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1.xml" ContentType="application/vnd.openxmlformats-officedocument.themeOverride+xml"/>
  <Override PartName="/ppt/charts/chart9.xml" ContentType="application/vnd.openxmlformats-officedocument.drawingml.chart+xml"/>
  <Override PartName="/ppt/theme/themeOverride2.xml" ContentType="application/vnd.openxmlformats-officedocument.themeOverride+xml"/>
  <Override PartName="/ppt/charts/chart10.xml" ContentType="application/vnd.openxmlformats-officedocument.drawingml.chart+xml"/>
  <Override PartName="/ppt/theme/themeOverride3.xml" ContentType="application/vnd.openxmlformats-officedocument.themeOverride+xml"/>
  <Override PartName="/ppt/charts/chart11.xml" ContentType="application/vnd.openxmlformats-officedocument.drawingml.chart+xml"/>
  <Override PartName="/ppt/theme/themeOverride4.xml" ContentType="application/vnd.openxmlformats-officedocument.themeOverride+xml"/>
  <Override PartName="/ppt/charts/chart1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89" r:id="rId3"/>
    <p:sldId id="257" r:id="rId4"/>
    <p:sldId id="260" r:id="rId5"/>
    <p:sldId id="261" r:id="rId6"/>
    <p:sldId id="262" r:id="rId7"/>
    <p:sldId id="263" r:id="rId8"/>
    <p:sldId id="264" r:id="rId9"/>
    <p:sldId id="258" r:id="rId10"/>
    <p:sldId id="259" r:id="rId11"/>
    <p:sldId id="265" r:id="rId12"/>
    <p:sldId id="266" r:id="rId13"/>
    <p:sldId id="267" r:id="rId14"/>
    <p:sldId id="268" r:id="rId15"/>
    <p:sldId id="269" r:id="rId16"/>
    <p:sldId id="272" r:id="rId17"/>
    <p:sldId id="273" r:id="rId18"/>
    <p:sldId id="270" r:id="rId19"/>
    <p:sldId id="271" r:id="rId20"/>
    <p:sldId id="274" r:id="rId21"/>
    <p:sldId id="275" r:id="rId22"/>
    <p:sldId id="276" r:id="rId23"/>
    <p:sldId id="277" r:id="rId24"/>
    <p:sldId id="279" r:id="rId25"/>
    <p:sldId id="278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1" r:id="rId36"/>
    <p:sldId id="29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56" autoAdjust="0"/>
    <p:restoredTop sz="94660"/>
  </p:normalViewPr>
  <p:slideViewPr>
    <p:cSldViewPr snapToGrid="0">
      <p:cViewPr varScale="1">
        <p:scale>
          <a:sx n="68" d="100"/>
          <a:sy n="68" d="100"/>
        </p:scale>
        <p:origin x="57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-viaetard01\UNIDADE%20F\2017\PPASD\Tratabilidade%20da%20ETA%20RD\Plano_de%20_a&#231;&#227;o%20para%20utiliza&#231;&#227;o%20do%20di&#243;xido%20como%20pr&#233;%20oxidante.xls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E:\Greve%202018\Trabalho%20di&#243;xido%20de%20cloro\Plano_de%20_a&#231;&#227;o%20para%20utiliza&#231;&#227;o%20do%20di&#243;xido%20como%20pr&#233;%20oxidante.xls" TargetMode="External"/><Relationship Id="rId1" Type="http://schemas.openxmlformats.org/officeDocument/2006/relationships/themeOverride" Target="../theme/themeOverride3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Greve%202018\Trabalho%20di&#243;xido%20de%20cloro\Plano_de%20_a&#231;&#227;o%20para%20utiliza&#231;&#227;o%20do%20di&#243;xido%20como%20pr&#233;%20oxidante.xls" TargetMode="External"/><Relationship Id="rId1" Type="http://schemas.openxmlformats.org/officeDocument/2006/relationships/themeOverride" Target="../theme/themeOverride4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Greve%202018\Trabalho%20di&#243;xido%20de%20cloro\Plano_de%20_a&#231;&#227;o%20para%20utiliza&#231;&#227;o%20do%20di&#243;xido%20como%20pr&#233;%20oxidante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-viaetard01\UNIDADE%20F\2017\PPASD\Dados%20para%20relat&#243;rio\Fitopl&#226;ncton%20-%20CAP.RDE%20-%202011%20a%202017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-viaetard01\UNIDADE%20F\2018\PPASD\Dados%20para%20relat&#243;rio\Fitopl&#226;ncton%20-%20CAP.RDE%20-%202011%20a%202018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seramos\Desktop\Barragem%20Descoberto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-viaetard01\UNIDADE%20F\2017\PPASD\Dados%20para%20relat&#243;rio\Fitopl&#226;ncton%20-%20CAP.RDE%20-%202011%20a%202017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i&#243;xido%20de%20cloro\Controle_supervisorio_dados.csv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Greve%202018\Trabalho%20di&#243;xido%20de%20cloro\Plano_de%20_a&#231;&#227;o%20para%20utiliza&#231;&#227;o%20do%20di&#243;xido%20como%20pr&#233;%20oxidante.xls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E:\Greve%202018\Trabalho%20di&#243;xido%20de%20cloro\Plano_de%20_a&#231;&#227;o%20para%20utiliza&#231;&#227;o%20do%20di&#243;xido%20como%20pr&#233;%20oxidante.xls" TargetMode="External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E:\Greve%202018\Trabalho%20di&#243;xido%20de%20cloro\Plano_de%20_a&#231;&#227;o%20para%20utiliza&#231;&#227;o%20do%20di&#243;xido%20como%20pr&#233;%20oxidante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Fonte:</a:t>
            </a:r>
            <a:r>
              <a:rPr lang="en-US" baseline="0" dirty="0"/>
              <a:t> PGOQB.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[1]Plan1!$B$1</c:f>
              <c:strCache>
                <c:ptCount val="1"/>
                <c:pt idx="0">
                  <c:v>Água Bruta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[1]Plan1!$A$2:$A$196</c:f>
              <c:numCache>
                <c:formatCode>General</c:formatCode>
                <c:ptCount val="195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40695</c:v>
                </c:pt>
                <c:pt idx="17">
                  <c:v>40725</c:v>
                </c:pt>
                <c:pt idx="18">
                  <c:v>40787</c:v>
                </c:pt>
                <c:pt idx="19">
                  <c:v>40817</c:v>
                </c:pt>
                <c:pt idx="20">
                  <c:v>40848</c:v>
                </c:pt>
                <c:pt idx="21">
                  <c:v>40878</c:v>
                </c:pt>
                <c:pt idx="22">
                  <c:v>40909</c:v>
                </c:pt>
                <c:pt idx="23">
                  <c:v>40940</c:v>
                </c:pt>
                <c:pt idx="24">
                  <c:v>40969</c:v>
                </c:pt>
                <c:pt idx="25">
                  <c:v>41000</c:v>
                </c:pt>
                <c:pt idx="26">
                  <c:v>41091</c:v>
                </c:pt>
                <c:pt idx="27">
                  <c:v>41122</c:v>
                </c:pt>
                <c:pt idx="28">
                  <c:v>41153</c:v>
                </c:pt>
                <c:pt idx="29">
                  <c:v>41183</c:v>
                </c:pt>
                <c:pt idx="30">
                  <c:v>41214</c:v>
                </c:pt>
                <c:pt idx="31">
                  <c:v>41244</c:v>
                </c:pt>
                <c:pt idx="32">
                  <c:v>41275</c:v>
                </c:pt>
                <c:pt idx="33">
                  <c:v>41306</c:v>
                </c:pt>
                <c:pt idx="34">
                  <c:v>41334</c:v>
                </c:pt>
                <c:pt idx="35">
                  <c:v>41365</c:v>
                </c:pt>
                <c:pt idx="36">
                  <c:v>41395</c:v>
                </c:pt>
                <c:pt idx="37">
                  <c:v>41426</c:v>
                </c:pt>
                <c:pt idx="38">
                  <c:v>41456</c:v>
                </c:pt>
                <c:pt idx="39">
                  <c:v>41487</c:v>
                </c:pt>
                <c:pt idx="40">
                  <c:v>41542</c:v>
                </c:pt>
                <c:pt idx="41">
                  <c:v>41562</c:v>
                </c:pt>
                <c:pt idx="42">
                  <c:v>41577</c:v>
                </c:pt>
                <c:pt idx="43">
                  <c:v>41584</c:v>
                </c:pt>
                <c:pt idx="44">
                  <c:v>41591</c:v>
                </c:pt>
                <c:pt idx="45">
                  <c:v>41597</c:v>
                </c:pt>
                <c:pt idx="46">
                  <c:v>41598</c:v>
                </c:pt>
                <c:pt idx="47">
                  <c:v>41605</c:v>
                </c:pt>
                <c:pt idx="48">
                  <c:v>41612</c:v>
                </c:pt>
                <c:pt idx="49">
                  <c:v>41618</c:v>
                </c:pt>
                <c:pt idx="50">
                  <c:v>41619</c:v>
                </c:pt>
                <c:pt idx="51">
                  <c:v>41626</c:v>
                </c:pt>
                <c:pt idx="52">
                  <c:v>41653</c:v>
                </c:pt>
                <c:pt idx="53">
                  <c:v>41661</c:v>
                </c:pt>
                <c:pt idx="54">
                  <c:v>41668</c:v>
                </c:pt>
                <c:pt idx="55">
                  <c:v>41681</c:v>
                </c:pt>
                <c:pt idx="56">
                  <c:v>41682</c:v>
                </c:pt>
                <c:pt idx="57">
                  <c:v>41689</c:v>
                </c:pt>
                <c:pt idx="58">
                  <c:v>41696</c:v>
                </c:pt>
                <c:pt idx="59">
                  <c:v>41709</c:v>
                </c:pt>
                <c:pt idx="60">
                  <c:v>41710</c:v>
                </c:pt>
                <c:pt idx="61">
                  <c:v>41717</c:v>
                </c:pt>
                <c:pt idx="62">
                  <c:v>41724</c:v>
                </c:pt>
                <c:pt idx="63">
                  <c:v>41733</c:v>
                </c:pt>
                <c:pt idx="64">
                  <c:v>41738</c:v>
                </c:pt>
                <c:pt idx="65">
                  <c:v>41738</c:v>
                </c:pt>
                <c:pt idx="66">
                  <c:v>41745</c:v>
                </c:pt>
                <c:pt idx="67">
                  <c:v>41752</c:v>
                </c:pt>
                <c:pt idx="68">
                  <c:v>41759</c:v>
                </c:pt>
                <c:pt idx="69">
                  <c:v>41829</c:v>
                </c:pt>
                <c:pt idx="70">
                  <c:v>41898</c:v>
                </c:pt>
                <c:pt idx="71">
                  <c:v>41912</c:v>
                </c:pt>
                <c:pt idx="72">
                  <c:v>41919</c:v>
                </c:pt>
                <c:pt idx="73">
                  <c:v>41927</c:v>
                </c:pt>
                <c:pt idx="74">
                  <c:v>41934</c:v>
                </c:pt>
                <c:pt idx="75">
                  <c:v>41941</c:v>
                </c:pt>
                <c:pt idx="76">
                  <c:v>41948</c:v>
                </c:pt>
                <c:pt idx="77">
                  <c:v>41955</c:v>
                </c:pt>
                <c:pt idx="78">
                  <c:v>41957</c:v>
                </c:pt>
                <c:pt idx="79">
                  <c:v>41962</c:v>
                </c:pt>
                <c:pt idx="80">
                  <c:v>41969</c:v>
                </c:pt>
                <c:pt idx="81">
                  <c:v>41970</c:v>
                </c:pt>
                <c:pt idx="82">
                  <c:v>41976</c:v>
                </c:pt>
                <c:pt idx="83">
                  <c:v>41982</c:v>
                </c:pt>
                <c:pt idx="84">
                  <c:v>41985</c:v>
                </c:pt>
                <c:pt idx="85">
                  <c:v>41990</c:v>
                </c:pt>
                <c:pt idx="86">
                  <c:v>42013</c:v>
                </c:pt>
                <c:pt idx="87">
                  <c:v>42013</c:v>
                </c:pt>
                <c:pt idx="88">
                  <c:v>42027</c:v>
                </c:pt>
                <c:pt idx="89">
                  <c:v>42032</c:v>
                </c:pt>
                <c:pt idx="90">
                  <c:v>42039</c:v>
                </c:pt>
                <c:pt idx="91">
                  <c:v>42046</c:v>
                </c:pt>
                <c:pt idx="92">
                  <c:v>42055</c:v>
                </c:pt>
                <c:pt idx="93">
                  <c:v>42067</c:v>
                </c:pt>
                <c:pt idx="94">
                  <c:v>42074</c:v>
                </c:pt>
                <c:pt idx="95">
                  <c:v>42081</c:v>
                </c:pt>
                <c:pt idx="96">
                  <c:v>42088</c:v>
                </c:pt>
                <c:pt idx="97">
                  <c:v>42095</c:v>
                </c:pt>
                <c:pt idx="98">
                  <c:v>42103</c:v>
                </c:pt>
                <c:pt idx="99">
                  <c:v>42109</c:v>
                </c:pt>
                <c:pt idx="100">
                  <c:v>42130</c:v>
                </c:pt>
                <c:pt idx="101">
                  <c:v>42137</c:v>
                </c:pt>
                <c:pt idx="102">
                  <c:v>42144</c:v>
                </c:pt>
                <c:pt idx="103">
                  <c:v>42151</c:v>
                </c:pt>
                <c:pt idx="104">
                  <c:v>42158</c:v>
                </c:pt>
                <c:pt idx="105">
                  <c:v>42165</c:v>
                </c:pt>
                <c:pt idx="106">
                  <c:v>42173</c:v>
                </c:pt>
                <c:pt idx="107">
                  <c:v>42179</c:v>
                </c:pt>
                <c:pt idx="108">
                  <c:v>42186</c:v>
                </c:pt>
                <c:pt idx="109">
                  <c:v>42193</c:v>
                </c:pt>
                <c:pt idx="110">
                  <c:v>42200</c:v>
                </c:pt>
                <c:pt idx="111">
                  <c:v>42207</c:v>
                </c:pt>
                <c:pt idx="112">
                  <c:v>42214</c:v>
                </c:pt>
                <c:pt idx="113">
                  <c:v>42221</c:v>
                </c:pt>
                <c:pt idx="114">
                  <c:v>42228</c:v>
                </c:pt>
                <c:pt idx="115">
                  <c:v>42235</c:v>
                </c:pt>
                <c:pt idx="116">
                  <c:v>42250</c:v>
                </c:pt>
                <c:pt idx="117">
                  <c:v>42256</c:v>
                </c:pt>
                <c:pt idx="118">
                  <c:v>42262</c:v>
                </c:pt>
                <c:pt idx="119">
                  <c:v>42270</c:v>
                </c:pt>
                <c:pt idx="120">
                  <c:v>42277</c:v>
                </c:pt>
                <c:pt idx="121">
                  <c:v>42284</c:v>
                </c:pt>
                <c:pt idx="122">
                  <c:v>42292</c:v>
                </c:pt>
                <c:pt idx="123">
                  <c:v>42298</c:v>
                </c:pt>
                <c:pt idx="124">
                  <c:v>42305</c:v>
                </c:pt>
                <c:pt idx="125">
                  <c:v>42312</c:v>
                </c:pt>
                <c:pt idx="126">
                  <c:v>42319</c:v>
                </c:pt>
                <c:pt idx="127">
                  <c:v>42326</c:v>
                </c:pt>
                <c:pt idx="128">
                  <c:v>42334</c:v>
                </c:pt>
                <c:pt idx="129">
                  <c:v>42340</c:v>
                </c:pt>
                <c:pt idx="130">
                  <c:v>42347</c:v>
                </c:pt>
                <c:pt idx="131">
                  <c:v>42354</c:v>
                </c:pt>
                <c:pt idx="132">
                  <c:v>42361</c:v>
                </c:pt>
                <c:pt idx="133">
                  <c:v>42375</c:v>
                </c:pt>
                <c:pt idx="134">
                  <c:v>42382</c:v>
                </c:pt>
                <c:pt idx="135">
                  <c:v>42389</c:v>
                </c:pt>
                <c:pt idx="136">
                  <c:v>42403</c:v>
                </c:pt>
                <c:pt idx="137">
                  <c:v>42417</c:v>
                </c:pt>
                <c:pt idx="138">
                  <c:v>42424</c:v>
                </c:pt>
                <c:pt idx="139">
                  <c:v>42431</c:v>
                </c:pt>
                <c:pt idx="140">
                  <c:v>42438</c:v>
                </c:pt>
                <c:pt idx="141">
                  <c:v>42445</c:v>
                </c:pt>
                <c:pt idx="142">
                  <c:v>42452</c:v>
                </c:pt>
                <c:pt idx="143">
                  <c:v>42459</c:v>
                </c:pt>
                <c:pt idx="144">
                  <c:v>42467</c:v>
                </c:pt>
                <c:pt idx="145">
                  <c:v>42473</c:v>
                </c:pt>
                <c:pt idx="146">
                  <c:v>42467</c:v>
                </c:pt>
                <c:pt idx="147">
                  <c:v>42473</c:v>
                </c:pt>
                <c:pt idx="148">
                  <c:v>42480</c:v>
                </c:pt>
                <c:pt idx="149">
                  <c:v>42487</c:v>
                </c:pt>
                <c:pt idx="150">
                  <c:v>42494</c:v>
                </c:pt>
                <c:pt idx="151">
                  <c:v>42501</c:v>
                </c:pt>
                <c:pt idx="152">
                  <c:v>42598</c:v>
                </c:pt>
                <c:pt idx="153">
                  <c:v>42606</c:v>
                </c:pt>
                <c:pt idx="154">
                  <c:v>42619</c:v>
                </c:pt>
                <c:pt idx="155">
                  <c:v>42627</c:v>
                </c:pt>
                <c:pt idx="156">
                  <c:v>42634</c:v>
                </c:pt>
                <c:pt idx="157">
                  <c:v>42641</c:v>
                </c:pt>
                <c:pt idx="158">
                  <c:v>42648</c:v>
                </c:pt>
                <c:pt idx="159">
                  <c:v>42654</c:v>
                </c:pt>
                <c:pt idx="160">
                  <c:v>42662</c:v>
                </c:pt>
                <c:pt idx="161">
                  <c:v>42669</c:v>
                </c:pt>
                <c:pt idx="162">
                  <c:v>42688</c:v>
                </c:pt>
                <c:pt idx="163">
                  <c:v>42732</c:v>
                </c:pt>
                <c:pt idx="164">
                  <c:v>42739</c:v>
                </c:pt>
                <c:pt idx="165">
                  <c:v>42746</c:v>
                </c:pt>
                <c:pt idx="166">
                  <c:v>42753</c:v>
                </c:pt>
                <c:pt idx="167">
                  <c:v>42760</c:v>
                </c:pt>
                <c:pt idx="168">
                  <c:v>42767</c:v>
                </c:pt>
                <c:pt idx="169">
                  <c:v>42774</c:v>
                </c:pt>
                <c:pt idx="170">
                  <c:v>42782</c:v>
                </c:pt>
                <c:pt idx="171">
                  <c:v>42789</c:v>
                </c:pt>
                <c:pt idx="172">
                  <c:v>42804</c:v>
                </c:pt>
                <c:pt idx="173">
                  <c:v>42809</c:v>
                </c:pt>
                <c:pt idx="174">
                  <c:v>42816</c:v>
                </c:pt>
                <c:pt idx="175">
                  <c:v>42823</c:v>
                </c:pt>
                <c:pt idx="176">
                  <c:v>42830</c:v>
                </c:pt>
                <c:pt idx="177">
                  <c:v>42837</c:v>
                </c:pt>
                <c:pt idx="178">
                  <c:v>42844</c:v>
                </c:pt>
                <c:pt idx="179">
                  <c:v>42851</c:v>
                </c:pt>
                <c:pt idx="180">
                  <c:v>42858</c:v>
                </c:pt>
                <c:pt idx="181">
                  <c:v>42865</c:v>
                </c:pt>
                <c:pt idx="182">
                  <c:v>42872</c:v>
                </c:pt>
                <c:pt idx="183">
                  <c:v>42877</c:v>
                </c:pt>
                <c:pt idx="184">
                  <c:v>42881</c:v>
                </c:pt>
                <c:pt idx="185">
                  <c:v>42886</c:v>
                </c:pt>
                <c:pt idx="186">
                  <c:v>42893</c:v>
                </c:pt>
                <c:pt idx="187">
                  <c:v>42900</c:v>
                </c:pt>
                <c:pt idx="188">
                  <c:v>42907</c:v>
                </c:pt>
                <c:pt idx="189">
                  <c:v>42914</c:v>
                </c:pt>
                <c:pt idx="190">
                  <c:v>42921</c:v>
                </c:pt>
                <c:pt idx="191">
                  <c:v>42929</c:v>
                </c:pt>
                <c:pt idx="192">
                  <c:v>42935</c:v>
                </c:pt>
                <c:pt idx="193">
                  <c:v>42942</c:v>
                </c:pt>
                <c:pt idx="194">
                  <c:v>42949</c:v>
                </c:pt>
              </c:numCache>
            </c:numRef>
          </c:cat>
          <c:val>
            <c:numRef>
              <c:f>[1]Plan1!$B$2:$B$196</c:f>
              <c:numCache>
                <c:formatCode>General</c:formatCode>
                <c:ptCount val="195"/>
                <c:pt idx="0">
                  <c:v>27510</c:v>
                </c:pt>
                <c:pt idx="1">
                  <c:v>235500</c:v>
                </c:pt>
                <c:pt idx="2">
                  <c:v>117750</c:v>
                </c:pt>
                <c:pt idx="3">
                  <c:v>109900</c:v>
                </c:pt>
                <c:pt idx="4">
                  <c:v>455300</c:v>
                </c:pt>
                <c:pt idx="5">
                  <c:v>706500</c:v>
                </c:pt>
                <c:pt idx="6">
                  <c:v>549500</c:v>
                </c:pt>
                <c:pt idx="7">
                  <c:v>157000</c:v>
                </c:pt>
                <c:pt idx="8">
                  <c:v>282600</c:v>
                </c:pt>
                <c:pt idx="9">
                  <c:v>4587320</c:v>
                </c:pt>
                <c:pt idx="10">
                  <c:v>635850</c:v>
                </c:pt>
                <c:pt idx="11">
                  <c:v>518100</c:v>
                </c:pt>
                <c:pt idx="12">
                  <c:v>525950</c:v>
                </c:pt>
                <c:pt idx="13">
                  <c:v>588750</c:v>
                </c:pt>
                <c:pt idx="14">
                  <c:v>447450</c:v>
                </c:pt>
                <c:pt idx="15">
                  <c:v>675100</c:v>
                </c:pt>
                <c:pt idx="16">
                  <c:v>580900</c:v>
                </c:pt>
                <c:pt idx="17">
                  <c:v>274750</c:v>
                </c:pt>
                <c:pt idx="18">
                  <c:v>620150</c:v>
                </c:pt>
                <c:pt idx="19">
                  <c:v>918450</c:v>
                </c:pt>
                <c:pt idx="20">
                  <c:v>463150</c:v>
                </c:pt>
                <c:pt idx="21">
                  <c:v>196250</c:v>
                </c:pt>
                <c:pt idx="22">
                  <c:v>353250</c:v>
                </c:pt>
                <c:pt idx="23">
                  <c:v>86350</c:v>
                </c:pt>
                <c:pt idx="24">
                  <c:v>675100</c:v>
                </c:pt>
                <c:pt idx="25">
                  <c:v>180550</c:v>
                </c:pt>
                <c:pt idx="26">
                  <c:v>121830</c:v>
                </c:pt>
                <c:pt idx="27">
                  <c:v>902750</c:v>
                </c:pt>
                <c:pt idx="28">
                  <c:v>2009600</c:v>
                </c:pt>
                <c:pt idx="29">
                  <c:v>5529920</c:v>
                </c:pt>
                <c:pt idx="30">
                  <c:v>2418320</c:v>
                </c:pt>
                <c:pt idx="31">
                  <c:v>1028350</c:v>
                </c:pt>
                <c:pt idx="32">
                  <c:v>557350</c:v>
                </c:pt>
                <c:pt idx="33">
                  <c:v>259050</c:v>
                </c:pt>
                <c:pt idx="34">
                  <c:v>1059750</c:v>
                </c:pt>
                <c:pt idx="35">
                  <c:v>745750</c:v>
                </c:pt>
                <c:pt idx="37">
                  <c:v>321850</c:v>
                </c:pt>
                <c:pt idx="38">
                  <c:v>1420850</c:v>
                </c:pt>
                <c:pt idx="39">
                  <c:v>1829050</c:v>
                </c:pt>
                <c:pt idx="40">
                  <c:v>3454000</c:v>
                </c:pt>
                <c:pt idx="41">
                  <c:v>2661150</c:v>
                </c:pt>
                <c:pt idx="42">
                  <c:v>2717830</c:v>
                </c:pt>
                <c:pt idx="43">
                  <c:v>2355000</c:v>
                </c:pt>
                <c:pt idx="44">
                  <c:v>1571000</c:v>
                </c:pt>
                <c:pt idx="45">
                  <c:v>3548200</c:v>
                </c:pt>
                <c:pt idx="46">
                  <c:v>2669000</c:v>
                </c:pt>
                <c:pt idx="47">
                  <c:v>2215110</c:v>
                </c:pt>
                <c:pt idx="48">
                  <c:v>2017450</c:v>
                </c:pt>
                <c:pt idx="49">
                  <c:v>5278560</c:v>
                </c:pt>
                <c:pt idx="50">
                  <c:v>4710000</c:v>
                </c:pt>
                <c:pt idx="51">
                  <c:v>6062140</c:v>
                </c:pt>
                <c:pt idx="52">
                  <c:v>1334500</c:v>
                </c:pt>
                <c:pt idx="53">
                  <c:v>973400</c:v>
                </c:pt>
                <c:pt idx="54">
                  <c:v>1915400</c:v>
                </c:pt>
                <c:pt idx="55">
                  <c:v>1193200</c:v>
                </c:pt>
                <c:pt idx="56">
                  <c:v>345840</c:v>
                </c:pt>
                <c:pt idx="57">
                  <c:v>290450</c:v>
                </c:pt>
                <c:pt idx="58">
                  <c:v>447450</c:v>
                </c:pt>
                <c:pt idx="59">
                  <c:v>463150</c:v>
                </c:pt>
                <c:pt idx="60">
                  <c:v>525950</c:v>
                </c:pt>
                <c:pt idx="61">
                  <c:v>208290</c:v>
                </c:pt>
                <c:pt idx="62">
                  <c:v>326190</c:v>
                </c:pt>
                <c:pt idx="63">
                  <c:v>235500</c:v>
                </c:pt>
                <c:pt idx="64">
                  <c:v>329910</c:v>
                </c:pt>
                <c:pt idx="65">
                  <c:v>192570</c:v>
                </c:pt>
                <c:pt idx="66">
                  <c:v>133450</c:v>
                </c:pt>
                <c:pt idx="67">
                  <c:v>58950</c:v>
                </c:pt>
                <c:pt idx="68">
                  <c:v>157000</c:v>
                </c:pt>
                <c:pt idx="69">
                  <c:v>326190</c:v>
                </c:pt>
                <c:pt idx="70">
                  <c:v>486700</c:v>
                </c:pt>
                <c:pt idx="71">
                  <c:v>604450</c:v>
                </c:pt>
                <c:pt idx="72">
                  <c:v>934150</c:v>
                </c:pt>
                <c:pt idx="73">
                  <c:v>643700</c:v>
                </c:pt>
                <c:pt idx="74">
                  <c:v>1051900</c:v>
                </c:pt>
                <c:pt idx="75">
                  <c:v>1373750</c:v>
                </c:pt>
                <c:pt idx="76">
                  <c:v>2111650</c:v>
                </c:pt>
                <c:pt idx="77">
                  <c:v>2355000</c:v>
                </c:pt>
                <c:pt idx="78">
                  <c:v>2630740</c:v>
                </c:pt>
                <c:pt idx="79">
                  <c:v>1577850</c:v>
                </c:pt>
                <c:pt idx="80">
                  <c:v>2663420</c:v>
                </c:pt>
                <c:pt idx="81">
                  <c:v>2325080</c:v>
                </c:pt>
                <c:pt idx="82">
                  <c:v>2419340</c:v>
                </c:pt>
                <c:pt idx="83">
                  <c:v>2205900</c:v>
                </c:pt>
                <c:pt idx="84">
                  <c:v>1732040</c:v>
                </c:pt>
                <c:pt idx="85">
                  <c:v>1775230</c:v>
                </c:pt>
                <c:pt idx="86">
                  <c:v>942600</c:v>
                </c:pt>
                <c:pt idx="87">
                  <c:v>847800</c:v>
                </c:pt>
                <c:pt idx="88">
                  <c:v>761450</c:v>
                </c:pt>
                <c:pt idx="89">
                  <c:v>1004800</c:v>
                </c:pt>
                <c:pt idx="90">
                  <c:v>1428700</c:v>
                </c:pt>
                <c:pt idx="91">
                  <c:v>879200</c:v>
                </c:pt>
                <c:pt idx="92">
                  <c:v>1852600</c:v>
                </c:pt>
                <c:pt idx="93">
                  <c:v>408200</c:v>
                </c:pt>
                <c:pt idx="94">
                  <c:v>510250</c:v>
                </c:pt>
                <c:pt idx="95">
                  <c:v>337550</c:v>
                </c:pt>
                <c:pt idx="96">
                  <c:v>243350</c:v>
                </c:pt>
                <c:pt idx="97">
                  <c:v>471000</c:v>
                </c:pt>
                <c:pt idx="98">
                  <c:v>832100</c:v>
                </c:pt>
                <c:pt idx="99">
                  <c:v>682950</c:v>
                </c:pt>
                <c:pt idx="100">
                  <c:v>494550</c:v>
                </c:pt>
                <c:pt idx="101">
                  <c:v>800700</c:v>
                </c:pt>
                <c:pt idx="102">
                  <c:v>659400</c:v>
                </c:pt>
                <c:pt idx="103">
                  <c:v>1208900</c:v>
                </c:pt>
                <c:pt idx="104">
                  <c:v>1153950</c:v>
                </c:pt>
                <c:pt idx="105">
                  <c:v>1004800</c:v>
                </c:pt>
                <c:pt idx="106">
                  <c:v>1530750</c:v>
                </c:pt>
                <c:pt idx="107">
                  <c:v>1185350</c:v>
                </c:pt>
                <c:pt idx="108">
                  <c:v>871350</c:v>
                </c:pt>
                <c:pt idx="109">
                  <c:v>1389450</c:v>
                </c:pt>
                <c:pt idx="110">
                  <c:v>698650</c:v>
                </c:pt>
                <c:pt idx="111">
                  <c:v>628000</c:v>
                </c:pt>
                <c:pt idx="112">
                  <c:v>989100</c:v>
                </c:pt>
                <c:pt idx="113">
                  <c:v>1169650</c:v>
                </c:pt>
                <c:pt idx="114">
                  <c:v>1075450</c:v>
                </c:pt>
                <c:pt idx="115">
                  <c:v>1467950</c:v>
                </c:pt>
                <c:pt idx="116">
                  <c:v>1295250</c:v>
                </c:pt>
                <c:pt idx="117">
                  <c:v>2088100</c:v>
                </c:pt>
                <c:pt idx="118">
                  <c:v>1884000</c:v>
                </c:pt>
                <c:pt idx="119">
                  <c:v>3634550</c:v>
                </c:pt>
                <c:pt idx="120">
                  <c:v>3603150</c:v>
                </c:pt>
                <c:pt idx="121">
                  <c:v>1318800</c:v>
                </c:pt>
                <c:pt idx="122">
                  <c:v>2873100</c:v>
                </c:pt>
                <c:pt idx="123">
                  <c:v>3249900</c:v>
                </c:pt>
                <c:pt idx="124">
                  <c:v>4713000</c:v>
                </c:pt>
                <c:pt idx="125">
                  <c:v>3377650</c:v>
                </c:pt>
                <c:pt idx="126">
                  <c:v>2908520</c:v>
                </c:pt>
                <c:pt idx="127">
                  <c:v>3496760</c:v>
                </c:pt>
                <c:pt idx="128">
                  <c:v>4689580</c:v>
                </c:pt>
                <c:pt idx="129">
                  <c:v>2467340</c:v>
                </c:pt>
                <c:pt idx="130">
                  <c:v>1764720</c:v>
                </c:pt>
                <c:pt idx="131">
                  <c:v>2696100</c:v>
                </c:pt>
                <c:pt idx="132">
                  <c:v>4964360</c:v>
                </c:pt>
                <c:pt idx="133">
                  <c:v>1288220</c:v>
                </c:pt>
                <c:pt idx="134">
                  <c:v>926890</c:v>
                </c:pt>
                <c:pt idx="135">
                  <c:v>1021150</c:v>
                </c:pt>
                <c:pt idx="136">
                  <c:v>227940</c:v>
                </c:pt>
                <c:pt idx="137">
                  <c:v>737900</c:v>
                </c:pt>
                <c:pt idx="138">
                  <c:v>1075450</c:v>
                </c:pt>
                <c:pt idx="139">
                  <c:v>243350</c:v>
                </c:pt>
                <c:pt idx="140">
                  <c:v>557350</c:v>
                </c:pt>
                <c:pt idx="141">
                  <c:v>682950</c:v>
                </c:pt>
                <c:pt idx="142">
                  <c:v>392500</c:v>
                </c:pt>
                <c:pt idx="143">
                  <c:v>455300</c:v>
                </c:pt>
                <c:pt idx="144">
                  <c:v>321850</c:v>
                </c:pt>
                <c:pt idx="145">
                  <c:v>855650</c:v>
                </c:pt>
                <c:pt idx="146">
                  <c:v>321850</c:v>
                </c:pt>
                <c:pt idx="147">
                  <c:v>855650</c:v>
                </c:pt>
                <c:pt idx="148">
                  <c:v>1303100</c:v>
                </c:pt>
                <c:pt idx="149">
                  <c:v>557350</c:v>
                </c:pt>
                <c:pt idx="150">
                  <c:v>918450</c:v>
                </c:pt>
                <c:pt idx="151">
                  <c:v>266900</c:v>
                </c:pt>
                <c:pt idx="152">
                  <c:v>314000</c:v>
                </c:pt>
                <c:pt idx="153">
                  <c:v>643700</c:v>
                </c:pt>
                <c:pt idx="154">
                  <c:v>366800</c:v>
                </c:pt>
                <c:pt idx="155">
                  <c:v>612300</c:v>
                </c:pt>
                <c:pt idx="156">
                  <c:v>439600</c:v>
                </c:pt>
                <c:pt idx="157">
                  <c:v>651550</c:v>
                </c:pt>
                <c:pt idx="158">
                  <c:v>1303100</c:v>
                </c:pt>
                <c:pt idx="159">
                  <c:v>1876150</c:v>
                </c:pt>
                <c:pt idx="160">
                  <c:v>1138250</c:v>
                </c:pt>
                <c:pt idx="161">
                  <c:v>1805500</c:v>
                </c:pt>
                <c:pt idx="162">
                  <c:v>957700</c:v>
                </c:pt>
                <c:pt idx="163">
                  <c:v>1153950</c:v>
                </c:pt>
                <c:pt idx="164">
                  <c:v>416050</c:v>
                </c:pt>
                <c:pt idx="165">
                  <c:v>494550</c:v>
                </c:pt>
                <c:pt idx="166">
                  <c:v>753600</c:v>
                </c:pt>
                <c:pt idx="167">
                  <c:v>541650</c:v>
                </c:pt>
                <c:pt idx="168">
                  <c:v>471000</c:v>
                </c:pt>
                <c:pt idx="169">
                  <c:v>502400</c:v>
                </c:pt>
                <c:pt idx="170">
                  <c:v>400350</c:v>
                </c:pt>
                <c:pt idx="171">
                  <c:v>321850</c:v>
                </c:pt>
                <c:pt idx="172">
                  <c:v>290450</c:v>
                </c:pt>
                <c:pt idx="173">
                  <c:v>180780</c:v>
                </c:pt>
                <c:pt idx="174">
                  <c:v>298680</c:v>
                </c:pt>
                <c:pt idx="175">
                  <c:v>294750</c:v>
                </c:pt>
                <c:pt idx="176">
                  <c:v>314400</c:v>
                </c:pt>
                <c:pt idx="177">
                  <c:v>172920</c:v>
                </c:pt>
                <c:pt idx="178">
                  <c:v>184710</c:v>
                </c:pt>
                <c:pt idx="179">
                  <c:v>361100</c:v>
                </c:pt>
                <c:pt idx="180">
                  <c:v>141480</c:v>
                </c:pt>
                <c:pt idx="181">
                  <c:v>172700</c:v>
                </c:pt>
                <c:pt idx="182">
                  <c:v>279030</c:v>
                </c:pt>
                <c:pt idx="183">
                  <c:v>557350</c:v>
                </c:pt>
                <c:pt idx="184">
                  <c:v>290820</c:v>
                </c:pt>
                <c:pt idx="185">
                  <c:v>612300</c:v>
                </c:pt>
                <c:pt idx="186">
                  <c:v>463150</c:v>
                </c:pt>
                <c:pt idx="187">
                  <c:v>565200</c:v>
                </c:pt>
                <c:pt idx="188">
                  <c:v>565200</c:v>
                </c:pt>
                <c:pt idx="189">
                  <c:v>745750</c:v>
                </c:pt>
                <c:pt idx="190">
                  <c:v>486700</c:v>
                </c:pt>
                <c:pt idx="191">
                  <c:v>588750</c:v>
                </c:pt>
                <c:pt idx="192">
                  <c:v>164850</c:v>
                </c:pt>
                <c:pt idx="193">
                  <c:v>557350</c:v>
                </c:pt>
                <c:pt idx="194">
                  <c:v>196250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0E-4597-8783-0A9B802FCD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556288"/>
        <c:axId val="55406592"/>
      </c:areaChart>
      <c:catAx>
        <c:axId val="48556288"/>
        <c:scaling>
          <c:orientation val="minMax"/>
        </c:scaling>
        <c:delete val="0"/>
        <c:axPos val="b"/>
        <c:numFmt formatCode="[$-416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5406592"/>
        <c:crosses val="autoZero"/>
        <c:auto val="0"/>
        <c:lblAlgn val="ctr"/>
        <c:lblOffset val="100"/>
        <c:noMultiLvlLbl val="0"/>
      </c:catAx>
      <c:valAx>
        <c:axId val="55406592"/>
        <c:scaling>
          <c:orientation val="minMax"/>
          <c:max val="6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5562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zero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Gráfico 04 - </a:t>
            </a:r>
            <a:r>
              <a:rPr lang="pt-BR" sz="1400" b="1" i="0" u="none" strike="noStrike" baseline="0" dirty="0">
                <a:effectLst/>
              </a:rPr>
              <a:t>Taxa média x Turbidez Água Final </a:t>
            </a:r>
            <a:r>
              <a:rPr lang="pt-BR" dirty="0"/>
              <a:t>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RESULTADOS!$A$71</c:f>
              <c:strCache>
                <c:ptCount val="1"/>
                <c:pt idx="0">
                  <c:v>Taxa média (m³/m².dia)</c:v>
                </c:pt>
              </c:strCache>
            </c:strRef>
          </c:tx>
          <c:spPr>
            <a:gradFill flip="none" rotWithShape="1">
              <a:gsLst>
                <a:gs pos="79000">
                  <a:schemeClr val="accent6">
                    <a:lumMod val="100000"/>
                  </a:schemeClr>
                </a:gs>
                <a:gs pos="48000">
                  <a:schemeClr val="accent6">
                    <a:lumMod val="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 w="0">
              <a:noFill/>
            </a:ln>
            <a:effectLst/>
          </c:spPr>
          <c:invertIfNegative val="0"/>
          <c:val>
            <c:numRef>
              <c:f>RESULTADOS!$A$72:$A$76</c:f>
              <c:numCache>
                <c:formatCode>General</c:formatCode>
                <c:ptCount val="5"/>
                <c:pt idx="0">
                  <c:v>208</c:v>
                </c:pt>
                <c:pt idx="1">
                  <c:v>230</c:v>
                </c:pt>
                <c:pt idx="2">
                  <c:v>280</c:v>
                </c:pt>
                <c:pt idx="3">
                  <c:v>305</c:v>
                </c:pt>
                <c:pt idx="4">
                  <c:v>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3B-47F1-9E27-2B5DB73E67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043072"/>
        <c:axId val="61044608"/>
      </c:barChart>
      <c:lineChart>
        <c:grouping val="standard"/>
        <c:varyColors val="0"/>
        <c:ser>
          <c:idx val="1"/>
          <c:order val="1"/>
          <c:tx>
            <c:strRef>
              <c:f>RESULTADOS!$F$71</c:f>
              <c:strCache>
                <c:ptCount val="1"/>
                <c:pt idx="0">
                  <c:v>Turb. Tratada Com Dióxido (uT)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val>
            <c:numRef>
              <c:f>RESULTADOS!$F$72:$F$76</c:f>
              <c:numCache>
                <c:formatCode>0.00</c:formatCode>
                <c:ptCount val="5"/>
                <c:pt idx="0">
                  <c:v>0.26</c:v>
                </c:pt>
                <c:pt idx="1">
                  <c:v>0.2</c:v>
                </c:pt>
                <c:pt idx="2">
                  <c:v>0.28000000000000008</c:v>
                </c:pt>
                <c:pt idx="3">
                  <c:v>0.2</c:v>
                </c:pt>
                <c:pt idx="4">
                  <c:v>0.27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A3B-47F1-9E27-2B5DB73E6793}"/>
            </c:ext>
          </c:extLst>
        </c:ser>
        <c:ser>
          <c:idx val="2"/>
          <c:order val="2"/>
          <c:tx>
            <c:strRef>
              <c:f>RESULTADOS!$G$71</c:f>
              <c:strCache>
                <c:ptCount val="1"/>
                <c:pt idx="0">
                  <c:v>Turb. Tratada Sem Dióxido (uT)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RESULTADOS!$G$72:$G$76</c:f>
              <c:numCache>
                <c:formatCode>0.00</c:formatCode>
                <c:ptCount val="5"/>
                <c:pt idx="0">
                  <c:v>0.29000000000000004</c:v>
                </c:pt>
                <c:pt idx="1">
                  <c:v>0.29000000000000004</c:v>
                </c:pt>
                <c:pt idx="2">
                  <c:v>0.28000000000000008</c:v>
                </c:pt>
                <c:pt idx="3">
                  <c:v>0.25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2A3B-47F1-9E27-2B5DB73E67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052800"/>
        <c:axId val="61050880"/>
      </c:lineChart>
      <c:catAx>
        <c:axId val="6104307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1044608"/>
        <c:crosses val="autoZero"/>
        <c:auto val="1"/>
        <c:lblAlgn val="ctr"/>
        <c:lblOffset val="100"/>
        <c:noMultiLvlLbl val="0"/>
      </c:catAx>
      <c:valAx>
        <c:axId val="6104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 i="0" baseline="0" dirty="0">
                    <a:effectLst/>
                  </a:rPr>
                  <a:t>Taxa de </a:t>
                </a:r>
                <a:r>
                  <a:rPr lang="en-US" sz="1100" b="1" i="0" baseline="0" dirty="0" err="1">
                    <a:effectLst/>
                  </a:rPr>
                  <a:t>Filtração</a:t>
                </a:r>
                <a:r>
                  <a:rPr lang="en-US" sz="1100" b="1" i="0" baseline="0" dirty="0">
                    <a:effectLst/>
                  </a:rPr>
                  <a:t> (m³/m².dia)</a:t>
                </a:r>
                <a:endParaRPr lang="pt-BR" sz="11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15754185198229473"/>
              <c:y val="0.236217969378248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1043072"/>
        <c:crosses val="autoZero"/>
        <c:crossBetween val="between"/>
      </c:valAx>
      <c:valAx>
        <c:axId val="6105088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100" b="1" i="0" baseline="0" dirty="0">
                    <a:effectLst/>
                  </a:rPr>
                  <a:t>Turbidez Água Final (</a:t>
                </a:r>
                <a:r>
                  <a:rPr lang="pt-BR" sz="1100" b="1" i="0" baseline="0" dirty="0" err="1">
                    <a:effectLst/>
                  </a:rPr>
                  <a:t>uT</a:t>
                </a:r>
                <a:r>
                  <a:rPr lang="pt-BR" sz="1100" b="1" i="0" baseline="0" dirty="0">
                    <a:effectLst/>
                  </a:rPr>
                  <a:t>)</a:t>
                </a:r>
                <a:endParaRPr lang="pt-BR" sz="11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96801651366512864"/>
              <c:y val="0.2765185447891332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1052800"/>
        <c:crosses val="max"/>
        <c:crossBetween val="between"/>
      </c:valAx>
      <c:catAx>
        <c:axId val="61052800"/>
        <c:scaling>
          <c:orientation val="minMax"/>
        </c:scaling>
        <c:delete val="1"/>
        <c:axPos val="b"/>
        <c:majorTickMark val="out"/>
        <c:minorTickMark val="none"/>
        <c:tickLblPos val="none"/>
        <c:crossAx val="6105088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400" b="1" i="0" baseline="0" dirty="0">
                <a:effectLst/>
              </a:rPr>
              <a:t>Gráfico 05 - Taxa média x Remoção de Fito e Ciano  </a:t>
            </a:r>
            <a:endParaRPr lang="pt-BR" sz="1400" dirty="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RESULTADOS!$A$80</c:f>
              <c:strCache>
                <c:ptCount val="1"/>
                <c:pt idx="0">
                  <c:v>Taxa de média (m³/m².dia)</c:v>
                </c:pt>
              </c:strCache>
            </c:strRef>
          </c:tx>
          <c:spPr>
            <a:gradFill flip="none" rotWithShape="1">
              <a:gsLst>
                <a:gs pos="79000">
                  <a:schemeClr val="accent6">
                    <a:lumMod val="100000"/>
                  </a:schemeClr>
                </a:gs>
                <a:gs pos="48000">
                  <a:schemeClr val="accent6">
                    <a:lumMod val="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 w="0">
              <a:noFill/>
            </a:ln>
            <a:effectLst/>
          </c:spPr>
          <c:invertIfNegative val="0"/>
          <c:val>
            <c:numRef>
              <c:f>RESULTADOS!$A$81:$A$88</c:f>
              <c:numCache>
                <c:formatCode>0</c:formatCode>
                <c:ptCount val="8"/>
                <c:pt idx="0">
                  <c:v>234</c:v>
                </c:pt>
                <c:pt idx="1">
                  <c:v>199</c:v>
                </c:pt>
                <c:pt idx="2">
                  <c:v>277</c:v>
                </c:pt>
                <c:pt idx="3">
                  <c:v>232</c:v>
                </c:pt>
                <c:pt idx="4">
                  <c:v>228</c:v>
                </c:pt>
                <c:pt idx="5">
                  <c:v>278.3</c:v>
                </c:pt>
                <c:pt idx="6">
                  <c:v>230.8</c:v>
                </c:pt>
                <c:pt idx="7">
                  <c:v>260.8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95-41EE-A274-99F2DAA1FE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179392"/>
        <c:axId val="61180928"/>
      </c:barChart>
      <c:lineChart>
        <c:grouping val="standard"/>
        <c:varyColors val="0"/>
        <c:ser>
          <c:idx val="1"/>
          <c:order val="1"/>
          <c:tx>
            <c:strRef>
              <c:f>RESULTADOS!$B$80</c:f>
              <c:strCache>
                <c:ptCount val="1"/>
                <c:pt idx="0">
                  <c:v>Remoção Fito Com Dióxido (%)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val>
            <c:numRef>
              <c:f>RESULTADOS!$B$81:$B$88</c:f>
              <c:numCache>
                <c:formatCode>General</c:formatCode>
                <c:ptCount val="8"/>
                <c:pt idx="0">
                  <c:v>98</c:v>
                </c:pt>
                <c:pt idx="1">
                  <c:v>95</c:v>
                </c:pt>
                <c:pt idx="2">
                  <c:v>92</c:v>
                </c:pt>
                <c:pt idx="3">
                  <c:v>95</c:v>
                </c:pt>
                <c:pt idx="4">
                  <c:v>93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295-41EE-A274-99F2DAA1FE08}"/>
            </c:ext>
          </c:extLst>
        </c:ser>
        <c:ser>
          <c:idx val="2"/>
          <c:order val="2"/>
          <c:tx>
            <c:strRef>
              <c:f>RESULTADOS!$C$80</c:f>
              <c:strCache>
                <c:ptCount val="1"/>
                <c:pt idx="0">
                  <c:v>Remoção Ciano Com Dióxido (%)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RESULTADOS!$C$81:$C$88</c:f>
              <c:numCache>
                <c:formatCode>General</c:formatCode>
                <c:ptCount val="8"/>
                <c:pt idx="0">
                  <c:v>100</c:v>
                </c:pt>
                <c:pt idx="1">
                  <c:v>95</c:v>
                </c:pt>
                <c:pt idx="2">
                  <c:v>97</c:v>
                </c:pt>
                <c:pt idx="3">
                  <c:v>97</c:v>
                </c:pt>
                <c:pt idx="4">
                  <c:v>95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F295-41EE-A274-99F2DAA1FE08}"/>
            </c:ext>
          </c:extLst>
        </c:ser>
        <c:ser>
          <c:idx val="3"/>
          <c:order val="3"/>
          <c:tx>
            <c:strRef>
              <c:f>RESULTADOS!$D$80</c:f>
              <c:strCache>
                <c:ptCount val="1"/>
                <c:pt idx="0">
                  <c:v>Remoção Fito Sem Dióxido (%)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val>
            <c:numRef>
              <c:f>RESULTADOS!$D$81:$D$88</c:f>
              <c:numCache>
                <c:formatCode>General</c:formatCode>
                <c:ptCount val="8"/>
                <c:pt idx="5">
                  <c:v>89</c:v>
                </c:pt>
                <c:pt idx="6">
                  <c:v>92</c:v>
                </c:pt>
                <c:pt idx="7">
                  <c:v>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295-41EE-A274-99F2DAA1FE08}"/>
            </c:ext>
          </c:extLst>
        </c:ser>
        <c:ser>
          <c:idx val="4"/>
          <c:order val="4"/>
          <c:tx>
            <c:strRef>
              <c:f>RESULTADOS!$E$80</c:f>
              <c:strCache>
                <c:ptCount val="1"/>
                <c:pt idx="0">
                  <c:v>Remoção Ciano Sem Dióxido(%)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RESULTADOS!$E$81:$E$88</c:f>
              <c:numCache>
                <c:formatCode>General</c:formatCode>
                <c:ptCount val="8"/>
                <c:pt idx="5">
                  <c:v>93</c:v>
                </c:pt>
                <c:pt idx="6">
                  <c:v>92</c:v>
                </c:pt>
                <c:pt idx="7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295-41EE-A274-99F2DAA1FE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189120"/>
        <c:axId val="61187200"/>
      </c:lineChart>
      <c:catAx>
        <c:axId val="6117939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1180928"/>
        <c:crosses val="autoZero"/>
        <c:auto val="1"/>
        <c:lblAlgn val="ctr"/>
        <c:lblOffset val="100"/>
        <c:noMultiLvlLbl val="0"/>
      </c:catAx>
      <c:valAx>
        <c:axId val="61180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0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1" i="0" kern="1200" baseline="0" dirty="0">
                    <a:solidFill>
                      <a:srgbClr val="595959"/>
                    </a:solidFill>
                    <a:effectLst/>
                  </a:rPr>
                  <a:t>Taxa de </a:t>
                </a:r>
                <a:r>
                  <a:rPr lang="en-US" sz="1000" b="1" i="0" kern="1200" baseline="0" dirty="0" err="1">
                    <a:solidFill>
                      <a:srgbClr val="595959"/>
                    </a:solidFill>
                    <a:effectLst/>
                  </a:rPr>
                  <a:t>Filtração</a:t>
                </a:r>
                <a:r>
                  <a:rPr lang="en-US" sz="1000" b="1" i="0" kern="1200" baseline="0" dirty="0">
                    <a:solidFill>
                      <a:srgbClr val="595959"/>
                    </a:solidFill>
                    <a:effectLst/>
                  </a:rPr>
                  <a:t> (m³/m².dia)</a:t>
                </a:r>
                <a:endParaRPr lang="pt-BR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16449847187828046"/>
              <c:y val="0.1970012417318535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1179392"/>
        <c:crosses val="autoZero"/>
        <c:crossBetween val="between"/>
      </c:valAx>
      <c:valAx>
        <c:axId val="61187200"/>
        <c:scaling>
          <c:orientation val="minMax"/>
          <c:max val="100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0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/>
                  <a:t>%</a:t>
                </a:r>
                <a:r>
                  <a:rPr lang="pt-BR" baseline="0" dirty="0"/>
                  <a:t> de Remoção de Fito e Ciano</a:t>
                </a:r>
                <a:endParaRPr lang="pt-BR" dirty="0"/>
              </a:p>
            </c:rich>
          </c:tx>
          <c:layout>
            <c:manualLayout>
              <c:xMode val="edge"/>
              <c:yMode val="edge"/>
              <c:x val="0.97240004160283189"/>
              <c:y val="0.254685001135435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1189120"/>
        <c:crosses val="max"/>
        <c:crossBetween val="between"/>
      </c:valAx>
      <c:catAx>
        <c:axId val="61189120"/>
        <c:scaling>
          <c:orientation val="minMax"/>
        </c:scaling>
        <c:delete val="1"/>
        <c:axPos val="b"/>
        <c:majorTickMark val="out"/>
        <c:minorTickMark val="none"/>
        <c:tickLblPos val="none"/>
        <c:crossAx val="6118720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RESULTADOS!$L$2</c:f>
              <c:strCache>
                <c:ptCount val="1"/>
                <c:pt idx="0">
                  <c:v>Residual THM (mg/L)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50800">
                <a:solidFill>
                  <a:srgbClr val="FF0000"/>
                </a:solidFill>
              </a:ln>
              <a:effectLst/>
            </c:spPr>
          </c:marker>
          <c:dLbls>
            <c:dLbl>
              <c:idx val="5"/>
              <c:layout>
                <c:manualLayout>
                  <c:x val="9.2211959290008378E-3"/>
                  <c:y val="4.17288271412284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D20-417A-9890-E78D5A6F6363}"/>
                </c:ext>
              </c:extLst>
            </c:dLbl>
            <c:dLbl>
              <c:idx val="9"/>
              <c:layout>
                <c:manualLayout>
                  <c:x val="-9.2080758137618512E-2"/>
                  <c:y val="-0.1224150830180020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20-417A-9890-E78D5A6F6363}"/>
                </c:ext>
              </c:extLst>
            </c:dLbl>
            <c:dLbl>
              <c:idx val="12"/>
              <c:layout>
                <c:manualLayout>
                  <c:x val="-5.8351939629301595E-2"/>
                  <c:y val="-8.743359396767432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D20-417A-9890-E78D5A6F6363}"/>
                </c:ext>
              </c:extLst>
            </c:dLbl>
            <c:dLbl>
              <c:idx val="13"/>
              <c:layout>
                <c:manualLayout>
                  <c:x val="9.4157395962093174E-2"/>
                  <c:y val="-0.12510596679110406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20-417A-9890-E78D5A6F6363}"/>
                </c:ext>
              </c:extLst>
            </c:dLbl>
            <c:dLbl>
              <c:idx val="18"/>
              <c:layout>
                <c:manualLayout>
                  <c:x val="-2.6535725061561377E-2"/>
                  <c:y val="-9.2815361513878522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D20-417A-9890-E78D5A6F63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RESULTADOS!$A$8:$A$26</c:f>
              <c:strCache>
                <c:ptCount val="19"/>
                <c:pt idx="0">
                  <c:v>16 a 17/05/17</c:v>
                </c:pt>
                <c:pt idx="1">
                  <c:v>17 a 18/05/17</c:v>
                </c:pt>
                <c:pt idx="2">
                  <c:v>18 a 19/05/17</c:v>
                </c:pt>
                <c:pt idx="3">
                  <c:v>19 a 20/05/17</c:v>
                </c:pt>
                <c:pt idx="4">
                  <c:v>20 a 21/05/17</c:v>
                </c:pt>
                <c:pt idx="5">
                  <c:v>21 a 22/05/17</c:v>
                </c:pt>
                <c:pt idx="6">
                  <c:v>22 a 23/05/17</c:v>
                </c:pt>
                <c:pt idx="7">
                  <c:v>23 a 24/05/17</c:v>
                </c:pt>
                <c:pt idx="8">
                  <c:v>24 a 25/05/17</c:v>
                </c:pt>
                <c:pt idx="9">
                  <c:v>25 a 26/05/17</c:v>
                </c:pt>
                <c:pt idx="10">
                  <c:v>26 a 27/05/17</c:v>
                </c:pt>
                <c:pt idx="11">
                  <c:v>27 a 28/05/17</c:v>
                </c:pt>
                <c:pt idx="12">
                  <c:v>28 a 29/05/17</c:v>
                </c:pt>
                <c:pt idx="13">
                  <c:v>29 a 30/05/17</c:v>
                </c:pt>
                <c:pt idx="14">
                  <c:v>30 a 31/05/17</c:v>
                </c:pt>
                <c:pt idx="15">
                  <c:v>31 a 01/06/17</c:v>
                </c:pt>
                <c:pt idx="16">
                  <c:v>(1) a 02/06/17</c:v>
                </c:pt>
                <c:pt idx="17">
                  <c:v>(2) a 03/06/17</c:v>
                </c:pt>
                <c:pt idx="18">
                  <c:v>(3) a 04/06/17</c:v>
                </c:pt>
              </c:strCache>
            </c:strRef>
          </c:xVal>
          <c:yVal>
            <c:numRef>
              <c:f>RESULTADOS!$L$8:$L$26</c:f>
              <c:numCache>
                <c:formatCode>0.000</c:formatCode>
                <c:ptCount val="19"/>
                <c:pt idx="0">
                  <c:v>6.5000000000000014E-3</c:v>
                </c:pt>
                <c:pt idx="1">
                  <c:v>6.000000000000001E-3</c:v>
                </c:pt>
                <c:pt idx="2">
                  <c:v>9.5000000000000032E-3</c:v>
                </c:pt>
                <c:pt idx="3">
                  <c:v>7.000000000000001E-3</c:v>
                </c:pt>
                <c:pt idx="4">
                  <c:v>5.5000000000000005E-3</c:v>
                </c:pt>
                <c:pt idx="5">
                  <c:v>5.000000000000001E-3</c:v>
                </c:pt>
                <c:pt idx="6">
                  <c:v>7.000000000000001E-3</c:v>
                </c:pt>
                <c:pt idx="7">
                  <c:v>0</c:v>
                </c:pt>
                <c:pt idx="8">
                  <c:v>1.6500000000000004E-2</c:v>
                </c:pt>
                <c:pt idx="9">
                  <c:v>0</c:v>
                </c:pt>
                <c:pt idx="10">
                  <c:v>1.4999999999999998E-2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1.0000000000000002E-2</c:v>
                </c:pt>
                <c:pt idx="15">
                  <c:v>5.000000000000001E-3</c:v>
                </c:pt>
                <c:pt idx="16">
                  <c:v>0</c:v>
                </c:pt>
                <c:pt idx="17">
                  <c:v>4.5000000000000005E-3</c:v>
                </c:pt>
                <c:pt idx="18">
                  <c:v>5.000000000000001E-3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D20-417A-9890-E78D5A6F6363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</c:dLbls>
        <c:axId val="60965632"/>
        <c:axId val="60967168"/>
      </c:scatterChart>
      <c:valAx>
        <c:axId val="60965632"/>
        <c:scaling>
          <c:orientation val="minMax"/>
        </c:scaling>
        <c:delete val="1"/>
        <c:axPos val="b"/>
        <c:majorTickMark val="none"/>
        <c:minorTickMark val="none"/>
        <c:tickLblPos val="none"/>
        <c:crossAx val="60967168"/>
        <c:crosses val="autoZero"/>
        <c:crossBetween val="midCat"/>
      </c:valAx>
      <c:valAx>
        <c:axId val="60967168"/>
        <c:scaling>
          <c:orientation val="minMax"/>
        </c:scaling>
        <c:delete val="1"/>
        <c:axPos val="l"/>
        <c:numFmt formatCode="0.000" sourceLinked="1"/>
        <c:majorTickMark val="out"/>
        <c:minorTickMark val="none"/>
        <c:tickLblPos val="none"/>
        <c:crossAx val="609656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Fonte: PGOQB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Plan1!$G$1</c:f>
              <c:strCache>
                <c:ptCount val="1"/>
                <c:pt idx="0">
                  <c:v>Água Bruta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Plan1!$F$2:$F$275</c:f>
              <c:numCache>
                <c:formatCode>mmm\-yy</c:formatCode>
                <c:ptCount val="274"/>
                <c:pt idx="0">
                  <c:v>40198</c:v>
                </c:pt>
                <c:pt idx="1">
                  <c:v>40233</c:v>
                </c:pt>
                <c:pt idx="2">
                  <c:v>40253</c:v>
                </c:pt>
                <c:pt idx="3">
                  <c:v>40275</c:v>
                </c:pt>
                <c:pt idx="4">
                  <c:v>40326</c:v>
                </c:pt>
                <c:pt idx="5">
                  <c:v>40359</c:v>
                </c:pt>
                <c:pt idx="6">
                  <c:v>40378</c:v>
                </c:pt>
                <c:pt idx="7">
                  <c:v>40415</c:v>
                </c:pt>
                <c:pt idx="8">
                  <c:v>40436</c:v>
                </c:pt>
                <c:pt idx="9">
                  <c:v>40471</c:v>
                </c:pt>
                <c:pt idx="10">
                  <c:v>40504</c:v>
                </c:pt>
                <c:pt idx="11">
                  <c:v>40528</c:v>
                </c:pt>
                <c:pt idx="12">
                  <c:v>40560</c:v>
                </c:pt>
                <c:pt idx="13">
                  <c:v>40597</c:v>
                </c:pt>
                <c:pt idx="14">
                  <c:v>40623</c:v>
                </c:pt>
                <c:pt idx="15">
                  <c:v>40660</c:v>
                </c:pt>
                <c:pt idx="16">
                  <c:v>40669</c:v>
                </c:pt>
                <c:pt idx="17">
                  <c:v>40675</c:v>
                </c:pt>
                <c:pt idx="18">
                  <c:v>40866</c:v>
                </c:pt>
                <c:pt idx="19">
                  <c:v>40700</c:v>
                </c:pt>
                <c:pt idx="20">
                  <c:v>40728</c:v>
                </c:pt>
                <c:pt idx="21">
                  <c:v>40756</c:v>
                </c:pt>
                <c:pt idx="22">
                  <c:v>40767</c:v>
                </c:pt>
                <c:pt idx="23">
                  <c:v>40779</c:v>
                </c:pt>
                <c:pt idx="24">
                  <c:v>40786</c:v>
                </c:pt>
                <c:pt idx="25">
                  <c:v>40798</c:v>
                </c:pt>
                <c:pt idx="26">
                  <c:v>40802</c:v>
                </c:pt>
                <c:pt idx="27">
                  <c:v>40807</c:v>
                </c:pt>
                <c:pt idx="28">
                  <c:v>40875</c:v>
                </c:pt>
                <c:pt idx="29">
                  <c:v>40821</c:v>
                </c:pt>
                <c:pt idx="30">
                  <c:v>40826</c:v>
                </c:pt>
                <c:pt idx="31">
                  <c:v>40827</c:v>
                </c:pt>
                <c:pt idx="32">
                  <c:v>40835</c:v>
                </c:pt>
                <c:pt idx="33">
                  <c:v>40842</c:v>
                </c:pt>
                <c:pt idx="34">
                  <c:v>40848</c:v>
                </c:pt>
                <c:pt idx="35">
                  <c:v>40863</c:v>
                </c:pt>
                <c:pt idx="36">
                  <c:v>40863</c:v>
                </c:pt>
                <c:pt idx="37">
                  <c:v>40875</c:v>
                </c:pt>
                <c:pt idx="38">
                  <c:v>40886</c:v>
                </c:pt>
                <c:pt idx="39">
                  <c:v>40912</c:v>
                </c:pt>
                <c:pt idx="40">
                  <c:v>40918</c:v>
                </c:pt>
                <c:pt idx="41">
                  <c:v>40927</c:v>
                </c:pt>
                <c:pt idx="42">
                  <c:v>40933</c:v>
                </c:pt>
                <c:pt idx="43">
                  <c:v>40940</c:v>
                </c:pt>
                <c:pt idx="44">
                  <c:v>40945</c:v>
                </c:pt>
                <c:pt idx="45">
                  <c:v>40948</c:v>
                </c:pt>
                <c:pt idx="46">
                  <c:v>40954</c:v>
                </c:pt>
                <c:pt idx="47">
                  <c:v>40968</c:v>
                </c:pt>
                <c:pt idx="48">
                  <c:v>40975</c:v>
                </c:pt>
                <c:pt idx="49">
                  <c:v>40981</c:v>
                </c:pt>
                <c:pt idx="50">
                  <c:v>41016</c:v>
                </c:pt>
                <c:pt idx="51">
                  <c:v>41017</c:v>
                </c:pt>
                <c:pt idx="52">
                  <c:v>41024</c:v>
                </c:pt>
                <c:pt idx="54">
                  <c:v>41066</c:v>
                </c:pt>
                <c:pt idx="55">
                  <c:v>41074</c:v>
                </c:pt>
                <c:pt idx="56">
                  <c:v>41079</c:v>
                </c:pt>
                <c:pt idx="57">
                  <c:v>41080</c:v>
                </c:pt>
                <c:pt idx="58">
                  <c:v>41087</c:v>
                </c:pt>
                <c:pt idx="59">
                  <c:v>41095</c:v>
                </c:pt>
                <c:pt idx="60">
                  <c:v>41101</c:v>
                </c:pt>
                <c:pt idx="61">
                  <c:v>41108</c:v>
                </c:pt>
                <c:pt idx="62">
                  <c:v>41123</c:v>
                </c:pt>
                <c:pt idx="63">
                  <c:v>41126</c:v>
                </c:pt>
                <c:pt idx="64">
                  <c:v>41129</c:v>
                </c:pt>
                <c:pt idx="65">
                  <c:v>41136</c:v>
                </c:pt>
                <c:pt idx="66">
                  <c:v>41143</c:v>
                </c:pt>
                <c:pt idx="67">
                  <c:v>41150</c:v>
                </c:pt>
                <c:pt idx="68">
                  <c:v>41157</c:v>
                </c:pt>
                <c:pt idx="69">
                  <c:v>41164</c:v>
                </c:pt>
                <c:pt idx="70">
                  <c:v>41171</c:v>
                </c:pt>
                <c:pt idx="71">
                  <c:v>41178</c:v>
                </c:pt>
                <c:pt idx="72">
                  <c:v>41185</c:v>
                </c:pt>
                <c:pt idx="73">
                  <c:v>41192</c:v>
                </c:pt>
                <c:pt idx="74">
                  <c:v>41199</c:v>
                </c:pt>
                <c:pt idx="75">
                  <c:v>41206</c:v>
                </c:pt>
                <c:pt idx="76">
                  <c:v>41213</c:v>
                </c:pt>
                <c:pt idx="77">
                  <c:v>41218</c:v>
                </c:pt>
                <c:pt idx="78">
                  <c:v>41226</c:v>
                </c:pt>
                <c:pt idx="79">
                  <c:v>41241</c:v>
                </c:pt>
                <c:pt idx="80">
                  <c:v>41248</c:v>
                </c:pt>
                <c:pt idx="81">
                  <c:v>41255</c:v>
                </c:pt>
                <c:pt idx="82">
                  <c:v>41262</c:v>
                </c:pt>
                <c:pt idx="83">
                  <c:v>41269</c:v>
                </c:pt>
                <c:pt idx="84">
                  <c:v>41276</c:v>
                </c:pt>
                <c:pt idx="85">
                  <c:v>41283</c:v>
                </c:pt>
                <c:pt idx="86">
                  <c:v>41290</c:v>
                </c:pt>
                <c:pt idx="87">
                  <c:v>41297</c:v>
                </c:pt>
                <c:pt idx="88">
                  <c:v>41304</c:v>
                </c:pt>
                <c:pt idx="89">
                  <c:v>41306</c:v>
                </c:pt>
                <c:pt idx="90">
                  <c:v>41306</c:v>
                </c:pt>
                <c:pt idx="91">
                  <c:v>41334</c:v>
                </c:pt>
                <c:pt idx="92">
                  <c:v>41334</c:v>
                </c:pt>
                <c:pt idx="93">
                  <c:v>41334</c:v>
                </c:pt>
                <c:pt idx="94">
                  <c:v>41365</c:v>
                </c:pt>
                <c:pt idx="95">
                  <c:v>41404</c:v>
                </c:pt>
                <c:pt idx="96">
                  <c:v>41423</c:v>
                </c:pt>
                <c:pt idx="97">
                  <c:v>41430</c:v>
                </c:pt>
                <c:pt idx="98">
                  <c:v>41437</c:v>
                </c:pt>
                <c:pt idx="99">
                  <c:v>41444</c:v>
                </c:pt>
                <c:pt idx="100">
                  <c:v>41451</c:v>
                </c:pt>
                <c:pt idx="101">
                  <c:v>41460</c:v>
                </c:pt>
                <c:pt idx="102">
                  <c:v>41465</c:v>
                </c:pt>
                <c:pt idx="103">
                  <c:v>41472</c:v>
                </c:pt>
                <c:pt idx="104">
                  <c:v>41480</c:v>
                </c:pt>
                <c:pt idx="105">
                  <c:v>41487</c:v>
                </c:pt>
                <c:pt idx="106">
                  <c:v>41493</c:v>
                </c:pt>
                <c:pt idx="107">
                  <c:v>41501</c:v>
                </c:pt>
                <c:pt idx="108">
                  <c:v>41516</c:v>
                </c:pt>
                <c:pt idx="109">
                  <c:v>41519</c:v>
                </c:pt>
                <c:pt idx="110">
                  <c:v>41521</c:v>
                </c:pt>
                <c:pt idx="111">
                  <c:v>41535</c:v>
                </c:pt>
                <c:pt idx="112">
                  <c:v>41542</c:v>
                </c:pt>
                <c:pt idx="113">
                  <c:v>41549</c:v>
                </c:pt>
                <c:pt idx="114">
                  <c:v>41550</c:v>
                </c:pt>
                <c:pt idx="115">
                  <c:v>41557</c:v>
                </c:pt>
                <c:pt idx="116">
                  <c:v>41563</c:v>
                </c:pt>
                <c:pt idx="117">
                  <c:v>41570</c:v>
                </c:pt>
                <c:pt idx="118">
                  <c:v>41584</c:v>
                </c:pt>
                <c:pt idx="119">
                  <c:v>41591</c:v>
                </c:pt>
                <c:pt idx="120">
                  <c:v>41598</c:v>
                </c:pt>
                <c:pt idx="121">
                  <c:v>41605</c:v>
                </c:pt>
                <c:pt idx="122">
                  <c:v>41612</c:v>
                </c:pt>
                <c:pt idx="123">
                  <c:v>41619</c:v>
                </c:pt>
                <c:pt idx="124">
                  <c:v>41626</c:v>
                </c:pt>
                <c:pt idx="125">
                  <c:v>41646</c:v>
                </c:pt>
                <c:pt idx="126">
                  <c:v>41661</c:v>
                </c:pt>
                <c:pt idx="127">
                  <c:v>41668</c:v>
                </c:pt>
                <c:pt idx="128">
                  <c:v>41675</c:v>
                </c:pt>
                <c:pt idx="129">
                  <c:v>41682</c:v>
                </c:pt>
                <c:pt idx="130">
                  <c:v>41689</c:v>
                </c:pt>
                <c:pt idx="131">
                  <c:v>41696</c:v>
                </c:pt>
                <c:pt idx="132">
                  <c:v>41710</c:v>
                </c:pt>
                <c:pt idx="133">
                  <c:v>41717</c:v>
                </c:pt>
                <c:pt idx="134">
                  <c:v>41724</c:v>
                </c:pt>
                <c:pt idx="135">
                  <c:v>41733</c:v>
                </c:pt>
                <c:pt idx="136">
                  <c:v>41738</c:v>
                </c:pt>
                <c:pt idx="137">
                  <c:v>41745</c:v>
                </c:pt>
                <c:pt idx="138">
                  <c:v>41752</c:v>
                </c:pt>
                <c:pt idx="139">
                  <c:v>41759</c:v>
                </c:pt>
                <c:pt idx="140">
                  <c:v>41857</c:v>
                </c:pt>
                <c:pt idx="141">
                  <c:v>41865</c:v>
                </c:pt>
                <c:pt idx="142">
                  <c:v>41885</c:v>
                </c:pt>
                <c:pt idx="143">
                  <c:v>41892</c:v>
                </c:pt>
                <c:pt idx="144">
                  <c:v>41898</c:v>
                </c:pt>
                <c:pt idx="145">
                  <c:v>41905</c:v>
                </c:pt>
                <c:pt idx="146">
                  <c:v>41912</c:v>
                </c:pt>
                <c:pt idx="147">
                  <c:v>41919</c:v>
                </c:pt>
                <c:pt idx="148">
                  <c:v>41927</c:v>
                </c:pt>
                <c:pt idx="149">
                  <c:v>41934</c:v>
                </c:pt>
                <c:pt idx="150">
                  <c:v>41941</c:v>
                </c:pt>
                <c:pt idx="151">
                  <c:v>41948</c:v>
                </c:pt>
                <c:pt idx="152">
                  <c:v>41955</c:v>
                </c:pt>
                <c:pt idx="153">
                  <c:v>41957</c:v>
                </c:pt>
                <c:pt idx="154">
                  <c:v>41962</c:v>
                </c:pt>
                <c:pt idx="155">
                  <c:v>41969</c:v>
                </c:pt>
                <c:pt idx="156">
                  <c:v>41970</c:v>
                </c:pt>
                <c:pt idx="157">
                  <c:v>41976</c:v>
                </c:pt>
                <c:pt idx="158">
                  <c:v>41982</c:v>
                </c:pt>
                <c:pt idx="159">
                  <c:v>41985</c:v>
                </c:pt>
                <c:pt idx="160">
                  <c:v>41990</c:v>
                </c:pt>
                <c:pt idx="161">
                  <c:v>42013</c:v>
                </c:pt>
                <c:pt idx="162">
                  <c:v>42013</c:v>
                </c:pt>
                <c:pt idx="163">
                  <c:v>42018</c:v>
                </c:pt>
                <c:pt idx="164">
                  <c:v>42027</c:v>
                </c:pt>
                <c:pt idx="165">
                  <c:v>42032</c:v>
                </c:pt>
                <c:pt idx="166">
                  <c:v>42045</c:v>
                </c:pt>
                <c:pt idx="167">
                  <c:v>42039</c:v>
                </c:pt>
                <c:pt idx="168">
                  <c:v>42046</c:v>
                </c:pt>
                <c:pt idx="169">
                  <c:v>42055</c:v>
                </c:pt>
                <c:pt idx="170">
                  <c:v>42067</c:v>
                </c:pt>
                <c:pt idx="171">
                  <c:v>42074</c:v>
                </c:pt>
                <c:pt idx="172">
                  <c:v>42081</c:v>
                </c:pt>
                <c:pt idx="173">
                  <c:v>42088</c:v>
                </c:pt>
                <c:pt idx="174">
                  <c:v>42095</c:v>
                </c:pt>
                <c:pt idx="175">
                  <c:v>42103</c:v>
                </c:pt>
                <c:pt idx="176">
                  <c:v>42109</c:v>
                </c:pt>
                <c:pt idx="177">
                  <c:v>42130</c:v>
                </c:pt>
                <c:pt idx="178">
                  <c:v>42137</c:v>
                </c:pt>
                <c:pt idx="179">
                  <c:v>42144</c:v>
                </c:pt>
                <c:pt idx="180">
                  <c:v>42151</c:v>
                </c:pt>
                <c:pt idx="181">
                  <c:v>42158</c:v>
                </c:pt>
                <c:pt idx="182">
                  <c:v>42165</c:v>
                </c:pt>
                <c:pt idx="183">
                  <c:v>42173</c:v>
                </c:pt>
                <c:pt idx="184">
                  <c:v>42179</c:v>
                </c:pt>
                <c:pt idx="185">
                  <c:v>42186</c:v>
                </c:pt>
                <c:pt idx="186">
                  <c:v>42193</c:v>
                </c:pt>
                <c:pt idx="187">
                  <c:v>42200</c:v>
                </c:pt>
                <c:pt idx="188">
                  <c:v>42207</c:v>
                </c:pt>
                <c:pt idx="189">
                  <c:v>42214</c:v>
                </c:pt>
                <c:pt idx="190">
                  <c:v>42221</c:v>
                </c:pt>
                <c:pt idx="191">
                  <c:v>42228</c:v>
                </c:pt>
                <c:pt idx="192">
                  <c:v>42235</c:v>
                </c:pt>
                <c:pt idx="193">
                  <c:v>42250</c:v>
                </c:pt>
                <c:pt idx="194">
                  <c:v>42256</c:v>
                </c:pt>
                <c:pt idx="195">
                  <c:v>42262</c:v>
                </c:pt>
                <c:pt idx="196">
                  <c:v>42270</c:v>
                </c:pt>
                <c:pt idx="197">
                  <c:v>42277</c:v>
                </c:pt>
                <c:pt idx="198">
                  <c:v>42284</c:v>
                </c:pt>
                <c:pt idx="199">
                  <c:v>42292</c:v>
                </c:pt>
                <c:pt idx="200">
                  <c:v>42298</c:v>
                </c:pt>
                <c:pt idx="201">
                  <c:v>42305</c:v>
                </c:pt>
                <c:pt idx="202">
                  <c:v>42312</c:v>
                </c:pt>
                <c:pt idx="203">
                  <c:v>42319</c:v>
                </c:pt>
                <c:pt idx="204">
                  <c:v>42326</c:v>
                </c:pt>
                <c:pt idx="205">
                  <c:v>42334</c:v>
                </c:pt>
                <c:pt idx="206">
                  <c:v>42345</c:v>
                </c:pt>
                <c:pt idx="207">
                  <c:v>42347</c:v>
                </c:pt>
                <c:pt idx="208">
                  <c:v>42354</c:v>
                </c:pt>
                <c:pt idx="209">
                  <c:v>42361</c:v>
                </c:pt>
                <c:pt idx="210">
                  <c:v>42375</c:v>
                </c:pt>
                <c:pt idx="211">
                  <c:v>42382</c:v>
                </c:pt>
                <c:pt idx="212">
                  <c:v>42389</c:v>
                </c:pt>
                <c:pt idx="213">
                  <c:v>42403</c:v>
                </c:pt>
                <c:pt idx="214">
                  <c:v>42417</c:v>
                </c:pt>
                <c:pt idx="215">
                  <c:v>42424</c:v>
                </c:pt>
                <c:pt idx="216">
                  <c:v>42431</c:v>
                </c:pt>
                <c:pt idx="217">
                  <c:v>42438</c:v>
                </c:pt>
                <c:pt idx="218">
                  <c:v>42445</c:v>
                </c:pt>
                <c:pt idx="219">
                  <c:v>42452</c:v>
                </c:pt>
                <c:pt idx="220">
                  <c:v>42452</c:v>
                </c:pt>
                <c:pt idx="221">
                  <c:v>42467</c:v>
                </c:pt>
                <c:pt idx="222">
                  <c:v>42473</c:v>
                </c:pt>
                <c:pt idx="223">
                  <c:v>42480</c:v>
                </c:pt>
                <c:pt idx="224">
                  <c:v>42487</c:v>
                </c:pt>
                <c:pt idx="225">
                  <c:v>42494</c:v>
                </c:pt>
                <c:pt idx="226">
                  <c:v>42501</c:v>
                </c:pt>
                <c:pt idx="227">
                  <c:v>42598</c:v>
                </c:pt>
                <c:pt idx="228">
                  <c:v>42606</c:v>
                </c:pt>
                <c:pt idx="229">
                  <c:v>42619</c:v>
                </c:pt>
                <c:pt idx="230">
                  <c:v>42627</c:v>
                </c:pt>
                <c:pt idx="231">
                  <c:v>42629</c:v>
                </c:pt>
                <c:pt idx="232">
                  <c:v>42634</c:v>
                </c:pt>
                <c:pt idx="233">
                  <c:v>42641</c:v>
                </c:pt>
                <c:pt idx="234">
                  <c:v>42648</c:v>
                </c:pt>
                <c:pt idx="235">
                  <c:v>42654</c:v>
                </c:pt>
                <c:pt idx="236">
                  <c:v>42662</c:v>
                </c:pt>
                <c:pt idx="237">
                  <c:v>42669</c:v>
                </c:pt>
                <c:pt idx="238">
                  <c:v>42675</c:v>
                </c:pt>
                <c:pt idx="239">
                  <c:v>42683</c:v>
                </c:pt>
                <c:pt idx="240">
                  <c:v>42703</c:v>
                </c:pt>
                <c:pt idx="241">
                  <c:v>42697</c:v>
                </c:pt>
                <c:pt idx="242">
                  <c:v>42718</c:v>
                </c:pt>
                <c:pt idx="243">
                  <c:v>42732</c:v>
                </c:pt>
                <c:pt idx="244">
                  <c:v>42739</c:v>
                </c:pt>
                <c:pt idx="245">
                  <c:v>42746</c:v>
                </c:pt>
                <c:pt idx="246">
                  <c:v>42753</c:v>
                </c:pt>
                <c:pt idx="247">
                  <c:v>42767</c:v>
                </c:pt>
                <c:pt idx="248">
                  <c:v>42774</c:v>
                </c:pt>
                <c:pt idx="249">
                  <c:v>42782</c:v>
                </c:pt>
                <c:pt idx="250">
                  <c:v>42789</c:v>
                </c:pt>
                <c:pt idx="251">
                  <c:v>42804</c:v>
                </c:pt>
                <c:pt idx="252">
                  <c:v>42809</c:v>
                </c:pt>
                <c:pt idx="253">
                  <c:v>42816</c:v>
                </c:pt>
                <c:pt idx="254">
                  <c:v>42823</c:v>
                </c:pt>
                <c:pt idx="255">
                  <c:v>42830</c:v>
                </c:pt>
                <c:pt idx="256">
                  <c:v>42837</c:v>
                </c:pt>
                <c:pt idx="257">
                  <c:v>42844</c:v>
                </c:pt>
                <c:pt idx="258">
                  <c:v>42851</c:v>
                </c:pt>
                <c:pt idx="259">
                  <c:v>42858</c:v>
                </c:pt>
                <c:pt idx="260">
                  <c:v>42865</c:v>
                </c:pt>
                <c:pt idx="261">
                  <c:v>42872</c:v>
                </c:pt>
                <c:pt idx="262">
                  <c:v>42877</c:v>
                </c:pt>
                <c:pt idx="263">
                  <c:v>42881</c:v>
                </c:pt>
                <c:pt idx="264">
                  <c:v>42886</c:v>
                </c:pt>
                <c:pt idx="265">
                  <c:v>42893</c:v>
                </c:pt>
                <c:pt idx="266">
                  <c:v>42900</c:v>
                </c:pt>
                <c:pt idx="267">
                  <c:v>42907</c:v>
                </c:pt>
                <c:pt idx="268">
                  <c:v>42914</c:v>
                </c:pt>
                <c:pt idx="269">
                  <c:v>42921</c:v>
                </c:pt>
                <c:pt idx="270">
                  <c:v>42929</c:v>
                </c:pt>
                <c:pt idx="271">
                  <c:v>42935</c:v>
                </c:pt>
                <c:pt idx="272">
                  <c:v>42942</c:v>
                </c:pt>
                <c:pt idx="273">
                  <c:v>42949</c:v>
                </c:pt>
              </c:numCache>
            </c:numRef>
          </c:cat>
          <c:val>
            <c:numRef>
              <c:f>Plan1!$G$2:$G$275</c:f>
              <c:numCache>
                <c:formatCode>General</c:formatCode>
                <c:ptCount val="274"/>
                <c:pt idx="0">
                  <c:v>283</c:v>
                </c:pt>
                <c:pt idx="2" formatCode="#,##0">
                  <c:v>1099</c:v>
                </c:pt>
                <c:pt idx="3" formatCode="#,##0">
                  <c:v>1209</c:v>
                </c:pt>
                <c:pt idx="4" formatCode="#,##0">
                  <c:v>12881</c:v>
                </c:pt>
                <c:pt idx="5" formatCode="#,##0">
                  <c:v>34243</c:v>
                </c:pt>
                <c:pt idx="6" formatCode="#,##0">
                  <c:v>11388</c:v>
                </c:pt>
                <c:pt idx="7" formatCode="#,##0">
                  <c:v>2928</c:v>
                </c:pt>
                <c:pt idx="8" formatCode="#,##0">
                  <c:v>5260</c:v>
                </c:pt>
                <c:pt idx="10" formatCode="#,##0">
                  <c:v>17050</c:v>
                </c:pt>
                <c:pt idx="11" formatCode="#,##0">
                  <c:v>10111</c:v>
                </c:pt>
                <c:pt idx="12" formatCode="#,##0">
                  <c:v>7732</c:v>
                </c:pt>
                <c:pt idx="13" formatCode="#,##0">
                  <c:v>6939</c:v>
                </c:pt>
                <c:pt idx="14" formatCode="#,##0">
                  <c:v>4255</c:v>
                </c:pt>
                <c:pt idx="15" formatCode="#,##0">
                  <c:v>12552</c:v>
                </c:pt>
                <c:pt idx="16" formatCode="#,##0">
                  <c:v>10700</c:v>
                </c:pt>
                <c:pt idx="17" formatCode="#,##0">
                  <c:v>3572</c:v>
                </c:pt>
                <c:pt idx="18" formatCode="#,##0">
                  <c:v>5950</c:v>
                </c:pt>
                <c:pt idx="19" formatCode="#,##0">
                  <c:v>6413</c:v>
                </c:pt>
                <c:pt idx="20" formatCode="#,##0">
                  <c:v>2991</c:v>
                </c:pt>
                <c:pt idx="22" formatCode="#,##0">
                  <c:v>5621</c:v>
                </c:pt>
                <c:pt idx="23" formatCode="#,##0">
                  <c:v>5252</c:v>
                </c:pt>
                <c:pt idx="24" formatCode="#,##0">
                  <c:v>5880</c:v>
                </c:pt>
                <c:pt idx="25" formatCode="#,##0">
                  <c:v>9137</c:v>
                </c:pt>
                <c:pt idx="26" formatCode="#,##0">
                  <c:v>5299</c:v>
                </c:pt>
                <c:pt idx="27" formatCode="#,##0">
                  <c:v>2991</c:v>
                </c:pt>
                <c:pt idx="28" formatCode="#,##0">
                  <c:v>7874</c:v>
                </c:pt>
                <c:pt idx="29" formatCode="#,##0">
                  <c:v>9710</c:v>
                </c:pt>
                <c:pt idx="30" formatCode="#,##0">
                  <c:v>14358</c:v>
                </c:pt>
                <c:pt idx="31" formatCode="#,##0">
                  <c:v>14609</c:v>
                </c:pt>
                <c:pt idx="32" formatCode="#,##0">
                  <c:v>8855</c:v>
                </c:pt>
                <c:pt idx="33" formatCode="#,##0">
                  <c:v>4969</c:v>
                </c:pt>
                <c:pt idx="34" formatCode="#,##0">
                  <c:v>4969</c:v>
                </c:pt>
                <c:pt idx="35" formatCode="#,##0">
                  <c:v>5377</c:v>
                </c:pt>
                <c:pt idx="36" formatCode="#,##0">
                  <c:v>6445</c:v>
                </c:pt>
                <c:pt idx="37" formatCode="#,##0">
                  <c:v>4475</c:v>
                </c:pt>
                <c:pt idx="38" formatCode="#,##0">
                  <c:v>1609</c:v>
                </c:pt>
                <c:pt idx="39" formatCode="#,##0">
                  <c:v>3077</c:v>
                </c:pt>
                <c:pt idx="40" formatCode="#,##0">
                  <c:v>4129</c:v>
                </c:pt>
                <c:pt idx="41" formatCode="#,##0">
                  <c:v>1633</c:v>
                </c:pt>
                <c:pt idx="42" formatCode="#,##0">
                  <c:v>1022</c:v>
                </c:pt>
                <c:pt idx="43">
                  <c:v>777</c:v>
                </c:pt>
                <c:pt idx="44" formatCode="#,##0">
                  <c:v>1036</c:v>
                </c:pt>
                <c:pt idx="45" formatCode="#,##0">
                  <c:v>283</c:v>
                </c:pt>
                <c:pt idx="46" formatCode="#,##0">
                  <c:v>1225</c:v>
                </c:pt>
                <c:pt idx="47" formatCode="#,##0">
                  <c:v>1711</c:v>
                </c:pt>
                <c:pt idx="48" formatCode="#,##0">
                  <c:v>2959</c:v>
                </c:pt>
                <c:pt idx="49" formatCode="#,##0">
                  <c:v>3132</c:v>
                </c:pt>
                <c:pt idx="50" formatCode="#,##0">
                  <c:v>597</c:v>
                </c:pt>
                <c:pt idx="51" formatCode="#,##0">
                  <c:v>1727</c:v>
                </c:pt>
                <c:pt idx="52" formatCode="#,##0">
                  <c:v>1452</c:v>
                </c:pt>
                <c:pt idx="54">
                  <c:v>621</c:v>
                </c:pt>
                <c:pt idx="55">
                  <c:v>617</c:v>
                </c:pt>
                <c:pt idx="57">
                  <c:v>381</c:v>
                </c:pt>
                <c:pt idx="58">
                  <c:v>234</c:v>
                </c:pt>
                <c:pt idx="59">
                  <c:v>515</c:v>
                </c:pt>
                <c:pt idx="60">
                  <c:v>915</c:v>
                </c:pt>
                <c:pt idx="61">
                  <c:v>676</c:v>
                </c:pt>
                <c:pt idx="62">
                  <c:v>515</c:v>
                </c:pt>
                <c:pt idx="63" formatCode="#,##0">
                  <c:v>6209</c:v>
                </c:pt>
                <c:pt idx="64" formatCode="#,##0">
                  <c:v>2449</c:v>
                </c:pt>
                <c:pt idx="65" formatCode="#,##0">
                  <c:v>6413</c:v>
                </c:pt>
                <c:pt idx="66" formatCode="#,##0">
                  <c:v>5998</c:v>
                </c:pt>
                <c:pt idx="67" formatCode="#,##0">
                  <c:v>10291</c:v>
                </c:pt>
                <c:pt idx="68" formatCode="#,##0">
                  <c:v>18267</c:v>
                </c:pt>
                <c:pt idx="69" formatCode="#,##0">
                  <c:v>9265</c:v>
                </c:pt>
                <c:pt idx="70" formatCode="#,##0">
                  <c:v>19154</c:v>
                </c:pt>
                <c:pt idx="71" formatCode="#,##0">
                  <c:v>4490</c:v>
                </c:pt>
                <c:pt idx="72" formatCode="#,##0">
                  <c:v>58820</c:v>
                </c:pt>
                <c:pt idx="73" formatCode="#,##0">
                  <c:v>39250</c:v>
                </c:pt>
                <c:pt idx="74" formatCode="#,##0">
                  <c:v>95752</c:v>
                </c:pt>
                <c:pt idx="75" formatCode="#,##0">
                  <c:v>85363</c:v>
                </c:pt>
                <c:pt idx="76" formatCode="#,##0">
                  <c:v>75848</c:v>
                </c:pt>
                <c:pt idx="77" formatCode="#,##0">
                  <c:v>47924</c:v>
                </c:pt>
                <c:pt idx="78" formatCode="#,##0">
                  <c:v>87725</c:v>
                </c:pt>
                <c:pt idx="79" formatCode="#,##0">
                  <c:v>38598</c:v>
                </c:pt>
                <c:pt idx="80" formatCode="#,##0">
                  <c:v>26635</c:v>
                </c:pt>
                <c:pt idx="81" formatCode="#,##0">
                  <c:v>28739</c:v>
                </c:pt>
                <c:pt idx="82" formatCode="#,##0">
                  <c:v>30066</c:v>
                </c:pt>
                <c:pt idx="83" formatCode="#,##0">
                  <c:v>15920</c:v>
                </c:pt>
                <c:pt idx="84" formatCode="#,##0">
                  <c:v>18251</c:v>
                </c:pt>
                <c:pt idx="85" formatCode="#,##0">
                  <c:v>3792</c:v>
                </c:pt>
                <c:pt idx="86" formatCode="#,##0">
                  <c:v>2339</c:v>
                </c:pt>
                <c:pt idx="87" formatCode="#,##0">
                  <c:v>4435</c:v>
                </c:pt>
                <c:pt idx="88" formatCode="#,##0">
                  <c:v>7717</c:v>
                </c:pt>
                <c:pt idx="89" formatCode="#,##0">
                  <c:v>5307</c:v>
                </c:pt>
                <c:pt idx="90" formatCode="#,##0">
                  <c:v>4836</c:v>
                </c:pt>
                <c:pt idx="91" formatCode="#,##0">
                  <c:v>773</c:v>
                </c:pt>
                <c:pt idx="92" formatCode="#,##0">
                  <c:v>2881</c:v>
                </c:pt>
                <c:pt idx="93" formatCode="#,##0">
                  <c:v>3729</c:v>
                </c:pt>
                <c:pt idx="94" formatCode="#,##0">
                  <c:v>416</c:v>
                </c:pt>
                <c:pt idx="95" formatCode="#,##0">
                  <c:v>699</c:v>
                </c:pt>
                <c:pt idx="96" formatCode="#,##0">
                  <c:v>966</c:v>
                </c:pt>
                <c:pt idx="97" formatCode="#,##0">
                  <c:v>1327</c:v>
                </c:pt>
                <c:pt idx="98" formatCode="#,##0">
                  <c:v>1986</c:v>
                </c:pt>
                <c:pt idx="99" formatCode="#,##0">
                  <c:v>4537</c:v>
                </c:pt>
                <c:pt idx="100" formatCode="#,##0">
                  <c:v>3721</c:v>
                </c:pt>
                <c:pt idx="101" formatCode="#,##0">
                  <c:v>12207</c:v>
                </c:pt>
                <c:pt idx="102" formatCode="#,##0">
                  <c:v>10079</c:v>
                </c:pt>
                <c:pt idx="103" formatCode="#,##0">
                  <c:v>13628</c:v>
                </c:pt>
                <c:pt idx="104" formatCode="#,##0">
                  <c:v>17655</c:v>
                </c:pt>
                <c:pt idx="105" formatCode="#,##0">
                  <c:v>15496</c:v>
                </c:pt>
                <c:pt idx="106" formatCode="#,##0">
                  <c:v>24649</c:v>
                </c:pt>
                <c:pt idx="107" formatCode="#,##0">
                  <c:v>13824</c:v>
                </c:pt>
                <c:pt idx="108" formatCode="#,##0">
                  <c:v>86766</c:v>
                </c:pt>
                <c:pt idx="109" formatCode="#,##0">
                  <c:v>35426</c:v>
                </c:pt>
                <c:pt idx="110" formatCode="#,##0">
                  <c:v>18251</c:v>
                </c:pt>
                <c:pt idx="111" formatCode="#,##0">
                  <c:v>61575</c:v>
                </c:pt>
                <c:pt idx="112" formatCode="#,##0">
                  <c:v>55162</c:v>
                </c:pt>
                <c:pt idx="113" formatCode="#,##0">
                  <c:v>68805</c:v>
                </c:pt>
                <c:pt idx="114" formatCode="#,##0">
                  <c:v>66045</c:v>
                </c:pt>
                <c:pt idx="115" formatCode="#,##0">
                  <c:v>122468</c:v>
                </c:pt>
                <c:pt idx="116" formatCode="#,##0">
                  <c:v>52556</c:v>
                </c:pt>
                <c:pt idx="117" formatCode="#,##0">
                  <c:v>62620</c:v>
                </c:pt>
                <c:pt idx="118" formatCode="#,##0">
                  <c:v>41165</c:v>
                </c:pt>
                <c:pt idx="119" formatCode="#,##0">
                  <c:v>26896</c:v>
                </c:pt>
                <c:pt idx="120" formatCode="#,##0">
                  <c:v>46025</c:v>
                </c:pt>
                <c:pt idx="121" formatCode="#,##0">
                  <c:v>32253</c:v>
                </c:pt>
                <c:pt idx="122" formatCode="#,##0">
                  <c:v>26029</c:v>
                </c:pt>
                <c:pt idx="123" formatCode="#,##0">
                  <c:v>70383</c:v>
                </c:pt>
                <c:pt idx="124" formatCode="#,##0">
                  <c:v>88301</c:v>
                </c:pt>
                <c:pt idx="125" formatCode="#,##0">
                  <c:v>10102</c:v>
                </c:pt>
                <c:pt idx="126" formatCode="#,##0">
                  <c:v>11767</c:v>
                </c:pt>
                <c:pt idx="127" formatCode="#,##0">
                  <c:v>22537</c:v>
                </c:pt>
                <c:pt idx="128" formatCode="#,##0">
                  <c:v>6429</c:v>
                </c:pt>
                <c:pt idx="129" formatCode="#,##0">
                  <c:v>3506</c:v>
                </c:pt>
                <c:pt idx="130" formatCode="#,##0">
                  <c:v>2394</c:v>
                </c:pt>
                <c:pt idx="131" formatCode="#,##0">
                  <c:v>4467</c:v>
                </c:pt>
                <c:pt idx="132" formatCode="#,##0">
                  <c:v>4349</c:v>
                </c:pt>
                <c:pt idx="133" formatCode="#,##0">
                  <c:v>1737</c:v>
                </c:pt>
                <c:pt idx="134" formatCode="#,##0">
                  <c:v>2272</c:v>
                </c:pt>
                <c:pt idx="135" formatCode="#,##0">
                  <c:v>1601</c:v>
                </c:pt>
                <c:pt idx="136" formatCode="#,##0">
                  <c:v>1458</c:v>
                </c:pt>
                <c:pt idx="137" formatCode="#,##0">
                  <c:v>1656</c:v>
                </c:pt>
                <c:pt idx="138" formatCode="#,##0">
                  <c:v>570</c:v>
                </c:pt>
                <c:pt idx="139" formatCode="#,##0">
                  <c:v>1028</c:v>
                </c:pt>
                <c:pt idx="144" formatCode="#,##0">
                  <c:v>9357</c:v>
                </c:pt>
                <c:pt idx="145" formatCode="#,##0">
                  <c:v>2873</c:v>
                </c:pt>
                <c:pt idx="146" formatCode="#,##0">
                  <c:v>6508</c:v>
                </c:pt>
                <c:pt idx="147" formatCode="#,##0">
                  <c:v>9930</c:v>
                </c:pt>
                <c:pt idx="148" formatCode="#,##0">
                  <c:v>8831</c:v>
                </c:pt>
                <c:pt idx="149" formatCode="#,##0">
                  <c:v>18762</c:v>
                </c:pt>
                <c:pt idx="150" formatCode="#,##0">
                  <c:v>22639</c:v>
                </c:pt>
                <c:pt idx="151" formatCode="#,##0">
                  <c:v>29163</c:v>
                </c:pt>
                <c:pt idx="152" formatCode="#,##0">
                  <c:v>32209</c:v>
                </c:pt>
                <c:pt idx="153" formatCode="#,##0">
                  <c:v>36683</c:v>
                </c:pt>
                <c:pt idx="154" formatCode="#,##0">
                  <c:v>44632</c:v>
                </c:pt>
                <c:pt idx="155" formatCode="#,##0">
                  <c:v>26879</c:v>
                </c:pt>
                <c:pt idx="156" formatCode="#,##0">
                  <c:v>34044</c:v>
                </c:pt>
                <c:pt idx="157" formatCode="#,##0">
                  <c:v>34515</c:v>
                </c:pt>
                <c:pt idx="158" formatCode="#,##0">
                  <c:v>30621</c:v>
                </c:pt>
                <c:pt idx="159" formatCode="#,##0">
                  <c:v>19771</c:v>
                </c:pt>
                <c:pt idx="160" formatCode="#,##0">
                  <c:v>23047</c:v>
                </c:pt>
                <c:pt idx="161" formatCode="#,##0">
                  <c:v>15679</c:v>
                </c:pt>
                <c:pt idx="162" formatCode="#,##0">
                  <c:v>14271</c:v>
                </c:pt>
                <c:pt idx="163" formatCode="#,##0">
                  <c:v>26666</c:v>
                </c:pt>
                <c:pt idx="164" formatCode="#,##0">
                  <c:v>13408</c:v>
                </c:pt>
                <c:pt idx="165" formatCode="#,##0">
                  <c:v>15284</c:v>
                </c:pt>
                <c:pt idx="166" formatCode="#,##0">
                  <c:v>22687</c:v>
                </c:pt>
                <c:pt idx="167" formatCode="#,##0">
                  <c:v>30529</c:v>
                </c:pt>
                <c:pt idx="168" formatCode="#,##0">
                  <c:v>13620</c:v>
                </c:pt>
                <c:pt idx="169" formatCode="#,##0">
                  <c:v>29901</c:v>
                </c:pt>
                <c:pt idx="170" formatCode="#,##0">
                  <c:v>5236</c:v>
                </c:pt>
                <c:pt idx="171" formatCode="#,##0">
                  <c:v>7448</c:v>
                </c:pt>
                <c:pt idx="172" formatCode="#,##0">
                  <c:v>5668</c:v>
                </c:pt>
                <c:pt idx="173" formatCode="#,##0">
                  <c:v>2755</c:v>
                </c:pt>
                <c:pt idx="174" formatCode="#,##0">
                  <c:v>6382</c:v>
                </c:pt>
                <c:pt idx="175" formatCode="#,##0">
                  <c:v>12215</c:v>
                </c:pt>
                <c:pt idx="176" formatCode="#,##0">
                  <c:v>9294</c:v>
                </c:pt>
                <c:pt idx="177" formatCode="#,##0">
                  <c:v>6782</c:v>
                </c:pt>
                <c:pt idx="178" formatCode="#,##0">
                  <c:v>9585</c:v>
                </c:pt>
                <c:pt idx="179" formatCode="#,##0">
                  <c:v>4624</c:v>
                </c:pt>
                <c:pt idx="180" formatCode="#,##0">
                  <c:v>13895</c:v>
                </c:pt>
                <c:pt idx="181" formatCode="#,##0">
                  <c:v>12050</c:v>
                </c:pt>
                <c:pt idx="182" formatCode="#,##0">
                  <c:v>10621</c:v>
                </c:pt>
                <c:pt idx="183" formatCode="#,##0">
                  <c:v>18173</c:v>
                </c:pt>
                <c:pt idx="184" formatCode="#,##0">
                  <c:v>13541</c:v>
                </c:pt>
                <c:pt idx="185" formatCode="#,##0">
                  <c:v>8360</c:v>
                </c:pt>
                <c:pt idx="186" formatCode="#,##0">
                  <c:v>19547</c:v>
                </c:pt>
                <c:pt idx="187" formatCode="#,##0">
                  <c:v>7764</c:v>
                </c:pt>
                <c:pt idx="188" formatCode="#,##0">
                  <c:v>7214</c:v>
                </c:pt>
                <c:pt idx="189" formatCode="#,##0">
                  <c:v>11971</c:v>
                </c:pt>
                <c:pt idx="190" formatCode="#,##0">
                  <c:v>12403</c:v>
                </c:pt>
                <c:pt idx="191" formatCode="#,##0">
                  <c:v>12866</c:v>
                </c:pt>
                <c:pt idx="192" formatCode="#,##0">
                  <c:v>18394</c:v>
                </c:pt>
                <c:pt idx="193" formatCode="#,##0">
                  <c:v>14632</c:v>
                </c:pt>
                <c:pt idx="194" formatCode="#,##0">
                  <c:v>29595</c:v>
                </c:pt>
                <c:pt idx="195" formatCode="#,##0">
                  <c:v>30560</c:v>
                </c:pt>
                <c:pt idx="196" formatCode="#,##0">
                  <c:v>58977</c:v>
                </c:pt>
                <c:pt idx="197" formatCode="#,##0">
                  <c:v>57757</c:v>
                </c:pt>
                <c:pt idx="198" formatCode="#,##0">
                  <c:v>20112</c:v>
                </c:pt>
                <c:pt idx="199" formatCode="#,##0">
                  <c:v>48199</c:v>
                </c:pt>
                <c:pt idx="200" formatCode="#,##0">
                  <c:v>53678</c:v>
                </c:pt>
                <c:pt idx="201" formatCode="#,##0">
                  <c:v>67247</c:v>
                </c:pt>
                <c:pt idx="202" formatCode="#,##0">
                  <c:v>49722</c:v>
                </c:pt>
                <c:pt idx="203" formatCode="#,##0">
                  <c:v>39134</c:v>
                </c:pt>
                <c:pt idx="204" formatCode="#,##0">
                  <c:v>53579</c:v>
                </c:pt>
                <c:pt idx="205" formatCode="#,##0">
                  <c:v>70752</c:v>
                </c:pt>
                <c:pt idx="206" formatCode="#,##0">
                  <c:v>33987</c:v>
                </c:pt>
                <c:pt idx="207" formatCode="#,##0">
                  <c:v>24428</c:v>
                </c:pt>
                <c:pt idx="208" formatCode="#,##0">
                  <c:v>38889</c:v>
                </c:pt>
                <c:pt idx="209" formatCode="#,##0">
                  <c:v>74308</c:v>
                </c:pt>
                <c:pt idx="210" formatCode="#,##0">
                  <c:v>18365</c:v>
                </c:pt>
                <c:pt idx="211" formatCode="#,##0">
                  <c:v>11641</c:v>
                </c:pt>
                <c:pt idx="212" formatCode="#,##0">
                  <c:v>6017</c:v>
                </c:pt>
                <c:pt idx="213" formatCode="#,##0">
                  <c:v>841</c:v>
                </c:pt>
                <c:pt idx="214" formatCode="#,##0">
                  <c:v>1327</c:v>
                </c:pt>
                <c:pt idx="215" formatCode="#,##0">
                  <c:v>3862</c:v>
                </c:pt>
                <c:pt idx="216" formatCode="#,##0">
                  <c:v>243</c:v>
                </c:pt>
                <c:pt idx="217" formatCode="#,##0">
                  <c:v>188</c:v>
                </c:pt>
                <c:pt idx="218" formatCode="#,##0">
                  <c:v>1005</c:v>
                </c:pt>
                <c:pt idx="219" formatCode="#,##0">
                  <c:v>699</c:v>
                </c:pt>
                <c:pt idx="220" formatCode="#,##0">
                  <c:v>1507</c:v>
                </c:pt>
                <c:pt idx="221" formatCode="#,##0">
                  <c:v>824</c:v>
                </c:pt>
                <c:pt idx="222" formatCode="#,##0">
                  <c:v>4812</c:v>
                </c:pt>
                <c:pt idx="223" formatCode="#,##0">
                  <c:v>6186</c:v>
                </c:pt>
                <c:pt idx="224" formatCode="#,##0">
                  <c:v>3470</c:v>
                </c:pt>
                <c:pt idx="225" formatCode="#,##0">
                  <c:v>3823</c:v>
                </c:pt>
                <c:pt idx="226" formatCode="#,##0">
                  <c:v>338</c:v>
                </c:pt>
                <c:pt idx="227" formatCode="#,##0">
                  <c:v>4074.1499999999992</c:v>
                </c:pt>
                <c:pt idx="228" formatCode="#,##0">
                  <c:v>9836</c:v>
                </c:pt>
                <c:pt idx="229" formatCode="#,##0">
                  <c:v>8258</c:v>
                </c:pt>
                <c:pt idx="230" formatCode="#,##0">
                  <c:v>6877</c:v>
                </c:pt>
                <c:pt idx="232" formatCode="#,##0">
                  <c:v>5927</c:v>
                </c:pt>
                <c:pt idx="233" formatCode="#,##0">
                  <c:v>4906</c:v>
                </c:pt>
                <c:pt idx="234" formatCode="#,##0">
                  <c:v>8321</c:v>
                </c:pt>
                <c:pt idx="235" formatCode="#,##0">
                  <c:v>11229</c:v>
                </c:pt>
                <c:pt idx="236" formatCode="#,##0">
                  <c:v>8776</c:v>
                </c:pt>
                <c:pt idx="237" formatCode="#,##0">
                  <c:v>13267</c:v>
                </c:pt>
                <c:pt idx="238" formatCode="#,##0">
                  <c:v>19193</c:v>
                </c:pt>
                <c:pt idx="239" formatCode="#,##0">
                  <c:v>8478</c:v>
                </c:pt>
                <c:pt idx="240" formatCode="#,##0">
                  <c:v>22121</c:v>
                </c:pt>
                <c:pt idx="241" formatCode="#,##0">
                  <c:v>22512</c:v>
                </c:pt>
                <c:pt idx="242" formatCode="#,##0">
                  <c:v>13871</c:v>
                </c:pt>
                <c:pt idx="243" formatCode="#,##0">
                  <c:v>11737</c:v>
                </c:pt>
                <c:pt idx="244" formatCode="#,##0">
                  <c:v>7552</c:v>
                </c:pt>
                <c:pt idx="245" formatCode="#,##0">
                  <c:v>5966</c:v>
                </c:pt>
                <c:pt idx="246" formatCode="#,##0">
                  <c:v>12301</c:v>
                </c:pt>
                <c:pt idx="247" formatCode="#,##0">
                  <c:v>9161</c:v>
                </c:pt>
                <c:pt idx="248" formatCode="#,##0">
                  <c:v>9161</c:v>
                </c:pt>
                <c:pt idx="249" formatCode="#,##0">
                  <c:v>6045</c:v>
                </c:pt>
                <c:pt idx="250" formatCode="#,##0">
                  <c:v>5417</c:v>
                </c:pt>
                <c:pt idx="251" formatCode="#,##0">
                  <c:v>5205</c:v>
                </c:pt>
                <c:pt idx="252" formatCode="#,##0">
                  <c:v>3281</c:v>
                </c:pt>
                <c:pt idx="253" formatCode="#,##0">
                  <c:v>2790</c:v>
                </c:pt>
                <c:pt idx="254" formatCode="#,##0">
                  <c:v>5180</c:v>
                </c:pt>
                <c:pt idx="255" formatCode="#,##0">
                  <c:v>5706</c:v>
                </c:pt>
                <c:pt idx="256" formatCode="#,##0">
                  <c:v>3116</c:v>
                </c:pt>
                <c:pt idx="257" formatCode="#,##0">
                  <c:v>3010</c:v>
                </c:pt>
                <c:pt idx="258" formatCode="#,##0">
                  <c:v>6155</c:v>
                </c:pt>
                <c:pt idx="259" formatCode="#,##0">
                  <c:v>2589</c:v>
                </c:pt>
                <c:pt idx="260" formatCode="#,##0">
                  <c:v>2755</c:v>
                </c:pt>
                <c:pt idx="261" formatCode="#,##0">
                  <c:v>4861</c:v>
                </c:pt>
                <c:pt idx="262" formatCode="#,##0">
                  <c:v>7921</c:v>
                </c:pt>
                <c:pt idx="263" formatCode="#,##0">
                  <c:v>4607</c:v>
                </c:pt>
                <c:pt idx="264" formatCode="#,##0">
                  <c:v>9609</c:v>
                </c:pt>
                <c:pt idx="265" formatCode="#,##0">
                  <c:v>7930</c:v>
                </c:pt>
                <c:pt idx="266" formatCode="#,##0">
                  <c:v>10968</c:v>
                </c:pt>
                <c:pt idx="267" formatCode="#,##0">
                  <c:v>9972</c:v>
                </c:pt>
                <c:pt idx="268" formatCode="#,##0">
                  <c:v>12214</c:v>
                </c:pt>
                <c:pt idx="269" formatCode="#,##0">
                  <c:v>8918</c:v>
                </c:pt>
                <c:pt idx="270" formatCode="#,##0">
                  <c:v>8974</c:v>
                </c:pt>
                <c:pt idx="271" formatCode="#,##0">
                  <c:v>2449</c:v>
                </c:pt>
                <c:pt idx="272" formatCode="#,##0">
                  <c:v>4647</c:v>
                </c:pt>
                <c:pt idx="273" formatCode="#,##0">
                  <c:v>3235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E0-4FAF-A47E-725552ED0F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823808"/>
        <c:axId val="56825344"/>
      </c:areaChart>
      <c:catAx>
        <c:axId val="56823808"/>
        <c:scaling>
          <c:orientation val="minMax"/>
        </c:scaling>
        <c:delete val="0"/>
        <c:axPos val="b"/>
        <c:numFmt formatCode="mmm\-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6825344"/>
        <c:crosses val="autoZero"/>
        <c:auto val="0"/>
        <c:lblAlgn val="ctr"/>
        <c:lblOffset val="100"/>
        <c:noMultiLvlLbl val="0"/>
      </c:catAx>
      <c:valAx>
        <c:axId val="56825344"/>
        <c:scaling>
          <c:orientation val="minMax"/>
          <c:max val="1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6823808"/>
        <c:crosses val="autoZero"/>
        <c:crossBetween val="midCat"/>
        <c:majorUnit val="10000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b="1" dirty="0"/>
              <a:t>Evolução</a:t>
            </a:r>
            <a:r>
              <a:rPr lang="pt-BR" b="1" baseline="0" dirty="0"/>
              <a:t> Cianobactérias - Ano 2018</a:t>
            </a:r>
            <a:endParaRPr lang="pt-BR" b="1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01600">
              <a:solidFill>
                <a:srgbClr val="C00000"/>
              </a:solidFill>
            </a:ln>
            <a:effectLst/>
          </c:spPr>
          <c:invertIfNegative val="0"/>
          <c:cat>
            <c:numRef>
              <c:f>'CIANO - PONTOS DE CONTROLE'!$A$3:$A$68</c:f>
              <c:numCache>
                <c:formatCode>m/d/yyyy</c:formatCode>
                <c:ptCount val="17"/>
                <c:pt idx="0">
                  <c:v>43103</c:v>
                </c:pt>
                <c:pt idx="1">
                  <c:v>43110</c:v>
                </c:pt>
                <c:pt idx="2">
                  <c:v>43117</c:v>
                </c:pt>
                <c:pt idx="3">
                  <c:v>43124</c:v>
                </c:pt>
                <c:pt idx="4">
                  <c:v>43131</c:v>
                </c:pt>
                <c:pt idx="5">
                  <c:v>43138</c:v>
                </c:pt>
                <c:pt idx="6">
                  <c:v>43152</c:v>
                </c:pt>
                <c:pt idx="7">
                  <c:v>43159</c:v>
                </c:pt>
                <c:pt idx="8">
                  <c:v>43166</c:v>
                </c:pt>
                <c:pt idx="9">
                  <c:v>43173</c:v>
                </c:pt>
                <c:pt idx="10">
                  <c:v>43180</c:v>
                </c:pt>
                <c:pt idx="11">
                  <c:v>43187</c:v>
                </c:pt>
                <c:pt idx="12">
                  <c:v>43194</c:v>
                </c:pt>
                <c:pt idx="13">
                  <c:v>43201</c:v>
                </c:pt>
                <c:pt idx="14">
                  <c:v>43208</c:v>
                </c:pt>
                <c:pt idx="15">
                  <c:v>43215</c:v>
                </c:pt>
                <c:pt idx="16">
                  <c:v>43229</c:v>
                </c:pt>
              </c:numCache>
            </c:numRef>
          </c:cat>
          <c:val>
            <c:numRef>
              <c:f>'CIANO - PONTOS DE CONTROLE'!$H$3:$H$68</c:f>
              <c:numCache>
                <c:formatCode>#,##0</c:formatCode>
                <c:ptCount val="17"/>
                <c:pt idx="0">
                  <c:v>2055</c:v>
                </c:pt>
                <c:pt idx="1">
                  <c:v>4490</c:v>
                </c:pt>
                <c:pt idx="2">
                  <c:v>4050</c:v>
                </c:pt>
                <c:pt idx="3">
                  <c:v>2049</c:v>
                </c:pt>
                <c:pt idx="4">
                  <c:v>6321</c:v>
                </c:pt>
                <c:pt idx="5">
                  <c:v>9828</c:v>
                </c:pt>
                <c:pt idx="6">
                  <c:v>19920</c:v>
                </c:pt>
                <c:pt idx="7">
                  <c:v>17325</c:v>
                </c:pt>
                <c:pt idx="8">
                  <c:v>22490</c:v>
                </c:pt>
                <c:pt idx="9">
                  <c:v>44537</c:v>
                </c:pt>
                <c:pt idx="10">
                  <c:v>39167</c:v>
                </c:pt>
                <c:pt idx="11">
                  <c:v>28056</c:v>
                </c:pt>
                <c:pt idx="12">
                  <c:v>21195</c:v>
                </c:pt>
                <c:pt idx="13">
                  <c:v>172920</c:v>
                </c:pt>
                <c:pt idx="14">
                  <c:v>118931</c:v>
                </c:pt>
                <c:pt idx="15">
                  <c:v>82290</c:v>
                </c:pt>
                <c:pt idx="16">
                  <c:v>18192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4F-42DC-B9EA-1119E5322F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6793344"/>
        <c:axId val="56856576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tx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'CIANO - PONTOS DE CONTROLE'!$A$3:$A$68</c:f>
              <c:numCache>
                <c:formatCode>m/d/yyyy</c:formatCode>
                <c:ptCount val="17"/>
                <c:pt idx="0">
                  <c:v>43103</c:v>
                </c:pt>
                <c:pt idx="1">
                  <c:v>43110</c:v>
                </c:pt>
                <c:pt idx="2">
                  <c:v>43117</c:v>
                </c:pt>
                <c:pt idx="3">
                  <c:v>43124</c:v>
                </c:pt>
                <c:pt idx="4">
                  <c:v>43131</c:v>
                </c:pt>
                <c:pt idx="5">
                  <c:v>43138</c:v>
                </c:pt>
                <c:pt idx="6">
                  <c:v>43152</c:v>
                </c:pt>
                <c:pt idx="7">
                  <c:v>43159</c:v>
                </c:pt>
                <c:pt idx="8">
                  <c:v>43166</c:v>
                </c:pt>
                <c:pt idx="9">
                  <c:v>43173</c:v>
                </c:pt>
                <c:pt idx="10">
                  <c:v>43180</c:v>
                </c:pt>
                <c:pt idx="11">
                  <c:v>43187</c:v>
                </c:pt>
                <c:pt idx="12">
                  <c:v>43194</c:v>
                </c:pt>
                <c:pt idx="13">
                  <c:v>43201</c:v>
                </c:pt>
                <c:pt idx="14">
                  <c:v>43208</c:v>
                </c:pt>
                <c:pt idx="15">
                  <c:v>43215</c:v>
                </c:pt>
                <c:pt idx="16">
                  <c:v>43229</c:v>
                </c:pt>
              </c:numCache>
            </c:numRef>
          </c:cat>
          <c:val>
            <c:numRef>
              <c:f>'CIANO - PONTOS DE CONTROLE'!$K$3:$K$68</c:f>
              <c:numCache>
                <c:formatCode>#,##0"%"</c:formatCode>
                <c:ptCount val="17"/>
                <c:pt idx="0">
                  <c:v>100</c:v>
                </c:pt>
                <c:pt idx="1">
                  <c:v>89.66592427616925</c:v>
                </c:pt>
                <c:pt idx="2">
                  <c:v>88.765432098765416</c:v>
                </c:pt>
                <c:pt idx="3">
                  <c:v>94.241093216203026</c:v>
                </c:pt>
                <c:pt idx="4">
                  <c:v>96.646100300585331</c:v>
                </c:pt>
                <c:pt idx="5">
                  <c:v>94.495319495319507</c:v>
                </c:pt>
                <c:pt idx="6">
                  <c:v>98.283132530120469</c:v>
                </c:pt>
                <c:pt idx="7">
                  <c:v>98.955266955266964</c:v>
                </c:pt>
                <c:pt idx="8">
                  <c:v>99.559804357492197</c:v>
                </c:pt>
                <c:pt idx="9">
                  <c:v>92.684734041358851</c:v>
                </c:pt>
                <c:pt idx="10">
                  <c:v>98.858733117164931</c:v>
                </c:pt>
                <c:pt idx="11">
                  <c:v>99.244368406045069</c:v>
                </c:pt>
                <c:pt idx="12">
                  <c:v>97.928756782259939</c:v>
                </c:pt>
                <c:pt idx="13">
                  <c:v>99.692921582234547</c:v>
                </c:pt>
                <c:pt idx="14">
                  <c:v>99.320614473938676</c:v>
                </c:pt>
                <c:pt idx="15">
                  <c:v>93.484019929517601</c:v>
                </c:pt>
                <c:pt idx="16">
                  <c:v>99.609718557607707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834F-42DC-B9EA-1119E5322F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860672"/>
        <c:axId val="56858496"/>
      </c:lineChart>
      <c:dateAx>
        <c:axId val="5679334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6856576"/>
        <c:crosses val="autoZero"/>
        <c:auto val="1"/>
        <c:lblOffset val="100"/>
        <c:baseTimeUnit val="days"/>
      </c:dateAx>
      <c:valAx>
        <c:axId val="5685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6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Densidade</a:t>
                </a:r>
                <a:r>
                  <a:rPr lang="pt-BR" baseline="0"/>
                  <a:t> Ciano (Cél./ ml)</a:t>
                </a:r>
                <a:endParaRPr lang="pt-B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6793344"/>
        <c:crosses val="autoZero"/>
        <c:crossBetween val="between"/>
      </c:valAx>
      <c:valAx>
        <c:axId val="56858496"/>
        <c:scaling>
          <c:orientation val="minMax"/>
          <c:min val="1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Taxa de remoção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&quot;%&quot;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6860672"/>
        <c:crosses val="max"/>
        <c:crossBetween val="between"/>
      </c:valAx>
      <c:dateAx>
        <c:axId val="56860672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Período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out"/>
        <c:minorTickMark val="none"/>
        <c:tickLblPos val="none"/>
        <c:crossAx val="56858496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t-BR" sz="1400" dirty="0"/>
              <a:t>Evolução Enchimento</a:t>
            </a:r>
            <a:r>
              <a:rPr lang="pt-BR" sz="1400" baseline="0" dirty="0"/>
              <a:t> do Lago Descoberto - 2018</a:t>
            </a:r>
            <a:endParaRPr lang="pt-BR" sz="14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'2018'!$P$2</c:f>
              <c:strCache>
                <c:ptCount val="1"/>
                <c:pt idx="0">
                  <c:v>Cotas</c:v>
                </c:pt>
              </c:strCache>
            </c:strRef>
          </c:tx>
          <c:spPr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c:spPr>
          <c:invertIfNegative val="0"/>
          <c:cat>
            <c:numRef>
              <c:f>'2018'!$O$3:$O$132</c:f>
              <c:numCache>
                <c:formatCode>m/d/yyyy</c:formatCode>
                <c:ptCount val="130"/>
                <c:pt idx="0">
                  <c:v>43101</c:v>
                </c:pt>
                <c:pt idx="1">
                  <c:v>43102</c:v>
                </c:pt>
                <c:pt idx="2">
                  <c:v>43103</c:v>
                </c:pt>
                <c:pt idx="3">
                  <c:v>43104</c:v>
                </c:pt>
                <c:pt idx="4">
                  <c:v>43105</c:v>
                </c:pt>
                <c:pt idx="5">
                  <c:v>43106</c:v>
                </c:pt>
                <c:pt idx="6">
                  <c:v>43107</c:v>
                </c:pt>
                <c:pt idx="7">
                  <c:v>43108</c:v>
                </c:pt>
                <c:pt idx="8">
                  <c:v>43109</c:v>
                </c:pt>
                <c:pt idx="9">
                  <c:v>43110</c:v>
                </c:pt>
                <c:pt idx="10">
                  <c:v>43111</c:v>
                </c:pt>
                <c:pt idx="11">
                  <c:v>43112</c:v>
                </c:pt>
                <c:pt idx="12">
                  <c:v>43113</c:v>
                </c:pt>
                <c:pt idx="13">
                  <c:v>43114</c:v>
                </c:pt>
                <c:pt idx="14">
                  <c:v>43115</c:v>
                </c:pt>
                <c:pt idx="15">
                  <c:v>43116</c:v>
                </c:pt>
                <c:pt idx="16">
                  <c:v>43117</c:v>
                </c:pt>
                <c:pt idx="17">
                  <c:v>43118</c:v>
                </c:pt>
                <c:pt idx="18">
                  <c:v>43119</c:v>
                </c:pt>
                <c:pt idx="19">
                  <c:v>43120</c:v>
                </c:pt>
                <c:pt idx="20">
                  <c:v>43121</c:v>
                </c:pt>
                <c:pt idx="21">
                  <c:v>43122</c:v>
                </c:pt>
                <c:pt idx="22">
                  <c:v>43123</c:v>
                </c:pt>
                <c:pt idx="23">
                  <c:v>43124</c:v>
                </c:pt>
                <c:pt idx="24">
                  <c:v>43125</c:v>
                </c:pt>
                <c:pt idx="25">
                  <c:v>43126</c:v>
                </c:pt>
                <c:pt idx="26">
                  <c:v>43127</c:v>
                </c:pt>
                <c:pt idx="27">
                  <c:v>43128</c:v>
                </c:pt>
                <c:pt idx="28">
                  <c:v>43129</c:v>
                </c:pt>
                <c:pt idx="29">
                  <c:v>43130</c:v>
                </c:pt>
                <c:pt idx="30">
                  <c:v>43131</c:v>
                </c:pt>
                <c:pt idx="31">
                  <c:v>43132</c:v>
                </c:pt>
                <c:pt idx="32">
                  <c:v>43133</c:v>
                </c:pt>
                <c:pt idx="33">
                  <c:v>43134</c:v>
                </c:pt>
                <c:pt idx="34">
                  <c:v>43135</c:v>
                </c:pt>
                <c:pt idx="35">
                  <c:v>43136</c:v>
                </c:pt>
                <c:pt idx="36">
                  <c:v>43137</c:v>
                </c:pt>
                <c:pt idx="37">
                  <c:v>43138</c:v>
                </c:pt>
                <c:pt idx="38">
                  <c:v>43139</c:v>
                </c:pt>
                <c:pt idx="39">
                  <c:v>43140</c:v>
                </c:pt>
                <c:pt idx="40">
                  <c:v>43141</c:v>
                </c:pt>
                <c:pt idx="41">
                  <c:v>43142</c:v>
                </c:pt>
                <c:pt idx="42">
                  <c:v>43143</c:v>
                </c:pt>
                <c:pt idx="43">
                  <c:v>43144</c:v>
                </c:pt>
                <c:pt idx="44">
                  <c:v>43145</c:v>
                </c:pt>
                <c:pt idx="45">
                  <c:v>43146</c:v>
                </c:pt>
                <c:pt idx="46">
                  <c:v>43147</c:v>
                </c:pt>
                <c:pt idx="47">
                  <c:v>43148</c:v>
                </c:pt>
                <c:pt idx="48">
                  <c:v>43149</c:v>
                </c:pt>
                <c:pt idx="49">
                  <c:v>43150</c:v>
                </c:pt>
                <c:pt idx="50">
                  <c:v>43151</c:v>
                </c:pt>
                <c:pt idx="51">
                  <c:v>43152</c:v>
                </c:pt>
                <c:pt idx="52">
                  <c:v>43153</c:v>
                </c:pt>
                <c:pt idx="53">
                  <c:v>43154</c:v>
                </c:pt>
                <c:pt idx="54">
                  <c:v>43155</c:v>
                </c:pt>
                <c:pt idx="55">
                  <c:v>43156</c:v>
                </c:pt>
                <c:pt idx="56">
                  <c:v>43157</c:v>
                </c:pt>
                <c:pt idx="57">
                  <c:v>43158</c:v>
                </c:pt>
                <c:pt idx="58">
                  <c:v>43159</c:v>
                </c:pt>
                <c:pt idx="59">
                  <c:v>43160</c:v>
                </c:pt>
                <c:pt idx="60">
                  <c:v>43161</c:v>
                </c:pt>
                <c:pt idx="61">
                  <c:v>43162</c:v>
                </c:pt>
                <c:pt idx="62">
                  <c:v>43163</c:v>
                </c:pt>
                <c:pt idx="63">
                  <c:v>43164</c:v>
                </c:pt>
                <c:pt idx="64">
                  <c:v>43165</c:v>
                </c:pt>
                <c:pt idx="65">
                  <c:v>43166</c:v>
                </c:pt>
                <c:pt idx="66">
                  <c:v>43167</c:v>
                </c:pt>
                <c:pt idx="67">
                  <c:v>43168</c:v>
                </c:pt>
                <c:pt idx="68">
                  <c:v>43169</c:v>
                </c:pt>
                <c:pt idx="69">
                  <c:v>43170</c:v>
                </c:pt>
                <c:pt idx="70">
                  <c:v>43171</c:v>
                </c:pt>
                <c:pt idx="71">
                  <c:v>43172</c:v>
                </c:pt>
                <c:pt idx="72">
                  <c:v>43173</c:v>
                </c:pt>
                <c:pt idx="73">
                  <c:v>43174</c:v>
                </c:pt>
                <c:pt idx="74">
                  <c:v>43175</c:v>
                </c:pt>
                <c:pt idx="75">
                  <c:v>43176</c:v>
                </c:pt>
                <c:pt idx="76">
                  <c:v>43177</c:v>
                </c:pt>
                <c:pt idx="77">
                  <c:v>43178</c:v>
                </c:pt>
                <c:pt idx="78">
                  <c:v>43179</c:v>
                </c:pt>
                <c:pt idx="79">
                  <c:v>43180</c:v>
                </c:pt>
                <c:pt idx="80">
                  <c:v>43181</c:v>
                </c:pt>
                <c:pt idx="81">
                  <c:v>43182</c:v>
                </c:pt>
                <c:pt idx="82">
                  <c:v>43183</c:v>
                </c:pt>
                <c:pt idx="83">
                  <c:v>43184</c:v>
                </c:pt>
                <c:pt idx="84">
                  <c:v>43185</c:v>
                </c:pt>
                <c:pt idx="85">
                  <c:v>43186</c:v>
                </c:pt>
                <c:pt idx="86">
                  <c:v>43187</c:v>
                </c:pt>
                <c:pt idx="87">
                  <c:v>43188</c:v>
                </c:pt>
                <c:pt idx="88">
                  <c:v>43189</c:v>
                </c:pt>
                <c:pt idx="89">
                  <c:v>43190</c:v>
                </c:pt>
                <c:pt idx="90">
                  <c:v>43191</c:v>
                </c:pt>
                <c:pt idx="91">
                  <c:v>43192</c:v>
                </c:pt>
                <c:pt idx="92">
                  <c:v>43193</c:v>
                </c:pt>
                <c:pt idx="93">
                  <c:v>43194</c:v>
                </c:pt>
                <c:pt idx="94">
                  <c:v>43195</c:v>
                </c:pt>
                <c:pt idx="95">
                  <c:v>43196</c:v>
                </c:pt>
                <c:pt idx="96">
                  <c:v>43197</c:v>
                </c:pt>
                <c:pt idx="97">
                  <c:v>43198</c:v>
                </c:pt>
                <c:pt idx="98">
                  <c:v>43199</c:v>
                </c:pt>
                <c:pt idx="99">
                  <c:v>43200</c:v>
                </c:pt>
                <c:pt idx="100">
                  <c:v>43201</c:v>
                </c:pt>
                <c:pt idx="101">
                  <c:v>43202</c:v>
                </c:pt>
                <c:pt idx="102">
                  <c:v>43203</c:v>
                </c:pt>
                <c:pt idx="103">
                  <c:v>43204</c:v>
                </c:pt>
                <c:pt idx="104">
                  <c:v>43205</c:v>
                </c:pt>
                <c:pt idx="105">
                  <c:v>43206</c:v>
                </c:pt>
                <c:pt idx="106">
                  <c:v>43207</c:v>
                </c:pt>
                <c:pt idx="107">
                  <c:v>43208</c:v>
                </c:pt>
                <c:pt idx="108">
                  <c:v>43209</c:v>
                </c:pt>
                <c:pt idx="109">
                  <c:v>43210</c:v>
                </c:pt>
                <c:pt idx="110">
                  <c:v>43211</c:v>
                </c:pt>
                <c:pt idx="111">
                  <c:v>43212</c:v>
                </c:pt>
                <c:pt idx="112">
                  <c:v>43213</c:v>
                </c:pt>
                <c:pt idx="113">
                  <c:v>43214</c:v>
                </c:pt>
                <c:pt idx="114">
                  <c:v>43215</c:v>
                </c:pt>
                <c:pt idx="115">
                  <c:v>43216</c:v>
                </c:pt>
                <c:pt idx="116">
                  <c:v>43217</c:v>
                </c:pt>
                <c:pt idx="117">
                  <c:v>43218</c:v>
                </c:pt>
                <c:pt idx="118">
                  <c:v>43219</c:v>
                </c:pt>
                <c:pt idx="119">
                  <c:v>43220</c:v>
                </c:pt>
                <c:pt idx="120">
                  <c:v>43221</c:v>
                </c:pt>
                <c:pt idx="121">
                  <c:v>43222</c:v>
                </c:pt>
                <c:pt idx="122">
                  <c:v>43223</c:v>
                </c:pt>
                <c:pt idx="123">
                  <c:v>43224</c:v>
                </c:pt>
                <c:pt idx="124">
                  <c:v>43225</c:v>
                </c:pt>
                <c:pt idx="125">
                  <c:v>43226</c:v>
                </c:pt>
                <c:pt idx="126">
                  <c:v>43227</c:v>
                </c:pt>
                <c:pt idx="127">
                  <c:v>43228</c:v>
                </c:pt>
                <c:pt idx="128">
                  <c:v>43229</c:v>
                </c:pt>
                <c:pt idx="129">
                  <c:v>43230</c:v>
                </c:pt>
              </c:numCache>
            </c:numRef>
          </c:cat>
          <c:val>
            <c:numRef>
              <c:f>'2018'!$P$3:$P$132</c:f>
              <c:numCache>
                <c:formatCode>0.00</c:formatCode>
                <c:ptCount val="130"/>
                <c:pt idx="0">
                  <c:v>1024.76</c:v>
                </c:pt>
                <c:pt idx="1">
                  <c:v>1024.83</c:v>
                </c:pt>
                <c:pt idx="2">
                  <c:v>1024.9100000000001</c:v>
                </c:pt>
                <c:pt idx="3">
                  <c:v>1025.03</c:v>
                </c:pt>
                <c:pt idx="4">
                  <c:v>1025.08</c:v>
                </c:pt>
                <c:pt idx="5">
                  <c:v>1025.1499999999999</c:v>
                </c:pt>
                <c:pt idx="6">
                  <c:v>1025.24</c:v>
                </c:pt>
                <c:pt idx="7">
                  <c:v>1025.28</c:v>
                </c:pt>
                <c:pt idx="8">
                  <c:v>1025.3799999999999</c:v>
                </c:pt>
                <c:pt idx="9">
                  <c:v>1025.43</c:v>
                </c:pt>
                <c:pt idx="10">
                  <c:v>1025.48</c:v>
                </c:pt>
                <c:pt idx="11">
                  <c:v>1025.51</c:v>
                </c:pt>
                <c:pt idx="12">
                  <c:v>1025.53</c:v>
                </c:pt>
                <c:pt idx="13">
                  <c:v>1025.56</c:v>
                </c:pt>
                <c:pt idx="14">
                  <c:v>1025.58</c:v>
                </c:pt>
                <c:pt idx="15">
                  <c:v>1025.6299999999999</c:v>
                </c:pt>
                <c:pt idx="16">
                  <c:v>1025.6699999999998</c:v>
                </c:pt>
                <c:pt idx="17">
                  <c:v>1025.6799999999998</c:v>
                </c:pt>
                <c:pt idx="18">
                  <c:v>1025.6899999999998</c:v>
                </c:pt>
                <c:pt idx="19">
                  <c:v>1025.7</c:v>
                </c:pt>
                <c:pt idx="20">
                  <c:v>1025.71</c:v>
                </c:pt>
                <c:pt idx="21">
                  <c:v>1025.72</c:v>
                </c:pt>
                <c:pt idx="22">
                  <c:v>1025.72</c:v>
                </c:pt>
                <c:pt idx="23">
                  <c:v>1025.73</c:v>
                </c:pt>
                <c:pt idx="24">
                  <c:v>1025.74</c:v>
                </c:pt>
                <c:pt idx="25">
                  <c:v>1025.78</c:v>
                </c:pt>
                <c:pt idx="26">
                  <c:v>1025.82</c:v>
                </c:pt>
                <c:pt idx="27">
                  <c:v>1025.8899999999999</c:v>
                </c:pt>
                <c:pt idx="28">
                  <c:v>1025.9000000000001</c:v>
                </c:pt>
                <c:pt idx="29">
                  <c:v>1025.93</c:v>
                </c:pt>
                <c:pt idx="30">
                  <c:v>1025.97</c:v>
                </c:pt>
                <c:pt idx="31">
                  <c:v>1026</c:v>
                </c:pt>
                <c:pt idx="32">
                  <c:v>1026</c:v>
                </c:pt>
                <c:pt idx="33">
                  <c:v>1026.02</c:v>
                </c:pt>
                <c:pt idx="34">
                  <c:v>1026.08</c:v>
                </c:pt>
                <c:pt idx="35">
                  <c:v>1026.4100000000001</c:v>
                </c:pt>
                <c:pt idx="36">
                  <c:v>1026.47</c:v>
                </c:pt>
                <c:pt idx="37">
                  <c:v>1026.52</c:v>
                </c:pt>
                <c:pt idx="38">
                  <c:v>1026.56</c:v>
                </c:pt>
                <c:pt idx="39">
                  <c:v>1026.6299999999999</c:v>
                </c:pt>
                <c:pt idx="40">
                  <c:v>1026.6799999999998</c:v>
                </c:pt>
                <c:pt idx="41">
                  <c:v>1026.74</c:v>
                </c:pt>
                <c:pt idx="42">
                  <c:v>1026.78</c:v>
                </c:pt>
                <c:pt idx="43">
                  <c:v>1026.8</c:v>
                </c:pt>
                <c:pt idx="44">
                  <c:v>1026.82</c:v>
                </c:pt>
                <c:pt idx="45">
                  <c:v>1026.8499999999999</c:v>
                </c:pt>
                <c:pt idx="46">
                  <c:v>1026.8399999999999</c:v>
                </c:pt>
                <c:pt idx="47">
                  <c:v>1026.8499999999999</c:v>
                </c:pt>
                <c:pt idx="48">
                  <c:v>1026.8599999999999</c:v>
                </c:pt>
                <c:pt idx="49">
                  <c:v>1026.9000000000001</c:v>
                </c:pt>
                <c:pt idx="50">
                  <c:v>1026.9100000000001</c:v>
                </c:pt>
                <c:pt idx="51">
                  <c:v>1026.92</c:v>
                </c:pt>
                <c:pt idx="52">
                  <c:v>1026.93</c:v>
                </c:pt>
                <c:pt idx="53">
                  <c:v>1026.95</c:v>
                </c:pt>
                <c:pt idx="54">
                  <c:v>1026.97</c:v>
                </c:pt>
                <c:pt idx="55">
                  <c:v>1027</c:v>
                </c:pt>
                <c:pt idx="56">
                  <c:v>1027.03</c:v>
                </c:pt>
                <c:pt idx="57">
                  <c:v>1027.05</c:v>
                </c:pt>
                <c:pt idx="58">
                  <c:v>1027.07</c:v>
                </c:pt>
                <c:pt idx="59">
                  <c:v>1027.0899999999999</c:v>
                </c:pt>
                <c:pt idx="60">
                  <c:v>1027.1299999999999</c:v>
                </c:pt>
                <c:pt idx="61">
                  <c:v>1027.1599999999999</c:v>
                </c:pt>
                <c:pt idx="62">
                  <c:v>1027.1899999999998</c:v>
                </c:pt>
                <c:pt idx="63">
                  <c:v>1027.24</c:v>
                </c:pt>
                <c:pt idx="64">
                  <c:v>1027.26</c:v>
                </c:pt>
                <c:pt idx="65">
                  <c:v>1027.28</c:v>
                </c:pt>
                <c:pt idx="66">
                  <c:v>1027.31</c:v>
                </c:pt>
                <c:pt idx="67">
                  <c:v>1027.4000000000001</c:v>
                </c:pt>
                <c:pt idx="68">
                  <c:v>1027.47</c:v>
                </c:pt>
                <c:pt idx="69">
                  <c:v>1027.52</c:v>
                </c:pt>
                <c:pt idx="70">
                  <c:v>1027.55</c:v>
                </c:pt>
                <c:pt idx="71">
                  <c:v>1027.5999999999999</c:v>
                </c:pt>
                <c:pt idx="72">
                  <c:v>1027.6499999999999</c:v>
                </c:pt>
                <c:pt idx="73">
                  <c:v>1027.77</c:v>
                </c:pt>
                <c:pt idx="74">
                  <c:v>1027.82</c:v>
                </c:pt>
                <c:pt idx="75">
                  <c:v>1027.8499999999999</c:v>
                </c:pt>
                <c:pt idx="76">
                  <c:v>1027.8799999999999</c:v>
                </c:pt>
                <c:pt idx="77">
                  <c:v>1027.92</c:v>
                </c:pt>
                <c:pt idx="78">
                  <c:v>1028</c:v>
                </c:pt>
                <c:pt idx="79">
                  <c:v>1028.03</c:v>
                </c:pt>
                <c:pt idx="80">
                  <c:v>1028.1099999999999</c:v>
                </c:pt>
                <c:pt idx="81">
                  <c:v>1028.1499999999999</c:v>
                </c:pt>
                <c:pt idx="82">
                  <c:v>1028.1799999999998</c:v>
                </c:pt>
                <c:pt idx="83">
                  <c:v>1028.23</c:v>
                </c:pt>
                <c:pt idx="84">
                  <c:v>1028.26</c:v>
                </c:pt>
                <c:pt idx="85">
                  <c:v>1028.3</c:v>
                </c:pt>
                <c:pt idx="86">
                  <c:v>1028.32</c:v>
                </c:pt>
                <c:pt idx="87">
                  <c:v>1028.3499999999999</c:v>
                </c:pt>
                <c:pt idx="88">
                  <c:v>1028.3799999999999</c:v>
                </c:pt>
                <c:pt idx="89">
                  <c:v>1028.3699999999999</c:v>
                </c:pt>
                <c:pt idx="90">
                  <c:v>1028.3899999999999</c:v>
                </c:pt>
                <c:pt idx="91">
                  <c:v>1028.4100000000001</c:v>
                </c:pt>
                <c:pt idx="92">
                  <c:v>1028.46</c:v>
                </c:pt>
                <c:pt idx="93">
                  <c:v>1028.49</c:v>
                </c:pt>
                <c:pt idx="94">
                  <c:v>1028.52</c:v>
                </c:pt>
                <c:pt idx="95">
                  <c:v>1028.6599999999999</c:v>
                </c:pt>
                <c:pt idx="96">
                  <c:v>1028.6199999999999</c:v>
                </c:pt>
                <c:pt idx="97">
                  <c:v>1028.6699999999998</c:v>
                </c:pt>
                <c:pt idx="98">
                  <c:v>1028.8</c:v>
                </c:pt>
                <c:pt idx="99">
                  <c:v>1028.8799999999999</c:v>
                </c:pt>
                <c:pt idx="100">
                  <c:v>1028.9100000000001</c:v>
                </c:pt>
                <c:pt idx="101">
                  <c:v>1028.96</c:v>
                </c:pt>
                <c:pt idx="102">
                  <c:v>1028.97</c:v>
                </c:pt>
                <c:pt idx="103">
                  <c:v>1029.01</c:v>
                </c:pt>
                <c:pt idx="104">
                  <c:v>1029.02</c:v>
                </c:pt>
                <c:pt idx="105">
                  <c:v>1029.0899999999999</c:v>
                </c:pt>
                <c:pt idx="106">
                  <c:v>1029.1599999999999</c:v>
                </c:pt>
                <c:pt idx="107">
                  <c:v>1029.2</c:v>
                </c:pt>
                <c:pt idx="108">
                  <c:v>1029.22</c:v>
                </c:pt>
                <c:pt idx="109">
                  <c:v>1029.25</c:v>
                </c:pt>
                <c:pt idx="110">
                  <c:v>1029.27</c:v>
                </c:pt>
                <c:pt idx="111">
                  <c:v>1029.28</c:v>
                </c:pt>
                <c:pt idx="112">
                  <c:v>1029.29</c:v>
                </c:pt>
                <c:pt idx="113">
                  <c:v>1029.3</c:v>
                </c:pt>
                <c:pt idx="114">
                  <c:v>1029.31</c:v>
                </c:pt>
                <c:pt idx="115">
                  <c:v>1029.3399999999999</c:v>
                </c:pt>
                <c:pt idx="116">
                  <c:v>1029.3599999999999</c:v>
                </c:pt>
                <c:pt idx="117">
                  <c:v>1029.31</c:v>
                </c:pt>
                <c:pt idx="118">
                  <c:v>1029.3799999999999</c:v>
                </c:pt>
                <c:pt idx="119">
                  <c:v>1029.42</c:v>
                </c:pt>
                <c:pt idx="120">
                  <c:v>1029.43</c:v>
                </c:pt>
                <c:pt idx="121">
                  <c:v>1029.44</c:v>
                </c:pt>
                <c:pt idx="122">
                  <c:v>1029.45</c:v>
                </c:pt>
                <c:pt idx="123">
                  <c:v>1029.46</c:v>
                </c:pt>
                <c:pt idx="124">
                  <c:v>1029.46</c:v>
                </c:pt>
                <c:pt idx="125">
                  <c:v>1029.47</c:v>
                </c:pt>
                <c:pt idx="126">
                  <c:v>1029.47</c:v>
                </c:pt>
                <c:pt idx="127">
                  <c:v>1029.48</c:v>
                </c:pt>
                <c:pt idx="128">
                  <c:v>1029.48</c:v>
                </c:pt>
                <c:pt idx="129">
                  <c:v>1029.49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A4-437B-AE0B-0CF080F4D2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7083008"/>
        <c:axId val="57084928"/>
      </c:barChart>
      <c:dateAx>
        <c:axId val="570830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Período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7084928"/>
        <c:crosses val="autoZero"/>
        <c:auto val="1"/>
        <c:lblOffset val="100"/>
        <c:baseTimeUnit val="days"/>
      </c:dateAx>
      <c:valAx>
        <c:axId val="57084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Cotas do barramento (metros)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7083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200" dirty="0"/>
              <a:t>Vazão média aduzida x</a:t>
            </a:r>
            <a:r>
              <a:rPr lang="pt-BR" sz="1200" baseline="0" dirty="0"/>
              <a:t> Carreira média de filtração.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200" baseline="0" dirty="0"/>
              <a:t>Fonte: Relatório Gerencial PPAS de 2011 a 2017.</a:t>
            </a:r>
            <a:endParaRPr lang="pt-BR" sz="12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Plan1!$E$1</c:f>
              <c:strCache>
                <c:ptCount val="1"/>
                <c:pt idx="0">
                  <c:v>Vazões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Plan1!$C$2:$C$91</c:f>
              <c:numCache>
                <c:formatCode>mmm\-yy</c:formatCode>
                <c:ptCount val="90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</c:numCache>
            </c:numRef>
          </c:cat>
          <c:val>
            <c:numRef>
              <c:f>Plan1!$E$2:$E$91</c:f>
              <c:numCache>
                <c:formatCode>#,##0.00</c:formatCode>
                <c:ptCount val="90"/>
                <c:pt idx="0">
                  <c:v>4127.7318548387084</c:v>
                </c:pt>
                <c:pt idx="1">
                  <c:v>4338.5600000000004</c:v>
                </c:pt>
                <c:pt idx="2">
                  <c:v>4430.0496565113508</c:v>
                </c:pt>
                <c:pt idx="3">
                  <c:v>4421.2</c:v>
                </c:pt>
                <c:pt idx="4">
                  <c:v>4364.3</c:v>
                </c:pt>
                <c:pt idx="5">
                  <c:v>4395.2</c:v>
                </c:pt>
                <c:pt idx="6">
                  <c:v>4312.6000000000004</c:v>
                </c:pt>
                <c:pt idx="7">
                  <c:v>4351.7</c:v>
                </c:pt>
                <c:pt idx="8">
                  <c:v>4316.2</c:v>
                </c:pt>
                <c:pt idx="9">
                  <c:v>4271.3</c:v>
                </c:pt>
                <c:pt idx="10">
                  <c:v>4100.6000000000004</c:v>
                </c:pt>
                <c:pt idx="11">
                  <c:v>4205.5</c:v>
                </c:pt>
                <c:pt idx="12" formatCode="#,##0">
                  <c:v>4296</c:v>
                </c:pt>
                <c:pt idx="13" formatCode="#,##0">
                  <c:v>4391.2</c:v>
                </c:pt>
                <c:pt idx="14" formatCode="#,##0">
                  <c:v>4380.1000000000004</c:v>
                </c:pt>
                <c:pt idx="15" formatCode="#,##0">
                  <c:v>4458.5</c:v>
                </c:pt>
                <c:pt idx="16" formatCode="#,##0">
                  <c:v>4574.9000000000005</c:v>
                </c:pt>
                <c:pt idx="17" formatCode="#,##0">
                  <c:v>4499</c:v>
                </c:pt>
                <c:pt idx="18" formatCode="#,##0">
                  <c:v>4528.7699999999995</c:v>
                </c:pt>
                <c:pt idx="19" formatCode="#,##0">
                  <c:v>4552</c:v>
                </c:pt>
                <c:pt idx="20" formatCode="#,##0">
                  <c:v>4726</c:v>
                </c:pt>
                <c:pt idx="21" formatCode="#,##0">
                  <c:v>4493</c:v>
                </c:pt>
                <c:pt idx="22" formatCode="#,##0">
                  <c:v>4373.92</c:v>
                </c:pt>
                <c:pt idx="23" formatCode="#,##0">
                  <c:v>4319.2</c:v>
                </c:pt>
                <c:pt idx="24" formatCode="#,##0">
                  <c:v>4197</c:v>
                </c:pt>
                <c:pt idx="25" formatCode="#,##0">
                  <c:v>4316</c:v>
                </c:pt>
                <c:pt idx="26" formatCode="#,##0">
                  <c:v>4522</c:v>
                </c:pt>
                <c:pt idx="27" formatCode="#,##0">
                  <c:v>4411</c:v>
                </c:pt>
                <c:pt idx="28" formatCode="#,##0">
                  <c:v>4440</c:v>
                </c:pt>
                <c:pt idx="29" formatCode="#,##0">
                  <c:v>4429</c:v>
                </c:pt>
                <c:pt idx="30" formatCode="#,##0">
                  <c:v>4548</c:v>
                </c:pt>
                <c:pt idx="31" formatCode="#,##0">
                  <c:v>4541</c:v>
                </c:pt>
                <c:pt idx="32" formatCode="#,##0">
                  <c:v>4700</c:v>
                </c:pt>
                <c:pt idx="33" formatCode="#,##0">
                  <c:v>4596</c:v>
                </c:pt>
                <c:pt idx="34" formatCode="#,##0">
                  <c:v>4407</c:v>
                </c:pt>
                <c:pt idx="35" formatCode="#,##0">
                  <c:v>4474</c:v>
                </c:pt>
                <c:pt idx="36" formatCode="#,##0">
                  <c:v>4224</c:v>
                </c:pt>
                <c:pt idx="37" formatCode="#,##0">
                  <c:v>4444</c:v>
                </c:pt>
                <c:pt idx="38" formatCode="#,##0">
                  <c:v>4589</c:v>
                </c:pt>
                <c:pt idx="39" formatCode="#,##0">
                  <c:v>4443</c:v>
                </c:pt>
                <c:pt idx="40" formatCode="#,##0">
                  <c:v>4575</c:v>
                </c:pt>
                <c:pt idx="41" formatCode="#,##0">
                  <c:v>4563</c:v>
                </c:pt>
                <c:pt idx="42" formatCode="#,##0">
                  <c:v>4561</c:v>
                </c:pt>
                <c:pt idx="43" formatCode="#,##0">
                  <c:v>4724</c:v>
                </c:pt>
                <c:pt idx="44" formatCode="#,##0">
                  <c:v>4743</c:v>
                </c:pt>
                <c:pt idx="45" formatCode="#,##0">
                  <c:v>4497</c:v>
                </c:pt>
                <c:pt idx="46" formatCode="#,##0">
                  <c:v>4560</c:v>
                </c:pt>
                <c:pt idx="47" formatCode="#,##0">
                  <c:v>4444</c:v>
                </c:pt>
                <c:pt idx="48" formatCode="#,##0">
                  <c:v>4680</c:v>
                </c:pt>
                <c:pt idx="49" formatCode="#,##0">
                  <c:v>4664</c:v>
                </c:pt>
                <c:pt idx="50" formatCode="#,##0">
                  <c:v>4672</c:v>
                </c:pt>
                <c:pt idx="51" formatCode="#,##0">
                  <c:v>4866</c:v>
                </c:pt>
                <c:pt idx="52" formatCode="#,##0">
                  <c:v>4856</c:v>
                </c:pt>
                <c:pt idx="53" formatCode="#,##0">
                  <c:v>4892</c:v>
                </c:pt>
                <c:pt idx="54" formatCode="#,##0">
                  <c:v>4887</c:v>
                </c:pt>
                <c:pt idx="55" formatCode="#,##0">
                  <c:v>4902</c:v>
                </c:pt>
                <c:pt idx="56" formatCode="#,##0">
                  <c:v>4936</c:v>
                </c:pt>
                <c:pt idx="57" formatCode="#,##0">
                  <c:v>4860</c:v>
                </c:pt>
                <c:pt idx="58" formatCode="#,##0">
                  <c:v>4561</c:v>
                </c:pt>
                <c:pt idx="59" formatCode="#,##0">
                  <c:v>4680</c:v>
                </c:pt>
                <c:pt idx="60" formatCode="#,##0">
                  <c:v>4670</c:v>
                </c:pt>
                <c:pt idx="61" formatCode="#,##0">
                  <c:v>4459</c:v>
                </c:pt>
                <c:pt idx="62" formatCode="#,##0">
                  <c:v>4453</c:v>
                </c:pt>
                <c:pt idx="63" formatCode="#,##0">
                  <c:v>4520</c:v>
                </c:pt>
                <c:pt idx="64" formatCode="#,##0">
                  <c:v>4511</c:v>
                </c:pt>
                <c:pt idx="65" formatCode="#,##0">
                  <c:v>4667</c:v>
                </c:pt>
                <c:pt idx="66" formatCode="#,##0">
                  <c:v>4445.8</c:v>
                </c:pt>
                <c:pt idx="67" formatCode="#,##0">
                  <c:v>4562.1000000000004</c:v>
                </c:pt>
                <c:pt idx="68" formatCode="#,##0">
                  <c:v>4887.7</c:v>
                </c:pt>
                <c:pt idx="69" formatCode="#,##0">
                  <c:v>4914.2</c:v>
                </c:pt>
                <c:pt idx="70" formatCode="#,##0">
                  <c:v>4636</c:v>
                </c:pt>
                <c:pt idx="71" formatCode="#,##0">
                  <c:v>4506</c:v>
                </c:pt>
                <c:pt idx="72" formatCode="#,##0">
                  <c:v>4356.3</c:v>
                </c:pt>
                <c:pt idx="73" formatCode="#,##0">
                  <c:v>4714.3</c:v>
                </c:pt>
                <c:pt idx="74" formatCode="#,##0">
                  <c:v>4754.7</c:v>
                </c:pt>
                <c:pt idx="75" formatCode="#,##0">
                  <c:v>5087.8</c:v>
                </c:pt>
                <c:pt idx="76" formatCode="#,##0">
                  <c:v>4902.9000000000005</c:v>
                </c:pt>
                <c:pt idx="77" formatCode="#,##0">
                  <c:v>4905.4000000000005</c:v>
                </c:pt>
                <c:pt idx="78" formatCode="#,##0">
                  <c:v>4907.1000000000004</c:v>
                </c:pt>
                <c:pt idx="79" formatCode="#,##0">
                  <c:v>4881.4000000000005</c:v>
                </c:pt>
                <c:pt idx="80" formatCode="#,##0">
                  <c:v>5108.9000000000005</c:v>
                </c:pt>
                <c:pt idx="81" formatCode="#,##0">
                  <c:v>4820.9000000000005</c:v>
                </c:pt>
                <c:pt idx="82" formatCode="#,##0">
                  <c:v>4449.3</c:v>
                </c:pt>
                <c:pt idx="83" formatCode="#,##0">
                  <c:v>4385.1000000000004</c:v>
                </c:pt>
                <c:pt idx="84" formatCode="#,##0">
                  <c:v>4085.7799999999997</c:v>
                </c:pt>
                <c:pt idx="85" formatCode="#,##0">
                  <c:v>3777.34</c:v>
                </c:pt>
                <c:pt idx="86" formatCode="#,##0">
                  <c:v>3767.7</c:v>
                </c:pt>
                <c:pt idx="87" formatCode="#,##0">
                  <c:v>3745.59</c:v>
                </c:pt>
                <c:pt idx="88" formatCode="#,##0">
                  <c:v>3718.59</c:v>
                </c:pt>
                <c:pt idx="89" formatCode="#,##0">
                  <c:v>3690.8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BE9-41C7-818B-460202A339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304960"/>
        <c:axId val="48644864"/>
      </c:lineChart>
      <c:lineChart>
        <c:grouping val="standard"/>
        <c:varyColors val="0"/>
        <c:ser>
          <c:idx val="0"/>
          <c:order val="0"/>
          <c:tx>
            <c:strRef>
              <c:f>Plan1!$D$1</c:f>
              <c:strCache>
                <c:ptCount val="1"/>
                <c:pt idx="0">
                  <c:v>Carreira (h)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Plan1!$C$2:$C$91</c:f>
              <c:numCache>
                <c:formatCode>mmm\-yy</c:formatCode>
                <c:ptCount val="90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</c:numCache>
            </c:numRef>
          </c:cat>
          <c:val>
            <c:numRef>
              <c:f>Plan1!$D$2:$D$91</c:f>
              <c:numCache>
                <c:formatCode>hh</c:formatCode>
                <c:ptCount val="90"/>
                <c:pt idx="0">
                  <c:v>0.62500000000000011</c:v>
                </c:pt>
                <c:pt idx="1">
                  <c:v>0.5625</c:v>
                </c:pt>
                <c:pt idx="2">
                  <c:v>0.60416666666666652</c:v>
                </c:pt>
                <c:pt idx="3">
                  <c:v>0.60416666666666652</c:v>
                </c:pt>
                <c:pt idx="4">
                  <c:v>0.66666666666666663</c:v>
                </c:pt>
                <c:pt idx="5">
                  <c:v>0.66666666666666663</c:v>
                </c:pt>
                <c:pt idx="6">
                  <c:v>0.66666666666666663</c:v>
                </c:pt>
                <c:pt idx="7">
                  <c:v>0.75000000000000011</c:v>
                </c:pt>
                <c:pt idx="8">
                  <c:v>0.79166666666666696</c:v>
                </c:pt>
                <c:pt idx="9">
                  <c:v>0.79166666666666652</c:v>
                </c:pt>
                <c:pt idx="10">
                  <c:v>0.62500000000000011</c:v>
                </c:pt>
                <c:pt idx="11">
                  <c:v>0.58333333333333337</c:v>
                </c:pt>
                <c:pt idx="12">
                  <c:v>0.62500000000000011</c:v>
                </c:pt>
                <c:pt idx="13">
                  <c:v>0.66666666666666663</c:v>
                </c:pt>
                <c:pt idx="14">
                  <c:v>0.66666666666666663</c:v>
                </c:pt>
                <c:pt idx="15">
                  <c:v>0.66666666666666663</c:v>
                </c:pt>
                <c:pt idx="16">
                  <c:v>0.62500000000000011</c:v>
                </c:pt>
                <c:pt idx="17">
                  <c:v>0.66666666666666707</c:v>
                </c:pt>
                <c:pt idx="18">
                  <c:v>0.66666666666666707</c:v>
                </c:pt>
                <c:pt idx="19">
                  <c:v>0.62500000000000011</c:v>
                </c:pt>
                <c:pt idx="20">
                  <c:v>0.58333333333333337</c:v>
                </c:pt>
                <c:pt idx="21">
                  <c:v>0.58333333333333337</c:v>
                </c:pt>
                <c:pt idx="22">
                  <c:v>0.58333333333333337</c:v>
                </c:pt>
                <c:pt idx="23">
                  <c:v>0.54166666666666652</c:v>
                </c:pt>
                <c:pt idx="24">
                  <c:v>0.58333333333333337</c:v>
                </c:pt>
                <c:pt idx="25">
                  <c:v>0.5</c:v>
                </c:pt>
                <c:pt idx="26">
                  <c:v>0.62500000000000011</c:v>
                </c:pt>
                <c:pt idx="27">
                  <c:v>0.64583333333333359</c:v>
                </c:pt>
                <c:pt idx="28">
                  <c:v>0.66666666666666663</c:v>
                </c:pt>
                <c:pt idx="29">
                  <c:v>0.70833333333333304</c:v>
                </c:pt>
                <c:pt idx="30">
                  <c:v>0.75000000000000011</c:v>
                </c:pt>
                <c:pt idx="31">
                  <c:v>0.70833333333333304</c:v>
                </c:pt>
                <c:pt idx="32">
                  <c:v>0.70833333333333348</c:v>
                </c:pt>
                <c:pt idx="33">
                  <c:v>0.75000000000000011</c:v>
                </c:pt>
                <c:pt idx="34">
                  <c:v>0.62500000000000011</c:v>
                </c:pt>
                <c:pt idx="35">
                  <c:v>0.58333333333333337</c:v>
                </c:pt>
                <c:pt idx="36">
                  <c:v>0.54166666666666652</c:v>
                </c:pt>
                <c:pt idx="37">
                  <c:v>0.54166666666666652</c:v>
                </c:pt>
                <c:pt idx="38">
                  <c:v>0.54166666666666652</c:v>
                </c:pt>
                <c:pt idx="39">
                  <c:v>0.58333333333333293</c:v>
                </c:pt>
                <c:pt idx="40">
                  <c:v>0.54166666666666652</c:v>
                </c:pt>
                <c:pt idx="41">
                  <c:v>0.54166666666666652</c:v>
                </c:pt>
                <c:pt idx="42">
                  <c:v>0.54166666666666652</c:v>
                </c:pt>
                <c:pt idx="43">
                  <c:v>0.54166666666666652</c:v>
                </c:pt>
                <c:pt idx="44">
                  <c:v>0.54166666666666652</c:v>
                </c:pt>
                <c:pt idx="45">
                  <c:v>0.5</c:v>
                </c:pt>
                <c:pt idx="46">
                  <c:v>0.5</c:v>
                </c:pt>
                <c:pt idx="47">
                  <c:v>0.45833333333333326</c:v>
                </c:pt>
                <c:pt idx="48">
                  <c:v>0.45833333333333326</c:v>
                </c:pt>
                <c:pt idx="49">
                  <c:v>0.4166666666666668</c:v>
                </c:pt>
                <c:pt idx="50">
                  <c:v>0.45833333333333326</c:v>
                </c:pt>
                <c:pt idx="51">
                  <c:v>0.4166666666666668</c:v>
                </c:pt>
                <c:pt idx="52">
                  <c:v>0.4166666666666668</c:v>
                </c:pt>
                <c:pt idx="53">
                  <c:v>0.4166666666666668</c:v>
                </c:pt>
                <c:pt idx="54">
                  <c:v>0.45833333333333326</c:v>
                </c:pt>
                <c:pt idx="55">
                  <c:v>0.5</c:v>
                </c:pt>
                <c:pt idx="56">
                  <c:v>0.54166666666666652</c:v>
                </c:pt>
                <c:pt idx="57">
                  <c:v>0.5</c:v>
                </c:pt>
                <c:pt idx="58">
                  <c:v>0.45833333333333326</c:v>
                </c:pt>
                <c:pt idx="59">
                  <c:v>0.45833333333333326</c:v>
                </c:pt>
                <c:pt idx="60">
                  <c:v>0.45833333333333326</c:v>
                </c:pt>
                <c:pt idx="61">
                  <c:v>0.45833333333333326</c:v>
                </c:pt>
                <c:pt idx="62">
                  <c:v>0.45833333333333326</c:v>
                </c:pt>
                <c:pt idx="63">
                  <c:v>0.45833333333333326</c:v>
                </c:pt>
                <c:pt idx="64">
                  <c:v>0.45833333333333326</c:v>
                </c:pt>
                <c:pt idx="65">
                  <c:v>0.4166666666666668</c:v>
                </c:pt>
                <c:pt idx="66">
                  <c:v>0.4166666666666668</c:v>
                </c:pt>
                <c:pt idx="67">
                  <c:v>0.45833333333333326</c:v>
                </c:pt>
                <c:pt idx="68">
                  <c:v>0.5</c:v>
                </c:pt>
                <c:pt idx="69">
                  <c:v>0.5</c:v>
                </c:pt>
                <c:pt idx="70">
                  <c:v>0.5</c:v>
                </c:pt>
                <c:pt idx="71">
                  <c:v>0.5</c:v>
                </c:pt>
                <c:pt idx="72">
                  <c:v>0.5</c:v>
                </c:pt>
                <c:pt idx="73">
                  <c:v>0.5</c:v>
                </c:pt>
                <c:pt idx="74">
                  <c:v>0.54166666666666696</c:v>
                </c:pt>
                <c:pt idx="75">
                  <c:v>0.54166666666666652</c:v>
                </c:pt>
                <c:pt idx="76">
                  <c:v>0.54166666666666652</c:v>
                </c:pt>
                <c:pt idx="77">
                  <c:v>0.54166666666666652</c:v>
                </c:pt>
                <c:pt idx="78">
                  <c:v>0.54166666666666652</c:v>
                </c:pt>
                <c:pt idx="79">
                  <c:v>0.5</c:v>
                </c:pt>
                <c:pt idx="80">
                  <c:v>0.58333333333333337</c:v>
                </c:pt>
                <c:pt idx="81">
                  <c:v>0.58333333333333337</c:v>
                </c:pt>
                <c:pt idx="82">
                  <c:v>0.5</c:v>
                </c:pt>
                <c:pt idx="83">
                  <c:v>0.5</c:v>
                </c:pt>
                <c:pt idx="84">
                  <c:v>0.5</c:v>
                </c:pt>
                <c:pt idx="85">
                  <c:v>0.54166666666666652</c:v>
                </c:pt>
                <c:pt idx="86">
                  <c:v>0.5</c:v>
                </c:pt>
                <c:pt idx="87">
                  <c:v>0.54166666666666652</c:v>
                </c:pt>
                <c:pt idx="88">
                  <c:v>0.83333333333333348</c:v>
                </c:pt>
                <c:pt idx="89">
                  <c:v>0.87500000000000011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BE9-41C7-818B-460202A339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653056"/>
        <c:axId val="48646784"/>
      </c:lineChart>
      <c:dateAx>
        <c:axId val="5930496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644864"/>
        <c:crosses val="autoZero"/>
        <c:auto val="1"/>
        <c:lblOffset val="100"/>
        <c:baseTimeUnit val="months"/>
      </c:dateAx>
      <c:valAx>
        <c:axId val="48644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0"/>
                  <a:t>Vazão</a:t>
                </a:r>
                <a:r>
                  <a:rPr lang="en-US" b="0" baseline="0"/>
                  <a:t> média (m³/s)</a:t>
                </a:r>
                <a:endParaRPr lang="en-US" b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9304960"/>
        <c:crosses val="autoZero"/>
        <c:crossBetween val="between"/>
      </c:valAx>
      <c:valAx>
        <c:axId val="48646784"/>
        <c:scaling>
          <c:orientation val="minMax"/>
          <c:max val="1"/>
          <c:min val="0.3000000000000001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b="0" dirty="0"/>
                  <a:t>Carreira</a:t>
                </a:r>
                <a:r>
                  <a:rPr lang="pt-BR" b="0" baseline="0" dirty="0"/>
                  <a:t> média de filtração (h)</a:t>
                </a:r>
                <a:endParaRPr lang="pt-BR" b="0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hh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653056"/>
        <c:crosses val="max"/>
        <c:crossBetween val="between"/>
        <c:majorUnit val="0.2"/>
      </c:valAx>
      <c:dateAx>
        <c:axId val="4865305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one"/>
        <c:crossAx val="48646784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ETA.RDE.001</a:t>
            </a:r>
            <a:r>
              <a:rPr lang="pt-BR" baseline="0"/>
              <a:t> - Parâmetros de Controle</a:t>
            </a:r>
            <a:endParaRPr lang="pt-BR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Controle_supervisorio_dados!$B$1</c:f>
              <c:strCache>
                <c:ptCount val="1"/>
                <c:pt idx="0">
                  <c:v>Vazão (m³/s)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Controle_supervisorio_dados!$A$2:$A$4321</c:f>
              <c:numCache>
                <c:formatCode>m/d/yyyy\ h:mm</c:formatCode>
                <c:ptCount val="4320"/>
                <c:pt idx="0">
                  <c:v>42962.368750000001</c:v>
                </c:pt>
                <c:pt idx="1">
                  <c:v>42962.368981481479</c:v>
                </c:pt>
                <c:pt idx="2">
                  <c:v>42962.369212962971</c:v>
                </c:pt>
                <c:pt idx="3">
                  <c:v>42962.369444444441</c:v>
                </c:pt>
                <c:pt idx="4">
                  <c:v>42962.369675925933</c:v>
                </c:pt>
                <c:pt idx="5">
                  <c:v>42962.36990740741</c:v>
                </c:pt>
                <c:pt idx="6">
                  <c:v>42962.370138888895</c:v>
                </c:pt>
                <c:pt idx="7">
                  <c:v>42962.37037037038</c:v>
                </c:pt>
                <c:pt idx="8">
                  <c:v>42962.37060185185</c:v>
                </c:pt>
                <c:pt idx="9">
                  <c:v>42962.370833333342</c:v>
                </c:pt>
                <c:pt idx="10">
                  <c:v>42962.371064814804</c:v>
                </c:pt>
                <c:pt idx="11">
                  <c:v>42962.371296296304</c:v>
                </c:pt>
                <c:pt idx="12">
                  <c:v>42962.371527777781</c:v>
                </c:pt>
                <c:pt idx="13">
                  <c:v>42962.371759259258</c:v>
                </c:pt>
                <c:pt idx="14">
                  <c:v>42962.371990740736</c:v>
                </c:pt>
                <c:pt idx="15">
                  <c:v>42962.372222222228</c:v>
                </c:pt>
                <c:pt idx="16">
                  <c:v>42962.372453703705</c:v>
                </c:pt>
                <c:pt idx="17">
                  <c:v>42962.372685185182</c:v>
                </c:pt>
                <c:pt idx="18">
                  <c:v>42962.372916666667</c:v>
                </c:pt>
                <c:pt idx="19">
                  <c:v>42962.373148148152</c:v>
                </c:pt>
                <c:pt idx="20">
                  <c:v>42962.373379629629</c:v>
                </c:pt>
                <c:pt idx="21">
                  <c:v>42962.373611111114</c:v>
                </c:pt>
                <c:pt idx="22">
                  <c:v>42962.373842592591</c:v>
                </c:pt>
                <c:pt idx="23">
                  <c:v>42962.37407407409</c:v>
                </c:pt>
                <c:pt idx="24">
                  <c:v>42962.374305555553</c:v>
                </c:pt>
                <c:pt idx="25">
                  <c:v>42962.374537037045</c:v>
                </c:pt>
                <c:pt idx="26">
                  <c:v>42962.374768518515</c:v>
                </c:pt>
                <c:pt idx="27">
                  <c:v>42962.375</c:v>
                </c:pt>
                <c:pt idx="28">
                  <c:v>42962.375231481492</c:v>
                </c:pt>
                <c:pt idx="29">
                  <c:v>42962.375462962955</c:v>
                </c:pt>
                <c:pt idx="30">
                  <c:v>42962.375694444454</c:v>
                </c:pt>
                <c:pt idx="31">
                  <c:v>42962.375925925931</c:v>
                </c:pt>
                <c:pt idx="32">
                  <c:v>42962.376157407416</c:v>
                </c:pt>
                <c:pt idx="33">
                  <c:v>42962.376388888893</c:v>
                </c:pt>
                <c:pt idx="34">
                  <c:v>42962.376620370378</c:v>
                </c:pt>
                <c:pt idx="35">
                  <c:v>42962.376851851863</c:v>
                </c:pt>
                <c:pt idx="36">
                  <c:v>42962.377083333326</c:v>
                </c:pt>
                <c:pt idx="37">
                  <c:v>42962.377314814818</c:v>
                </c:pt>
                <c:pt idx="38">
                  <c:v>42962.377546296302</c:v>
                </c:pt>
                <c:pt idx="39">
                  <c:v>42962.37777777778</c:v>
                </c:pt>
                <c:pt idx="40">
                  <c:v>42962.378009259264</c:v>
                </c:pt>
                <c:pt idx="41">
                  <c:v>42962.378240740742</c:v>
                </c:pt>
                <c:pt idx="42">
                  <c:v>42962.378472222219</c:v>
                </c:pt>
                <c:pt idx="43">
                  <c:v>42962.378703703704</c:v>
                </c:pt>
                <c:pt idx="44">
                  <c:v>42962.378935185196</c:v>
                </c:pt>
                <c:pt idx="45">
                  <c:v>42962.379166666658</c:v>
                </c:pt>
                <c:pt idx="46">
                  <c:v>42962.379398148165</c:v>
                </c:pt>
                <c:pt idx="47">
                  <c:v>42962.379629629628</c:v>
                </c:pt>
                <c:pt idx="48">
                  <c:v>42962.379861111105</c:v>
                </c:pt>
                <c:pt idx="49">
                  <c:v>42962.380092592597</c:v>
                </c:pt>
                <c:pt idx="50">
                  <c:v>42962.380324074089</c:v>
                </c:pt>
                <c:pt idx="51">
                  <c:v>42962.380555555566</c:v>
                </c:pt>
                <c:pt idx="52">
                  <c:v>42962.380787037036</c:v>
                </c:pt>
                <c:pt idx="53">
                  <c:v>42962.381018518528</c:v>
                </c:pt>
                <c:pt idx="54">
                  <c:v>42962.381250000006</c:v>
                </c:pt>
                <c:pt idx="55">
                  <c:v>42962.381481481476</c:v>
                </c:pt>
                <c:pt idx="56">
                  <c:v>42962.381712962961</c:v>
                </c:pt>
                <c:pt idx="57">
                  <c:v>42962.381944444453</c:v>
                </c:pt>
                <c:pt idx="58">
                  <c:v>42962.38217592593</c:v>
                </c:pt>
                <c:pt idx="59">
                  <c:v>42962.382407407415</c:v>
                </c:pt>
                <c:pt idx="60">
                  <c:v>42962.382638888899</c:v>
                </c:pt>
                <c:pt idx="61">
                  <c:v>42962.382870370377</c:v>
                </c:pt>
                <c:pt idx="62">
                  <c:v>42962.383101851854</c:v>
                </c:pt>
                <c:pt idx="63">
                  <c:v>42962.383333333331</c:v>
                </c:pt>
                <c:pt idx="64">
                  <c:v>42962.383564814816</c:v>
                </c:pt>
                <c:pt idx="65">
                  <c:v>42962.383796296293</c:v>
                </c:pt>
                <c:pt idx="66">
                  <c:v>42962.384027777785</c:v>
                </c:pt>
                <c:pt idx="67">
                  <c:v>42962.38425925927</c:v>
                </c:pt>
                <c:pt idx="68">
                  <c:v>42962.38449074074</c:v>
                </c:pt>
                <c:pt idx="69">
                  <c:v>42962.384722222232</c:v>
                </c:pt>
                <c:pt idx="70">
                  <c:v>42962.384953703702</c:v>
                </c:pt>
                <c:pt idx="71">
                  <c:v>42962.385185185187</c:v>
                </c:pt>
                <c:pt idx="72">
                  <c:v>42962.385416666664</c:v>
                </c:pt>
                <c:pt idx="73">
                  <c:v>42962.385648148156</c:v>
                </c:pt>
                <c:pt idx="74">
                  <c:v>42962.385879629634</c:v>
                </c:pt>
                <c:pt idx="75">
                  <c:v>42962.386111111111</c:v>
                </c:pt>
                <c:pt idx="76">
                  <c:v>42962.386342592603</c:v>
                </c:pt>
                <c:pt idx="77">
                  <c:v>42962.386574074088</c:v>
                </c:pt>
                <c:pt idx="78">
                  <c:v>42962.386805555565</c:v>
                </c:pt>
                <c:pt idx="79">
                  <c:v>42962.387037037042</c:v>
                </c:pt>
                <c:pt idx="80">
                  <c:v>42962.387268518527</c:v>
                </c:pt>
                <c:pt idx="81">
                  <c:v>42962.387500000004</c:v>
                </c:pt>
                <c:pt idx="82">
                  <c:v>42962.387731481482</c:v>
                </c:pt>
                <c:pt idx="83">
                  <c:v>42962.387962962966</c:v>
                </c:pt>
                <c:pt idx="84">
                  <c:v>42962.388194444458</c:v>
                </c:pt>
                <c:pt idx="85">
                  <c:v>42962.388425925936</c:v>
                </c:pt>
                <c:pt idx="86">
                  <c:v>42962.38865740742</c:v>
                </c:pt>
                <c:pt idx="87">
                  <c:v>42962.388888888898</c:v>
                </c:pt>
                <c:pt idx="88">
                  <c:v>42962.389120370368</c:v>
                </c:pt>
                <c:pt idx="89">
                  <c:v>42962.389351851853</c:v>
                </c:pt>
                <c:pt idx="90">
                  <c:v>42962.38958333333</c:v>
                </c:pt>
                <c:pt idx="91">
                  <c:v>42962.389814814822</c:v>
                </c:pt>
                <c:pt idx="92">
                  <c:v>42962.390046296299</c:v>
                </c:pt>
                <c:pt idx="93">
                  <c:v>42962.390277777784</c:v>
                </c:pt>
                <c:pt idx="94">
                  <c:v>42962.390509259261</c:v>
                </c:pt>
                <c:pt idx="95">
                  <c:v>42962.390740740731</c:v>
                </c:pt>
                <c:pt idx="96">
                  <c:v>42962.390972222223</c:v>
                </c:pt>
                <c:pt idx="97">
                  <c:v>42962.391203703693</c:v>
                </c:pt>
                <c:pt idx="98">
                  <c:v>42962.391435185185</c:v>
                </c:pt>
                <c:pt idx="99">
                  <c:v>42962.391666666663</c:v>
                </c:pt>
                <c:pt idx="100">
                  <c:v>42962.391898148155</c:v>
                </c:pt>
                <c:pt idx="101">
                  <c:v>42962.392129629625</c:v>
                </c:pt>
                <c:pt idx="102">
                  <c:v>42962.392361111102</c:v>
                </c:pt>
                <c:pt idx="103">
                  <c:v>42962.392592592601</c:v>
                </c:pt>
                <c:pt idx="104">
                  <c:v>42962.392824074079</c:v>
                </c:pt>
                <c:pt idx="105">
                  <c:v>42962.393055555556</c:v>
                </c:pt>
                <c:pt idx="106">
                  <c:v>42962.393287037034</c:v>
                </c:pt>
                <c:pt idx="107">
                  <c:v>42962.393518518518</c:v>
                </c:pt>
                <c:pt idx="108">
                  <c:v>42962.393749999996</c:v>
                </c:pt>
                <c:pt idx="109">
                  <c:v>42962.393981481473</c:v>
                </c:pt>
                <c:pt idx="110">
                  <c:v>42962.394212962972</c:v>
                </c:pt>
                <c:pt idx="111">
                  <c:v>42962.394444444442</c:v>
                </c:pt>
                <c:pt idx="112">
                  <c:v>42962.394675925934</c:v>
                </c:pt>
                <c:pt idx="113">
                  <c:v>42962.394907407412</c:v>
                </c:pt>
                <c:pt idx="114">
                  <c:v>42962.395138888889</c:v>
                </c:pt>
                <c:pt idx="115">
                  <c:v>42962.395370370381</c:v>
                </c:pt>
                <c:pt idx="116">
                  <c:v>42962.395601851844</c:v>
                </c:pt>
                <c:pt idx="117">
                  <c:v>42962.395833333336</c:v>
                </c:pt>
                <c:pt idx="118">
                  <c:v>42962.396064814806</c:v>
                </c:pt>
                <c:pt idx="119">
                  <c:v>42962.396296296305</c:v>
                </c:pt>
                <c:pt idx="120">
                  <c:v>42962.396527777782</c:v>
                </c:pt>
                <c:pt idx="121">
                  <c:v>42962.39675925926</c:v>
                </c:pt>
                <c:pt idx="122">
                  <c:v>42962.396990740737</c:v>
                </c:pt>
                <c:pt idx="123">
                  <c:v>42962.397222222222</c:v>
                </c:pt>
                <c:pt idx="124">
                  <c:v>42962.397453703699</c:v>
                </c:pt>
                <c:pt idx="125">
                  <c:v>42962.397685185184</c:v>
                </c:pt>
                <c:pt idx="126">
                  <c:v>42962.397916666661</c:v>
                </c:pt>
                <c:pt idx="127">
                  <c:v>42962.398148148153</c:v>
                </c:pt>
                <c:pt idx="128">
                  <c:v>42962.398379629631</c:v>
                </c:pt>
                <c:pt idx="129">
                  <c:v>42962.398611111108</c:v>
                </c:pt>
                <c:pt idx="130">
                  <c:v>42962.398842592593</c:v>
                </c:pt>
                <c:pt idx="131">
                  <c:v>42962.399074074085</c:v>
                </c:pt>
                <c:pt idx="132">
                  <c:v>42962.399305555555</c:v>
                </c:pt>
                <c:pt idx="133">
                  <c:v>42962.399537037039</c:v>
                </c:pt>
                <c:pt idx="134">
                  <c:v>42962.39976851851</c:v>
                </c:pt>
                <c:pt idx="135">
                  <c:v>42962.400000000001</c:v>
                </c:pt>
                <c:pt idx="136">
                  <c:v>42962.400231481486</c:v>
                </c:pt>
                <c:pt idx="137">
                  <c:v>42962.400462962964</c:v>
                </c:pt>
                <c:pt idx="138">
                  <c:v>42962.400694444448</c:v>
                </c:pt>
                <c:pt idx="139">
                  <c:v>42962.400925925933</c:v>
                </c:pt>
                <c:pt idx="140">
                  <c:v>42962.40115740741</c:v>
                </c:pt>
                <c:pt idx="141">
                  <c:v>42962.401388888888</c:v>
                </c:pt>
                <c:pt idx="142">
                  <c:v>42962.401620370372</c:v>
                </c:pt>
                <c:pt idx="143">
                  <c:v>42962.40185185185</c:v>
                </c:pt>
                <c:pt idx="144">
                  <c:v>42962.402083333334</c:v>
                </c:pt>
                <c:pt idx="145">
                  <c:v>42962.402314814812</c:v>
                </c:pt>
                <c:pt idx="146">
                  <c:v>42962.402546296304</c:v>
                </c:pt>
                <c:pt idx="147">
                  <c:v>42962.402777777781</c:v>
                </c:pt>
                <c:pt idx="148">
                  <c:v>42962.403009259258</c:v>
                </c:pt>
                <c:pt idx="149">
                  <c:v>42962.403240740736</c:v>
                </c:pt>
                <c:pt idx="150">
                  <c:v>42962.40347222222</c:v>
                </c:pt>
                <c:pt idx="151">
                  <c:v>42962.403703703698</c:v>
                </c:pt>
                <c:pt idx="152">
                  <c:v>42962.403935185182</c:v>
                </c:pt>
                <c:pt idx="153">
                  <c:v>42962.40416666666</c:v>
                </c:pt>
                <c:pt idx="154">
                  <c:v>42962.404398148159</c:v>
                </c:pt>
                <c:pt idx="155">
                  <c:v>42962.404629629629</c:v>
                </c:pt>
                <c:pt idx="156">
                  <c:v>42962.404861111114</c:v>
                </c:pt>
                <c:pt idx="157">
                  <c:v>42962.405092592591</c:v>
                </c:pt>
                <c:pt idx="158">
                  <c:v>42962.405324074083</c:v>
                </c:pt>
                <c:pt idx="159">
                  <c:v>42962.405555555553</c:v>
                </c:pt>
                <c:pt idx="160">
                  <c:v>42962.405787037031</c:v>
                </c:pt>
                <c:pt idx="161">
                  <c:v>42962.406018518523</c:v>
                </c:pt>
                <c:pt idx="162">
                  <c:v>42962.406250000007</c:v>
                </c:pt>
                <c:pt idx="163">
                  <c:v>42962.406481481485</c:v>
                </c:pt>
                <c:pt idx="164">
                  <c:v>42962.406712962962</c:v>
                </c:pt>
                <c:pt idx="165">
                  <c:v>42962.406944444454</c:v>
                </c:pt>
                <c:pt idx="166">
                  <c:v>42962.407175925931</c:v>
                </c:pt>
                <c:pt idx="167">
                  <c:v>42962.407407407409</c:v>
                </c:pt>
                <c:pt idx="168">
                  <c:v>42962.407638888893</c:v>
                </c:pt>
                <c:pt idx="169">
                  <c:v>42962.407870370378</c:v>
                </c:pt>
                <c:pt idx="170">
                  <c:v>42962.408101851855</c:v>
                </c:pt>
                <c:pt idx="171">
                  <c:v>42962.408333333333</c:v>
                </c:pt>
                <c:pt idx="172">
                  <c:v>42962.408564814818</c:v>
                </c:pt>
                <c:pt idx="173">
                  <c:v>42962.408796296302</c:v>
                </c:pt>
                <c:pt idx="174">
                  <c:v>42962.40902777778</c:v>
                </c:pt>
                <c:pt idx="175">
                  <c:v>42962.409259259264</c:v>
                </c:pt>
                <c:pt idx="176">
                  <c:v>42962.409490740734</c:v>
                </c:pt>
                <c:pt idx="177">
                  <c:v>42962.409722222212</c:v>
                </c:pt>
                <c:pt idx="178">
                  <c:v>42962.409953703704</c:v>
                </c:pt>
                <c:pt idx="179">
                  <c:v>42962.410185185188</c:v>
                </c:pt>
                <c:pt idx="180">
                  <c:v>42962.410416666666</c:v>
                </c:pt>
                <c:pt idx="181">
                  <c:v>42962.410648148165</c:v>
                </c:pt>
                <c:pt idx="182">
                  <c:v>42962.410879629635</c:v>
                </c:pt>
                <c:pt idx="183">
                  <c:v>42962.411111111105</c:v>
                </c:pt>
                <c:pt idx="184">
                  <c:v>42962.41134259259</c:v>
                </c:pt>
                <c:pt idx="185">
                  <c:v>42962.411574074089</c:v>
                </c:pt>
                <c:pt idx="186">
                  <c:v>42962.411805555559</c:v>
                </c:pt>
                <c:pt idx="187">
                  <c:v>42962.412037037044</c:v>
                </c:pt>
                <c:pt idx="188">
                  <c:v>42962.412268518528</c:v>
                </c:pt>
                <c:pt idx="189">
                  <c:v>42962.412500000006</c:v>
                </c:pt>
                <c:pt idx="190">
                  <c:v>42962.412731481483</c:v>
                </c:pt>
                <c:pt idx="191">
                  <c:v>42962.412962962961</c:v>
                </c:pt>
                <c:pt idx="192">
                  <c:v>42962.413194444453</c:v>
                </c:pt>
                <c:pt idx="193">
                  <c:v>42962.413425925923</c:v>
                </c:pt>
                <c:pt idx="194">
                  <c:v>42962.413657407415</c:v>
                </c:pt>
                <c:pt idx="195">
                  <c:v>42962.413888888892</c:v>
                </c:pt>
                <c:pt idx="196">
                  <c:v>42962.414120370369</c:v>
                </c:pt>
                <c:pt idx="197">
                  <c:v>42962.414351851861</c:v>
                </c:pt>
                <c:pt idx="198">
                  <c:v>42962.414583333331</c:v>
                </c:pt>
                <c:pt idx="199">
                  <c:v>42962.414814814823</c:v>
                </c:pt>
                <c:pt idx="200">
                  <c:v>42962.415046296293</c:v>
                </c:pt>
                <c:pt idx="201">
                  <c:v>42962.415277777785</c:v>
                </c:pt>
                <c:pt idx="202">
                  <c:v>42962.415509259263</c:v>
                </c:pt>
                <c:pt idx="203">
                  <c:v>42962.415740740733</c:v>
                </c:pt>
                <c:pt idx="204">
                  <c:v>42962.415972222232</c:v>
                </c:pt>
                <c:pt idx="205">
                  <c:v>42962.416203703702</c:v>
                </c:pt>
                <c:pt idx="206">
                  <c:v>42962.416435185194</c:v>
                </c:pt>
                <c:pt idx="207">
                  <c:v>42962.416666666664</c:v>
                </c:pt>
                <c:pt idx="208">
                  <c:v>42962.416898148163</c:v>
                </c:pt>
                <c:pt idx="209">
                  <c:v>42962.417129629626</c:v>
                </c:pt>
                <c:pt idx="210">
                  <c:v>42962.417361111104</c:v>
                </c:pt>
                <c:pt idx="211">
                  <c:v>42962.417592592603</c:v>
                </c:pt>
                <c:pt idx="212">
                  <c:v>42962.41782407408</c:v>
                </c:pt>
                <c:pt idx="213">
                  <c:v>42962.418055555565</c:v>
                </c:pt>
                <c:pt idx="214">
                  <c:v>42962.418287037042</c:v>
                </c:pt>
                <c:pt idx="215">
                  <c:v>42962.418518518534</c:v>
                </c:pt>
                <c:pt idx="216">
                  <c:v>42962.418750000004</c:v>
                </c:pt>
                <c:pt idx="217">
                  <c:v>42962.418981481482</c:v>
                </c:pt>
                <c:pt idx="218">
                  <c:v>42962.419212962974</c:v>
                </c:pt>
                <c:pt idx="219">
                  <c:v>42962.419444444451</c:v>
                </c:pt>
                <c:pt idx="220">
                  <c:v>42962.419675925936</c:v>
                </c:pt>
                <c:pt idx="221">
                  <c:v>42962.419907407413</c:v>
                </c:pt>
                <c:pt idx="222">
                  <c:v>42962.420138888891</c:v>
                </c:pt>
                <c:pt idx="223">
                  <c:v>42962.420370370368</c:v>
                </c:pt>
                <c:pt idx="224">
                  <c:v>42962.420601851845</c:v>
                </c:pt>
                <c:pt idx="225">
                  <c:v>42962.42083333333</c:v>
                </c:pt>
                <c:pt idx="226">
                  <c:v>42962.421064814807</c:v>
                </c:pt>
                <c:pt idx="227">
                  <c:v>42962.421296296299</c:v>
                </c:pt>
                <c:pt idx="228">
                  <c:v>42962.421527777777</c:v>
                </c:pt>
                <c:pt idx="229">
                  <c:v>42962.421759259254</c:v>
                </c:pt>
                <c:pt idx="230">
                  <c:v>42962.421990740731</c:v>
                </c:pt>
                <c:pt idx="231">
                  <c:v>42962.422222222223</c:v>
                </c:pt>
                <c:pt idx="232">
                  <c:v>42962.422453703693</c:v>
                </c:pt>
                <c:pt idx="233">
                  <c:v>42962.422685185185</c:v>
                </c:pt>
                <c:pt idx="234">
                  <c:v>42962.42291666667</c:v>
                </c:pt>
                <c:pt idx="235">
                  <c:v>42962.423148148147</c:v>
                </c:pt>
                <c:pt idx="236">
                  <c:v>42962.423379629625</c:v>
                </c:pt>
                <c:pt idx="237">
                  <c:v>42962.423611111102</c:v>
                </c:pt>
                <c:pt idx="238">
                  <c:v>42962.423842592594</c:v>
                </c:pt>
                <c:pt idx="239">
                  <c:v>42962.424074074079</c:v>
                </c:pt>
                <c:pt idx="240">
                  <c:v>42962.424305555556</c:v>
                </c:pt>
                <c:pt idx="241">
                  <c:v>42962.424537037041</c:v>
                </c:pt>
                <c:pt idx="242">
                  <c:v>42962.424768518511</c:v>
                </c:pt>
                <c:pt idx="243">
                  <c:v>42962.424999999996</c:v>
                </c:pt>
                <c:pt idx="244">
                  <c:v>42962.42523148148</c:v>
                </c:pt>
                <c:pt idx="245">
                  <c:v>42962.425462962958</c:v>
                </c:pt>
                <c:pt idx="246">
                  <c:v>42962.425694444442</c:v>
                </c:pt>
                <c:pt idx="247">
                  <c:v>42962.425925925927</c:v>
                </c:pt>
                <c:pt idx="248">
                  <c:v>42962.426157407412</c:v>
                </c:pt>
                <c:pt idx="249">
                  <c:v>42962.426388888889</c:v>
                </c:pt>
                <c:pt idx="250">
                  <c:v>42962.426620370381</c:v>
                </c:pt>
                <c:pt idx="251">
                  <c:v>42962.426851851851</c:v>
                </c:pt>
                <c:pt idx="252">
                  <c:v>42962.427083333328</c:v>
                </c:pt>
                <c:pt idx="253">
                  <c:v>42962.427314814806</c:v>
                </c:pt>
                <c:pt idx="254">
                  <c:v>42962.427546296298</c:v>
                </c:pt>
                <c:pt idx="255">
                  <c:v>42962.427777777775</c:v>
                </c:pt>
                <c:pt idx="256">
                  <c:v>42962.42800925926</c:v>
                </c:pt>
                <c:pt idx="257">
                  <c:v>42962.428240740737</c:v>
                </c:pt>
                <c:pt idx="258">
                  <c:v>42962.428472222222</c:v>
                </c:pt>
                <c:pt idx="259">
                  <c:v>42962.428703703699</c:v>
                </c:pt>
                <c:pt idx="260">
                  <c:v>42962.428935185191</c:v>
                </c:pt>
                <c:pt idx="261">
                  <c:v>42962.429166666654</c:v>
                </c:pt>
                <c:pt idx="262">
                  <c:v>42962.429398148153</c:v>
                </c:pt>
                <c:pt idx="263">
                  <c:v>42962.429629629623</c:v>
                </c:pt>
                <c:pt idx="264">
                  <c:v>42962.429861111101</c:v>
                </c:pt>
                <c:pt idx="265">
                  <c:v>42962.430092592593</c:v>
                </c:pt>
                <c:pt idx="266">
                  <c:v>42962.430324074085</c:v>
                </c:pt>
                <c:pt idx="267">
                  <c:v>42962.430555555562</c:v>
                </c:pt>
                <c:pt idx="268">
                  <c:v>42962.430787037032</c:v>
                </c:pt>
                <c:pt idx="269">
                  <c:v>42962.431018518517</c:v>
                </c:pt>
                <c:pt idx="270">
                  <c:v>42962.431250000001</c:v>
                </c:pt>
                <c:pt idx="271">
                  <c:v>42962.431481481472</c:v>
                </c:pt>
                <c:pt idx="272">
                  <c:v>42962.431712962964</c:v>
                </c:pt>
                <c:pt idx="273">
                  <c:v>42962.431944444441</c:v>
                </c:pt>
                <c:pt idx="274">
                  <c:v>42962.432175925933</c:v>
                </c:pt>
                <c:pt idx="275">
                  <c:v>42962.43240740741</c:v>
                </c:pt>
                <c:pt idx="276">
                  <c:v>42962.432638888895</c:v>
                </c:pt>
                <c:pt idx="277">
                  <c:v>42962.43287037038</c:v>
                </c:pt>
                <c:pt idx="278">
                  <c:v>42962.433101851842</c:v>
                </c:pt>
                <c:pt idx="279">
                  <c:v>42962.433333333334</c:v>
                </c:pt>
                <c:pt idx="280">
                  <c:v>42962.433564814804</c:v>
                </c:pt>
                <c:pt idx="281">
                  <c:v>42962.433796296296</c:v>
                </c:pt>
                <c:pt idx="282">
                  <c:v>42962.434027777781</c:v>
                </c:pt>
                <c:pt idx="283">
                  <c:v>42962.434259259266</c:v>
                </c:pt>
                <c:pt idx="284">
                  <c:v>42962.434490740736</c:v>
                </c:pt>
                <c:pt idx="285">
                  <c:v>42962.43472222222</c:v>
                </c:pt>
                <c:pt idx="286">
                  <c:v>42962.434953703705</c:v>
                </c:pt>
                <c:pt idx="287">
                  <c:v>42962.435185185175</c:v>
                </c:pt>
                <c:pt idx="288">
                  <c:v>42962.43541666666</c:v>
                </c:pt>
                <c:pt idx="289">
                  <c:v>42962.435648148152</c:v>
                </c:pt>
                <c:pt idx="290">
                  <c:v>42962.435879629629</c:v>
                </c:pt>
                <c:pt idx="291">
                  <c:v>42962.436111111114</c:v>
                </c:pt>
                <c:pt idx="292">
                  <c:v>42962.436342592591</c:v>
                </c:pt>
                <c:pt idx="293">
                  <c:v>42962.43657407409</c:v>
                </c:pt>
                <c:pt idx="294">
                  <c:v>42962.436805555553</c:v>
                </c:pt>
                <c:pt idx="295">
                  <c:v>42962.437037037038</c:v>
                </c:pt>
                <c:pt idx="296">
                  <c:v>42962.437268518515</c:v>
                </c:pt>
                <c:pt idx="297">
                  <c:v>42962.4375</c:v>
                </c:pt>
                <c:pt idx="298">
                  <c:v>42962.437731481485</c:v>
                </c:pt>
                <c:pt idx="299">
                  <c:v>42962.437962962955</c:v>
                </c:pt>
                <c:pt idx="300">
                  <c:v>42962.438194444454</c:v>
                </c:pt>
                <c:pt idx="301">
                  <c:v>42962.438425925931</c:v>
                </c:pt>
                <c:pt idx="302">
                  <c:v>42962.438657407416</c:v>
                </c:pt>
                <c:pt idx="303">
                  <c:v>42962.438888888893</c:v>
                </c:pt>
                <c:pt idx="304">
                  <c:v>42962.439120370371</c:v>
                </c:pt>
                <c:pt idx="305">
                  <c:v>42962.439351851855</c:v>
                </c:pt>
                <c:pt idx="306">
                  <c:v>42962.439583333326</c:v>
                </c:pt>
                <c:pt idx="307">
                  <c:v>42962.439814814818</c:v>
                </c:pt>
                <c:pt idx="308">
                  <c:v>42962.440046296302</c:v>
                </c:pt>
                <c:pt idx="309">
                  <c:v>42962.440277777787</c:v>
                </c:pt>
                <c:pt idx="310">
                  <c:v>42962.440509259264</c:v>
                </c:pt>
                <c:pt idx="311">
                  <c:v>42962.440740740734</c:v>
                </c:pt>
                <c:pt idx="312">
                  <c:v>42962.440972222219</c:v>
                </c:pt>
                <c:pt idx="313">
                  <c:v>42962.441203703704</c:v>
                </c:pt>
                <c:pt idx="314">
                  <c:v>42962.441435185188</c:v>
                </c:pt>
                <c:pt idx="315">
                  <c:v>42962.441666666658</c:v>
                </c:pt>
                <c:pt idx="316">
                  <c:v>42962.441898148165</c:v>
                </c:pt>
                <c:pt idx="317">
                  <c:v>42962.442129629628</c:v>
                </c:pt>
                <c:pt idx="318">
                  <c:v>42962.442361111105</c:v>
                </c:pt>
                <c:pt idx="319">
                  <c:v>42962.442592592597</c:v>
                </c:pt>
                <c:pt idx="320">
                  <c:v>42962.442824074089</c:v>
                </c:pt>
                <c:pt idx="321">
                  <c:v>42962.443055555559</c:v>
                </c:pt>
                <c:pt idx="322">
                  <c:v>42962.443287037036</c:v>
                </c:pt>
                <c:pt idx="323">
                  <c:v>42962.443518518528</c:v>
                </c:pt>
                <c:pt idx="324">
                  <c:v>42962.443749999999</c:v>
                </c:pt>
                <c:pt idx="325">
                  <c:v>42962.443981481476</c:v>
                </c:pt>
                <c:pt idx="326">
                  <c:v>42962.444212962968</c:v>
                </c:pt>
                <c:pt idx="327">
                  <c:v>42962.444444444453</c:v>
                </c:pt>
                <c:pt idx="328">
                  <c:v>42962.44467592593</c:v>
                </c:pt>
                <c:pt idx="329">
                  <c:v>42962.444907407415</c:v>
                </c:pt>
                <c:pt idx="330">
                  <c:v>42962.445138888892</c:v>
                </c:pt>
                <c:pt idx="331">
                  <c:v>42962.445370370369</c:v>
                </c:pt>
                <c:pt idx="332">
                  <c:v>42962.445601851854</c:v>
                </c:pt>
                <c:pt idx="333">
                  <c:v>42962.445833333331</c:v>
                </c:pt>
                <c:pt idx="334">
                  <c:v>42962.446064814816</c:v>
                </c:pt>
                <c:pt idx="335">
                  <c:v>42962.446296296301</c:v>
                </c:pt>
                <c:pt idx="336">
                  <c:v>42962.446527777785</c:v>
                </c:pt>
                <c:pt idx="337">
                  <c:v>42962.446759259263</c:v>
                </c:pt>
                <c:pt idx="338">
                  <c:v>42962.44699074074</c:v>
                </c:pt>
                <c:pt idx="339">
                  <c:v>42962.447222222232</c:v>
                </c:pt>
                <c:pt idx="340">
                  <c:v>42962.447453703695</c:v>
                </c:pt>
                <c:pt idx="341">
                  <c:v>42962.447685185187</c:v>
                </c:pt>
                <c:pt idx="342">
                  <c:v>42962.447916666664</c:v>
                </c:pt>
                <c:pt idx="343">
                  <c:v>42962.448148148156</c:v>
                </c:pt>
                <c:pt idx="344">
                  <c:v>42962.448379629634</c:v>
                </c:pt>
                <c:pt idx="345">
                  <c:v>42962.448611111111</c:v>
                </c:pt>
                <c:pt idx="346">
                  <c:v>42962.448842592603</c:v>
                </c:pt>
                <c:pt idx="347">
                  <c:v>42962.44907407408</c:v>
                </c:pt>
                <c:pt idx="348">
                  <c:v>42962.449305555558</c:v>
                </c:pt>
                <c:pt idx="349">
                  <c:v>42962.449537037042</c:v>
                </c:pt>
                <c:pt idx="350">
                  <c:v>42962.44976851852</c:v>
                </c:pt>
                <c:pt idx="351">
                  <c:v>42962.450000000004</c:v>
                </c:pt>
                <c:pt idx="352">
                  <c:v>42962.450231481489</c:v>
                </c:pt>
                <c:pt idx="353">
                  <c:v>42962.450462962966</c:v>
                </c:pt>
                <c:pt idx="354">
                  <c:v>42962.450694444458</c:v>
                </c:pt>
                <c:pt idx="355">
                  <c:v>42962.450925925936</c:v>
                </c:pt>
                <c:pt idx="356">
                  <c:v>42962.451157407413</c:v>
                </c:pt>
                <c:pt idx="357">
                  <c:v>42962.451388888891</c:v>
                </c:pt>
                <c:pt idx="358">
                  <c:v>42962.451620370368</c:v>
                </c:pt>
                <c:pt idx="359">
                  <c:v>42962.451851851853</c:v>
                </c:pt>
                <c:pt idx="360">
                  <c:v>42962.45208333333</c:v>
                </c:pt>
                <c:pt idx="361">
                  <c:v>42962.452314814822</c:v>
                </c:pt>
                <c:pt idx="362">
                  <c:v>42962.452546296307</c:v>
                </c:pt>
                <c:pt idx="363">
                  <c:v>42962.452777777784</c:v>
                </c:pt>
                <c:pt idx="364">
                  <c:v>42962.453009259261</c:v>
                </c:pt>
                <c:pt idx="365">
                  <c:v>42962.453240740739</c:v>
                </c:pt>
                <c:pt idx="366">
                  <c:v>42962.453472222223</c:v>
                </c:pt>
                <c:pt idx="367">
                  <c:v>42962.453703703693</c:v>
                </c:pt>
                <c:pt idx="368">
                  <c:v>42962.453935185193</c:v>
                </c:pt>
                <c:pt idx="369">
                  <c:v>42962.45416666667</c:v>
                </c:pt>
                <c:pt idx="370">
                  <c:v>42962.454398148162</c:v>
                </c:pt>
                <c:pt idx="371">
                  <c:v>42962.454629629632</c:v>
                </c:pt>
                <c:pt idx="372">
                  <c:v>42962.454861111109</c:v>
                </c:pt>
                <c:pt idx="373">
                  <c:v>42962.455092592601</c:v>
                </c:pt>
                <c:pt idx="374">
                  <c:v>42962.455324074079</c:v>
                </c:pt>
                <c:pt idx="375">
                  <c:v>42962.455555555563</c:v>
                </c:pt>
                <c:pt idx="376">
                  <c:v>42962.455787037034</c:v>
                </c:pt>
                <c:pt idx="377">
                  <c:v>42962.456018518526</c:v>
                </c:pt>
                <c:pt idx="378">
                  <c:v>42962.45625000001</c:v>
                </c:pt>
                <c:pt idx="379">
                  <c:v>42962.45648148148</c:v>
                </c:pt>
                <c:pt idx="380">
                  <c:v>42962.456712962972</c:v>
                </c:pt>
                <c:pt idx="381">
                  <c:v>42962.45694444445</c:v>
                </c:pt>
                <c:pt idx="382">
                  <c:v>42962.457175925934</c:v>
                </c:pt>
                <c:pt idx="383">
                  <c:v>42962.457407407412</c:v>
                </c:pt>
                <c:pt idx="384">
                  <c:v>42962.457638888896</c:v>
                </c:pt>
                <c:pt idx="385">
                  <c:v>42962.457870370388</c:v>
                </c:pt>
                <c:pt idx="386">
                  <c:v>42962.458101851851</c:v>
                </c:pt>
                <c:pt idx="387">
                  <c:v>42962.458333333343</c:v>
                </c:pt>
                <c:pt idx="388">
                  <c:v>42962.458564814813</c:v>
                </c:pt>
                <c:pt idx="389">
                  <c:v>42962.458796296305</c:v>
                </c:pt>
                <c:pt idx="390">
                  <c:v>42962.459027777782</c:v>
                </c:pt>
                <c:pt idx="391">
                  <c:v>42962.459259259267</c:v>
                </c:pt>
                <c:pt idx="392">
                  <c:v>42962.459490740737</c:v>
                </c:pt>
                <c:pt idx="393">
                  <c:v>42962.459722222222</c:v>
                </c:pt>
                <c:pt idx="394">
                  <c:v>42962.459953703707</c:v>
                </c:pt>
                <c:pt idx="395">
                  <c:v>42962.460185185184</c:v>
                </c:pt>
                <c:pt idx="396">
                  <c:v>42962.460416666661</c:v>
                </c:pt>
                <c:pt idx="397">
                  <c:v>42962.460648148153</c:v>
                </c:pt>
                <c:pt idx="398">
                  <c:v>42962.460879629631</c:v>
                </c:pt>
                <c:pt idx="399">
                  <c:v>42962.461111111101</c:v>
                </c:pt>
                <c:pt idx="400">
                  <c:v>42962.461342592585</c:v>
                </c:pt>
                <c:pt idx="401">
                  <c:v>42962.461574074085</c:v>
                </c:pt>
                <c:pt idx="402">
                  <c:v>42962.461805555555</c:v>
                </c:pt>
                <c:pt idx="403">
                  <c:v>42962.462037037039</c:v>
                </c:pt>
                <c:pt idx="404">
                  <c:v>42962.462268518517</c:v>
                </c:pt>
                <c:pt idx="405">
                  <c:v>42962.462500000001</c:v>
                </c:pt>
                <c:pt idx="406">
                  <c:v>42962.462731481479</c:v>
                </c:pt>
                <c:pt idx="407">
                  <c:v>42962.462962962964</c:v>
                </c:pt>
                <c:pt idx="408">
                  <c:v>42962.463194444441</c:v>
                </c:pt>
                <c:pt idx="409">
                  <c:v>42962.463425925926</c:v>
                </c:pt>
                <c:pt idx="410">
                  <c:v>42962.46365740741</c:v>
                </c:pt>
                <c:pt idx="411">
                  <c:v>42962.463888888888</c:v>
                </c:pt>
                <c:pt idx="412">
                  <c:v>42962.464120370372</c:v>
                </c:pt>
                <c:pt idx="413">
                  <c:v>42962.46435185185</c:v>
                </c:pt>
                <c:pt idx="414">
                  <c:v>42962.464583333334</c:v>
                </c:pt>
                <c:pt idx="415">
                  <c:v>42962.464814814812</c:v>
                </c:pt>
                <c:pt idx="416">
                  <c:v>42962.465046296296</c:v>
                </c:pt>
                <c:pt idx="417">
                  <c:v>42962.465277777781</c:v>
                </c:pt>
                <c:pt idx="418">
                  <c:v>42962.465509259258</c:v>
                </c:pt>
                <c:pt idx="419">
                  <c:v>42962.465740740729</c:v>
                </c:pt>
                <c:pt idx="420">
                  <c:v>42962.46597222222</c:v>
                </c:pt>
                <c:pt idx="421">
                  <c:v>42962.466203703705</c:v>
                </c:pt>
                <c:pt idx="422">
                  <c:v>42962.466435185182</c:v>
                </c:pt>
                <c:pt idx="423">
                  <c:v>42962.46666666666</c:v>
                </c:pt>
                <c:pt idx="424">
                  <c:v>42962.466898148159</c:v>
                </c:pt>
                <c:pt idx="425">
                  <c:v>42962.467129629622</c:v>
                </c:pt>
                <c:pt idx="426">
                  <c:v>42962.467361111107</c:v>
                </c:pt>
                <c:pt idx="427">
                  <c:v>42962.467592592591</c:v>
                </c:pt>
                <c:pt idx="428">
                  <c:v>42962.467824074083</c:v>
                </c:pt>
                <c:pt idx="429">
                  <c:v>42962.468055555553</c:v>
                </c:pt>
                <c:pt idx="430">
                  <c:v>42962.468287037038</c:v>
                </c:pt>
                <c:pt idx="431">
                  <c:v>42962.468518518523</c:v>
                </c:pt>
                <c:pt idx="432">
                  <c:v>42962.46875</c:v>
                </c:pt>
                <c:pt idx="433">
                  <c:v>42962.468981481485</c:v>
                </c:pt>
                <c:pt idx="434">
                  <c:v>42962.469212962962</c:v>
                </c:pt>
                <c:pt idx="435">
                  <c:v>42962.469444444447</c:v>
                </c:pt>
                <c:pt idx="436">
                  <c:v>42962.469675925931</c:v>
                </c:pt>
                <c:pt idx="437">
                  <c:v>42962.469907407409</c:v>
                </c:pt>
                <c:pt idx="438">
                  <c:v>42962.470138888893</c:v>
                </c:pt>
                <c:pt idx="439">
                  <c:v>42962.470370370378</c:v>
                </c:pt>
                <c:pt idx="440">
                  <c:v>42962.470601851855</c:v>
                </c:pt>
                <c:pt idx="441">
                  <c:v>42962.470833333333</c:v>
                </c:pt>
                <c:pt idx="442">
                  <c:v>42962.47106481481</c:v>
                </c:pt>
                <c:pt idx="443">
                  <c:v>42962.471296296302</c:v>
                </c:pt>
                <c:pt idx="444">
                  <c:v>42962.47152777778</c:v>
                </c:pt>
                <c:pt idx="445">
                  <c:v>42962.471759259257</c:v>
                </c:pt>
                <c:pt idx="446">
                  <c:v>42962.471990740734</c:v>
                </c:pt>
                <c:pt idx="447">
                  <c:v>42962.472222222219</c:v>
                </c:pt>
                <c:pt idx="448">
                  <c:v>42962.472453703704</c:v>
                </c:pt>
                <c:pt idx="449">
                  <c:v>42962.472685185188</c:v>
                </c:pt>
                <c:pt idx="450">
                  <c:v>42962.472916666666</c:v>
                </c:pt>
                <c:pt idx="451">
                  <c:v>42962.473148148158</c:v>
                </c:pt>
                <c:pt idx="452">
                  <c:v>42962.473379629628</c:v>
                </c:pt>
                <c:pt idx="453">
                  <c:v>42962.473611111105</c:v>
                </c:pt>
                <c:pt idx="454">
                  <c:v>42962.47384259259</c:v>
                </c:pt>
                <c:pt idx="455">
                  <c:v>42962.474074074089</c:v>
                </c:pt>
                <c:pt idx="456">
                  <c:v>42962.474305555559</c:v>
                </c:pt>
                <c:pt idx="457">
                  <c:v>42962.474537037044</c:v>
                </c:pt>
                <c:pt idx="458">
                  <c:v>42962.474768518521</c:v>
                </c:pt>
                <c:pt idx="459">
                  <c:v>42962.475000000006</c:v>
                </c:pt>
                <c:pt idx="460">
                  <c:v>42962.475231481483</c:v>
                </c:pt>
                <c:pt idx="461">
                  <c:v>42962.475462962953</c:v>
                </c:pt>
                <c:pt idx="462">
                  <c:v>42962.475694444453</c:v>
                </c:pt>
                <c:pt idx="463">
                  <c:v>42962.475925925923</c:v>
                </c:pt>
                <c:pt idx="464">
                  <c:v>42962.476157407415</c:v>
                </c:pt>
                <c:pt idx="465">
                  <c:v>42962.476388888892</c:v>
                </c:pt>
                <c:pt idx="466">
                  <c:v>42962.476620370369</c:v>
                </c:pt>
                <c:pt idx="467">
                  <c:v>42962.476851851861</c:v>
                </c:pt>
                <c:pt idx="468">
                  <c:v>42962.477083333324</c:v>
                </c:pt>
                <c:pt idx="469">
                  <c:v>42962.477314814816</c:v>
                </c:pt>
                <c:pt idx="470">
                  <c:v>42962.477546296293</c:v>
                </c:pt>
                <c:pt idx="471">
                  <c:v>42962.477777777778</c:v>
                </c:pt>
                <c:pt idx="472">
                  <c:v>42962.478009259263</c:v>
                </c:pt>
                <c:pt idx="473">
                  <c:v>42962.47824074074</c:v>
                </c:pt>
                <c:pt idx="474">
                  <c:v>42962.478472222232</c:v>
                </c:pt>
                <c:pt idx="475">
                  <c:v>42962.478703703695</c:v>
                </c:pt>
                <c:pt idx="476">
                  <c:v>42962.478935185194</c:v>
                </c:pt>
                <c:pt idx="477">
                  <c:v>42962.479166666657</c:v>
                </c:pt>
                <c:pt idx="478">
                  <c:v>42962.479398148156</c:v>
                </c:pt>
                <c:pt idx="479">
                  <c:v>42962.479629629626</c:v>
                </c:pt>
                <c:pt idx="480">
                  <c:v>42962.479861111104</c:v>
                </c:pt>
                <c:pt idx="481">
                  <c:v>42962.480092592603</c:v>
                </c:pt>
                <c:pt idx="482">
                  <c:v>42962.48032407408</c:v>
                </c:pt>
                <c:pt idx="483">
                  <c:v>42962.480555555565</c:v>
                </c:pt>
                <c:pt idx="484">
                  <c:v>42962.480787037035</c:v>
                </c:pt>
                <c:pt idx="485">
                  <c:v>42962.481018518527</c:v>
                </c:pt>
                <c:pt idx="486">
                  <c:v>42962.481250000004</c:v>
                </c:pt>
                <c:pt idx="487">
                  <c:v>42962.481481481474</c:v>
                </c:pt>
                <c:pt idx="488">
                  <c:v>42962.481712962966</c:v>
                </c:pt>
                <c:pt idx="489">
                  <c:v>42962.481944444451</c:v>
                </c:pt>
                <c:pt idx="490">
                  <c:v>42962.482175925936</c:v>
                </c:pt>
                <c:pt idx="491">
                  <c:v>42962.482407407413</c:v>
                </c:pt>
                <c:pt idx="492">
                  <c:v>42962.482638888898</c:v>
                </c:pt>
                <c:pt idx="493">
                  <c:v>42962.482870370375</c:v>
                </c:pt>
                <c:pt idx="494">
                  <c:v>42962.483101851845</c:v>
                </c:pt>
                <c:pt idx="495">
                  <c:v>42962.48333333333</c:v>
                </c:pt>
                <c:pt idx="496">
                  <c:v>42962.483564814815</c:v>
                </c:pt>
                <c:pt idx="497">
                  <c:v>42962.483796296299</c:v>
                </c:pt>
                <c:pt idx="498">
                  <c:v>42962.484027777784</c:v>
                </c:pt>
                <c:pt idx="499">
                  <c:v>42962.484259259269</c:v>
                </c:pt>
                <c:pt idx="500">
                  <c:v>42962.484490740739</c:v>
                </c:pt>
                <c:pt idx="501">
                  <c:v>42962.484722222223</c:v>
                </c:pt>
                <c:pt idx="502">
                  <c:v>42962.484953703701</c:v>
                </c:pt>
                <c:pt idx="503">
                  <c:v>42962.485185185185</c:v>
                </c:pt>
                <c:pt idx="504">
                  <c:v>42962.48541666667</c:v>
                </c:pt>
                <c:pt idx="505">
                  <c:v>42962.485648148155</c:v>
                </c:pt>
                <c:pt idx="506">
                  <c:v>42962.485879629632</c:v>
                </c:pt>
                <c:pt idx="507">
                  <c:v>42962.486111111109</c:v>
                </c:pt>
                <c:pt idx="508">
                  <c:v>42962.486342592601</c:v>
                </c:pt>
                <c:pt idx="509">
                  <c:v>42962.486574074086</c:v>
                </c:pt>
                <c:pt idx="510">
                  <c:v>42962.486805555563</c:v>
                </c:pt>
                <c:pt idx="511">
                  <c:v>42962.487037037041</c:v>
                </c:pt>
                <c:pt idx="512">
                  <c:v>42962.487268518518</c:v>
                </c:pt>
                <c:pt idx="513">
                  <c:v>42962.487500000003</c:v>
                </c:pt>
                <c:pt idx="514">
                  <c:v>42962.48773148148</c:v>
                </c:pt>
                <c:pt idx="515">
                  <c:v>42962.487962962965</c:v>
                </c:pt>
                <c:pt idx="516">
                  <c:v>42962.48819444445</c:v>
                </c:pt>
                <c:pt idx="517">
                  <c:v>42962.488425925934</c:v>
                </c:pt>
                <c:pt idx="518">
                  <c:v>42962.488657407419</c:v>
                </c:pt>
                <c:pt idx="519">
                  <c:v>42962.488888888896</c:v>
                </c:pt>
                <c:pt idx="520">
                  <c:v>42962.489120370381</c:v>
                </c:pt>
                <c:pt idx="521">
                  <c:v>42962.489351851851</c:v>
                </c:pt>
                <c:pt idx="522">
                  <c:v>42962.489583333336</c:v>
                </c:pt>
                <c:pt idx="523">
                  <c:v>42962.489814814813</c:v>
                </c:pt>
                <c:pt idx="524">
                  <c:v>42962.490046296298</c:v>
                </c:pt>
                <c:pt idx="525">
                  <c:v>42962.490277777782</c:v>
                </c:pt>
                <c:pt idx="526">
                  <c:v>42962.49050925926</c:v>
                </c:pt>
                <c:pt idx="527">
                  <c:v>42962.49074074073</c:v>
                </c:pt>
                <c:pt idx="528">
                  <c:v>42962.490972222222</c:v>
                </c:pt>
                <c:pt idx="529">
                  <c:v>42962.491203703699</c:v>
                </c:pt>
                <c:pt idx="530">
                  <c:v>42962.491435185184</c:v>
                </c:pt>
                <c:pt idx="531">
                  <c:v>42962.491666666654</c:v>
                </c:pt>
                <c:pt idx="532">
                  <c:v>42962.491898148153</c:v>
                </c:pt>
                <c:pt idx="533">
                  <c:v>42962.492129629623</c:v>
                </c:pt>
                <c:pt idx="534">
                  <c:v>42962.492361111101</c:v>
                </c:pt>
                <c:pt idx="535">
                  <c:v>42962.492592592593</c:v>
                </c:pt>
                <c:pt idx="536">
                  <c:v>42962.492824074085</c:v>
                </c:pt>
                <c:pt idx="537">
                  <c:v>42962.493055555555</c:v>
                </c:pt>
                <c:pt idx="538">
                  <c:v>42962.493287037032</c:v>
                </c:pt>
                <c:pt idx="539">
                  <c:v>42962.493518518517</c:v>
                </c:pt>
                <c:pt idx="540">
                  <c:v>42962.493749999994</c:v>
                </c:pt>
                <c:pt idx="541">
                  <c:v>42962.493981481472</c:v>
                </c:pt>
                <c:pt idx="542">
                  <c:v>42962.494212962971</c:v>
                </c:pt>
                <c:pt idx="543">
                  <c:v>42962.494444444441</c:v>
                </c:pt>
                <c:pt idx="544">
                  <c:v>42962.494675925933</c:v>
                </c:pt>
                <c:pt idx="545">
                  <c:v>42962.49490740741</c:v>
                </c:pt>
                <c:pt idx="546">
                  <c:v>42962.495138888888</c:v>
                </c:pt>
                <c:pt idx="547">
                  <c:v>42962.495370370372</c:v>
                </c:pt>
                <c:pt idx="548">
                  <c:v>42962.495601851842</c:v>
                </c:pt>
                <c:pt idx="549">
                  <c:v>42962.495833333334</c:v>
                </c:pt>
                <c:pt idx="550">
                  <c:v>42962.496064814804</c:v>
                </c:pt>
                <c:pt idx="551">
                  <c:v>42962.496296296304</c:v>
                </c:pt>
                <c:pt idx="552">
                  <c:v>42962.496527777781</c:v>
                </c:pt>
                <c:pt idx="553">
                  <c:v>42962.496759259258</c:v>
                </c:pt>
                <c:pt idx="554">
                  <c:v>42962.496990740736</c:v>
                </c:pt>
                <c:pt idx="555">
                  <c:v>42962.49722222222</c:v>
                </c:pt>
                <c:pt idx="556">
                  <c:v>42962.497453703698</c:v>
                </c:pt>
                <c:pt idx="557">
                  <c:v>42962.497685185175</c:v>
                </c:pt>
                <c:pt idx="558">
                  <c:v>42962.49791666666</c:v>
                </c:pt>
                <c:pt idx="559">
                  <c:v>42962.498148148152</c:v>
                </c:pt>
                <c:pt idx="560">
                  <c:v>42962.498379629629</c:v>
                </c:pt>
                <c:pt idx="561">
                  <c:v>42962.498611111114</c:v>
                </c:pt>
                <c:pt idx="562">
                  <c:v>42962.498842592591</c:v>
                </c:pt>
                <c:pt idx="563">
                  <c:v>42962.499074074083</c:v>
                </c:pt>
                <c:pt idx="564">
                  <c:v>42962.499305555546</c:v>
                </c:pt>
                <c:pt idx="565">
                  <c:v>42962.499537037038</c:v>
                </c:pt>
                <c:pt idx="566">
                  <c:v>42962.499768518508</c:v>
                </c:pt>
                <c:pt idx="567">
                  <c:v>42962.5</c:v>
                </c:pt>
                <c:pt idx="568">
                  <c:v>42962.500231481492</c:v>
                </c:pt>
                <c:pt idx="569">
                  <c:v>42962.500462962955</c:v>
                </c:pt>
                <c:pt idx="570">
                  <c:v>42962.500694444454</c:v>
                </c:pt>
                <c:pt idx="571">
                  <c:v>42962.500925925931</c:v>
                </c:pt>
                <c:pt idx="572">
                  <c:v>42962.501157407409</c:v>
                </c:pt>
                <c:pt idx="573">
                  <c:v>42962.501388888886</c:v>
                </c:pt>
                <c:pt idx="574">
                  <c:v>42962.501620370371</c:v>
                </c:pt>
                <c:pt idx="575">
                  <c:v>42962.501851851855</c:v>
                </c:pt>
                <c:pt idx="576">
                  <c:v>42962.502083333326</c:v>
                </c:pt>
                <c:pt idx="577">
                  <c:v>42962.502314814818</c:v>
                </c:pt>
                <c:pt idx="578">
                  <c:v>42962.502546296302</c:v>
                </c:pt>
                <c:pt idx="579">
                  <c:v>42962.50277777778</c:v>
                </c:pt>
                <c:pt idx="580">
                  <c:v>42962.503009259257</c:v>
                </c:pt>
                <c:pt idx="581">
                  <c:v>42962.503240740734</c:v>
                </c:pt>
                <c:pt idx="582">
                  <c:v>42962.503472222212</c:v>
                </c:pt>
                <c:pt idx="583">
                  <c:v>42962.503703703696</c:v>
                </c:pt>
                <c:pt idx="584">
                  <c:v>42962.503935185188</c:v>
                </c:pt>
                <c:pt idx="585">
                  <c:v>42962.504166666658</c:v>
                </c:pt>
                <c:pt idx="586">
                  <c:v>42962.504398148165</c:v>
                </c:pt>
                <c:pt idx="587">
                  <c:v>42962.504629629628</c:v>
                </c:pt>
                <c:pt idx="588">
                  <c:v>42962.504861111105</c:v>
                </c:pt>
                <c:pt idx="589">
                  <c:v>42962.50509259259</c:v>
                </c:pt>
                <c:pt idx="590">
                  <c:v>42962.505324074082</c:v>
                </c:pt>
                <c:pt idx="591">
                  <c:v>42962.505555555559</c:v>
                </c:pt>
                <c:pt idx="592">
                  <c:v>42962.505787037029</c:v>
                </c:pt>
                <c:pt idx="593">
                  <c:v>42962.506018518528</c:v>
                </c:pt>
                <c:pt idx="594">
                  <c:v>42962.506250000006</c:v>
                </c:pt>
                <c:pt idx="595">
                  <c:v>42962.506481481476</c:v>
                </c:pt>
                <c:pt idx="596">
                  <c:v>42962.506712962961</c:v>
                </c:pt>
                <c:pt idx="597">
                  <c:v>42962.506944444453</c:v>
                </c:pt>
                <c:pt idx="598">
                  <c:v>42962.507175925923</c:v>
                </c:pt>
                <c:pt idx="599">
                  <c:v>42962.507407407407</c:v>
                </c:pt>
                <c:pt idx="600">
                  <c:v>42962.507638888892</c:v>
                </c:pt>
                <c:pt idx="601">
                  <c:v>42962.507870370369</c:v>
                </c:pt>
                <c:pt idx="602">
                  <c:v>42962.508101851854</c:v>
                </c:pt>
                <c:pt idx="603">
                  <c:v>42962.508333333331</c:v>
                </c:pt>
                <c:pt idx="604">
                  <c:v>42962.508564814816</c:v>
                </c:pt>
                <c:pt idx="605">
                  <c:v>42962.508796296293</c:v>
                </c:pt>
                <c:pt idx="606">
                  <c:v>42962.509027777778</c:v>
                </c:pt>
                <c:pt idx="607">
                  <c:v>42962.509259259263</c:v>
                </c:pt>
                <c:pt idx="608">
                  <c:v>42962.509490740733</c:v>
                </c:pt>
                <c:pt idx="609">
                  <c:v>42962.509722222225</c:v>
                </c:pt>
                <c:pt idx="610">
                  <c:v>42962.509953703695</c:v>
                </c:pt>
                <c:pt idx="611">
                  <c:v>42962.510185185187</c:v>
                </c:pt>
                <c:pt idx="612">
                  <c:v>42962.510416666664</c:v>
                </c:pt>
                <c:pt idx="613">
                  <c:v>42962.510648148156</c:v>
                </c:pt>
                <c:pt idx="614">
                  <c:v>42962.510879629634</c:v>
                </c:pt>
                <c:pt idx="615">
                  <c:v>42962.511111111104</c:v>
                </c:pt>
                <c:pt idx="616">
                  <c:v>42962.511342592596</c:v>
                </c:pt>
                <c:pt idx="617">
                  <c:v>42962.51157407408</c:v>
                </c:pt>
                <c:pt idx="618">
                  <c:v>42962.511805555558</c:v>
                </c:pt>
                <c:pt idx="619">
                  <c:v>42962.512037037042</c:v>
                </c:pt>
                <c:pt idx="620">
                  <c:v>42962.512268518527</c:v>
                </c:pt>
                <c:pt idx="621">
                  <c:v>42962.512500000004</c:v>
                </c:pt>
                <c:pt idx="622">
                  <c:v>42962.512731481482</c:v>
                </c:pt>
                <c:pt idx="623">
                  <c:v>42962.512962962966</c:v>
                </c:pt>
                <c:pt idx="624">
                  <c:v>42962.513194444451</c:v>
                </c:pt>
                <c:pt idx="625">
                  <c:v>42962.513425925928</c:v>
                </c:pt>
                <c:pt idx="626">
                  <c:v>42962.513657407413</c:v>
                </c:pt>
                <c:pt idx="627">
                  <c:v>42962.513888888891</c:v>
                </c:pt>
                <c:pt idx="628">
                  <c:v>42962.514120370368</c:v>
                </c:pt>
                <c:pt idx="629">
                  <c:v>42962.514351851853</c:v>
                </c:pt>
                <c:pt idx="630">
                  <c:v>42962.51458333333</c:v>
                </c:pt>
                <c:pt idx="631">
                  <c:v>42962.514814814822</c:v>
                </c:pt>
                <c:pt idx="632">
                  <c:v>42962.515046296299</c:v>
                </c:pt>
                <c:pt idx="633">
                  <c:v>42962.515277777784</c:v>
                </c:pt>
                <c:pt idx="634">
                  <c:v>42962.515509259261</c:v>
                </c:pt>
                <c:pt idx="635">
                  <c:v>42962.515740740731</c:v>
                </c:pt>
                <c:pt idx="636">
                  <c:v>42962.515972222223</c:v>
                </c:pt>
                <c:pt idx="637">
                  <c:v>42962.516203703701</c:v>
                </c:pt>
                <c:pt idx="638">
                  <c:v>42962.516435185193</c:v>
                </c:pt>
                <c:pt idx="639">
                  <c:v>42962.51666666667</c:v>
                </c:pt>
                <c:pt idx="640">
                  <c:v>42962.516898148162</c:v>
                </c:pt>
                <c:pt idx="641">
                  <c:v>42962.517129629625</c:v>
                </c:pt>
                <c:pt idx="642">
                  <c:v>42962.517361111102</c:v>
                </c:pt>
                <c:pt idx="643">
                  <c:v>42962.517592592601</c:v>
                </c:pt>
                <c:pt idx="644">
                  <c:v>42962.517824074079</c:v>
                </c:pt>
                <c:pt idx="645">
                  <c:v>42962.518055555563</c:v>
                </c:pt>
                <c:pt idx="646">
                  <c:v>42962.518287037041</c:v>
                </c:pt>
                <c:pt idx="647">
                  <c:v>42962.518518518526</c:v>
                </c:pt>
                <c:pt idx="648">
                  <c:v>42962.518750000003</c:v>
                </c:pt>
                <c:pt idx="649">
                  <c:v>42962.51898148148</c:v>
                </c:pt>
                <c:pt idx="650">
                  <c:v>42962.519212962972</c:v>
                </c:pt>
                <c:pt idx="651">
                  <c:v>42962.519444444442</c:v>
                </c:pt>
                <c:pt idx="652">
                  <c:v>42962.519675925934</c:v>
                </c:pt>
                <c:pt idx="653">
                  <c:v>42962.519907407412</c:v>
                </c:pt>
                <c:pt idx="654">
                  <c:v>42962.520138888889</c:v>
                </c:pt>
                <c:pt idx="655">
                  <c:v>42962.520370370381</c:v>
                </c:pt>
                <c:pt idx="656">
                  <c:v>42962.520601851844</c:v>
                </c:pt>
                <c:pt idx="657">
                  <c:v>42962.520833333336</c:v>
                </c:pt>
                <c:pt idx="658">
                  <c:v>42962.521064814799</c:v>
                </c:pt>
                <c:pt idx="659">
                  <c:v>42962.521296296298</c:v>
                </c:pt>
                <c:pt idx="660">
                  <c:v>42962.521527777775</c:v>
                </c:pt>
                <c:pt idx="661">
                  <c:v>42962.521759259253</c:v>
                </c:pt>
                <c:pt idx="662">
                  <c:v>42962.52199074073</c:v>
                </c:pt>
                <c:pt idx="663">
                  <c:v>42962.522222222222</c:v>
                </c:pt>
                <c:pt idx="664">
                  <c:v>42962.522453703699</c:v>
                </c:pt>
                <c:pt idx="665">
                  <c:v>42962.522685185184</c:v>
                </c:pt>
                <c:pt idx="666">
                  <c:v>42962.522916666661</c:v>
                </c:pt>
                <c:pt idx="667">
                  <c:v>42962.523148148146</c:v>
                </c:pt>
                <c:pt idx="668">
                  <c:v>42962.523379629623</c:v>
                </c:pt>
                <c:pt idx="669">
                  <c:v>42962.523611111101</c:v>
                </c:pt>
                <c:pt idx="670">
                  <c:v>42962.523842592585</c:v>
                </c:pt>
                <c:pt idx="671">
                  <c:v>42962.524074074085</c:v>
                </c:pt>
                <c:pt idx="672">
                  <c:v>42962.524305555555</c:v>
                </c:pt>
                <c:pt idx="673">
                  <c:v>42962.524537037039</c:v>
                </c:pt>
                <c:pt idx="674">
                  <c:v>42962.52476851851</c:v>
                </c:pt>
                <c:pt idx="675">
                  <c:v>42962.524999999994</c:v>
                </c:pt>
                <c:pt idx="676">
                  <c:v>42962.525231481479</c:v>
                </c:pt>
                <c:pt idx="677">
                  <c:v>42962.525462962956</c:v>
                </c:pt>
                <c:pt idx="678">
                  <c:v>42962.525694444441</c:v>
                </c:pt>
                <c:pt idx="679">
                  <c:v>42962.525925925926</c:v>
                </c:pt>
                <c:pt idx="680">
                  <c:v>42962.52615740741</c:v>
                </c:pt>
                <c:pt idx="681">
                  <c:v>42962.526388888888</c:v>
                </c:pt>
                <c:pt idx="682">
                  <c:v>42962.526620370372</c:v>
                </c:pt>
                <c:pt idx="683">
                  <c:v>42962.52685185185</c:v>
                </c:pt>
                <c:pt idx="684">
                  <c:v>42962.527083333327</c:v>
                </c:pt>
                <c:pt idx="685">
                  <c:v>42962.527314814804</c:v>
                </c:pt>
                <c:pt idx="686">
                  <c:v>42962.527546296296</c:v>
                </c:pt>
                <c:pt idx="687">
                  <c:v>42962.527777777774</c:v>
                </c:pt>
                <c:pt idx="688">
                  <c:v>42962.528009259258</c:v>
                </c:pt>
                <c:pt idx="689">
                  <c:v>42962.528240740736</c:v>
                </c:pt>
                <c:pt idx="690">
                  <c:v>42962.52847222222</c:v>
                </c:pt>
                <c:pt idx="691">
                  <c:v>42962.528703703698</c:v>
                </c:pt>
                <c:pt idx="692">
                  <c:v>42962.528935185182</c:v>
                </c:pt>
                <c:pt idx="693">
                  <c:v>42962.529166666653</c:v>
                </c:pt>
                <c:pt idx="694">
                  <c:v>42962.529398148152</c:v>
                </c:pt>
                <c:pt idx="695">
                  <c:v>42962.529629629622</c:v>
                </c:pt>
                <c:pt idx="696">
                  <c:v>42962.529861111107</c:v>
                </c:pt>
                <c:pt idx="697">
                  <c:v>42962.530092592591</c:v>
                </c:pt>
                <c:pt idx="698">
                  <c:v>42962.530324074083</c:v>
                </c:pt>
                <c:pt idx="699">
                  <c:v>42962.530555555553</c:v>
                </c:pt>
                <c:pt idx="700">
                  <c:v>42962.530787037031</c:v>
                </c:pt>
                <c:pt idx="701">
                  <c:v>42962.531018518515</c:v>
                </c:pt>
                <c:pt idx="702">
                  <c:v>42962.53125</c:v>
                </c:pt>
                <c:pt idx="703">
                  <c:v>42962.531481481477</c:v>
                </c:pt>
                <c:pt idx="704">
                  <c:v>42962.531712962955</c:v>
                </c:pt>
                <c:pt idx="705">
                  <c:v>42962.531944444447</c:v>
                </c:pt>
                <c:pt idx="706">
                  <c:v>42962.532175925931</c:v>
                </c:pt>
                <c:pt idx="707">
                  <c:v>42962.532407407409</c:v>
                </c:pt>
                <c:pt idx="708">
                  <c:v>42962.532638888893</c:v>
                </c:pt>
                <c:pt idx="709">
                  <c:v>42962.532870370378</c:v>
                </c:pt>
                <c:pt idx="710">
                  <c:v>42962.533101851848</c:v>
                </c:pt>
                <c:pt idx="711">
                  <c:v>42962.533333333326</c:v>
                </c:pt>
                <c:pt idx="712">
                  <c:v>42962.53356481481</c:v>
                </c:pt>
                <c:pt idx="713">
                  <c:v>42962.533796296295</c:v>
                </c:pt>
                <c:pt idx="714">
                  <c:v>42962.53402777778</c:v>
                </c:pt>
                <c:pt idx="715">
                  <c:v>42962.534259259264</c:v>
                </c:pt>
                <c:pt idx="716">
                  <c:v>42962.534490740734</c:v>
                </c:pt>
                <c:pt idx="717">
                  <c:v>42962.534722222212</c:v>
                </c:pt>
                <c:pt idx="718">
                  <c:v>42962.534953703704</c:v>
                </c:pt>
                <c:pt idx="719">
                  <c:v>42962.535185185181</c:v>
                </c:pt>
                <c:pt idx="720">
                  <c:v>42962.535416666658</c:v>
                </c:pt>
                <c:pt idx="721">
                  <c:v>42962.535648148158</c:v>
                </c:pt>
                <c:pt idx="722">
                  <c:v>42962.535879629628</c:v>
                </c:pt>
                <c:pt idx="723">
                  <c:v>42962.536111111105</c:v>
                </c:pt>
                <c:pt idx="724">
                  <c:v>42962.53634259259</c:v>
                </c:pt>
                <c:pt idx="725">
                  <c:v>42962.536574074089</c:v>
                </c:pt>
                <c:pt idx="726">
                  <c:v>42962.536805555559</c:v>
                </c:pt>
                <c:pt idx="727">
                  <c:v>42962.537037037036</c:v>
                </c:pt>
                <c:pt idx="728">
                  <c:v>42962.537268518521</c:v>
                </c:pt>
                <c:pt idx="729">
                  <c:v>42962.537499999999</c:v>
                </c:pt>
                <c:pt idx="730">
                  <c:v>42962.537731481476</c:v>
                </c:pt>
                <c:pt idx="731">
                  <c:v>42962.537962962953</c:v>
                </c:pt>
                <c:pt idx="732">
                  <c:v>42962.538194444453</c:v>
                </c:pt>
                <c:pt idx="733">
                  <c:v>42962.538425925923</c:v>
                </c:pt>
                <c:pt idx="734">
                  <c:v>42962.538657407415</c:v>
                </c:pt>
                <c:pt idx="735">
                  <c:v>42962.538888888892</c:v>
                </c:pt>
                <c:pt idx="736">
                  <c:v>42962.539120370362</c:v>
                </c:pt>
                <c:pt idx="737">
                  <c:v>42962.539351851854</c:v>
                </c:pt>
                <c:pt idx="738">
                  <c:v>42962.539583333324</c:v>
                </c:pt>
                <c:pt idx="739">
                  <c:v>42962.539814814816</c:v>
                </c:pt>
                <c:pt idx="740">
                  <c:v>42962.540046296293</c:v>
                </c:pt>
                <c:pt idx="741">
                  <c:v>42962.540277777785</c:v>
                </c:pt>
                <c:pt idx="742">
                  <c:v>42962.540509259263</c:v>
                </c:pt>
                <c:pt idx="743">
                  <c:v>42962.540740740733</c:v>
                </c:pt>
                <c:pt idx="744">
                  <c:v>42962.540972222232</c:v>
                </c:pt>
                <c:pt idx="745">
                  <c:v>42962.541203703695</c:v>
                </c:pt>
                <c:pt idx="746">
                  <c:v>42962.541435185187</c:v>
                </c:pt>
                <c:pt idx="747">
                  <c:v>42962.541666666657</c:v>
                </c:pt>
                <c:pt idx="748">
                  <c:v>42962.541898148156</c:v>
                </c:pt>
                <c:pt idx="749">
                  <c:v>42962.542129629626</c:v>
                </c:pt>
                <c:pt idx="750">
                  <c:v>42962.542361111104</c:v>
                </c:pt>
                <c:pt idx="751">
                  <c:v>42962.542592592603</c:v>
                </c:pt>
                <c:pt idx="752">
                  <c:v>42962.54282407408</c:v>
                </c:pt>
                <c:pt idx="753">
                  <c:v>42962.543055555558</c:v>
                </c:pt>
                <c:pt idx="754">
                  <c:v>42962.543287037035</c:v>
                </c:pt>
                <c:pt idx="755">
                  <c:v>42962.543518518527</c:v>
                </c:pt>
                <c:pt idx="756">
                  <c:v>42962.543749999997</c:v>
                </c:pt>
                <c:pt idx="757">
                  <c:v>42962.543981481474</c:v>
                </c:pt>
                <c:pt idx="758">
                  <c:v>42962.544212962974</c:v>
                </c:pt>
                <c:pt idx="759">
                  <c:v>42962.544444444451</c:v>
                </c:pt>
                <c:pt idx="760">
                  <c:v>42962.544675925936</c:v>
                </c:pt>
                <c:pt idx="761">
                  <c:v>42962.544907407413</c:v>
                </c:pt>
                <c:pt idx="762">
                  <c:v>42962.545138888891</c:v>
                </c:pt>
                <c:pt idx="763">
                  <c:v>42962.545370370368</c:v>
                </c:pt>
                <c:pt idx="764">
                  <c:v>42962.545601851845</c:v>
                </c:pt>
                <c:pt idx="765">
                  <c:v>42962.54583333333</c:v>
                </c:pt>
                <c:pt idx="766">
                  <c:v>42962.546064814815</c:v>
                </c:pt>
                <c:pt idx="767">
                  <c:v>42962.546296296307</c:v>
                </c:pt>
                <c:pt idx="768">
                  <c:v>42962.546527777784</c:v>
                </c:pt>
                <c:pt idx="769">
                  <c:v>42962.546759259261</c:v>
                </c:pt>
                <c:pt idx="770">
                  <c:v>42962.546990740739</c:v>
                </c:pt>
                <c:pt idx="771">
                  <c:v>42962.547222222223</c:v>
                </c:pt>
                <c:pt idx="772">
                  <c:v>42962.547453703693</c:v>
                </c:pt>
                <c:pt idx="773">
                  <c:v>42962.547685185185</c:v>
                </c:pt>
                <c:pt idx="774">
                  <c:v>42962.54791666667</c:v>
                </c:pt>
                <c:pt idx="775">
                  <c:v>42962.548148148155</c:v>
                </c:pt>
                <c:pt idx="776">
                  <c:v>42962.548379629632</c:v>
                </c:pt>
                <c:pt idx="777">
                  <c:v>42962.548611111109</c:v>
                </c:pt>
                <c:pt idx="778">
                  <c:v>42962.548842592601</c:v>
                </c:pt>
                <c:pt idx="779">
                  <c:v>42962.549074074079</c:v>
                </c:pt>
                <c:pt idx="780">
                  <c:v>42962.549305555556</c:v>
                </c:pt>
                <c:pt idx="781">
                  <c:v>42962.549537037041</c:v>
                </c:pt>
                <c:pt idx="782">
                  <c:v>42962.549768518511</c:v>
                </c:pt>
                <c:pt idx="783">
                  <c:v>42962.55</c:v>
                </c:pt>
                <c:pt idx="784">
                  <c:v>42962.550231481488</c:v>
                </c:pt>
                <c:pt idx="785">
                  <c:v>42962.550462962965</c:v>
                </c:pt>
                <c:pt idx="786">
                  <c:v>42962.55069444445</c:v>
                </c:pt>
                <c:pt idx="787">
                  <c:v>42962.550925925934</c:v>
                </c:pt>
                <c:pt idx="788">
                  <c:v>42962.551157407412</c:v>
                </c:pt>
                <c:pt idx="789">
                  <c:v>42962.551388888889</c:v>
                </c:pt>
                <c:pt idx="790">
                  <c:v>42962.551620370381</c:v>
                </c:pt>
                <c:pt idx="791">
                  <c:v>42962.551851851851</c:v>
                </c:pt>
                <c:pt idx="792">
                  <c:v>42962.552083333336</c:v>
                </c:pt>
                <c:pt idx="793">
                  <c:v>42962.552314814813</c:v>
                </c:pt>
                <c:pt idx="794">
                  <c:v>42962.552546296305</c:v>
                </c:pt>
                <c:pt idx="795">
                  <c:v>42962.552777777782</c:v>
                </c:pt>
                <c:pt idx="796">
                  <c:v>42962.55300925926</c:v>
                </c:pt>
                <c:pt idx="797">
                  <c:v>42962.553240740737</c:v>
                </c:pt>
                <c:pt idx="798">
                  <c:v>42962.553472222222</c:v>
                </c:pt>
                <c:pt idx="799">
                  <c:v>42962.553703703699</c:v>
                </c:pt>
                <c:pt idx="800">
                  <c:v>42962.553935185191</c:v>
                </c:pt>
                <c:pt idx="801">
                  <c:v>42962.554166666661</c:v>
                </c:pt>
                <c:pt idx="802">
                  <c:v>42962.554398148161</c:v>
                </c:pt>
                <c:pt idx="803">
                  <c:v>42962.554629629631</c:v>
                </c:pt>
                <c:pt idx="804">
                  <c:v>42962.554861111108</c:v>
                </c:pt>
                <c:pt idx="805">
                  <c:v>42962.555092592593</c:v>
                </c:pt>
                <c:pt idx="806">
                  <c:v>42962.555324074085</c:v>
                </c:pt>
                <c:pt idx="807">
                  <c:v>42962.555555555562</c:v>
                </c:pt>
                <c:pt idx="808">
                  <c:v>42962.555787037032</c:v>
                </c:pt>
                <c:pt idx="809">
                  <c:v>42962.556018518524</c:v>
                </c:pt>
                <c:pt idx="810">
                  <c:v>42962.556250000009</c:v>
                </c:pt>
                <c:pt idx="811">
                  <c:v>42962.556481481479</c:v>
                </c:pt>
                <c:pt idx="812">
                  <c:v>42962.556712962971</c:v>
                </c:pt>
                <c:pt idx="813">
                  <c:v>42962.556944444448</c:v>
                </c:pt>
                <c:pt idx="814">
                  <c:v>42962.557175925933</c:v>
                </c:pt>
                <c:pt idx="815">
                  <c:v>42962.55740740741</c:v>
                </c:pt>
                <c:pt idx="816">
                  <c:v>42962.557638888895</c:v>
                </c:pt>
                <c:pt idx="817">
                  <c:v>42962.55787037038</c:v>
                </c:pt>
                <c:pt idx="818">
                  <c:v>42962.55810185185</c:v>
                </c:pt>
                <c:pt idx="819">
                  <c:v>42962.558333333342</c:v>
                </c:pt>
                <c:pt idx="820">
                  <c:v>42962.558564814812</c:v>
                </c:pt>
                <c:pt idx="821">
                  <c:v>42962.558796296304</c:v>
                </c:pt>
                <c:pt idx="822">
                  <c:v>42962.559027777781</c:v>
                </c:pt>
                <c:pt idx="823">
                  <c:v>42962.559259259266</c:v>
                </c:pt>
                <c:pt idx="824">
                  <c:v>42962.559490740736</c:v>
                </c:pt>
                <c:pt idx="825">
                  <c:v>42962.55972222222</c:v>
                </c:pt>
                <c:pt idx="826">
                  <c:v>42962.559953703705</c:v>
                </c:pt>
                <c:pt idx="827">
                  <c:v>42962.560185185175</c:v>
                </c:pt>
                <c:pt idx="828">
                  <c:v>42962.56041666666</c:v>
                </c:pt>
                <c:pt idx="829">
                  <c:v>42962.560648148152</c:v>
                </c:pt>
                <c:pt idx="830">
                  <c:v>42962.560879629629</c:v>
                </c:pt>
                <c:pt idx="831">
                  <c:v>42962.561111111107</c:v>
                </c:pt>
                <c:pt idx="832">
                  <c:v>42962.561342592584</c:v>
                </c:pt>
                <c:pt idx="833">
                  <c:v>42962.561574074083</c:v>
                </c:pt>
                <c:pt idx="834">
                  <c:v>42962.561805555546</c:v>
                </c:pt>
                <c:pt idx="835">
                  <c:v>42962.562037037038</c:v>
                </c:pt>
                <c:pt idx="836">
                  <c:v>42962.562268518515</c:v>
                </c:pt>
                <c:pt idx="837">
                  <c:v>42962.5625</c:v>
                </c:pt>
                <c:pt idx="838">
                  <c:v>42962.562731481485</c:v>
                </c:pt>
                <c:pt idx="839">
                  <c:v>42962.562962962955</c:v>
                </c:pt>
                <c:pt idx="840">
                  <c:v>42962.563194444447</c:v>
                </c:pt>
                <c:pt idx="841">
                  <c:v>42962.563425925924</c:v>
                </c:pt>
                <c:pt idx="842">
                  <c:v>42962.563657407409</c:v>
                </c:pt>
                <c:pt idx="843">
                  <c:v>42962.563888888886</c:v>
                </c:pt>
                <c:pt idx="844">
                  <c:v>42962.564120370371</c:v>
                </c:pt>
                <c:pt idx="845">
                  <c:v>42962.564351851855</c:v>
                </c:pt>
                <c:pt idx="846">
                  <c:v>42962.564583333326</c:v>
                </c:pt>
                <c:pt idx="847">
                  <c:v>42962.564814814818</c:v>
                </c:pt>
                <c:pt idx="848">
                  <c:v>42962.565046296295</c:v>
                </c:pt>
                <c:pt idx="849">
                  <c:v>42962.56527777778</c:v>
                </c:pt>
                <c:pt idx="850">
                  <c:v>42962.565509259257</c:v>
                </c:pt>
                <c:pt idx="851">
                  <c:v>42962.565740740727</c:v>
                </c:pt>
                <c:pt idx="852">
                  <c:v>42962.565972222212</c:v>
                </c:pt>
                <c:pt idx="853">
                  <c:v>42962.566203703704</c:v>
                </c:pt>
                <c:pt idx="854">
                  <c:v>42962.566435185188</c:v>
                </c:pt>
                <c:pt idx="855">
                  <c:v>42962.566666666658</c:v>
                </c:pt>
                <c:pt idx="856">
                  <c:v>42962.566898148165</c:v>
                </c:pt>
                <c:pt idx="857">
                  <c:v>42962.56712962962</c:v>
                </c:pt>
                <c:pt idx="858">
                  <c:v>42962.567361111098</c:v>
                </c:pt>
                <c:pt idx="859">
                  <c:v>42962.56759259259</c:v>
                </c:pt>
                <c:pt idx="860">
                  <c:v>42962.567824074082</c:v>
                </c:pt>
                <c:pt idx="861">
                  <c:v>42962.568055555559</c:v>
                </c:pt>
                <c:pt idx="862">
                  <c:v>42962.568287037036</c:v>
                </c:pt>
                <c:pt idx="863">
                  <c:v>42962.568518518528</c:v>
                </c:pt>
                <c:pt idx="864">
                  <c:v>42962.568749999999</c:v>
                </c:pt>
                <c:pt idx="865">
                  <c:v>42962.568981481476</c:v>
                </c:pt>
                <c:pt idx="866">
                  <c:v>42962.569212962961</c:v>
                </c:pt>
                <c:pt idx="867">
                  <c:v>42962.569444444445</c:v>
                </c:pt>
                <c:pt idx="868">
                  <c:v>42962.569675925923</c:v>
                </c:pt>
                <c:pt idx="869">
                  <c:v>42962.569907407407</c:v>
                </c:pt>
                <c:pt idx="870">
                  <c:v>42962.570138888892</c:v>
                </c:pt>
                <c:pt idx="871">
                  <c:v>42962.570370370369</c:v>
                </c:pt>
                <c:pt idx="872">
                  <c:v>42962.570601851854</c:v>
                </c:pt>
                <c:pt idx="873">
                  <c:v>42962.570833333331</c:v>
                </c:pt>
                <c:pt idx="874">
                  <c:v>42962.571064814809</c:v>
                </c:pt>
                <c:pt idx="875">
                  <c:v>42962.571296296293</c:v>
                </c:pt>
                <c:pt idx="876">
                  <c:v>42962.571527777778</c:v>
                </c:pt>
                <c:pt idx="877">
                  <c:v>42962.571759259255</c:v>
                </c:pt>
                <c:pt idx="878">
                  <c:v>42962.571990740733</c:v>
                </c:pt>
                <c:pt idx="879">
                  <c:v>42962.572222222232</c:v>
                </c:pt>
                <c:pt idx="880">
                  <c:v>42962.572453703695</c:v>
                </c:pt>
                <c:pt idx="881">
                  <c:v>42962.572685185187</c:v>
                </c:pt>
                <c:pt idx="882">
                  <c:v>42962.572916666664</c:v>
                </c:pt>
                <c:pt idx="883">
                  <c:v>42962.573148148149</c:v>
                </c:pt>
                <c:pt idx="884">
                  <c:v>42962.573379629626</c:v>
                </c:pt>
                <c:pt idx="885">
                  <c:v>42962.573611111104</c:v>
                </c:pt>
                <c:pt idx="886">
                  <c:v>42962.573842592596</c:v>
                </c:pt>
                <c:pt idx="887">
                  <c:v>42962.57407407408</c:v>
                </c:pt>
                <c:pt idx="888">
                  <c:v>42962.574305555558</c:v>
                </c:pt>
                <c:pt idx="889">
                  <c:v>42962.574537037042</c:v>
                </c:pt>
                <c:pt idx="890">
                  <c:v>42962.57476851852</c:v>
                </c:pt>
                <c:pt idx="891">
                  <c:v>42962.575000000004</c:v>
                </c:pt>
                <c:pt idx="892">
                  <c:v>42962.575231481482</c:v>
                </c:pt>
                <c:pt idx="893">
                  <c:v>42962.575462962959</c:v>
                </c:pt>
                <c:pt idx="894">
                  <c:v>42962.575694444451</c:v>
                </c:pt>
                <c:pt idx="895">
                  <c:v>42962.575925925928</c:v>
                </c:pt>
                <c:pt idx="896">
                  <c:v>42962.576157407413</c:v>
                </c:pt>
                <c:pt idx="897">
                  <c:v>42962.576388888891</c:v>
                </c:pt>
                <c:pt idx="898">
                  <c:v>42962.576620370368</c:v>
                </c:pt>
                <c:pt idx="899">
                  <c:v>42962.576851851853</c:v>
                </c:pt>
                <c:pt idx="900">
                  <c:v>42962.577083333323</c:v>
                </c:pt>
                <c:pt idx="901">
                  <c:v>42962.577314814815</c:v>
                </c:pt>
                <c:pt idx="902">
                  <c:v>42962.577546296299</c:v>
                </c:pt>
                <c:pt idx="903">
                  <c:v>42962.577777777777</c:v>
                </c:pt>
                <c:pt idx="904">
                  <c:v>42962.578009259261</c:v>
                </c:pt>
                <c:pt idx="905">
                  <c:v>42962.578240740739</c:v>
                </c:pt>
                <c:pt idx="906">
                  <c:v>42962.578472222223</c:v>
                </c:pt>
                <c:pt idx="907">
                  <c:v>42962.578703703693</c:v>
                </c:pt>
                <c:pt idx="908">
                  <c:v>42962.578935185193</c:v>
                </c:pt>
                <c:pt idx="909">
                  <c:v>42962.579166666663</c:v>
                </c:pt>
                <c:pt idx="910">
                  <c:v>42962.579398148155</c:v>
                </c:pt>
                <c:pt idx="911">
                  <c:v>42962.579629629625</c:v>
                </c:pt>
                <c:pt idx="912">
                  <c:v>42962.579861111102</c:v>
                </c:pt>
                <c:pt idx="913">
                  <c:v>42962.580092592601</c:v>
                </c:pt>
                <c:pt idx="914">
                  <c:v>42962.580324074079</c:v>
                </c:pt>
                <c:pt idx="915">
                  <c:v>42962.580555555563</c:v>
                </c:pt>
                <c:pt idx="916">
                  <c:v>42962.580787037034</c:v>
                </c:pt>
                <c:pt idx="917">
                  <c:v>42962.581018518518</c:v>
                </c:pt>
                <c:pt idx="918">
                  <c:v>42962.581250000003</c:v>
                </c:pt>
                <c:pt idx="919">
                  <c:v>42962.581481481473</c:v>
                </c:pt>
                <c:pt idx="920">
                  <c:v>42962.581712962965</c:v>
                </c:pt>
                <c:pt idx="921">
                  <c:v>42962.581944444442</c:v>
                </c:pt>
                <c:pt idx="922">
                  <c:v>42962.582175925934</c:v>
                </c:pt>
                <c:pt idx="923">
                  <c:v>42962.582407407412</c:v>
                </c:pt>
                <c:pt idx="924">
                  <c:v>42962.582638888896</c:v>
                </c:pt>
                <c:pt idx="925">
                  <c:v>42962.582870370388</c:v>
                </c:pt>
                <c:pt idx="926">
                  <c:v>42962.583101851844</c:v>
                </c:pt>
                <c:pt idx="927">
                  <c:v>42962.583333333336</c:v>
                </c:pt>
                <c:pt idx="928">
                  <c:v>42962.583564814806</c:v>
                </c:pt>
                <c:pt idx="929">
                  <c:v>42962.583796296298</c:v>
                </c:pt>
                <c:pt idx="930">
                  <c:v>42962.584027777782</c:v>
                </c:pt>
                <c:pt idx="931">
                  <c:v>42962.584259259267</c:v>
                </c:pt>
                <c:pt idx="932">
                  <c:v>42962.584490740737</c:v>
                </c:pt>
                <c:pt idx="933">
                  <c:v>42962.584722222222</c:v>
                </c:pt>
                <c:pt idx="934">
                  <c:v>42962.584953703707</c:v>
                </c:pt>
                <c:pt idx="935">
                  <c:v>42962.585185185184</c:v>
                </c:pt>
                <c:pt idx="936">
                  <c:v>42962.585416666661</c:v>
                </c:pt>
                <c:pt idx="937">
                  <c:v>42962.585648148153</c:v>
                </c:pt>
                <c:pt idx="938">
                  <c:v>42962.585879629631</c:v>
                </c:pt>
                <c:pt idx="939">
                  <c:v>42962.586111111108</c:v>
                </c:pt>
                <c:pt idx="940">
                  <c:v>42962.586342592593</c:v>
                </c:pt>
                <c:pt idx="941">
                  <c:v>42962.586574074092</c:v>
                </c:pt>
                <c:pt idx="942">
                  <c:v>42962.586805555562</c:v>
                </c:pt>
                <c:pt idx="943">
                  <c:v>42962.587037037039</c:v>
                </c:pt>
                <c:pt idx="944">
                  <c:v>42962.587268518517</c:v>
                </c:pt>
                <c:pt idx="945">
                  <c:v>42962.587500000001</c:v>
                </c:pt>
                <c:pt idx="946">
                  <c:v>42962.587731481479</c:v>
                </c:pt>
                <c:pt idx="947">
                  <c:v>42962.587962962964</c:v>
                </c:pt>
                <c:pt idx="948">
                  <c:v>42962.588194444448</c:v>
                </c:pt>
                <c:pt idx="949">
                  <c:v>42962.588425925933</c:v>
                </c:pt>
                <c:pt idx="950">
                  <c:v>42962.588657407417</c:v>
                </c:pt>
                <c:pt idx="951">
                  <c:v>42962.588888888895</c:v>
                </c:pt>
                <c:pt idx="952">
                  <c:v>42962.589120370372</c:v>
                </c:pt>
                <c:pt idx="953">
                  <c:v>42962.58935185185</c:v>
                </c:pt>
                <c:pt idx="954">
                  <c:v>42962.589583333334</c:v>
                </c:pt>
                <c:pt idx="955">
                  <c:v>42962.589814814812</c:v>
                </c:pt>
                <c:pt idx="956">
                  <c:v>42962.590046296296</c:v>
                </c:pt>
                <c:pt idx="957">
                  <c:v>42962.590277777781</c:v>
                </c:pt>
                <c:pt idx="958">
                  <c:v>42962.590509259258</c:v>
                </c:pt>
                <c:pt idx="959">
                  <c:v>42962.590740740729</c:v>
                </c:pt>
                <c:pt idx="960">
                  <c:v>42962.59097222222</c:v>
                </c:pt>
                <c:pt idx="961">
                  <c:v>42962.591203703698</c:v>
                </c:pt>
                <c:pt idx="962">
                  <c:v>42962.591435185175</c:v>
                </c:pt>
                <c:pt idx="963">
                  <c:v>42962.591666666653</c:v>
                </c:pt>
                <c:pt idx="964">
                  <c:v>42962.591898148152</c:v>
                </c:pt>
                <c:pt idx="965">
                  <c:v>42962.592129629622</c:v>
                </c:pt>
                <c:pt idx="966">
                  <c:v>42962.592361111107</c:v>
                </c:pt>
                <c:pt idx="967">
                  <c:v>42962.592592592591</c:v>
                </c:pt>
                <c:pt idx="968">
                  <c:v>42962.592824074083</c:v>
                </c:pt>
                <c:pt idx="969">
                  <c:v>42962.593055555546</c:v>
                </c:pt>
                <c:pt idx="970">
                  <c:v>42962.593287037031</c:v>
                </c:pt>
                <c:pt idx="971">
                  <c:v>42962.593518518515</c:v>
                </c:pt>
                <c:pt idx="972">
                  <c:v>42962.593749999993</c:v>
                </c:pt>
                <c:pt idx="973">
                  <c:v>42962.593981481477</c:v>
                </c:pt>
                <c:pt idx="974">
                  <c:v>42962.594212962962</c:v>
                </c:pt>
                <c:pt idx="975">
                  <c:v>42962.594444444447</c:v>
                </c:pt>
                <c:pt idx="976">
                  <c:v>42962.594675925931</c:v>
                </c:pt>
                <c:pt idx="977">
                  <c:v>42962.594907407409</c:v>
                </c:pt>
                <c:pt idx="978">
                  <c:v>42962.595138888886</c:v>
                </c:pt>
                <c:pt idx="979">
                  <c:v>42962.595370370371</c:v>
                </c:pt>
                <c:pt idx="980">
                  <c:v>42962.595601851848</c:v>
                </c:pt>
                <c:pt idx="981">
                  <c:v>42962.595833333326</c:v>
                </c:pt>
                <c:pt idx="982">
                  <c:v>42962.59606481481</c:v>
                </c:pt>
                <c:pt idx="983">
                  <c:v>42962.596296296302</c:v>
                </c:pt>
                <c:pt idx="984">
                  <c:v>42962.59652777778</c:v>
                </c:pt>
                <c:pt idx="985">
                  <c:v>42962.596759259257</c:v>
                </c:pt>
                <c:pt idx="986">
                  <c:v>42962.596990740734</c:v>
                </c:pt>
                <c:pt idx="987">
                  <c:v>42962.597222222212</c:v>
                </c:pt>
                <c:pt idx="988">
                  <c:v>42962.597453703696</c:v>
                </c:pt>
                <c:pt idx="989">
                  <c:v>42962.597685185181</c:v>
                </c:pt>
                <c:pt idx="990">
                  <c:v>42962.597916666658</c:v>
                </c:pt>
                <c:pt idx="991">
                  <c:v>42962.598148148158</c:v>
                </c:pt>
                <c:pt idx="992">
                  <c:v>42962.598379629628</c:v>
                </c:pt>
                <c:pt idx="993">
                  <c:v>42962.598611111105</c:v>
                </c:pt>
                <c:pt idx="994">
                  <c:v>42962.59884259259</c:v>
                </c:pt>
                <c:pt idx="995">
                  <c:v>42962.599074074082</c:v>
                </c:pt>
                <c:pt idx="996">
                  <c:v>42962.599305555552</c:v>
                </c:pt>
                <c:pt idx="997">
                  <c:v>42962.599537037036</c:v>
                </c:pt>
                <c:pt idx="998">
                  <c:v>42962.599768518514</c:v>
                </c:pt>
                <c:pt idx="999">
                  <c:v>42962.6</c:v>
                </c:pt>
                <c:pt idx="1000">
                  <c:v>42962.600231481483</c:v>
                </c:pt>
                <c:pt idx="1001">
                  <c:v>42962.600462962953</c:v>
                </c:pt>
                <c:pt idx="1002">
                  <c:v>42962.600694444453</c:v>
                </c:pt>
                <c:pt idx="1003">
                  <c:v>42962.600925925923</c:v>
                </c:pt>
                <c:pt idx="1004">
                  <c:v>42962.601157407407</c:v>
                </c:pt>
                <c:pt idx="1005">
                  <c:v>42962.601388888885</c:v>
                </c:pt>
                <c:pt idx="1006">
                  <c:v>42962.601620370362</c:v>
                </c:pt>
                <c:pt idx="1007">
                  <c:v>42962.601851851854</c:v>
                </c:pt>
                <c:pt idx="1008">
                  <c:v>42962.602083333324</c:v>
                </c:pt>
                <c:pt idx="1009">
                  <c:v>42962.602314814816</c:v>
                </c:pt>
                <c:pt idx="1010">
                  <c:v>42962.602546296293</c:v>
                </c:pt>
                <c:pt idx="1011">
                  <c:v>42962.602777777778</c:v>
                </c:pt>
                <c:pt idx="1012">
                  <c:v>42962.603009259255</c:v>
                </c:pt>
                <c:pt idx="1013">
                  <c:v>42962.603240740733</c:v>
                </c:pt>
                <c:pt idx="1014">
                  <c:v>42962.603472222225</c:v>
                </c:pt>
                <c:pt idx="1015">
                  <c:v>42962.603703703688</c:v>
                </c:pt>
                <c:pt idx="1016">
                  <c:v>42962.603935185187</c:v>
                </c:pt>
                <c:pt idx="1017">
                  <c:v>42962.604166666657</c:v>
                </c:pt>
                <c:pt idx="1018">
                  <c:v>42962.604398148156</c:v>
                </c:pt>
                <c:pt idx="1019">
                  <c:v>42962.604629629626</c:v>
                </c:pt>
                <c:pt idx="1020">
                  <c:v>42962.604861111104</c:v>
                </c:pt>
                <c:pt idx="1021">
                  <c:v>42962.605092592596</c:v>
                </c:pt>
                <c:pt idx="1022">
                  <c:v>42962.605324074073</c:v>
                </c:pt>
                <c:pt idx="1023">
                  <c:v>42962.605555555558</c:v>
                </c:pt>
                <c:pt idx="1024">
                  <c:v>42962.605787037028</c:v>
                </c:pt>
                <c:pt idx="1025">
                  <c:v>42962.606018518527</c:v>
                </c:pt>
                <c:pt idx="1026">
                  <c:v>42962.606250000004</c:v>
                </c:pt>
                <c:pt idx="1027">
                  <c:v>42962.606481481474</c:v>
                </c:pt>
                <c:pt idx="1028">
                  <c:v>42962.606712962966</c:v>
                </c:pt>
                <c:pt idx="1029">
                  <c:v>42962.606944444451</c:v>
                </c:pt>
                <c:pt idx="1030">
                  <c:v>42962.607175925928</c:v>
                </c:pt>
                <c:pt idx="1031">
                  <c:v>42962.607407407406</c:v>
                </c:pt>
                <c:pt idx="1032">
                  <c:v>42962.607638888891</c:v>
                </c:pt>
                <c:pt idx="1033">
                  <c:v>42962.607870370368</c:v>
                </c:pt>
                <c:pt idx="1034">
                  <c:v>42962.608101851845</c:v>
                </c:pt>
                <c:pt idx="1035">
                  <c:v>42962.60833333333</c:v>
                </c:pt>
                <c:pt idx="1036">
                  <c:v>42962.608564814815</c:v>
                </c:pt>
                <c:pt idx="1037">
                  <c:v>42962.608796296299</c:v>
                </c:pt>
                <c:pt idx="1038">
                  <c:v>42962.609027777777</c:v>
                </c:pt>
                <c:pt idx="1039">
                  <c:v>42962.609259259261</c:v>
                </c:pt>
                <c:pt idx="1040">
                  <c:v>42962.609490740731</c:v>
                </c:pt>
                <c:pt idx="1041">
                  <c:v>42962.609722222216</c:v>
                </c:pt>
                <c:pt idx="1042">
                  <c:v>42962.609953703693</c:v>
                </c:pt>
                <c:pt idx="1043">
                  <c:v>42962.610185185185</c:v>
                </c:pt>
                <c:pt idx="1044">
                  <c:v>42962.61041666667</c:v>
                </c:pt>
                <c:pt idx="1045">
                  <c:v>42962.610648148155</c:v>
                </c:pt>
                <c:pt idx="1046">
                  <c:v>42962.610879629632</c:v>
                </c:pt>
                <c:pt idx="1047">
                  <c:v>42962.611111111102</c:v>
                </c:pt>
                <c:pt idx="1048">
                  <c:v>42962.611342592594</c:v>
                </c:pt>
                <c:pt idx="1049">
                  <c:v>42962.611574074079</c:v>
                </c:pt>
                <c:pt idx="1050">
                  <c:v>42962.611805555556</c:v>
                </c:pt>
                <c:pt idx="1051">
                  <c:v>42962.612037037041</c:v>
                </c:pt>
                <c:pt idx="1052">
                  <c:v>42962.612268518518</c:v>
                </c:pt>
                <c:pt idx="1053">
                  <c:v>42962.612500000003</c:v>
                </c:pt>
                <c:pt idx="1054">
                  <c:v>42962.61273148148</c:v>
                </c:pt>
                <c:pt idx="1055">
                  <c:v>42962.612962962965</c:v>
                </c:pt>
                <c:pt idx="1056">
                  <c:v>42962.613194444442</c:v>
                </c:pt>
                <c:pt idx="1057">
                  <c:v>42962.613425925927</c:v>
                </c:pt>
                <c:pt idx="1058">
                  <c:v>42962.613657407412</c:v>
                </c:pt>
                <c:pt idx="1059">
                  <c:v>42962.613888888889</c:v>
                </c:pt>
                <c:pt idx="1060">
                  <c:v>42962.614120370381</c:v>
                </c:pt>
                <c:pt idx="1061">
                  <c:v>42962.614351851851</c:v>
                </c:pt>
                <c:pt idx="1062">
                  <c:v>42962.614583333336</c:v>
                </c:pt>
                <c:pt idx="1063">
                  <c:v>42962.614814814813</c:v>
                </c:pt>
                <c:pt idx="1064">
                  <c:v>42962.615046296298</c:v>
                </c:pt>
                <c:pt idx="1065">
                  <c:v>42962.615277777782</c:v>
                </c:pt>
                <c:pt idx="1066">
                  <c:v>42962.61550925926</c:v>
                </c:pt>
                <c:pt idx="1067">
                  <c:v>42962.61574074073</c:v>
                </c:pt>
                <c:pt idx="1068">
                  <c:v>42962.615972222222</c:v>
                </c:pt>
                <c:pt idx="1069">
                  <c:v>42962.616203703707</c:v>
                </c:pt>
                <c:pt idx="1070">
                  <c:v>42962.616435185191</c:v>
                </c:pt>
                <c:pt idx="1071">
                  <c:v>42962.616666666661</c:v>
                </c:pt>
                <c:pt idx="1072">
                  <c:v>42962.616898148161</c:v>
                </c:pt>
                <c:pt idx="1073">
                  <c:v>42962.617129629623</c:v>
                </c:pt>
                <c:pt idx="1074">
                  <c:v>42962.617361111101</c:v>
                </c:pt>
                <c:pt idx="1075">
                  <c:v>42962.617592592593</c:v>
                </c:pt>
                <c:pt idx="1076">
                  <c:v>42962.617824074085</c:v>
                </c:pt>
                <c:pt idx="1077">
                  <c:v>42962.618055555562</c:v>
                </c:pt>
                <c:pt idx="1078">
                  <c:v>42962.618287037039</c:v>
                </c:pt>
                <c:pt idx="1079">
                  <c:v>42962.618518518524</c:v>
                </c:pt>
                <c:pt idx="1080">
                  <c:v>42962.618750000001</c:v>
                </c:pt>
                <c:pt idx="1081">
                  <c:v>42962.618981481479</c:v>
                </c:pt>
                <c:pt idx="1082">
                  <c:v>42962.619212962971</c:v>
                </c:pt>
                <c:pt idx="1083">
                  <c:v>42962.619444444441</c:v>
                </c:pt>
                <c:pt idx="1084">
                  <c:v>42962.619675925933</c:v>
                </c:pt>
                <c:pt idx="1085">
                  <c:v>42962.61990740741</c:v>
                </c:pt>
                <c:pt idx="1086">
                  <c:v>42962.620138888888</c:v>
                </c:pt>
                <c:pt idx="1087">
                  <c:v>42962.620370370372</c:v>
                </c:pt>
                <c:pt idx="1088">
                  <c:v>42962.620601851842</c:v>
                </c:pt>
                <c:pt idx="1089">
                  <c:v>42962.620833333334</c:v>
                </c:pt>
                <c:pt idx="1090">
                  <c:v>42962.621064814797</c:v>
                </c:pt>
                <c:pt idx="1091">
                  <c:v>42962.621296296296</c:v>
                </c:pt>
                <c:pt idx="1092">
                  <c:v>42962.621527777774</c:v>
                </c:pt>
                <c:pt idx="1093">
                  <c:v>42962.621759259251</c:v>
                </c:pt>
                <c:pt idx="1094">
                  <c:v>42962.621990740729</c:v>
                </c:pt>
                <c:pt idx="1095">
                  <c:v>42962.62222222222</c:v>
                </c:pt>
                <c:pt idx="1096">
                  <c:v>42962.622453703698</c:v>
                </c:pt>
                <c:pt idx="1097">
                  <c:v>42962.622685185175</c:v>
                </c:pt>
                <c:pt idx="1098">
                  <c:v>42962.62291666666</c:v>
                </c:pt>
                <c:pt idx="1099">
                  <c:v>42962.623148148145</c:v>
                </c:pt>
                <c:pt idx="1100">
                  <c:v>42962.623379629622</c:v>
                </c:pt>
                <c:pt idx="1101">
                  <c:v>42962.623611111107</c:v>
                </c:pt>
                <c:pt idx="1102">
                  <c:v>42962.623842592584</c:v>
                </c:pt>
                <c:pt idx="1103">
                  <c:v>42962.624074074083</c:v>
                </c:pt>
                <c:pt idx="1104">
                  <c:v>42962.624305555546</c:v>
                </c:pt>
                <c:pt idx="1105">
                  <c:v>42962.624537037038</c:v>
                </c:pt>
                <c:pt idx="1106">
                  <c:v>42962.624768518508</c:v>
                </c:pt>
                <c:pt idx="1107">
                  <c:v>42962.624999999993</c:v>
                </c:pt>
                <c:pt idx="1108">
                  <c:v>42962.625231481485</c:v>
                </c:pt>
                <c:pt idx="1109">
                  <c:v>42962.625462962947</c:v>
                </c:pt>
                <c:pt idx="1110">
                  <c:v>42962.625694444447</c:v>
                </c:pt>
                <c:pt idx="1111">
                  <c:v>42962.625925925924</c:v>
                </c:pt>
                <c:pt idx="1112">
                  <c:v>42962.626157407409</c:v>
                </c:pt>
                <c:pt idx="1113">
                  <c:v>42962.626388888886</c:v>
                </c:pt>
                <c:pt idx="1114">
                  <c:v>42962.626620370371</c:v>
                </c:pt>
                <c:pt idx="1115">
                  <c:v>42962.626851851855</c:v>
                </c:pt>
                <c:pt idx="1116">
                  <c:v>42962.627083333318</c:v>
                </c:pt>
                <c:pt idx="1117">
                  <c:v>42962.62731481481</c:v>
                </c:pt>
                <c:pt idx="1118">
                  <c:v>42962.627546296295</c:v>
                </c:pt>
                <c:pt idx="1119">
                  <c:v>42962.627777777772</c:v>
                </c:pt>
                <c:pt idx="1120">
                  <c:v>42962.628009259257</c:v>
                </c:pt>
                <c:pt idx="1121">
                  <c:v>42962.628240740734</c:v>
                </c:pt>
                <c:pt idx="1122">
                  <c:v>42962.628472222212</c:v>
                </c:pt>
                <c:pt idx="1123">
                  <c:v>42962.628703703696</c:v>
                </c:pt>
                <c:pt idx="1124">
                  <c:v>42962.628935185188</c:v>
                </c:pt>
                <c:pt idx="1125">
                  <c:v>42962.629166666651</c:v>
                </c:pt>
                <c:pt idx="1126">
                  <c:v>42962.629398148158</c:v>
                </c:pt>
                <c:pt idx="1127">
                  <c:v>42962.62962962962</c:v>
                </c:pt>
                <c:pt idx="1128">
                  <c:v>42962.629861111098</c:v>
                </c:pt>
                <c:pt idx="1129">
                  <c:v>42962.63009259259</c:v>
                </c:pt>
                <c:pt idx="1130">
                  <c:v>42962.630324074082</c:v>
                </c:pt>
                <c:pt idx="1131">
                  <c:v>42962.630555555559</c:v>
                </c:pt>
                <c:pt idx="1132">
                  <c:v>42962.630787037029</c:v>
                </c:pt>
                <c:pt idx="1133">
                  <c:v>42962.631018518521</c:v>
                </c:pt>
                <c:pt idx="1134">
                  <c:v>42962.631249999999</c:v>
                </c:pt>
                <c:pt idx="1135">
                  <c:v>42962.631481481469</c:v>
                </c:pt>
                <c:pt idx="1136">
                  <c:v>42962.631712962953</c:v>
                </c:pt>
                <c:pt idx="1137">
                  <c:v>42962.631944444445</c:v>
                </c:pt>
                <c:pt idx="1138">
                  <c:v>42962.632175925923</c:v>
                </c:pt>
                <c:pt idx="1139">
                  <c:v>42962.632407407407</c:v>
                </c:pt>
                <c:pt idx="1140">
                  <c:v>42962.632638888892</c:v>
                </c:pt>
                <c:pt idx="1141">
                  <c:v>42962.632870370369</c:v>
                </c:pt>
                <c:pt idx="1142">
                  <c:v>42962.633101851847</c:v>
                </c:pt>
                <c:pt idx="1143">
                  <c:v>42962.633333333324</c:v>
                </c:pt>
                <c:pt idx="1144">
                  <c:v>42962.633564814809</c:v>
                </c:pt>
                <c:pt idx="1145">
                  <c:v>42962.633796296286</c:v>
                </c:pt>
                <c:pt idx="1146">
                  <c:v>42962.634027777778</c:v>
                </c:pt>
                <c:pt idx="1147">
                  <c:v>42962.634259259263</c:v>
                </c:pt>
                <c:pt idx="1148">
                  <c:v>42962.634490740733</c:v>
                </c:pt>
                <c:pt idx="1149">
                  <c:v>42962.634722222225</c:v>
                </c:pt>
                <c:pt idx="1150">
                  <c:v>42962.634953703695</c:v>
                </c:pt>
                <c:pt idx="1151">
                  <c:v>42962.63518518518</c:v>
                </c:pt>
                <c:pt idx="1152">
                  <c:v>42962.635416666657</c:v>
                </c:pt>
                <c:pt idx="1153">
                  <c:v>42962.635648148149</c:v>
                </c:pt>
                <c:pt idx="1154">
                  <c:v>42962.635879629626</c:v>
                </c:pt>
                <c:pt idx="1155">
                  <c:v>42962.636111111104</c:v>
                </c:pt>
                <c:pt idx="1156">
                  <c:v>42962.636342592596</c:v>
                </c:pt>
                <c:pt idx="1157">
                  <c:v>42962.63657407408</c:v>
                </c:pt>
                <c:pt idx="1158">
                  <c:v>42962.636805555558</c:v>
                </c:pt>
                <c:pt idx="1159">
                  <c:v>42962.637037037035</c:v>
                </c:pt>
                <c:pt idx="1160">
                  <c:v>42962.63726851852</c:v>
                </c:pt>
                <c:pt idx="1161">
                  <c:v>42962.637499999997</c:v>
                </c:pt>
                <c:pt idx="1162">
                  <c:v>42962.637731481474</c:v>
                </c:pt>
                <c:pt idx="1163">
                  <c:v>42962.637962962959</c:v>
                </c:pt>
                <c:pt idx="1164">
                  <c:v>42962.638194444451</c:v>
                </c:pt>
                <c:pt idx="1165">
                  <c:v>42962.638425925928</c:v>
                </c:pt>
                <c:pt idx="1166">
                  <c:v>42962.638657407413</c:v>
                </c:pt>
                <c:pt idx="1167">
                  <c:v>42962.638888888891</c:v>
                </c:pt>
                <c:pt idx="1168">
                  <c:v>42962.639120370361</c:v>
                </c:pt>
                <c:pt idx="1169">
                  <c:v>42962.639351851845</c:v>
                </c:pt>
                <c:pt idx="1170">
                  <c:v>42962.639583333323</c:v>
                </c:pt>
                <c:pt idx="1171">
                  <c:v>42962.639814814815</c:v>
                </c:pt>
                <c:pt idx="1172">
                  <c:v>42962.640046296299</c:v>
                </c:pt>
                <c:pt idx="1173">
                  <c:v>42962.640277777784</c:v>
                </c:pt>
                <c:pt idx="1174">
                  <c:v>42962.640509259261</c:v>
                </c:pt>
                <c:pt idx="1175">
                  <c:v>42962.640740740731</c:v>
                </c:pt>
                <c:pt idx="1176">
                  <c:v>42962.640972222223</c:v>
                </c:pt>
                <c:pt idx="1177">
                  <c:v>42962.641203703693</c:v>
                </c:pt>
                <c:pt idx="1178">
                  <c:v>42962.641435185185</c:v>
                </c:pt>
                <c:pt idx="1179">
                  <c:v>42962.641666666663</c:v>
                </c:pt>
                <c:pt idx="1180">
                  <c:v>42962.641898148155</c:v>
                </c:pt>
                <c:pt idx="1181">
                  <c:v>42962.642129629625</c:v>
                </c:pt>
                <c:pt idx="1182">
                  <c:v>42962.642361111102</c:v>
                </c:pt>
                <c:pt idx="1183">
                  <c:v>42962.642592592601</c:v>
                </c:pt>
                <c:pt idx="1184">
                  <c:v>42962.642824074079</c:v>
                </c:pt>
                <c:pt idx="1185">
                  <c:v>42962.643055555556</c:v>
                </c:pt>
                <c:pt idx="1186">
                  <c:v>42962.643287037034</c:v>
                </c:pt>
                <c:pt idx="1187">
                  <c:v>42962.643518518518</c:v>
                </c:pt>
                <c:pt idx="1188">
                  <c:v>42962.643749999996</c:v>
                </c:pt>
                <c:pt idx="1189">
                  <c:v>42962.643981481473</c:v>
                </c:pt>
                <c:pt idx="1190">
                  <c:v>42962.644212962972</c:v>
                </c:pt>
                <c:pt idx="1191">
                  <c:v>42962.644444444442</c:v>
                </c:pt>
                <c:pt idx="1192">
                  <c:v>42962.644675925934</c:v>
                </c:pt>
                <c:pt idx="1193">
                  <c:v>42962.644907407412</c:v>
                </c:pt>
                <c:pt idx="1194">
                  <c:v>42962.645138888889</c:v>
                </c:pt>
                <c:pt idx="1195">
                  <c:v>42962.645370370381</c:v>
                </c:pt>
                <c:pt idx="1196">
                  <c:v>42962.645601851844</c:v>
                </c:pt>
                <c:pt idx="1197">
                  <c:v>42962.645833333336</c:v>
                </c:pt>
                <c:pt idx="1198">
                  <c:v>42962.646064814806</c:v>
                </c:pt>
                <c:pt idx="1199">
                  <c:v>42962.646296296305</c:v>
                </c:pt>
                <c:pt idx="1200">
                  <c:v>42962.646527777782</c:v>
                </c:pt>
                <c:pt idx="1201">
                  <c:v>42962.64675925926</c:v>
                </c:pt>
                <c:pt idx="1202">
                  <c:v>42962.646990740737</c:v>
                </c:pt>
                <c:pt idx="1203">
                  <c:v>42962.647222222222</c:v>
                </c:pt>
                <c:pt idx="1204">
                  <c:v>42962.647453703699</c:v>
                </c:pt>
                <c:pt idx="1205">
                  <c:v>42962.647685185184</c:v>
                </c:pt>
                <c:pt idx="1206">
                  <c:v>42962.647916666661</c:v>
                </c:pt>
                <c:pt idx="1207">
                  <c:v>42962.648148148153</c:v>
                </c:pt>
                <c:pt idx="1208">
                  <c:v>42962.648379629631</c:v>
                </c:pt>
                <c:pt idx="1209">
                  <c:v>42962.648611111108</c:v>
                </c:pt>
                <c:pt idx="1210">
                  <c:v>42962.648842592593</c:v>
                </c:pt>
                <c:pt idx="1211">
                  <c:v>42962.649074074085</c:v>
                </c:pt>
                <c:pt idx="1212">
                  <c:v>42962.649305555555</c:v>
                </c:pt>
                <c:pt idx="1213">
                  <c:v>42962.649537037039</c:v>
                </c:pt>
                <c:pt idx="1214">
                  <c:v>42962.64976851851</c:v>
                </c:pt>
                <c:pt idx="1215">
                  <c:v>42962.65</c:v>
                </c:pt>
                <c:pt idx="1216">
                  <c:v>42962.650231481486</c:v>
                </c:pt>
                <c:pt idx="1217">
                  <c:v>42962.650462962964</c:v>
                </c:pt>
                <c:pt idx="1218">
                  <c:v>42962.650694444448</c:v>
                </c:pt>
                <c:pt idx="1219">
                  <c:v>42962.650925925933</c:v>
                </c:pt>
                <c:pt idx="1220">
                  <c:v>42962.65115740741</c:v>
                </c:pt>
                <c:pt idx="1221">
                  <c:v>42962.651388888888</c:v>
                </c:pt>
                <c:pt idx="1222">
                  <c:v>42962.651620370372</c:v>
                </c:pt>
                <c:pt idx="1223">
                  <c:v>42962.65185185185</c:v>
                </c:pt>
                <c:pt idx="1224">
                  <c:v>42962.652083333334</c:v>
                </c:pt>
                <c:pt idx="1225">
                  <c:v>42962.652314814812</c:v>
                </c:pt>
                <c:pt idx="1226">
                  <c:v>42962.652546296304</c:v>
                </c:pt>
                <c:pt idx="1227">
                  <c:v>42962.652777777781</c:v>
                </c:pt>
                <c:pt idx="1228">
                  <c:v>42962.653009259258</c:v>
                </c:pt>
                <c:pt idx="1229">
                  <c:v>42962.653240740736</c:v>
                </c:pt>
                <c:pt idx="1230">
                  <c:v>42962.65347222222</c:v>
                </c:pt>
                <c:pt idx="1231">
                  <c:v>42962.653703703698</c:v>
                </c:pt>
                <c:pt idx="1232">
                  <c:v>42962.653935185182</c:v>
                </c:pt>
                <c:pt idx="1233">
                  <c:v>42962.65416666666</c:v>
                </c:pt>
                <c:pt idx="1234">
                  <c:v>42962.654398148159</c:v>
                </c:pt>
                <c:pt idx="1235">
                  <c:v>42962.654629629629</c:v>
                </c:pt>
                <c:pt idx="1236">
                  <c:v>42962.654861111114</c:v>
                </c:pt>
                <c:pt idx="1237">
                  <c:v>42962.655092592591</c:v>
                </c:pt>
                <c:pt idx="1238">
                  <c:v>42962.655324074083</c:v>
                </c:pt>
                <c:pt idx="1239">
                  <c:v>42962.655555555553</c:v>
                </c:pt>
                <c:pt idx="1240">
                  <c:v>42962.655787037031</c:v>
                </c:pt>
                <c:pt idx="1241">
                  <c:v>42962.656018518523</c:v>
                </c:pt>
                <c:pt idx="1242">
                  <c:v>42962.656250000007</c:v>
                </c:pt>
                <c:pt idx="1243">
                  <c:v>42962.656481481485</c:v>
                </c:pt>
                <c:pt idx="1244">
                  <c:v>42962.656712962962</c:v>
                </c:pt>
                <c:pt idx="1245">
                  <c:v>42962.656944444454</c:v>
                </c:pt>
                <c:pt idx="1246">
                  <c:v>42962.657175925931</c:v>
                </c:pt>
                <c:pt idx="1247">
                  <c:v>42962.657407407409</c:v>
                </c:pt>
                <c:pt idx="1248">
                  <c:v>42962.657638888893</c:v>
                </c:pt>
                <c:pt idx="1249">
                  <c:v>42962.657870370378</c:v>
                </c:pt>
                <c:pt idx="1250">
                  <c:v>42962.658101851855</c:v>
                </c:pt>
                <c:pt idx="1251">
                  <c:v>42962.658333333333</c:v>
                </c:pt>
                <c:pt idx="1252">
                  <c:v>42962.658564814818</c:v>
                </c:pt>
                <c:pt idx="1253">
                  <c:v>42962.658796296302</c:v>
                </c:pt>
                <c:pt idx="1254">
                  <c:v>42962.65902777778</c:v>
                </c:pt>
                <c:pt idx="1255">
                  <c:v>42962.659259259264</c:v>
                </c:pt>
                <c:pt idx="1256">
                  <c:v>42962.659490740734</c:v>
                </c:pt>
                <c:pt idx="1257">
                  <c:v>42962.659722222212</c:v>
                </c:pt>
                <c:pt idx="1258">
                  <c:v>42962.659953703704</c:v>
                </c:pt>
                <c:pt idx="1259">
                  <c:v>42962.660185185181</c:v>
                </c:pt>
                <c:pt idx="1260">
                  <c:v>42962.660416666658</c:v>
                </c:pt>
                <c:pt idx="1261">
                  <c:v>42962.660648148158</c:v>
                </c:pt>
                <c:pt idx="1262">
                  <c:v>42962.660879629628</c:v>
                </c:pt>
                <c:pt idx="1263">
                  <c:v>42962.661111111098</c:v>
                </c:pt>
                <c:pt idx="1264">
                  <c:v>42962.661342592583</c:v>
                </c:pt>
                <c:pt idx="1265">
                  <c:v>42962.661574074082</c:v>
                </c:pt>
                <c:pt idx="1266">
                  <c:v>42962.661805555552</c:v>
                </c:pt>
                <c:pt idx="1267">
                  <c:v>42962.662037037036</c:v>
                </c:pt>
                <c:pt idx="1268">
                  <c:v>42962.662268518521</c:v>
                </c:pt>
                <c:pt idx="1269">
                  <c:v>42962.662499999999</c:v>
                </c:pt>
                <c:pt idx="1270">
                  <c:v>42962.662731481476</c:v>
                </c:pt>
                <c:pt idx="1271">
                  <c:v>42962.662962962953</c:v>
                </c:pt>
                <c:pt idx="1272">
                  <c:v>42962.663194444445</c:v>
                </c:pt>
                <c:pt idx="1273">
                  <c:v>42962.663425925915</c:v>
                </c:pt>
                <c:pt idx="1274">
                  <c:v>42962.663657407407</c:v>
                </c:pt>
                <c:pt idx="1275">
                  <c:v>42962.663888888885</c:v>
                </c:pt>
                <c:pt idx="1276">
                  <c:v>42962.664120370362</c:v>
                </c:pt>
                <c:pt idx="1277">
                  <c:v>42962.664351851854</c:v>
                </c:pt>
                <c:pt idx="1278">
                  <c:v>42962.664583333324</c:v>
                </c:pt>
                <c:pt idx="1279">
                  <c:v>42962.664814814816</c:v>
                </c:pt>
                <c:pt idx="1280">
                  <c:v>42962.665046296286</c:v>
                </c:pt>
                <c:pt idx="1281">
                  <c:v>42962.665277777778</c:v>
                </c:pt>
                <c:pt idx="1282">
                  <c:v>42962.665509259255</c:v>
                </c:pt>
                <c:pt idx="1283">
                  <c:v>42962.665740740726</c:v>
                </c:pt>
                <c:pt idx="1284">
                  <c:v>42962.665972222225</c:v>
                </c:pt>
                <c:pt idx="1285">
                  <c:v>42962.666203703695</c:v>
                </c:pt>
                <c:pt idx="1286">
                  <c:v>42962.666435185187</c:v>
                </c:pt>
                <c:pt idx="1287">
                  <c:v>42962.666666666657</c:v>
                </c:pt>
                <c:pt idx="1288">
                  <c:v>42962.666898148156</c:v>
                </c:pt>
                <c:pt idx="1289">
                  <c:v>42962.667129629619</c:v>
                </c:pt>
                <c:pt idx="1290">
                  <c:v>42962.667361111096</c:v>
                </c:pt>
                <c:pt idx="1291">
                  <c:v>42962.667592592596</c:v>
                </c:pt>
                <c:pt idx="1292">
                  <c:v>42962.667824074073</c:v>
                </c:pt>
                <c:pt idx="1293">
                  <c:v>42962.668055555558</c:v>
                </c:pt>
                <c:pt idx="1294">
                  <c:v>42962.668287037035</c:v>
                </c:pt>
                <c:pt idx="1295">
                  <c:v>42962.668518518527</c:v>
                </c:pt>
                <c:pt idx="1296">
                  <c:v>42962.668749999997</c:v>
                </c:pt>
                <c:pt idx="1297">
                  <c:v>42962.668981481474</c:v>
                </c:pt>
                <c:pt idx="1298">
                  <c:v>42962.669212962966</c:v>
                </c:pt>
                <c:pt idx="1299">
                  <c:v>42962.669444444444</c:v>
                </c:pt>
                <c:pt idx="1300">
                  <c:v>42962.669675925928</c:v>
                </c:pt>
                <c:pt idx="1301">
                  <c:v>42962.669907407406</c:v>
                </c:pt>
                <c:pt idx="1302">
                  <c:v>42962.670138888891</c:v>
                </c:pt>
                <c:pt idx="1303">
                  <c:v>42962.670370370368</c:v>
                </c:pt>
                <c:pt idx="1304">
                  <c:v>42962.670601851845</c:v>
                </c:pt>
                <c:pt idx="1305">
                  <c:v>42962.67083333333</c:v>
                </c:pt>
                <c:pt idx="1306">
                  <c:v>42962.671064814807</c:v>
                </c:pt>
                <c:pt idx="1307">
                  <c:v>42962.671296296299</c:v>
                </c:pt>
                <c:pt idx="1308">
                  <c:v>42962.671527777777</c:v>
                </c:pt>
                <c:pt idx="1309">
                  <c:v>42962.671759259254</c:v>
                </c:pt>
                <c:pt idx="1310">
                  <c:v>42962.671990740731</c:v>
                </c:pt>
                <c:pt idx="1311">
                  <c:v>42962.672222222223</c:v>
                </c:pt>
                <c:pt idx="1312">
                  <c:v>42962.672453703693</c:v>
                </c:pt>
                <c:pt idx="1313">
                  <c:v>42962.672685185185</c:v>
                </c:pt>
                <c:pt idx="1314">
                  <c:v>42962.67291666667</c:v>
                </c:pt>
                <c:pt idx="1315">
                  <c:v>42962.673148148147</c:v>
                </c:pt>
                <c:pt idx="1316">
                  <c:v>42962.673379629625</c:v>
                </c:pt>
                <c:pt idx="1317">
                  <c:v>42962.673611111102</c:v>
                </c:pt>
                <c:pt idx="1318">
                  <c:v>42962.673842592594</c:v>
                </c:pt>
                <c:pt idx="1319">
                  <c:v>42962.674074074079</c:v>
                </c:pt>
                <c:pt idx="1320">
                  <c:v>42962.674305555556</c:v>
                </c:pt>
                <c:pt idx="1321">
                  <c:v>42962.674537037041</c:v>
                </c:pt>
                <c:pt idx="1322">
                  <c:v>42962.674768518511</c:v>
                </c:pt>
                <c:pt idx="1323">
                  <c:v>42962.674999999996</c:v>
                </c:pt>
                <c:pt idx="1324">
                  <c:v>42962.67523148148</c:v>
                </c:pt>
                <c:pt idx="1325">
                  <c:v>42962.675462962958</c:v>
                </c:pt>
                <c:pt idx="1326">
                  <c:v>42962.675694444442</c:v>
                </c:pt>
                <c:pt idx="1327">
                  <c:v>42962.675925925927</c:v>
                </c:pt>
                <c:pt idx="1328">
                  <c:v>42962.676157407412</c:v>
                </c:pt>
                <c:pt idx="1329">
                  <c:v>42962.676388888889</c:v>
                </c:pt>
                <c:pt idx="1330">
                  <c:v>42962.676620370381</c:v>
                </c:pt>
                <c:pt idx="1331">
                  <c:v>42962.676851851851</c:v>
                </c:pt>
                <c:pt idx="1332">
                  <c:v>42962.677083333328</c:v>
                </c:pt>
                <c:pt idx="1333">
                  <c:v>42962.677314814806</c:v>
                </c:pt>
                <c:pt idx="1334">
                  <c:v>42962.677546296298</c:v>
                </c:pt>
                <c:pt idx="1335">
                  <c:v>42962.677777777775</c:v>
                </c:pt>
                <c:pt idx="1336">
                  <c:v>42962.67800925926</c:v>
                </c:pt>
                <c:pt idx="1337">
                  <c:v>42962.678240740737</c:v>
                </c:pt>
                <c:pt idx="1338">
                  <c:v>42962.678472222222</c:v>
                </c:pt>
                <c:pt idx="1339">
                  <c:v>42962.678703703699</c:v>
                </c:pt>
                <c:pt idx="1340">
                  <c:v>42962.678935185191</c:v>
                </c:pt>
                <c:pt idx="1341">
                  <c:v>42962.679166666654</c:v>
                </c:pt>
                <c:pt idx="1342">
                  <c:v>42962.679398148153</c:v>
                </c:pt>
                <c:pt idx="1343">
                  <c:v>42962.679629629623</c:v>
                </c:pt>
                <c:pt idx="1344">
                  <c:v>42962.679861111101</c:v>
                </c:pt>
                <c:pt idx="1345">
                  <c:v>42962.680092592593</c:v>
                </c:pt>
                <c:pt idx="1346">
                  <c:v>42962.680324074085</c:v>
                </c:pt>
                <c:pt idx="1347">
                  <c:v>42962.680555555562</c:v>
                </c:pt>
                <c:pt idx="1348">
                  <c:v>42962.680787037032</c:v>
                </c:pt>
                <c:pt idx="1349">
                  <c:v>42962.681018518517</c:v>
                </c:pt>
                <c:pt idx="1350">
                  <c:v>42962.681250000001</c:v>
                </c:pt>
                <c:pt idx="1351">
                  <c:v>42962.681481481472</c:v>
                </c:pt>
                <c:pt idx="1352">
                  <c:v>42962.681712962964</c:v>
                </c:pt>
                <c:pt idx="1353">
                  <c:v>42962.681944444441</c:v>
                </c:pt>
                <c:pt idx="1354">
                  <c:v>42962.682175925933</c:v>
                </c:pt>
                <c:pt idx="1355">
                  <c:v>42962.68240740741</c:v>
                </c:pt>
                <c:pt idx="1356">
                  <c:v>42962.682638888895</c:v>
                </c:pt>
                <c:pt idx="1357">
                  <c:v>42962.68287037038</c:v>
                </c:pt>
                <c:pt idx="1358">
                  <c:v>42962.683101851842</c:v>
                </c:pt>
                <c:pt idx="1359">
                  <c:v>42962.683333333334</c:v>
                </c:pt>
                <c:pt idx="1360">
                  <c:v>42962.683564814804</c:v>
                </c:pt>
                <c:pt idx="1361">
                  <c:v>42962.683796296296</c:v>
                </c:pt>
                <c:pt idx="1362">
                  <c:v>42962.684027777781</c:v>
                </c:pt>
                <c:pt idx="1363">
                  <c:v>42962.684259259266</c:v>
                </c:pt>
                <c:pt idx="1364">
                  <c:v>42962.684490740736</c:v>
                </c:pt>
                <c:pt idx="1365">
                  <c:v>42962.68472222222</c:v>
                </c:pt>
                <c:pt idx="1366">
                  <c:v>42962.684953703705</c:v>
                </c:pt>
                <c:pt idx="1367">
                  <c:v>42962.685185185175</c:v>
                </c:pt>
                <c:pt idx="1368">
                  <c:v>42962.68541666666</c:v>
                </c:pt>
                <c:pt idx="1369">
                  <c:v>42962.685648148152</c:v>
                </c:pt>
                <c:pt idx="1370">
                  <c:v>42962.685879629629</c:v>
                </c:pt>
                <c:pt idx="1371">
                  <c:v>42962.686111111114</c:v>
                </c:pt>
                <c:pt idx="1372">
                  <c:v>42962.686342592591</c:v>
                </c:pt>
                <c:pt idx="1373">
                  <c:v>42962.68657407409</c:v>
                </c:pt>
                <c:pt idx="1374">
                  <c:v>42962.686805555553</c:v>
                </c:pt>
                <c:pt idx="1375">
                  <c:v>42962.687037037038</c:v>
                </c:pt>
                <c:pt idx="1376">
                  <c:v>42962.687268518515</c:v>
                </c:pt>
                <c:pt idx="1377">
                  <c:v>42962.6875</c:v>
                </c:pt>
                <c:pt idx="1378">
                  <c:v>42962.687731481485</c:v>
                </c:pt>
                <c:pt idx="1379">
                  <c:v>42962.687962962955</c:v>
                </c:pt>
                <c:pt idx="1380">
                  <c:v>42962.688194444454</c:v>
                </c:pt>
                <c:pt idx="1381">
                  <c:v>42962.688425925931</c:v>
                </c:pt>
                <c:pt idx="1382">
                  <c:v>42962.688657407416</c:v>
                </c:pt>
                <c:pt idx="1383">
                  <c:v>42962.688888888893</c:v>
                </c:pt>
                <c:pt idx="1384">
                  <c:v>42962.689120370371</c:v>
                </c:pt>
                <c:pt idx="1385">
                  <c:v>42962.689351851855</c:v>
                </c:pt>
                <c:pt idx="1386">
                  <c:v>42962.689583333326</c:v>
                </c:pt>
                <c:pt idx="1387">
                  <c:v>42962.689814814818</c:v>
                </c:pt>
                <c:pt idx="1388">
                  <c:v>42962.690046296295</c:v>
                </c:pt>
                <c:pt idx="1389">
                  <c:v>42962.69027777778</c:v>
                </c:pt>
                <c:pt idx="1390">
                  <c:v>42962.690509259257</c:v>
                </c:pt>
                <c:pt idx="1391">
                  <c:v>42962.690740740727</c:v>
                </c:pt>
                <c:pt idx="1392">
                  <c:v>42962.690972222212</c:v>
                </c:pt>
                <c:pt idx="1393">
                  <c:v>42962.691203703696</c:v>
                </c:pt>
                <c:pt idx="1394">
                  <c:v>42962.691435185181</c:v>
                </c:pt>
                <c:pt idx="1395">
                  <c:v>42962.691666666651</c:v>
                </c:pt>
                <c:pt idx="1396">
                  <c:v>42962.691898148158</c:v>
                </c:pt>
                <c:pt idx="1397">
                  <c:v>42962.69212962962</c:v>
                </c:pt>
                <c:pt idx="1398">
                  <c:v>42962.692361111098</c:v>
                </c:pt>
                <c:pt idx="1399">
                  <c:v>42962.69259259259</c:v>
                </c:pt>
                <c:pt idx="1400">
                  <c:v>42962.692824074082</c:v>
                </c:pt>
                <c:pt idx="1401">
                  <c:v>42962.693055555552</c:v>
                </c:pt>
                <c:pt idx="1402">
                  <c:v>42962.693287037029</c:v>
                </c:pt>
                <c:pt idx="1403">
                  <c:v>42962.693518518521</c:v>
                </c:pt>
                <c:pt idx="1404">
                  <c:v>42962.693749999991</c:v>
                </c:pt>
                <c:pt idx="1405">
                  <c:v>42962.693981481469</c:v>
                </c:pt>
                <c:pt idx="1406">
                  <c:v>42962.694212962961</c:v>
                </c:pt>
                <c:pt idx="1407">
                  <c:v>42962.694444444445</c:v>
                </c:pt>
                <c:pt idx="1408">
                  <c:v>42962.694675925923</c:v>
                </c:pt>
                <c:pt idx="1409">
                  <c:v>42962.694907407407</c:v>
                </c:pt>
                <c:pt idx="1410">
                  <c:v>42962.695138888885</c:v>
                </c:pt>
                <c:pt idx="1411">
                  <c:v>42962.695370370362</c:v>
                </c:pt>
                <c:pt idx="1412">
                  <c:v>42962.695601851847</c:v>
                </c:pt>
                <c:pt idx="1413">
                  <c:v>42962.695833333324</c:v>
                </c:pt>
                <c:pt idx="1414">
                  <c:v>42962.696064814809</c:v>
                </c:pt>
                <c:pt idx="1415">
                  <c:v>42962.696296296293</c:v>
                </c:pt>
                <c:pt idx="1416">
                  <c:v>42962.696527777778</c:v>
                </c:pt>
                <c:pt idx="1417">
                  <c:v>42962.696759259255</c:v>
                </c:pt>
                <c:pt idx="1418">
                  <c:v>42962.696990740733</c:v>
                </c:pt>
                <c:pt idx="1419">
                  <c:v>42962.697222222225</c:v>
                </c:pt>
                <c:pt idx="1420">
                  <c:v>42962.697453703688</c:v>
                </c:pt>
                <c:pt idx="1421">
                  <c:v>42962.69768518518</c:v>
                </c:pt>
                <c:pt idx="1422">
                  <c:v>42962.697916666657</c:v>
                </c:pt>
                <c:pt idx="1423">
                  <c:v>42962.698148148149</c:v>
                </c:pt>
                <c:pt idx="1424">
                  <c:v>42962.698379629626</c:v>
                </c:pt>
                <c:pt idx="1425">
                  <c:v>42962.698611111104</c:v>
                </c:pt>
                <c:pt idx="1426">
                  <c:v>42962.698842592596</c:v>
                </c:pt>
                <c:pt idx="1427">
                  <c:v>42962.699074074073</c:v>
                </c:pt>
                <c:pt idx="1428">
                  <c:v>42962.69930555555</c:v>
                </c:pt>
                <c:pt idx="1429">
                  <c:v>42962.699537037035</c:v>
                </c:pt>
                <c:pt idx="1430">
                  <c:v>42962.699768518512</c:v>
                </c:pt>
                <c:pt idx="1431">
                  <c:v>42962.7</c:v>
                </c:pt>
                <c:pt idx="1432">
                  <c:v>42962.700231481482</c:v>
                </c:pt>
                <c:pt idx="1433">
                  <c:v>42962.700462962959</c:v>
                </c:pt>
                <c:pt idx="1434">
                  <c:v>42962.700694444451</c:v>
                </c:pt>
                <c:pt idx="1435">
                  <c:v>42962.700925925928</c:v>
                </c:pt>
                <c:pt idx="1436">
                  <c:v>42962.701157407406</c:v>
                </c:pt>
                <c:pt idx="1437">
                  <c:v>42962.701388888883</c:v>
                </c:pt>
                <c:pt idx="1438">
                  <c:v>42962.701620370361</c:v>
                </c:pt>
                <c:pt idx="1439">
                  <c:v>42962.701851851845</c:v>
                </c:pt>
                <c:pt idx="1440">
                  <c:v>42962.702083333323</c:v>
                </c:pt>
                <c:pt idx="1441">
                  <c:v>42962.702314814815</c:v>
                </c:pt>
                <c:pt idx="1442">
                  <c:v>42962.702546296299</c:v>
                </c:pt>
                <c:pt idx="1443">
                  <c:v>42962.702777777777</c:v>
                </c:pt>
                <c:pt idx="1444">
                  <c:v>42962.703009259254</c:v>
                </c:pt>
                <c:pt idx="1445">
                  <c:v>42962.703240740731</c:v>
                </c:pt>
                <c:pt idx="1446">
                  <c:v>42962.703472222216</c:v>
                </c:pt>
                <c:pt idx="1447">
                  <c:v>42962.703703703686</c:v>
                </c:pt>
                <c:pt idx="1448">
                  <c:v>42962.703935185185</c:v>
                </c:pt>
                <c:pt idx="1449">
                  <c:v>42962.704166666663</c:v>
                </c:pt>
                <c:pt idx="1450">
                  <c:v>42962.704398148155</c:v>
                </c:pt>
                <c:pt idx="1451">
                  <c:v>42962.704629629625</c:v>
                </c:pt>
                <c:pt idx="1452">
                  <c:v>42962.704861111102</c:v>
                </c:pt>
                <c:pt idx="1453">
                  <c:v>42962.705092592594</c:v>
                </c:pt>
                <c:pt idx="1454">
                  <c:v>42962.705324074072</c:v>
                </c:pt>
                <c:pt idx="1455">
                  <c:v>42962.705555555556</c:v>
                </c:pt>
                <c:pt idx="1456">
                  <c:v>42962.705787037026</c:v>
                </c:pt>
                <c:pt idx="1457">
                  <c:v>42962.706018518518</c:v>
                </c:pt>
                <c:pt idx="1458">
                  <c:v>42962.706250000003</c:v>
                </c:pt>
                <c:pt idx="1459">
                  <c:v>42962.706481481473</c:v>
                </c:pt>
                <c:pt idx="1460">
                  <c:v>42962.706712962965</c:v>
                </c:pt>
                <c:pt idx="1461">
                  <c:v>42962.706944444442</c:v>
                </c:pt>
                <c:pt idx="1462">
                  <c:v>42962.707175925927</c:v>
                </c:pt>
                <c:pt idx="1463">
                  <c:v>42962.707407407404</c:v>
                </c:pt>
                <c:pt idx="1464">
                  <c:v>42962.707638888889</c:v>
                </c:pt>
                <c:pt idx="1465">
                  <c:v>42962.707870370381</c:v>
                </c:pt>
                <c:pt idx="1466">
                  <c:v>42962.708101851844</c:v>
                </c:pt>
                <c:pt idx="1467">
                  <c:v>42962.708333333336</c:v>
                </c:pt>
                <c:pt idx="1468">
                  <c:v>42962.708564814806</c:v>
                </c:pt>
                <c:pt idx="1469">
                  <c:v>42962.708796296298</c:v>
                </c:pt>
                <c:pt idx="1470">
                  <c:v>42962.709027777775</c:v>
                </c:pt>
                <c:pt idx="1471">
                  <c:v>42962.70925925926</c:v>
                </c:pt>
                <c:pt idx="1472">
                  <c:v>42962.70949074073</c:v>
                </c:pt>
                <c:pt idx="1473">
                  <c:v>42962.709722222215</c:v>
                </c:pt>
                <c:pt idx="1474">
                  <c:v>42962.709953703699</c:v>
                </c:pt>
                <c:pt idx="1475">
                  <c:v>42962.710185185184</c:v>
                </c:pt>
                <c:pt idx="1476">
                  <c:v>42962.710416666661</c:v>
                </c:pt>
                <c:pt idx="1477">
                  <c:v>42962.710648148153</c:v>
                </c:pt>
                <c:pt idx="1478">
                  <c:v>42962.710879629631</c:v>
                </c:pt>
                <c:pt idx="1479">
                  <c:v>42962.711111111101</c:v>
                </c:pt>
                <c:pt idx="1480">
                  <c:v>42962.711342592585</c:v>
                </c:pt>
                <c:pt idx="1481">
                  <c:v>42962.711574074085</c:v>
                </c:pt>
                <c:pt idx="1482">
                  <c:v>42962.711805555555</c:v>
                </c:pt>
                <c:pt idx="1483">
                  <c:v>42962.712037037039</c:v>
                </c:pt>
                <c:pt idx="1484">
                  <c:v>42962.712268518517</c:v>
                </c:pt>
                <c:pt idx="1485">
                  <c:v>42962.712500000001</c:v>
                </c:pt>
                <c:pt idx="1486">
                  <c:v>42962.712731481479</c:v>
                </c:pt>
                <c:pt idx="1487">
                  <c:v>42962.712962962964</c:v>
                </c:pt>
                <c:pt idx="1488">
                  <c:v>42962.713194444441</c:v>
                </c:pt>
                <c:pt idx="1489">
                  <c:v>42962.713425925926</c:v>
                </c:pt>
                <c:pt idx="1490">
                  <c:v>42962.71365740741</c:v>
                </c:pt>
                <c:pt idx="1491">
                  <c:v>42962.713888888888</c:v>
                </c:pt>
                <c:pt idx="1492">
                  <c:v>42962.714120370372</c:v>
                </c:pt>
                <c:pt idx="1493">
                  <c:v>42962.71435185185</c:v>
                </c:pt>
                <c:pt idx="1494">
                  <c:v>42962.714583333334</c:v>
                </c:pt>
                <c:pt idx="1495">
                  <c:v>42962.714814814812</c:v>
                </c:pt>
                <c:pt idx="1496">
                  <c:v>42962.715046296296</c:v>
                </c:pt>
                <c:pt idx="1497">
                  <c:v>42962.715277777781</c:v>
                </c:pt>
                <c:pt idx="1498">
                  <c:v>42962.715509259258</c:v>
                </c:pt>
                <c:pt idx="1499">
                  <c:v>42962.715740740729</c:v>
                </c:pt>
                <c:pt idx="1500">
                  <c:v>42962.71597222222</c:v>
                </c:pt>
                <c:pt idx="1501">
                  <c:v>42962.716203703705</c:v>
                </c:pt>
                <c:pt idx="1502">
                  <c:v>42962.716435185182</c:v>
                </c:pt>
                <c:pt idx="1503">
                  <c:v>42962.71666666666</c:v>
                </c:pt>
                <c:pt idx="1504">
                  <c:v>42962.716898148159</c:v>
                </c:pt>
                <c:pt idx="1505">
                  <c:v>42962.717129629622</c:v>
                </c:pt>
                <c:pt idx="1506">
                  <c:v>42962.717361111107</c:v>
                </c:pt>
                <c:pt idx="1507">
                  <c:v>42962.717592592591</c:v>
                </c:pt>
                <c:pt idx="1508">
                  <c:v>42962.717824074083</c:v>
                </c:pt>
                <c:pt idx="1509">
                  <c:v>42962.718055555553</c:v>
                </c:pt>
                <c:pt idx="1510">
                  <c:v>42962.718287037038</c:v>
                </c:pt>
                <c:pt idx="1511">
                  <c:v>42962.718518518523</c:v>
                </c:pt>
                <c:pt idx="1512">
                  <c:v>42962.71875</c:v>
                </c:pt>
                <c:pt idx="1513">
                  <c:v>42962.718981481485</c:v>
                </c:pt>
                <c:pt idx="1514">
                  <c:v>42962.719212962962</c:v>
                </c:pt>
                <c:pt idx="1515">
                  <c:v>42962.719444444447</c:v>
                </c:pt>
                <c:pt idx="1516">
                  <c:v>42962.719675925931</c:v>
                </c:pt>
                <c:pt idx="1517">
                  <c:v>42962.719907407409</c:v>
                </c:pt>
                <c:pt idx="1518">
                  <c:v>42962.720138888886</c:v>
                </c:pt>
                <c:pt idx="1519">
                  <c:v>42962.720370370371</c:v>
                </c:pt>
                <c:pt idx="1520">
                  <c:v>42962.720601851848</c:v>
                </c:pt>
                <c:pt idx="1521">
                  <c:v>42962.720833333326</c:v>
                </c:pt>
                <c:pt idx="1522">
                  <c:v>42962.721064814803</c:v>
                </c:pt>
                <c:pt idx="1523">
                  <c:v>42962.721296296295</c:v>
                </c:pt>
                <c:pt idx="1524">
                  <c:v>42962.721527777772</c:v>
                </c:pt>
                <c:pt idx="1525">
                  <c:v>42962.72175925925</c:v>
                </c:pt>
                <c:pt idx="1526">
                  <c:v>42962.721990740727</c:v>
                </c:pt>
                <c:pt idx="1527">
                  <c:v>42962.722222222212</c:v>
                </c:pt>
                <c:pt idx="1528">
                  <c:v>42962.722453703696</c:v>
                </c:pt>
                <c:pt idx="1529">
                  <c:v>42962.722685185181</c:v>
                </c:pt>
                <c:pt idx="1530">
                  <c:v>42962.722916666658</c:v>
                </c:pt>
                <c:pt idx="1531">
                  <c:v>42962.72314814815</c:v>
                </c:pt>
                <c:pt idx="1532">
                  <c:v>42962.72337962962</c:v>
                </c:pt>
                <c:pt idx="1533">
                  <c:v>42962.723611111098</c:v>
                </c:pt>
                <c:pt idx="1534">
                  <c:v>42962.723842592583</c:v>
                </c:pt>
                <c:pt idx="1535">
                  <c:v>42962.724074074082</c:v>
                </c:pt>
                <c:pt idx="1536">
                  <c:v>42962.724305555552</c:v>
                </c:pt>
                <c:pt idx="1537">
                  <c:v>42962.724537037036</c:v>
                </c:pt>
                <c:pt idx="1538">
                  <c:v>42962.724768518514</c:v>
                </c:pt>
                <c:pt idx="1539">
                  <c:v>42962.724999999999</c:v>
                </c:pt>
                <c:pt idx="1540">
                  <c:v>42962.725231481476</c:v>
                </c:pt>
                <c:pt idx="1541">
                  <c:v>42962.725462962946</c:v>
                </c:pt>
                <c:pt idx="1542">
                  <c:v>42962.725694444445</c:v>
                </c:pt>
                <c:pt idx="1543">
                  <c:v>42962.725925925915</c:v>
                </c:pt>
                <c:pt idx="1544">
                  <c:v>42962.726157407407</c:v>
                </c:pt>
                <c:pt idx="1545">
                  <c:v>42962.726388888885</c:v>
                </c:pt>
                <c:pt idx="1546">
                  <c:v>42962.726620370362</c:v>
                </c:pt>
                <c:pt idx="1547">
                  <c:v>42962.726851851854</c:v>
                </c:pt>
                <c:pt idx="1548">
                  <c:v>42962.727083333317</c:v>
                </c:pt>
                <c:pt idx="1549">
                  <c:v>42962.727314814809</c:v>
                </c:pt>
                <c:pt idx="1550">
                  <c:v>42962.727546296286</c:v>
                </c:pt>
                <c:pt idx="1551">
                  <c:v>42962.727777777771</c:v>
                </c:pt>
                <c:pt idx="1552">
                  <c:v>42962.728009259255</c:v>
                </c:pt>
                <c:pt idx="1553">
                  <c:v>42962.728240740733</c:v>
                </c:pt>
                <c:pt idx="1554">
                  <c:v>42962.728472222225</c:v>
                </c:pt>
                <c:pt idx="1555">
                  <c:v>42962.728703703688</c:v>
                </c:pt>
                <c:pt idx="1556">
                  <c:v>42962.728935185187</c:v>
                </c:pt>
                <c:pt idx="1557">
                  <c:v>42962.72916666665</c:v>
                </c:pt>
                <c:pt idx="1558">
                  <c:v>42962.729398148149</c:v>
                </c:pt>
                <c:pt idx="1559">
                  <c:v>42962.729629629619</c:v>
                </c:pt>
                <c:pt idx="1560">
                  <c:v>42962.729861111096</c:v>
                </c:pt>
                <c:pt idx="1561">
                  <c:v>42962.730092592596</c:v>
                </c:pt>
                <c:pt idx="1562">
                  <c:v>42962.730324074073</c:v>
                </c:pt>
                <c:pt idx="1563">
                  <c:v>42962.730555555558</c:v>
                </c:pt>
                <c:pt idx="1564">
                  <c:v>42962.730787037028</c:v>
                </c:pt>
                <c:pt idx="1565">
                  <c:v>42962.73101851852</c:v>
                </c:pt>
                <c:pt idx="1566">
                  <c:v>42962.731249999997</c:v>
                </c:pt>
                <c:pt idx="1567">
                  <c:v>42962.731481481467</c:v>
                </c:pt>
                <c:pt idx="1568">
                  <c:v>42962.731712962959</c:v>
                </c:pt>
                <c:pt idx="1569">
                  <c:v>42962.731944444444</c:v>
                </c:pt>
                <c:pt idx="1570">
                  <c:v>42962.732175925928</c:v>
                </c:pt>
                <c:pt idx="1571">
                  <c:v>42962.732407407406</c:v>
                </c:pt>
                <c:pt idx="1572">
                  <c:v>42962.732638888891</c:v>
                </c:pt>
                <c:pt idx="1573">
                  <c:v>42962.732870370368</c:v>
                </c:pt>
                <c:pt idx="1574">
                  <c:v>42962.733101851838</c:v>
                </c:pt>
                <c:pt idx="1575">
                  <c:v>42962.733333333323</c:v>
                </c:pt>
                <c:pt idx="1576">
                  <c:v>42962.733564814807</c:v>
                </c:pt>
                <c:pt idx="1577">
                  <c:v>42962.733796296292</c:v>
                </c:pt>
                <c:pt idx="1578">
                  <c:v>42962.734027777777</c:v>
                </c:pt>
                <c:pt idx="1579">
                  <c:v>42962.734259259261</c:v>
                </c:pt>
                <c:pt idx="1580">
                  <c:v>42962.734490740731</c:v>
                </c:pt>
                <c:pt idx="1581">
                  <c:v>42962.734722222216</c:v>
                </c:pt>
                <c:pt idx="1582">
                  <c:v>42962.734953703693</c:v>
                </c:pt>
                <c:pt idx="1583">
                  <c:v>42962.735185185178</c:v>
                </c:pt>
                <c:pt idx="1584">
                  <c:v>42962.735416666663</c:v>
                </c:pt>
                <c:pt idx="1585">
                  <c:v>42962.735648148147</c:v>
                </c:pt>
                <c:pt idx="1586">
                  <c:v>42962.735879629625</c:v>
                </c:pt>
                <c:pt idx="1587">
                  <c:v>42962.736111111102</c:v>
                </c:pt>
                <c:pt idx="1588">
                  <c:v>42962.736342592594</c:v>
                </c:pt>
                <c:pt idx="1589">
                  <c:v>42962.736574074079</c:v>
                </c:pt>
                <c:pt idx="1590">
                  <c:v>42962.736805555556</c:v>
                </c:pt>
                <c:pt idx="1591">
                  <c:v>42962.737037037034</c:v>
                </c:pt>
                <c:pt idx="1592">
                  <c:v>42962.737268518511</c:v>
                </c:pt>
                <c:pt idx="1593">
                  <c:v>42962.737499999996</c:v>
                </c:pt>
                <c:pt idx="1594">
                  <c:v>42962.737731481473</c:v>
                </c:pt>
                <c:pt idx="1595">
                  <c:v>42962.737962962958</c:v>
                </c:pt>
                <c:pt idx="1596">
                  <c:v>42962.738194444442</c:v>
                </c:pt>
                <c:pt idx="1597">
                  <c:v>42962.738425925927</c:v>
                </c:pt>
                <c:pt idx="1598">
                  <c:v>42962.738657407412</c:v>
                </c:pt>
                <c:pt idx="1599">
                  <c:v>42962.738888888889</c:v>
                </c:pt>
                <c:pt idx="1600">
                  <c:v>42962.739120370374</c:v>
                </c:pt>
                <c:pt idx="1601">
                  <c:v>42962.739351851844</c:v>
                </c:pt>
                <c:pt idx="1602">
                  <c:v>42962.739583333328</c:v>
                </c:pt>
                <c:pt idx="1603">
                  <c:v>42962.739814814806</c:v>
                </c:pt>
                <c:pt idx="1604">
                  <c:v>42962.740046296298</c:v>
                </c:pt>
                <c:pt idx="1605">
                  <c:v>42962.740277777782</c:v>
                </c:pt>
                <c:pt idx="1606">
                  <c:v>42962.74050925926</c:v>
                </c:pt>
                <c:pt idx="1607">
                  <c:v>42962.74074074073</c:v>
                </c:pt>
                <c:pt idx="1608">
                  <c:v>42962.740972222222</c:v>
                </c:pt>
                <c:pt idx="1609">
                  <c:v>42962.741203703699</c:v>
                </c:pt>
                <c:pt idx="1610">
                  <c:v>42962.741435185184</c:v>
                </c:pt>
                <c:pt idx="1611">
                  <c:v>42962.741666666654</c:v>
                </c:pt>
                <c:pt idx="1612">
                  <c:v>42962.741898148153</c:v>
                </c:pt>
                <c:pt idx="1613">
                  <c:v>42962.742129629623</c:v>
                </c:pt>
                <c:pt idx="1614">
                  <c:v>42962.742361111101</c:v>
                </c:pt>
                <c:pt idx="1615">
                  <c:v>42962.742592592593</c:v>
                </c:pt>
                <c:pt idx="1616">
                  <c:v>42962.742824074085</c:v>
                </c:pt>
                <c:pt idx="1617">
                  <c:v>42962.743055555555</c:v>
                </c:pt>
                <c:pt idx="1618">
                  <c:v>42962.743287037032</c:v>
                </c:pt>
                <c:pt idx="1619">
                  <c:v>42962.743518518517</c:v>
                </c:pt>
                <c:pt idx="1620">
                  <c:v>42962.743749999994</c:v>
                </c:pt>
                <c:pt idx="1621">
                  <c:v>42962.743981481472</c:v>
                </c:pt>
                <c:pt idx="1622">
                  <c:v>42962.744212962971</c:v>
                </c:pt>
                <c:pt idx="1623">
                  <c:v>42962.744444444441</c:v>
                </c:pt>
                <c:pt idx="1624">
                  <c:v>42962.744675925933</c:v>
                </c:pt>
                <c:pt idx="1625">
                  <c:v>42962.74490740741</c:v>
                </c:pt>
                <c:pt idx="1626">
                  <c:v>42962.745138888888</c:v>
                </c:pt>
                <c:pt idx="1627">
                  <c:v>42962.745370370372</c:v>
                </c:pt>
                <c:pt idx="1628">
                  <c:v>42962.745601851842</c:v>
                </c:pt>
                <c:pt idx="1629">
                  <c:v>42962.745833333334</c:v>
                </c:pt>
                <c:pt idx="1630">
                  <c:v>42962.746064814804</c:v>
                </c:pt>
                <c:pt idx="1631">
                  <c:v>42962.746296296304</c:v>
                </c:pt>
                <c:pt idx="1632">
                  <c:v>42962.746527777781</c:v>
                </c:pt>
                <c:pt idx="1633">
                  <c:v>42962.746759259258</c:v>
                </c:pt>
                <c:pt idx="1634">
                  <c:v>42962.746990740736</c:v>
                </c:pt>
                <c:pt idx="1635">
                  <c:v>42962.74722222222</c:v>
                </c:pt>
                <c:pt idx="1636">
                  <c:v>42962.747453703698</c:v>
                </c:pt>
                <c:pt idx="1637">
                  <c:v>42962.747685185175</c:v>
                </c:pt>
                <c:pt idx="1638">
                  <c:v>42962.74791666666</c:v>
                </c:pt>
                <c:pt idx="1639">
                  <c:v>42962.748148148152</c:v>
                </c:pt>
                <c:pt idx="1640">
                  <c:v>42962.748379629629</c:v>
                </c:pt>
                <c:pt idx="1641">
                  <c:v>42962.748611111114</c:v>
                </c:pt>
                <c:pt idx="1642">
                  <c:v>42962.748842592591</c:v>
                </c:pt>
                <c:pt idx="1643">
                  <c:v>42962.749074074083</c:v>
                </c:pt>
                <c:pt idx="1644">
                  <c:v>42962.749305555546</c:v>
                </c:pt>
                <c:pt idx="1645">
                  <c:v>42962.749537037038</c:v>
                </c:pt>
                <c:pt idx="1646">
                  <c:v>42962.749768518508</c:v>
                </c:pt>
                <c:pt idx="1647">
                  <c:v>42962.75</c:v>
                </c:pt>
                <c:pt idx="1648">
                  <c:v>42962.750231481492</c:v>
                </c:pt>
                <c:pt idx="1649">
                  <c:v>42962.750462962955</c:v>
                </c:pt>
                <c:pt idx="1650">
                  <c:v>42962.750694444454</c:v>
                </c:pt>
                <c:pt idx="1651">
                  <c:v>42962.750925925931</c:v>
                </c:pt>
                <c:pt idx="1652">
                  <c:v>42962.751157407409</c:v>
                </c:pt>
                <c:pt idx="1653">
                  <c:v>42962.751388888886</c:v>
                </c:pt>
                <c:pt idx="1654">
                  <c:v>42962.751620370371</c:v>
                </c:pt>
                <c:pt idx="1655">
                  <c:v>42962.751851851855</c:v>
                </c:pt>
                <c:pt idx="1656">
                  <c:v>42962.752083333326</c:v>
                </c:pt>
                <c:pt idx="1657">
                  <c:v>42962.752314814818</c:v>
                </c:pt>
                <c:pt idx="1658">
                  <c:v>42962.752546296302</c:v>
                </c:pt>
                <c:pt idx="1659">
                  <c:v>42962.75277777778</c:v>
                </c:pt>
                <c:pt idx="1660">
                  <c:v>42962.753009259257</c:v>
                </c:pt>
                <c:pt idx="1661">
                  <c:v>42962.753240740734</c:v>
                </c:pt>
                <c:pt idx="1662">
                  <c:v>42962.753472222212</c:v>
                </c:pt>
                <c:pt idx="1663">
                  <c:v>42962.753703703696</c:v>
                </c:pt>
                <c:pt idx="1664">
                  <c:v>42962.753935185188</c:v>
                </c:pt>
                <c:pt idx="1665">
                  <c:v>42962.754166666658</c:v>
                </c:pt>
                <c:pt idx="1666">
                  <c:v>42962.754398148165</c:v>
                </c:pt>
                <c:pt idx="1667">
                  <c:v>42962.754629629628</c:v>
                </c:pt>
                <c:pt idx="1668">
                  <c:v>42962.754861111105</c:v>
                </c:pt>
                <c:pt idx="1669">
                  <c:v>42962.75509259259</c:v>
                </c:pt>
                <c:pt idx="1670">
                  <c:v>42962.755324074082</c:v>
                </c:pt>
                <c:pt idx="1671">
                  <c:v>42962.755555555559</c:v>
                </c:pt>
                <c:pt idx="1672">
                  <c:v>42962.755787037029</c:v>
                </c:pt>
                <c:pt idx="1673">
                  <c:v>42962.756018518528</c:v>
                </c:pt>
                <c:pt idx="1674">
                  <c:v>42962.756250000006</c:v>
                </c:pt>
                <c:pt idx="1675">
                  <c:v>42962.756481481476</c:v>
                </c:pt>
                <c:pt idx="1676">
                  <c:v>42962.756712962961</c:v>
                </c:pt>
                <c:pt idx="1677">
                  <c:v>42962.756944444453</c:v>
                </c:pt>
                <c:pt idx="1678">
                  <c:v>42962.757175925923</c:v>
                </c:pt>
                <c:pt idx="1679">
                  <c:v>42962.757407407407</c:v>
                </c:pt>
                <c:pt idx="1680">
                  <c:v>42962.757638888892</c:v>
                </c:pt>
                <c:pt idx="1681">
                  <c:v>42962.757870370369</c:v>
                </c:pt>
                <c:pt idx="1682">
                  <c:v>42962.758101851854</c:v>
                </c:pt>
                <c:pt idx="1683">
                  <c:v>42962.758333333331</c:v>
                </c:pt>
                <c:pt idx="1684">
                  <c:v>42962.758564814816</c:v>
                </c:pt>
                <c:pt idx="1685">
                  <c:v>42962.758796296293</c:v>
                </c:pt>
                <c:pt idx="1686">
                  <c:v>42962.759027777778</c:v>
                </c:pt>
                <c:pt idx="1687">
                  <c:v>42962.759259259263</c:v>
                </c:pt>
                <c:pt idx="1688">
                  <c:v>42962.759490740733</c:v>
                </c:pt>
                <c:pt idx="1689">
                  <c:v>42962.759722222225</c:v>
                </c:pt>
                <c:pt idx="1690">
                  <c:v>42962.759953703695</c:v>
                </c:pt>
                <c:pt idx="1691">
                  <c:v>42962.76018518518</c:v>
                </c:pt>
                <c:pt idx="1692">
                  <c:v>42962.760416666657</c:v>
                </c:pt>
                <c:pt idx="1693">
                  <c:v>42962.760648148149</c:v>
                </c:pt>
                <c:pt idx="1694">
                  <c:v>42962.760879629626</c:v>
                </c:pt>
                <c:pt idx="1695">
                  <c:v>42962.761111111096</c:v>
                </c:pt>
                <c:pt idx="1696">
                  <c:v>42962.761342592588</c:v>
                </c:pt>
                <c:pt idx="1697">
                  <c:v>42962.761574074073</c:v>
                </c:pt>
                <c:pt idx="1698">
                  <c:v>42962.76180555555</c:v>
                </c:pt>
                <c:pt idx="1699">
                  <c:v>42962.762037037035</c:v>
                </c:pt>
                <c:pt idx="1700">
                  <c:v>42962.76226851852</c:v>
                </c:pt>
                <c:pt idx="1701">
                  <c:v>42962.762499999997</c:v>
                </c:pt>
                <c:pt idx="1702">
                  <c:v>42962.762731481474</c:v>
                </c:pt>
                <c:pt idx="1703">
                  <c:v>42962.762962962959</c:v>
                </c:pt>
                <c:pt idx="1704">
                  <c:v>42962.763194444444</c:v>
                </c:pt>
                <c:pt idx="1705">
                  <c:v>42962.763425925921</c:v>
                </c:pt>
                <c:pt idx="1706">
                  <c:v>42962.763657407406</c:v>
                </c:pt>
                <c:pt idx="1707">
                  <c:v>42962.763888888883</c:v>
                </c:pt>
                <c:pt idx="1708">
                  <c:v>42962.764120370361</c:v>
                </c:pt>
                <c:pt idx="1709">
                  <c:v>42962.764351851845</c:v>
                </c:pt>
                <c:pt idx="1710">
                  <c:v>42962.764583333323</c:v>
                </c:pt>
                <c:pt idx="1711">
                  <c:v>42962.764814814815</c:v>
                </c:pt>
                <c:pt idx="1712">
                  <c:v>42962.765046296292</c:v>
                </c:pt>
                <c:pt idx="1713">
                  <c:v>42962.765277777777</c:v>
                </c:pt>
                <c:pt idx="1714">
                  <c:v>42962.765509259254</c:v>
                </c:pt>
                <c:pt idx="1715">
                  <c:v>42962.765740740724</c:v>
                </c:pt>
                <c:pt idx="1716">
                  <c:v>42962.765972222216</c:v>
                </c:pt>
                <c:pt idx="1717">
                  <c:v>42962.766203703693</c:v>
                </c:pt>
                <c:pt idx="1718">
                  <c:v>42962.766435185185</c:v>
                </c:pt>
                <c:pt idx="1719">
                  <c:v>42962.766666666663</c:v>
                </c:pt>
                <c:pt idx="1720">
                  <c:v>42962.766898148155</c:v>
                </c:pt>
                <c:pt idx="1721">
                  <c:v>42962.767129629618</c:v>
                </c:pt>
                <c:pt idx="1722">
                  <c:v>42962.767361111095</c:v>
                </c:pt>
                <c:pt idx="1723">
                  <c:v>42962.767592592594</c:v>
                </c:pt>
                <c:pt idx="1724">
                  <c:v>42962.767824074072</c:v>
                </c:pt>
                <c:pt idx="1725">
                  <c:v>42962.768055555556</c:v>
                </c:pt>
                <c:pt idx="1726">
                  <c:v>42962.768287037034</c:v>
                </c:pt>
                <c:pt idx="1727">
                  <c:v>42962.768518518518</c:v>
                </c:pt>
                <c:pt idx="1728">
                  <c:v>42962.768749999996</c:v>
                </c:pt>
                <c:pt idx="1729">
                  <c:v>42962.768981481473</c:v>
                </c:pt>
                <c:pt idx="1730">
                  <c:v>42962.769212962965</c:v>
                </c:pt>
                <c:pt idx="1731">
                  <c:v>42962.769444444435</c:v>
                </c:pt>
                <c:pt idx="1732">
                  <c:v>42962.769675925927</c:v>
                </c:pt>
                <c:pt idx="1733">
                  <c:v>42962.769907407404</c:v>
                </c:pt>
                <c:pt idx="1734">
                  <c:v>42962.770138888889</c:v>
                </c:pt>
                <c:pt idx="1735">
                  <c:v>42962.770370370381</c:v>
                </c:pt>
                <c:pt idx="1736">
                  <c:v>42962.770601851844</c:v>
                </c:pt>
                <c:pt idx="1737">
                  <c:v>42962.770833333336</c:v>
                </c:pt>
                <c:pt idx="1738">
                  <c:v>42962.771064814799</c:v>
                </c:pt>
                <c:pt idx="1739">
                  <c:v>42962.771296296298</c:v>
                </c:pt>
                <c:pt idx="1740">
                  <c:v>42962.771527777775</c:v>
                </c:pt>
                <c:pt idx="1741">
                  <c:v>42962.771759259253</c:v>
                </c:pt>
                <c:pt idx="1742">
                  <c:v>42962.77199074073</c:v>
                </c:pt>
                <c:pt idx="1743">
                  <c:v>42962.772222222222</c:v>
                </c:pt>
                <c:pt idx="1744">
                  <c:v>42962.772453703699</c:v>
                </c:pt>
                <c:pt idx="1745">
                  <c:v>42962.772685185184</c:v>
                </c:pt>
                <c:pt idx="1746">
                  <c:v>42962.772916666661</c:v>
                </c:pt>
                <c:pt idx="1747">
                  <c:v>42962.773148148146</c:v>
                </c:pt>
                <c:pt idx="1748">
                  <c:v>42962.773379629623</c:v>
                </c:pt>
                <c:pt idx="1749">
                  <c:v>42962.773611111101</c:v>
                </c:pt>
                <c:pt idx="1750">
                  <c:v>42962.773842592585</c:v>
                </c:pt>
                <c:pt idx="1751">
                  <c:v>42962.774074074085</c:v>
                </c:pt>
                <c:pt idx="1752">
                  <c:v>42962.774305555555</c:v>
                </c:pt>
                <c:pt idx="1753">
                  <c:v>42962.774537037039</c:v>
                </c:pt>
                <c:pt idx="1754">
                  <c:v>42962.77476851851</c:v>
                </c:pt>
                <c:pt idx="1755">
                  <c:v>42962.774999999994</c:v>
                </c:pt>
                <c:pt idx="1756">
                  <c:v>42962.775231481479</c:v>
                </c:pt>
                <c:pt idx="1757">
                  <c:v>42962.775462962956</c:v>
                </c:pt>
                <c:pt idx="1758">
                  <c:v>42962.775694444441</c:v>
                </c:pt>
                <c:pt idx="1759">
                  <c:v>42962.775925925926</c:v>
                </c:pt>
                <c:pt idx="1760">
                  <c:v>42962.77615740741</c:v>
                </c:pt>
                <c:pt idx="1761">
                  <c:v>42962.776388888888</c:v>
                </c:pt>
                <c:pt idx="1762">
                  <c:v>42962.776620370372</c:v>
                </c:pt>
                <c:pt idx="1763">
                  <c:v>42962.77685185185</c:v>
                </c:pt>
                <c:pt idx="1764">
                  <c:v>42962.777083333327</c:v>
                </c:pt>
                <c:pt idx="1765">
                  <c:v>42962.777314814804</c:v>
                </c:pt>
                <c:pt idx="1766">
                  <c:v>42962.777546296296</c:v>
                </c:pt>
                <c:pt idx="1767">
                  <c:v>42962.777777777774</c:v>
                </c:pt>
                <c:pt idx="1768">
                  <c:v>42962.778009259258</c:v>
                </c:pt>
                <c:pt idx="1769">
                  <c:v>42962.778240740736</c:v>
                </c:pt>
                <c:pt idx="1770">
                  <c:v>42962.77847222222</c:v>
                </c:pt>
                <c:pt idx="1771">
                  <c:v>42962.778703703698</c:v>
                </c:pt>
                <c:pt idx="1772">
                  <c:v>42962.778935185182</c:v>
                </c:pt>
                <c:pt idx="1773">
                  <c:v>42962.779166666653</c:v>
                </c:pt>
                <c:pt idx="1774">
                  <c:v>42962.779398148152</c:v>
                </c:pt>
                <c:pt idx="1775">
                  <c:v>42962.779629629622</c:v>
                </c:pt>
                <c:pt idx="1776">
                  <c:v>42962.779861111107</c:v>
                </c:pt>
                <c:pt idx="1777">
                  <c:v>42962.780092592591</c:v>
                </c:pt>
                <c:pt idx="1778">
                  <c:v>42962.780324074083</c:v>
                </c:pt>
                <c:pt idx="1779">
                  <c:v>42962.780555555553</c:v>
                </c:pt>
                <c:pt idx="1780">
                  <c:v>42962.780787037031</c:v>
                </c:pt>
                <c:pt idx="1781">
                  <c:v>42962.781018518515</c:v>
                </c:pt>
                <c:pt idx="1782">
                  <c:v>42962.78125</c:v>
                </c:pt>
                <c:pt idx="1783">
                  <c:v>42962.781481481477</c:v>
                </c:pt>
                <c:pt idx="1784">
                  <c:v>42962.781712962955</c:v>
                </c:pt>
                <c:pt idx="1785">
                  <c:v>42962.781944444447</c:v>
                </c:pt>
                <c:pt idx="1786">
                  <c:v>42962.782175925931</c:v>
                </c:pt>
                <c:pt idx="1787">
                  <c:v>42962.782407407409</c:v>
                </c:pt>
                <c:pt idx="1788">
                  <c:v>42962.782638888893</c:v>
                </c:pt>
                <c:pt idx="1789">
                  <c:v>42962.782870370378</c:v>
                </c:pt>
                <c:pt idx="1790">
                  <c:v>42962.783101851848</c:v>
                </c:pt>
                <c:pt idx="1791">
                  <c:v>42962.783333333326</c:v>
                </c:pt>
                <c:pt idx="1792">
                  <c:v>42962.78356481481</c:v>
                </c:pt>
                <c:pt idx="1793">
                  <c:v>42962.783796296295</c:v>
                </c:pt>
                <c:pt idx="1794">
                  <c:v>42962.78402777778</c:v>
                </c:pt>
                <c:pt idx="1795">
                  <c:v>42962.784259259264</c:v>
                </c:pt>
                <c:pt idx="1796">
                  <c:v>42962.784490740734</c:v>
                </c:pt>
                <c:pt idx="1797">
                  <c:v>42962.784722222212</c:v>
                </c:pt>
                <c:pt idx="1798">
                  <c:v>42962.784953703704</c:v>
                </c:pt>
                <c:pt idx="1799">
                  <c:v>42962.785185185181</c:v>
                </c:pt>
                <c:pt idx="1800">
                  <c:v>42962.785416666658</c:v>
                </c:pt>
                <c:pt idx="1801">
                  <c:v>42962.785648148158</c:v>
                </c:pt>
                <c:pt idx="1802">
                  <c:v>42962.785879629628</c:v>
                </c:pt>
                <c:pt idx="1803">
                  <c:v>42962.786111111105</c:v>
                </c:pt>
                <c:pt idx="1804">
                  <c:v>42962.78634259259</c:v>
                </c:pt>
                <c:pt idx="1805">
                  <c:v>42962.786574074089</c:v>
                </c:pt>
                <c:pt idx="1806">
                  <c:v>42962.786805555559</c:v>
                </c:pt>
                <c:pt idx="1807">
                  <c:v>42962.787037037036</c:v>
                </c:pt>
                <c:pt idx="1808">
                  <c:v>42962.787268518521</c:v>
                </c:pt>
                <c:pt idx="1809">
                  <c:v>42962.787499999999</c:v>
                </c:pt>
                <c:pt idx="1810">
                  <c:v>42962.787731481476</c:v>
                </c:pt>
                <c:pt idx="1811">
                  <c:v>42962.787962962953</c:v>
                </c:pt>
                <c:pt idx="1812">
                  <c:v>42962.788194444453</c:v>
                </c:pt>
                <c:pt idx="1813">
                  <c:v>42962.788425925923</c:v>
                </c:pt>
                <c:pt idx="1814">
                  <c:v>42962.788657407415</c:v>
                </c:pt>
                <c:pt idx="1815">
                  <c:v>42962.788888888892</c:v>
                </c:pt>
                <c:pt idx="1816">
                  <c:v>42962.789120370362</c:v>
                </c:pt>
                <c:pt idx="1817">
                  <c:v>42962.789351851854</c:v>
                </c:pt>
                <c:pt idx="1818">
                  <c:v>42962.789583333324</c:v>
                </c:pt>
                <c:pt idx="1819">
                  <c:v>42962.789814814816</c:v>
                </c:pt>
                <c:pt idx="1820">
                  <c:v>42962.790046296286</c:v>
                </c:pt>
                <c:pt idx="1821">
                  <c:v>42962.790277777778</c:v>
                </c:pt>
                <c:pt idx="1822">
                  <c:v>42962.790509259255</c:v>
                </c:pt>
                <c:pt idx="1823">
                  <c:v>42962.790740740726</c:v>
                </c:pt>
                <c:pt idx="1824">
                  <c:v>42962.790972222225</c:v>
                </c:pt>
                <c:pt idx="1825">
                  <c:v>42962.791203703688</c:v>
                </c:pt>
                <c:pt idx="1826">
                  <c:v>42962.79143518518</c:v>
                </c:pt>
                <c:pt idx="1827">
                  <c:v>42962.79166666665</c:v>
                </c:pt>
                <c:pt idx="1828">
                  <c:v>42962.791898148149</c:v>
                </c:pt>
                <c:pt idx="1829">
                  <c:v>42962.792129629619</c:v>
                </c:pt>
                <c:pt idx="1830">
                  <c:v>42962.792361111096</c:v>
                </c:pt>
                <c:pt idx="1831">
                  <c:v>42962.792592592596</c:v>
                </c:pt>
                <c:pt idx="1832">
                  <c:v>42962.792824074073</c:v>
                </c:pt>
                <c:pt idx="1833">
                  <c:v>42962.79305555555</c:v>
                </c:pt>
                <c:pt idx="1834">
                  <c:v>42962.793287037028</c:v>
                </c:pt>
                <c:pt idx="1835">
                  <c:v>42962.79351851852</c:v>
                </c:pt>
                <c:pt idx="1836">
                  <c:v>42962.79374999999</c:v>
                </c:pt>
                <c:pt idx="1837">
                  <c:v>42962.793981481467</c:v>
                </c:pt>
                <c:pt idx="1838">
                  <c:v>42962.794212962966</c:v>
                </c:pt>
                <c:pt idx="1839">
                  <c:v>42962.794444444444</c:v>
                </c:pt>
                <c:pt idx="1840">
                  <c:v>42962.794675925928</c:v>
                </c:pt>
                <c:pt idx="1841">
                  <c:v>42962.794907407406</c:v>
                </c:pt>
                <c:pt idx="1842">
                  <c:v>42962.795138888883</c:v>
                </c:pt>
                <c:pt idx="1843">
                  <c:v>42962.795370370361</c:v>
                </c:pt>
                <c:pt idx="1844">
                  <c:v>42962.795601851838</c:v>
                </c:pt>
                <c:pt idx="1845">
                  <c:v>42962.795833333323</c:v>
                </c:pt>
                <c:pt idx="1846">
                  <c:v>42962.796064814807</c:v>
                </c:pt>
                <c:pt idx="1847">
                  <c:v>42962.796296296299</c:v>
                </c:pt>
                <c:pt idx="1848">
                  <c:v>42962.796527777777</c:v>
                </c:pt>
                <c:pt idx="1849">
                  <c:v>42962.796759259254</c:v>
                </c:pt>
                <c:pt idx="1850">
                  <c:v>42962.796990740731</c:v>
                </c:pt>
                <c:pt idx="1851">
                  <c:v>42962.797222222216</c:v>
                </c:pt>
                <c:pt idx="1852">
                  <c:v>42962.797453703686</c:v>
                </c:pt>
                <c:pt idx="1853">
                  <c:v>42962.797685185178</c:v>
                </c:pt>
                <c:pt idx="1854">
                  <c:v>42962.797916666663</c:v>
                </c:pt>
                <c:pt idx="1855">
                  <c:v>42962.798148148147</c:v>
                </c:pt>
                <c:pt idx="1856">
                  <c:v>42962.798379629625</c:v>
                </c:pt>
                <c:pt idx="1857">
                  <c:v>42962.798611111102</c:v>
                </c:pt>
                <c:pt idx="1858">
                  <c:v>42962.798842592594</c:v>
                </c:pt>
                <c:pt idx="1859">
                  <c:v>42962.799074074072</c:v>
                </c:pt>
                <c:pt idx="1860">
                  <c:v>42962.799305555549</c:v>
                </c:pt>
                <c:pt idx="1861">
                  <c:v>42962.799537037034</c:v>
                </c:pt>
                <c:pt idx="1862">
                  <c:v>42962.799768518504</c:v>
                </c:pt>
                <c:pt idx="1863">
                  <c:v>42962.8</c:v>
                </c:pt>
                <c:pt idx="1864">
                  <c:v>42962.800231481488</c:v>
                </c:pt>
                <c:pt idx="1865">
                  <c:v>42962.800462962965</c:v>
                </c:pt>
                <c:pt idx="1866">
                  <c:v>42962.80069444445</c:v>
                </c:pt>
                <c:pt idx="1867">
                  <c:v>42962.800925925934</c:v>
                </c:pt>
                <c:pt idx="1868">
                  <c:v>42962.801157407412</c:v>
                </c:pt>
                <c:pt idx="1869">
                  <c:v>42962.801388888889</c:v>
                </c:pt>
                <c:pt idx="1870">
                  <c:v>42962.801620370381</c:v>
                </c:pt>
                <c:pt idx="1871">
                  <c:v>42962.801851851851</c:v>
                </c:pt>
                <c:pt idx="1872">
                  <c:v>42962.802083333336</c:v>
                </c:pt>
                <c:pt idx="1873">
                  <c:v>42962.802314814813</c:v>
                </c:pt>
                <c:pt idx="1874">
                  <c:v>42962.802546296305</c:v>
                </c:pt>
                <c:pt idx="1875">
                  <c:v>42962.802777777782</c:v>
                </c:pt>
                <c:pt idx="1876">
                  <c:v>42962.80300925926</c:v>
                </c:pt>
                <c:pt idx="1877">
                  <c:v>42962.803240740737</c:v>
                </c:pt>
                <c:pt idx="1878">
                  <c:v>42962.803472222222</c:v>
                </c:pt>
                <c:pt idx="1879">
                  <c:v>42962.803703703699</c:v>
                </c:pt>
                <c:pt idx="1880">
                  <c:v>42962.803935185191</c:v>
                </c:pt>
                <c:pt idx="1881">
                  <c:v>42962.804166666661</c:v>
                </c:pt>
                <c:pt idx="1882">
                  <c:v>42962.804398148161</c:v>
                </c:pt>
                <c:pt idx="1883">
                  <c:v>42962.804629629631</c:v>
                </c:pt>
                <c:pt idx="1884">
                  <c:v>42962.804861111108</c:v>
                </c:pt>
                <c:pt idx="1885">
                  <c:v>42962.805092592593</c:v>
                </c:pt>
                <c:pt idx="1886">
                  <c:v>42962.805324074085</c:v>
                </c:pt>
                <c:pt idx="1887">
                  <c:v>42962.805555555562</c:v>
                </c:pt>
                <c:pt idx="1888">
                  <c:v>42962.805787037032</c:v>
                </c:pt>
                <c:pt idx="1889">
                  <c:v>42962.806018518524</c:v>
                </c:pt>
                <c:pt idx="1890">
                  <c:v>42962.806250000009</c:v>
                </c:pt>
                <c:pt idx="1891">
                  <c:v>42962.806481481479</c:v>
                </c:pt>
                <c:pt idx="1892">
                  <c:v>42962.806712962971</c:v>
                </c:pt>
                <c:pt idx="1893">
                  <c:v>42962.806944444448</c:v>
                </c:pt>
                <c:pt idx="1894">
                  <c:v>42962.807175925933</c:v>
                </c:pt>
                <c:pt idx="1895">
                  <c:v>42962.80740740741</c:v>
                </c:pt>
                <c:pt idx="1896">
                  <c:v>42962.807638888895</c:v>
                </c:pt>
                <c:pt idx="1897">
                  <c:v>42962.80787037038</c:v>
                </c:pt>
                <c:pt idx="1898">
                  <c:v>42962.80810185185</c:v>
                </c:pt>
                <c:pt idx="1899">
                  <c:v>42962.808333333342</c:v>
                </c:pt>
                <c:pt idx="1900">
                  <c:v>42962.808564814812</c:v>
                </c:pt>
                <c:pt idx="1901">
                  <c:v>42962.808796296304</c:v>
                </c:pt>
                <c:pt idx="1902">
                  <c:v>42962.809027777781</c:v>
                </c:pt>
                <c:pt idx="1903">
                  <c:v>42962.809259259266</c:v>
                </c:pt>
                <c:pt idx="1904">
                  <c:v>42962.809490740736</c:v>
                </c:pt>
                <c:pt idx="1905">
                  <c:v>42962.80972222222</c:v>
                </c:pt>
                <c:pt idx="1906">
                  <c:v>42962.809953703705</c:v>
                </c:pt>
                <c:pt idx="1907">
                  <c:v>42962.810185185182</c:v>
                </c:pt>
                <c:pt idx="1908">
                  <c:v>42962.810416666667</c:v>
                </c:pt>
                <c:pt idx="1909">
                  <c:v>42962.810648148159</c:v>
                </c:pt>
                <c:pt idx="1910">
                  <c:v>42962.810879629636</c:v>
                </c:pt>
                <c:pt idx="1911">
                  <c:v>42962.811111111114</c:v>
                </c:pt>
                <c:pt idx="1912">
                  <c:v>42962.811342592591</c:v>
                </c:pt>
                <c:pt idx="1913">
                  <c:v>42962.81157407409</c:v>
                </c:pt>
                <c:pt idx="1914">
                  <c:v>42962.811805555553</c:v>
                </c:pt>
                <c:pt idx="1915">
                  <c:v>42962.812037037045</c:v>
                </c:pt>
                <c:pt idx="1916">
                  <c:v>42962.812268518523</c:v>
                </c:pt>
                <c:pt idx="1917">
                  <c:v>42962.812500000007</c:v>
                </c:pt>
                <c:pt idx="1918">
                  <c:v>42962.812731481492</c:v>
                </c:pt>
                <c:pt idx="1919">
                  <c:v>42962.812962962962</c:v>
                </c:pt>
                <c:pt idx="1920">
                  <c:v>42962.813194444454</c:v>
                </c:pt>
                <c:pt idx="1921">
                  <c:v>42962.813425925931</c:v>
                </c:pt>
                <c:pt idx="1922">
                  <c:v>42962.813657407416</c:v>
                </c:pt>
                <c:pt idx="1923">
                  <c:v>42962.813888888893</c:v>
                </c:pt>
                <c:pt idx="1924">
                  <c:v>42962.814120370378</c:v>
                </c:pt>
                <c:pt idx="1925">
                  <c:v>42962.814351851863</c:v>
                </c:pt>
                <c:pt idx="1926">
                  <c:v>42962.814583333333</c:v>
                </c:pt>
                <c:pt idx="1927">
                  <c:v>42962.814814814825</c:v>
                </c:pt>
                <c:pt idx="1928">
                  <c:v>42962.815046296302</c:v>
                </c:pt>
                <c:pt idx="1929">
                  <c:v>42962.815277777787</c:v>
                </c:pt>
                <c:pt idx="1930">
                  <c:v>42962.815509259264</c:v>
                </c:pt>
                <c:pt idx="1931">
                  <c:v>42962.815740740734</c:v>
                </c:pt>
                <c:pt idx="1932">
                  <c:v>42962.815972222219</c:v>
                </c:pt>
                <c:pt idx="1933">
                  <c:v>42962.816203703711</c:v>
                </c:pt>
                <c:pt idx="1934">
                  <c:v>42962.816435185196</c:v>
                </c:pt>
                <c:pt idx="1935">
                  <c:v>42962.816666666666</c:v>
                </c:pt>
                <c:pt idx="1936">
                  <c:v>42962.816898148172</c:v>
                </c:pt>
                <c:pt idx="1937">
                  <c:v>42962.817129629628</c:v>
                </c:pt>
                <c:pt idx="1938">
                  <c:v>42962.817361111105</c:v>
                </c:pt>
                <c:pt idx="1939">
                  <c:v>42962.817592592597</c:v>
                </c:pt>
                <c:pt idx="1940">
                  <c:v>42962.817824074089</c:v>
                </c:pt>
                <c:pt idx="1941">
                  <c:v>42962.818055555566</c:v>
                </c:pt>
                <c:pt idx="1942">
                  <c:v>42962.818287037044</c:v>
                </c:pt>
                <c:pt idx="1943">
                  <c:v>42962.818518518536</c:v>
                </c:pt>
                <c:pt idx="1944">
                  <c:v>42962.818750000006</c:v>
                </c:pt>
                <c:pt idx="1945">
                  <c:v>42962.818981481483</c:v>
                </c:pt>
                <c:pt idx="1946">
                  <c:v>42962.819212962968</c:v>
                </c:pt>
                <c:pt idx="1947">
                  <c:v>42962.819444444453</c:v>
                </c:pt>
                <c:pt idx="1948">
                  <c:v>42962.81967592593</c:v>
                </c:pt>
                <c:pt idx="1949">
                  <c:v>42962.819907407415</c:v>
                </c:pt>
                <c:pt idx="1950">
                  <c:v>42962.820138888892</c:v>
                </c:pt>
                <c:pt idx="1951">
                  <c:v>42962.820370370369</c:v>
                </c:pt>
                <c:pt idx="1952">
                  <c:v>42962.820601851854</c:v>
                </c:pt>
                <c:pt idx="1953">
                  <c:v>42962.820833333331</c:v>
                </c:pt>
                <c:pt idx="1954">
                  <c:v>42962.821064814809</c:v>
                </c:pt>
                <c:pt idx="1955">
                  <c:v>42962.821296296293</c:v>
                </c:pt>
                <c:pt idx="1956">
                  <c:v>42962.821527777778</c:v>
                </c:pt>
                <c:pt idx="1957">
                  <c:v>42962.821759259255</c:v>
                </c:pt>
                <c:pt idx="1958">
                  <c:v>42962.821990740733</c:v>
                </c:pt>
                <c:pt idx="1959">
                  <c:v>42962.822222222232</c:v>
                </c:pt>
                <c:pt idx="1960">
                  <c:v>42962.822453703695</c:v>
                </c:pt>
                <c:pt idx="1961">
                  <c:v>42962.822685185187</c:v>
                </c:pt>
                <c:pt idx="1962">
                  <c:v>42962.822916666664</c:v>
                </c:pt>
                <c:pt idx="1963">
                  <c:v>42962.823148148149</c:v>
                </c:pt>
                <c:pt idx="1964">
                  <c:v>42962.823379629626</c:v>
                </c:pt>
                <c:pt idx="1965">
                  <c:v>42962.823611111104</c:v>
                </c:pt>
                <c:pt idx="1966">
                  <c:v>42962.823842592596</c:v>
                </c:pt>
                <c:pt idx="1967">
                  <c:v>42962.82407407408</c:v>
                </c:pt>
                <c:pt idx="1968">
                  <c:v>42962.824305555558</c:v>
                </c:pt>
                <c:pt idx="1969">
                  <c:v>42962.824537037042</c:v>
                </c:pt>
                <c:pt idx="1970">
                  <c:v>42962.82476851852</c:v>
                </c:pt>
                <c:pt idx="1971">
                  <c:v>42962.825000000004</c:v>
                </c:pt>
                <c:pt idx="1972">
                  <c:v>42962.825231481482</c:v>
                </c:pt>
                <c:pt idx="1973">
                  <c:v>42962.825462962959</c:v>
                </c:pt>
                <c:pt idx="1974">
                  <c:v>42962.825694444451</c:v>
                </c:pt>
                <c:pt idx="1975">
                  <c:v>42962.825925925928</c:v>
                </c:pt>
                <c:pt idx="1976">
                  <c:v>42962.826157407413</c:v>
                </c:pt>
                <c:pt idx="1977">
                  <c:v>42962.826388888891</c:v>
                </c:pt>
                <c:pt idx="1978">
                  <c:v>42962.826620370368</c:v>
                </c:pt>
                <c:pt idx="1979">
                  <c:v>42962.826851851853</c:v>
                </c:pt>
                <c:pt idx="1980">
                  <c:v>42962.827083333323</c:v>
                </c:pt>
                <c:pt idx="1981">
                  <c:v>42962.827314814815</c:v>
                </c:pt>
                <c:pt idx="1982">
                  <c:v>42962.827546296299</c:v>
                </c:pt>
                <c:pt idx="1983">
                  <c:v>42962.827777777777</c:v>
                </c:pt>
                <c:pt idx="1984">
                  <c:v>42962.828009259261</c:v>
                </c:pt>
                <c:pt idx="1985">
                  <c:v>42962.828240740739</c:v>
                </c:pt>
                <c:pt idx="1986">
                  <c:v>42962.828472222223</c:v>
                </c:pt>
                <c:pt idx="1987">
                  <c:v>42962.828703703693</c:v>
                </c:pt>
                <c:pt idx="1988">
                  <c:v>42962.828935185193</c:v>
                </c:pt>
                <c:pt idx="1989">
                  <c:v>42962.829166666663</c:v>
                </c:pt>
                <c:pt idx="1990">
                  <c:v>42962.829398148155</c:v>
                </c:pt>
                <c:pt idx="1991">
                  <c:v>42962.829629629625</c:v>
                </c:pt>
                <c:pt idx="1992">
                  <c:v>42962.829861111102</c:v>
                </c:pt>
                <c:pt idx="1993">
                  <c:v>42962.830092592601</c:v>
                </c:pt>
                <c:pt idx="1994">
                  <c:v>42962.830324074079</c:v>
                </c:pt>
                <c:pt idx="1995">
                  <c:v>42962.830555555563</c:v>
                </c:pt>
                <c:pt idx="1996">
                  <c:v>42962.830787037034</c:v>
                </c:pt>
                <c:pt idx="1997">
                  <c:v>42962.831018518518</c:v>
                </c:pt>
                <c:pt idx="1998">
                  <c:v>42962.831250000003</c:v>
                </c:pt>
                <c:pt idx="1999">
                  <c:v>42962.831481481473</c:v>
                </c:pt>
                <c:pt idx="2000">
                  <c:v>42962.831712962965</c:v>
                </c:pt>
                <c:pt idx="2001">
                  <c:v>42962.831944444442</c:v>
                </c:pt>
                <c:pt idx="2002">
                  <c:v>42962.832175925934</c:v>
                </c:pt>
                <c:pt idx="2003">
                  <c:v>42962.832407407412</c:v>
                </c:pt>
                <c:pt idx="2004">
                  <c:v>42962.832638888896</c:v>
                </c:pt>
                <c:pt idx="2005">
                  <c:v>42962.832870370388</c:v>
                </c:pt>
                <c:pt idx="2006">
                  <c:v>42962.833101851844</c:v>
                </c:pt>
                <c:pt idx="2007">
                  <c:v>42962.833333333336</c:v>
                </c:pt>
                <c:pt idx="2008">
                  <c:v>42962.833564814806</c:v>
                </c:pt>
                <c:pt idx="2009">
                  <c:v>42962.833796296298</c:v>
                </c:pt>
                <c:pt idx="2010">
                  <c:v>42962.834027777782</c:v>
                </c:pt>
                <c:pt idx="2011">
                  <c:v>42962.834259259267</c:v>
                </c:pt>
                <c:pt idx="2012">
                  <c:v>42962.834490740737</c:v>
                </c:pt>
                <c:pt idx="2013">
                  <c:v>42962.834722222222</c:v>
                </c:pt>
                <c:pt idx="2014">
                  <c:v>42962.834953703707</c:v>
                </c:pt>
                <c:pt idx="2015">
                  <c:v>42962.835185185184</c:v>
                </c:pt>
                <c:pt idx="2016">
                  <c:v>42962.835416666661</c:v>
                </c:pt>
                <c:pt idx="2017">
                  <c:v>42962.835648148153</c:v>
                </c:pt>
                <c:pt idx="2018">
                  <c:v>42962.835879629631</c:v>
                </c:pt>
                <c:pt idx="2019">
                  <c:v>42962.836111111108</c:v>
                </c:pt>
                <c:pt idx="2020">
                  <c:v>42962.836342592593</c:v>
                </c:pt>
                <c:pt idx="2021">
                  <c:v>42962.836574074092</c:v>
                </c:pt>
                <c:pt idx="2022">
                  <c:v>42962.836805555562</c:v>
                </c:pt>
                <c:pt idx="2023">
                  <c:v>42962.837037037039</c:v>
                </c:pt>
                <c:pt idx="2024">
                  <c:v>42962.837268518517</c:v>
                </c:pt>
                <c:pt idx="2025">
                  <c:v>42962.837500000001</c:v>
                </c:pt>
                <c:pt idx="2026">
                  <c:v>42962.837731481479</c:v>
                </c:pt>
                <c:pt idx="2027">
                  <c:v>42962.837962962964</c:v>
                </c:pt>
                <c:pt idx="2028">
                  <c:v>42962.838194444448</c:v>
                </c:pt>
                <c:pt idx="2029">
                  <c:v>42962.838425925933</c:v>
                </c:pt>
                <c:pt idx="2030">
                  <c:v>42962.838657407417</c:v>
                </c:pt>
                <c:pt idx="2031">
                  <c:v>42962.838888888895</c:v>
                </c:pt>
                <c:pt idx="2032">
                  <c:v>42962.839120370372</c:v>
                </c:pt>
                <c:pt idx="2033">
                  <c:v>42962.83935185185</c:v>
                </c:pt>
                <c:pt idx="2034">
                  <c:v>42962.839583333334</c:v>
                </c:pt>
                <c:pt idx="2035">
                  <c:v>42962.839814814812</c:v>
                </c:pt>
                <c:pt idx="2036">
                  <c:v>42962.840046296304</c:v>
                </c:pt>
                <c:pt idx="2037">
                  <c:v>42962.840277777788</c:v>
                </c:pt>
                <c:pt idx="2038">
                  <c:v>42962.840509259266</c:v>
                </c:pt>
                <c:pt idx="2039">
                  <c:v>42962.840740740736</c:v>
                </c:pt>
                <c:pt idx="2040">
                  <c:v>42962.840972222228</c:v>
                </c:pt>
                <c:pt idx="2041">
                  <c:v>42962.841203703705</c:v>
                </c:pt>
                <c:pt idx="2042">
                  <c:v>42962.841435185182</c:v>
                </c:pt>
                <c:pt idx="2043">
                  <c:v>42962.84166666666</c:v>
                </c:pt>
                <c:pt idx="2044">
                  <c:v>42962.841898148159</c:v>
                </c:pt>
                <c:pt idx="2045">
                  <c:v>42962.842129629629</c:v>
                </c:pt>
                <c:pt idx="2046">
                  <c:v>42962.842361111114</c:v>
                </c:pt>
                <c:pt idx="2047">
                  <c:v>42962.842592592599</c:v>
                </c:pt>
                <c:pt idx="2048">
                  <c:v>42962.84282407409</c:v>
                </c:pt>
                <c:pt idx="2049">
                  <c:v>42962.843055555553</c:v>
                </c:pt>
                <c:pt idx="2050">
                  <c:v>42962.843287037038</c:v>
                </c:pt>
                <c:pt idx="2051">
                  <c:v>42962.843518518523</c:v>
                </c:pt>
                <c:pt idx="2052">
                  <c:v>42962.84375</c:v>
                </c:pt>
                <c:pt idx="2053">
                  <c:v>42962.843981481485</c:v>
                </c:pt>
                <c:pt idx="2054">
                  <c:v>42962.844212962969</c:v>
                </c:pt>
                <c:pt idx="2055">
                  <c:v>42962.844444444454</c:v>
                </c:pt>
                <c:pt idx="2056">
                  <c:v>42962.844675925939</c:v>
                </c:pt>
                <c:pt idx="2057">
                  <c:v>42962.844907407416</c:v>
                </c:pt>
                <c:pt idx="2058">
                  <c:v>42962.845138888893</c:v>
                </c:pt>
                <c:pt idx="2059">
                  <c:v>42962.845370370378</c:v>
                </c:pt>
                <c:pt idx="2060">
                  <c:v>42962.845601851855</c:v>
                </c:pt>
                <c:pt idx="2061">
                  <c:v>42962.845833333333</c:v>
                </c:pt>
                <c:pt idx="2062">
                  <c:v>42962.846064814818</c:v>
                </c:pt>
                <c:pt idx="2063">
                  <c:v>42962.846296296309</c:v>
                </c:pt>
                <c:pt idx="2064">
                  <c:v>42962.846527777787</c:v>
                </c:pt>
                <c:pt idx="2065">
                  <c:v>42962.846759259264</c:v>
                </c:pt>
                <c:pt idx="2066">
                  <c:v>42962.846990740742</c:v>
                </c:pt>
                <c:pt idx="2067">
                  <c:v>42962.847222222219</c:v>
                </c:pt>
                <c:pt idx="2068">
                  <c:v>42962.847453703704</c:v>
                </c:pt>
                <c:pt idx="2069">
                  <c:v>42962.847685185188</c:v>
                </c:pt>
                <c:pt idx="2070">
                  <c:v>42962.847916666666</c:v>
                </c:pt>
                <c:pt idx="2071">
                  <c:v>42962.848148148165</c:v>
                </c:pt>
                <c:pt idx="2072">
                  <c:v>42962.848379629635</c:v>
                </c:pt>
                <c:pt idx="2073">
                  <c:v>42962.848611111112</c:v>
                </c:pt>
                <c:pt idx="2074">
                  <c:v>42962.848842592597</c:v>
                </c:pt>
                <c:pt idx="2075">
                  <c:v>42962.849074074089</c:v>
                </c:pt>
                <c:pt idx="2076">
                  <c:v>42962.849305555559</c:v>
                </c:pt>
                <c:pt idx="2077">
                  <c:v>42962.849537037044</c:v>
                </c:pt>
                <c:pt idx="2078">
                  <c:v>42962.849768518521</c:v>
                </c:pt>
                <c:pt idx="2079">
                  <c:v>42962.850000000006</c:v>
                </c:pt>
                <c:pt idx="2080">
                  <c:v>42962.85023148149</c:v>
                </c:pt>
                <c:pt idx="2081">
                  <c:v>42962.850462962961</c:v>
                </c:pt>
                <c:pt idx="2082">
                  <c:v>42962.85069444446</c:v>
                </c:pt>
                <c:pt idx="2083">
                  <c:v>42962.85092592593</c:v>
                </c:pt>
                <c:pt idx="2084">
                  <c:v>42962.851157407415</c:v>
                </c:pt>
                <c:pt idx="2085">
                  <c:v>42962.851388888892</c:v>
                </c:pt>
                <c:pt idx="2086">
                  <c:v>42962.851620370369</c:v>
                </c:pt>
                <c:pt idx="2087">
                  <c:v>42962.851851851861</c:v>
                </c:pt>
                <c:pt idx="2088">
                  <c:v>42962.852083333331</c:v>
                </c:pt>
                <c:pt idx="2089">
                  <c:v>42962.852314814823</c:v>
                </c:pt>
                <c:pt idx="2090">
                  <c:v>42962.852546296301</c:v>
                </c:pt>
                <c:pt idx="2091">
                  <c:v>42962.852777777785</c:v>
                </c:pt>
                <c:pt idx="2092">
                  <c:v>42962.853009259263</c:v>
                </c:pt>
                <c:pt idx="2093">
                  <c:v>42962.85324074074</c:v>
                </c:pt>
                <c:pt idx="2094">
                  <c:v>42962.853472222232</c:v>
                </c:pt>
                <c:pt idx="2095">
                  <c:v>42962.853703703695</c:v>
                </c:pt>
                <c:pt idx="2096">
                  <c:v>42962.853935185194</c:v>
                </c:pt>
                <c:pt idx="2097">
                  <c:v>42962.854166666664</c:v>
                </c:pt>
                <c:pt idx="2098">
                  <c:v>42962.854398148163</c:v>
                </c:pt>
                <c:pt idx="2099">
                  <c:v>42962.854629629634</c:v>
                </c:pt>
                <c:pt idx="2100">
                  <c:v>42962.854861111111</c:v>
                </c:pt>
                <c:pt idx="2101">
                  <c:v>42962.855092592603</c:v>
                </c:pt>
                <c:pt idx="2102">
                  <c:v>42962.85532407408</c:v>
                </c:pt>
                <c:pt idx="2103">
                  <c:v>42962.855555555565</c:v>
                </c:pt>
                <c:pt idx="2104">
                  <c:v>42962.855787037035</c:v>
                </c:pt>
                <c:pt idx="2105">
                  <c:v>42962.856018518534</c:v>
                </c:pt>
                <c:pt idx="2106">
                  <c:v>42962.856250000012</c:v>
                </c:pt>
                <c:pt idx="2107">
                  <c:v>42962.856481481482</c:v>
                </c:pt>
                <c:pt idx="2108">
                  <c:v>42962.856712962974</c:v>
                </c:pt>
                <c:pt idx="2109">
                  <c:v>42962.856944444458</c:v>
                </c:pt>
                <c:pt idx="2110">
                  <c:v>42962.857175925936</c:v>
                </c:pt>
                <c:pt idx="2111">
                  <c:v>42962.857407407413</c:v>
                </c:pt>
                <c:pt idx="2112">
                  <c:v>42962.857638888898</c:v>
                </c:pt>
                <c:pt idx="2113">
                  <c:v>42962.857870370375</c:v>
                </c:pt>
                <c:pt idx="2114">
                  <c:v>42962.858101851853</c:v>
                </c:pt>
                <c:pt idx="2115">
                  <c:v>42962.858333333337</c:v>
                </c:pt>
                <c:pt idx="2116">
                  <c:v>42962.858564814822</c:v>
                </c:pt>
                <c:pt idx="2117">
                  <c:v>42962.858796296307</c:v>
                </c:pt>
                <c:pt idx="2118">
                  <c:v>42962.859027777784</c:v>
                </c:pt>
                <c:pt idx="2119">
                  <c:v>42962.859259259269</c:v>
                </c:pt>
                <c:pt idx="2120">
                  <c:v>42962.859490740739</c:v>
                </c:pt>
                <c:pt idx="2121">
                  <c:v>42962.859722222223</c:v>
                </c:pt>
                <c:pt idx="2122">
                  <c:v>42962.859953703701</c:v>
                </c:pt>
                <c:pt idx="2123">
                  <c:v>42962.860185185185</c:v>
                </c:pt>
                <c:pt idx="2124">
                  <c:v>42962.86041666667</c:v>
                </c:pt>
                <c:pt idx="2125">
                  <c:v>42962.860648148155</c:v>
                </c:pt>
                <c:pt idx="2126">
                  <c:v>42962.860879629632</c:v>
                </c:pt>
                <c:pt idx="2127">
                  <c:v>42962.861111111102</c:v>
                </c:pt>
                <c:pt idx="2128">
                  <c:v>42962.861342592594</c:v>
                </c:pt>
                <c:pt idx="2129">
                  <c:v>42962.861574074079</c:v>
                </c:pt>
                <c:pt idx="2130">
                  <c:v>42962.861805555556</c:v>
                </c:pt>
                <c:pt idx="2131">
                  <c:v>42962.862037037041</c:v>
                </c:pt>
                <c:pt idx="2132">
                  <c:v>42962.862268518518</c:v>
                </c:pt>
                <c:pt idx="2133">
                  <c:v>42962.862500000003</c:v>
                </c:pt>
                <c:pt idx="2134">
                  <c:v>42962.86273148148</c:v>
                </c:pt>
                <c:pt idx="2135">
                  <c:v>42962.862962962965</c:v>
                </c:pt>
                <c:pt idx="2136">
                  <c:v>42962.863194444442</c:v>
                </c:pt>
                <c:pt idx="2137">
                  <c:v>42962.863425925927</c:v>
                </c:pt>
                <c:pt idx="2138">
                  <c:v>42962.863657407412</c:v>
                </c:pt>
                <c:pt idx="2139">
                  <c:v>42962.863888888889</c:v>
                </c:pt>
                <c:pt idx="2140">
                  <c:v>42962.864120370381</c:v>
                </c:pt>
                <c:pt idx="2141">
                  <c:v>42962.864351851851</c:v>
                </c:pt>
                <c:pt idx="2142">
                  <c:v>42962.864583333336</c:v>
                </c:pt>
                <c:pt idx="2143">
                  <c:v>42962.864814814813</c:v>
                </c:pt>
                <c:pt idx="2144">
                  <c:v>42962.865046296298</c:v>
                </c:pt>
                <c:pt idx="2145">
                  <c:v>42962.865277777782</c:v>
                </c:pt>
                <c:pt idx="2146">
                  <c:v>42962.86550925926</c:v>
                </c:pt>
                <c:pt idx="2147">
                  <c:v>42962.86574074073</c:v>
                </c:pt>
                <c:pt idx="2148">
                  <c:v>42962.865972222222</c:v>
                </c:pt>
                <c:pt idx="2149">
                  <c:v>42962.866203703707</c:v>
                </c:pt>
                <c:pt idx="2150">
                  <c:v>42962.866435185191</c:v>
                </c:pt>
                <c:pt idx="2151">
                  <c:v>42962.866666666661</c:v>
                </c:pt>
                <c:pt idx="2152">
                  <c:v>42962.866898148161</c:v>
                </c:pt>
                <c:pt idx="2153">
                  <c:v>42962.867129629623</c:v>
                </c:pt>
                <c:pt idx="2154">
                  <c:v>42962.867361111101</c:v>
                </c:pt>
                <c:pt idx="2155">
                  <c:v>42962.867592592593</c:v>
                </c:pt>
                <c:pt idx="2156">
                  <c:v>42962.867824074085</c:v>
                </c:pt>
                <c:pt idx="2157">
                  <c:v>42962.868055555562</c:v>
                </c:pt>
                <c:pt idx="2158">
                  <c:v>42962.868287037039</c:v>
                </c:pt>
                <c:pt idx="2159">
                  <c:v>42962.868518518524</c:v>
                </c:pt>
                <c:pt idx="2160">
                  <c:v>42962.868750000001</c:v>
                </c:pt>
                <c:pt idx="2161">
                  <c:v>42962.868981481479</c:v>
                </c:pt>
                <c:pt idx="2162">
                  <c:v>42962.869212962971</c:v>
                </c:pt>
                <c:pt idx="2163">
                  <c:v>42962.869444444441</c:v>
                </c:pt>
                <c:pt idx="2164">
                  <c:v>42962.869675925933</c:v>
                </c:pt>
                <c:pt idx="2165">
                  <c:v>42962.86990740741</c:v>
                </c:pt>
                <c:pt idx="2166">
                  <c:v>42962.870138888895</c:v>
                </c:pt>
                <c:pt idx="2167">
                  <c:v>42962.87037037038</c:v>
                </c:pt>
                <c:pt idx="2168">
                  <c:v>42962.87060185185</c:v>
                </c:pt>
                <c:pt idx="2169">
                  <c:v>42962.870833333342</c:v>
                </c:pt>
                <c:pt idx="2170">
                  <c:v>42962.871064814804</c:v>
                </c:pt>
                <c:pt idx="2171">
                  <c:v>42962.871296296304</c:v>
                </c:pt>
                <c:pt idx="2172">
                  <c:v>42962.871527777781</c:v>
                </c:pt>
                <c:pt idx="2173">
                  <c:v>42962.871759259258</c:v>
                </c:pt>
                <c:pt idx="2174">
                  <c:v>42962.871990740736</c:v>
                </c:pt>
                <c:pt idx="2175">
                  <c:v>42962.872222222228</c:v>
                </c:pt>
                <c:pt idx="2176">
                  <c:v>42962.872453703705</c:v>
                </c:pt>
                <c:pt idx="2177">
                  <c:v>42962.872685185182</c:v>
                </c:pt>
                <c:pt idx="2178">
                  <c:v>42962.872916666667</c:v>
                </c:pt>
                <c:pt idx="2179">
                  <c:v>42962.873148148152</c:v>
                </c:pt>
                <c:pt idx="2180">
                  <c:v>42962.873379629629</c:v>
                </c:pt>
                <c:pt idx="2181">
                  <c:v>42962.873611111114</c:v>
                </c:pt>
                <c:pt idx="2182">
                  <c:v>42962.873842592591</c:v>
                </c:pt>
                <c:pt idx="2183">
                  <c:v>42962.87407407409</c:v>
                </c:pt>
                <c:pt idx="2184">
                  <c:v>42962.874305555553</c:v>
                </c:pt>
                <c:pt idx="2185">
                  <c:v>42962.874537037045</c:v>
                </c:pt>
                <c:pt idx="2186">
                  <c:v>42962.874768518515</c:v>
                </c:pt>
                <c:pt idx="2187">
                  <c:v>42962.875</c:v>
                </c:pt>
                <c:pt idx="2188">
                  <c:v>42962.875231481492</c:v>
                </c:pt>
                <c:pt idx="2189">
                  <c:v>42962.875462962955</c:v>
                </c:pt>
                <c:pt idx="2190">
                  <c:v>42962.875694444454</c:v>
                </c:pt>
                <c:pt idx="2191">
                  <c:v>42962.875925925931</c:v>
                </c:pt>
                <c:pt idx="2192">
                  <c:v>42962.876157407416</c:v>
                </c:pt>
                <c:pt idx="2193">
                  <c:v>42962.876388888893</c:v>
                </c:pt>
                <c:pt idx="2194">
                  <c:v>42962.876620370378</c:v>
                </c:pt>
                <c:pt idx="2195">
                  <c:v>42962.876851851863</c:v>
                </c:pt>
                <c:pt idx="2196">
                  <c:v>42962.877083333326</c:v>
                </c:pt>
                <c:pt idx="2197">
                  <c:v>42962.877314814818</c:v>
                </c:pt>
                <c:pt idx="2198">
                  <c:v>42962.877546296302</c:v>
                </c:pt>
                <c:pt idx="2199">
                  <c:v>42962.87777777778</c:v>
                </c:pt>
                <c:pt idx="2200">
                  <c:v>42962.878009259264</c:v>
                </c:pt>
                <c:pt idx="2201">
                  <c:v>42962.878240740742</c:v>
                </c:pt>
                <c:pt idx="2202">
                  <c:v>42962.878472222219</c:v>
                </c:pt>
                <c:pt idx="2203">
                  <c:v>42962.878703703704</c:v>
                </c:pt>
                <c:pt idx="2204">
                  <c:v>42962.878935185196</c:v>
                </c:pt>
                <c:pt idx="2205">
                  <c:v>42962.879166666658</c:v>
                </c:pt>
                <c:pt idx="2206">
                  <c:v>42962.879398148165</c:v>
                </c:pt>
                <c:pt idx="2207">
                  <c:v>42962.879629629628</c:v>
                </c:pt>
                <c:pt idx="2208">
                  <c:v>42962.879861111105</c:v>
                </c:pt>
                <c:pt idx="2209">
                  <c:v>42962.880092592597</c:v>
                </c:pt>
                <c:pt idx="2210">
                  <c:v>42962.880324074089</c:v>
                </c:pt>
                <c:pt idx="2211">
                  <c:v>42962.880555555566</c:v>
                </c:pt>
                <c:pt idx="2212">
                  <c:v>42962.880787037036</c:v>
                </c:pt>
                <c:pt idx="2213">
                  <c:v>42962.881018518528</c:v>
                </c:pt>
                <c:pt idx="2214">
                  <c:v>42962.881250000006</c:v>
                </c:pt>
                <c:pt idx="2215">
                  <c:v>42962.881481481476</c:v>
                </c:pt>
                <c:pt idx="2216">
                  <c:v>42962.881712962961</c:v>
                </c:pt>
                <c:pt idx="2217">
                  <c:v>42962.881944444453</c:v>
                </c:pt>
                <c:pt idx="2218">
                  <c:v>42962.88217592593</c:v>
                </c:pt>
                <c:pt idx="2219">
                  <c:v>42962.882407407415</c:v>
                </c:pt>
                <c:pt idx="2220">
                  <c:v>42962.882638888899</c:v>
                </c:pt>
                <c:pt idx="2221">
                  <c:v>42962.882870370377</c:v>
                </c:pt>
                <c:pt idx="2222">
                  <c:v>42962.883101851854</c:v>
                </c:pt>
                <c:pt idx="2223">
                  <c:v>42962.883333333331</c:v>
                </c:pt>
                <c:pt idx="2224">
                  <c:v>42962.883564814816</c:v>
                </c:pt>
                <c:pt idx="2225">
                  <c:v>42962.883796296293</c:v>
                </c:pt>
                <c:pt idx="2226">
                  <c:v>42962.884027777785</c:v>
                </c:pt>
                <c:pt idx="2227">
                  <c:v>42962.88425925927</c:v>
                </c:pt>
                <c:pt idx="2228">
                  <c:v>42962.88449074074</c:v>
                </c:pt>
                <c:pt idx="2229">
                  <c:v>42962.884722222232</c:v>
                </c:pt>
                <c:pt idx="2230">
                  <c:v>42962.884953703702</c:v>
                </c:pt>
                <c:pt idx="2231">
                  <c:v>42962.885185185187</c:v>
                </c:pt>
                <c:pt idx="2232">
                  <c:v>42962.885416666664</c:v>
                </c:pt>
                <c:pt idx="2233">
                  <c:v>42962.885648148156</c:v>
                </c:pt>
                <c:pt idx="2234">
                  <c:v>42962.885879629634</c:v>
                </c:pt>
                <c:pt idx="2235">
                  <c:v>42962.886111111111</c:v>
                </c:pt>
                <c:pt idx="2236">
                  <c:v>42962.886342592603</c:v>
                </c:pt>
                <c:pt idx="2237">
                  <c:v>42962.886574074088</c:v>
                </c:pt>
                <c:pt idx="2238">
                  <c:v>42962.886805555565</c:v>
                </c:pt>
                <c:pt idx="2239">
                  <c:v>42962.887037037042</c:v>
                </c:pt>
                <c:pt idx="2240">
                  <c:v>42962.887268518527</c:v>
                </c:pt>
                <c:pt idx="2241">
                  <c:v>42962.887500000004</c:v>
                </c:pt>
                <c:pt idx="2242">
                  <c:v>42962.887731481482</c:v>
                </c:pt>
                <c:pt idx="2243">
                  <c:v>42962.887962962966</c:v>
                </c:pt>
                <c:pt idx="2244">
                  <c:v>42962.888194444458</c:v>
                </c:pt>
                <c:pt idx="2245">
                  <c:v>42962.888425925936</c:v>
                </c:pt>
                <c:pt idx="2246">
                  <c:v>42962.88865740742</c:v>
                </c:pt>
                <c:pt idx="2247">
                  <c:v>42962.888888888898</c:v>
                </c:pt>
                <c:pt idx="2248">
                  <c:v>42962.889120370368</c:v>
                </c:pt>
                <c:pt idx="2249">
                  <c:v>42962.889351851853</c:v>
                </c:pt>
                <c:pt idx="2250">
                  <c:v>42962.88958333333</c:v>
                </c:pt>
                <c:pt idx="2251">
                  <c:v>42962.889814814822</c:v>
                </c:pt>
                <c:pt idx="2252">
                  <c:v>42962.890046296299</c:v>
                </c:pt>
                <c:pt idx="2253">
                  <c:v>42962.890277777784</c:v>
                </c:pt>
                <c:pt idx="2254">
                  <c:v>42962.890509259261</c:v>
                </c:pt>
                <c:pt idx="2255">
                  <c:v>42962.890740740731</c:v>
                </c:pt>
                <c:pt idx="2256">
                  <c:v>42962.890972222223</c:v>
                </c:pt>
                <c:pt idx="2257">
                  <c:v>42962.891203703693</c:v>
                </c:pt>
                <c:pt idx="2258">
                  <c:v>42962.891435185185</c:v>
                </c:pt>
                <c:pt idx="2259">
                  <c:v>42962.891666666663</c:v>
                </c:pt>
                <c:pt idx="2260">
                  <c:v>42962.891898148155</c:v>
                </c:pt>
                <c:pt idx="2261">
                  <c:v>42962.892129629625</c:v>
                </c:pt>
                <c:pt idx="2262">
                  <c:v>42962.892361111102</c:v>
                </c:pt>
                <c:pt idx="2263">
                  <c:v>42962.892592592601</c:v>
                </c:pt>
                <c:pt idx="2264">
                  <c:v>42962.892824074079</c:v>
                </c:pt>
                <c:pt idx="2265">
                  <c:v>42962.893055555556</c:v>
                </c:pt>
                <c:pt idx="2266">
                  <c:v>42962.893287037034</c:v>
                </c:pt>
                <c:pt idx="2267">
                  <c:v>42962.893518518518</c:v>
                </c:pt>
                <c:pt idx="2268">
                  <c:v>42962.893749999996</c:v>
                </c:pt>
                <c:pt idx="2269">
                  <c:v>42962.893981481473</c:v>
                </c:pt>
                <c:pt idx="2270">
                  <c:v>42962.894212962972</c:v>
                </c:pt>
                <c:pt idx="2271">
                  <c:v>42962.894444444442</c:v>
                </c:pt>
                <c:pt idx="2272">
                  <c:v>42962.894675925934</c:v>
                </c:pt>
                <c:pt idx="2273">
                  <c:v>42962.894907407412</c:v>
                </c:pt>
                <c:pt idx="2274">
                  <c:v>42962.895138888889</c:v>
                </c:pt>
                <c:pt idx="2275">
                  <c:v>42962.895370370381</c:v>
                </c:pt>
                <c:pt idx="2276">
                  <c:v>42962.895601851844</c:v>
                </c:pt>
                <c:pt idx="2277">
                  <c:v>42962.895833333336</c:v>
                </c:pt>
                <c:pt idx="2278">
                  <c:v>42962.896064814806</c:v>
                </c:pt>
                <c:pt idx="2279">
                  <c:v>42962.896296296305</c:v>
                </c:pt>
                <c:pt idx="2280">
                  <c:v>42962.896527777782</c:v>
                </c:pt>
                <c:pt idx="2281">
                  <c:v>42962.89675925926</c:v>
                </c:pt>
                <c:pt idx="2282">
                  <c:v>42962.896990740737</c:v>
                </c:pt>
                <c:pt idx="2283">
                  <c:v>42962.897222222222</c:v>
                </c:pt>
                <c:pt idx="2284">
                  <c:v>42962.897453703699</c:v>
                </c:pt>
                <c:pt idx="2285">
                  <c:v>42962.897685185184</c:v>
                </c:pt>
                <c:pt idx="2286">
                  <c:v>42962.897916666661</c:v>
                </c:pt>
                <c:pt idx="2287">
                  <c:v>42962.898148148153</c:v>
                </c:pt>
                <c:pt idx="2288">
                  <c:v>42962.898379629631</c:v>
                </c:pt>
                <c:pt idx="2289">
                  <c:v>42962.898611111108</c:v>
                </c:pt>
                <c:pt idx="2290">
                  <c:v>42962.898842592593</c:v>
                </c:pt>
                <c:pt idx="2291">
                  <c:v>42962.899074074085</c:v>
                </c:pt>
                <c:pt idx="2292">
                  <c:v>42962.899305555555</c:v>
                </c:pt>
                <c:pt idx="2293">
                  <c:v>42962.899537037039</c:v>
                </c:pt>
                <c:pt idx="2294">
                  <c:v>42962.89976851851</c:v>
                </c:pt>
                <c:pt idx="2295">
                  <c:v>42962.9</c:v>
                </c:pt>
                <c:pt idx="2296">
                  <c:v>42962.900231481486</c:v>
                </c:pt>
                <c:pt idx="2297">
                  <c:v>42962.900462962964</c:v>
                </c:pt>
                <c:pt idx="2298">
                  <c:v>42962.900694444448</c:v>
                </c:pt>
                <c:pt idx="2299">
                  <c:v>42962.900925925933</c:v>
                </c:pt>
                <c:pt idx="2300">
                  <c:v>42962.90115740741</c:v>
                </c:pt>
                <c:pt idx="2301">
                  <c:v>42962.901388888888</c:v>
                </c:pt>
                <c:pt idx="2302">
                  <c:v>42962.901620370372</c:v>
                </c:pt>
                <c:pt idx="2303">
                  <c:v>42962.90185185185</c:v>
                </c:pt>
                <c:pt idx="2304">
                  <c:v>42962.902083333334</c:v>
                </c:pt>
                <c:pt idx="2305">
                  <c:v>42962.902314814812</c:v>
                </c:pt>
                <c:pt idx="2306">
                  <c:v>42962.902546296304</c:v>
                </c:pt>
                <c:pt idx="2307">
                  <c:v>42962.902777777781</c:v>
                </c:pt>
                <c:pt idx="2308">
                  <c:v>42962.903009259258</c:v>
                </c:pt>
                <c:pt idx="2309">
                  <c:v>42962.903240740736</c:v>
                </c:pt>
                <c:pt idx="2310">
                  <c:v>42962.90347222222</c:v>
                </c:pt>
                <c:pt idx="2311">
                  <c:v>42962.903703703698</c:v>
                </c:pt>
                <c:pt idx="2312">
                  <c:v>42962.903935185182</c:v>
                </c:pt>
                <c:pt idx="2313">
                  <c:v>42962.90416666666</c:v>
                </c:pt>
                <c:pt idx="2314">
                  <c:v>42962.904398148159</c:v>
                </c:pt>
                <c:pt idx="2315">
                  <c:v>42962.904629629629</c:v>
                </c:pt>
                <c:pt idx="2316">
                  <c:v>42962.904861111114</c:v>
                </c:pt>
                <c:pt idx="2317">
                  <c:v>42962.905092592591</c:v>
                </c:pt>
                <c:pt idx="2318">
                  <c:v>42962.905324074083</c:v>
                </c:pt>
                <c:pt idx="2319">
                  <c:v>42962.905555555553</c:v>
                </c:pt>
                <c:pt idx="2320">
                  <c:v>42962.905787037031</c:v>
                </c:pt>
                <c:pt idx="2321">
                  <c:v>42962.906018518523</c:v>
                </c:pt>
                <c:pt idx="2322">
                  <c:v>42962.906250000007</c:v>
                </c:pt>
                <c:pt idx="2323">
                  <c:v>42962.906481481485</c:v>
                </c:pt>
                <c:pt idx="2324">
                  <c:v>42962.906712962962</c:v>
                </c:pt>
                <c:pt idx="2325">
                  <c:v>42962.906944444454</c:v>
                </c:pt>
                <c:pt idx="2326">
                  <c:v>42962.907175925931</c:v>
                </c:pt>
                <c:pt idx="2327">
                  <c:v>42962.907407407409</c:v>
                </c:pt>
                <c:pt idx="2328">
                  <c:v>42962.907638888893</c:v>
                </c:pt>
                <c:pt idx="2329">
                  <c:v>42962.907870370378</c:v>
                </c:pt>
                <c:pt idx="2330">
                  <c:v>42962.908101851855</c:v>
                </c:pt>
                <c:pt idx="2331">
                  <c:v>42962.908333333333</c:v>
                </c:pt>
                <c:pt idx="2332">
                  <c:v>42962.908564814818</c:v>
                </c:pt>
                <c:pt idx="2333">
                  <c:v>42962.908796296302</c:v>
                </c:pt>
                <c:pt idx="2334">
                  <c:v>42962.90902777778</c:v>
                </c:pt>
                <c:pt idx="2335">
                  <c:v>42962.909259259264</c:v>
                </c:pt>
                <c:pt idx="2336">
                  <c:v>42962.909490740734</c:v>
                </c:pt>
                <c:pt idx="2337">
                  <c:v>42962.909722222212</c:v>
                </c:pt>
                <c:pt idx="2338">
                  <c:v>42962.909953703704</c:v>
                </c:pt>
                <c:pt idx="2339">
                  <c:v>42962.910185185188</c:v>
                </c:pt>
                <c:pt idx="2340">
                  <c:v>42962.910416666666</c:v>
                </c:pt>
                <c:pt idx="2341">
                  <c:v>42962.910648148165</c:v>
                </c:pt>
                <c:pt idx="2342">
                  <c:v>42962.910879629635</c:v>
                </c:pt>
                <c:pt idx="2343">
                  <c:v>42962.911111111105</c:v>
                </c:pt>
                <c:pt idx="2344">
                  <c:v>42962.91134259259</c:v>
                </c:pt>
                <c:pt idx="2345">
                  <c:v>42962.911574074089</c:v>
                </c:pt>
                <c:pt idx="2346">
                  <c:v>42962.911805555559</c:v>
                </c:pt>
                <c:pt idx="2347">
                  <c:v>42962.912037037044</c:v>
                </c:pt>
                <c:pt idx="2348">
                  <c:v>42962.912268518528</c:v>
                </c:pt>
                <c:pt idx="2349">
                  <c:v>42962.912500000006</c:v>
                </c:pt>
                <c:pt idx="2350">
                  <c:v>42962.912731481483</c:v>
                </c:pt>
                <c:pt idx="2351">
                  <c:v>42962.912962962961</c:v>
                </c:pt>
                <c:pt idx="2352">
                  <c:v>42962.913194444453</c:v>
                </c:pt>
                <c:pt idx="2353">
                  <c:v>42962.913425925923</c:v>
                </c:pt>
                <c:pt idx="2354">
                  <c:v>42962.913657407415</c:v>
                </c:pt>
                <c:pt idx="2355">
                  <c:v>42962.913888888892</c:v>
                </c:pt>
                <c:pt idx="2356">
                  <c:v>42962.914120370369</c:v>
                </c:pt>
                <c:pt idx="2357">
                  <c:v>42962.914351851861</c:v>
                </c:pt>
                <c:pt idx="2358">
                  <c:v>42962.914583333331</c:v>
                </c:pt>
                <c:pt idx="2359">
                  <c:v>42962.914814814823</c:v>
                </c:pt>
                <c:pt idx="2360">
                  <c:v>42962.915046296293</c:v>
                </c:pt>
                <c:pt idx="2361">
                  <c:v>42962.915277777785</c:v>
                </c:pt>
                <c:pt idx="2362">
                  <c:v>42962.915509259263</c:v>
                </c:pt>
                <c:pt idx="2363">
                  <c:v>42962.915740740733</c:v>
                </c:pt>
                <c:pt idx="2364">
                  <c:v>42962.915972222232</c:v>
                </c:pt>
                <c:pt idx="2365">
                  <c:v>42962.916203703702</c:v>
                </c:pt>
                <c:pt idx="2366">
                  <c:v>42962.916435185194</c:v>
                </c:pt>
                <c:pt idx="2367">
                  <c:v>42962.916666666664</c:v>
                </c:pt>
                <c:pt idx="2368">
                  <c:v>42962.916898148163</c:v>
                </c:pt>
                <c:pt idx="2369">
                  <c:v>42962.917129629626</c:v>
                </c:pt>
                <c:pt idx="2370">
                  <c:v>42962.917361111104</c:v>
                </c:pt>
                <c:pt idx="2371">
                  <c:v>42962.917592592603</c:v>
                </c:pt>
                <c:pt idx="2372">
                  <c:v>42962.91782407408</c:v>
                </c:pt>
                <c:pt idx="2373">
                  <c:v>42962.918055555565</c:v>
                </c:pt>
                <c:pt idx="2374">
                  <c:v>42962.918287037042</c:v>
                </c:pt>
                <c:pt idx="2375">
                  <c:v>42962.918518518534</c:v>
                </c:pt>
                <c:pt idx="2376">
                  <c:v>42962.918750000004</c:v>
                </c:pt>
                <c:pt idx="2377">
                  <c:v>42962.918981481482</c:v>
                </c:pt>
                <c:pt idx="2378">
                  <c:v>42962.919212962974</c:v>
                </c:pt>
                <c:pt idx="2379">
                  <c:v>42962.919444444451</c:v>
                </c:pt>
                <c:pt idx="2380">
                  <c:v>42962.919675925936</c:v>
                </c:pt>
                <c:pt idx="2381">
                  <c:v>42962.919907407413</c:v>
                </c:pt>
                <c:pt idx="2382">
                  <c:v>42962.920138888891</c:v>
                </c:pt>
                <c:pt idx="2383">
                  <c:v>42962.920370370368</c:v>
                </c:pt>
                <c:pt idx="2384">
                  <c:v>42962.920601851845</c:v>
                </c:pt>
                <c:pt idx="2385">
                  <c:v>42962.92083333333</c:v>
                </c:pt>
                <c:pt idx="2386">
                  <c:v>42962.921064814807</c:v>
                </c:pt>
                <c:pt idx="2387">
                  <c:v>42962.921296296299</c:v>
                </c:pt>
                <c:pt idx="2388">
                  <c:v>42962.921527777777</c:v>
                </c:pt>
                <c:pt idx="2389">
                  <c:v>42962.921759259254</c:v>
                </c:pt>
                <c:pt idx="2390">
                  <c:v>42962.921990740731</c:v>
                </c:pt>
                <c:pt idx="2391">
                  <c:v>42962.922222222223</c:v>
                </c:pt>
                <c:pt idx="2392">
                  <c:v>42962.922453703693</c:v>
                </c:pt>
                <c:pt idx="2393">
                  <c:v>42962.922685185185</c:v>
                </c:pt>
                <c:pt idx="2394">
                  <c:v>42962.92291666667</c:v>
                </c:pt>
                <c:pt idx="2395">
                  <c:v>42962.923148148147</c:v>
                </c:pt>
                <c:pt idx="2396">
                  <c:v>42962.923379629625</c:v>
                </c:pt>
                <c:pt idx="2397">
                  <c:v>42962.923611111102</c:v>
                </c:pt>
                <c:pt idx="2398">
                  <c:v>42962.923842592594</c:v>
                </c:pt>
                <c:pt idx="2399">
                  <c:v>42962.924074074079</c:v>
                </c:pt>
                <c:pt idx="2400">
                  <c:v>42962.924305555556</c:v>
                </c:pt>
                <c:pt idx="2401">
                  <c:v>42962.924537037041</c:v>
                </c:pt>
                <c:pt idx="2402">
                  <c:v>42962.924768518511</c:v>
                </c:pt>
                <c:pt idx="2403">
                  <c:v>42962.924999999996</c:v>
                </c:pt>
                <c:pt idx="2404">
                  <c:v>42962.92523148148</c:v>
                </c:pt>
                <c:pt idx="2405">
                  <c:v>42962.925462962958</c:v>
                </c:pt>
                <c:pt idx="2406">
                  <c:v>42962.925694444442</c:v>
                </c:pt>
                <c:pt idx="2407">
                  <c:v>42962.925925925927</c:v>
                </c:pt>
                <c:pt idx="2408">
                  <c:v>42962.926157407412</c:v>
                </c:pt>
                <c:pt idx="2409">
                  <c:v>42962.926388888889</c:v>
                </c:pt>
                <c:pt idx="2410">
                  <c:v>42962.926620370381</c:v>
                </c:pt>
                <c:pt idx="2411">
                  <c:v>42962.926851851851</c:v>
                </c:pt>
                <c:pt idx="2412">
                  <c:v>42962.927083333328</c:v>
                </c:pt>
                <c:pt idx="2413">
                  <c:v>42962.927314814806</c:v>
                </c:pt>
                <c:pt idx="2414">
                  <c:v>42962.927546296298</c:v>
                </c:pt>
                <c:pt idx="2415">
                  <c:v>42962.927777777775</c:v>
                </c:pt>
                <c:pt idx="2416">
                  <c:v>42962.92800925926</c:v>
                </c:pt>
                <c:pt idx="2417">
                  <c:v>42962.928240740737</c:v>
                </c:pt>
                <c:pt idx="2418">
                  <c:v>42962.928472222222</c:v>
                </c:pt>
                <c:pt idx="2419">
                  <c:v>42962.928703703699</c:v>
                </c:pt>
                <c:pt idx="2420">
                  <c:v>42962.928935185191</c:v>
                </c:pt>
                <c:pt idx="2421">
                  <c:v>42962.929166666654</c:v>
                </c:pt>
                <c:pt idx="2422">
                  <c:v>42962.929398148153</c:v>
                </c:pt>
                <c:pt idx="2423">
                  <c:v>42962.929629629623</c:v>
                </c:pt>
                <c:pt idx="2424">
                  <c:v>42962.929861111101</c:v>
                </c:pt>
                <c:pt idx="2425">
                  <c:v>42962.930092592593</c:v>
                </c:pt>
                <c:pt idx="2426">
                  <c:v>42962.930324074085</c:v>
                </c:pt>
                <c:pt idx="2427">
                  <c:v>42962.930555555562</c:v>
                </c:pt>
                <c:pt idx="2428">
                  <c:v>42962.930787037032</c:v>
                </c:pt>
                <c:pt idx="2429">
                  <c:v>42962.931018518517</c:v>
                </c:pt>
                <c:pt idx="2430">
                  <c:v>42962.931250000001</c:v>
                </c:pt>
                <c:pt idx="2431">
                  <c:v>42962.931481481472</c:v>
                </c:pt>
                <c:pt idx="2432">
                  <c:v>42962.931712962964</c:v>
                </c:pt>
                <c:pt idx="2433">
                  <c:v>42962.931944444441</c:v>
                </c:pt>
                <c:pt idx="2434">
                  <c:v>42962.932175925933</c:v>
                </c:pt>
                <c:pt idx="2435">
                  <c:v>42962.93240740741</c:v>
                </c:pt>
                <c:pt idx="2436">
                  <c:v>42962.932638888895</c:v>
                </c:pt>
                <c:pt idx="2437">
                  <c:v>42962.93287037038</c:v>
                </c:pt>
                <c:pt idx="2438">
                  <c:v>42962.933101851842</c:v>
                </c:pt>
                <c:pt idx="2439">
                  <c:v>42962.933333333334</c:v>
                </c:pt>
                <c:pt idx="2440">
                  <c:v>42962.933564814804</c:v>
                </c:pt>
                <c:pt idx="2441">
                  <c:v>42962.933796296296</c:v>
                </c:pt>
                <c:pt idx="2442">
                  <c:v>42962.934027777781</c:v>
                </c:pt>
                <c:pt idx="2443">
                  <c:v>42962.934259259266</c:v>
                </c:pt>
                <c:pt idx="2444">
                  <c:v>42962.934490740736</c:v>
                </c:pt>
                <c:pt idx="2445">
                  <c:v>42962.93472222222</c:v>
                </c:pt>
                <c:pt idx="2446">
                  <c:v>42962.934953703705</c:v>
                </c:pt>
                <c:pt idx="2447">
                  <c:v>42962.935185185175</c:v>
                </c:pt>
                <c:pt idx="2448">
                  <c:v>42962.93541666666</c:v>
                </c:pt>
                <c:pt idx="2449">
                  <c:v>42962.935648148152</c:v>
                </c:pt>
                <c:pt idx="2450">
                  <c:v>42962.935879629629</c:v>
                </c:pt>
                <c:pt idx="2451">
                  <c:v>42962.936111111114</c:v>
                </c:pt>
                <c:pt idx="2452">
                  <c:v>42962.936342592591</c:v>
                </c:pt>
                <c:pt idx="2453">
                  <c:v>42962.93657407409</c:v>
                </c:pt>
                <c:pt idx="2454">
                  <c:v>42962.936805555553</c:v>
                </c:pt>
                <c:pt idx="2455">
                  <c:v>42962.937037037038</c:v>
                </c:pt>
                <c:pt idx="2456">
                  <c:v>42962.937268518515</c:v>
                </c:pt>
                <c:pt idx="2457">
                  <c:v>42962.9375</c:v>
                </c:pt>
                <c:pt idx="2458">
                  <c:v>42962.937731481485</c:v>
                </c:pt>
                <c:pt idx="2459">
                  <c:v>42962.937962962955</c:v>
                </c:pt>
                <c:pt idx="2460">
                  <c:v>42962.938194444454</c:v>
                </c:pt>
                <c:pt idx="2461">
                  <c:v>42962.938425925931</c:v>
                </c:pt>
                <c:pt idx="2462">
                  <c:v>42962.938657407416</c:v>
                </c:pt>
                <c:pt idx="2463">
                  <c:v>42962.938888888893</c:v>
                </c:pt>
                <c:pt idx="2464">
                  <c:v>42962.939120370371</c:v>
                </c:pt>
                <c:pt idx="2465">
                  <c:v>42962.939351851855</c:v>
                </c:pt>
                <c:pt idx="2466">
                  <c:v>42962.939583333326</c:v>
                </c:pt>
                <c:pt idx="2467">
                  <c:v>42962.939814814818</c:v>
                </c:pt>
                <c:pt idx="2468">
                  <c:v>42962.940046296302</c:v>
                </c:pt>
                <c:pt idx="2469">
                  <c:v>42962.940277777787</c:v>
                </c:pt>
                <c:pt idx="2470">
                  <c:v>42962.940509259264</c:v>
                </c:pt>
                <c:pt idx="2471">
                  <c:v>42962.940740740734</c:v>
                </c:pt>
                <c:pt idx="2472">
                  <c:v>42962.940972222219</c:v>
                </c:pt>
                <c:pt idx="2473">
                  <c:v>42962.941203703704</c:v>
                </c:pt>
                <c:pt idx="2474">
                  <c:v>42962.941435185188</c:v>
                </c:pt>
                <c:pt idx="2475">
                  <c:v>42962.941666666658</c:v>
                </c:pt>
                <c:pt idx="2476">
                  <c:v>42962.941898148165</c:v>
                </c:pt>
                <c:pt idx="2477">
                  <c:v>42962.942129629628</c:v>
                </c:pt>
                <c:pt idx="2478">
                  <c:v>42962.942361111105</c:v>
                </c:pt>
                <c:pt idx="2479">
                  <c:v>42962.942592592597</c:v>
                </c:pt>
                <c:pt idx="2480">
                  <c:v>42962.942824074089</c:v>
                </c:pt>
                <c:pt idx="2481">
                  <c:v>42962.943055555559</c:v>
                </c:pt>
                <c:pt idx="2482">
                  <c:v>42962.943287037036</c:v>
                </c:pt>
                <c:pt idx="2483">
                  <c:v>42962.943518518528</c:v>
                </c:pt>
                <c:pt idx="2484">
                  <c:v>42962.943749999999</c:v>
                </c:pt>
                <c:pt idx="2485">
                  <c:v>42962.943981481476</c:v>
                </c:pt>
                <c:pt idx="2486">
                  <c:v>42962.944212962968</c:v>
                </c:pt>
                <c:pt idx="2487">
                  <c:v>42962.944444444453</c:v>
                </c:pt>
                <c:pt idx="2488">
                  <c:v>42962.94467592593</c:v>
                </c:pt>
                <c:pt idx="2489">
                  <c:v>42962.944907407415</c:v>
                </c:pt>
                <c:pt idx="2490">
                  <c:v>42962.945138888892</c:v>
                </c:pt>
                <c:pt idx="2491">
                  <c:v>42962.945370370369</c:v>
                </c:pt>
                <c:pt idx="2492">
                  <c:v>42962.945601851854</c:v>
                </c:pt>
                <c:pt idx="2493">
                  <c:v>42962.945833333331</c:v>
                </c:pt>
                <c:pt idx="2494">
                  <c:v>42962.946064814816</c:v>
                </c:pt>
                <c:pt idx="2495">
                  <c:v>42962.946296296301</c:v>
                </c:pt>
                <c:pt idx="2496">
                  <c:v>42962.946527777785</c:v>
                </c:pt>
                <c:pt idx="2497">
                  <c:v>42962.946759259263</c:v>
                </c:pt>
                <c:pt idx="2498">
                  <c:v>42962.94699074074</c:v>
                </c:pt>
                <c:pt idx="2499">
                  <c:v>42962.947222222232</c:v>
                </c:pt>
                <c:pt idx="2500">
                  <c:v>42962.947453703695</c:v>
                </c:pt>
                <c:pt idx="2501">
                  <c:v>42962.947685185187</c:v>
                </c:pt>
                <c:pt idx="2502">
                  <c:v>42962.947916666664</c:v>
                </c:pt>
                <c:pt idx="2503">
                  <c:v>42962.948148148156</c:v>
                </c:pt>
                <c:pt idx="2504">
                  <c:v>42962.948379629634</c:v>
                </c:pt>
                <c:pt idx="2505">
                  <c:v>42962.948611111111</c:v>
                </c:pt>
                <c:pt idx="2506">
                  <c:v>42962.948842592603</c:v>
                </c:pt>
                <c:pt idx="2507">
                  <c:v>42962.94907407408</c:v>
                </c:pt>
                <c:pt idx="2508">
                  <c:v>42962.949305555558</c:v>
                </c:pt>
                <c:pt idx="2509">
                  <c:v>42962.949537037042</c:v>
                </c:pt>
                <c:pt idx="2510">
                  <c:v>42962.94976851852</c:v>
                </c:pt>
                <c:pt idx="2511">
                  <c:v>42962.950000000004</c:v>
                </c:pt>
                <c:pt idx="2512">
                  <c:v>42962.950231481489</c:v>
                </c:pt>
                <c:pt idx="2513">
                  <c:v>42962.950462962966</c:v>
                </c:pt>
                <c:pt idx="2514">
                  <c:v>42962.950694444458</c:v>
                </c:pt>
                <c:pt idx="2515">
                  <c:v>42962.950925925936</c:v>
                </c:pt>
                <c:pt idx="2516">
                  <c:v>42962.951157407413</c:v>
                </c:pt>
                <c:pt idx="2517">
                  <c:v>42962.951388888891</c:v>
                </c:pt>
                <c:pt idx="2518">
                  <c:v>42962.951620370368</c:v>
                </c:pt>
                <c:pt idx="2519">
                  <c:v>42962.951851851853</c:v>
                </c:pt>
                <c:pt idx="2520">
                  <c:v>42962.95208333333</c:v>
                </c:pt>
                <c:pt idx="2521">
                  <c:v>42962.952314814822</c:v>
                </c:pt>
                <c:pt idx="2522">
                  <c:v>42962.952546296307</c:v>
                </c:pt>
                <c:pt idx="2523">
                  <c:v>42962.952777777784</c:v>
                </c:pt>
                <c:pt idx="2524">
                  <c:v>42962.953009259261</c:v>
                </c:pt>
                <c:pt idx="2525">
                  <c:v>42962.953240740739</c:v>
                </c:pt>
                <c:pt idx="2526">
                  <c:v>42962.953472222223</c:v>
                </c:pt>
                <c:pt idx="2527">
                  <c:v>42962.953703703693</c:v>
                </c:pt>
                <c:pt idx="2528">
                  <c:v>42962.953935185193</c:v>
                </c:pt>
                <c:pt idx="2529">
                  <c:v>42962.95416666667</c:v>
                </c:pt>
                <c:pt idx="2530">
                  <c:v>42962.954398148162</c:v>
                </c:pt>
                <c:pt idx="2531">
                  <c:v>42962.954629629632</c:v>
                </c:pt>
                <c:pt idx="2532">
                  <c:v>42962.954861111109</c:v>
                </c:pt>
                <c:pt idx="2533">
                  <c:v>42962.955092592601</c:v>
                </c:pt>
                <c:pt idx="2534">
                  <c:v>42962.955324074079</c:v>
                </c:pt>
                <c:pt idx="2535">
                  <c:v>42962.955555555563</c:v>
                </c:pt>
                <c:pt idx="2536">
                  <c:v>42962.955787037034</c:v>
                </c:pt>
                <c:pt idx="2537">
                  <c:v>42962.956018518526</c:v>
                </c:pt>
                <c:pt idx="2538">
                  <c:v>42962.95625000001</c:v>
                </c:pt>
                <c:pt idx="2539">
                  <c:v>42962.95648148148</c:v>
                </c:pt>
                <c:pt idx="2540">
                  <c:v>42962.956712962972</c:v>
                </c:pt>
                <c:pt idx="2541">
                  <c:v>42962.95694444445</c:v>
                </c:pt>
                <c:pt idx="2542">
                  <c:v>42962.957175925934</c:v>
                </c:pt>
                <c:pt idx="2543">
                  <c:v>42962.957407407412</c:v>
                </c:pt>
                <c:pt idx="2544">
                  <c:v>42962.957638888896</c:v>
                </c:pt>
                <c:pt idx="2545">
                  <c:v>42962.957870370388</c:v>
                </c:pt>
                <c:pt idx="2546">
                  <c:v>42962.958101851851</c:v>
                </c:pt>
                <c:pt idx="2547">
                  <c:v>42962.958333333343</c:v>
                </c:pt>
                <c:pt idx="2548">
                  <c:v>42962.958564814813</c:v>
                </c:pt>
                <c:pt idx="2549">
                  <c:v>42962.958796296305</c:v>
                </c:pt>
                <c:pt idx="2550">
                  <c:v>42962.959027777782</c:v>
                </c:pt>
                <c:pt idx="2551">
                  <c:v>42962.959259259267</c:v>
                </c:pt>
                <c:pt idx="2552">
                  <c:v>42962.959490740737</c:v>
                </c:pt>
                <c:pt idx="2553">
                  <c:v>42962.959722222222</c:v>
                </c:pt>
                <c:pt idx="2554">
                  <c:v>42962.959953703707</c:v>
                </c:pt>
                <c:pt idx="2555">
                  <c:v>42962.960185185184</c:v>
                </c:pt>
                <c:pt idx="2556">
                  <c:v>42962.960416666661</c:v>
                </c:pt>
                <c:pt idx="2557">
                  <c:v>42962.960648148153</c:v>
                </c:pt>
                <c:pt idx="2558">
                  <c:v>42962.960879629631</c:v>
                </c:pt>
                <c:pt idx="2559">
                  <c:v>42962.961111111101</c:v>
                </c:pt>
                <c:pt idx="2560">
                  <c:v>42962.961342592585</c:v>
                </c:pt>
                <c:pt idx="2561">
                  <c:v>42962.961574074085</c:v>
                </c:pt>
                <c:pt idx="2562">
                  <c:v>42962.961805555555</c:v>
                </c:pt>
                <c:pt idx="2563">
                  <c:v>42962.962037037039</c:v>
                </c:pt>
                <c:pt idx="2564">
                  <c:v>42962.962268518517</c:v>
                </c:pt>
                <c:pt idx="2565">
                  <c:v>42962.962500000001</c:v>
                </c:pt>
                <c:pt idx="2566">
                  <c:v>42962.962731481479</c:v>
                </c:pt>
                <c:pt idx="2567">
                  <c:v>42962.962962962964</c:v>
                </c:pt>
                <c:pt idx="2568">
                  <c:v>42962.963194444441</c:v>
                </c:pt>
                <c:pt idx="2569">
                  <c:v>42962.963425925926</c:v>
                </c:pt>
                <c:pt idx="2570">
                  <c:v>42962.96365740741</c:v>
                </c:pt>
                <c:pt idx="2571">
                  <c:v>42962.963888888888</c:v>
                </c:pt>
                <c:pt idx="2572">
                  <c:v>42962.964120370372</c:v>
                </c:pt>
                <c:pt idx="2573">
                  <c:v>42962.96435185185</c:v>
                </c:pt>
                <c:pt idx="2574">
                  <c:v>42962.964583333334</c:v>
                </c:pt>
                <c:pt idx="2575">
                  <c:v>42962.964814814812</c:v>
                </c:pt>
                <c:pt idx="2576">
                  <c:v>42962.965046296296</c:v>
                </c:pt>
                <c:pt idx="2577">
                  <c:v>42962.965277777781</c:v>
                </c:pt>
                <c:pt idx="2578">
                  <c:v>42962.965509259258</c:v>
                </c:pt>
                <c:pt idx="2579">
                  <c:v>42962.965740740729</c:v>
                </c:pt>
                <c:pt idx="2580">
                  <c:v>42962.96597222222</c:v>
                </c:pt>
                <c:pt idx="2581">
                  <c:v>42962.966203703705</c:v>
                </c:pt>
                <c:pt idx="2582">
                  <c:v>42962.966435185182</c:v>
                </c:pt>
                <c:pt idx="2583">
                  <c:v>42962.96666666666</c:v>
                </c:pt>
                <c:pt idx="2584">
                  <c:v>42962.966898148159</c:v>
                </c:pt>
                <c:pt idx="2585">
                  <c:v>42962.967129629622</c:v>
                </c:pt>
                <c:pt idx="2586">
                  <c:v>42962.967361111107</c:v>
                </c:pt>
                <c:pt idx="2587">
                  <c:v>42962.967592592591</c:v>
                </c:pt>
                <c:pt idx="2588">
                  <c:v>42962.967824074083</c:v>
                </c:pt>
                <c:pt idx="2589">
                  <c:v>42962.968055555553</c:v>
                </c:pt>
                <c:pt idx="2590">
                  <c:v>42962.968287037038</c:v>
                </c:pt>
                <c:pt idx="2591">
                  <c:v>42962.968518518523</c:v>
                </c:pt>
                <c:pt idx="2592">
                  <c:v>42962.96875</c:v>
                </c:pt>
                <c:pt idx="2593">
                  <c:v>42962.968981481485</c:v>
                </c:pt>
                <c:pt idx="2594">
                  <c:v>42962.969212962962</c:v>
                </c:pt>
                <c:pt idx="2595">
                  <c:v>42962.969444444447</c:v>
                </c:pt>
                <c:pt idx="2596">
                  <c:v>42962.969675925931</c:v>
                </c:pt>
                <c:pt idx="2597">
                  <c:v>42962.969907407409</c:v>
                </c:pt>
                <c:pt idx="2598">
                  <c:v>42962.970138888893</c:v>
                </c:pt>
                <c:pt idx="2599">
                  <c:v>42962.970370370378</c:v>
                </c:pt>
                <c:pt idx="2600">
                  <c:v>42962.970601851855</c:v>
                </c:pt>
                <c:pt idx="2601">
                  <c:v>42962.970833333333</c:v>
                </c:pt>
                <c:pt idx="2602">
                  <c:v>42962.97106481481</c:v>
                </c:pt>
                <c:pt idx="2603">
                  <c:v>42962.971296296302</c:v>
                </c:pt>
                <c:pt idx="2604">
                  <c:v>42962.97152777778</c:v>
                </c:pt>
                <c:pt idx="2605">
                  <c:v>42962.971759259257</c:v>
                </c:pt>
                <c:pt idx="2606">
                  <c:v>42962.971990740734</c:v>
                </c:pt>
                <c:pt idx="2607">
                  <c:v>42962.972222222219</c:v>
                </c:pt>
                <c:pt idx="2608">
                  <c:v>42962.972453703704</c:v>
                </c:pt>
                <c:pt idx="2609">
                  <c:v>42962.972685185188</c:v>
                </c:pt>
                <c:pt idx="2610">
                  <c:v>42962.972916666666</c:v>
                </c:pt>
                <c:pt idx="2611">
                  <c:v>42962.973148148158</c:v>
                </c:pt>
                <c:pt idx="2612">
                  <c:v>42962.973379629628</c:v>
                </c:pt>
                <c:pt idx="2613">
                  <c:v>42962.973611111105</c:v>
                </c:pt>
                <c:pt idx="2614">
                  <c:v>42962.97384259259</c:v>
                </c:pt>
                <c:pt idx="2615">
                  <c:v>42962.974074074089</c:v>
                </c:pt>
                <c:pt idx="2616">
                  <c:v>42962.974305555559</c:v>
                </c:pt>
                <c:pt idx="2617">
                  <c:v>42962.974537037044</c:v>
                </c:pt>
                <c:pt idx="2618">
                  <c:v>42962.974768518521</c:v>
                </c:pt>
                <c:pt idx="2619">
                  <c:v>42962.975000000006</c:v>
                </c:pt>
                <c:pt idx="2620">
                  <c:v>42962.975231481483</c:v>
                </c:pt>
                <c:pt idx="2621">
                  <c:v>42962.975462962953</c:v>
                </c:pt>
                <c:pt idx="2622">
                  <c:v>42962.975694444453</c:v>
                </c:pt>
                <c:pt idx="2623">
                  <c:v>42962.975925925923</c:v>
                </c:pt>
                <c:pt idx="2624">
                  <c:v>42962.976157407415</c:v>
                </c:pt>
                <c:pt idx="2625">
                  <c:v>42962.976388888892</c:v>
                </c:pt>
                <c:pt idx="2626">
                  <c:v>42962.976620370369</c:v>
                </c:pt>
                <c:pt idx="2627">
                  <c:v>42962.976851851861</c:v>
                </c:pt>
                <c:pt idx="2628">
                  <c:v>42962.977083333324</c:v>
                </c:pt>
                <c:pt idx="2629">
                  <c:v>42962.977314814816</c:v>
                </c:pt>
                <c:pt idx="2630">
                  <c:v>42962.977546296293</c:v>
                </c:pt>
                <c:pt idx="2631">
                  <c:v>42962.977777777778</c:v>
                </c:pt>
                <c:pt idx="2632">
                  <c:v>42962.978009259263</c:v>
                </c:pt>
                <c:pt idx="2633">
                  <c:v>42962.97824074074</c:v>
                </c:pt>
                <c:pt idx="2634">
                  <c:v>42962.978472222232</c:v>
                </c:pt>
                <c:pt idx="2635">
                  <c:v>42962.978703703695</c:v>
                </c:pt>
                <c:pt idx="2636">
                  <c:v>42962.978935185194</c:v>
                </c:pt>
                <c:pt idx="2637">
                  <c:v>42962.979166666657</c:v>
                </c:pt>
                <c:pt idx="2638">
                  <c:v>42962.979398148156</c:v>
                </c:pt>
                <c:pt idx="2639">
                  <c:v>42962.979629629626</c:v>
                </c:pt>
                <c:pt idx="2640">
                  <c:v>42962.979861111104</c:v>
                </c:pt>
                <c:pt idx="2641">
                  <c:v>42962.980092592603</c:v>
                </c:pt>
                <c:pt idx="2642">
                  <c:v>42962.98032407408</c:v>
                </c:pt>
                <c:pt idx="2643">
                  <c:v>42962.980555555565</c:v>
                </c:pt>
                <c:pt idx="2644">
                  <c:v>42962.980787037035</c:v>
                </c:pt>
                <c:pt idx="2645">
                  <c:v>42962.981018518527</c:v>
                </c:pt>
                <c:pt idx="2646">
                  <c:v>42962.981250000004</c:v>
                </c:pt>
                <c:pt idx="2647">
                  <c:v>42962.981481481474</c:v>
                </c:pt>
                <c:pt idx="2648">
                  <c:v>42962.981712962966</c:v>
                </c:pt>
                <c:pt idx="2649">
                  <c:v>42962.981944444451</c:v>
                </c:pt>
                <c:pt idx="2650">
                  <c:v>42962.982175925936</c:v>
                </c:pt>
                <c:pt idx="2651">
                  <c:v>42962.982407407413</c:v>
                </c:pt>
                <c:pt idx="2652">
                  <c:v>42962.982638888898</c:v>
                </c:pt>
                <c:pt idx="2653">
                  <c:v>42962.982870370375</c:v>
                </c:pt>
                <c:pt idx="2654">
                  <c:v>42962.983101851845</c:v>
                </c:pt>
                <c:pt idx="2655">
                  <c:v>42962.98333333333</c:v>
                </c:pt>
                <c:pt idx="2656">
                  <c:v>42962.983564814815</c:v>
                </c:pt>
                <c:pt idx="2657">
                  <c:v>42962.983796296299</c:v>
                </c:pt>
                <c:pt idx="2658">
                  <c:v>42962.984027777784</c:v>
                </c:pt>
                <c:pt idx="2659">
                  <c:v>42962.984259259269</c:v>
                </c:pt>
                <c:pt idx="2660">
                  <c:v>42962.984490740739</c:v>
                </c:pt>
                <c:pt idx="2661">
                  <c:v>42962.984722222223</c:v>
                </c:pt>
                <c:pt idx="2662">
                  <c:v>42962.984953703701</c:v>
                </c:pt>
                <c:pt idx="2663">
                  <c:v>42962.985185185185</c:v>
                </c:pt>
                <c:pt idx="2664">
                  <c:v>42962.98541666667</c:v>
                </c:pt>
                <c:pt idx="2665">
                  <c:v>42962.985648148155</c:v>
                </c:pt>
                <c:pt idx="2666">
                  <c:v>42962.985879629632</c:v>
                </c:pt>
                <c:pt idx="2667">
                  <c:v>42962.986111111109</c:v>
                </c:pt>
                <c:pt idx="2668">
                  <c:v>42962.986342592601</c:v>
                </c:pt>
                <c:pt idx="2669">
                  <c:v>42962.986574074086</c:v>
                </c:pt>
                <c:pt idx="2670">
                  <c:v>42962.986805555563</c:v>
                </c:pt>
                <c:pt idx="2671">
                  <c:v>42962.987037037041</c:v>
                </c:pt>
                <c:pt idx="2672">
                  <c:v>42962.987268518518</c:v>
                </c:pt>
                <c:pt idx="2673">
                  <c:v>42962.987500000003</c:v>
                </c:pt>
                <c:pt idx="2674">
                  <c:v>42962.98773148148</c:v>
                </c:pt>
                <c:pt idx="2675">
                  <c:v>42962.987962962965</c:v>
                </c:pt>
                <c:pt idx="2676">
                  <c:v>42962.98819444445</c:v>
                </c:pt>
                <c:pt idx="2677">
                  <c:v>42962.988425925934</c:v>
                </c:pt>
                <c:pt idx="2678">
                  <c:v>42962.988657407419</c:v>
                </c:pt>
                <c:pt idx="2679">
                  <c:v>42962.988888888896</c:v>
                </c:pt>
                <c:pt idx="2680">
                  <c:v>42962.989120370381</c:v>
                </c:pt>
                <c:pt idx="2681">
                  <c:v>42962.989351851851</c:v>
                </c:pt>
                <c:pt idx="2682">
                  <c:v>42962.989583333336</c:v>
                </c:pt>
                <c:pt idx="2683">
                  <c:v>42962.989814814813</c:v>
                </c:pt>
                <c:pt idx="2684">
                  <c:v>42962.990046296298</c:v>
                </c:pt>
                <c:pt idx="2685">
                  <c:v>42962.990277777782</c:v>
                </c:pt>
                <c:pt idx="2686">
                  <c:v>42962.99050925926</c:v>
                </c:pt>
                <c:pt idx="2687">
                  <c:v>42962.99074074073</c:v>
                </c:pt>
                <c:pt idx="2688">
                  <c:v>42962.990972222222</c:v>
                </c:pt>
                <c:pt idx="2689">
                  <c:v>42962.991203703699</c:v>
                </c:pt>
                <c:pt idx="2690">
                  <c:v>42962.991435185184</c:v>
                </c:pt>
                <c:pt idx="2691">
                  <c:v>42962.991666666654</c:v>
                </c:pt>
                <c:pt idx="2692">
                  <c:v>42962.991898148153</c:v>
                </c:pt>
                <c:pt idx="2693">
                  <c:v>42962.992129629623</c:v>
                </c:pt>
                <c:pt idx="2694">
                  <c:v>42962.992361111101</c:v>
                </c:pt>
                <c:pt idx="2695">
                  <c:v>42962.992592592593</c:v>
                </c:pt>
                <c:pt idx="2696">
                  <c:v>42962.992824074085</c:v>
                </c:pt>
                <c:pt idx="2697">
                  <c:v>42962.993055555555</c:v>
                </c:pt>
                <c:pt idx="2698">
                  <c:v>42962.993287037032</c:v>
                </c:pt>
                <c:pt idx="2699">
                  <c:v>42962.993518518517</c:v>
                </c:pt>
                <c:pt idx="2700">
                  <c:v>42962.993749999994</c:v>
                </c:pt>
                <c:pt idx="2701">
                  <c:v>42962.993981481472</c:v>
                </c:pt>
                <c:pt idx="2702">
                  <c:v>42962.994212962971</c:v>
                </c:pt>
                <c:pt idx="2703">
                  <c:v>42962.994444444441</c:v>
                </c:pt>
                <c:pt idx="2704">
                  <c:v>42962.994675925933</c:v>
                </c:pt>
                <c:pt idx="2705">
                  <c:v>42962.99490740741</c:v>
                </c:pt>
                <c:pt idx="2706">
                  <c:v>42962.995138888888</c:v>
                </c:pt>
                <c:pt idx="2707">
                  <c:v>42962.995370370372</c:v>
                </c:pt>
                <c:pt idx="2708">
                  <c:v>42962.995601851842</c:v>
                </c:pt>
                <c:pt idx="2709">
                  <c:v>42962.995833333334</c:v>
                </c:pt>
                <c:pt idx="2710">
                  <c:v>42962.996064814804</c:v>
                </c:pt>
                <c:pt idx="2711">
                  <c:v>42962.996296296304</c:v>
                </c:pt>
                <c:pt idx="2712">
                  <c:v>42962.996527777781</c:v>
                </c:pt>
                <c:pt idx="2713">
                  <c:v>42962.996759259258</c:v>
                </c:pt>
                <c:pt idx="2714">
                  <c:v>42962.996990740736</c:v>
                </c:pt>
                <c:pt idx="2715">
                  <c:v>42962.99722222222</c:v>
                </c:pt>
                <c:pt idx="2716">
                  <c:v>42962.997453703698</c:v>
                </c:pt>
                <c:pt idx="2717">
                  <c:v>42962.997685185175</c:v>
                </c:pt>
                <c:pt idx="2718">
                  <c:v>42962.99791666666</c:v>
                </c:pt>
                <c:pt idx="2719">
                  <c:v>42962.998148148152</c:v>
                </c:pt>
                <c:pt idx="2720">
                  <c:v>42962.998379629629</c:v>
                </c:pt>
                <c:pt idx="2721">
                  <c:v>42962.998611111114</c:v>
                </c:pt>
                <c:pt idx="2722">
                  <c:v>42962.998842592591</c:v>
                </c:pt>
                <c:pt idx="2723">
                  <c:v>42962.999074074083</c:v>
                </c:pt>
                <c:pt idx="2724">
                  <c:v>42962.999305555546</c:v>
                </c:pt>
                <c:pt idx="2725">
                  <c:v>42962.999537037038</c:v>
                </c:pt>
                <c:pt idx="2726">
                  <c:v>42962.999768518508</c:v>
                </c:pt>
                <c:pt idx="2727" formatCode="m/d/yyyy">
                  <c:v>42963</c:v>
                </c:pt>
                <c:pt idx="2728">
                  <c:v>42963.000231481492</c:v>
                </c:pt>
                <c:pt idx="2729">
                  <c:v>42963.000462962955</c:v>
                </c:pt>
                <c:pt idx="2730">
                  <c:v>42963.000694444454</c:v>
                </c:pt>
                <c:pt idx="2731">
                  <c:v>42963.000925925931</c:v>
                </c:pt>
                <c:pt idx="2732">
                  <c:v>42963.001157407409</c:v>
                </c:pt>
                <c:pt idx="2733">
                  <c:v>42963.001388888886</c:v>
                </c:pt>
                <c:pt idx="2734">
                  <c:v>42963.001620370371</c:v>
                </c:pt>
                <c:pt idx="2735">
                  <c:v>42963.001851851855</c:v>
                </c:pt>
                <c:pt idx="2736">
                  <c:v>42963.002083333326</c:v>
                </c:pt>
                <c:pt idx="2737">
                  <c:v>42963.002314814818</c:v>
                </c:pt>
                <c:pt idx="2738">
                  <c:v>42963.002546296302</c:v>
                </c:pt>
                <c:pt idx="2739">
                  <c:v>42963.00277777778</c:v>
                </c:pt>
                <c:pt idx="2740">
                  <c:v>42963.003009259257</c:v>
                </c:pt>
                <c:pt idx="2741">
                  <c:v>42963.003240740734</c:v>
                </c:pt>
                <c:pt idx="2742">
                  <c:v>42963.003472222212</c:v>
                </c:pt>
                <c:pt idx="2743">
                  <c:v>42963.003703703696</c:v>
                </c:pt>
                <c:pt idx="2744">
                  <c:v>42963.003935185188</c:v>
                </c:pt>
                <c:pt idx="2745">
                  <c:v>42963.004166666658</c:v>
                </c:pt>
                <c:pt idx="2746">
                  <c:v>42963.004398148165</c:v>
                </c:pt>
                <c:pt idx="2747">
                  <c:v>42963.004629629628</c:v>
                </c:pt>
                <c:pt idx="2748">
                  <c:v>42963.004861111105</c:v>
                </c:pt>
                <c:pt idx="2749">
                  <c:v>42963.00509259259</c:v>
                </c:pt>
                <c:pt idx="2750">
                  <c:v>42963.005324074082</c:v>
                </c:pt>
                <c:pt idx="2751">
                  <c:v>42963.005555555559</c:v>
                </c:pt>
                <c:pt idx="2752">
                  <c:v>42963.005787037029</c:v>
                </c:pt>
                <c:pt idx="2753">
                  <c:v>42963.006018518528</c:v>
                </c:pt>
                <c:pt idx="2754">
                  <c:v>42963.006250000006</c:v>
                </c:pt>
                <c:pt idx="2755">
                  <c:v>42963.006481481476</c:v>
                </c:pt>
                <c:pt idx="2756">
                  <c:v>42963.006712962961</c:v>
                </c:pt>
                <c:pt idx="2757">
                  <c:v>42963.006944444453</c:v>
                </c:pt>
                <c:pt idx="2758">
                  <c:v>42963.007175925923</c:v>
                </c:pt>
                <c:pt idx="2759">
                  <c:v>42963.007407407407</c:v>
                </c:pt>
                <c:pt idx="2760">
                  <c:v>42963.007638888892</c:v>
                </c:pt>
                <c:pt idx="2761">
                  <c:v>42963.007870370369</c:v>
                </c:pt>
                <c:pt idx="2762">
                  <c:v>42963.008101851854</c:v>
                </c:pt>
                <c:pt idx="2763">
                  <c:v>42963.008333333331</c:v>
                </c:pt>
                <c:pt idx="2764">
                  <c:v>42963.008564814816</c:v>
                </c:pt>
                <c:pt idx="2765">
                  <c:v>42963.008796296293</c:v>
                </c:pt>
                <c:pt idx="2766">
                  <c:v>42963.009027777778</c:v>
                </c:pt>
                <c:pt idx="2767">
                  <c:v>42963.009259259263</c:v>
                </c:pt>
                <c:pt idx="2768">
                  <c:v>42963.009490740733</c:v>
                </c:pt>
                <c:pt idx="2769">
                  <c:v>42963.009722222225</c:v>
                </c:pt>
                <c:pt idx="2770">
                  <c:v>42963.009953703695</c:v>
                </c:pt>
                <c:pt idx="2771">
                  <c:v>42963.010185185187</c:v>
                </c:pt>
                <c:pt idx="2772">
                  <c:v>42963.010416666664</c:v>
                </c:pt>
                <c:pt idx="2773">
                  <c:v>42963.010648148156</c:v>
                </c:pt>
                <c:pt idx="2774">
                  <c:v>42963.010879629634</c:v>
                </c:pt>
                <c:pt idx="2775">
                  <c:v>42963.011111111104</c:v>
                </c:pt>
                <c:pt idx="2776">
                  <c:v>42963.011342592596</c:v>
                </c:pt>
                <c:pt idx="2777">
                  <c:v>42963.01157407408</c:v>
                </c:pt>
                <c:pt idx="2778">
                  <c:v>42963.011805555558</c:v>
                </c:pt>
                <c:pt idx="2779">
                  <c:v>42963.012037037042</c:v>
                </c:pt>
                <c:pt idx="2780">
                  <c:v>42963.012268518527</c:v>
                </c:pt>
                <c:pt idx="2781">
                  <c:v>42963.012500000004</c:v>
                </c:pt>
                <c:pt idx="2782">
                  <c:v>42963.012731481482</c:v>
                </c:pt>
                <c:pt idx="2783">
                  <c:v>42963.012962962966</c:v>
                </c:pt>
                <c:pt idx="2784">
                  <c:v>42963.013194444451</c:v>
                </c:pt>
                <c:pt idx="2785">
                  <c:v>42963.013425925928</c:v>
                </c:pt>
                <c:pt idx="2786">
                  <c:v>42963.013657407413</c:v>
                </c:pt>
                <c:pt idx="2787">
                  <c:v>42963.013888888891</c:v>
                </c:pt>
                <c:pt idx="2788">
                  <c:v>42963.014120370368</c:v>
                </c:pt>
                <c:pt idx="2789">
                  <c:v>42963.014351851853</c:v>
                </c:pt>
                <c:pt idx="2790">
                  <c:v>42963.01458333333</c:v>
                </c:pt>
                <c:pt idx="2791">
                  <c:v>42963.014814814822</c:v>
                </c:pt>
                <c:pt idx="2792">
                  <c:v>42963.015046296299</c:v>
                </c:pt>
                <c:pt idx="2793">
                  <c:v>42963.015277777784</c:v>
                </c:pt>
                <c:pt idx="2794">
                  <c:v>42963.015509259261</c:v>
                </c:pt>
                <c:pt idx="2795">
                  <c:v>42963.015740740731</c:v>
                </c:pt>
                <c:pt idx="2796">
                  <c:v>42963.015972222223</c:v>
                </c:pt>
                <c:pt idx="2797">
                  <c:v>42963.016203703701</c:v>
                </c:pt>
                <c:pt idx="2798">
                  <c:v>42963.016435185193</c:v>
                </c:pt>
                <c:pt idx="2799">
                  <c:v>42963.01666666667</c:v>
                </c:pt>
                <c:pt idx="2800">
                  <c:v>42963.016898148162</c:v>
                </c:pt>
                <c:pt idx="2801">
                  <c:v>42963.017129629625</c:v>
                </c:pt>
                <c:pt idx="2802">
                  <c:v>42963.017361111102</c:v>
                </c:pt>
                <c:pt idx="2803">
                  <c:v>42963.017592592601</c:v>
                </c:pt>
                <c:pt idx="2804">
                  <c:v>42963.017824074079</c:v>
                </c:pt>
                <c:pt idx="2805">
                  <c:v>42963.018055555563</c:v>
                </c:pt>
                <c:pt idx="2806">
                  <c:v>42963.018287037041</c:v>
                </c:pt>
                <c:pt idx="2807">
                  <c:v>42963.018518518526</c:v>
                </c:pt>
                <c:pt idx="2808">
                  <c:v>42963.018750000003</c:v>
                </c:pt>
                <c:pt idx="2809">
                  <c:v>42963.01898148148</c:v>
                </c:pt>
                <c:pt idx="2810">
                  <c:v>42963.019212962972</c:v>
                </c:pt>
                <c:pt idx="2811">
                  <c:v>42963.019444444442</c:v>
                </c:pt>
                <c:pt idx="2812">
                  <c:v>42963.019675925934</c:v>
                </c:pt>
                <c:pt idx="2813">
                  <c:v>42963.019907407412</c:v>
                </c:pt>
                <c:pt idx="2814">
                  <c:v>42963.020138888889</c:v>
                </c:pt>
                <c:pt idx="2815">
                  <c:v>42963.020370370381</c:v>
                </c:pt>
                <c:pt idx="2816">
                  <c:v>42963.020601851844</c:v>
                </c:pt>
                <c:pt idx="2817">
                  <c:v>42963.020833333336</c:v>
                </c:pt>
                <c:pt idx="2818">
                  <c:v>42963.021064814799</c:v>
                </c:pt>
                <c:pt idx="2819">
                  <c:v>42963.021296296298</c:v>
                </c:pt>
                <c:pt idx="2820">
                  <c:v>42963.021527777775</c:v>
                </c:pt>
                <c:pt idx="2821">
                  <c:v>42963.021759259253</c:v>
                </c:pt>
                <c:pt idx="2822">
                  <c:v>42963.02199074073</c:v>
                </c:pt>
                <c:pt idx="2823">
                  <c:v>42963.022222222222</c:v>
                </c:pt>
                <c:pt idx="2824">
                  <c:v>42963.022453703699</c:v>
                </c:pt>
                <c:pt idx="2825">
                  <c:v>42963.022685185184</c:v>
                </c:pt>
                <c:pt idx="2826">
                  <c:v>42963.022916666661</c:v>
                </c:pt>
                <c:pt idx="2827">
                  <c:v>42963.023148148146</c:v>
                </c:pt>
                <c:pt idx="2828">
                  <c:v>42963.023379629623</c:v>
                </c:pt>
                <c:pt idx="2829">
                  <c:v>42963.023611111101</c:v>
                </c:pt>
                <c:pt idx="2830">
                  <c:v>42963.023842592585</c:v>
                </c:pt>
                <c:pt idx="2831">
                  <c:v>42963.024074074085</c:v>
                </c:pt>
                <c:pt idx="2832">
                  <c:v>42963.024305555555</c:v>
                </c:pt>
                <c:pt idx="2833">
                  <c:v>42963.024537037039</c:v>
                </c:pt>
                <c:pt idx="2834">
                  <c:v>42963.02476851851</c:v>
                </c:pt>
                <c:pt idx="2835">
                  <c:v>42963.024999999994</c:v>
                </c:pt>
                <c:pt idx="2836">
                  <c:v>42963.025231481479</c:v>
                </c:pt>
                <c:pt idx="2837">
                  <c:v>42963.025462962956</c:v>
                </c:pt>
                <c:pt idx="2838">
                  <c:v>42963.025694444441</c:v>
                </c:pt>
                <c:pt idx="2839">
                  <c:v>42963.025925925926</c:v>
                </c:pt>
                <c:pt idx="2840">
                  <c:v>42963.02615740741</c:v>
                </c:pt>
                <c:pt idx="2841">
                  <c:v>42963.026388888888</c:v>
                </c:pt>
                <c:pt idx="2842">
                  <c:v>42963.026620370372</c:v>
                </c:pt>
                <c:pt idx="2843">
                  <c:v>42963.02685185185</c:v>
                </c:pt>
                <c:pt idx="2844">
                  <c:v>42963.027083333327</c:v>
                </c:pt>
                <c:pt idx="2845">
                  <c:v>42963.027314814804</c:v>
                </c:pt>
                <c:pt idx="2846">
                  <c:v>42963.027546296296</c:v>
                </c:pt>
                <c:pt idx="2847">
                  <c:v>42963.027777777774</c:v>
                </c:pt>
                <c:pt idx="2848">
                  <c:v>42963.028009259258</c:v>
                </c:pt>
                <c:pt idx="2849">
                  <c:v>42963.028240740736</c:v>
                </c:pt>
                <c:pt idx="2850">
                  <c:v>42963.02847222222</c:v>
                </c:pt>
                <c:pt idx="2851">
                  <c:v>42963.028703703698</c:v>
                </c:pt>
                <c:pt idx="2852">
                  <c:v>42963.028935185182</c:v>
                </c:pt>
                <c:pt idx="2853">
                  <c:v>42963.029166666653</c:v>
                </c:pt>
                <c:pt idx="2854">
                  <c:v>42963.029398148152</c:v>
                </c:pt>
                <c:pt idx="2855">
                  <c:v>42963.029629629622</c:v>
                </c:pt>
                <c:pt idx="2856">
                  <c:v>42963.029861111107</c:v>
                </c:pt>
                <c:pt idx="2857">
                  <c:v>42963.030092592591</c:v>
                </c:pt>
                <c:pt idx="2858">
                  <c:v>42963.030324074083</c:v>
                </c:pt>
                <c:pt idx="2859">
                  <c:v>42963.030555555553</c:v>
                </c:pt>
                <c:pt idx="2860">
                  <c:v>42963.030787037031</c:v>
                </c:pt>
                <c:pt idx="2861">
                  <c:v>42963.031018518515</c:v>
                </c:pt>
                <c:pt idx="2862">
                  <c:v>42963.03125</c:v>
                </c:pt>
                <c:pt idx="2863">
                  <c:v>42963.031481481477</c:v>
                </c:pt>
                <c:pt idx="2864">
                  <c:v>42963.031712962955</c:v>
                </c:pt>
                <c:pt idx="2865">
                  <c:v>42963.031944444447</c:v>
                </c:pt>
                <c:pt idx="2866">
                  <c:v>42963.032175925931</c:v>
                </c:pt>
                <c:pt idx="2867">
                  <c:v>42963.032407407409</c:v>
                </c:pt>
                <c:pt idx="2868">
                  <c:v>42963.032638888893</c:v>
                </c:pt>
                <c:pt idx="2869">
                  <c:v>42963.032870370378</c:v>
                </c:pt>
                <c:pt idx="2870">
                  <c:v>42963.033101851848</c:v>
                </c:pt>
                <c:pt idx="2871">
                  <c:v>42963.033333333326</c:v>
                </c:pt>
                <c:pt idx="2872">
                  <c:v>42963.03356481481</c:v>
                </c:pt>
                <c:pt idx="2873">
                  <c:v>42963.033796296295</c:v>
                </c:pt>
                <c:pt idx="2874">
                  <c:v>42963.03402777778</c:v>
                </c:pt>
                <c:pt idx="2875">
                  <c:v>42963.034259259264</c:v>
                </c:pt>
                <c:pt idx="2876">
                  <c:v>42963.034490740734</c:v>
                </c:pt>
                <c:pt idx="2877">
                  <c:v>42963.034722222212</c:v>
                </c:pt>
                <c:pt idx="2878">
                  <c:v>42963.034953703704</c:v>
                </c:pt>
                <c:pt idx="2879">
                  <c:v>42963.035185185181</c:v>
                </c:pt>
                <c:pt idx="2880">
                  <c:v>42963.035416666658</c:v>
                </c:pt>
                <c:pt idx="2881">
                  <c:v>42963.035648148158</c:v>
                </c:pt>
                <c:pt idx="2882">
                  <c:v>42963.035879629628</c:v>
                </c:pt>
                <c:pt idx="2883">
                  <c:v>42963.036111111105</c:v>
                </c:pt>
                <c:pt idx="2884">
                  <c:v>42963.03634259259</c:v>
                </c:pt>
                <c:pt idx="2885">
                  <c:v>42963.036574074089</c:v>
                </c:pt>
                <c:pt idx="2886">
                  <c:v>42963.036805555559</c:v>
                </c:pt>
                <c:pt idx="2887">
                  <c:v>42963.037037037036</c:v>
                </c:pt>
                <c:pt idx="2888">
                  <c:v>42963.037268518521</c:v>
                </c:pt>
                <c:pt idx="2889">
                  <c:v>42963.037499999999</c:v>
                </c:pt>
                <c:pt idx="2890">
                  <c:v>42963.037731481476</c:v>
                </c:pt>
                <c:pt idx="2891">
                  <c:v>42963.037962962953</c:v>
                </c:pt>
                <c:pt idx="2892">
                  <c:v>42963.038194444453</c:v>
                </c:pt>
                <c:pt idx="2893">
                  <c:v>42963.038425925923</c:v>
                </c:pt>
                <c:pt idx="2894">
                  <c:v>42963.038657407415</c:v>
                </c:pt>
                <c:pt idx="2895">
                  <c:v>42963.038888888892</c:v>
                </c:pt>
                <c:pt idx="2896">
                  <c:v>42963.039120370362</c:v>
                </c:pt>
                <c:pt idx="2897">
                  <c:v>42963.039351851854</c:v>
                </c:pt>
                <c:pt idx="2898">
                  <c:v>42963.039583333324</c:v>
                </c:pt>
                <c:pt idx="2899">
                  <c:v>42963.039814814816</c:v>
                </c:pt>
                <c:pt idx="2900">
                  <c:v>42963.040046296293</c:v>
                </c:pt>
                <c:pt idx="2901">
                  <c:v>42963.040277777785</c:v>
                </c:pt>
                <c:pt idx="2902">
                  <c:v>42963.040509259263</c:v>
                </c:pt>
                <c:pt idx="2903">
                  <c:v>42963.040740740733</c:v>
                </c:pt>
                <c:pt idx="2904">
                  <c:v>42963.040972222232</c:v>
                </c:pt>
                <c:pt idx="2905">
                  <c:v>42963.041203703695</c:v>
                </c:pt>
                <c:pt idx="2906">
                  <c:v>42963.041435185187</c:v>
                </c:pt>
                <c:pt idx="2907">
                  <c:v>42963.041666666657</c:v>
                </c:pt>
                <c:pt idx="2908">
                  <c:v>42963.041898148156</c:v>
                </c:pt>
                <c:pt idx="2909">
                  <c:v>42963.042129629626</c:v>
                </c:pt>
                <c:pt idx="2910">
                  <c:v>42963.042361111104</c:v>
                </c:pt>
                <c:pt idx="2911">
                  <c:v>42963.042592592603</c:v>
                </c:pt>
                <c:pt idx="2912">
                  <c:v>42963.04282407408</c:v>
                </c:pt>
                <c:pt idx="2913">
                  <c:v>42963.043055555558</c:v>
                </c:pt>
                <c:pt idx="2914">
                  <c:v>42963.043287037035</c:v>
                </c:pt>
                <c:pt idx="2915">
                  <c:v>42963.043518518527</c:v>
                </c:pt>
                <c:pt idx="2916">
                  <c:v>42963.043749999997</c:v>
                </c:pt>
                <c:pt idx="2917">
                  <c:v>42963.043981481474</c:v>
                </c:pt>
                <c:pt idx="2918">
                  <c:v>42963.044212962974</c:v>
                </c:pt>
                <c:pt idx="2919">
                  <c:v>42963.044444444451</c:v>
                </c:pt>
                <c:pt idx="2920">
                  <c:v>42963.044675925936</c:v>
                </c:pt>
                <c:pt idx="2921">
                  <c:v>42963.044907407413</c:v>
                </c:pt>
                <c:pt idx="2922">
                  <c:v>42963.045138888891</c:v>
                </c:pt>
                <c:pt idx="2923">
                  <c:v>42963.045370370368</c:v>
                </c:pt>
                <c:pt idx="2924">
                  <c:v>42963.045601851845</c:v>
                </c:pt>
                <c:pt idx="2925">
                  <c:v>42963.04583333333</c:v>
                </c:pt>
                <c:pt idx="2926">
                  <c:v>42963.046064814815</c:v>
                </c:pt>
                <c:pt idx="2927">
                  <c:v>42963.046296296307</c:v>
                </c:pt>
                <c:pt idx="2928">
                  <c:v>42963.046527777784</c:v>
                </c:pt>
                <c:pt idx="2929">
                  <c:v>42963.046759259261</c:v>
                </c:pt>
                <c:pt idx="2930">
                  <c:v>42963.046990740739</c:v>
                </c:pt>
                <c:pt idx="2931">
                  <c:v>42963.047222222223</c:v>
                </c:pt>
                <c:pt idx="2932">
                  <c:v>42963.047453703693</c:v>
                </c:pt>
                <c:pt idx="2933">
                  <c:v>42963.047685185185</c:v>
                </c:pt>
                <c:pt idx="2934">
                  <c:v>42963.04791666667</c:v>
                </c:pt>
                <c:pt idx="2935">
                  <c:v>42963.048148148155</c:v>
                </c:pt>
                <c:pt idx="2936">
                  <c:v>42963.048379629632</c:v>
                </c:pt>
                <c:pt idx="2937">
                  <c:v>42963.048611111109</c:v>
                </c:pt>
                <c:pt idx="2938">
                  <c:v>42963.048842592601</c:v>
                </c:pt>
                <c:pt idx="2939">
                  <c:v>42963.049074074079</c:v>
                </c:pt>
                <c:pt idx="2940">
                  <c:v>42963.049305555556</c:v>
                </c:pt>
                <c:pt idx="2941">
                  <c:v>42963.049537037041</c:v>
                </c:pt>
                <c:pt idx="2942">
                  <c:v>42963.049768518511</c:v>
                </c:pt>
                <c:pt idx="2943">
                  <c:v>42963.05</c:v>
                </c:pt>
                <c:pt idx="2944">
                  <c:v>42963.050231481488</c:v>
                </c:pt>
                <c:pt idx="2945">
                  <c:v>42963.050462962965</c:v>
                </c:pt>
                <c:pt idx="2946">
                  <c:v>42963.05069444445</c:v>
                </c:pt>
                <c:pt idx="2947">
                  <c:v>42963.050925925934</c:v>
                </c:pt>
                <c:pt idx="2948">
                  <c:v>42963.051157407412</c:v>
                </c:pt>
                <c:pt idx="2949">
                  <c:v>42963.051388888889</c:v>
                </c:pt>
                <c:pt idx="2950">
                  <c:v>42963.051620370381</c:v>
                </c:pt>
                <c:pt idx="2951">
                  <c:v>42963.051851851851</c:v>
                </c:pt>
                <c:pt idx="2952">
                  <c:v>42963.052083333336</c:v>
                </c:pt>
                <c:pt idx="2953">
                  <c:v>42963.052314814813</c:v>
                </c:pt>
                <c:pt idx="2954">
                  <c:v>42963.052546296305</c:v>
                </c:pt>
                <c:pt idx="2955">
                  <c:v>42963.052777777782</c:v>
                </c:pt>
                <c:pt idx="2956">
                  <c:v>42963.05300925926</c:v>
                </c:pt>
                <c:pt idx="2957">
                  <c:v>42963.053240740737</c:v>
                </c:pt>
                <c:pt idx="2958">
                  <c:v>42963.053472222222</c:v>
                </c:pt>
                <c:pt idx="2959">
                  <c:v>42963.053703703699</c:v>
                </c:pt>
                <c:pt idx="2960">
                  <c:v>42963.053935185191</c:v>
                </c:pt>
                <c:pt idx="2961">
                  <c:v>42963.054166666661</c:v>
                </c:pt>
                <c:pt idx="2962">
                  <c:v>42963.054398148161</c:v>
                </c:pt>
                <c:pt idx="2963">
                  <c:v>42963.054629629631</c:v>
                </c:pt>
                <c:pt idx="2964">
                  <c:v>42963.054861111108</c:v>
                </c:pt>
                <c:pt idx="2965">
                  <c:v>42963.055092592593</c:v>
                </c:pt>
                <c:pt idx="2966">
                  <c:v>42963.055324074085</c:v>
                </c:pt>
                <c:pt idx="2967">
                  <c:v>42963.055555555562</c:v>
                </c:pt>
                <c:pt idx="2968">
                  <c:v>42963.055787037032</c:v>
                </c:pt>
                <c:pt idx="2969">
                  <c:v>42963.056018518524</c:v>
                </c:pt>
                <c:pt idx="2970">
                  <c:v>42963.056250000009</c:v>
                </c:pt>
                <c:pt idx="2971">
                  <c:v>42963.056481481479</c:v>
                </c:pt>
                <c:pt idx="2972">
                  <c:v>42963.056712962971</c:v>
                </c:pt>
                <c:pt idx="2973">
                  <c:v>42963.056944444448</c:v>
                </c:pt>
                <c:pt idx="2974">
                  <c:v>42963.057175925933</c:v>
                </c:pt>
                <c:pt idx="2975">
                  <c:v>42963.05740740741</c:v>
                </c:pt>
                <c:pt idx="2976">
                  <c:v>42963.057638888895</c:v>
                </c:pt>
                <c:pt idx="2977">
                  <c:v>42963.05787037038</c:v>
                </c:pt>
                <c:pt idx="2978">
                  <c:v>42963.05810185185</c:v>
                </c:pt>
                <c:pt idx="2979">
                  <c:v>42963.058333333342</c:v>
                </c:pt>
                <c:pt idx="2980">
                  <c:v>42963.058564814812</c:v>
                </c:pt>
                <c:pt idx="2981">
                  <c:v>42963.058796296304</c:v>
                </c:pt>
                <c:pt idx="2982">
                  <c:v>42963.059027777781</c:v>
                </c:pt>
                <c:pt idx="2983">
                  <c:v>42963.059259259266</c:v>
                </c:pt>
                <c:pt idx="2984">
                  <c:v>42963.059490740736</c:v>
                </c:pt>
                <c:pt idx="2985">
                  <c:v>42963.05972222222</c:v>
                </c:pt>
                <c:pt idx="2986">
                  <c:v>42963.059953703705</c:v>
                </c:pt>
                <c:pt idx="2987">
                  <c:v>42963.060185185175</c:v>
                </c:pt>
                <c:pt idx="2988">
                  <c:v>42963.06041666666</c:v>
                </c:pt>
                <c:pt idx="2989">
                  <c:v>42963.060648148152</c:v>
                </c:pt>
                <c:pt idx="2990">
                  <c:v>42963.060879629629</c:v>
                </c:pt>
                <c:pt idx="2991">
                  <c:v>42963.061111111107</c:v>
                </c:pt>
                <c:pt idx="2992">
                  <c:v>42963.061342592584</c:v>
                </c:pt>
                <c:pt idx="2993">
                  <c:v>42963.061574074083</c:v>
                </c:pt>
                <c:pt idx="2994">
                  <c:v>42963.061805555546</c:v>
                </c:pt>
                <c:pt idx="2995">
                  <c:v>42963.062037037038</c:v>
                </c:pt>
                <c:pt idx="2996">
                  <c:v>42963.062268518515</c:v>
                </c:pt>
                <c:pt idx="2997">
                  <c:v>42963.0625</c:v>
                </c:pt>
                <c:pt idx="2998">
                  <c:v>42963.062731481485</c:v>
                </c:pt>
                <c:pt idx="2999">
                  <c:v>42963.062962962955</c:v>
                </c:pt>
                <c:pt idx="3000">
                  <c:v>42963.063194444447</c:v>
                </c:pt>
                <c:pt idx="3001">
                  <c:v>42963.063425925924</c:v>
                </c:pt>
                <c:pt idx="3002">
                  <c:v>42963.063657407409</c:v>
                </c:pt>
                <c:pt idx="3003">
                  <c:v>42963.063888888886</c:v>
                </c:pt>
                <c:pt idx="3004">
                  <c:v>42963.064120370371</c:v>
                </c:pt>
                <c:pt idx="3005">
                  <c:v>42963.064351851855</c:v>
                </c:pt>
                <c:pt idx="3006">
                  <c:v>42963.064583333326</c:v>
                </c:pt>
                <c:pt idx="3007">
                  <c:v>42963.064814814818</c:v>
                </c:pt>
                <c:pt idx="3008">
                  <c:v>42963.065046296295</c:v>
                </c:pt>
                <c:pt idx="3009">
                  <c:v>42963.06527777778</c:v>
                </c:pt>
                <c:pt idx="3010">
                  <c:v>42963.065509259257</c:v>
                </c:pt>
                <c:pt idx="3011">
                  <c:v>42963.065740740727</c:v>
                </c:pt>
                <c:pt idx="3012">
                  <c:v>42963.065972222212</c:v>
                </c:pt>
                <c:pt idx="3013">
                  <c:v>42963.066203703704</c:v>
                </c:pt>
                <c:pt idx="3014">
                  <c:v>42963.066435185188</c:v>
                </c:pt>
                <c:pt idx="3015">
                  <c:v>42963.066666666658</c:v>
                </c:pt>
                <c:pt idx="3016">
                  <c:v>42963.066898148165</c:v>
                </c:pt>
                <c:pt idx="3017">
                  <c:v>42963.06712962962</c:v>
                </c:pt>
                <c:pt idx="3018">
                  <c:v>42963.067361111098</c:v>
                </c:pt>
                <c:pt idx="3019">
                  <c:v>42963.06759259259</c:v>
                </c:pt>
                <c:pt idx="3020">
                  <c:v>42963.067824074082</c:v>
                </c:pt>
                <c:pt idx="3021">
                  <c:v>42963.068055555559</c:v>
                </c:pt>
                <c:pt idx="3022">
                  <c:v>42963.068287037036</c:v>
                </c:pt>
                <c:pt idx="3023">
                  <c:v>42963.068518518528</c:v>
                </c:pt>
                <c:pt idx="3024">
                  <c:v>42963.068749999999</c:v>
                </c:pt>
                <c:pt idx="3025">
                  <c:v>42963.068981481476</c:v>
                </c:pt>
                <c:pt idx="3026">
                  <c:v>42963.069212962961</c:v>
                </c:pt>
                <c:pt idx="3027">
                  <c:v>42963.069444444445</c:v>
                </c:pt>
                <c:pt idx="3028">
                  <c:v>42963.069675925923</c:v>
                </c:pt>
                <c:pt idx="3029">
                  <c:v>42963.069907407407</c:v>
                </c:pt>
                <c:pt idx="3030">
                  <c:v>42963.070138888892</c:v>
                </c:pt>
                <c:pt idx="3031">
                  <c:v>42963.070370370369</c:v>
                </c:pt>
                <c:pt idx="3032">
                  <c:v>42963.070601851854</c:v>
                </c:pt>
                <c:pt idx="3033">
                  <c:v>42963.070833333331</c:v>
                </c:pt>
                <c:pt idx="3034">
                  <c:v>42963.071064814809</c:v>
                </c:pt>
                <c:pt idx="3035">
                  <c:v>42963.071296296293</c:v>
                </c:pt>
                <c:pt idx="3036">
                  <c:v>42963.071527777778</c:v>
                </c:pt>
                <c:pt idx="3037">
                  <c:v>42963.071759259255</c:v>
                </c:pt>
                <c:pt idx="3038">
                  <c:v>42963.071990740733</c:v>
                </c:pt>
                <c:pt idx="3039">
                  <c:v>42963.072222222232</c:v>
                </c:pt>
                <c:pt idx="3040">
                  <c:v>42963.072453703695</c:v>
                </c:pt>
                <c:pt idx="3041">
                  <c:v>42963.072685185187</c:v>
                </c:pt>
                <c:pt idx="3042">
                  <c:v>42963.072916666664</c:v>
                </c:pt>
                <c:pt idx="3043">
                  <c:v>42963.073148148149</c:v>
                </c:pt>
                <c:pt idx="3044">
                  <c:v>42963.073379629626</c:v>
                </c:pt>
                <c:pt idx="3045">
                  <c:v>42963.073611111104</c:v>
                </c:pt>
                <c:pt idx="3046">
                  <c:v>42963.073842592596</c:v>
                </c:pt>
                <c:pt idx="3047">
                  <c:v>42963.07407407408</c:v>
                </c:pt>
                <c:pt idx="3048">
                  <c:v>42963.074305555558</c:v>
                </c:pt>
                <c:pt idx="3049">
                  <c:v>42963.074537037042</c:v>
                </c:pt>
                <c:pt idx="3050">
                  <c:v>42963.07476851852</c:v>
                </c:pt>
                <c:pt idx="3051">
                  <c:v>42963.075000000004</c:v>
                </c:pt>
                <c:pt idx="3052">
                  <c:v>42963.075231481482</c:v>
                </c:pt>
                <c:pt idx="3053">
                  <c:v>42963.075462962959</c:v>
                </c:pt>
                <c:pt idx="3054">
                  <c:v>42963.075694444451</c:v>
                </c:pt>
                <c:pt idx="3055">
                  <c:v>42963.075925925928</c:v>
                </c:pt>
                <c:pt idx="3056">
                  <c:v>42963.076157407413</c:v>
                </c:pt>
                <c:pt idx="3057">
                  <c:v>42963.076388888891</c:v>
                </c:pt>
                <c:pt idx="3058">
                  <c:v>42963.076620370368</c:v>
                </c:pt>
                <c:pt idx="3059">
                  <c:v>42963.076851851853</c:v>
                </c:pt>
                <c:pt idx="3060">
                  <c:v>42963.077083333323</c:v>
                </c:pt>
                <c:pt idx="3061">
                  <c:v>42963.077314814815</c:v>
                </c:pt>
                <c:pt idx="3062">
                  <c:v>42963.077546296299</c:v>
                </c:pt>
                <c:pt idx="3063">
                  <c:v>42963.077777777777</c:v>
                </c:pt>
                <c:pt idx="3064">
                  <c:v>42963.078009259261</c:v>
                </c:pt>
                <c:pt idx="3065">
                  <c:v>42963.078240740739</c:v>
                </c:pt>
                <c:pt idx="3066">
                  <c:v>42963.078472222223</c:v>
                </c:pt>
                <c:pt idx="3067">
                  <c:v>42963.078703703693</c:v>
                </c:pt>
                <c:pt idx="3068">
                  <c:v>42963.078935185193</c:v>
                </c:pt>
                <c:pt idx="3069">
                  <c:v>42963.079166666663</c:v>
                </c:pt>
                <c:pt idx="3070">
                  <c:v>42963.079398148155</c:v>
                </c:pt>
                <c:pt idx="3071">
                  <c:v>42963.079629629625</c:v>
                </c:pt>
                <c:pt idx="3072">
                  <c:v>42963.079861111102</c:v>
                </c:pt>
                <c:pt idx="3073">
                  <c:v>42963.080092592601</c:v>
                </c:pt>
                <c:pt idx="3074">
                  <c:v>42963.080324074079</c:v>
                </c:pt>
                <c:pt idx="3075">
                  <c:v>42963.080555555563</c:v>
                </c:pt>
                <c:pt idx="3076">
                  <c:v>42963.080787037034</c:v>
                </c:pt>
                <c:pt idx="3077">
                  <c:v>42963.081018518518</c:v>
                </c:pt>
                <c:pt idx="3078">
                  <c:v>42963.081250000003</c:v>
                </c:pt>
                <c:pt idx="3079">
                  <c:v>42963.081481481473</c:v>
                </c:pt>
                <c:pt idx="3080">
                  <c:v>42963.081712962965</c:v>
                </c:pt>
                <c:pt idx="3081">
                  <c:v>42963.081944444442</c:v>
                </c:pt>
                <c:pt idx="3082">
                  <c:v>42963.082175925934</c:v>
                </c:pt>
                <c:pt idx="3083">
                  <c:v>42963.082407407412</c:v>
                </c:pt>
                <c:pt idx="3084">
                  <c:v>42963.082638888896</c:v>
                </c:pt>
                <c:pt idx="3085">
                  <c:v>42963.082870370388</c:v>
                </c:pt>
                <c:pt idx="3086">
                  <c:v>42963.083101851844</c:v>
                </c:pt>
                <c:pt idx="3087">
                  <c:v>42963.083333333336</c:v>
                </c:pt>
                <c:pt idx="3088">
                  <c:v>42963.083564814806</c:v>
                </c:pt>
                <c:pt idx="3089">
                  <c:v>42963.083796296298</c:v>
                </c:pt>
                <c:pt idx="3090">
                  <c:v>42963.084027777782</c:v>
                </c:pt>
                <c:pt idx="3091">
                  <c:v>42963.084259259267</c:v>
                </c:pt>
                <c:pt idx="3092">
                  <c:v>42963.084490740737</c:v>
                </c:pt>
                <c:pt idx="3093">
                  <c:v>42963.084722222222</c:v>
                </c:pt>
                <c:pt idx="3094">
                  <c:v>42963.084953703707</c:v>
                </c:pt>
                <c:pt idx="3095">
                  <c:v>42963.085185185184</c:v>
                </c:pt>
                <c:pt idx="3096">
                  <c:v>42963.085416666661</c:v>
                </c:pt>
                <c:pt idx="3097">
                  <c:v>42963.085648148153</c:v>
                </c:pt>
                <c:pt idx="3098">
                  <c:v>42963.085879629631</c:v>
                </c:pt>
                <c:pt idx="3099">
                  <c:v>42963.086111111108</c:v>
                </c:pt>
                <c:pt idx="3100">
                  <c:v>42963.086342592593</c:v>
                </c:pt>
                <c:pt idx="3101">
                  <c:v>42963.086574074092</c:v>
                </c:pt>
                <c:pt idx="3102">
                  <c:v>42963.086805555562</c:v>
                </c:pt>
                <c:pt idx="3103">
                  <c:v>42963.087037037039</c:v>
                </c:pt>
                <c:pt idx="3104">
                  <c:v>42963.087268518517</c:v>
                </c:pt>
                <c:pt idx="3105">
                  <c:v>42963.087500000001</c:v>
                </c:pt>
                <c:pt idx="3106">
                  <c:v>42963.087731481479</c:v>
                </c:pt>
                <c:pt idx="3107">
                  <c:v>42963.087962962964</c:v>
                </c:pt>
                <c:pt idx="3108">
                  <c:v>42963.088194444448</c:v>
                </c:pt>
                <c:pt idx="3109">
                  <c:v>42963.088425925933</c:v>
                </c:pt>
                <c:pt idx="3110">
                  <c:v>42963.088657407417</c:v>
                </c:pt>
                <c:pt idx="3111">
                  <c:v>42963.088888888895</c:v>
                </c:pt>
                <c:pt idx="3112">
                  <c:v>42963.089120370372</c:v>
                </c:pt>
                <c:pt idx="3113">
                  <c:v>42963.08935185185</c:v>
                </c:pt>
                <c:pt idx="3114">
                  <c:v>42963.089583333334</c:v>
                </c:pt>
                <c:pt idx="3115">
                  <c:v>42963.089814814812</c:v>
                </c:pt>
                <c:pt idx="3116">
                  <c:v>42963.090046296296</c:v>
                </c:pt>
                <c:pt idx="3117">
                  <c:v>42963.090277777781</c:v>
                </c:pt>
                <c:pt idx="3118">
                  <c:v>42963.090509259258</c:v>
                </c:pt>
                <c:pt idx="3119">
                  <c:v>42963.090740740729</c:v>
                </c:pt>
                <c:pt idx="3120">
                  <c:v>42963.09097222222</c:v>
                </c:pt>
                <c:pt idx="3121">
                  <c:v>42963.091203703698</c:v>
                </c:pt>
                <c:pt idx="3122">
                  <c:v>42963.091435185175</c:v>
                </c:pt>
                <c:pt idx="3123">
                  <c:v>42963.091666666653</c:v>
                </c:pt>
                <c:pt idx="3124">
                  <c:v>42963.091898148152</c:v>
                </c:pt>
                <c:pt idx="3125">
                  <c:v>42963.092129629622</c:v>
                </c:pt>
                <c:pt idx="3126">
                  <c:v>42963.092361111107</c:v>
                </c:pt>
                <c:pt idx="3127">
                  <c:v>42963.092592592591</c:v>
                </c:pt>
                <c:pt idx="3128">
                  <c:v>42963.092824074083</c:v>
                </c:pt>
                <c:pt idx="3129">
                  <c:v>42963.093055555546</c:v>
                </c:pt>
                <c:pt idx="3130">
                  <c:v>42963.093287037031</c:v>
                </c:pt>
                <c:pt idx="3131">
                  <c:v>42963.093518518515</c:v>
                </c:pt>
                <c:pt idx="3132">
                  <c:v>42963.093749999993</c:v>
                </c:pt>
                <c:pt idx="3133">
                  <c:v>42963.093981481477</c:v>
                </c:pt>
                <c:pt idx="3134">
                  <c:v>42963.094212962962</c:v>
                </c:pt>
                <c:pt idx="3135">
                  <c:v>42963.094444444447</c:v>
                </c:pt>
                <c:pt idx="3136">
                  <c:v>42963.094675925931</c:v>
                </c:pt>
                <c:pt idx="3137">
                  <c:v>42963.094907407409</c:v>
                </c:pt>
                <c:pt idx="3138">
                  <c:v>42963.095138888886</c:v>
                </c:pt>
                <c:pt idx="3139">
                  <c:v>42963.095370370371</c:v>
                </c:pt>
                <c:pt idx="3140">
                  <c:v>42963.095601851848</c:v>
                </c:pt>
                <c:pt idx="3141">
                  <c:v>42963.095833333326</c:v>
                </c:pt>
                <c:pt idx="3142">
                  <c:v>42963.09606481481</c:v>
                </c:pt>
                <c:pt idx="3143">
                  <c:v>42963.096296296302</c:v>
                </c:pt>
                <c:pt idx="3144">
                  <c:v>42963.09652777778</c:v>
                </c:pt>
                <c:pt idx="3145">
                  <c:v>42963.096759259257</c:v>
                </c:pt>
                <c:pt idx="3146">
                  <c:v>42963.096990740734</c:v>
                </c:pt>
                <c:pt idx="3147">
                  <c:v>42963.097222222212</c:v>
                </c:pt>
                <c:pt idx="3148">
                  <c:v>42963.097453703696</c:v>
                </c:pt>
                <c:pt idx="3149">
                  <c:v>42963.097685185181</c:v>
                </c:pt>
                <c:pt idx="3150">
                  <c:v>42963.097916666658</c:v>
                </c:pt>
                <c:pt idx="3151">
                  <c:v>42963.098148148158</c:v>
                </c:pt>
                <c:pt idx="3152">
                  <c:v>42963.098379629628</c:v>
                </c:pt>
                <c:pt idx="3153">
                  <c:v>42963.098611111105</c:v>
                </c:pt>
                <c:pt idx="3154">
                  <c:v>42963.09884259259</c:v>
                </c:pt>
                <c:pt idx="3155">
                  <c:v>42963.099074074082</c:v>
                </c:pt>
                <c:pt idx="3156">
                  <c:v>42963.099305555552</c:v>
                </c:pt>
                <c:pt idx="3157">
                  <c:v>42963.099537037036</c:v>
                </c:pt>
                <c:pt idx="3158">
                  <c:v>42963.099768518514</c:v>
                </c:pt>
                <c:pt idx="3159">
                  <c:v>42963.1</c:v>
                </c:pt>
                <c:pt idx="3160">
                  <c:v>42963.100231481483</c:v>
                </c:pt>
                <c:pt idx="3161">
                  <c:v>42963.100462962953</c:v>
                </c:pt>
                <c:pt idx="3162">
                  <c:v>42963.100694444453</c:v>
                </c:pt>
                <c:pt idx="3163">
                  <c:v>42963.100925925923</c:v>
                </c:pt>
                <c:pt idx="3164">
                  <c:v>42963.101157407407</c:v>
                </c:pt>
                <c:pt idx="3165">
                  <c:v>42963.101388888885</c:v>
                </c:pt>
                <c:pt idx="3166">
                  <c:v>42963.101620370362</c:v>
                </c:pt>
                <c:pt idx="3167">
                  <c:v>42963.101851851854</c:v>
                </c:pt>
                <c:pt idx="3168">
                  <c:v>42963.102083333324</c:v>
                </c:pt>
                <c:pt idx="3169">
                  <c:v>42963.102314814816</c:v>
                </c:pt>
                <c:pt idx="3170">
                  <c:v>42963.102546296293</c:v>
                </c:pt>
                <c:pt idx="3171">
                  <c:v>42963.102777777778</c:v>
                </c:pt>
                <c:pt idx="3172">
                  <c:v>42963.103009259255</c:v>
                </c:pt>
                <c:pt idx="3173">
                  <c:v>42963.103240740733</c:v>
                </c:pt>
                <c:pt idx="3174">
                  <c:v>42963.103472222225</c:v>
                </c:pt>
                <c:pt idx="3175">
                  <c:v>42963.103703703688</c:v>
                </c:pt>
                <c:pt idx="3176">
                  <c:v>42963.103935185187</c:v>
                </c:pt>
                <c:pt idx="3177">
                  <c:v>42963.104166666657</c:v>
                </c:pt>
                <c:pt idx="3178">
                  <c:v>42963.104398148156</c:v>
                </c:pt>
                <c:pt idx="3179">
                  <c:v>42963.104629629626</c:v>
                </c:pt>
                <c:pt idx="3180">
                  <c:v>42963.104861111104</c:v>
                </c:pt>
                <c:pt idx="3181">
                  <c:v>42963.105092592596</c:v>
                </c:pt>
                <c:pt idx="3182">
                  <c:v>42963.105324074073</c:v>
                </c:pt>
                <c:pt idx="3183">
                  <c:v>42963.105555555558</c:v>
                </c:pt>
                <c:pt idx="3184">
                  <c:v>42963.105787037028</c:v>
                </c:pt>
                <c:pt idx="3185">
                  <c:v>42963.106018518527</c:v>
                </c:pt>
                <c:pt idx="3186">
                  <c:v>42963.106250000004</c:v>
                </c:pt>
                <c:pt idx="3187">
                  <c:v>42963.106481481474</c:v>
                </c:pt>
                <c:pt idx="3188">
                  <c:v>42963.106712962966</c:v>
                </c:pt>
                <c:pt idx="3189">
                  <c:v>42963.106944444451</c:v>
                </c:pt>
                <c:pt idx="3190">
                  <c:v>42963.107175925928</c:v>
                </c:pt>
                <c:pt idx="3191">
                  <c:v>42963.107407407406</c:v>
                </c:pt>
                <c:pt idx="3192">
                  <c:v>42963.107638888891</c:v>
                </c:pt>
                <c:pt idx="3193">
                  <c:v>42963.107870370368</c:v>
                </c:pt>
                <c:pt idx="3194">
                  <c:v>42963.108101851845</c:v>
                </c:pt>
                <c:pt idx="3195">
                  <c:v>42963.10833333333</c:v>
                </c:pt>
                <c:pt idx="3196">
                  <c:v>42963.108564814815</c:v>
                </c:pt>
                <c:pt idx="3197">
                  <c:v>42963.108796296299</c:v>
                </c:pt>
                <c:pt idx="3198">
                  <c:v>42963.109027777777</c:v>
                </c:pt>
                <c:pt idx="3199">
                  <c:v>42963.109259259261</c:v>
                </c:pt>
                <c:pt idx="3200">
                  <c:v>42963.109490740731</c:v>
                </c:pt>
                <c:pt idx="3201">
                  <c:v>42963.109722222216</c:v>
                </c:pt>
                <c:pt idx="3202">
                  <c:v>42963.109953703693</c:v>
                </c:pt>
                <c:pt idx="3203">
                  <c:v>42963.110185185185</c:v>
                </c:pt>
                <c:pt idx="3204">
                  <c:v>42963.11041666667</c:v>
                </c:pt>
                <c:pt idx="3205">
                  <c:v>42963.110648148155</c:v>
                </c:pt>
                <c:pt idx="3206">
                  <c:v>42963.110879629632</c:v>
                </c:pt>
                <c:pt idx="3207">
                  <c:v>42963.111111111102</c:v>
                </c:pt>
                <c:pt idx="3208">
                  <c:v>42963.111342592594</c:v>
                </c:pt>
                <c:pt idx="3209">
                  <c:v>42963.111574074079</c:v>
                </c:pt>
                <c:pt idx="3210">
                  <c:v>42963.111805555556</c:v>
                </c:pt>
                <c:pt idx="3211">
                  <c:v>42963.112037037041</c:v>
                </c:pt>
                <c:pt idx="3212">
                  <c:v>42963.112268518518</c:v>
                </c:pt>
                <c:pt idx="3213">
                  <c:v>42963.112500000003</c:v>
                </c:pt>
                <c:pt idx="3214">
                  <c:v>42963.11273148148</c:v>
                </c:pt>
                <c:pt idx="3215">
                  <c:v>42963.112962962965</c:v>
                </c:pt>
                <c:pt idx="3216">
                  <c:v>42963.113194444442</c:v>
                </c:pt>
                <c:pt idx="3217">
                  <c:v>42963.113425925927</c:v>
                </c:pt>
                <c:pt idx="3218">
                  <c:v>42963.113657407412</c:v>
                </c:pt>
                <c:pt idx="3219">
                  <c:v>42963.113888888889</c:v>
                </c:pt>
                <c:pt idx="3220">
                  <c:v>42963.114120370381</c:v>
                </c:pt>
                <c:pt idx="3221">
                  <c:v>42963.114351851851</c:v>
                </c:pt>
                <c:pt idx="3222">
                  <c:v>42963.114583333336</c:v>
                </c:pt>
                <c:pt idx="3223">
                  <c:v>42963.114814814813</c:v>
                </c:pt>
                <c:pt idx="3224">
                  <c:v>42963.115046296298</c:v>
                </c:pt>
                <c:pt idx="3225">
                  <c:v>42963.115277777782</c:v>
                </c:pt>
                <c:pt idx="3226">
                  <c:v>42963.11550925926</c:v>
                </c:pt>
                <c:pt idx="3227">
                  <c:v>42963.11574074073</c:v>
                </c:pt>
                <c:pt idx="3228">
                  <c:v>42963.115972222222</c:v>
                </c:pt>
                <c:pt idx="3229">
                  <c:v>42963.116203703707</c:v>
                </c:pt>
                <c:pt idx="3230">
                  <c:v>42963.116435185191</c:v>
                </c:pt>
                <c:pt idx="3231">
                  <c:v>42963.116666666661</c:v>
                </c:pt>
                <c:pt idx="3232">
                  <c:v>42963.116898148161</c:v>
                </c:pt>
                <c:pt idx="3233">
                  <c:v>42963.117129629623</c:v>
                </c:pt>
                <c:pt idx="3234">
                  <c:v>42963.117361111101</c:v>
                </c:pt>
                <c:pt idx="3235">
                  <c:v>42963.117592592593</c:v>
                </c:pt>
                <c:pt idx="3236">
                  <c:v>42963.117824074085</c:v>
                </c:pt>
                <c:pt idx="3237">
                  <c:v>42963.118055555562</c:v>
                </c:pt>
                <c:pt idx="3238">
                  <c:v>42963.118287037039</c:v>
                </c:pt>
                <c:pt idx="3239">
                  <c:v>42963.118518518524</c:v>
                </c:pt>
                <c:pt idx="3240">
                  <c:v>42963.118750000001</c:v>
                </c:pt>
                <c:pt idx="3241">
                  <c:v>42963.118981481479</c:v>
                </c:pt>
                <c:pt idx="3242">
                  <c:v>42963.119212962971</c:v>
                </c:pt>
                <c:pt idx="3243">
                  <c:v>42963.119444444441</c:v>
                </c:pt>
                <c:pt idx="3244">
                  <c:v>42963.119675925933</c:v>
                </c:pt>
                <c:pt idx="3245">
                  <c:v>42963.11990740741</c:v>
                </c:pt>
                <c:pt idx="3246">
                  <c:v>42963.120138888888</c:v>
                </c:pt>
                <c:pt idx="3247">
                  <c:v>42963.120370370372</c:v>
                </c:pt>
                <c:pt idx="3248">
                  <c:v>42963.120601851842</c:v>
                </c:pt>
                <c:pt idx="3249">
                  <c:v>42963.120833333334</c:v>
                </c:pt>
                <c:pt idx="3250">
                  <c:v>42963.121064814797</c:v>
                </c:pt>
                <c:pt idx="3251">
                  <c:v>42963.121296296296</c:v>
                </c:pt>
                <c:pt idx="3252">
                  <c:v>42963.121527777774</c:v>
                </c:pt>
                <c:pt idx="3253">
                  <c:v>42963.121759259251</c:v>
                </c:pt>
                <c:pt idx="3254">
                  <c:v>42963.121990740729</c:v>
                </c:pt>
                <c:pt idx="3255">
                  <c:v>42963.12222222222</c:v>
                </c:pt>
                <c:pt idx="3256">
                  <c:v>42963.122453703698</c:v>
                </c:pt>
                <c:pt idx="3257">
                  <c:v>42963.122685185175</c:v>
                </c:pt>
                <c:pt idx="3258">
                  <c:v>42963.12291666666</c:v>
                </c:pt>
                <c:pt idx="3259">
                  <c:v>42963.123148148145</c:v>
                </c:pt>
                <c:pt idx="3260">
                  <c:v>42963.123379629622</c:v>
                </c:pt>
                <c:pt idx="3261">
                  <c:v>42963.123611111107</c:v>
                </c:pt>
                <c:pt idx="3262">
                  <c:v>42963.123842592584</c:v>
                </c:pt>
                <c:pt idx="3263">
                  <c:v>42963.124074074083</c:v>
                </c:pt>
                <c:pt idx="3264">
                  <c:v>42963.124305555546</c:v>
                </c:pt>
                <c:pt idx="3265">
                  <c:v>42963.124537037038</c:v>
                </c:pt>
                <c:pt idx="3266">
                  <c:v>42963.124768518508</c:v>
                </c:pt>
                <c:pt idx="3267">
                  <c:v>42963.124999999993</c:v>
                </c:pt>
                <c:pt idx="3268">
                  <c:v>42963.125231481485</c:v>
                </c:pt>
                <c:pt idx="3269">
                  <c:v>42963.125462962947</c:v>
                </c:pt>
                <c:pt idx="3270">
                  <c:v>42963.125694444447</c:v>
                </c:pt>
                <c:pt idx="3271">
                  <c:v>42963.125925925924</c:v>
                </c:pt>
                <c:pt idx="3272">
                  <c:v>42963.126157407409</c:v>
                </c:pt>
                <c:pt idx="3273">
                  <c:v>42963.126388888886</c:v>
                </c:pt>
                <c:pt idx="3274">
                  <c:v>42963.126620370371</c:v>
                </c:pt>
                <c:pt idx="3275">
                  <c:v>42963.126851851855</c:v>
                </c:pt>
                <c:pt idx="3276">
                  <c:v>42963.127083333318</c:v>
                </c:pt>
                <c:pt idx="3277">
                  <c:v>42963.12731481481</c:v>
                </c:pt>
                <c:pt idx="3278">
                  <c:v>42963.127546296295</c:v>
                </c:pt>
                <c:pt idx="3279">
                  <c:v>42963.127777777772</c:v>
                </c:pt>
                <c:pt idx="3280">
                  <c:v>42963.128009259257</c:v>
                </c:pt>
                <c:pt idx="3281">
                  <c:v>42963.128240740734</c:v>
                </c:pt>
                <c:pt idx="3282">
                  <c:v>42963.128472222212</c:v>
                </c:pt>
                <c:pt idx="3283">
                  <c:v>42963.128703703696</c:v>
                </c:pt>
                <c:pt idx="3284">
                  <c:v>42963.128935185188</c:v>
                </c:pt>
                <c:pt idx="3285">
                  <c:v>42963.129166666651</c:v>
                </c:pt>
                <c:pt idx="3286">
                  <c:v>42963.129398148158</c:v>
                </c:pt>
                <c:pt idx="3287">
                  <c:v>42963.12962962962</c:v>
                </c:pt>
                <c:pt idx="3288">
                  <c:v>42963.129861111098</c:v>
                </c:pt>
                <c:pt idx="3289">
                  <c:v>42963.13009259259</c:v>
                </c:pt>
                <c:pt idx="3290">
                  <c:v>42963.130324074082</c:v>
                </c:pt>
                <c:pt idx="3291">
                  <c:v>42963.130555555559</c:v>
                </c:pt>
                <c:pt idx="3292">
                  <c:v>42963.130787037029</c:v>
                </c:pt>
                <c:pt idx="3293">
                  <c:v>42963.131018518521</c:v>
                </c:pt>
                <c:pt idx="3294">
                  <c:v>42963.131249999999</c:v>
                </c:pt>
                <c:pt idx="3295">
                  <c:v>42963.131481481469</c:v>
                </c:pt>
                <c:pt idx="3296">
                  <c:v>42963.131712962953</c:v>
                </c:pt>
                <c:pt idx="3297">
                  <c:v>42963.131944444445</c:v>
                </c:pt>
                <c:pt idx="3298">
                  <c:v>42963.132175925923</c:v>
                </c:pt>
                <c:pt idx="3299">
                  <c:v>42963.132407407407</c:v>
                </c:pt>
                <c:pt idx="3300">
                  <c:v>42963.132638888892</c:v>
                </c:pt>
                <c:pt idx="3301">
                  <c:v>42963.132870370369</c:v>
                </c:pt>
                <c:pt idx="3302">
                  <c:v>42963.133101851847</c:v>
                </c:pt>
                <c:pt idx="3303">
                  <c:v>42963.133333333324</c:v>
                </c:pt>
                <c:pt idx="3304">
                  <c:v>42963.133564814809</c:v>
                </c:pt>
                <c:pt idx="3305">
                  <c:v>42963.133796296286</c:v>
                </c:pt>
                <c:pt idx="3306">
                  <c:v>42963.134027777778</c:v>
                </c:pt>
                <c:pt idx="3307">
                  <c:v>42963.134259259263</c:v>
                </c:pt>
                <c:pt idx="3308">
                  <c:v>42963.134490740733</c:v>
                </c:pt>
                <c:pt idx="3309">
                  <c:v>42963.134722222225</c:v>
                </c:pt>
                <c:pt idx="3310">
                  <c:v>42963.134953703695</c:v>
                </c:pt>
                <c:pt idx="3311">
                  <c:v>42963.13518518518</c:v>
                </c:pt>
                <c:pt idx="3312">
                  <c:v>42963.135416666657</c:v>
                </c:pt>
                <c:pt idx="3313">
                  <c:v>42963.135648148149</c:v>
                </c:pt>
                <c:pt idx="3314">
                  <c:v>42963.135879629626</c:v>
                </c:pt>
                <c:pt idx="3315">
                  <c:v>42963.136111111104</c:v>
                </c:pt>
                <c:pt idx="3316">
                  <c:v>42963.136342592596</c:v>
                </c:pt>
                <c:pt idx="3317">
                  <c:v>42963.13657407408</c:v>
                </c:pt>
                <c:pt idx="3318">
                  <c:v>42963.136805555558</c:v>
                </c:pt>
                <c:pt idx="3319">
                  <c:v>42963.137037037035</c:v>
                </c:pt>
                <c:pt idx="3320">
                  <c:v>42963.13726851852</c:v>
                </c:pt>
                <c:pt idx="3321">
                  <c:v>42963.137499999997</c:v>
                </c:pt>
                <c:pt idx="3322">
                  <c:v>42963.137731481474</c:v>
                </c:pt>
                <c:pt idx="3323">
                  <c:v>42963.137962962959</c:v>
                </c:pt>
                <c:pt idx="3324">
                  <c:v>42963.138194444451</c:v>
                </c:pt>
                <c:pt idx="3325">
                  <c:v>42963.138425925928</c:v>
                </c:pt>
                <c:pt idx="3326">
                  <c:v>42963.138657407413</c:v>
                </c:pt>
                <c:pt idx="3327">
                  <c:v>42963.138888888891</c:v>
                </c:pt>
                <c:pt idx="3328">
                  <c:v>42963.139120370361</c:v>
                </c:pt>
                <c:pt idx="3329">
                  <c:v>42963.139351851845</c:v>
                </c:pt>
                <c:pt idx="3330">
                  <c:v>42963.139583333323</c:v>
                </c:pt>
                <c:pt idx="3331">
                  <c:v>42963.139814814815</c:v>
                </c:pt>
                <c:pt idx="3332">
                  <c:v>42963.140046296299</c:v>
                </c:pt>
                <c:pt idx="3333">
                  <c:v>42963.140277777784</c:v>
                </c:pt>
                <c:pt idx="3334">
                  <c:v>42963.140509259261</c:v>
                </c:pt>
                <c:pt idx="3335">
                  <c:v>42963.140740740731</c:v>
                </c:pt>
                <c:pt idx="3336">
                  <c:v>42963.140972222223</c:v>
                </c:pt>
                <c:pt idx="3337">
                  <c:v>42963.141203703693</c:v>
                </c:pt>
                <c:pt idx="3338">
                  <c:v>42963.141435185185</c:v>
                </c:pt>
                <c:pt idx="3339">
                  <c:v>42963.141666666663</c:v>
                </c:pt>
                <c:pt idx="3340">
                  <c:v>42963.141898148155</c:v>
                </c:pt>
                <c:pt idx="3341">
                  <c:v>42963.142129629625</c:v>
                </c:pt>
                <c:pt idx="3342">
                  <c:v>42963.142361111102</c:v>
                </c:pt>
                <c:pt idx="3343">
                  <c:v>42963.142592592601</c:v>
                </c:pt>
                <c:pt idx="3344">
                  <c:v>42963.142824074079</c:v>
                </c:pt>
                <c:pt idx="3345">
                  <c:v>42963.143055555556</c:v>
                </c:pt>
                <c:pt idx="3346">
                  <c:v>42963.143287037034</c:v>
                </c:pt>
                <c:pt idx="3347">
                  <c:v>42963.143518518518</c:v>
                </c:pt>
                <c:pt idx="3348">
                  <c:v>42963.143749999996</c:v>
                </c:pt>
                <c:pt idx="3349">
                  <c:v>42963.143981481473</c:v>
                </c:pt>
                <c:pt idx="3350">
                  <c:v>42963.144212962972</c:v>
                </c:pt>
                <c:pt idx="3351">
                  <c:v>42963.144444444442</c:v>
                </c:pt>
                <c:pt idx="3352">
                  <c:v>42963.144675925934</c:v>
                </c:pt>
                <c:pt idx="3353">
                  <c:v>42963.144907407412</c:v>
                </c:pt>
                <c:pt idx="3354">
                  <c:v>42963.145138888889</c:v>
                </c:pt>
                <c:pt idx="3355">
                  <c:v>42963.145370370381</c:v>
                </c:pt>
                <c:pt idx="3356">
                  <c:v>42963.145601851844</c:v>
                </c:pt>
                <c:pt idx="3357">
                  <c:v>42963.145833333336</c:v>
                </c:pt>
                <c:pt idx="3358">
                  <c:v>42963.146064814806</c:v>
                </c:pt>
                <c:pt idx="3359">
                  <c:v>42963.146296296305</c:v>
                </c:pt>
                <c:pt idx="3360">
                  <c:v>42963.146527777782</c:v>
                </c:pt>
                <c:pt idx="3361">
                  <c:v>42963.14675925926</c:v>
                </c:pt>
                <c:pt idx="3362">
                  <c:v>42963.146990740737</c:v>
                </c:pt>
                <c:pt idx="3363">
                  <c:v>42963.147222222222</c:v>
                </c:pt>
                <c:pt idx="3364">
                  <c:v>42963.147453703699</c:v>
                </c:pt>
                <c:pt idx="3365">
                  <c:v>42963.147685185184</c:v>
                </c:pt>
                <c:pt idx="3366">
                  <c:v>42963.147916666661</c:v>
                </c:pt>
                <c:pt idx="3367">
                  <c:v>42963.148148148153</c:v>
                </c:pt>
                <c:pt idx="3368">
                  <c:v>42963.148379629631</c:v>
                </c:pt>
                <c:pt idx="3369">
                  <c:v>42963.148611111108</c:v>
                </c:pt>
                <c:pt idx="3370">
                  <c:v>42963.148842592593</c:v>
                </c:pt>
                <c:pt idx="3371">
                  <c:v>42963.149074074085</c:v>
                </c:pt>
                <c:pt idx="3372">
                  <c:v>42963.149305555555</c:v>
                </c:pt>
                <c:pt idx="3373">
                  <c:v>42963.149537037039</c:v>
                </c:pt>
                <c:pt idx="3374">
                  <c:v>42963.14976851851</c:v>
                </c:pt>
                <c:pt idx="3375">
                  <c:v>42963.15</c:v>
                </c:pt>
                <c:pt idx="3376">
                  <c:v>42963.150231481486</c:v>
                </c:pt>
                <c:pt idx="3377">
                  <c:v>42963.150462962964</c:v>
                </c:pt>
                <c:pt idx="3378">
                  <c:v>42963.150694444448</c:v>
                </c:pt>
                <c:pt idx="3379">
                  <c:v>42963.150925925933</c:v>
                </c:pt>
                <c:pt idx="3380">
                  <c:v>42963.15115740741</c:v>
                </c:pt>
                <c:pt idx="3381">
                  <c:v>42963.151388888888</c:v>
                </c:pt>
                <c:pt idx="3382">
                  <c:v>42963.151620370372</c:v>
                </c:pt>
                <c:pt idx="3383">
                  <c:v>42963.15185185185</c:v>
                </c:pt>
                <c:pt idx="3384">
                  <c:v>42963.152083333334</c:v>
                </c:pt>
                <c:pt idx="3385">
                  <c:v>42963.152314814812</c:v>
                </c:pt>
                <c:pt idx="3386">
                  <c:v>42963.152546296304</c:v>
                </c:pt>
                <c:pt idx="3387">
                  <c:v>42963.152777777781</c:v>
                </c:pt>
                <c:pt idx="3388">
                  <c:v>42963.153009259258</c:v>
                </c:pt>
                <c:pt idx="3389">
                  <c:v>42963.153240740736</c:v>
                </c:pt>
                <c:pt idx="3390">
                  <c:v>42963.15347222222</c:v>
                </c:pt>
                <c:pt idx="3391">
                  <c:v>42963.153703703698</c:v>
                </c:pt>
                <c:pt idx="3392">
                  <c:v>42963.153935185182</c:v>
                </c:pt>
                <c:pt idx="3393">
                  <c:v>42963.15416666666</c:v>
                </c:pt>
                <c:pt idx="3394">
                  <c:v>42963.154398148159</c:v>
                </c:pt>
                <c:pt idx="3395">
                  <c:v>42963.154629629629</c:v>
                </c:pt>
                <c:pt idx="3396">
                  <c:v>42963.154861111114</c:v>
                </c:pt>
                <c:pt idx="3397">
                  <c:v>42963.155092592591</c:v>
                </c:pt>
                <c:pt idx="3398">
                  <c:v>42963.155324074083</c:v>
                </c:pt>
                <c:pt idx="3399">
                  <c:v>42963.155555555553</c:v>
                </c:pt>
                <c:pt idx="3400">
                  <c:v>42963.155787037031</c:v>
                </c:pt>
                <c:pt idx="3401">
                  <c:v>42963.156018518523</c:v>
                </c:pt>
                <c:pt idx="3402">
                  <c:v>42963.156250000007</c:v>
                </c:pt>
                <c:pt idx="3403">
                  <c:v>42963.156481481485</c:v>
                </c:pt>
                <c:pt idx="3404">
                  <c:v>42963.156712962962</c:v>
                </c:pt>
                <c:pt idx="3405">
                  <c:v>42963.156944444454</c:v>
                </c:pt>
                <c:pt idx="3406">
                  <c:v>42963.157175925931</c:v>
                </c:pt>
                <c:pt idx="3407">
                  <c:v>42963.157407407409</c:v>
                </c:pt>
                <c:pt idx="3408">
                  <c:v>42963.157638888893</c:v>
                </c:pt>
                <c:pt idx="3409">
                  <c:v>42963.157870370378</c:v>
                </c:pt>
                <c:pt idx="3410">
                  <c:v>42963.158101851855</c:v>
                </c:pt>
                <c:pt idx="3411">
                  <c:v>42963.158333333333</c:v>
                </c:pt>
                <c:pt idx="3412">
                  <c:v>42963.158564814818</c:v>
                </c:pt>
                <c:pt idx="3413">
                  <c:v>42963.158796296302</c:v>
                </c:pt>
                <c:pt idx="3414">
                  <c:v>42963.15902777778</c:v>
                </c:pt>
                <c:pt idx="3415">
                  <c:v>42963.159259259264</c:v>
                </c:pt>
                <c:pt idx="3416">
                  <c:v>42963.159490740734</c:v>
                </c:pt>
                <c:pt idx="3417">
                  <c:v>42963.159722222212</c:v>
                </c:pt>
                <c:pt idx="3418">
                  <c:v>42963.159953703704</c:v>
                </c:pt>
                <c:pt idx="3419">
                  <c:v>42963.160185185181</c:v>
                </c:pt>
                <c:pt idx="3420">
                  <c:v>42963.160416666658</c:v>
                </c:pt>
                <c:pt idx="3421">
                  <c:v>42963.160648148158</c:v>
                </c:pt>
                <c:pt idx="3422">
                  <c:v>42963.160879629628</c:v>
                </c:pt>
                <c:pt idx="3423">
                  <c:v>42963.161111111098</c:v>
                </c:pt>
                <c:pt idx="3424">
                  <c:v>42963.161342592583</c:v>
                </c:pt>
                <c:pt idx="3425">
                  <c:v>42963.161574074082</c:v>
                </c:pt>
                <c:pt idx="3426">
                  <c:v>42963.161805555552</c:v>
                </c:pt>
                <c:pt idx="3427">
                  <c:v>42963.162037037036</c:v>
                </c:pt>
                <c:pt idx="3428">
                  <c:v>42963.162268518521</c:v>
                </c:pt>
                <c:pt idx="3429">
                  <c:v>42963.162499999999</c:v>
                </c:pt>
                <c:pt idx="3430">
                  <c:v>42963.162731481476</c:v>
                </c:pt>
                <c:pt idx="3431">
                  <c:v>42963.162962962953</c:v>
                </c:pt>
                <c:pt idx="3432">
                  <c:v>42963.163194444445</c:v>
                </c:pt>
                <c:pt idx="3433">
                  <c:v>42963.163425925915</c:v>
                </c:pt>
                <c:pt idx="3434">
                  <c:v>42963.163657407407</c:v>
                </c:pt>
                <c:pt idx="3435">
                  <c:v>42963.163888888885</c:v>
                </c:pt>
                <c:pt idx="3436">
                  <c:v>42963.164120370362</c:v>
                </c:pt>
                <c:pt idx="3437">
                  <c:v>42963.164351851854</c:v>
                </c:pt>
                <c:pt idx="3438">
                  <c:v>42963.164583333324</c:v>
                </c:pt>
                <c:pt idx="3439">
                  <c:v>42963.164814814816</c:v>
                </c:pt>
                <c:pt idx="3440">
                  <c:v>42963.165046296286</c:v>
                </c:pt>
                <c:pt idx="3441">
                  <c:v>42963.165277777778</c:v>
                </c:pt>
                <c:pt idx="3442">
                  <c:v>42963.165509259255</c:v>
                </c:pt>
                <c:pt idx="3443">
                  <c:v>42963.165740740726</c:v>
                </c:pt>
                <c:pt idx="3444">
                  <c:v>42963.165972222225</c:v>
                </c:pt>
                <c:pt idx="3445">
                  <c:v>42963.166203703695</c:v>
                </c:pt>
                <c:pt idx="3446">
                  <c:v>42963.166435185187</c:v>
                </c:pt>
                <c:pt idx="3447">
                  <c:v>42963.166666666657</c:v>
                </c:pt>
                <c:pt idx="3448">
                  <c:v>42963.166898148156</c:v>
                </c:pt>
                <c:pt idx="3449">
                  <c:v>42963.167129629619</c:v>
                </c:pt>
                <c:pt idx="3450">
                  <c:v>42963.167361111096</c:v>
                </c:pt>
                <c:pt idx="3451">
                  <c:v>42963.167592592596</c:v>
                </c:pt>
                <c:pt idx="3452">
                  <c:v>42963.167824074073</c:v>
                </c:pt>
                <c:pt idx="3453">
                  <c:v>42963.168055555558</c:v>
                </c:pt>
                <c:pt idx="3454">
                  <c:v>42963.168287037035</c:v>
                </c:pt>
                <c:pt idx="3455">
                  <c:v>42963.168518518527</c:v>
                </c:pt>
                <c:pt idx="3456">
                  <c:v>42963.168749999997</c:v>
                </c:pt>
                <c:pt idx="3457">
                  <c:v>42963.168981481474</c:v>
                </c:pt>
                <c:pt idx="3458">
                  <c:v>42963.169212962966</c:v>
                </c:pt>
                <c:pt idx="3459">
                  <c:v>42963.169444444444</c:v>
                </c:pt>
                <c:pt idx="3460">
                  <c:v>42963.169675925928</c:v>
                </c:pt>
                <c:pt idx="3461">
                  <c:v>42963.169907407406</c:v>
                </c:pt>
                <c:pt idx="3462">
                  <c:v>42963.170138888891</c:v>
                </c:pt>
                <c:pt idx="3463">
                  <c:v>42963.170370370368</c:v>
                </c:pt>
                <c:pt idx="3464">
                  <c:v>42963.170601851845</c:v>
                </c:pt>
                <c:pt idx="3465">
                  <c:v>42963.17083333333</c:v>
                </c:pt>
                <c:pt idx="3466">
                  <c:v>42963.171064814807</c:v>
                </c:pt>
                <c:pt idx="3467">
                  <c:v>42963.171296296299</c:v>
                </c:pt>
                <c:pt idx="3468">
                  <c:v>42963.171527777777</c:v>
                </c:pt>
                <c:pt idx="3469">
                  <c:v>42963.171759259254</c:v>
                </c:pt>
                <c:pt idx="3470">
                  <c:v>42963.171990740731</c:v>
                </c:pt>
                <c:pt idx="3471">
                  <c:v>42963.172222222223</c:v>
                </c:pt>
                <c:pt idx="3472">
                  <c:v>42963.172453703693</c:v>
                </c:pt>
                <c:pt idx="3473">
                  <c:v>42963.172685185185</c:v>
                </c:pt>
                <c:pt idx="3474">
                  <c:v>42963.17291666667</c:v>
                </c:pt>
                <c:pt idx="3475">
                  <c:v>42963.173148148147</c:v>
                </c:pt>
                <c:pt idx="3476">
                  <c:v>42963.173379629625</c:v>
                </c:pt>
                <c:pt idx="3477">
                  <c:v>42963.173611111102</c:v>
                </c:pt>
                <c:pt idx="3478">
                  <c:v>42963.173842592594</c:v>
                </c:pt>
                <c:pt idx="3479">
                  <c:v>42963.174074074079</c:v>
                </c:pt>
                <c:pt idx="3480">
                  <c:v>42963.174305555556</c:v>
                </c:pt>
                <c:pt idx="3481">
                  <c:v>42963.174537037041</c:v>
                </c:pt>
                <c:pt idx="3482">
                  <c:v>42963.174768518511</c:v>
                </c:pt>
                <c:pt idx="3483">
                  <c:v>42963.174999999996</c:v>
                </c:pt>
                <c:pt idx="3484">
                  <c:v>42963.17523148148</c:v>
                </c:pt>
                <c:pt idx="3485">
                  <c:v>42963.175462962958</c:v>
                </c:pt>
                <c:pt idx="3486">
                  <c:v>42963.175694444442</c:v>
                </c:pt>
                <c:pt idx="3487">
                  <c:v>42963.175925925927</c:v>
                </c:pt>
                <c:pt idx="3488">
                  <c:v>42963.176157407412</c:v>
                </c:pt>
                <c:pt idx="3489">
                  <c:v>42963.176388888889</c:v>
                </c:pt>
                <c:pt idx="3490">
                  <c:v>42963.176620370381</c:v>
                </c:pt>
                <c:pt idx="3491">
                  <c:v>42963.176851851851</c:v>
                </c:pt>
                <c:pt idx="3492">
                  <c:v>42963.177083333328</c:v>
                </c:pt>
                <c:pt idx="3493">
                  <c:v>42963.177314814806</c:v>
                </c:pt>
                <c:pt idx="3494">
                  <c:v>42963.177546296298</c:v>
                </c:pt>
                <c:pt idx="3495">
                  <c:v>42963.177777777775</c:v>
                </c:pt>
                <c:pt idx="3496">
                  <c:v>42963.17800925926</c:v>
                </c:pt>
                <c:pt idx="3497">
                  <c:v>42963.178240740737</c:v>
                </c:pt>
                <c:pt idx="3498">
                  <c:v>42963.178472222222</c:v>
                </c:pt>
                <c:pt idx="3499">
                  <c:v>42963.178703703699</c:v>
                </c:pt>
                <c:pt idx="3500">
                  <c:v>42963.178935185191</c:v>
                </c:pt>
                <c:pt idx="3501">
                  <c:v>42963.179166666654</c:v>
                </c:pt>
                <c:pt idx="3502">
                  <c:v>42963.179398148153</c:v>
                </c:pt>
                <c:pt idx="3503">
                  <c:v>42963.179629629623</c:v>
                </c:pt>
                <c:pt idx="3504">
                  <c:v>42963.179861111101</c:v>
                </c:pt>
                <c:pt idx="3505">
                  <c:v>42963.180092592593</c:v>
                </c:pt>
                <c:pt idx="3506">
                  <c:v>42963.180324074085</c:v>
                </c:pt>
                <c:pt idx="3507">
                  <c:v>42963.180555555562</c:v>
                </c:pt>
                <c:pt idx="3508">
                  <c:v>42963.180787037032</c:v>
                </c:pt>
                <c:pt idx="3509">
                  <c:v>42963.181018518517</c:v>
                </c:pt>
                <c:pt idx="3510">
                  <c:v>42963.181250000001</c:v>
                </c:pt>
                <c:pt idx="3511">
                  <c:v>42963.181481481472</c:v>
                </c:pt>
                <c:pt idx="3512">
                  <c:v>42963.181712962964</c:v>
                </c:pt>
                <c:pt idx="3513">
                  <c:v>42963.181944444441</c:v>
                </c:pt>
                <c:pt idx="3514">
                  <c:v>42963.182175925933</c:v>
                </c:pt>
                <c:pt idx="3515">
                  <c:v>42963.18240740741</c:v>
                </c:pt>
                <c:pt idx="3516">
                  <c:v>42963.182638888895</c:v>
                </c:pt>
                <c:pt idx="3517">
                  <c:v>42963.18287037038</c:v>
                </c:pt>
                <c:pt idx="3518">
                  <c:v>42963.183101851842</c:v>
                </c:pt>
                <c:pt idx="3519">
                  <c:v>42963.183333333334</c:v>
                </c:pt>
                <c:pt idx="3520">
                  <c:v>42963.183564814804</c:v>
                </c:pt>
                <c:pt idx="3521">
                  <c:v>42963.183796296296</c:v>
                </c:pt>
                <c:pt idx="3522">
                  <c:v>42963.184027777781</c:v>
                </c:pt>
                <c:pt idx="3523">
                  <c:v>42963.184259259266</c:v>
                </c:pt>
                <c:pt idx="3524">
                  <c:v>42963.184490740736</c:v>
                </c:pt>
                <c:pt idx="3525">
                  <c:v>42963.18472222222</c:v>
                </c:pt>
                <c:pt idx="3526">
                  <c:v>42963.184953703705</c:v>
                </c:pt>
                <c:pt idx="3527">
                  <c:v>42963.185185185175</c:v>
                </c:pt>
                <c:pt idx="3528">
                  <c:v>42963.18541666666</c:v>
                </c:pt>
                <c:pt idx="3529">
                  <c:v>42963.185648148152</c:v>
                </c:pt>
                <c:pt idx="3530">
                  <c:v>42963.185879629629</c:v>
                </c:pt>
                <c:pt idx="3531">
                  <c:v>42963.186111111114</c:v>
                </c:pt>
                <c:pt idx="3532">
                  <c:v>42963.186342592591</c:v>
                </c:pt>
                <c:pt idx="3533">
                  <c:v>42963.18657407409</c:v>
                </c:pt>
                <c:pt idx="3534">
                  <c:v>42963.186805555553</c:v>
                </c:pt>
                <c:pt idx="3535">
                  <c:v>42963.187037037038</c:v>
                </c:pt>
                <c:pt idx="3536">
                  <c:v>42963.187268518515</c:v>
                </c:pt>
                <c:pt idx="3537">
                  <c:v>42963.1875</c:v>
                </c:pt>
                <c:pt idx="3538">
                  <c:v>42963.187731481485</c:v>
                </c:pt>
                <c:pt idx="3539">
                  <c:v>42963.187962962955</c:v>
                </c:pt>
                <c:pt idx="3540">
                  <c:v>42963.188194444454</c:v>
                </c:pt>
                <c:pt idx="3541">
                  <c:v>42963.188425925931</c:v>
                </c:pt>
                <c:pt idx="3542">
                  <c:v>42963.188657407416</c:v>
                </c:pt>
                <c:pt idx="3543">
                  <c:v>42963.188888888893</c:v>
                </c:pt>
                <c:pt idx="3544">
                  <c:v>42963.189120370371</c:v>
                </c:pt>
                <c:pt idx="3545">
                  <c:v>42963.189351851855</c:v>
                </c:pt>
                <c:pt idx="3546">
                  <c:v>42963.189583333326</c:v>
                </c:pt>
                <c:pt idx="3547">
                  <c:v>42963.189814814818</c:v>
                </c:pt>
                <c:pt idx="3548">
                  <c:v>42963.190046296295</c:v>
                </c:pt>
                <c:pt idx="3549">
                  <c:v>42963.19027777778</c:v>
                </c:pt>
                <c:pt idx="3550">
                  <c:v>42963.190509259257</c:v>
                </c:pt>
                <c:pt idx="3551">
                  <c:v>42963.190740740727</c:v>
                </c:pt>
                <c:pt idx="3552">
                  <c:v>42963.190972222212</c:v>
                </c:pt>
                <c:pt idx="3553">
                  <c:v>42963.191203703696</c:v>
                </c:pt>
                <c:pt idx="3554">
                  <c:v>42963.191435185181</c:v>
                </c:pt>
                <c:pt idx="3555">
                  <c:v>42963.191666666651</c:v>
                </c:pt>
                <c:pt idx="3556">
                  <c:v>42963.191898148158</c:v>
                </c:pt>
                <c:pt idx="3557">
                  <c:v>42963.19212962962</c:v>
                </c:pt>
                <c:pt idx="3558">
                  <c:v>42963.192361111098</c:v>
                </c:pt>
                <c:pt idx="3559">
                  <c:v>42963.19259259259</c:v>
                </c:pt>
                <c:pt idx="3560">
                  <c:v>42963.192824074082</c:v>
                </c:pt>
                <c:pt idx="3561">
                  <c:v>42963.193055555552</c:v>
                </c:pt>
                <c:pt idx="3562">
                  <c:v>42963.193287037029</c:v>
                </c:pt>
                <c:pt idx="3563">
                  <c:v>42963.193518518521</c:v>
                </c:pt>
                <c:pt idx="3564">
                  <c:v>42963.193749999991</c:v>
                </c:pt>
                <c:pt idx="3565">
                  <c:v>42963.193981481469</c:v>
                </c:pt>
                <c:pt idx="3566">
                  <c:v>42963.194212962961</c:v>
                </c:pt>
                <c:pt idx="3567">
                  <c:v>42963.194444444445</c:v>
                </c:pt>
                <c:pt idx="3568">
                  <c:v>42963.194675925923</c:v>
                </c:pt>
                <c:pt idx="3569">
                  <c:v>42963.194907407407</c:v>
                </c:pt>
                <c:pt idx="3570">
                  <c:v>42963.195138888885</c:v>
                </c:pt>
                <c:pt idx="3571">
                  <c:v>42963.195370370362</c:v>
                </c:pt>
                <c:pt idx="3572">
                  <c:v>42963.195601851847</c:v>
                </c:pt>
                <c:pt idx="3573">
                  <c:v>42963.195833333324</c:v>
                </c:pt>
                <c:pt idx="3574">
                  <c:v>42963.196064814809</c:v>
                </c:pt>
                <c:pt idx="3575">
                  <c:v>42963.196296296293</c:v>
                </c:pt>
                <c:pt idx="3576">
                  <c:v>42963.196527777778</c:v>
                </c:pt>
                <c:pt idx="3577">
                  <c:v>42963.196759259255</c:v>
                </c:pt>
                <c:pt idx="3578">
                  <c:v>42963.196990740733</c:v>
                </c:pt>
                <c:pt idx="3579">
                  <c:v>42963.197222222225</c:v>
                </c:pt>
                <c:pt idx="3580">
                  <c:v>42963.197453703688</c:v>
                </c:pt>
                <c:pt idx="3581">
                  <c:v>42963.19768518518</c:v>
                </c:pt>
                <c:pt idx="3582">
                  <c:v>42963.197916666657</c:v>
                </c:pt>
                <c:pt idx="3583">
                  <c:v>42963.198148148149</c:v>
                </c:pt>
                <c:pt idx="3584">
                  <c:v>42963.198379629626</c:v>
                </c:pt>
                <c:pt idx="3585">
                  <c:v>42963.198611111104</c:v>
                </c:pt>
                <c:pt idx="3586">
                  <c:v>42963.198842592596</c:v>
                </c:pt>
                <c:pt idx="3587">
                  <c:v>42963.199074074073</c:v>
                </c:pt>
                <c:pt idx="3588">
                  <c:v>42963.19930555555</c:v>
                </c:pt>
                <c:pt idx="3589">
                  <c:v>42963.199537037035</c:v>
                </c:pt>
                <c:pt idx="3590">
                  <c:v>42963.199768518512</c:v>
                </c:pt>
                <c:pt idx="3591">
                  <c:v>42963.199999999997</c:v>
                </c:pt>
                <c:pt idx="3592">
                  <c:v>42963.200231481482</c:v>
                </c:pt>
                <c:pt idx="3593">
                  <c:v>42963.200462962959</c:v>
                </c:pt>
                <c:pt idx="3594">
                  <c:v>42963.200694444451</c:v>
                </c:pt>
                <c:pt idx="3595">
                  <c:v>42963.200925925928</c:v>
                </c:pt>
                <c:pt idx="3596">
                  <c:v>42963.201157407406</c:v>
                </c:pt>
                <c:pt idx="3597">
                  <c:v>42963.201388888883</c:v>
                </c:pt>
                <c:pt idx="3598">
                  <c:v>42963.201620370361</c:v>
                </c:pt>
                <c:pt idx="3599">
                  <c:v>42963.201851851845</c:v>
                </c:pt>
                <c:pt idx="3600">
                  <c:v>42963.202083333323</c:v>
                </c:pt>
                <c:pt idx="3601">
                  <c:v>42963.202314814815</c:v>
                </c:pt>
                <c:pt idx="3602">
                  <c:v>42963.202546296299</c:v>
                </c:pt>
                <c:pt idx="3603">
                  <c:v>42963.202777777777</c:v>
                </c:pt>
                <c:pt idx="3604">
                  <c:v>42963.203009259254</c:v>
                </c:pt>
                <c:pt idx="3605">
                  <c:v>42963.203240740731</c:v>
                </c:pt>
                <c:pt idx="3606">
                  <c:v>42963.203472222216</c:v>
                </c:pt>
                <c:pt idx="3607">
                  <c:v>42963.203703703686</c:v>
                </c:pt>
                <c:pt idx="3608">
                  <c:v>42963.203935185185</c:v>
                </c:pt>
                <c:pt idx="3609">
                  <c:v>42963.204166666663</c:v>
                </c:pt>
                <c:pt idx="3610">
                  <c:v>42963.204398148155</c:v>
                </c:pt>
                <c:pt idx="3611">
                  <c:v>42963.204629629625</c:v>
                </c:pt>
                <c:pt idx="3612">
                  <c:v>42963.204861111102</c:v>
                </c:pt>
                <c:pt idx="3613">
                  <c:v>42963.205092592594</c:v>
                </c:pt>
                <c:pt idx="3614">
                  <c:v>42963.205324074072</c:v>
                </c:pt>
                <c:pt idx="3615">
                  <c:v>42963.205555555556</c:v>
                </c:pt>
                <c:pt idx="3616">
                  <c:v>42963.205787037026</c:v>
                </c:pt>
                <c:pt idx="3617">
                  <c:v>42963.206018518518</c:v>
                </c:pt>
                <c:pt idx="3618">
                  <c:v>42963.206250000003</c:v>
                </c:pt>
                <c:pt idx="3619">
                  <c:v>42963.206481481473</c:v>
                </c:pt>
                <c:pt idx="3620">
                  <c:v>42963.206712962965</c:v>
                </c:pt>
                <c:pt idx="3621">
                  <c:v>42963.206944444442</c:v>
                </c:pt>
                <c:pt idx="3622">
                  <c:v>42963.207175925927</c:v>
                </c:pt>
                <c:pt idx="3623">
                  <c:v>42963.207407407404</c:v>
                </c:pt>
                <c:pt idx="3624">
                  <c:v>42963.207638888889</c:v>
                </c:pt>
                <c:pt idx="3625">
                  <c:v>42963.207870370381</c:v>
                </c:pt>
                <c:pt idx="3626">
                  <c:v>42963.208101851844</c:v>
                </c:pt>
                <c:pt idx="3627">
                  <c:v>42963.208333333336</c:v>
                </c:pt>
                <c:pt idx="3628">
                  <c:v>42963.208564814806</c:v>
                </c:pt>
                <c:pt idx="3629">
                  <c:v>42963.208796296298</c:v>
                </c:pt>
                <c:pt idx="3630">
                  <c:v>42963.209027777775</c:v>
                </c:pt>
                <c:pt idx="3631">
                  <c:v>42963.20925925926</c:v>
                </c:pt>
                <c:pt idx="3632">
                  <c:v>42963.20949074073</c:v>
                </c:pt>
                <c:pt idx="3633">
                  <c:v>42963.209722222215</c:v>
                </c:pt>
                <c:pt idx="3634">
                  <c:v>42963.209953703699</c:v>
                </c:pt>
                <c:pt idx="3635">
                  <c:v>42963.210185185184</c:v>
                </c:pt>
                <c:pt idx="3636">
                  <c:v>42963.210416666661</c:v>
                </c:pt>
                <c:pt idx="3637">
                  <c:v>42963.210648148153</c:v>
                </c:pt>
                <c:pt idx="3638">
                  <c:v>42963.210879629631</c:v>
                </c:pt>
                <c:pt idx="3639">
                  <c:v>42963.211111111101</c:v>
                </c:pt>
                <c:pt idx="3640">
                  <c:v>42963.211342592585</c:v>
                </c:pt>
                <c:pt idx="3641">
                  <c:v>42963.211574074085</c:v>
                </c:pt>
                <c:pt idx="3642">
                  <c:v>42963.211805555555</c:v>
                </c:pt>
                <c:pt idx="3643">
                  <c:v>42963.212037037039</c:v>
                </c:pt>
                <c:pt idx="3644">
                  <c:v>42963.212268518517</c:v>
                </c:pt>
                <c:pt idx="3645">
                  <c:v>42963.212500000001</c:v>
                </c:pt>
                <c:pt idx="3646">
                  <c:v>42963.212731481479</c:v>
                </c:pt>
                <c:pt idx="3647">
                  <c:v>42963.212962962964</c:v>
                </c:pt>
                <c:pt idx="3648">
                  <c:v>42963.213194444441</c:v>
                </c:pt>
                <c:pt idx="3649">
                  <c:v>42963.213425925926</c:v>
                </c:pt>
                <c:pt idx="3650">
                  <c:v>42963.21365740741</c:v>
                </c:pt>
                <c:pt idx="3651">
                  <c:v>42963.213888888888</c:v>
                </c:pt>
                <c:pt idx="3652">
                  <c:v>42963.214120370372</c:v>
                </c:pt>
                <c:pt idx="3653">
                  <c:v>42963.21435185185</c:v>
                </c:pt>
                <c:pt idx="3654">
                  <c:v>42963.214583333334</c:v>
                </c:pt>
                <c:pt idx="3655">
                  <c:v>42963.214814814812</c:v>
                </c:pt>
                <c:pt idx="3656">
                  <c:v>42963.215046296296</c:v>
                </c:pt>
                <c:pt idx="3657">
                  <c:v>42963.215277777781</c:v>
                </c:pt>
                <c:pt idx="3658">
                  <c:v>42963.215509259258</c:v>
                </c:pt>
                <c:pt idx="3659">
                  <c:v>42963.215740740729</c:v>
                </c:pt>
                <c:pt idx="3660">
                  <c:v>42963.21597222222</c:v>
                </c:pt>
                <c:pt idx="3661">
                  <c:v>42963.216203703705</c:v>
                </c:pt>
                <c:pt idx="3662">
                  <c:v>42963.216435185182</c:v>
                </c:pt>
                <c:pt idx="3663">
                  <c:v>42963.21666666666</c:v>
                </c:pt>
                <c:pt idx="3664">
                  <c:v>42963.216898148159</c:v>
                </c:pt>
                <c:pt idx="3665">
                  <c:v>42963.217129629622</c:v>
                </c:pt>
                <c:pt idx="3666">
                  <c:v>42963.217361111107</c:v>
                </c:pt>
                <c:pt idx="3667">
                  <c:v>42963.217592592591</c:v>
                </c:pt>
                <c:pt idx="3668">
                  <c:v>42963.217824074083</c:v>
                </c:pt>
                <c:pt idx="3669">
                  <c:v>42963.218055555553</c:v>
                </c:pt>
                <c:pt idx="3670">
                  <c:v>42963.218287037038</c:v>
                </c:pt>
                <c:pt idx="3671">
                  <c:v>42963.218518518523</c:v>
                </c:pt>
                <c:pt idx="3672">
                  <c:v>42963.21875</c:v>
                </c:pt>
                <c:pt idx="3673">
                  <c:v>42963.218981481485</c:v>
                </c:pt>
                <c:pt idx="3674">
                  <c:v>42963.219212962962</c:v>
                </c:pt>
                <c:pt idx="3675">
                  <c:v>42963.219444444447</c:v>
                </c:pt>
                <c:pt idx="3676">
                  <c:v>42963.219675925931</c:v>
                </c:pt>
                <c:pt idx="3677">
                  <c:v>42963.219907407409</c:v>
                </c:pt>
                <c:pt idx="3678">
                  <c:v>42963.220138888886</c:v>
                </c:pt>
                <c:pt idx="3679">
                  <c:v>42963.220370370371</c:v>
                </c:pt>
                <c:pt idx="3680">
                  <c:v>42963.220601851848</c:v>
                </c:pt>
                <c:pt idx="3681">
                  <c:v>42963.220833333326</c:v>
                </c:pt>
                <c:pt idx="3682">
                  <c:v>42963.221064814803</c:v>
                </c:pt>
                <c:pt idx="3683">
                  <c:v>42963.221296296295</c:v>
                </c:pt>
                <c:pt idx="3684">
                  <c:v>42963.221527777772</c:v>
                </c:pt>
                <c:pt idx="3685">
                  <c:v>42963.22175925925</c:v>
                </c:pt>
                <c:pt idx="3686">
                  <c:v>42963.221990740727</c:v>
                </c:pt>
                <c:pt idx="3687">
                  <c:v>42963.222222222212</c:v>
                </c:pt>
                <c:pt idx="3688">
                  <c:v>42963.222453703696</c:v>
                </c:pt>
                <c:pt idx="3689">
                  <c:v>42963.222685185181</c:v>
                </c:pt>
                <c:pt idx="3690">
                  <c:v>42963.222916666658</c:v>
                </c:pt>
                <c:pt idx="3691">
                  <c:v>42963.22314814815</c:v>
                </c:pt>
                <c:pt idx="3692">
                  <c:v>42963.22337962962</c:v>
                </c:pt>
                <c:pt idx="3693">
                  <c:v>42963.223611111098</c:v>
                </c:pt>
                <c:pt idx="3694">
                  <c:v>42963.223842592583</c:v>
                </c:pt>
                <c:pt idx="3695">
                  <c:v>42963.224074074082</c:v>
                </c:pt>
                <c:pt idx="3696">
                  <c:v>42963.224305555552</c:v>
                </c:pt>
                <c:pt idx="3697">
                  <c:v>42963.224537037036</c:v>
                </c:pt>
                <c:pt idx="3698">
                  <c:v>42963.224768518514</c:v>
                </c:pt>
                <c:pt idx="3699">
                  <c:v>42963.224999999999</c:v>
                </c:pt>
                <c:pt idx="3700">
                  <c:v>42963.225231481476</c:v>
                </c:pt>
                <c:pt idx="3701">
                  <c:v>42963.225462962946</c:v>
                </c:pt>
                <c:pt idx="3702">
                  <c:v>42963.225694444445</c:v>
                </c:pt>
                <c:pt idx="3703">
                  <c:v>42963.225925925915</c:v>
                </c:pt>
                <c:pt idx="3704">
                  <c:v>42963.226157407407</c:v>
                </c:pt>
                <c:pt idx="3705">
                  <c:v>42963.226388888885</c:v>
                </c:pt>
                <c:pt idx="3706">
                  <c:v>42963.226620370362</c:v>
                </c:pt>
                <c:pt idx="3707">
                  <c:v>42963.226851851854</c:v>
                </c:pt>
                <c:pt idx="3708">
                  <c:v>42963.227083333317</c:v>
                </c:pt>
                <c:pt idx="3709">
                  <c:v>42963.227314814809</c:v>
                </c:pt>
                <c:pt idx="3710">
                  <c:v>42963.227546296286</c:v>
                </c:pt>
                <c:pt idx="3711">
                  <c:v>42963.227777777771</c:v>
                </c:pt>
                <c:pt idx="3712">
                  <c:v>42963.228009259255</c:v>
                </c:pt>
                <c:pt idx="3713">
                  <c:v>42963.228240740733</c:v>
                </c:pt>
                <c:pt idx="3714">
                  <c:v>42963.228472222225</c:v>
                </c:pt>
                <c:pt idx="3715">
                  <c:v>42963.228703703688</c:v>
                </c:pt>
                <c:pt idx="3716">
                  <c:v>42963.228935185187</c:v>
                </c:pt>
                <c:pt idx="3717">
                  <c:v>42963.22916666665</c:v>
                </c:pt>
                <c:pt idx="3718">
                  <c:v>42963.229398148149</c:v>
                </c:pt>
                <c:pt idx="3719">
                  <c:v>42963.229629629619</c:v>
                </c:pt>
                <c:pt idx="3720">
                  <c:v>42963.229861111096</c:v>
                </c:pt>
                <c:pt idx="3721">
                  <c:v>42963.230092592596</c:v>
                </c:pt>
                <c:pt idx="3722">
                  <c:v>42963.230324074073</c:v>
                </c:pt>
                <c:pt idx="3723">
                  <c:v>42963.230555555558</c:v>
                </c:pt>
                <c:pt idx="3724">
                  <c:v>42963.230787037028</c:v>
                </c:pt>
                <c:pt idx="3725">
                  <c:v>42963.23101851852</c:v>
                </c:pt>
                <c:pt idx="3726">
                  <c:v>42963.231249999997</c:v>
                </c:pt>
                <c:pt idx="3727">
                  <c:v>42963.231481481467</c:v>
                </c:pt>
                <c:pt idx="3728">
                  <c:v>42963.231712962959</c:v>
                </c:pt>
                <c:pt idx="3729">
                  <c:v>42963.231944444444</c:v>
                </c:pt>
                <c:pt idx="3730">
                  <c:v>42963.232175925928</c:v>
                </c:pt>
                <c:pt idx="3731">
                  <c:v>42963.232407407406</c:v>
                </c:pt>
                <c:pt idx="3732">
                  <c:v>42963.232638888891</c:v>
                </c:pt>
                <c:pt idx="3733">
                  <c:v>42963.232870370368</c:v>
                </c:pt>
                <c:pt idx="3734">
                  <c:v>42963.233101851838</c:v>
                </c:pt>
                <c:pt idx="3735">
                  <c:v>42963.233333333323</c:v>
                </c:pt>
                <c:pt idx="3736">
                  <c:v>42963.233564814807</c:v>
                </c:pt>
                <c:pt idx="3737">
                  <c:v>42963.233796296292</c:v>
                </c:pt>
                <c:pt idx="3738">
                  <c:v>42963.234027777777</c:v>
                </c:pt>
                <c:pt idx="3739">
                  <c:v>42963.234259259261</c:v>
                </c:pt>
                <c:pt idx="3740">
                  <c:v>42963.234490740731</c:v>
                </c:pt>
                <c:pt idx="3741">
                  <c:v>42963.234722222216</c:v>
                </c:pt>
                <c:pt idx="3742">
                  <c:v>42963.234953703693</c:v>
                </c:pt>
                <c:pt idx="3743">
                  <c:v>42963.235185185178</c:v>
                </c:pt>
                <c:pt idx="3744">
                  <c:v>42963.235416666663</c:v>
                </c:pt>
                <c:pt idx="3745">
                  <c:v>42963.235648148147</c:v>
                </c:pt>
                <c:pt idx="3746">
                  <c:v>42963.235879629625</c:v>
                </c:pt>
                <c:pt idx="3747">
                  <c:v>42963.236111111102</c:v>
                </c:pt>
                <c:pt idx="3748">
                  <c:v>42963.236342592594</c:v>
                </c:pt>
                <c:pt idx="3749">
                  <c:v>42963.236574074079</c:v>
                </c:pt>
                <c:pt idx="3750">
                  <c:v>42963.236805555556</c:v>
                </c:pt>
                <c:pt idx="3751">
                  <c:v>42963.237037037034</c:v>
                </c:pt>
                <c:pt idx="3752">
                  <c:v>42963.237268518511</c:v>
                </c:pt>
                <c:pt idx="3753">
                  <c:v>42963.237499999996</c:v>
                </c:pt>
                <c:pt idx="3754">
                  <c:v>42963.237731481473</c:v>
                </c:pt>
                <c:pt idx="3755">
                  <c:v>42963.237962962958</c:v>
                </c:pt>
                <c:pt idx="3756">
                  <c:v>42963.238194444442</c:v>
                </c:pt>
                <c:pt idx="3757">
                  <c:v>42963.238425925927</c:v>
                </c:pt>
                <c:pt idx="3758">
                  <c:v>42963.238657407412</c:v>
                </c:pt>
                <c:pt idx="3759">
                  <c:v>42963.238888888889</c:v>
                </c:pt>
                <c:pt idx="3760">
                  <c:v>42963.239120370374</c:v>
                </c:pt>
                <c:pt idx="3761">
                  <c:v>42963.239351851844</c:v>
                </c:pt>
                <c:pt idx="3762">
                  <c:v>42963.239583333328</c:v>
                </c:pt>
                <c:pt idx="3763">
                  <c:v>42963.239814814806</c:v>
                </c:pt>
                <c:pt idx="3764">
                  <c:v>42963.240046296298</c:v>
                </c:pt>
                <c:pt idx="3765">
                  <c:v>42963.240277777782</c:v>
                </c:pt>
                <c:pt idx="3766">
                  <c:v>42963.24050925926</c:v>
                </c:pt>
                <c:pt idx="3767">
                  <c:v>42963.24074074073</c:v>
                </c:pt>
                <c:pt idx="3768">
                  <c:v>42963.240972222222</c:v>
                </c:pt>
                <c:pt idx="3769">
                  <c:v>42963.241203703699</c:v>
                </c:pt>
                <c:pt idx="3770">
                  <c:v>42963.241435185184</c:v>
                </c:pt>
                <c:pt idx="3771">
                  <c:v>42963.241666666654</c:v>
                </c:pt>
                <c:pt idx="3772">
                  <c:v>42963.241898148153</c:v>
                </c:pt>
                <c:pt idx="3773">
                  <c:v>42963.242129629623</c:v>
                </c:pt>
                <c:pt idx="3774">
                  <c:v>42963.242361111101</c:v>
                </c:pt>
                <c:pt idx="3775">
                  <c:v>42963.242592592593</c:v>
                </c:pt>
                <c:pt idx="3776">
                  <c:v>42963.242824074085</c:v>
                </c:pt>
                <c:pt idx="3777">
                  <c:v>42963.243055555555</c:v>
                </c:pt>
                <c:pt idx="3778">
                  <c:v>42963.243287037032</c:v>
                </c:pt>
                <c:pt idx="3779">
                  <c:v>42963.243518518517</c:v>
                </c:pt>
                <c:pt idx="3780">
                  <c:v>42963.243749999994</c:v>
                </c:pt>
                <c:pt idx="3781">
                  <c:v>42963.243981481472</c:v>
                </c:pt>
                <c:pt idx="3782">
                  <c:v>42963.244212962971</c:v>
                </c:pt>
                <c:pt idx="3783">
                  <c:v>42963.244444444441</c:v>
                </c:pt>
                <c:pt idx="3784">
                  <c:v>42963.244675925933</c:v>
                </c:pt>
                <c:pt idx="3785">
                  <c:v>42963.24490740741</c:v>
                </c:pt>
                <c:pt idx="3786">
                  <c:v>42963.245138888888</c:v>
                </c:pt>
                <c:pt idx="3787">
                  <c:v>42963.245370370372</c:v>
                </c:pt>
                <c:pt idx="3788">
                  <c:v>42963.245601851842</c:v>
                </c:pt>
                <c:pt idx="3789">
                  <c:v>42963.245833333334</c:v>
                </c:pt>
                <c:pt idx="3790">
                  <c:v>42963.246064814804</c:v>
                </c:pt>
                <c:pt idx="3791">
                  <c:v>42963.246296296304</c:v>
                </c:pt>
                <c:pt idx="3792">
                  <c:v>42963.246527777781</c:v>
                </c:pt>
                <c:pt idx="3793">
                  <c:v>42963.246759259258</c:v>
                </c:pt>
                <c:pt idx="3794">
                  <c:v>42963.246990740736</c:v>
                </c:pt>
                <c:pt idx="3795">
                  <c:v>42963.24722222222</c:v>
                </c:pt>
                <c:pt idx="3796">
                  <c:v>42963.247453703698</c:v>
                </c:pt>
                <c:pt idx="3797">
                  <c:v>42963.247685185175</c:v>
                </c:pt>
                <c:pt idx="3798">
                  <c:v>42963.24791666666</c:v>
                </c:pt>
                <c:pt idx="3799">
                  <c:v>42963.248148148152</c:v>
                </c:pt>
                <c:pt idx="3800">
                  <c:v>42963.248379629629</c:v>
                </c:pt>
                <c:pt idx="3801">
                  <c:v>42963.248611111114</c:v>
                </c:pt>
                <c:pt idx="3802">
                  <c:v>42963.248842592591</c:v>
                </c:pt>
                <c:pt idx="3803">
                  <c:v>42963.249074074083</c:v>
                </c:pt>
                <c:pt idx="3804">
                  <c:v>42963.249305555546</c:v>
                </c:pt>
                <c:pt idx="3805">
                  <c:v>42963.249537037038</c:v>
                </c:pt>
                <c:pt idx="3806">
                  <c:v>42963.249768518508</c:v>
                </c:pt>
                <c:pt idx="3807">
                  <c:v>42963.25</c:v>
                </c:pt>
                <c:pt idx="3808">
                  <c:v>42963.250231481492</c:v>
                </c:pt>
                <c:pt idx="3809">
                  <c:v>42963.250462962955</c:v>
                </c:pt>
                <c:pt idx="3810">
                  <c:v>42963.250694444454</c:v>
                </c:pt>
                <c:pt idx="3811">
                  <c:v>42963.250925925931</c:v>
                </c:pt>
                <c:pt idx="3812">
                  <c:v>42963.251157407409</c:v>
                </c:pt>
                <c:pt idx="3813">
                  <c:v>42963.251388888886</c:v>
                </c:pt>
                <c:pt idx="3814">
                  <c:v>42963.251620370371</c:v>
                </c:pt>
                <c:pt idx="3815">
                  <c:v>42963.251851851855</c:v>
                </c:pt>
                <c:pt idx="3816">
                  <c:v>42963.252083333326</c:v>
                </c:pt>
                <c:pt idx="3817">
                  <c:v>42963.252314814818</c:v>
                </c:pt>
                <c:pt idx="3818">
                  <c:v>42963.252546296302</c:v>
                </c:pt>
                <c:pt idx="3819">
                  <c:v>42963.25277777778</c:v>
                </c:pt>
                <c:pt idx="3820">
                  <c:v>42963.253009259257</c:v>
                </c:pt>
                <c:pt idx="3821">
                  <c:v>42963.253240740734</c:v>
                </c:pt>
                <c:pt idx="3822">
                  <c:v>42963.253472222212</c:v>
                </c:pt>
                <c:pt idx="3823">
                  <c:v>42963.253703703696</c:v>
                </c:pt>
                <c:pt idx="3824">
                  <c:v>42963.253935185188</c:v>
                </c:pt>
                <c:pt idx="3825">
                  <c:v>42963.254166666658</c:v>
                </c:pt>
                <c:pt idx="3826">
                  <c:v>42963.254398148165</c:v>
                </c:pt>
                <c:pt idx="3827">
                  <c:v>42963.254629629628</c:v>
                </c:pt>
                <c:pt idx="3828">
                  <c:v>42963.254861111105</c:v>
                </c:pt>
                <c:pt idx="3829">
                  <c:v>42963.25509259259</c:v>
                </c:pt>
                <c:pt idx="3830">
                  <c:v>42963.255324074082</c:v>
                </c:pt>
                <c:pt idx="3831">
                  <c:v>42963.255555555559</c:v>
                </c:pt>
                <c:pt idx="3832">
                  <c:v>42963.255787037029</c:v>
                </c:pt>
                <c:pt idx="3833">
                  <c:v>42963.256018518528</c:v>
                </c:pt>
                <c:pt idx="3834">
                  <c:v>42963.256250000006</c:v>
                </c:pt>
                <c:pt idx="3835">
                  <c:v>42963.256481481476</c:v>
                </c:pt>
                <c:pt idx="3836">
                  <c:v>42963.256712962961</c:v>
                </c:pt>
                <c:pt idx="3837">
                  <c:v>42963.256944444453</c:v>
                </c:pt>
                <c:pt idx="3838">
                  <c:v>42963.257175925923</c:v>
                </c:pt>
                <c:pt idx="3839">
                  <c:v>42963.257407407407</c:v>
                </c:pt>
                <c:pt idx="3840">
                  <c:v>42963.257638888892</c:v>
                </c:pt>
                <c:pt idx="3841">
                  <c:v>42963.257870370369</c:v>
                </c:pt>
                <c:pt idx="3842">
                  <c:v>42963.258101851854</c:v>
                </c:pt>
                <c:pt idx="3843">
                  <c:v>42963.258333333331</c:v>
                </c:pt>
                <c:pt idx="3844">
                  <c:v>42963.258564814816</c:v>
                </c:pt>
                <c:pt idx="3845">
                  <c:v>42963.258796296293</c:v>
                </c:pt>
                <c:pt idx="3846">
                  <c:v>42963.259027777778</c:v>
                </c:pt>
                <c:pt idx="3847">
                  <c:v>42963.259259259263</c:v>
                </c:pt>
                <c:pt idx="3848">
                  <c:v>42963.259490740733</c:v>
                </c:pt>
                <c:pt idx="3849">
                  <c:v>42963.259722222225</c:v>
                </c:pt>
                <c:pt idx="3850">
                  <c:v>42963.259953703695</c:v>
                </c:pt>
                <c:pt idx="3851">
                  <c:v>42963.26018518518</c:v>
                </c:pt>
                <c:pt idx="3852">
                  <c:v>42963.260416666657</c:v>
                </c:pt>
                <c:pt idx="3853">
                  <c:v>42963.260648148149</c:v>
                </c:pt>
                <c:pt idx="3854">
                  <c:v>42963.260879629626</c:v>
                </c:pt>
                <c:pt idx="3855">
                  <c:v>42963.261111111096</c:v>
                </c:pt>
                <c:pt idx="3856">
                  <c:v>42963.261342592588</c:v>
                </c:pt>
                <c:pt idx="3857">
                  <c:v>42963.261574074073</c:v>
                </c:pt>
                <c:pt idx="3858">
                  <c:v>42963.26180555555</c:v>
                </c:pt>
                <c:pt idx="3859">
                  <c:v>42963.262037037035</c:v>
                </c:pt>
                <c:pt idx="3860">
                  <c:v>42963.26226851852</c:v>
                </c:pt>
                <c:pt idx="3861">
                  <c:v>42963.262499999997</c:v>
                </c:pt>
                <c:pt idx="3862">
                  <c:v>42963.262731481474</c:v>
                </c:pt>
                <c:pt idx="3863">
                  <c:v>42963.262962962959</c:v>
                </c:pt>
                <c:pt idx="3864">
                  <c:v>42963.263194444444</c:v>
                </c:pt>
                <c:pt idx="3865">
                  <c:v>42963.263425925921</c:v>
                </c:pt>
                <c:pt idx="3866">
                  <c:v>42963.263657407406</c:v>
                </c:pt>
                <c:pt idx="3867">
                  <c:v>42963.263888888883</c:v>
                </c:pt>
                <c:pt idx="3868">
                  <c:v>42963.264120370361</c:v>
                </c:pt>
                <c:pt idx="3869">
                  <c:v>42963.264351851845</c:v>
                </c:pt>
                <c:pt idx="3870">
                  <c:v>42963.264583333323</c:v>
                </c:pt>
                <c:pt idx="3871">
                  <c:v>42963.264814814815</c:v>
                </c:pt>
                <c:pt idx="3872">
                  <c:v>42963.265046296292</c:v>
                </c:pt>
                <c:pt idx="3873">
                  <c:v>42963.265277777777</c:v>
                </c:pt>
                <c:pt idx="3874">
                  <c:v>42963.265509259254</c:v>
                </c:pt>
                <c:pt idx="3875">
                  <c:v>42963.265740740724</c:v>
                </c:pt>
                <c:pt idx="3876">
                  <c:v>42963.265972222216</c:v>
                </c:pt>
                <c:pt idx="3877">
                  <c:v>42963.266203703693</c:v>
                </c:pt>
                <c:pt idx="3878">
                  <c:v>42963.266435185185</c:v>
                </c:pt>
                <c:pt idx="3879">
                  <c:v>42963.266666666663</c:v>
                </c:pt>
                <c:pt idx="3880">
                  <c:v>42963.266898148155</c:v>
                </c:pt>
                <c:pt idx="3881">
                  <c:v>42963.267129629618</c:v>
                </c:pt>
                <c:pt idx="3882">
                  <c:v>42963.267361111095</c:v>
                </c:pt>
                <c:pt idx="3883">
                  <c:v>42963.267592592594</c:v>
                </c:pt>
                <c:pt idx="3884">
                  <c:v>42963.267824074072</c:v>
                </c:pt>
                <c:pt idx="3885">
                  <c:v>42963.268055555556</c:v>
                </c:pt>
                <c:pt idx="3886">
                  <c:v>42963.268287037034</c:v>
                </c:pt>
                <c:pt idx="3887">
                  <c:v>42963.268518518518</c:v>
                </c:pt>
                <c:pt idx="3888">
                  <c:v>42963.268749999996</c:v>
                </c:pt>
                <c:pt idx="3889">
                  <c:v>42963.268981481473</c:v>
                </c:pt>
                <c:pt idx="3890">
                  <c:v>42963.269212962965</c:v>
                </c:pt>
                <c:pt idx="3891">
                  <c:v>42963.269444444435</c:v>
                </c:pt>
                <c:pt idx="3892">
                  <c:v>42963.269675925927</c:v>
                </c:pt>
                <c:pt idx="3893">
                  <c:v>42963.269907407404</c:v>
                </c:pt>
                <c:pt idx="3894">
                  <c:v>42963.270138888889</c:v>
                </c:pt>
                <c:pt idx="3895">
                  <c:v>42963.270370370381</c:v>
                </c:pt>
                <c:pt idx="3896">
                  <c:v>42963.270601851844</c:v>
                </c:pt>
                <c:pt idx="3897">
                  <c:v>42963.270833333336</c:v>
                </c:pt>
                <c:pt idx="3898">
                  <c:v>42963.271064814799</c:v>
                </c:pt>
                <c:pt idx="3899">
                  <c:v>42963.271296296298</c:v>
                </c:pt>
                <c:pt idx="3900">
                  <c:v>42963.271527777775</c:v>
                </c:pt>
                <c:pt idx="3901">
                  <c:v>42963.271759259253</c:v>
                </c:pt>
                <c:pt idx="3902">
                  <c:v>42963.27199074073</c:v>
                </c:pt>
                <c:pt idx="3903">
                  <c:v>42963.272222222222</c:v>
                </c:pt>
                <c:pt idx="3904">
                  <c:v>42963.272453703699</c:v>
                </c:pt>
                <c:pt idx="3905">
                  <c:v>42963.272685185184</c:v>
                </c:pt>
                <c:pt idx="3906">
                  <c:v>42963.272916666661</c:v>
                </c:pt>
                <c:pt idx="3907">
                  <c:v>42963.273148148146</c:v>
                </c:pt>
                <c:pt idx="3908">
                  <c:v>42963.273379629623</c:v>
                </c:pt>
                <c:pt idx="3909">
                  <c:v>42963.273611111101</c:v>
                </c:pt>
                <c:pt idx="3910">
                  <c:v>42963.273842592585</c:v>
                </c:pt>
                <c:pt idx="3911">
                  <c:v>42963.274074074085</c:v>
                </c:pt>
                <c:pt idx="3912">
                  <c:v>42963.274305555555</c:v>
                </c:pt>
                <c:pt idx="3913">
                  <c:v>42963.274537037039</c:v>
                </c:pt>
                <c:pt idx="3914">
                  <c:v>42963.27476851851</c:v>
                </c:pt>
                <c:pt idx="3915">
                  <c:v>42963.274999999994</c:v>
                </c:pt>
                <c:pt idx="3916">
                  <c:v>42963.275231481479</c:v>
                </c:pt>
                <c:pt idx="3917">
                  <c:v>42963.275462962956</c:v>
                </c:pt>
                <c:pt idx="3918">
                  <c:v>42963.275694444441</c:v>
                </c:pt>
                <c:pt idx="3919">
                  <c:v>42963.275925925926</c:v>
                </c:pt>
                <c:pt idx="3920">
                  <c:v>42963.27615740741</c:v>
                </c:pt>
                <c:pt idx="3921">
                  <c:v>42963.276388888888</c:v>
                </c:pt>
                <c:pt idx="3922">
                  <c:v>42963.276620370372</c:v>
                </c:pt>
                <c:pt idx="3923">
                  <c:v>42963.27685185185</c:v>
                </c:pt>
                <c:pt idx="3924">
                  <c:v>42963.277083333327</c:v>
                </c:pt>
                <c:pt idx="3925">
                  <c:v>42963.277314814804</c:v>
                </c:pt>
                <c:pt idx="3926">
                  <c:v>42963.277546296296</c:v>
                </c:pt>
                <c:pt idx="3927">
                  <c:v>42963.277777777774</c:v>
                </c:pt>
                <c:pt idx="3928">
                  <c:v>42963.278009259258</c:v>
                </c:pt>
                <c:pt idx="3929">
                  <c:v>42963.278240740736</c:v>
                </c:pt>
                <c:pt idx="3930">
                  <c:v>42963.27847222222</c:v>
                </c:pt>
                <c:pt idx="3931">
                  <c:v>42963.278703703698</c:v>
                </c:pt>
                <c:pt idx="3932">
                  <c:v>42963.278935185182</c:v>
                </c:pt>
                <c:pt idx="3933">
                  <c:v>42963.279166666653</c:v>
                </c:pt>
                <c:pt idx="3934">
                  <c:v>42963.279398148152</c:v>
                </c:pt>
                <c:pt idx="3935">
                  <c:v>42963.279629629622</c:v>
                </c:pt>
                <c:pt idx="3936">
                  <c:v>42963.279861111107</c:v>
                </c:pt>
                <c:pt idx="3937">
                  <c:v>42963.280092592591</c:v>
                </c:pt>
                <c:pt idx="3938">
                  <c:v>42963.280324074083</c:v>
                </c:pt>
                <c:pt idx="3939">
                  <c:v>42963.280555555553</c:v>
                </c:pt>
                <c:pt idx="3940">
                  <c:v>42963.280787037031</c:v>
                </c:pt>
                <c:pt idx="3941">
                  <c:v>42963.281018518515</c:v>
                </c:pt>
                <c:pt idx="3942">
                  <c:v>42963.28125</c:v>
                </c:pt>
                <c:pt idx="3943">
                  <c:v>42963.281481481477</c:v>
                </c:pt>
                <c:pt idx="3944">
                  <c:v>42963.281712962955</c:v>
                </c:pt>
                <c:pt idx="3945">
                  <c:v>42963.281944444447</c:v>
                </c:pt>
                <c:pt idx="3946">
                  <c:v>42963.282175925931</c:v>
                </c:pt>
                <c:pt idx="3947">
                  <c:v>42963.282407407409</c:v>
                </c:pt>
                <c:pt idx="3948">
                  <c:v>42963.282638888893</c:v>
                </c:pt>
                <c:pt idx="3949">
                  <c:v>42963.282870370378</c:v>
                </c:pt>
                <c:pt idx="3950">
                  <c:v>42963.283101851848</c:v>
                </c:pt>
                <c:pt idx="3951">
                  <c:v>42963.283333333326</c:v>
                </c:pt>
                <c:pt idx="3952">
                  <c:v>42963.28356481481</c:v>
                </c:pt>
                <c:pt idx="3953">
                  <c:v>42963.283796296295</c:v>
                </c:pt>
                <c:pt idx="3954">
                  <c:v>42963.28402777778</c:v>
                </c:pt>
                <c:pt idx="3955">
                  <c:v>42963.284259259264</c:v>
                </c:pt>
                <c:pt idx="3956">
                  <c:v>42963.284490740734</c:v>
                </c:pt>
                <c:pt idx="3957">
                  <c:v>42963.284722222212</c:v>
                </c:pt>
                <c:pt idx="3958">
                  <c:v>42963.284953703704</c:v>
                </c:pt>
                <c:pt idx="3959">
                  <c:v>42963.285185185181</c:v>
                </c:pt>
                <c:pt idx="3960">
                  <c:v>42963.285416666658</c:v>
                </c:pt>
                <c:pt idx="3961">
                  <c:v>42963.285648148158</c:v>
                </c:pt>
                <c:pt idx="3962">
                  <c:v>42963.285879629628</c:v>
                </c:pt>
                <c:pt idx="3963">
                  <c:v>42963.286111111105</c:v>
                </c:pt>
                <c:pt idx="3964">
                  <c:v>42963.28634259259</c:v>
                </c:pt>
                <c:pt idx="3965">
                  <c:v>42963.286574074089</c:v>
                </c:pt>
                <c:pt idx="3966">
                  <c:v>42963.286805555559</c:v>
                </c:pt>
                <c:pt idx="3967">
                  <c:v>42963.287037037036</c:v>
                </c:pt>
                <c:pt idx="3968">
                  <c:v>42963.287268518521</c:v>
                </c:pt>
                <c:pt idx="3969">
                  <c:v>42963.287499999999</c:v>
                </c:pt>
                <c:pt idx="3970">
                  <c:v>42963.287731481476</c:v>
                </c:pt>
                <c:pt idx="3971">
                  <c:v>42963.287962962953</c:v>
                </c:pt>
                <c:pt idx="3972">
                  <c:v>42963.288194444453</c:v>
                </c:pt>
                <c:pt idx="3973">
                  <c:v>42963.288425925923</c:v>
                </c:pt>
                <c:pt idx="3974">
                  <c:v>42963.288657407415</c:v>
                </c:pt>
                <c:pt idx="3975">
                  <c:v>42963.288888888892</c:v>
                </c:pt>
                <c:pt idx="3976">
                  <c:v>42963.289120370362</c:v>
                </c:pt>
                <c:pt idx="3977">
                  <c:v>42963.289351851854</c:v>
                </c:pt>
                <c:pt idx="3978">
                  <c:v>42963.289583333324</c:v>
                </c:pt>
                <c:pt idx="3979">
                  <c:v>42963.289814814816</c:v>
                </c:pt>
                <c:pt idx="3980">
                  <c:v>42963.290046296286</c:v>
                </c:pt>
                <c:pt idx="3981">
                  <c:v>42963.290277777778</c:v>
                </c:pt>
                <c:pt idx="3982">
                  <c:v>42963.290509259255</c:v>
                </c:pt>
                <c:pt idx="3983">
                  <c:v>42963.290740740726</c:v>
                </c:pt>
                <c:pt idx="3984">
                  <c:v>42963.290972222225</c:v>
                </c:pt>
                <c:pt idx="3985">
                  <c:v>42963.291203703688</c:v>
                </c:pt>
                <c:pt idx="3986">
                  <c:v>42963.29143518518</c:v>
                </c:pt>
                <c:pt idx="3987">
                  <c:v>42963.29166666665</c:v>
                </c:pt>
                <c:pt idx="3988">
                  <c:v>42963.291898148149</c:v>
                </c:pt>
                <c:pt idx="3989">
                  <c:v>42963.292129629619</c:v>
                </c:pt>
                <c:pt idx="3990">
                  <c:v>42963.292361111096</c:v>
                </c:pt>
                <c:pt idx="3991">
                  <c:v>42963.292592592596</c:v>
                </c:pt>
                <c:pt idx="3992">
                  <c:v>42963.292824074073</c:v>
                </c:pt>
                <c:pt idx="3993">
                  <c:v>42963.29305555555</c:v>
                </c:pt>
                <c:pt idx="3994">
                  <c:v>42963.293287037028</c:v>
                </c:pt>
                <c:pt idx="3995">
                  <c:v>42963.29351851852</c:v>
                </c:pt>
                <c:pt idx="3996">
                  <c:v>42963.29374999999</c:v>
                </c:pt>
                <c:pt idx="3997">
                  <c:v>42963.293981481467</c:v>
                </c:pt>
                <c:pt idx="3998">
                  <c:v>42963.294212962966</c:v>
                </c:pt>
                <c:pt idx="3999">
                  <c:v>42963.294444444444</c:v>
                </c:pt>
                <c:pt idx="4000">
                  <c:v>42963.294675925928</c:v>
                </c:pt>
                <c:pt idx="4001">
                  <c:v>42963.294907407406</c:v>
                </c:pt>
                <c:pt idx="4002">
                  <c:v>42963.295138888883</c:v>
                </c:pt>
                <c:pt idx="4003">
                  <c:v>42963.295370370361</c:v>
                </c:pt>
                <c:pt idx="4004">
                  <c:v>42963.295601851838</c:v>
                </c:pt>
                <c:pt idx="4005">
                  <c:v>42963.295833333323</c:v>
                </c:pt>
                <c:pt idx="4006">
                  <c:v>42963.296064814807</c:v>
                </c:pt>
                <c:pt idx="4007">
                  <c:v>42963.296296296299</c:v>
                </c:pt>
                <c:pt idx="4008">
                  <c:v>42963.296527777777</c:v>
                </c:pt>
                <c:pt idx="4009">
                  <c:v>42963.296759259254</c:v>
                </c:pt>
                <c:pt idx="4010">
                  <c:v>42963.296990740731</c:v>
                </c:pt>
                <c:pt idx="4011">
                  <c:v>42963.297222222216</c:v>
                </c:pt>
                <c:pt idx="4012">
                  <c:v>42963.297453703686</c:v>
                </c:pt>
                <c:pt idx="4013">
                  <c:v>42963.297685185178</c:v>
                </c:pt>
                <c:pt idx="4014">
                  <c:v>42963.297916666663</c:v>
                </c:pt>
                <c:pt idx="4015">
                  <c:v>42963.298148148147</c:v>
                </c:pt>
                <c:pt idx="4016">
                  <c:v>42963.298379629625</c:v>
                </c:pt>
                <c:pt idx="4017">
                  <c:v>42963.298611111102</c:v>
                </c:pt>
                <c:pt idx="4018">
                  <c:v>42963.298842592594</c:v>
                </c:pt>
                <c:pt idx="4019">
                  <c:v>42963.299074074072</c:v>
                </c:pt>
                <c:pt idx="4020">
                  <c:v>42963.299305555549</c:v>
                </c:pt>
                <c:pt idx="4021">
                  <c:v>42963.299537037034</c:v>
                </c:pt>
                <c:pt idx="4022">
                  <c:v>42963.299768518504</c:v>
                </c:pt>
                <c:pt idx="4023">
                  <c:v>42963.3</c:v>
                </c:pt>
                <c:pt idx="4024">
                  <c:v>42963.300231481488</c:v>
                </c:pt>
                <c:pt idx="4025">
                  <c:v>42963.300462962965</c:v>
                </c:pt>
                <c:pt idx="4026">
                  <c:v>42963.30069444445</c:v>
                </c:pt>
                <c:pt idx="4027">
                  <c:v>42963.300925925934</c:v>
                </c:pt>
                <c:pt idx="4028">
                  <c:v>42963.301157407412</c:v>
                </c:pt>
                <c:pt idx="4029">
                  <c:v>42963.301388888889</c:v>
                </c:pt>
                <c:pt idx="4030">
                  <c:v>42963.301620370381</c:v>
                </c:pt>
                <c:pt idx="4031">
                  <c:v>42963.301851851851</c:v>
                </c:pt>
                <c:pt idx="4032">
                  <c:v>42963.302083333336</c:v>
                </c:pt>
                <c:pt idx="4033">
                  <c:v>42963.302314814813</c:v>
                </c:pt>
                <c:pt idx="4034">
                  <c:v>42963.302546296305</c:v>
                </c:pt>
                <c:pt idx="4035">
                  <c:v>42963.302777777782</c:v>
                </c:pt>
                <c:pt idx="4036">
                  <c:v>42963.30300925926</c:v>
                </c:pt>
                <c:pt idx="4037">
                  <c:v>42963.303240740737</c:v>
                </c:pt>
                <c:pt idx="4038">
                  <c:v>42963.303472222222</c:v>
                </c:pt>
                <c:pt idx="4039">
                  <c:v>42963.303703703699</c:v>
                </c:pt>
                <c:pt idx="4040">
                  <c:v>42963.303935185191</c:v>
                </c:pt>
                <c:pt idx="4041">
                  <c:v>42963.304166666661</c:v>
                </c:pt>
                <c:pt idx="4042">
                  <c:v>42963.304398148161</c:v>
                </c:pt>
                <c:pt idx="4043">
                  <c:v>42963.304629629631</c:v>
                </c:pt>
                <c:pt idx="4044">
                  <c:v>42963.304861111108</c:v>
                </c:pt>
                <c:pt idx="4045">
                  <c:v>42963.305092592593</c:v>
                </c:pt>
                <c:pt idx="4046">
                  <c:v>42963.305324074085</c:v>
                </c:pt>
                <c:pt idx="4047">
                  <c:v>42963.305555555562</c:v>
                </c:pt>
                <c:pt idx="4048">
                  <c:v>42963.305787037032</c:v>
                </c:pt>
                <c:pt idx="4049">
                  <c:v>42963.306018518524</c:v>
                </c:pt>
                <c:pt idx="4050">
                  <c:v>42963.306250000009</c:v>
                </c:pt>
                <c:pt idx="4051">
                  <c:v>42963.306481481479</c:v>
                </c:pt>
                <c:pt idx="4052">
                  <c:v>42963.306712962971</c:v>
                </c:pt>
                <c:pt idx="4053">
                  <c:v>42963.306944444448</c:v>
                </c:pt>
                <c:pt idx="4054">
                  <c:v>42963.307175925933</c:v>
                </c:pt>
                <c:pt idx="4055">
                  <c:v>42963.30740740741</c:v>
                </c:pt>
                <c:pt idx="4056">
                  <c:v>42963.307638888895</c:v>
                </c:pt>
                <c:pt idx="4057">
                  <c:v>42963.30787037038</c:v>
                </c:pt>
                <c:pt idx="4058">
                  <c:v>42963.30810185185</c:v>
                </c:pt>
                <c:pt idx="4059">
                  <c:v>42963.308333333342</c:v>
                </c:pt>
                <c:pt idx="4060">
                  <c:v>42963.308564814812</c:v>
                </c:pt>
                <c:pt idx="4061">
                  <c:v>42963.308796296304</c:v>
                </c:pt>
                <c:pt idx="4062">
                  <c:v>42963.309027777781</c:v>
                </c:pt>
                <c:pt idx="4063">
                  <c:v>42963.309259259266</c:v>
                </c:pt>
                <c:pt idx="4064">
                  <c:v>42963.309490740736</c:v>
                </c:pt>
                <c:pt idx="4065">
                  <c:v>42963.30972222222</c:v>
                </c:pt>
                <c:pt idx="4066">
                  <c:v>42963.309953703705</c:v>
                </c:pt>
                <c:pt idx="4067">
                  <c:v>42963.310185185182</c:v>
                </c:pt>
                <c:pt idx="4068">
                  <c:v>42963.310416666667</c:v>
                </c:pt>
                <c:pt idx="4069">
                  <c:v>42963.310648148159</c:v>
                </c:pt>
                <c:pt idx="4070">
                  <c:v>42963.310879629636</c:v>
                </c:pt>
                <c:pt idx="4071">
                  <c:v>42963.311111111114</c:v>
                </c:pt>
                <c:pt idx="4072">
                  <c:v>42963.311342592591</c:v>
                </c:pt>
                <c:pt idx="4073">
                  <c:v>42963.31157407409</c:v>
                </c:pt>
                <c:pt idx="4074">
                  <c:v>42963.311805555553</c:v>
                </c:pt>
                <c:pt idx="4075">
                  <c:v>42963.312037037045</c:v>
                </c:pt>
                <c:pt idx="4076">
                  <c:v>42963.312268518523</c:v>
                </c:pt>
                <c:pt idx="4077">
                  <c:v>42963.312500000007</c:v>
                </c:pt>
                <c:pt idx="4078">
                  <c:v>42963.312731481492</c:v>
                </c:pt>
                <c:pt idx="4079">
                  <c:v>42963.312962962962</c:v>
                </c:pt>
                <c:pt idx="4080">
                  <c:v>42963.313194444454</c:v>
                </c:pt>
                <c:pt idx="4081">
                  <c:v>42963.313425925931</c:v>
                </c:pt>
                <c:pt idx="4082">
                  <c:v>42963.313657407416</c:v>
                </c:pt>
                <c:pt idx="4083">
                  <c:v>42963.313888888893</c:v>
                </c:pt>
                <c:pt idx="4084">
                  <c:v>42963.314120370378</c:v>
                </c:pt>
                <c:pt idx="4085">
                  <c:v>42963.314351851863</c:v>
                </c:pt>
                <c:pt idx="4086">
                  <c:v>42963.314583333333</c:v>
                </c:pt>
                <c:pt idx="4087">
                  <c:v>42963.314814814825</c:v>
                </c:pt>
                <c:pt idx="4088">
                  <c:v>42963.315046296302</c:v>
                </c:pt>
                <c:pt idx="4089">
                  <c:v>42963.315277777787</c:v>
                </c:pt>
                <c:pt idx="4090">
                  <c:v>42963.315509259264</c:v>
                </c:pt>
                <c:pt idx="4091">
                  <c:v>42963.315740740734</c:v>
                </c:pt>
                <c:pt idx="4092">
                  <c:v>42963.315972222219</c:v>
                </c:pt>
                <c:pt idx="4093">
                  <c:v>42963.316203703711</c:v>
                </c:pt>
                <c:pt idx="4094">
                  <c:v>42963.316435185196</c:v>
                </c:pt>
                <c:pt idx="4095">
                  <c:v>42963.316666666666</c:v>
                </c:pt>
                <c:pt idx="4096">
                  <c:v>42963.316898148172</c:v>
                </c:pt>
                <c:pt idx="4097">
                  <c:v>42963.317129629628</c:v>
                </c:pt>
                <c:pt idx="4098">
                  <c:v>42963.317361111105</c:v>
                </c:pt>
                <c:pt idx="4099">
                  <c:v>42963.317592592597</c:v>
                </c:pt>
                <c:pt idx="4100">
                  <c:v>42963.317824074089</c:v>
                </c:pt>
                <c:pt idx="4101">
                  <c:v>42963.318055555566</c:v>
                </c:pt>
                <c:pt idx="4102">
                  <c:v>42963.318287037044</c:v>
                </c:pt>
                <c:pt idx="4103">
                  <c:v>42963.318518518536</c:v>
                </c:pt>
                <c:pt idx="4104">
                  <c:v>42963.318750000006</c:v>
                </c:pt>
                <c:pt idx="4105">
                  <c:v>42963.318981481483</c:v>
                </c:pt>
                <c:pt idx="4106">
                  <c:v>42963.319212962968</c:v>
                </c:pt>
                <c:pt idx="4107">
                  <c:v>42963.319444444453</c:v>
                </c:pt>
                <c:pt idx="4108">
                  <c:v>42963.31967592593</c:v>
                </c:pt>
                <c:pt idx="4109">
                  <c:v>42963.319907407415</c:v>
                </c:pt>
                <c:pt idx="4110">
                  <c:v>42963.320138888892</c:v>
                </c:pt>
                <c:pt idx="4111">
                  <c:v>42963.320370370369</c:v>
                </c:pt>
                <c:pt idx="4112">
                  <c:v>42963.320601851854</c:v>
                </c:pt>
                <c:pt idx="4113">
                  <c:v>42963.320833333331</c:v>
                </c:pt>
                <c:pt idx="4114">
                  <c:v>42963.321064814809</c:v>
                </c:pt>
                <c:pt idx="4115">
                  <c:v>42963.321296296293</c:v>
                </c:pt>
                <c:pt idx="4116">
                  <c:v>42963.321527777778</c:v>
                </c:pt>
                <c:pt idx="4117">
                  <c:v>42963.321759259255</c:v>
                </c:pt>
                <c:pt idx="4118">
                  <c:v>42963.321990740733</c:v>
                </c:pt>
                <c:pt idx="4119">
                  <c:v>42963.322222222232</c:v>
                </c:pt>
                <c:pt idx="4120">
                  <c:v>42963.322453703695</c:v>
                </c:pt>
                <c:pt idx="4121">
                  <c:v>42963.322685185187</c:v>
                </c:pt>
                <c:pt idx="4122">
                  <c:v>42963.322916666664</c:v>
                </c:pt>
                <c:pt idx="4123">
                  <c:v>42963.323148148149</c:v>
                </c:pt>
                <c:pt idx="4124">
                  <c:v>42963.323379629626</c:v>
                </c:pt>
                <c:pt idx="4125">
                  <c:v>42963.323611111104</c:v>
                </c:pt>
                <c:pt idx="4126">
                  <c:v>42963.323842592596</c:v>
                </c:pt>
                <c:pt idx="4127">
                  <c:v>42963.32407407408</c:v>
                </c:pt>
                <c:pt idx="4128">
                  <c:v>42963.324305555558</c:v>
                </c:pt>
                <c:pt idx="4129">
                  <c:v>42963.324537037042</c:v>
                </c:pt>
                <c:pt idx="4130">
                  <c:v>42963.32476851852</c:v>
                </c:pt>
                <c:pt idx="4131">
                  <c:v>42963.325000000004</c:v>
                </c:pt>
                <c:pt idx="4132">
                  <c:v>42963.325231481482</c:v>
                </c:pt>
                <c:pt idx="4133">
                  <c:v>42963.325462962959</c:v>
                </c:pt>
                <c:pt idx="4134">
                  <c:v>42963.325694444451</c:v>
                </c:pt>
                <c:pt idx="4135">
                  <c:v>42963.325925925928</c:v>
                </c:pt>
                <c:pt idx="4136">
                  <c:v>42963.326157407413</c:v>
                </c:pt>
                <c:pt idx="4137">
                  <c:v>42963.326388888891</c:v>
                </c:pt>
                <c:pt idx="4138">
                  <c:v>42963.326620370368</c:v>
                </c:pt>
                <c:pt idx="4139">
                  <c:v>42963.326851851853</c:v>
                </c:pt>
                <c:pt idx="4140">
                  <c:v>42963.327083333323</c:v>
                </c:pt>
                <c:pt idx="4141">
                  <c:v>42963.327314814815</c:v>
                </c:pt>
                <c:pt idx="4142">
                  <c:v>42963.327546296299</c:v>
                </c:pt>
                <c:pt idx="4143">
                  <c:v>42963.327777777777</c:v>
                </c:pt>
                <c:pt idx="4144">
                  <c:v>42963.328009259261</c:v>
                </c:pt>
                <c:pt idx="4145">
                  <c:v>42963.328240740739</c:v>
                </c:pt>
                <c:pt idx="4146">
                  <c:v>42963.328472222223</c:v>
                </c:pt>
                <c:pt idx="4147">
                  <c:v>42963.328703703693</c:v>
                </c:pt>
                <c:pt idx="4148">
                  <c:v>42963.328935185193</c:v>
                </c:pt>
                <c:pt idx="4149">
                  <c:v>42963.329166666663</c:v>
                </c:pt>
                <c:pt idx="4150">
                  <c:v>42963.329398148155</c:v>
                </c:pt>
                <c:pt idx="4151">
                  <c:v>42963.329629629625</c:v>
                </c:pt>
                <c:pt idx="4152">
                  <c:v>42963.329861111102</c:v>
                </c:pt>
                <c:pt idx="4153">
                  <c:v>42963.330092592601</c:v>
                </c:pt>
                <c:pt idx="4154">
                  <c:v>42963.330324074079</c:v>
                </c:pt>
                <c:pt idx="4155">
                  <c:v>42963.330555555563</c:v>
                </c:pt>
                <c:pt idx="4156">
                  <c:v>42963.330787037034</c:v>
                </c:pt>
                <c:pt idx="4157">
                  <c:v>42963.331018518518</c:v>
                </c:pt>
                <c:pt idx="4158">
                  <c:v>42963.331250000003</c:v>
                </c:pt>
                <c:pt idx="4159">
                  <c:v>42963.331481481473</c:v>
                </c:pt>
                <c:pt idx="4160">
                  <c:v>42963.331712962965</c:v>
                </c:pt>
                <c:pt idx="4161">
                  <c:v>42963.331944444442</c:v>
                </c:pt>
                <c:pt idx="4162">
                  <c:v>42963.332175925934</c:v>
                </c:pt>
                <c:pt idx="4163">
                  <c:v>42963.332407407412</c:v>
                </c:pt>
                <c:pt idx="4164">
                  <c:v>42963.332638888896</c:v>
                </c:pt>
                <c:pt idx="4165">
                  <c:v>42963.332870370388</c:v>
                </c:pt>
                <c:pt idx="4166">
                  <c:v>42963.333101851844</c:v>
                </c:pt>
                <c:pt idx="4167">
                  <c:v>42963.333333333336</c:v>
                </c:pt>
                <c:pt idx="4168">
                  <c:v>42963.333564814806</c:v>
                </c:pt>
                <c:pt idx="4169">
                  <c:v>42963.333796296298</c:v>
                </c:pt>
                <c:pt idx="4170">
                  <c:v>42963.334027777782</c:v>
                </c:pt>
                <c:pt idx="4171">
                  <c:v>42963.334259259267</c:v>
                </c:pt>
                <c:pt idx="4172">
                  <c:v>42963.334490740737</c:v>
                </c:pt>
                <c:pt idx="4173">
                  <c:v>42963.334722222222</c:v>
                </c:pt>
                <c:pt idx="4174">
                  <c:v>42963.334953703707</c:v>
                </c:pt>
                <c:pt idx="4175">
                  <c:v>42963.335185185184</c:v>
                </c:pt>
                <c:pt idx="4176">
                  <c:v>42963.335416666661</c:v>
                </c:pt>
                <c:pt idx="4177">
                  <c:v>42963.335648148153</c:v>
                </c:pt>
                <c:pt idx="4178">
                  <c:v>42963.335879629631</c:v>
                </c:pt>
                <c:pt idx="4179">
                  <c:v>42963.336111111108</c:v>
                </c:pt>
                <c:pt idx="4180">
                  <c:v>42963.336342592593</c:v>
                </c:pt>
                <c:pt idx="4181">
                  <c:v>42963.336574074092</c:v>
                </c:pt>
                <c:pt idx="4182">
                  <c:v>42963.336805555562</c:v>
                </c:pt>
                <c:pt idx="4183">
                  <c:v>42963.337037037039</c:v>
                </c:pt>
                <c:pt idx="4184">
                  <c:v>42963.337268518517</c:v>
                </c:pt>
                <c:pt idx="4185">
                  <c:v>42963.337500000001</c:v>
                </c:pt>
                <c:pt idx="4186">
                  <c:v>42963.337731481479</c:v>
                </c:pt>
                <c:pt idx="4187">
                  <c:v>42963.337962962964</c:v>
                </c:pt>
                <c:pt idx="4188">
                  <c:v>42963.338194444448</c:v>
                </c:pt>
                <c:pt idx="4189">
                  <c:v>42963.338425925933</c:v>
                </c:pt>
                <c:pt idx="4190">
                  <c:v>42963.338657407417</c:v>
                </c:pt>
                <c:pt idx="4191">
                  <c:v>42963.338888888895</c:v>
                </c:pt>
                <c:pt idx="4192">
                  <c:v>42963.339120370372</c:v>
                </c:pt>
                <c:pt idx="4193">
                  <c:v>42963.33935185185</c:v>
                </c:pt>
                <c:pt idx="4194">
                  <c:v>42963.339583333334</c:v>
                </c:pt>
                <c:pt idx="4195">
                  <c:v>42963.339814814812</c:v>
                </c:pt>
                <c:pt idx="4196">
                  <c:v>42963.340046296304</c:v>
                </c:pt>
                <c:pt idx="4197">
                  <c:v>42963.340277777788</c:v>
                </c:pt>
                <c:pt idx="4198">
                  <c:v>42963.340509259266</c:v>
                </c:pt>
                <c:pt idx="4199">
                  <c:v>42963.340740740736</c:v>
                </c:pt>
                <c:pt idx="4200">
                  <c:v>42963.340972222228</c:v>
                </c:pt>
                <c:pt idx="4201">
                  <c:v>42963.341203703705</c:v>
                </c:pt>
                <c:pt idx="4202">
                  <c:v>42963.341435185182</c:v>
                </c:pt>
                <c:pt idx="4203">
                  <c:v>42963.34166666666</c:v>
                </c:pt>
                <c:pt idx="4204">
                  <c:v>42963.341898148159</c:v>
                </c:pt>
                <c:pt idx="4205">
                  <c:v>42963.342129629629</c:v>
                </c:pt>
                <c:pt idx="4206">
                  <c:v>42963.342361111114</c:v>
                </c:pt>
                <c:pt idx="4207">
                  <c:v>42963.342592592599</c:v>
                </c:pt>
                <c:pt idx="4208">
                  <c:v>42963.34282407409</c:v>
                </c:pt>
                <c:pt idx="4209">
                  <c:v>42963.343055555553</c:v>
                </c:pt>
                <c:pt idx="4210">
                  <c:v>42963.343287037038</c:v>
                </c:pt>
                <c:pt idx="4211">
                  <c:v>42963.343518518523</c:v>
                </c:pt>
                <c:pt idx="4212">
                  <c:v>42963.34375</c:v>
                </c:pt>
                <c:pt idx="4213">
                  <c:v>42963.343981481485</c:v>
                </c:pt>
                <c:pt idx="4214">
                  <c:v>42963.344212962969</c:v>
                </c:pt>
                <c:pt idx="4215">
                  <c:v>42963.344444444454</c:v>
                </c:pt>
                <c:pt idx="4216">
                  <c:v>42963.344675925939</c:v>
                </c:pt>
                <c:pt idx="4217">
                  <c:v>42963.344907407416</c:v>
                </c:pt>
                <c:pt idx="4218">
                  <c:v>42963.345138888893</c:v>
                </c:pt>
                <c:pt idx="4219">
                  <c:v>42963.345370370378</c:v>
                </c:pt>
                <c:pt idx="4220">
                  <c:v>42963.345601851855</c:v>
                </c:pt>
                <c:pt idx="4221">
                  <c:v>42963.345833333333</c:v>
                </c:pt>
                <c:pt idx="4222">
                  <c:v>42963.346064814818</c:v>
                </c:pt>
                <c:pt idx="4223">
                  <c:v>42963.346296296309</c:v>
                </c:pt>
                <c:pt idx="4224">
                  <c:v>42963.346527777787</c:v>
                </c:pt>
                <c:pt idx="4225">
                  <c:v>42963.346759259264</c:v>
                </c:pt>
                <c:pt idx="4226">
                  <c:v>42963.346990740742</c:v>
                </c:pt>
                <c:pt idx="4227">
                  <c:v>42963.347222222219</c:v>
                </c:pt>
                <c:pt idx="4228">
                  <c:v>42963.347453703704</c:v>
                </c:pt>
                <c:pt idx="4229">
                  <c:v>42963.347685185188</c:v>
                </c:pt>
                <c:pt idx="4230">
                  <c:v>42963.347916666666</c:v>
                </c:pt>
                <c:pt idx="4231">
                  <c:v>42963.348148148165</c:v>
                </c:pt>
                <c:pt idx="4232">
                  <c:v>42963.348379629635</c:v>
                </c:pt>
                <c:pt idx="4233">
                  <c:v>42963.348611111112</c:v>
                </c:pt>
                <c:pt idx="4234">
                  <c:v>42963.348842592597</c:v>
                </c:pt>
                <c:pt idx="4235">
                  <c:v>42963.349074074089</c:v>
                </c:pt>
                <c:pt idx="4236">
                  <c:v>42963.349305555559</c:v>
                </c:pt>
                <c:pt idx="4237">
                  <c:v>42963.349537037044</c:v>
                </c:pt>
                <c:pt idx="4238">
                  <c:v>42963.349768518521</c:v>
                </c:pt>
                <c:pt idx="4239">
                  <c:v>42963.350000000006</c:v>
                </c:pt>
                <c:pt idx="4240">
                  <c:v>42963.35023148149</c:v>
                </c:pt>
                <c:pt idx="4241">
                  <c:v>42963.350462962961</c:v>
                </c:pt>
                <c:pt idx="4242">
                  <c:v>42963.35069444446</c:v>
                </c:pt>
                <c:pt idx="4243">
                  <c:v>42963.35092592593</c:v>
                </c:pt>
                <c:pt idx="4244">
                  <c:v>42963.351157407415</c:v>
                </c:pt>
                <c:pt idx="4245">
                  <c:v>42963.351388888892</c:v>
                </c:pt>
                <c:pt idx="4246">
                  <c:v>42963.351620370369</c:v>
                </c:pt>
                <c:pt idx="4247">
                  <c:v>42963.351851851861</c:v>
                </c:pt>
                <c:pt idx="4248">
                  <c:v>42963.352083333331</c:v>
                </c:pt>
                <c:pt idx="4249">
                  <c:v>42963.352314814823</c:v>
                </c:pt>
                <c:pt idx="4250">
                  <c:v>42963.352546296301</c:v>
                </c:pt>
                <c:pt idx="4251">
                  <c:v>42963.352777777785</c:v>
                </c:pt>
                <c:pt idx="4252">
                  <c:v>42963.353009259263</c:v>
                </c:pt>
                <c:pt idx="4253">
                  <c:v>42963.35324074074</c:v>
                </c:pt>
                <c:pt idx="4254">
                  <c:v>42963.353472222232</c:v>
                </c:pt>
                <c:pt idx="4255">
                  <c:v>42963.353703703695</c:v>
                </c:pt>
                <c:pt idx="4256">
                  <c:v>42963.353935185194</c:v>
                </c:pt>
                <c:pt idx="4257">
                  <c:v>42963.354166666664</c:v>
                </c:pt>
                <c:pt idx="4258">
                  <c:v>42963.354398148163</c:v>
                </c:pt>
                <c:pt idx="4259">
                  <c:v>42963.354629629634</c:v>
                </c:pt>
                <c:pt idx="4260">
                  <c:v>42963.354861111111</c:v>
                </c:pt>
                <c:pt idx="4261">
                  <c:v>42963.355092592603</c:v>
                </c:pt>
                <c:pt idx="4262">
                  <c:v>42963.35532407408</c:v>
                </c:pt>
                <c:pt idx="4263">
                  <c:v>42963.355555555565</c:v>
                </c:pt>
                <c:pt idx="4264">
                  <c:v>42963.355787037035</c:v>
                </c:pt>
                <c:pt idx="4265">
                  <c:v>42963.356018518534</c:v>
                </c:pt>
                <c:pt idx="4266">
                  <c:v>42963.356250000012</c:v>
                </c:pt>
                <c:pt idx="4267">
                  <c:v>42963.356481481482</c:v>
                </c:pt>
                <c:pt idx="4268">
                  <c:v>42963.356712962974</c:v>
                </c:pt>
                <c:pt idx="4269">
                  <c:v>42963.356944444458</c:v>
                </c:pt>
                <c:pt idx="4270">
                  <c:v>42963.357175925936</c:v>
                </c:pt>
                <c:pt idx="4271">
                  <c:v>42963.357407407413</c:v>
                </c:pt>
                <c:pt idx="4272">
                  <c:v>42963.357638888898</c:v>
                </c:pt>
                <c:pt idx="4273">
                  <c:v>42963.357870370375</c:v>
                </c:pt>
                <c:pt idx="4274">
                  <c:v>42963.358101851853</c:v>
                </c:pt>
                <c:pt idx="4275">
                  <c:v>42963.358333333337</c:v>
                </c:pt>
                <c:pt idx="4276">
                  <c:v>42963.358564814822</c:v>
                </c:pt>
                <c:pt idx="4277">
                  <c:v>42963.358796296307</c:v>
                </c:pt>
                <c:pt idx="4278">
                  <c:v>42963.359027777784</c:v>
                </c:pt>
                <c:pt idx="4279">
                  <c:v>42963.359259259269</c:v>
                </c:pt>
                <c:pt idx="4280">
                  <c:v>42963.359490740739</c:v>
                </c:pt>
                <c:pt idx="4281">
                  <c:v>42963.359722222223</c:v>
                </c:pt>
                <c:pt idx="4282">
                  <c:v>42963.359953703701</c:v>
                </c:pt>
                <c:pt idx="4283">
                  <c:v>42963.360185185185</c:v>
                </c:pt>
                <c:pt idx="4284">
                  <c:v>42963.36041666667</c:v>
                </c:pt>
                <c:pt idx="4285">
                  <c:v>42963.360648148155</c:v>
                </c:pt>
                <c:pt idx="4286">
                  <c:v>42963.360879629632</c:v>
                </c:pt>
                <c:pt idx="4287">
                  <c:v>42963.361111111102</c:v>
                </c:pt>
                <c:pt idx="4288">
                  <c:v>42963.361342592594</c:v>
                </c:pt>
                <c:pt idx="4289">
                  <c:v>42963.361574074079</c:v>
                </c:pt>
                <c:pt idx="4290">
                  <c:v>42963.361805555556</c:v>
                </c:pt>
                <c:pt idx="4291">
                  <c:v>42963.362037037041</c:v>
                </c:pt>
                <c:pt idx="4292">
                  <c:v>42963.362268518518</c:v>
                </c:pt>
                <c:pt idx="4293">
                  <c:v>42963.362500000003</c:v>
                </c:pt>
                <c:pt idx="4294">
                  <c:v>42963.36273148148</c:v>
                </c:pt>
                <c:pt idx="4295">
                  <c:v>42963.362962962965</c:v>
                </c:pt>
                <c:pt idx="4296">
                  <c:v>42963.363194444442</c:v>
                </c:pt>
                <c:pt idx="4297">
                  <c:v>42963.363425925927</c:v>
                </c:pt>
                <c:pt idx="4298">
                  <c:v>42963.363657407412</c:v>
                </c:pt>
                <c:pt idx="4299">
                  <c:v>42963.363888888889</c:v>
                </c:pt>
                <c:pt idx="4300">
                  <c:v>42963.364120370381</c:v>
                </c:pt>
                <c:pt idx="4301">
                  <c:v>42963.364351851851</c:v>
                </c:pt>
                <c:pt idx="4302">
                  <c:v>42963.364583333336</c:v>
                </c:pt>
                <c:pt idx="4303">
                  <c:v>42963.364814814813</c:v>
                </c:pt>
                <c:pt idx="4304">
                  <c:v>42963.365046296298</c:v>
                </c:pt>
                <c:pt idx="4305">
                  <c:v>42963.365277777782</c:v>
                </c:pt>
                <c:pt idx="4306">
                  <c:v>42963.36550925926</c:v>
                </c:pt>
                <c:pt idx="4307">
                  <c:v>42963.36574074073</c:v>
                </c:pt>
                <c:pt idx="4308">
                  <c:v>42963.365972222222</c:v>
                </c:pt>
                <c:pt idx="4309">
                  <c:v>42963.366203703707</c:v>
                </c:pt>
                <c:pt idx="4310">
                  <c:v>42963.366435185191</c:v>
                </c:pt>
                <c:pt idx="4311">
                  <c:v>42963.366666666661</c:v>
                </c:pt>
                <c:pt idx="4312">
                  <c:v>42963.366898148161</c:v>
                </c:pt>
                <c:pt idx="4313">
                  <c:v>42963.367129629623</c:v>
                </c:pt>
                <c:pt idx="4314">
                  <c:v>42963.367361111101</c:v>
                </c:pt>
                <c:pt idx="4315">
                  <c:v>42963.367592592593</c:v>
                </c:pt>
                <c:pt idx="4316">
                  <c:v>42963.367824074085</c:v>
                </c:pt>
                <c:pt idx="4317">
                  <c:v>42963.368055555562</c:v>
                </c:pt>
                <c:pt idx="4318">
                  <c:v>42963.368287037039</c:v>
                </c:pt>
                <c:pt idx="4319">
                  <c:v>42963.368518518524</c:v>
                </c:pt>
              </c:numCache>
            </c:numRef>
          </c:xVal>
          <c:yVal>
            <c:numRef>
              <c:f>Controle_supervisorio_dados!$B$2:$B$4321</c:f>
              <c:numCache>
                <c:formatCode>General</c:formatCode>
                <c:ptCount val="4320"/>
                <c:pt idx="0">
                  <c:v>2630.9096679687495</c:v>
                </c:pt>
                <c:pt idx="1">
                  <c:v>2640.9628906249995</c:v>
                </c:pt>
                <c:pt idx="2">
                  <c:v>2640.7292480468795</c:v>
                </c:pt>
                <c:pt idx="3">
                  <c:v>2641.4306640625</c:v>
                </c:pt>
                <c:pt idx="4">
                  <c:v>2642.1318359375005</c:v>
                </c:pt>
                <c:pt idx="5">
                  <c:v>2641.8981933593805</c:v>
                </c:pt>
                <c:pt idx="6">
                  <c:v>2641.4306640625</c:v>
                </c:pt>
                <c:pt idx="7">
                  <c:v>2639.5603027343805</c:v>
                </c:pt>
                <c:pt idx="8">
                  <c:v>2629.0393066406305</c:v>
                </c:pt>
                <c:pt idx="9">
                  <c:v>2629.2731933593805</c:v>
                </c:pt>
                <c:pt idx="10">
                  <c:v>2612.6735839843805</c:v>
                </c:pt>
                <c:pt idx="11">
                  <c:v>2611.7385253906295</c:v>
                </c:pt>
                <c:pt idx="12">
                  <c:v>2629.2731933593805</c:v>
                </c:pt>
                <c:pt idx="13">
                  <c:v>2629.2731933593805</c:v>
                </c:pt>
                <c:pt idx="14">
                  <c:v>2630.6760253906295</c:v>
                </c:pt>
                <c:pt idx="15">
                  <c:v>2629.5068359375</c:v>
                </c:pt>
                <c:pt idx="16">
                  <c:v>2611.97216796875</c:v>
                </c:pt>
                <c:pt idx="17">
                  <c:v>2612.2060546875</c:v>
                </c:pt>
                <c:pt idx="18">
                  <c:v>2629.2731933593805</c:v>
                </c:pt>
                <c:pt idx="19">
                  <c:v>2629.2731933593805</c:v>
                </c:pt>
                <c:pt idx="20">
                  <c:v>2629.2731933593805</c:v>
                </c:pt>
                <c:pt idx="21">
                  <c:v>2629.0393066406305</c:v>
                </c:pt>
                <c:pt idx="22">
                  <c:v>2628.5717773437505</c:v>
                </c:pt>
                <c:pt idx="23">
                  <c:v>2629.2731933593805</c:v>
                </c:pt>
                <c:pt idx="24">
                  <c:v>2629.2731933593805</c:v>
                </c:pt>
                <c:pt idx="25">
                  <c:v>2629.0393066406305</c:v>
                </c:pt>
                <c:pt idx="26">
                  <c:v>2629.5068359375</c:v>
                </c:pt>
                <c:pt idx="27">
                  <c:v>2629.0393066406305</c:v>
                </c:pt>
                <c:pt idx="28">
                  <c:v>2629.2731933593805</c:v>
                </c:pt>
                <c:pt idx="29">
                  <c:v>2629.0393066406305</c:v>
                </c:pt>
                <c:pt idx="30">
                  <c:v>2628.337890625</c:v>
                </c:pt>
                <c:pt idx="31">
                  <c:v>2629.2731933593805</c:v>
                </c:pt>
                <c:pt idx="32">
                  <c:v>2629.2731933593805</c:v>
                </c:pt>
                <c:pt idx="33">
                  <c:v>2629.0393066406305</c:v>
                </c:pt>
                <c:pt idx="34">
                  <c:v>2629.2731933593805</c:v>
                </c:pt>
                <c:pt idx="35">
                  <c:v>2629.0393066406305</c:v>
                </c:pt>
                <c:pt idx="36">
                  <c:v>2629.0393066406305</c:v>
                </c:pt>
                <c:pt idx="37">
                  <c:v>2629.2731933593805</c:v>
                </c:pt>
                <c:pt idx="38">
                  <c:v>2643.5346679687495</c:v>
                </c:pt>
                <c:pt idx="39">
                  <c:v>2629.2731933593805</c:v>
                </c:pt>
                <c:pt idx="40">
                  <c:v>2629.2731933593805</c:v>
                </c:pt>
                <c:pt idx="41">
                  <c:v>2628.5717773437505</c:v>
                </c:pt>
                <c:pt idx="42">
                  <c:v>2629.2731933593805</c:v>
                </c:pt>
                <c:pt idx="43">
                  <c:v>2629.2731933593805</c:v>
                </c:pt>
                <c:pt idx="44">
                  <c:v>2628.337890625</c:v>
                </c:pt>
                <c:pt idx="45">
                  <c:v>2629.0393066406305</c:v>
                </c:pt>
                <c:pt idx="46">
                  <c:v>2629.2731933593805</c:v>
                </c:pt>
                <c:pt idx="47">
                  <c:v>2628.337890625</c:v>
                </c:pt>
                <c:pt idx="48">
                  <c:v>2628.337890625</c:v>
                </c:pt>
                <c:pt idx="49">
                  <c:v>2628.1042480468795</c:v>
                </c:pt>
                <c:pt idx="50">
                  <c:v>2628.5717773437505</c:v>
                </c:pt>
                <c:pt idx="51">
                  <c:v>2628.337890625</c:v>
                </c:pt>
                <c:pt idx="52">
                  <c:v>2628.5717773437505</c:v>
                </c:pt>
                <c:pt idx="53">
                  <c:v>2628.337890625</c:v>
                </c:pt>
                <c:pt idx="54">
                  <c:v>2629.0393066406305</c:v>
                </c:pt>
                <c:pt idx="55">
                  <c:v>2629.0393066406305</c:v>
                </c:pt>
                <c:pt idx="56">
                  <c:v>2611.0371093750005</c:v>
                </c:pt>
                <c:pt idx="57">
                  <c:v>2628.5717773437505</c:v>
                </c:pt>
                <c:pt idx="58">
                  <c:v>2628.1042480468795</c:v>
                </c:pt>
                <c:pt idx="59">
                  <c:v>2628.5717773437505</c:v>
                </c:pt>
                <c:pt idx="60">
                  <c:v>2628.5717773437505</c:v>
                </c:pt>
                <c:pt idx="61">
                  <c:v>2628.337890625</c:v>
                </c:pt>
                <c:pt idx="62">
                  <c:v>2628.5717773437505</c:v>
                </c:pt>
                <c:pt idx="63">
                  <c:v>2628.337890625</c:v>
                </c:pt>
                <c:pt idx="64">
                  <c:v>2628.5717773437505</c:v>
                </c:pt>
                <c:pt idx="65">
                  <c:v>2627.4028320312505</c:v>
                </c:pt>
                <c:pt idx="66">
                  <c:v>2611.0371093750005</c:v>
                </c:pt>
                <c:pt idx="67">
                  <c:v>2627.4028320312505</c:v>
                </c:pt>
                <c:pt idx="68">
                  <c:v>2628.1042480468795</c:v>
                </c:pt>
                <c:pt idx="69">
                  <c:v>2627.87036132813</c:v>
                </c:pt>
                <c:pt idx="70">
                  <c:v>2627.87036132813</c:v>
                </c:pt>
                <c:pt idx="71">
                  <c:v>2628.1042480468795</c:v>
                </c:pt>
                <c:pt idx="72">
                  <c:v>2627.4028320312505</c:v>
                </c:pt>
                <c:pt idx="73">
                  <c:v>2627.87036132813</c:v>
                </c:pt>
                <c:pt idx="74">
                  <c:v>2628.337890625</c:v>
                </c:pt>
                <c:pt idx="75">
                  <c:v>2627.4028320312505</c:v>
                </c:pt>
                <c:pt idx="76">
                  <c:v>2609.8681640625</c:v>
                </c:pt>
                <c:pt idx="77">
                  <c:v>2610.5693359375005</c:v>
                </c:pt>
                <c:pt idx="78">
                  <c:v>2627.1689453124995</c:v>
                </c:pt>
                <c:pt idx="79">
                  <c:v>2627.87036132813</c:v>
                </c:pt>
                <c:pt idx="80">
                  <c:v>2627.1689453124995</c:v>
                </c:pt>
                <c:pt idx="81">
                  <c:v>2627.1689453124995</c:v>
                </c:pt>
                <c:pt idx="82">
                  <c:v>2627.4028320312505</c:v>
                </c:pt>
                <c:pt idx="83">
                  <c:v>2628.5717773437505</c:v>
                </c:pt>
                <c:pt idx="84">
                  <c:v>2628.1042480468795</c:v>
                </c:pt>
                <c:pt idx="85">
                  <c:v>2628.337890625</c:v>
                </c:pt>
                <c:pt idx="86">
                  <c:v>2628.337890625</c:v>
                </c:pt>
                <c:pt idx="87">
                  <c:v>2628.1042480468795</c:v>
                </c:pt>
                <c:pt idx="88">
                  <c:v>2628.1042480468795</c:v>
                </c:pt>
                <c:pt idx="89">
                  <c:v>2628.337890625</c:v>
                </c:pt>
                <c:pt idx="90">
                  <c:v>2627.87036132813</c:v>
                </c:pt>
                <c:pt idx="91">
                  <c:v>2628.5717773437505</c:v>
                </c:pt>
                <c:pt idx="92">
                  <c:v>2628.337890625</c:v>
                </c:pt>
                <c:pt idx="93">
                  <c:v>2627.87036132813</c:v>
                </c:pt>
                <c:pt idx="94">
                  <c:v>2628.5717773437505</c:v>
                </c:pt>
                <c:pt idx="95">
                  <c:v>2628.5717773437505</c:v>
                </c:pt>
                <c:pt idx="96">
                  <c:v>2628.337890625</c:v>
                </c:pt>
                <c:pt idx="97">
                  <c:v>2633.0139160156305</c:v>
                </c:pt>
                <c:pt idx="98">
                  <c:v>2632.7800292968795</c:v>
                </c:pt>
                <c:pt idx="99">
                  <c:v>2632.7800292968795</c:v>
                </c:pt>
                <c:pt idx="100">
                  <c:v>2633.0139160156305</c:v>
                </c:pt>
                <c:pt idx="101">
                  <c:v>2632.7800292968795</c:v>
                </c:pt>
                <c:pt idx="102">
                  <c:v>2632.5463867187495</c:v>
                </c:pt>
                <c:pt idx="103">
                  <c:v>2632.7800292968795</c:v>
                </c:pt>
                <c:pt idx="104">
                  <c:v>2647.275390625</c:v>
                </c:pt>
                <c:pt idx="105">
                  <c:v>2630.9096679687495</c:v>
                </c:pt>
                <c:pt idx="106">
                  <c:v>2631.84497070313</c:v>
                </c:pt>
                <c:pt idx="107">
                  <c:v>2631.6110839843805</c:v>
                </c:pt>
                <c:pt idx="108">
                  <c:v>2630.9096679687495</c:v>
                </c:pt>
                <c:pt idx="109">
                  <c:v>2632.0786132812505</c:v>
                </c:pt>
                <c:pt idx="110">
                  <c:v>2632.5463867187495</c:v>
                </c:pt>
                <c:pt idx="111">
                  <c:v>2631.84497070313</c:v>
                </c:pt>
                <c:pt idx="112">
                  <c:v>2631.84497070313</c:v>
                </c:pt>
                <c:pt idx="113">
                  <c:v>2632.0786132812505</c:v>
                </c:pt>
                <c:pt idx="114">
                  <c:v>2628.337890625</c:v>
                </c:pt>
                <c:pt idx="115">
                  <c:v>2637.9235839843805</c:v>
                </c:pt>
                <c:pt idx="116">
                  <c:v>2636.75463867188</c:v>
                </c:pt>
                <c:pt idx="117">
                  <c:v>2638.8588867187495</c:v>
                </c:pt>
                <c:pt idx="118">
                  <c:v>2637.6896972656295</c:v>
                </c:pt>
                <c:pt idx="119">
                  <c:v>2637.9235839843805</c:v>
                </c:pt>
                <c:pt idx="120">
                  <c:v>2638.3911132812514</c:v>
                </c:pt>
                <c:pt idx="121">
                  <c:v>2637.9235839843805</c:v>
                </c:pt>
                <c:pt idx="122">
                  <c:v>2638.3911132812514</c:v>
                </c:pt>
                <c:pt idx="123">
                  <c:v>2637.6896972656295</c:v>
                </c:pt>
                <c:pt idx="124">
                  <c:v>2638.8588867187495</c:v>
                </c:pt>
                <c:pt idx="125">
                  <c:v>2638.3911132812514</c:v>
                </c:pt>
                <c:pt idx="126">
                  <c:v>2638.625</c:v>
                </c:pt>
                <c:pt idx="127">
                  <c:v>2635.3518066406305</c:v>
                </c:pt>
                <c:pt idx="128">
                  <c:v>2628.1042480468795</c:v>
                </c:pt>
                <c:pt idx="129">
                  <c:v>2628.337890625</c:v>
                </c:pt>
                <c:pt idx="130">
                  <c:v>2627.4028320312505</c:v>
                </c:pt>
                <c:pt idx="131">
                  <c:v>2628.1042480468795</c:v>
                </c:pt>
                <c:pt idx="132">
                  <c:v>2627.87036132813</c:v>
                </c:pt>
                <c:pt idx="133">
                  <c:v>2628.337890625</c:v>
                </c:pt>
                <c:pt idx="134">
                  <c:v>2627.87036132813</c:v>
                </c:pt>
                <c:pt idx="135">
                  <c:v>2647.7431640625</c:v>
                </c:pt>
                <c:pt idx="136">
                  <c:v>2647.7431640625</c:v>
                </c:pt>
                <c:pt idx="137">
                  <c:v>2627.87036132813</c:v>
                </c:pt>
                <c:pt idx="138">
                  <c:v>2628.1042480468795</c:v>
                </c:pt>
                <c:pt idx="139">
                  <c:v>2627.87036132813</c:v>
                </c:pt>
                <c:pt idx="140">
                  <c:v>2628.1042480468795</c:v>
                </c:pt>
                <c:pt idx="141">
                  <c:v>2627.87036132813</c:v>
                </c:pt>
                <c:pt idx="142">
                  <c:v>2628.1042480468795</c:v>
                </c:pt>
                <c:pt idx="143">
                  <c:v>2628.1042480468795</c:v>
                </c:pt>
                <c:pt idx="144">
                  <c:v>2627.1689453124995</c:v>
                </c:pt>
                <c:pt idx="145">
                  <c:v>2626.9353027343809</c:v>
                </c:pt>
                <c:pt idx="146">
                  <c:v>2627.4028320312505</c:v>
                </c:pt>
                <c:pt idx="147">
                  <c:v>2627.87036132813</c:v>
                </c:pt>
                <c:pt idx="148">
                  <c:v>2628.1042480468795</c:v>
                </c:pt>
                <c:pt idx="149">
                  <c:v>2628.1042480468795</c:v>
                </c:pt>
                <c:pt idx="150">
                  <c:v>2627.4028320312505</c:v>
                </c:pt>
                <c:pt idx="151">
                  <c:v>2628.1042480468795</c:v>
                </c:pt>
                <c:pt idx="152">
                  <c:v>2628.1042480468795</c:v>
                </c:pt>
                <c:pt idx="153">
                  <c:v>2647.7431640625</c:v>
                </c:pt>
                <c:pt idx="154">
                  <c:v>2628.1042480468795</c:v>
                </c:pt>
                <c:pt idx="155">
                  <c:v>2628.1042480468795</c:v>
                </c:pt>
                <c:pt idx="156">
                  <c:v>2628.1042480468795</c:v>
                </c:pt>
                <c:pt idx="157">
                  <c:v>2628.1042480468795</c:v>
                </c:pt>
                <c:pt idx="158">
                  <c:v>2627.87036132813</c:v>
                </c:pt>
                <c:pt idx="159">
                  <c:v>2627.4028320312505</c:v>
                </c:pt>
                <c:pt idx="160">
                  <c:v>2628.337890625</c:v>
                </c:pt>
                <c:pt idx="161">
                  <c:v>2627.87036132813</c:v>
                </c:pt>
                <c:pt idx="162">
                  <c:v>2626.9353027343809</c:v>
                </c:pt>
                <c:pt idx="163">
                  <c:v>2627.1689453124995</c:v>
                </c:pt>
                <c:pt idx="164">
                  <c:v>2627.87036132813</c:v>
                </c:pt>
                <c:pt idx="165">
                  <c:v>2627.4028320312505</c:v>
                </c:pt>
                <c:pt idx="166">
                  <c:v>2627.87036132813</c:v>
                </c:pt>
                <c:pt idx="167">
                  <c:v>2627.1689453124995</c:v>
                </c:pt>
                <c:pt idx="168">
                  <c:v>2627.1689453124995</c:v>
                </c:pt>
                <c:pt idx="169">
                  <c:v>2647.7431640625</c:v>
                </c:pt>
                <c:pt idx="170">
                  <c:v>2627.87036132813</c:v>
                </c:pt>
                <c:pt idx="171">
                  <c:v>2627.1689453124995</c:v>
                </c:pt>
                <c:pt idx="172">
                  <c:v>2627.1689453124995</c:v>
                </c:pt>
                <c:pt idx="173">
                  <c:v>2627.4028320312505</c:v>
                </c:pt>
                <c:pt idx="174">
                  <c:v>2627.4028320312505</c:v>
                </c:pt>
                <c:pt idx="175">
                  <c:v>2627.87036132813</c:v>
                </c:pt>
                <c:pt idx="176">
                  <c:v>2628.1042480468795</c:v>
                </c:pt>
                <c:pt idx="177">
                  <c:v>2627.1689453124995</c:v>
                </c:pt>
                <c:pt idx="178">
                  <c:v>2647.275390625</c:v>
                </c:pt>
                <c:pt idx="179">
                  <c:v>2627.4028320312505</c:v>
                </c:pt>
                <c:pt idx="180">
                  <c:v>2647.275390625</c:v>
                </c:pt>
                <c:pt idx="181">
                  <c:v>2647.275390625</c:v>
                </c:pt>
                <c:pt idx="182">
                  <c:v>2627.87036132813</c:v>
                </c:pt>
                <c:pt idx="183">
                  <c:v>2627.87036132813</c:v>
                </c:pt>
                <c:pt idx="184">
                  <c:v>2626</c:v>
                </c:pt>
                <c:pt idx="185">
                  <c:v>2626.9353027343809</c:v>
                </c:pt>
                <c:pt idx="186">
                  <c:v>2626.9353027343809</c:v>
                </c:pt>
                <c:pt idx="187">
                  <c:v>2645.8728027343805</c:v>
                </c:pt>
                <c:pt idx="188">
                  <c:v>2626.9353027343809</c:v>
                </c:pt>
                <c:pt idx="189">
                  <c:v>2646.1064453124995</c:v>
                </c:pt>
                <c:pt idx="190">
                  <c:v>2646.1064453124995</c:v>
                </c:pt>
                <c:pt idx="191">
                  <c:v>2645.8728027343805</c:v>
                </c:pt>
                <c:pt idx="192">
                  <c:v>2646.1064453124995</c:v>
                </c:pt>
                <c:pt idx="193">
                  <c:v>2626.9353027343809</c:v>
                </c:pt>
                <c:pt idx="194">
                  <c:v>2626.2338867187495</c:v>
                </c:pt>
                <c:pt idx="195">
                  <c:v>2646.1064453124995</c:v>
                </c:pt>
                <c:pt idx="196">
                  <c:v>2645.8728027343805</c:v>
                </c:pt>
                <c:pt idx="197">
                  <c:v>2646.5739746093805</c:v>
                </c:pt>
                <c:pt idx="198">
                  <c:v>2646.5739746093805</c:v>
                </c:pt>
                <c:pt idx="199">
                  <c:v>2645.8728027343805</c:v>
                </c:pt>
                <c:pt idx="200">
                  <c:v>2645.8728027343805</c:v>
                </c:pt>
                <c:pt idx="201">
                  <c:v>2642.1318359375005</c:v>
                </c:pt>
                <c:pt idx="202">
                  <c:v>2627.1689453124995</c:v>
                </c:pt>
                <c:pt idx="203">
                  <c:v>2627.87036132813</c:v>
                </c:pt>
                <c:pt idx="204">
                  <c:v>2664.1088867187491</c:v>
                </c:pt>
                <c:pt idx="205">
                  <c:v>2664.1088867187491</c:v>
                </c:pt>
                <c:pt idx="206">
                  <c:v>2663.40747070313</c:v>
                </c:pt>
                <c:pt idx="207">
                  <c:v>2649.3796386718805</c:v>
                </c:pt>
                <c:pt idx="208">
                  <c:v>2649.14575195313</c:v>
                </c:pt>
                <c:pt idx="209">
                  <c:v>2630.2082519531295</c:v>
                </c:pt>
                <c:pt idx="210">
                  <c:v>2630.6760253906295</c:v>
                </c:pt>
                <c:pt idx="211">
                  <c:v>2647.7431640625</c:v>
                </c:pt>
                <c:pt idx="212">
                  <c:v>2648.9121093750005</c:v>
                </c:pt>
                <c:pt idx="213">
                  <c:v>2627.87036132813</c:v>
                </c:pt>
                <c:pt idx="214">
                  <c:v>2650.0810546875005</c:v>
                </c:pt>
                <c:pt idx="215">
                  <c:v>2649.61352539063</c:v>
                </c:pt>
                <c:pt idx="216">
                  <c:v>2647.04174804688</c:v>
                </c:pt>
                <c:pt idx="217">
                  <c:v>2647.04174804688</c:v>
                </c:pt>
                <c:pt idx="218">
                  <c:v>2627.4028320312505</c:v>
                </c:pt>
                <c:pt idx="219">
                  <c:v>2646.8078613281295</c:v>
                </c:pt>
                <c:pt idx="220">
                  <c:v>2657.09497070313</c:v>
                </c:pt>
                <c:pt idx="221">
                  <c:v>2657.09497070313</c:v>
                </c:pt>
                <c:pt idx="222">
                  <c:v>2637.4560546875005</c:v>
                </c:pt>
                <c:pt idx="223">
                  <c:v>2637.2221679687495</c:v>
                </c:pt>
                <c:pt idx="224">
                  <c:v>2637.4560546875005</c:v>
                </c:pt>
                <c:pt idx="225">
                  <c:v>2656.3935546875009</c:v>
                </c:pt>
                <c:pt idx="226">
                  <c:v>2653.8217773437505</c:v>
                </c:pt>
                <c:pt idx="227">
                  <c:v>2635.1181640625</c:v>
                </c:pt>
                <c:pt idx="228">
                  <c:v>2624.36352539063</c:v>
                </c:pt>
                <c:pt idx="229">
                  <c:v>2626.9353027343809</c:v>
                </c:pt>
                <c:pt idx="230">
                  <c:v>2627.87036132813</c:v>
                </c:pt>
                <c:pt idx="231">
                  <c:v>2646.8078613281295</c:v>
                </c:pt>
                <c:pt idx="232">
                  <c:v>2628.5717773437505</c:v>
                </c:pt>
                <c:pt idx="233">
                  <c:v>2647.7431640625</c:v>
                </c:pt>
                <c:pt idx="234">
                  <c:v>2628.1042480468795</c:v>
                </c:pt>
                <c:pt idx="235">
                  <c:v>2628.1042480468795</c:v>
                </c:pt>
                <c:pt idx="236">
                  <c:v>2628.1042480468795</c:v>
                </c:pt>
                <c:pt idx="237">
                  <c:v>2628.337890625</c:v>
                </c:pt>
                <c:pt idx="238">
                  <c:v>2647.7431640625</c:v>
                </c:pt>
                <c:pt idx="239">
                  <c:v>2647.7431640625</c:v>
                </c:pt>
                <c:pt idx="240">
                  <c:v>2648.21069335938</c:v>
                </c:pt>
                <c:pt idx="241">
                  <c:v>2647.97680664063</c:v>
                </c:pt>
                <c:pt idx="242">
                  <c:v>2647.275390625</c:v>
                </c:pt>
                <c:pt idx="243">
                  <c:v>2628.5717773437505</c:v>
                </c:pt>
                <c:pt idx="244">
                  <c:v>2647.97680664063</c:v>
                </c:pt>
                <c:pt idx="245">
                  <c:v>2628.5717773437505</c:v>
                </c:pt>
                <c:pt idx="246">
                  <c:v>2628.337890625</c:v>
                </c:pt>
                <c:pt idx="247">
                  <c:v>2628.5717773437505</c:v>
                </c:pt>
                <c:pt idx="248">
                  <c:v>2628.5717773437505</c:v>
                </c:pt>
                <c:pt idx="249">
                  <c:v>2647.7431640625</c:v>
                </c:pt>
                <c:pt idx="250">
                  <c:v>2647.97680664063</c:v>
                </c:pt>
                <c:pt idx="251">
                  <c:v>2628.337890625</c:v>
                </c:pt>
                <c:pt idx="252">
                  <c:v>2628.5717773437505</c:v>
                </c:pt>
                <c:pt idx="253">
                  <c:v>2647.7431640625</c:v>
                </c:pt>
                <c:pt idx="254">
                  <c:v>2647.7431640625</c:v>
                </c:pt>
                <c:pt idx="255">
                  <c:v>2648.21069335938</c:v>
                </c:pt>
                <c:pt idx="256">
                  <c:v>2647.275390625</c:v>
                </c:pt>
                <c:pt idx="257">
                  <c:v>2647.7431640625</c:v>
                </c:pt>
                <c:pt idx="258">
                  <c:v>2647.97680664063</c:v>
                </c:pt>
                <c:pt idx="259">
                  <c:v>2647.275390625</c:v>
                </c:pt>
                <c:pt idx="260">
                  <c:v>2647.97680664063</c:v>
                </c:pt>
                <c:pt idx="261">
                  <c:v>2628.337890625</c:v>
                </c:pt>
                <c:pt idx="262">
                  <c:v>2647.97680664063</c:v>
                </c:pt>
                <c:pt idx="263">
                  <c:v>2647.275390625</c:v>
                </c:pt>
                <c:pt idx="264">
                  <c:v>2648.21069335938</c:v>
                </c:pt>
                <c:pt idx="265">
                  <c:v>2647.7431640625</c:v>
                </c:pt>
                <c:pt idx="266">
                  <c:v>2647.7431640625</c:v>
                </c:pt>
                <c:pt idx="267">
                  <c:v>2648.21069335938</c:v>
                </c:pt>
                <c:pt idx="268">
                  <c:v>2664.57641601563</c:v>
                </c:pt>
                <c:pt idx="269">
                  <c:v>2647.7431640625</c:v>
                </c:pt>
                <c:pt idx="270">
                  <c:v>2631.84497070313</c:v>
                </c:pt>
                <c:pt idx="271">
                  <c:v>2631.84497070313</c:v>
                </c:pt>
                <c:pt idx="272">
                  <c:v>2651.25</c:v>
                </c:pt>
                <c:pt idx="273">
                  <c:v>2651.71752929688</c:v>
                </c:pt>
                <c:pt idx="274">
                  <c:v>2641.4306640625</c:v>
                </c:pt>
                <c:pt idx="275">
                  <c:v>2661.3032226562505</c:v>
                </c:pt>
                <c:pt idx="276">
                  <c:v>2660.8356933593805</c:v>
                </c:pt>
                <c:pt idx="277">
                  <c:v>2660.8356933593805</c:v>
                </c:pt>
                <c:pt idx="278">
                  <c:v>2661.0693359375005</c:v>
                </c:pt>
                <c:pt idx="279">
                  <c:v>2659.900390625</c:v>
                </c:pt>
                <c:pt idx="280">
                  <c:v>2660.13427734375</c:v>
                </c:pt>
                <c:pt idx="281">
                  <c:v>2640.0278320312505</c:v>
                </c:pt>
                <c:pt idx="282">
                  <c:v>2640.7292480468795</c:v>
                </c:pt>
                <c:pt idx="283">
                  <c:v>2640.26147460938</c:v>
                </c:pt>
                <c:pt idx="284">
                  <c:v>2640.9628906249995</c:v>
                </c:pt>
                <c:pt idx="285">
                  <c:v>2650.54858398438</c:v>
                </c:pt>
                <c:pt idx="286">
                  <c:v>2630.9096679687495</c:v>
                </c:pt>
                <c:pt idx="287">
                  <c:v>2650.7824707031295</c:v>
                </c:pt>
                <c:pt idx="288">
                  <c:v>2647.97680664063</c:v>
                </c:pt>
                <c:pt idx="289">
                  <c:v>2647.275390625</c:v>
                </c:pt>
                <c:pt idx="290">
                  <c:v>2647.7431640625</c:v>
                </c:pt>
                <c:pt idx="291">
                  <c:v>2647.97680664063</c:v>
                </c:pt>
                <c:pt idx="292">
                  <c:v>2647.04174804688</c:v>
                </c:pt>
                <c:pt idx="293">
                  <c:v>2647.7431640625</c:v>
                </c:pt>
                <c:pt idx="294">
                  <c:v>2647.275390625</c:v>
                </c:pt>
                <c:pt idx="295">
                  <c:v>2664.8103027343809</c:v>
                </c:pt>
                <c:pt idx="296">
                  <c:v>2647.97680664063</c:v>
                </c:pt>
                <c:pt idx="297">
                  <c:v>2647.97680664063</c:v>
                </c:pt>
                <c:pt idx="298">
                  <c:v>2647.7431640625</c:v>
                </c:pt>
                <c:pt idx="299">
                  <c:v>2647.04174804688</c:v>
                </c:pt>
                <c:pt idx="300">
                  <c:v>2647.275390625</c:v>
                </c:pt>
                <c:pt idx="301">
                  <c:v>2647.275390625</c:v>
                </c:pt>
                <c:pt idx="302">
                  <c:v>2647.275390625</c:v>
                </c:pt>
                <c:pt idx="303">
                  <c:v>2647.275390625</c:v>
                </c:pt>
                <c:pt idx="304">
                  <c:v>2647.275390625</c:v>
                </c:pt>
                <c:pt idx="305">
                  <c:v>2664.34252929688</c:v>
                </c:pt>
                <c:pt idx="306">
                  <c:v>2664.1088867187491</c:v>
                </c:pt>
                <c:pt idx="307">
                  <c:v>2647.7431640625</c:v>
                </c:pt>
                <c:pt idx="308">
                  <c:v>2647.7431640625</c:v>
                </c:pt>
                <c:pt idx="309">
                  <c:v>2647.7431640625</c:v>
                </c:pt>
                <c:pt idx="310">
                  <c:v>2647.275390625</c:v>
                </c:pt>
                <c:pt idx="311">
                  <c:v>2647.275390625</c:v>
                </c:pt>
                <c:pt idx="312">
                  <c:v>2647.04174804688</c:v>
                </c:pt>
                <c:pt idx="313">
                  <c:v>2646.8078613281295</c:v>
                </c:pt>
                <c:pt idx="314">
                  <c:v>2647.7431640625</c:v>
                </c:pt>
                <c:pt idx="315">
                  <c:v>2646.5739746093805</c:v>
                </c:pt>
                <c:pt idx="316">
                  <c:v>2646.8078613281295</c:v>
                </c:pt>
                <c:pt idx="317">
                  <c:v>2647.275390625</c:v>
                </c:pt>
                <c:pt idx="318">
                  <c:v>2645.8728027343805</c:v>
                </c:pt>
                <c:pt idx="319">
                  <c:v>2645.63891601563</c:v>
                </c:pt>
                <c:pt idx="320">
                  <c:v>2645.63891601563</c:v>
                </c:pt>
                <c:pt idx="321">
                  <c:v>2646.1064453124995</c:v>
                </c:pt>
                <c:pt idx="322">
                  <c:v>2646.5739746093805</c:v>
                </c:pt>
                <c:pt idx="323">
                  <c:v>2663.1735839843805</c:v>
                </c:pt>
                <c:pt idx="324">
                  <c:v>2645.8728027343805</c:v>
                </c:pt>
                <c:pt idx="325">
                  <c:v>2645.63891601563</c:v>
                </c:pt>
                <c:pt idx="326">
                  <c:v>2646.5739746093805</c:v>
                </c:pt>
                <c:pt idx="327">
                  <c:v>2647.04174804688</c:v>
                </c:pt>
                <c:pt idx="328">
                  <c:v>2646.8078613281295</c:v>
                </c:pt>
                <c:pt idx="329">
                  <c:v>2647.275390625</c:v>
                </c:pt>
                <c:pt idx="330">
                  <c:v>2647.275390625</c:v>
                </c:pt>
                <c:pt idx="331">
                  <c:v>2647.97680664063</c:v>
                </c:pt>
                <c:pt idx="332">
                  <c:v>2647.7431640625</c:v>
                </c:pt>
                <c:pt idx="333">
                  <c:v>2647.275390625</c:v>
                </c:pt>
                <c:pt idx="334">
                  <c:v>2647.97680664063</c:v>
                </c:pt>
                <c:pt idx="335">
                  <c:v>2647.7431640625</c:v>
                </c:pt>
                <c:pt idx="336">
                  <c:v>2647.7431640625</c:v>
                </c:pt>
                <c:pt idx="337">
                  <c:v>2647.7431640625</c:v>
                </c:pt>
                <c:pt idx="338">
                  <c:v>2647.7431640625</c:v>
                </c:pt>
                <c:pt idx="339">
                  <c:v>2647.275390625</c:v>
                </c:pt>
                <c:pt idx="340">
                  <c:v>2647.7431640625</c:v>
                </c:pt>
                <c:pt idx="341">
                  <c:v>2647.7431640625</c:v>
                </c:pt>
                <c:pt idx="342">
                  <c:v>2647.04174804688</c:v>
                </c:pt>
                <c:pt idx="343">
                  <c:v>2647.7431640625</c:v>
                </c:pt>
                <c:pt idx="344">
                  <c:v>2647.275390625</c:v>
                </c:pt>
                <c:pt idx="345">
                  <c:v>2647.275390625</c:v>
                </c:pt>
                <c:pt idx="346">
                  <c:v>2647.97680664063</c:v>
                </c:pt>
                <c:pt idx="347">
                  <c:v>2646.8078613281295</c:v>
                </c:pt>
                <c:pt idx="348">
                  <c:v>2647.275390625</c:v>
                </c:pt>
                <c:pt idx="349">
                  <c:v>2647.7431640625</c:v>
                </c:pt>
                <c:pt idx="350">
                  <c:v>2647.275390625</c:v>
                </c:pt>
                <c:pt idx="351">
                  <c:v>2647.275390625</c:v>
                </c:pt>
                <c:pt idx="352">
                  <c:v>2647.7431640625</c:v>
                </c:pt>
                <c:pt idx="353">
                  <c:v>2647.7431640625</c:v>
                </c:pt>
                <c:pt idx="354">
                  <c:v>2647.7431640625</c:v>
                </c:pt>
                <c:pt idx="355">
                  <c:v>2647.275390625</c:v>
                </c:pt>
                <c:pt idx="356">
                  <c:v>2627.1689453124995</c:v>
                </c:pt>
                <c:pt idx="357">
                  <c:v>2647.275390625</c:v>
                </c:pt>
                <c:pt idx="358">
                  <c:v>2646.5739746093805</c:v>
                </c:pt>
                <c:pt idx="359">
                  <c:v>2646.8078613281295</c:v>
                </c:pt>
                <c:pt idx="360">
                  <c:v>2646.5739746093805</c:v>
                </c:pt>
                <c:pt idx="361">
                  <c:v>2645.8728027343805</c:v>
                </c:pt>
                <c:pt idx="362">
                  <c:v>2646.1064453124995</c:v>
                </c:pt>
                <c:pt idx="363">
                  <c:v>2646.5739746093805</c:v>
                </c:pt>
                <c:pt idx="364">
                  <c:v>2646.1064453124995</c:v>
                </c:pt>
                <c:pt idx="365">
                  <c:v>2646.5739746093805</c:v>
                </c:pt>
                <c:pt idx="366">
                  <c:v>2645.40502929688</c:v>
                </c:pt>
                <c:pt idx="367">
                  <c:v>2646.1064453124995</c:v>
                </c:pt>
                <c:pt idx="368">
                  <c:v>2647.7431640625</c:v>
                </c:pt>
                <c:pt idx="369">
                  <c:v>2647.275390625</c:v>
                </c:pt>
                <c:pt idx="370">
                  <c:v>2646.8078613281295</c:v>
                </c:pt>
                <c:pt idx="371">
                  <c:v>2647.04174804688</c:v>
                </c:pt>
                <c:pt idx="372">
                  <c:v>2647.04174804688</c:v>
                </c:pt>
                <c:pt idx="373">
                  <c:v>2647.275390625</c:v>
                </c:pt>
                <c:pt idx="374">
                  <c:v>2647.04174804688</c:v>
                </c:pt>
                <c:pt idx="375">
                  <c:v>2647.275390625</c:v>
                </c:pt>
                <c:pt idx="376">
                  <c:v>2646.8078613281295</c:v>
                </c:pt>
                <c:pt idx="377">
                  <c:v>2664.1088867187491</c:v>
                </c:pt>
                <c:pt idx="378">
                  <c:v>2664.1088867187491</c:v>
                </c:pt>
                <c:pt idx="379">
                  <c:v>2647.04174804688</c:v>
                </c:pt>
                <c:pt idx="380">
                  <c:v>2630.6760253906295</c:v>
                </c:pt>
                <c:pt idx="381">
                  <c:v>2667.14819335938</c:v>
                </c:pt>
                <c:pt idx="382">
                  <c:v>2666.6806640624995</c:v>
                </c:pt>
                <c:pt idx="383">
                  <c:v>2666.6806640624995</c:v>
                </c:pt>
                <c:pt idx="384">
                  <c:v>2666.6806640624995</c:v>
                </c:pt>
                <c:pt idx="385">
                  <c:v>2647.04174804688</c:v>
                </c:pt>
                <c:pt idx="386">
                  <c:v>2645.63891601563</c:v>
                </c:pt>
                <c:pt idx="387">
                  <c:v>2647.04174804688</c:v>
                </c:pt>
                <c:pt idx="388">
                  <c:v>2647.275390625</c:v>
                </c:pt>
                <c:pt idx="389">
                  <c:v>2666.44677734375</c:v>
                </c:pt>
                <c:pt idx="390">
                  <c:v>2665.97924804688</c:v>
                </c:pt>
                <c:pt idx="391">
                  <c:v>2647.04174804688</c:v>
                </c:pt>
                <c:pt idx="392">
                  <c:v>2646.8078613281295</c:v>
                </c:pt>
                <c:pt idx="393">
                  <c:v>2647.04174804688</c:v>
                </c:pt>
                <c:pt idx="394">
                  <c:v>2666.9143066406305</c:v>
                </c:pt>
                <c:pt idx="395">
                  <c:v>2666.9143066406305</c:v>
                </c:pt>
                <c:pt idx="396">
                  <c:v>2647.7431640625</c:v>
                </c:pt>
                <c:pt idx="397">
                  <c:v>2647.04174804688</c:v>
                </c:pt>
                <c:pt idx="398">
                  <c:v>2646.5739746093805</c:v>
                </c:pt>
                <c:pt idx="399">
                  <c:v>2665.7453613281295</c:v>
                </c:pt>
                <c:pt idx="400">
                  <c:v>2665.7453613281295</c:v>
                </c:pt>
                <c:pt idx="401">
                  <c:v>2646.1064453124995</c:v>
                </c:pt>
                <c:pt idx="402">
                  <c:v>2646.5739746093805</c:v>
                </c:pt>
                <c:pt idx="403">
                  <c:v>2646.1064453124995</c:v>
                </c:pt>
                <c:pt idx="404">
                  <c:v>2646.1064453124995</c:v>
                </c:pt>
                <c:pt idx="405">
                  <c:v>2629.74072265625</c:v>
                </c:pt>
                <c:pt idx="406">
                  <c:v>2645.63891601563</c:v>
                </c:pt>
                <c:pt idx="407">
                  <c:v>2666.44677734375</c:v>
                </c:pt>
                <c:pt idx="408">
                  <c:v>2647.275390625</c:v>
                </c:pt>
                <c:pt idx="409">
                  <c:v>2647.7431640625</c:v>
                </c:pt>
                <c:pt idx="410">
                  <c:v>2666.9143066406305</c:v>
                </c:pt>
                <c:pt idx="411">
                  <c:v>2650.7824707031295</c:v>
                </c:pt>
                <c:pt idx="412">
                  <c:v>2650.7824707031295</c:v>
                </c:pt>
                <c:pt idx="413">
                  <c:v>2669.9536132812509</c:v>
                </c:pt>
                <c:pt idx="414">
                  <c:v>2669.9536132812509</c:v>
                </c:pt>
                <c:pt idx="415">
                  <c:v>2669.9536132812509</c:v>
                </c:pt>
                <c:pt idx="416">
                  <c:v>2650.31469726563</c:v>
                </c:pt>
                <c:pt idx="417">
                  <c:v>2650.54858398438</c:v>
                </c:pt>
                <c:pt idx="418">
                  <c:v>2669.48608398438</c:v>
                </c:pt>
                <c:pt idx="419">
                  <c:v>2668.7846679687491</c:v>
                </c:pt>
                <c:pt idx="420">
                  <c:v>2649.61352539063</c:v>
                </c:pt>
                <c:pt idx="421">
                  <c:v>2647.275390625</c:v>
                </c:pt>
                <c:pt idx="422">
                  <c:v>2646.5739746093805</c:v>
                </c:pt>
                <c:pt idx="423">
                  <c:v>2646.8078613281295</c:v>
                </c:pt>
                <c:pt idx="424">
                  <c:v>2647.04174804688</c:v>
                </c:pt>
                <c:pt idx="425">
                  <c:v>2647.275390625</c:v>
                </c:pt>
                <c:pt idx="426">
                  <c:v>2647.275390625</c:v>
                </c:pt>
                <c:pt idx="427">
                  <c:v>2647.275390625</c:v>
                </c:pt>
                <c:pt idx="428">
                  <c:v>2657.5625</c:v>
                </c:pt>
                <c:pt idx="429">
                  <c:v>2658.26391601563</c:v>
                </c:pt>
                <c:pt idx="430">
                  <c:v>2657.5625</c:v>
                </c:pt>
                <c:pt idx="431">
                  <c:v>2676.96752929688</c:v>
                </c:pt>
                <c:pt idx="432">
                  <c:v>2677.20141601563</c:v>
                </c:pt>
                <c:pt idx="433">
                  <c:v>2657.3286132812505</c:v>
                </c:pt>
                <c:pt idx="434">
                  <c:v>2677.20141601563</c:v>
                </c:pt>
                <c:pt idx="435">
                  <c:v>2676.5</c:v>
                </c:pt>
                <c:pt idx="436">
                  <c:v>2676.96752929688</c:v>
                </c:pt>
                <c:pt idx="437">
                  <c:v>2676.03247070313</c:v>
                </c:pt>
                <c:pt idx="438">
                  <c:v>2681.8771972656305</c:v>
                </c:pt>
                <c:pt idx="439">
                  <c:v>2665.5114746093805</c:v>
                </c:pt>
                <c:pt idx="440">
                  <c:v>2664.8103027343809</c:v>
                </c:pt>
                <c:pt idx="441">
                  <c:v>2645.40502929688</c:v>
                </c:pt>
                <c:pt idx="442">
                  <c:v>2664.8103027343809</c:v>
                </c:pt>
                <c:pt idx="443">
                  <c:v>2646.1064453124995</c:v>
                </c:pt>
                <c:pt idx="444">
                  <c:v>2645.8728027343805</c:v>
                </c:pt>
                <c:pt idx="445">
                  <c:v>2645.63891601563</c:v>
                </c:pt>
                <c:pt idx="446">
                  <c:v>2665.5114746093805</c:v>
                </c:pt>
                <c:pt idx="447">
                  <c:v>2645.40502929688</c:v>
                </c:pt>
                <c:pt idx="448">
                  <c:v>2646.1064453124995</c:v>
                </c:pt>
                <c:pt idx="449">
                  <c:v>2645.63891601563</c:v>
                </c:pt>
                <c:pt idx="450">
                  <c:v>2664.8103027343809</c:v>
                </c:pt>
                <c:pt idx="451">
                  <c:v>2645.40502929688</c:v>
                </c:pt>
                <c:pt idx="452">
                  <c:v>2645.63891601563</c:v>
                </c:pt>
                <c:pt idx="453">
                  <c:v>2650.0810546875005</c:v>
                </c:pt>
                <c:pt idx="454">
                  <c:v>2649.61352539063</c:v>
                </c:pt>
                <c:pt idx="455">
                  <c:v>2649.3796386718805</c:v>
                </c:pt>
                <c:pt idx="456">
                  <c:v>2650.0810546875005</c:v>
                </c:pt>
                <c:pt idx="457">
                  <c:v>2669.0185546875005</c:v>
                </c:pt>
                <c:pt idx="458">
                  <c:v>2650.31469726563</c:v>
                </c:pt>
                <c:pt idx="459">
                  <c:v>2649.61352539063</c:v>
                </c:pt>
                <c:pt idx="460">
                  <c:v>2669.0185546875005</c:v>
                </c:pt>
                <c:pt idx="461">
                  <c:v>2669.48608398438</c:v>
                </c:pt>
                <c:pt idx="462">
                  <c:v>2669.48608398438</c:v>
                </c:pt>
                <c:pt idx="463">
                  <c:v>2669.48608398438</c:v>
                </c:pt>
                <c:pt idx="464">
                  <c:v>2649.61352539063</c:v>
                </c:pt>
                <c:pt idx="465">
                  <c:v>2650.31469726563</c:v>
                </c:pt>
                <c:pt idx="466">
                  <c:v>2649.61352539063</c:v>
                </c:pt>
                <c:pt idx="467">
                  <c:v>2649.61352539063</c:v>
                </c:pt>
                <c:pt idx="468">
                  <c:v>2658.9653320312509</c:v>
                </c:pt>
                <c:pt idx="469">
                  <c:v>2678.6042480468795</c:v>
                </c:pt>
                <c:pt idx="470">
                  <c:v>2676.03247070313</c:v>
                </c:pt>
                <c:pt idx="471">
                  <c:v>2675.79858398438</c:v>
                </c:pt>
                <c:pt idx="472">
                  <c:v>2675.3310546875009</c:v>
                </c:pt>
                <c:pt idx="473">
                  <c:v>2676.03247070313</c:v>
                </c:pt>
                <c:pt idx="474">
                  <c:v>2675.79858398438</c:v>
                </c:pt>
                <c:pt idx="475">
                  <c:v>2674.86352539063</c:v>
                </c:pt>
                <c:pt idx="476">
                  <c:v>2664.8103027343809</c:v>
                </c:pt>
                <c:pt idx="477">
                  <c:v>2665.2778320312505</c:v>
                </c:pt>
                <c:pt idx="478">
                  <c:v>2664.57641601563</c:v>
                </c:pt>
                <c:pt idx="479">
                  <c:v>2665.2778320312505</c:v>
                </c:pt>
                <c:pt idx="480">
                  <c:v>2665.2778320312505</c:v>
                </c:pt>
                <c:pt idx="481">
                  <c:v>2664.8103027343809</c:v>
                </c:pt>
                <c:pt idx="482">
                  <c:v>2665.2778320312505</c:v>
                </c:pt>
                <c:pt idx="483">
                  <c:v>2664.8103027343809</c:v>
                </c:pt>
                <c:pt idx="484">
                  <c:v>2664.57641601563</c:v>
                </c:pt>
                <c:pt idx="485">
                  <c:v>2664.1088867187491</c:v>
                </c:pt>
                <c:pt idx="486">
                  <c:v>2664.8103027343809</c:v>
                </c:pt>
                <c:pt idx="487">
                  <c:v>2664.57641601563</c:v>
                </c:pt>
                <c:pt idx="488">
                  <c:v>2664.34252929688</c:v>
                </c:pt>
                <c:pt idx="489">
                  <c:v>2644.9375000000005</c:v>
                </c:pt>
                <c:pt idx="490">
                  <c:v>2644.9375000000005</c:v>
                </c:pt>
                <c:pt idx="491">
                  <c:v>2645.40502929688</c:v>
                </c:pt>
                <c:pt idx="492">
                  <c:v>2645.40502929688</c:v>
                </c:pt>
                <c:pt idx="493">
                  <c:v>2645.40502929688</c:v>
                </c:pt>
                <c:pt idx="494">
                  <c:v>2645.40502929688</c:v>
                </c:pt>
                <c:pt idx="495">
                  <c:v>2644.7036132812505</c:v>
                </c:pt>
                <c:pt idx="496">
                  <c:v>2644.9375000000005</c:v>
                </c:pt>
                <c:pt idx="497">
                  <c:v>2644.9375000000005</c:v>
                </c:pt>
                <c:pt idx="498">
                  <c:v>2644.7036132812505</c:v>
                </c:pt>
                <c:pt idx="499">
                  <c:v>2667.14819335938</c:v>
                </c:pt>
                <c:pt idx="500">
                  <c:v>2645.8728027343805</c:v>
                </c:pt>
                <c:pt idx="501">
                  <c:v>2665.7453613281295</c:v>
                </c:pt>
                <c:pt idx="502">
                  <c:v>2635.1181640625</c:v>
                </c:pt>
                <c:pt idx="503">
                  <c:v>2634.88427734375</c:v>
                </c:pt>
                <c:pt idx="504">
                  <c:v>2634.41674804688</c:v>
                </c:pt>
                <c:pt idx="505">
                  <c:v>2664.8103027343809</c:v>
                </c:pt>
                <c:pt idx="506">
                  <c:v>2665.2778320312505</c:v>
                </c:pt>
                <c:pt idx="507">
                  <c:v>2665.2778320312505</c:v>
                </c:pt>
                <c:pt idx="508">
                  <c:v>2665.2778320312505</c:v>
                </c:pt>
                <c:pt idx="509">
                  <c:v>2665.5114746093805</c:v>
                </c:pt>
                <c:pt idx="510">
                  <c:v>2646.1064453124995</c:v>
                </c:pt>
                <c:pt idx="511">
                  <c:v>2635.1181640625</c:v>
                </c:pt>
                <c:pt idx="512">
                  <c:v>2634.1828613281291</c:v>
                </c:pt>
                <c:pt idx="513">
                  <c:v>2645.40502929688</c:v>
                </c:pt>
                <c:pt idx="514">
                  <c:v>2637.2221679687495</c:v>
                </c:pt>
                <c:pt idx="515">
                  <c:v>2635.3518066406305</c:v>
                </c:pt>
                <c:pt idx="516">
                  <c:v>2635.58569335938</c:v>
                </c:pt>
                <c:pt idx="517">
                  <c:v>2654.9907226562505</c:v>
                </c:pt>
                <c:pt idx="518">
                  <c:v>2655.45825195313</c:v>
                </c:pt>
                <c:pt idx="519">
                  <c:v>2665.2778320312505</c:v>
                </c:pt>
                <c:pt idx="520">
                  <c:v>2666.9143066406305</c:v>
                </c:pt>
                <c:pt idx="521">
                  <c:v>2646.1064453124995</c:v>
                </c:pt>
                <c:pt idx="522">
                  <c:v>2645.63891601563</c:v>
                </c:pt>
                <c:pt idx="523">
                  <c:v>2665.5114746093805</c:v>
                </c:pt>
                <c:pt idx="524">
                  <c:v>2645.8728027343805</c:v>
                </c:pt>
                <c:pt idx="525">
                  <c:v>2664.57641601563</c:v>
                </c:pt>
                <c:pt idx="526">
                  <c:v>2644.9375000000005</c:v>
                </c:pt>
                <c:pt idx="527">
                  <c:v>2646.1064453124995</c:v>
                </c:pt>
                <c:pt idx="528">
                  <c:v>2645.40502929688</c:v>
                </c:pt>
                <c:pt idx="529">
                  <c:v>2645.63891601563</c:v>
                </c:pt>
                <c:pt idx="530">
                  <c:v>2645.40502929688</c:v>
                </c:pt>
                <c:pt idx="531">
                  <c:v>2645.8728027343805</c:v>
                </c:pt>
                <c:pt idx="532">
                  <c:v>2665.5114746093805</c:v>
                </c:pt>
                <c:pt idx="533">
                  <c:v>2665.2778320312505</c:v>
                </c:pt>
                <c:pt idx="534">
                  <c:v>2644.9375000000005</c:v>
                </c:pt>
                <c:pt idx="535">
                  <c:v>2645.40502929688</c:v>
                </c:pt>
                <c:pt idx="536">
                  <c:v>2743.599609375</c:v>
                </c:pt>
                <c:pt idx="537">
                  <c:v>3101.3078613281295</c:v>
                </c:pt>
                <c:pt idx="538">
                  <c:v>3567.7314453125</c:v>
                </c:pt>
                <c:pt idx="539">
                  <c:v>4083.4863281249995</c:v>
                </c:pt>
                <c:pt idx="540">
                  <c:v>4423.42578125</c:v>
                </c:pt>
                <c:pt idx="541">
                  <c:v>4712.1645507812509</c:v>
                </c:pt>
                <c:pt idx="542">
                  <c:v>4897.5649414062509</c:v>
                </c:pt>
                <c:pt idx="543">
                  <c:v>4924.2177734375</c:v>
                </c:pt>
                <c:pt idx="544">
                  <c:v>4901.0717773437491</c:v>
                </c:pt>
                <c:pt idx="545">
                  <c:v>4899.90283203125</c:v>
                </c:pt>
                <c:pt idx="546">
                  <c:v>4876.99072265625</c:v>
                </c:pt>
                <c:pt idx="547">
                  <c:v>4873.4838867187491</c:v>
                </c:pt>
                <c:pt idx="548">
                  <c:v>4876.5229492187509</c:v>
                </c:pt>
                <c:pt idx="549">
                  <c:v>4900.60400390625</c:v>
                </c:pt>
                <c:pt idx="550">
                  <c:v>4877.2246093750009</c:v>
                </c:pt>
                <c:pt idx="551">
                  <c:v>4877.2246093750009</c:v>
                </c:pt>
                <c:pt idx="552">
                  <c:v>4863.19677734375</c:v>
                </c:pt>
                <c:pt idx="553">
                  <c:v>4843.5581054687509</c:v>
                </c:pt>
                <c:pt idx="554">
                  <c:v>4844.4931640625009</c:v>
                </c:pt>
                <c:pt idx="555">
                  <c:v>4844.72705078125</c:v>
                </c:pt>
                <c:pt idx="556">
                  <c:v>4843.5581054687509</c:v>
                </c:pt>
                <c:pt idx="557">
                  <c:v>4866.9374999999991</c:v>
                </c:pt>
                <c:pt idx="558">
                  <c:v>4866.4697265625009</c:v>
                </c:pt>
                <c:pt idx="559">
                  <c:v>4866.4697265625009</c:v>
                </c:pt>
                <c:pt idx="560">
                  <c:v>4866.0024414062509</c:v>
                </c:pt>
                <c:pt idx="561">
                  <c:v>4843.5581054687509</c:v>
                </c:pt>
                <c:pt idx="562">
                  <c:v>4844.4931640625009</c:v>
                </c:pt>
                <c:pt idx="563">
                  <c:v>4862.9628906250009</c:v>
                </c:pt>
                <c:pt idx="564">
                  <c:v>4843.09033203125</c:v>
                </c:pt>
                <c:pt idx="565">
                  <c:v>4869.9770507812491</c:v>
                </c:pt>
                <c:pt idx="566">
                  <c:v>4842.3886718750009</c:v>
                </c:pt>
                <c:pt idx="567">
                  <c:v>4843.09033203125</c:v>
                </c:pt>
                <c:pt idx="568">
                  <c:v>4842.6225585937518</c:v>
                </c:pt>
                <c:pt idx="569">
                  <c:v>4843.09033203125</c:v>
                </c:pt>
                <c:pt idx="570">
                  <c:v>4842.6225585937518</c:v>
                </c:pt>
                <c:pt idx="571">
                  <c:v>4842.3886718750009</c:v>
                </c:pt>
                <c:pt idx="572">
                  <c:v>4842.3886718750009</c:v>
                </c:pt>
                <c:pt idx="573">
                  <c:v>4842.1552734375018</c:v>
                </c:pt>
                <c:pt idx="574">
                  <c:v>4870.4443359374991</c:v>
                </c:pt>
                <c:pt idx="575">
                  <c:v>4842.3886718750009</c:v>
                </c:pt>
                <c:pt idx="576">
                  <c:v>4869.2753906249991</c:v>
                </c:pt>
                <c:pt idx="577">
                  <c:v>4870.21044921875</c:v>
                </c:pt>
                <c:pt idx="578">
                  <c:v>4870.21044921875</c:v>
                </c:pt>
                <c:pt idx="579">
                  <c:v>4889.3818359375</c:v>
                </c:pt>
                <c:pt idx="580">
                  <c:v>4911.35888671875</c:v>
                </c:pt>
                <c:pt idx="581">
                  <c:v>4934.73828125</c:v>
                </c:pt>
                <c:pt idx="582">
                  <c:v>4933.33544921875</c:v>
                </c:pt>
                <c:pt idx="583">
                  <c:v>4933.8032226562509</c:v>
                </c:pt>
                <c:pt idx="584">
                  <c:v>4957.6503906250009</c:v>
                </c:pt>
                <c:pt idx="585">
                  <c:v>4959.0532226562509</c:v>
                </c:pt>
                <c:pt idx="586">
                  <c:v>4959.98828125</c:v>
                </c:pt>
                <c:pt idx="587">
                  <c:v>4959.287109375</c:v>
                </c:pt>
                <c:pt idx="588">
                  <c:v>4958.3520507812509</c:v>
                </c:pt>
                <c:pt idx="589">
                  <c:v>4982.1992187500009</c:v>
                </c:pt>
                <c:pt idx="590">
                  <c:v>4954.6113281250009</c:v>
                </c:pt>
                <c:pt idx="591">
                  <c:v>4953.4418945312509</c:v>
                </c:pt>
                <c:pt idx="592">
                  <c:v>4953.67578125</c:v>
                </c:pt>
                <c:pt idx="593">
                  <c:v>4977.5229492187509</c:v>
                </c:pt>
                <c:pt idx="594">
                  <c:v>4977.99072265625</c:v>
                </c:pt>
                <c:pt idx="595">
                  <c:v>4977.7568359375</c:v>
                </c:pt>
                <c:pt idx="596">
                  <c:v>4978.2246093750009</c:v>
                </c:pt>
                <c:pt idx="597">
                  <c:v>4977.7568359375</c:v>
                </c:pt>
                <c:pt idx="598">
                  <c:v>4977.7568359375</c:v>
                </c:pt>
                <c:pt idx="599">
                  <c:v>4978.6918945312509</c:v>
                </c:pt>
                <c:pt idx="600">
                  <c:v>4979.3935546875009</c:v>
                </c:pt>
                <c:pt idx="601">
                  <c:v>4980.0947265625009</c:v>
                </c:pt>
                <c:pt idx="602">
                  <c:v>4956.4814453124991</c:v>
                </c:pt>
                <c:pt idx="603">
                  <c:v>4955.3125000000009</c:v>
                </c:pt>
                <c:pt idx="604">
                  <c:v>4956.4814453124991</c:v>
                </c:pt>
                <c:pt idx="605">
                  <c:v>4955.54638671875</c:v>
                </c:pt>
                <c:pt idx="606">
                  <c:v>4958.1181640625018</c:v>
                </c:pt>
                <c:pt idx="607">
                  <c:v>4957.88427734375</c:v>
                </c:pt>
                <c:pt idx="608">
                  <c:v>4957.1831054687509</c:v>
                </c:pt>
                <c:pt idx="609">
                  <c:v>4982.1992187500009</c:v>
                </c:pt>
                <c:pt idx="610">
                  <c:v>4982.6665039062509</c:v>
                </c:pt>
                <c:pt idx="611">
                  <c:v>4958.1181640625018</c:v>
                </c:pt>
                <c:pt idx="612">
                  <c:v>4958.3520507812509</c:v>
                </c:pt>
                <c:pt idx="613">
                  <c:v>4982.1992187500009</c:v>
                </c:pt>
                <c:pt idx="614">
                  <c:v>4982.43310546875</c:v>
                </c:pt>
                <c:pt idx="615">
                  <c:v>4982.43310546875</c:v>
                </c:pt>
                <c:pt idx="616">
                  <c:v>4982.9003906249991</c:v>
                </c:pt>
                <c:pt idx="617">
                  <c:v>4983.6020507812509</c:v>
                </c:pt>
                <c:pt idx="618">
                  <c:v>5009.3193359375</c:v>
                </c:pt>
                <c:pt idx="619">
                  <c:v>5009.5532226562509</c:v>
                </c:pt>
                <c:pt idx="620">
                  <c:v>5009.08544921875</c:v>
                </c:pt>
                <c:pt idx="621">
                  <c:v>4984.537109375</c:v>
                </c:pt>
                <c:pt idx="622">
                  <c:v>4985.0043945312509</c:v>
                </c:pt>
                <c:pt idx="623">
                  <c:v>5009.08544921875</c:v>
                </c:pt>
                <c:pt idx="624">
                  <c:v>4983.6020507812509</c:v>
                </c:pt>
                <c:pt idx="625">
                  <c:v>4984.537109375</c:v>
                </c:pt>
                <c:pt idx="626">
                  <c:v>4959.287109375</c:v>
                </c:pt>
                <c:pt idx="627">
                  <c:v>4959.98828125</c:v>
                </c:pt>
                <c:pt idx="628">
                  <c:v>4985.23828125</c:v>
                </c:pt>
                <c:pt idx="629">
                  <c:v>5009.3193359375</c:v>
                </c:pt>
                <c:pt idx="630">
                  <c:v>5009.08544921875</c:v>
                </c:pt>
                <c:pt idx="631">
                  <c:v>5010.2543945312509</c:v>
                </c:pt>
                <c:pt idx="632">
                  <c:v>5012.1250000000009</c:v>
                </c:pt>
                <c:pt idx="633">
                  <c:v>5011.8911132812509</c:v>
                </c:pt>
                <c:pt idx="634">
                  <c:v>4986.875</c:v>
                </c:pt>
                <c:pt idx="635">
                  <c:v>4986.173828125</c:v>
                </c:pt>
                <c:pt idx="636">
                  <c:v>4986.875</c:v>
                </c:pt>
                <c:pt idx="637">
                  <c:v>5010.9560546875009</c:v>
                </c:pt>
                <c:pt idx="638">
                  <c:v>5035.5043945312509</c:v>
                </c:pt>
                <c:pt idx="639">
                  <c:v>5009.08544921875</c:v>
                </c:pt>
                <c:pt idx="640">
                  <c:v>5010.2543945312509</c:v>
                </c:pt>
                <c:pt idx="641">
                  <c:v>4985.23828125</c:v>
                </c:pt>
                <c:pt idx="642">
                  <c:v>4985.23828125</c:v>
                </c:pt>
                <c:pt idx="643">
                  <c:v>4985.23828125</c:v>
                </c:pt>
                <c:pt idx="644">
                  <c:v>4984.77099609375</c:v>
                </c:pt>
                <c:pt idx="645">
                  <c:v>5009.08544921875</c:v>
                </c:pt>
                <c:pt idx="646">
                  <c:v>5009.3193359375</c:v>
                </c:pt>
                <c:pt idx="647">
                  <c:v>5032.93310546875</c:v>
                </c:pt>
                <c:pt idx="648">
                  <c:v>5009.3193359375</c:v>
                </c:pt>
                <c:pt idx="649">
                  <c:v>5009.08544921875</c:v>
                </c:pt>
                <c:pt idx="650">
                  <c:v>5010.7221679687509</c:v>
                </c:pt>
                <c:pt idx="651">
                  <c:v>4986.875</c:v>
                </c:pt>
                <c:pt idx="652">
                  <c:v>5010.9560546875009</c:v>
                </c:pt>
                <c:pt idx="653">
                  <c:v>5011.6572265625018</c:v>
                </c:pt>
                <c:pt idx="654">
                  <c:v>4987.3427734375009</c:v>
                </c:pt>
                <c:pt idx="655">
                  <c:v>4987.3427734375009</c:v>
                </c:pt>
                <c:pt idx="656">
                  <c:v>5010.9560546875009</c:v>
                </c:pt>
                <c:pt idx="657">
                  <c:v>4987.3427734375009</c:v>
                </c:pt>
                <c:pt idx="658">
                  <c:v>4987.10888671875</c:v>
                </c:pt>
                <c:pt idx="659">
                  <c:v>4981.49755859375</c:v>
                </c:pt>
                <c:pt idx="660">
                  <c:v>5004.87744140625</c:v>
                </c:pt>
                <c:pt idx="661">
                  <c:v>4981.49755859375</c:v>
                </c:pt>
                <c:pt idx="662">
                  <c:v>5004.87744140625</c:v>
                </c:pt>
                <c:pt idx="663">
                  <c:v>4980.5625000000009</c:v>
                </c:pt>
                <c:pt idx="664">
                  <c:v>4981.49755859375</c:v>
                </c:pt>
                <c:pt idx="665">
                  <c:v>4981.49755859375</c:v>
                </c:pt>
                <c:pt idx="666">
                  <c:v>4981.2636718750009</c:v>
                </c:pt>
                <c:pt idx="667">
                  <c:v>4978.6918945312509</c:v>
                </c:pt>
                <c:pt idx="668">
                  <c:v>4980.0947265625009</c:v>
                </c:pt>
                <c:pt idx="669">
                  <c:v>4980.5625000000009</c:v>
                </c:pt>
                <c:pt idx="670">
                  <c:v>5006.74755859375</c:v>
                </c:pt>
                <c:pt idx="671">
                  <c:v>5006.2802734375009</c:v>
                </c:pt>
                <c:pt idx="672">
                  <c:v>5006.74755859375</c:v>
                </c:pt>
                <c:pt idx="673">
                  <c:v>5005.57861328125</c:v>
                </c:pt>
                <c:pt idx="674">
                  <c:v>5006.04638671875</c:v>
                </c:pt>
                <c:pt idx="675">
                  <c:v>5005.1113281250009</c:v>
                </c:pt>
                <c:pt idx="676">
                  <c:v>4981.7314453124991</c:v>
                </c:pt>
                <c:pt idx="677">
                  <c:v>4980.3286132812509</c:v>
                </c:pt>
                <c:pt idx="678">
                  <c:v>4981.2636718750009</c:v>
                </c:pt>
                <c:pt idx="679">
                  <c:v>5005.57861328125</c:v>
                </c:pt>
                <c:pt idx="680">
                  <c:v>5004.6435546875009</c:v>
                </c:pt>
                <c:pt idx="681">
                  <c:v>4980.5625000000009</c:v>
                </c:pt>
                <c:pt idx="682">
                  <c:v>5004.87744140625</c:v>
                </c:pt>
                <c:pt idx="683">
                  <c:v>5005.57861328125</c:v>
                </c:pt>
                <c:pt idx="684">
                  <c:v>4981.2636718750009</c:v>
                </c:pt>
                <c:pt idx="685">
                  <c:v>4981.7314453124991</c:v>
                </c:pt>
                <c:pt idx="686">
                  <c:v>5029.6596679687509</c:v>
                </c:pt>
                <c:pt idx="687">
                  <c:v>5030.1274414062509</c:v>
                </c:pt>
                <c:pt idx="688">
                  <c:v>4981.2636718750009</c:v>
                </c:pt>
                <c:pt idx="689">
                  <c:v>5005.8125000000009</c:v>
                </c:pt>
                <c:pt idx="690">
                  <c:v>5030.1274414062509</c:v>
                </c:pt>
                <c:pt idx="691">
                  <c:v>5005.57861328125</c:v>
                </c:pt>
                <c:pt idx="692">
                  <c:v>5004.87744140625</c:v>
                </c:pt>
                <c:pt idx="693">
                  <c:v>5005.8125000000009</c:v>
                </c:pt>
                <c:pt idx="694">
                  <c:v>5005.1113281250009</c:v>
                </c:pt>
                <c:pt idx="695">
                  <c:v>5029.6596679687509</c:v>
                </c:pt>
                <c:pt idx="696">
                  <c:v>5030.5947265625009</c:v>
                </c:pt>
                <c:pt idx="697">
                  <c:v>5006.2802734375009</c:v>
                </c:pt>
                <c:pt idx="698">
                  <c:v>5006.04638671875</c:v>
                </c:pt>
                <c:pt idx="699">
                  <c:v>5006.2802734375009</c:v>
                </c:pt>
                <c:pt idx="700">
                  <c:v>5007.44921875</c:v>
                </c:pt>
                <c:pt idx="701">
                  <c:v>5007.21533203125</c:v>
                </c:pt>
                <c:pt idx="702">
                  <c:v>5007.21533203125</c:v>
                </c:pt>
                <c:pt idx="703">
                  <c:v>4983.3681640625018</c:v>
                </c:pt>
                <c:pt idx="704">
                  <c:v>4983.6020507812509</c:v>
                </c:pt>
                <c:pt idx="705">
                  <c:v>4982.6665039062509</c:v>
                </c:pt>
                <c:pt idx="706">
                  <c:v>4982.43310546875</c:v>
                </c:pt>
                <c:pt idx="707">
                  <c:v>4982.43310546875</c:v>
                </c:pt>
                <c:pt idx="708">
                  <c:v>5005.8125000000009</c:v>
                </c:pt>
                <c:pt idx="709">
                  <c:v>5002.77294921875</c:v>
                </c:pt>
                <c:pt idx="710">
                  <c:v>5003.9418945312509</c:v>
                </c:pt>
                <c:pt idx="711">
                  <c:v>5003.70849609375</c:v>
                </c:pt>
                <c:pt idx="712">
                  <c:v>5003.70849609375</c:v>
                </c:pt>
                <c:pt idx="713">
                  <c:v>5002.77294921875</c:v>
                </c:pt>
                <c:pt idx="714">
                  <c:v>5028.2568359375</c:v>
                </c:pt>
                <c:pt idx="715">
                  <c:v>5027.0878906249991</c:v>
                </c:pt>
                <c:pt idx="716">
                  <c:v>5027.0878906249991</c:v>
                </c:pt>
                <c:pt idx="717">
                  <c:v>5055.8447265625009</c:v>
                </c:pt>
                <c:pt idx="718">
                  <c:v>5031.29638671875</c:v>
                </c:pt>
                <c:pt idx="719">
                  <c:v>5055.1435546875009</c:v>
                </c:pt>
                <c:pt idx="720">
                  <c:v>5029.42578125</c:v>
                </c:pt>
                <c:pt idx="721">
                  <c:v>5053.974609375</c:v>
                </c:pt>
                <c:pt idx="722">
                  <c:v>5054.67578125</c:v>
                </c:pt>
                <c:pt idx="723">
                  <c:v>5072.9121093750009</c:v>
                </c:pt>
                <c:pt idx="724">
                  <c:v>5072.9121093750009</c:v>
                </c:pt>
                <c:pt idx="725">
                  <c:v>5072.6782226562509</c:v>
                </c:pt>
                <c:pt idx="726">
                  <c:v>5073.3793945312509</c:v>
                </c:pt>
                <c:pt idx="727">
                  <c:v>5050.2338867187491</c:v>
                </c:pt>
                <c:pt idx="728">
                  <c:v>5050</c:v>
                </c:pt>
                <c:pt idx="729">
                  <c:v>5025.6850585937509</c:v>
                </c:pt>
                <c:pt idx="730">
                  <c:v>5026.6206054687518</c:v>
                </c:pt>
                <c:pt idx="731">
                  <c:v>5050.2338867187491</c:v>
                </c:pt>
                <c:pt idx="732">
                  <c:v>5050.4677734375</c:v>
                </c:pt>
                <c:pt idx="733">
                  <c:v>5049.298828125</c:v>
                </c:pt>
                <c:pt idx="734">
                  <c:v>5049.298828125</c:v>
                </c:pt>
                <c:pt idx="735">
                  <c:v>5050</c:v>
                </c:pt>
                <c:pt idx="736">
                  <c:v>5068.9374999999991</c:v>
                </c:pt>
                <c:pt idx="737">
                  <c:v>5048.3632812500009</c:v>
                </c:pt>
                <c:pt idx="738">
                  <c:v>5023.8149414062509</c:v>
                </c:pt>
                <c:pt idx="739">
                  <c:v>5089.9790039062491</c:v>
                </c:pt>
                <c:pt idx="740">
                  <c:v>5090.4467773437491</c:v>
                </c:pt>
                <c:pt idx="741">
                  <c:v>5046.4931640625009</c:v>
                </c:pt>
                <c:pt idx="742">
                  <c:v>5047.8959960937518</c:v>
                </c:pt>
                <c:pt idx="743">
                  <c:v>5047.6621093750018</c:v>
                </c:pt>
                <c:pt idx="744">
                  <c:v>5048.1293945312509</c:v>
                </c:pt>
                <c:pt idx="745">
                  <c:v>5047.6621093750018</c:v>
                </c:pt>
                <c:pt idx="746">
                  <c:v>5047.8959960937518</c:v>
                </c:pt>
                <c:pt idx="747">
                  <c:v>5052.5717773437491</c:v>
                </c:pt>
                <c:pt idx="748">
                  <c:v>5054.20849609375</c:v>
                </c:pt>
                <c:pt idx="749">
                  <c:v>5054.20849609375</c:v>
                </c:pt>
                <c:pt idx="750">
                  <c:v>5072.9121093750009</c:v>
                </c:pt>
                <c:pt idx="751">
                  <c:v>5073.3793945312509</c:v>
                </c:pt>
                <c:pt idx="752">
                  <c:v>5071.04150390625</c:v>
                </c:pt>
                <c:pt idx="753">
                  <c:v>5071.7431640625009</c:v>
                </c:pt>
                <c:pt idx="754">
                  <c:v>5050.2338867187491</c:v>
                </c:pt>
                <c:pt idx="755">
                  <c:v>5072.4443359374991</c:v>
                </c:pt>
                <c:pt idx="756">
                  <c:v>5071.04150390625</c:v>
                </c:pt>
                <c:pt idx="757">
                  <c:v>5052.8056640625018</c:v>
                </c:pt>
                <c:pt idx="758">
                  <c:v>5027.78955078125</c:v>
                </c:pt>
                <c:pt idx="759">
                  <c:v>5050.7011718750009</c:v>
                </c:pt>
                <c:pt idx="760">
                  <c:v>5050.4677734375</c:v>
                </c:pt>
                <c:pt idx="761">
                  <c:v>5070.57421875</c:v>
                </c:pt>
                <c:pt idx="762">
                  <c:v>5095.59033203125</c:v>
                </c:pt>
                <c:pt idx="763">
                  <c:v>5070.34033203125</c:v>
                </c:pt>
                <c:pt idx="764">
                  <c:v>5069.17138671875</c:v>
                </c:pt>
                <c:pt idx="765">
                  <c:v>5068.9374999999991</c:v>
                </c:pt>
                <c:pt idx="766">
                  <c:v>5051.1689453125</c:v>
                </c:pt>
                <c:pt idx="767">
                  <c:v>5070.34033203125</c:v>
                </c:pt>
                <c:pt idx="768">
                  <c:v>5070.34033203125</c:v>
                </c:pt>
                <c:pt idx="769">
                  <c:v>5071.04150390625</c:v>
                </c:pt>
                <c:pt idx="770">
                  <c:v>5069.17138671875</c:v>
                </c:pt>
                <c:pt idx="771">
                  <c:v>5070.1064453125</c:v>
                </c:pt>
                <c:pt idx="772">
                  <c:v>5070.1064453125</c:v>
                </c:pt>
                <c:pt idx="773">
                  <c:v>5070.1064453125</c:v>
                </c:pt>
                <c:pt idx="774">
                  <c:v>5069.8725585937509</c:v>
                </c:pt>
                <c:pt idx="775">
                  <c:v>5094.6552734375018</c:v>
                </c:pt>
                <c:pt idx="776">
                  <c:v>5093.95361328125</c:v>
                </c:pt>
                <c:pt idx="777">
                  <c:v>5094.6552734375018</c:v>
                </c:pt>
                <c:pt idx="778">
                  <c:v>5093.7197265625009</c:v>
                </c:pt>
                <c:pt idx="779">
                  <c:v>5073.84716796875</c:v>
                </c:pt>
                <c:pt idx="780">
                  <c:v>5074.548828125</c:v>
                </c:pt>
                <c:pt idx="781">
                  <c:v>5073.6132812500009</c:v>
                </c:pt>
                <c:pt idx="782">
                  <c:v>5074.7822265625018</c:v>
                </c:pt>
                <c:pt idx="783">
                  <c:v>5049.5322265625018</c:v>
                </c:pt>
                <c:pt idx="784">
                  <c:v>5073.84716796875</c:v>
                </c:pt>
                <c:pt idx="785">
                  <c:v>5093.2524414062509</c:v>
                </c:pt>
                <c:pt idx="786">
                  <c:v>5094.42138671875</c:v>
                </c:pt>
                <c:pt idx="787">
                  <c:v>5074.7822265625018</c:v>
                </c:pt>
                <c:pt idx="788">
                  <c:v>5073.6132812500009</c:v>
                </c:pt>
                <c:pt idx="789">
                  <c:v>5073.84716796875</c:v>
                </c:pt>
                <c:pt idx="790">
                  <c:v>5073.6132812500009</c:v>
                </c:pt>
                <c:pt idx="791">
                  <c:v>5049.298828125</c:v>
                </c:pt>
                <c:pt idx="792">
                  <c:v>5048.8310546875009</c:v>
                </c:pt>
                <c:pt idx="793">
                  <c:v>5049.298828125</c:v>
                </c:pt>
                <c:pt idx="794">
                  <c:v>5050</c:v>
                </c:pt>
                <c:pt idx="795">
                  <c:v>5073.84716796875</c:v>
                </c:pt>
                <c:pt idx="796">
                  <c:v>5073.84716796875</c:v>
                </c:pt>
                <c:pt idx="797">
                  <c:v>5048.3632812500009</c:v>
                </c:pt>
                <c:pt idx="798">
                  <c:v>5048.8310546875009</c:v>
                </c:pt>
                <c:pt idx="799">
                  <c:v>5072.4443359374991</c:v>
                </c:pt>
                <c:pt idx="800">
                  <c:v>5072.4443359374991</c:v>
                </c:pt>
                <c:pt idx="801">
                  <c:v>5072.4443359374991</c:v>
                </c:pt>
                <c:pt idx="802">
                  <c:v>5092.78466796875</c:v>
                </c:pt>
                <c:pt idx="803">
                  <c:v>5072.9121093750009</c:v>
                </c:pt>
                <c:pt idx="804">
                  <c:v>5092.78466796875</c:v>
                </c:pt>
                <c:pt idx="805">
                  <c:v>5092.3168945312509</c:v>
                </c:pt>
                <c:pt idx="806">
                  <c:v>5091.3818359375</c:v>
                </c:pt>
                <c:pt idx="807">
                  <c:v>5093.2524414062509</c:v>
                </c:pt>
                <c:pt idx="808">
                  <c:v>5092.78466796875</c:v>
                </c:pt>
                <c:pt idx="809">
                  <c:v>5092.78466796875</c:v>
                </c:pt>
                <c:pt idx="810">
                  <c:v>5049.0649414062509</c:v>
                </c:pt>
                <c:pt idx="811">
                  <c:v>5072.9121093750009</c:v>
                </c:pt>
                <c:pt idx="812">
                  <c:v>5092.08349609375</c:v>
                </c:pt>
                <c:pt idx="813">
                  <c:v>5091.3818359375</c:v>
                </c:pt>
                <c:pt idx="814">
                  <c:v>5091.6157226562509</c:v>
                </c:pt>
                <c:pt idx="815">
                  <c:v>5071.50927734375</c:v>
                </c:pt>
                <c:pt idx="816">
                  <c:v>5091.3818359375</c:v>
                </c:pt>
                <c:pt idx="817">
                  <c:v>5089.7456054687509</c:v>
                </c:pt>
                <c:pt idx="818">
                  <c:v>5069.17138671875</c:v>
                </c:pt>
                <c:pt idx="819">
                  <c:v>5087.6411132812509</c:v>
                </c:pt>
                <c:pt idx="820">
                  <c:v>5087.875</c:v>
                </c:pt>
                <c:pt idx="821">
                  <c:v>5069.17138671875</c:v>
                </c:pt>
                <c:pt idx="822">
                  <c:v>5069.8725585937509</c:v>
                </c:pt>
                <c:pt idx="823">
                  <c:v>5089.9790039062491</c:v>
                </c:pt>
                <c:pt idx="824">
                  <c:v>5088.5761718750009</c:v>
                </c:pt>
                <c:pt idx="825">
                  <c:v>5089.0439453124991</c:v>
                </c:pt>
                <c:pt idx="826">
                  <c:v>5089.0439453124991</c:v>
                </c:pt>
                <c:pt idx="827">
                  <c:v>5088.8100585937509</c:v>
                </c:pt>
                <c:pt idx="828">
                  <c:v>5086.47216796875</c:v>
                </c:pt>
                <c:pt idx="829">
                  <c:v>5086.47216796875</c:v>
                </c:pt>
                <c:pt idx="830">
                  <c:v>5086.7060546875009</c:v>
                </c:pt>
                <c:pt idx="831">
                  <c:v>5088.5761718750009</c:v>
                </c:pt>
                <c:pt idx="832">
                  <c:v>5088.10888671875</c:v>
                </c:pt>
                <c:pt idx="833">
                  <c:v>5088.5761718750009</c:v>
                </c:pt>
                <c:pt idx="834">
                  <c:v>5087.875</c:v>
                </c:pt>
                <c:pt idx="835">
                  <c:v>5067.0668945312509</c:v>
                </c:pt>
                <c:pt idx="836">
                  <c:v>5092.55078125</c:v>
                </c:pt>
                <c:pt idx="837">
                  <c:v>5092.3168945312509</c:v>
                </c:pt>
                <c:pt idx="838">
                  <c:v>5093.486328125</c:v>
                </c:pt>
                <c:pt idx="839">
                  <c:v>5093.486328125</c:v>
                </c:pt>
                <c:pt idx="840">
                  <c:v>5113.1250000000009</c:v>
                </c:pt>
                <c:pt idx="841">
                  <c:v>5093.95361328125</c:v>
                </c:pt>
                <c:pt idx="842">
                  <c:v>5093.95361328125</c:v>
                </c:pt>
                <c:pt idx="843">
                  <c:v>5094.42138671875</c:v>
                </c:pt>
                <c:pt idx="844">
                  <c:v>5093.486328125</c:v>
                </c:pt>
                <c:pt idx="845">
                  <c:v>5094.6552734375018</c:v>
                </c:pt>
                <c:pt idx="846">
                  <c:v>5093.2524414062509</c:v>
                </c:pt>
                <c:pt idx="847">
                  <c:v>5111.0209960937518</c:v>
                </c:pt>
                <c:pt idx="848">
                  <c:v>5111.48828125</c:v>
                </c:pt>
                <c:pt idx="849">
                  <c:v>5093.486328125</c:v>
                </c:pt>
                <c:pt idx="850">
                  <c:v>5113.5927734375009</c:v>
                </c:pt>
                <c:pt idx="851">
                  <c:v>5113.35888671875</c:v>
                </c:pt>
                <c:pt idx="852">
                  <c:v>5113.5927734375009</c:v>
                </c:pt>
                <c:pt idx="853">
                  <c:v>5094.42138671875</c:v>
                </c:pt>
                <c:pt idx="854">
                  <c:v>5114.76171875</c:v>
                </c:pt>
                <c:pt idx="855">
                  <c:v>5115.4628906250009</c:v>
                </c:pt>
                <c:pt idx="856">
                  <c:v>5140.01171875</c:v>
                </c:pt>
                <c:pt idx="857">
                  <c:v>5114.9956054687509</c:v>
                </c:pt>
                <c:pt idx="858">
                  <c:v>5114.52783203125</c:v>
                </c:pt>
                <c:pt idx="859">
                  <c:v>5115.4628906250009</c:v>
                </c:pt>
                <c:pt idx="860">
                  <c:v>5114.52783203125</c:v>
                </c:pt>
                <c:pt idx="861">
                  <c:v>5114.76171875</c:v>
                </c:pt>
                <c:pt idx="862">
                  <c:v>5139.0761718750009</c:v>
                </c:pt>
                <c:pt idx="863">
                  <c:v>5115.4628906250009</c:v>
                </c:pt>
                <c:pt idx="864">
                  <c:v>5139.5439453124991</c:v>
                </c:pt>
                <c:pt idx="865">
                  <c:v>5138.1411132812509</c:v>
                </c:pt>
                <c:pt idx="866">
                  <c:v>5114.52783203125</c:v>
                </c:pt>
                <c:pt idx="867">
                  <c:v>5113.8261718750018</c:v>
                </c:pt>
                <c:pt idx="868">
                  <c:v>5137.2060546875009</c:v>
                </c:pt>
                <c:pt idx="869">
                  <c:v>5095.8242187500009</c:v>
                </c:pt>
                <c:pt idx="870">
                  <c:v>5094.42138671875</c:v>
                </c:pt>
                <c:pt idx="871">
                  <c:v>5114.52783203125</c:v>
                </c:pt>
                <c:pt idx="872">
                  <c:v>5113.5927734375009</c:v>
                </c:pt>
                <c:pt idx="873">
                  <c:v>5138.1411132812509</c:v>
                </c:pt>
                <c:pt idx="874">
                  <c:v>5133.46533203125</c:v>
                </c:pt>
                <c:pt idx="875">
                  <c:v>5133.46533203125</c:v>
                </c:pt>
                <c:pt idx="876">
                  <c:v>5133.46533203125</c:v>
                </c:pt>
                <c:pt idx="877">
                  <c:v>5108.91650390625</c:v>
                </c:pt>
                <c:pt idx="878">
                  <c:v>5134.1665039062509</c:v>
                </c:pt>
                <c:pt idx="879">
                  <c:v>5109.6181640625018</c:v>
                </c:pt>
                <c:pt idx="880">
                  <c:v>5109.1503906250009</c:v>
                </c:pt>
                <c:pt idx="881">
                  <c:v>5109.1503906250009</c:v>
                </c:pt>
                <c:pt idx="882">
                  <c:v>5109.8520507812509</c:v>
                </c:pt>
                <c:pt idx="883">
                  <c:v>5109.8520507812509</c:v>
                </c:pt>
                <c:pt idx="884">
                  <c:v>5111.9560546875009</c:v>
                </c:pt>
                <c:pt idx="885">
                  <c:v>5112.1899414062509</c:v>
                </c:pt>
                <c:pt idx="886">
                  <c:v>5109.8520507812509</c:v>
                </c:pt>
                <c:pt idx="887">
                  <c:v>5134.63427734375</c:v>
                </c:pt>
                <c:pt idx="888">
                  <c:v>5115.9306640625009</c:v>
                </c:pt>
                <c:pt idx="889">
                  <c:v>5091.14794921875</c:v>
                </c:pt>
                <c:pt idx="890">
                  <c:v>5116.6318359375</c:v>
                </c:pt>
                <c:pt idx="891">
                  <c:v>5116.6318359375</c:v>
                </c:pt>
                <c:pt idx="892">
                  <c:v>5115.69677734375</c:v>
                </c:pt>
                <c:pt idx="893">
                  <c:v>5115.9306640625009</c:v>
                </c:pt>
                <c:pt idx="894">
                  <c:v>5116.8657226562509</c:v>
                </c:pt>
                <c:pt idx="895">
                  <c:v>5120.84033203125</c:v>
                </c:pt>
                <c:pt idx="896">
                  <c:v>5120.1386718750009</c:v>
                </c:pt>
                <c:pt idx="897">
                  <c:v>5119.4374999999991</c:v>
                </c:pt>
                <c:pt idx="898">
                  <c:v>5119.67138671875</c:v>
                </c:pt>
                <c:pt idx="899">
                  <c:v>5120.3725585937509</c:v>
                </c:pt>
                <c:pt idx="900">
                  <c:v>5139.3100585937509</c:v>
                </c:pt>
                <c:pt idx="901">
                  <c:v>5119.67138671875</c:v>
                </c:pt>
                <c:pt idx="902">
                  <c:v>5139.5439453124991</c:v>
                </c:pt>
                <c:pt idx="903">
                  <c:v>5119.4374999999991</c:v>
                </c:pt>
                <c:pt idx="904">
                  <c:v>5139.0761718750009</c:v>
                </c:pt>
                <c:pt idx="905">
                  <c:v>5140.01171875</c:v>
                </c:pt>
                <c:pt idx="906">
                  <c:v>5119.67138671875</c:v>
                </c:pt>
                <c:pt idx="907">
                  <c:v>5139.3100585937509</c:v>
                </c:pt>
                <c:pt idx="908">
                  <c:v>5120.6064453125</c:v>
                </c:pt>
                <c:pt idx="909">
                  <c:v>5118.5024414062509</c:v>
                </c:pt>
                <c:pt idx="910">
                  <c:v>5093.486328125</c:v>
                </c:pt>
                <c:pt idx="911">
                  <c:v>5136.97216796875</c:v>
                </c:pt>
                <c:pt idx="912">
                  <c:v>5162.2221679687509</c:v>
                </c:pt>
                <c:pt idx="913">
                  <c:v>5137.2060546875009</c:v>
                </c:pt>
                <c:pt idx="914">
                  <c:v>5137.9072265625009</c:v>
                </c:pt>
                <c:pt idx="915">
                  <c:v>5136.037109375</c:v>
                </c:pt>
                <c:pt idx="916">
                  <c:v>5136.037109375</c:v>
                </c:pt>
                <c:pt idx="917">
                  <c:v>5136.5043945312509</c:v>
                </c:pt>
                <c:pt idx="918">
                  <c:v>5134.8681640625018</c:v>
                </c:pt>
                <c:pt idx="919">
                  <c:v>5136.5043945312509</c:v>
                </c:pt>
                <c:pt idx="920">
                  <c:v>5116.8657226562509</c:v>
                </c:pt>
                <c:pt idx="921">
                  <c:v>5090.91455078125</c:v>
                </c:pt>
                <c:pt idx="922">
                  <c:v>5134.8681640625018</c:v>
                </c:pt>
                <c:pt idx="923">
                  <c:v>5116.1645507812509</c:v>
                </c:pt>
                <c:pt idx="924">
                  <c:v>5136.037109375</c:v>
                </c:pt>
                <c:pt idx="925">
                  <c:v>5160.3520507812509</c:v>
                </c:pt>
                <c:pt idx="926">
                  <c:v>5160.1181640625018</c:v>
                </c:pt>
                <c:pt idx="927">
                  <c:v>5161.0532226562509</c:v>
                </c:pt>
                <c:pt idx="928">
                  <c:v>5183.96533203125</c:v>
                </c:pt>
                <c:pt idx="929">
                  <c:v>5184.6665039062509</c:v>
                </c:pt>
                <c:pt idx="930">
                  <c:v>5183.96533203125</c:v>
                </c:pt>
                <c:pt idx="931">
                  <c:v>5184.6665039062509</c:v>
                </c:pt>
                <c:pt idx="932">
                  <c:v>5208.5136718750009</c:v>
                </c:pt>
                <c:pt idx="933">
                  <c:v>5160.1181640625018</c:v>
                </c:pt>
                <c:pt idx="934">
                  <c:v>5159.41650390625</c:v>
                </c:pt>
                <c:pt idx="935">
                  <c:v>5135.8032226562509</c:v>
                </c:pt>
                <c:pt idx="936">
                  <c:v>5136.037109375</c:v>
                </c:pt>
                <c:pt idx="937">
                  <c:v>5159.88427734375</c:v>
                </c:pt>
                <c:pt idx="938">
                  <c:v>5183.7314453124991</c:v>
                </c:pt>
                <c:pt idx="939">
                  <c:v>5207.8125000000009</c:v>
                </c:pt>
                <c:pt idx="940">
                  <c:v>5207.8125000000009</c:v>
                </c:pt>
                <c:pt idx="941">
                  <c:v>5207.3447265625009</c:v>
                </c:pt>
                <c:pt idx="942">
                  <c:v>5183.2636718750009</c:v>
                </c:pt>
                <c:pt idx="943">
                  <c:v>5232.3613281250009</c:v>
                </c:pt>
                <c:pt idx="944">
                  <c:v>5232.3613281250009</c:v>
                </c:pt>
                <c:pt idx="945">
                  <c:v>5208.5136718750009</c:v>
                </c:pt>
                <c:pt idx="946">
                  <c:v>5206.6435546875009</c:v>
                </c:pt>
                <c:pt idx="947">
                  <c:v>5231.8935546875009</c:v>
                </c:pt>
                <c:pt idx="948">
                  <c:v>5232.3613281250009</c:v>
                </c:pt>
                <c:pt idx="949">
                  <c:v>5204.53955078125</c:v>
                </c:pt>
                <c:pt idx="950">
                  <c:v>5179.99072265625</c:v>
                </c:pt>
                <c:pt idx="951">
                  <c:v>5179.28955078125</c:v>
                </c:pt>
                <c:pt idx="952">
                  <c:v>5136.97216796875</c:v>
                </c:pt>
                <c:pt idx="953">
                  <c:v>5136.037109375</c:v>
                </c:pt>
                <c:pt idx="954">
                  <c:v>5136.037109375</c:v>
                </c:pt>
                <c:pt idx="955">
                  <c:v>5155.67578125</c:v>
                </c:pt>
                <c:pt idx="956">
                  <c:v>5159.41650390625</c:v>
                </c:pt>
                <c:pt idx="957">
                  <c:v>5159.88427734375</c:v>
                </c:pt>
                <c:pt idx="958">
                  <c:v>5140.2456054687509</c:v>
                </c:pt>
                <c:pt idx="959">
                  <c:v>5140.7128906250009</c:v>
                </c:pt>
                <c:pt idx="960">
                  <c:v>5184.43310546875</c:v>
                </c:pt>
                <c:pt idx="961">
                  <c:v>5184.6665039062509</c:v>
                </c:pt>
                <c:pt idx="962">
                  <c:v>5183.49755859375</c:v>
                </c:pt>
                <c:pt idx="963">
                  <c:v>5183.7314453124991</c:v>
                </c:pt>
                <c:pt idx="964">
                  <c:v>5159.88427734375</c:v>
                </c:pt>
                <c:pt idx="965">
                  <c:v>5158.94921875</c:v>
                </c:pt>
                <c:pt idx="966">
                  <c:v>5159.88427734375</c:v>
                </c:pt>
                <c:pt idx="967">
                  <c:v>5159.41650390625</c:v>
                </c:pt>
                <c:pt idx="968">
                  <c:v>5159.41650390625</c:v>
                </c:pt>
                <c:pt idx="969">
                  <c:v>5159.88427734375</c:v>
                </c:pt>
                <c:pt idx="970">
                  <c:v>5158.0136718750009</c:v>
                </c:pt>
                <c:pt idx="971">
                  <c:v>5156.6113281250009</c:v>
                </c:pt>
                <c:pt idx="972">
                  <c:v>5137.2060546875009</c:v>
                </c:pt>
                <c:pt idx="973">
                  <c:v>5158.71533203125</c:v>
                </c:pt>
                <c:pt idx="974">
                  <c:v>5158.24755859375</c:v>
                </c:pt>
                <c:pt idx="975">
                  <c:v>5157.54638671875</c:v>
                </c:pt>
                <c:pt idx="976">
                  <c:v>5157.54638671875</c:v>
                </c:pt>
                <c:pt idx="977">
                  <c:v>5182.3286132812509</c:v>
                </c:pt>
                <c:pt idx="978">
                  <c:v>5157.07861328125</c:v>
                </c:pt>
                <c:pt idx="979">
                  <c:v>5153.3378906249991</c:v>
                </c:pt>
                <c:pt idx="980">
                  <c:v>5154.27294921875</c:v>
                </c:pt>
                <c:pt idx="981">
                  <c:v>5154.74072265625</c:v>
                </c:pt>
                <c:pt idx="982">
                  <c:v>5155.20849609375</c:v>
                </c:pt>
                <c:pt idx="983">
                  <c:v>5155.20849609375</c:v>
                </c:pt>
                <c:pt idx="984">
                  <c:v>5132.5302734375009</c:v>
                </c:pt>
                <c:pt idx="985">
                  <c:v>5133.6992187500009</c:v>
                </c:pt>
                <c:pt idx="986">
                  <c:v>5154.03955078125</c:v>
                </c:pt>
                <c:pt idx="987">
                  <c:v>5152.1689453125</c:v>
                </c:pt>
                <c:pt idx="988">
                  <c:v>5151.93505859375</c:v>
                </c:pt>
                <c:pt idx="989">
                  <c:v>5159.41650390625</c:v>
                </c:pt>
                <c:pt idx="990">
                  <c:v>5158.24755859375</c:v>
                </c:pt>
                <c:pt idx="991">
                  <c:v>5158.71533203125</c:v>
                </c:pt>
                <c:pt idx="992">
                  <c:v>5140.2456054687509</c:v>
                </c:pt>
                <c:pt idx="993">
                  <c:v>5159.1831054687509</c:v>
                </c:pt>
                <c:pt idx="994">
                  <c:v>5159.88427734375</c:v>
                </c:pt>
                <c:pt idx="995">
                  <c:v>5158.94921875</c:v>
                </c:pt>
                <c:pt idx="996">
                  <c:v>5159.88427734375</c:v>
                </c:pt>
                <c:pt idx="997">
                  <c:v>5158.94921875</c:v>
                </c:pt>
                <c:pt idx="998">
                  <c:v>5161.287109375</c:v>
                </c:pt>
                <c:pt idx="999">
                  <c:v>5160.58544921875</c:v>
                </c:pt>
                <c:pt idx="1000">
                  <c:v>5141.64794921875</c:v>
                </c:pt>
                <c:pt idx="1001">
                  <c:v>5141.64794921875</c:v>
                </c:pt>
                <c:pt idx="1002">
                  <c:v>5141.64794921875</c:v>
                </c:pt>
                <c:pt idx="1003">
                  <c:v>5161.7543945312509</c:v>
                </c:pt>
                <c:pt idx="1004">
                  <c:v>5162.2221679687509</c:v>
                </c:pt>
                <c:pt idx="1005">
                  <c:v>5161.5209960937518</c:v>
                </c:pt>
                <c:pt idx="1006">
                  <c:v>5161.0532226562509</c:v>
                </c:pt>
                <c:pt idx="1007">
                  <c:v>5160.58544921875</c:v>
                </c:pt>
                <c:pt idx="1008">
                  <c:v>5141.41455078125</c:v>
                </c:pt>
                <c:pt idx="1009">
                  <c:v>5142.58349609375</c:v>
                </c:pt>
                <c:pt idx="1010">
                  <c:v>5161.5209960937518</c:v>
                </c:pt>
                <c:pt idx="1011">
                  <c:v>5161.7543945312509</c:v>
                </c:pt>
                <c:pt idx="1012">
                  <c:v>5185.83544921875</c:v>
                </c:pt>
                <c:pt idx="1013">
                  <c:v>5161.287109375</c:v>
                </c:pt>
                <c:pt idx="1014">
                  <c:v>5138.375</c:v>
                </c:pt>
                <c:pt idx="1015">
                  <c:v>5134.1665039062509</c:v>
                </c:pt>
                <c:pt idx="1016">
                  <c:v>5154.5068359375</c:v>
                </c:pt>
                <c:pt idx="1017">
                  <c:v>5179.0556640625018</c:v>
                </c:pt>
                <c:pt idx="1018">
                  <c:v>5154.03955078125</c:v>
                </c:pt>
                <c:pt idx="1019">
                  <c:v>5153.3378906249991</c:v>
                </c:pt>
                <c:pt idx="1020">
                  <c:v>5154.27294921875</c:v>
                </c:pt>
                <c:pt idx="1021">
                  <c:v>5135.33544921875</c:v>
                </c:pt>
                <c:pt idx="1022">
                  <c:v>5134.8681640625018</c:v>
                </c:pt>
                <c:pt idx="1023">
                  <c:v>5155.20849609375</c:v>
                </c:pt>
                <c:pt idx="1024">
                  <c:v>5155.20849609375</c:v>
                </c:pt>
                <c:pt idx="1025">
                  <c:v>5134.63427734375</c:v>
                </c:pt>
                <c:pt idx="1026">
                  <c:v>5135.33544921875</c:v>
                </c:pt>
                <c:pt idx="1027">
                  <c:v>5153.5717773437491</c:v>
                </c:pt>
                <c:pt idx="1028">
                  <c:v>5155.90966796875</c:v>
                </c:pt>
                <c:pt idx="1029">
                  <c:v>5136.97216796875</c:v>
                </c:pt>
                <c:pt idx="1030">
                  <c:v>5155.20849609375</c:v>
                </c:pt>
                <c:pt idx="1031">
                  <c:v>5136.037109375</c:v>
                </c:pt>
                <c:pt idx="1032">
                  <c:v>5155.20849609375</c:v>
                </c:pt>
                <c:pt idx="1033">
                  <c:v>5154.5068359375</c:v>
                </c:pt>
                <c:pt idx="1034">
                  <c:v>5155.20849609375</c:v>
                </c:pt>
                <c:pt idx="1035">
                  <c:v>5154.5068359375</c:v>
                </c:pt>
                <c:pt idx="1036">
                  <c:v>5155.90966796875</c:v>
                </c:pt>
                <c:pt idx="1037">
                  <c:v>5159.1831054687509</c:v>
                </c:pt>
                <c:pt idx="1038">
                  <c:v>5158.94921875</c:v>
                </c:pt>
                <c:pt idx="1039">
                  <c:v>5158.24755859375</c:v>
                </c:pt>
                <c:pt idx="1040">
                  <c:v>5140.01171875</c:v>
                </c:pt>
                <c:pt idx="1041">
                  <c:v>5139.3100585937509</c:v>
                </c:pt>
                <c:pt idx="1042">
                  <c:v>5139.3100585937509</c:v>
                </c:pt>
                <c:pt idx="1043">
                  <c:v>5138.8427734375009</c:v>
                </c:pt>
                <c:pt idx="1044">
                  <c:v>5158.71533203125</c:v>
                </c:pt>
                <c:pt idx="1045">
                  <c:v>5157.54638671875</c:v>
                </c:pt>
                <c:pt idx="1046">
                  <c:v>5158.71533203125</c:v>
                </c:pt>
                <c:pt idx="1047">
                  <c:v>5159.1831054687509</c:v>
                </c:pt>
                <c:pt idx="1048">
                  <c:v>5158.71533203125</c:v>
                </c:pt>
                <c:pt idx="1049">
                  <c:v>5158.24755859375</c:v>
                </c:pt>
                <c:pt idx="1050">
                  <c:v>5183.2636718750009</c:v>
                </c:pt>
                <c:pt idx="1051">
                  <c:v>5183.7314453124991</c:v>
                </c:pt>
                <c:pt idx="1052">
                  <c:v>5158.94921875</c:v>
                </c:pt>
                <c:pt idx="1053">
                  <c:v>5157.7802734375009</c:v>
                </c:pt>
                <c:pt idx="1054">
                  <c:v>5183.96533203125</c:v>
                </c:pt>
                <c:pt idx="1055">
                  <c:v>5182.79638671875</c:v>
                </c:pt>
                <c:pt idx="1056">
                  <c:v>5158.71533203125</c:v>
                </c:pt>
                <c:pt idx="1057">
                  <c:v>5159.41650390625</c:v>
                </c:pt>
                <c:pt idx="1058">
                  <c:v>5183.2636718750009</c:v>
                </c:pt>
                <c:pt idx="1059">
                  <c:v>5183.2636718750009</c:v>
                </c:pt>
                <c:pt idx="1060">
                  <c:v>5158.0136718750009</c:v>
                </c:pt>
                <c:pt idx="1061">
                  <c:v>5157.07861328125</c:v>
                </c:pt>
                <c:pt idx="1062">
                  <c:v>5182.0947265625009</c:v>
                </c:pt>
                <c:pt idx="1063">
                  <c:v>5159.1831054687509</c:v>
                </c:pt>
                <c:pt idx="1064">
                  <c:v>5139.0761718750009</c:v>
                </c:pt>
                <c:pt idx="1065">
                  <c:v>5137.9072265625009</c:v>
                </c:pt>
                <c:pt idx="1066">
                  <c:v>5136.037109375</c:v>
                </c:pt>
                <c:pt idx="1067">
                  <c:v>5137.2060546875009</c:v>
                </c:pt>
                <c:pt idx="1068">
                  <c:v>5157.54638671875</c:v>
                </c:pt>
                <c:pt idx="1069">
                  <c:v>5156.8447265625009</c:v>
                </c:pt>
                <c:pt idx="1070">
                  <c:v>5182.3286132812509</c:v>
                </c:pt>
                <c:pt idx="1071">
                  <c:v>5158.24755859375</c:v>
                </c:pt>
                <c:pt idx="1072">
                  <c:v>5158.0136718750009</c:v>
                </c:pt>
                <c:pt idx="1073">
                  <c:v>5158.24755859375</c:v>
                </c:pt>
                <c:pt idx="1074">
                  <c:v>5157.07861328125</c:v>
                </c:pt>
                <c:pt idx="1075">
                  <c:v>5157.7802734375009</c:v>
                </c:pt>
                <c:pt idx="1076">
                  <c:v>5158.24755859375</c:v>
                </c:pt>
                <c:pt idx="1077">
                  <c:v>5158.0136718750009</c:v>
                </c:pt>
                <c:pt idx="1078">
                  <c:v>5158.71533203125</c:v>
                </c:pt>
                <c:pt idx="1079">
                  <c:v>5159.41650390625</c:v>
                </c:pt>
                <c:pt idx="1080">
                  <c:v>5157.54638671875</c:v>
                </c:pt>
                <c:pt idx="1081">
                  <c:v>5182.3286132812509</c:v>
                </c:pt>
                <c:pt idx="1082">
                  <c:v>5182.0947265625009</c:v>
                </c:pt>
                <c:pt idx="1083">
                  <c:v>5181.1596679687509</c:v>
                </c:pt>
                <c:pt idx="1084">
                  <c:v>5156.8447265625009</c:v>
                </c:pt>
                <c:pt idx="1085">
                  <c:v>5157.7802734375009</c:v>
                </c:pt>
                <c:pt idx="1086">
                  <c:v>5138.375</c:v>
                </c:pt>
                <c:pt idx="1087">
                  <c:v>5158.94921875</c:v>
                </c:pt>
                <c:pt idx="1088">
                  <c:v>5156.6113281250009</c:v>
                </c:pt>
                <c:pt idx="1089">
                  <c:v>5158.71533203125</c:v>
                </c:pt>
                <c:pt idx="1090">
                  <c:v>5159.1831054687509</c:v>
                </c:pt>
                <c:pt idx="1091">
                  <c:v>5157.07861328125</c:v>
                </c:pt>
                <c:pt idx="1092">
                  <c:v>5158.0136718750009</c:v>
                </c:pt>
                <c:pt idx="1093">
                  <c:v>5155.90966796875</c:v>
                </c:pt>
                <c:pt idx="1094">
                  <c:v>5181.6274414062509</c:v>
                </c:pt>
                <c:pt idx="1095">
                  <c:v>5156.37744140625</c:v>
                </c:pt>
                <c:pt idx="1096">
                  <c:v>5179.99072265625</c:v>
                </c:pt>
                <c:pt idx="1097">
                  <c:v>5156.8447265625009</c:v>
                </c:pt>
                <c:pt idx="1098">
                  <c:v>5138.375</c:v>
                </c:pt>
                <c:pt idx="1099">
                  <c:v>5138.1411132812509</c:v>
                </c:pt>
                <c:pt idx="1100">
                  <c:v>5157.54638671875</c:v>
                </c:pt>
                <c:pt idx="1101">
                  <c:v>5182.0947265625009</c:v>
                </c:pt>
                <c:pt idx="1102">
                  <c:v>5180.92578125</c:v>
                </c:pt>
                <c:pt idx="1103">
                  <c:v>5157.7802734375009</c:v>
                </c:pt>
                <c:pt idx="1104">
                  <c:v>5157.54638671875</c:v>
                </c:pt>
                <c:pt idx="1105">
                  <c:v>5158.24755859375</c:v>
                </c:pt>
                <c:pt idx="1106">
                  <c:v>5155.90966796875</c:v>
                </c:pt>
                <c:pt idx="1107">
                  <c:v>5180.45849609375</c:v>
                </c:pt>
                <c:pt idx="1108">
                  <c:v>5155.90966796875</c:v>
                </c:pt>
                <c:pt idx="1109">
                  <c:v>5180.92578125</c:v>
                </c:pt>
                <c:pt idx="1110">
                  <c:v>5155.67578125</c:v>
                </c:pt>
                <c:pt idx="1111">
                  <c:v>5179.7568359375</c:v>
                </c:pt>
                <c:pt idx="1112">
                  <c:v>5180.45849609375</c:v>
                </c:pt>
                <c:pt idx="1113">
                  <c:v>5155.4418945312509</c:v>
                </c:pt>
                <c:pt idx="1114">
                  <c:v>5155.4418945312509</c:v>
                </c:pt>
                <c:pt idx="1115">
                  <c:v>5156.37744140625</c:v>
                </c:pt>
                <c:pt idx="1116">
                  <c:v>5155.4418945312509</c:v>
                </c:pt>
                <c:pt idx="1117">
                  <c:v>5156.37744140625</c:v>
                </c:pt>
                <c:pt idx="1118">
                  <c:v>5155.90966796875</c:v>
                </c:pt>
                <c:pt idx="1119">
                  <c:v>5156.8447265625009</c:v>
                </c:pt>
                <c:pt idx="1120">
                  <c:v>5157.07861328125</c:v>
                </c:pt>
                <c:pt idx="1121">
                  <c:v>5181.3935546875009</c:v>
                </c:pt>
                <c:pt idx="1122">
                  <c:v>5180.92578125</c:v>
                </c:pt>
                <c:pt idx="1123">
                  <c:v>5182.0947265625009</c:v>
                </c:pt>
                <c:pt idx="1124">
                  <c:v>5157.07861328125</c:v>
                </c:pt>
                <c:pt idx="1125">
                  <c:v>5155.90966796875</c:v>
                </c:pt>
                <c:pt idx="1126">
                  <c:v>5180.45849609375</c:v>
                </c:pt>
                <c:pt idx="1127">
                  <c:v>5181.1596679687509</c:v>
                </c:pt>
                <c:pt idx="1128">
                  <c:v>5182.0947265625009</c:v>
                </c:pt>
                <c:pt idx="1129">
                  <c:v>5180.92578125</c:v>
                </c:pt>
                <c:pt idx="1130">
                  <c:v>5157.07861328125</c:v>
                </c:pt>
                <c:pt idx="1131">
                  <c:v>5156.8447265625009</c:v>
                </c:pt>
                <c:pt idx="1132">
                  <c:v>5157.07861328125</c:v>
                </c:pt>
                <c:pt idx="1133">
                  <c:v>5157.07861328125</c:v>
                </c:pt>
                <c:pt idx="1134">
                  <c:v>5137.9072265625009</c:v>
                </c:pt>
                <c:pt idx="1135">
                  <c:v>5137.2060546875009</c:v>
                </c:pt>
                <c:pt idx="1136">
                  <c:v>5136.5043945312509</c:v>
                </c:pt>
                <c:pt idx="1137">
                  <c:v>5156.8447265625009</c:v>
                </c:pt>
                <c:pt idx="1138">
                  <c:v>5137.9072265625009</c:v>
                </c:pt>
                <c:pt idx="1139">
                  <c:v>5138.1411132812509</c:v>
                </c:pt>
                <c:pt idx="1140">
                  <c:v>5157.7802734375009</c:v>
                </c:pt>
                <c:pt idx="1141">
                  <c:v>5181.6274414062509</c:v>
                </c:pt>
                <c:pt idx="1142">
                  <c:v>5180.92578125</c:v>
                </c:pt>
                <c:pt idx="1143">
                  <c:v>5155.67578125</c:v>
                </c:pt>
                <c:pt idx="1144">
                  <c:v>5155.4418945312509</c:v>
                </c:pt>
                <c:pt idx="1145">
                  <c:v>5154.5068359375</c:v>
                </c:pt>
                <c:pt idx="1146">
                  <c:v>5155.67578125</c:v>
                </c:pt>
                <c:pt idx="1147">
                  <c:v>5179.0556640625018</c:v>
                </c:pt>
                <c:pt idx="1148">
                  <c:v>5151.7011718750009</c:v>
                </c:pt>
                <c:pt idx="1149">
                  <c:v>5180.92578125</c:v>
                </c:pt>
                <c:pt idx="1150">
                  <c:v>5158.0136718750009</c:v>
                </c:pt>
                <c:pt idx="1151">
                  <c:v>5158.0136718750009</c:v>
                </c:pt>
                <c:pt idx="1152">
                  <c:v>5137.673828125</c:v>
                </c:pt>
                <c:pt idx="1153">
                  <c:v>5157.07861328125</c:v>
                </c:pt>
                <c:pt idx="1154">
                  <c:v>5134.63427734375</c:v>
                </c:pt>
                <c:pt idx="1155">
                  <c:v>5153.5717773437491</c:v>
                </c:pt>
                <c:pt idx="1156">
                  <c:v>5153.5717773437491</c:v>
                </c:pt>
                <c:pt idx="1157">
                  <c:v>5140.01171875</c:v>
                </c:pt>
                <c:pt idx="1158">
                  <c:v>5158.94921875</c:v>
                </c:pt>
                <c:pt idx="1159">
                  <c:v>5159.41650390625</c:v>
                </c:pt>
                <c:pt idx="1160">
                  <c:v>5158.94921875</c:v>
                </c:pt>
                <c:pt idx="1161">
                  <c:v>5158.0136718750009</c:v>
                </c:pt>
                <c:pt idx="1162">
                  <c:v>5155.20849609375</c:v>
                </c:pt>
                <c:pt idx="1163">
                  <c:v>5154.5068359375</c:v>
                </c:pt>
                <c:pt idx="1164">
                  <c:v>5134.63427734375</c:v>
                </c:pt>
                <c:pt idx="1165">
                  <c:v>5154.74072265625</c:v>
                </c:pt>
                <c:pt idx="1166">
                  <c:v>5135.8032226562509</c:v>
                </c:pt>
                <c:pt idx="1167">
                  <c:v>5135.33544921875</c:v>
                </c:pt>
                <c:pt idx="1168">
                  <c:v>5134.63427734375</c:v>
                </c:pt>
                <c:pt idx="1169">
                  <c:v>5135.8032226562509</c:v>
                </c:pt>
                <c:pt idx="1170">
                  <c:v>5155.90966796875</c:v>
                </c:pt>
                <c:pt idx="1171">
                  <c:v>5135.8032226562509</c:v>
                </c:pt>
                <c:pt idx="1172">
                  <c:v>5136.5043945312509</c:v>
                </c:pt>
                <c:pt idx="1173">
                  <c:v>5136.037109375</c:v>
                </c:pt>
                <c:pt idx="1174">
                  <c:v>5136.73828125</c:v>
                </c:pt>
                <c:pt idx="1175">
                  <c:v>5136.97216796875</c:v>
                </c:pt>
                <c:pt idx="1176">
                  <c:v>5134.8681640625018</c:v>
                </c:pt>
                <c:pt idx="1177">
                  <c:v>5134.4003906249991</c:v>
                </c:pt>
                <c:pt idx="1178">
                  <c:v>5154.27294921875</c:v>
                </c:pt>
                <c:pt idx="1179">
                  <c:v>5134.4003906249991</c:v>
                </c:pt>
                <c:pt idx="1180">
                  <c:v>5153.3378906249991</c:v>
                </c:pt>
                <c:pt idx="1181">
                  <c:v>5154.74072265625</c:v>
                </c:pt>
                <c:pt idx="1182">
                  <c:v>5134.63427734375</c:v>
                </c:pt>
                <c:pt idx="1183">
                  <c:v>5140.01171875</c:v>
                </c:pt>
                <c:pt idx="1184">
                  <c:v>5139.3100585937509</c:v>
                </c:pt>
                <c:pt idx="1185">
                  <c:v>5138.8427734375009</c:v>
                </c:pt>
                <c:pt idx="1186">
                  <c:v>5139.3100585937509</c:v>
                </c:pt>
                <c:pt idx="1187">
                  <c:v>5139.3100585937509</c:v>
                </c:pt>
                <c:pt idx="1188">
                  <c:v>5139.5439453124991</c:v>
                </c:pt>
                <c:pt idx="1189">
                  <c:v>5165.02783203125</c:v>
                </c:pt>
                <c:pt idx="1190">
                  <c:v>5164.5600585937509</c:v>
                </c:pt>
                <c:pt idx="1191">
                  <c:v>5140.4790039062491</c:v>
                </c:pt>
                <c:pt idx="1192">
                  <c:v>5164.7939453124991</c:v>
                </c:pt>
                <c:pt idx="1193">
                  <c:v>5140.4790039062491</c:v>
                </c:pt>
                <c:pt idx="1194">
                  <c:v>5139.3100585937509</c:v>
                </c:pt>
                <c:pt idx="1195">
                  <c:v>5162.923828125</c:v>
                </c:pt>
                <c:pt idx="1196">
                  <c:v>5140.01171875</c:v>
                </c:pt>
                <c:pt idx="1197">
                  <c:v>5165.02783203125</c:v>
                </c:pt>
                <c:pt idx="1198">
                  <c:v>5140.01171875</c:v>
                </c:pt>
                <c:pt idx="1199">
                  <c:v>5165.26171875</c:v>
                </c:pt>
                <c:pt idx="1200">
                  <c:v>5140.4790039062491</c:v>
                </c:pt>
                <c:pt idx="1201">
                  <c:v>5165.9628906250009</c:v>
                </c:pt>
                <c:pt idx="1202">
                  <c:v>5116.8657226562509</c:v>
                </c:pt>
                <c:pt idx="1203">
                  <c:v>5117.33349609375</c:v>
                </c:pt>
                <c:pt idx="1204">
                  <c:v>5141.1806640625018</c:v>
                </c:pt>
                <c:pt idx="1205">
                  <c:v>5140.4790039062491</c:v>
                </c:pt>
                <c:pt idx="1206">
                  <c:v>5140.2456054687509</c:v>
                </c:pt>
                <c:pt idx="1207">
                  <c:v>5141.1806640625018</c:v>
                </c:pt>
                <c:pt idx="1208">
                  <c:v>5143.5185546875009</c:v>
                </c:pt>
                <c:pt idx="1209">
                  <c:v>5144.6875</c:v>
                </c:pt>
                <c:pt idx="1210">
                  <c:v>5114.9956054687509</c:v>
                </c:pt>
                <c:pt idx="1211">
                  <c:v>5114.52783203125</c:v>
                </c:pt>
                <c:pt idx="1212">
                  <c:v>5114.76171875</c:v>
                </c:pt>
                <c:pt idx="1213">
                  <c:v>5114.52783203125</c:v>
                </c:pt>
                <c:pt idx="1214">
                  <c:v>5113.8261718750018</c:v>
                </c:pt>
                <c:pt idx="1215">
                  <c:v>5137.673828125</c:v>
                </c:pt>
                <c:pt idx="1216">
                  <c:v>5138.1411132812509</c:v>
                </c:pt>
                <c:pt idx="1217">
                  <c:v>5137.673828125</c:v>
                </c:pt>
                <c:pt idx="1218">
                  <c:v>5138.375</c:v>
                </c:pt>
                <c:pt idx="1219">
                  <c:v>5162.6899414062509</c:v>
                </c:pt>
                <c:pt idx="1220">
                  <c:v>5162.923828125</c:v>
                </c:pt>
                <c:pt idx="1221">
                  <c:v>5138.375</c:v>
                </c:pt>
                <c:pt idx="1222">
                  <c:v>5114.2939453124991</c:v>
                </c:pt>
                <c:pt idx="1223">
                  <c:v>5138.1411132812509</c:v>
                </c:pt>
                <c:pt idx="1224">
                  <c:v>5162.2221679687509</c:v>
                </c:pt>
                <c:pt idx="1225">
                  <c:v>5162.923828125</c:v>
                </c:pt>
                <c:pt idx="1226">
                  <c:v>5162.6899414062509</c:v>
                </c:pt>
                <c:pt idx="1227">
                  <c:v>5161.7543945312509</c:v>
                </c:pt>
                <c:pt idx="1228">
                  <c:v>5162.2221679687509</c:v>
                </c:pt>
                <c:pt idx="1229">
                  <c:v>5161.5209960937518</c:v>
                </c:pt>
                <c:pt idx="1230">
                  <c:v>5136.73828125</c:v>
                </c:pt>
                <c:pt idx="1231">
                  <c:v>5137.673828125</c:v>
                </c:pt>
                <c:pt idx="1232">
                  <c:v>5113.8261718750018</c:v>
                </c:pt>
                <c:pt idx="1233">
                  <c:v>5113.8261718750018</c:v>
                </c:pt>
                <c:pt idx="1234">
                  <c:v>5112.1899414062509</c:v>
                </c:pt>
                <c:pt idx="1235">
                  <c:v>5112.1899414062509</c:v>
                </c:pt>
                <c:pt idx="1236">
                  <c:v>5137.2060546875009</c:v>
                </c:pt>
                <c:pt idx="1237">
                  <c:v>5162.923828125</c:v>
                </c:pt>
                <c:pt idx="1238">
                  <c:v>5137.673828125</c:v>
                </c:pt>
                <c:pt idx="1239">
                  <c:v>5137.673828125</c:v>
                </c:pt>
                <c:pt idx="1240">
                  <c:v>5137.9072265625009</c:v>
                </c:pt>
                <c:pt idx="1241">
                  <c:v>5162.2221679687509</c:v>
                </c:pt>
                <c:pt idx="1242">
                  <c:v>5137.673828125</c:v>
                </c:pt>
                <c:pt idx="1243">
                  <c:v>5137.673828125</c:v>
                </c:pt>
                <c:pt idx="1244">
                  <c:v>5137.2060546875009</c:v>
                </c:pt>
                <c:pt idx="1245">
                  <c:v>5136.73828125</c:v>
                </c:pt>
                <c:pt idx="1246">
                  <c:v>5161.5209960937518</c:v>
                </c:pt>
                <c:pt idx="1247">
                  <c:v>5138.1411132812509</c:v>
                </c:pt>
                <c:pt idx="1248">
                  <c:v>5162.2221679687509</c:v>
                </c:pt>
                <c:pt idx="1249">
                  <c:v>5162.6899414062509</c:v>
                </c:pt>
                <c:pt idx="1250">
                  <c:v>5161.7543945312509</c:v>
                </c:pt>
                <c:pt idx="1251">
                  <c:v>5187.0043945312509</c:v>
                </c:pt>
                <c:pt idx="1252">
                  <c:v>5163.3911132812509</c:v>
                </c:pt>
                <c:pt idx="1253">
                  <c:v>5162.6899414062509</c:v>
                </c:pt>
                <c:pt idx="1254">
                  <c:v>5137.673828125</c:v>
                </c:pt>
                <c:pt idx="1255">
                  <c:v>5138.8427734375009</c:v>
                </c:pt>
                <c:pt idx="1256">
                  <c:v>5137.9072265625009</c:v>
                </c:pt>
                <c:pt idx="1257">
                  <c:v>5138.1411132812509</c:v>
                </c:pt>
                <c:pt idx="1258">
                  <c:v>5137.673828125</c:v>
                </c:pt>
                <c:pt idx="1259">
                  <c:v>5162.6899414062509</c:v>
                </c:pt>
                <c:pt idx="1260">
                  <c:v>5163.3911132812509</c:v>
                </c:pt>
                <c:pt idx="1261">
                  <c:v>5163.6250000000009</c:v>
                </c:pt>
                <c:pt idx="1262">
                  <c:v>5162.4560546875009</c:v>
                </c:pt>
                <c:pt idx="1263">
                  <c:v>5162.6899414062509</c:v>
                </c:pt>
                <c:pt idx="1264">
                  <c:v>5137.2060546875009</c:v>
                </c:pt>
                <c:pt idx="1265">
                  <c:v>5138.375</c:v>
                </c:pt>
                <c:pt idx="1266">
                  <c:v>5164.0927734375009</c:v>
                </c:pt>
                <c:pt idx="1267">
                  <c:v>5162.923828125</c:v>
                </c:pt>
                <c:pt idx="1268">
                  <c:v>5140.2456054687509</c:v>
                </c:pt>
                <c:pt idx="1269">
                  <c:v>5139.0761718750009</c:v>
                </c:pt>
                <c:pt idx="1270">
                  <c:v>5164.5600585937509</c:v>
                </c:pt>
                <c:pt idx="1271">
                  <c:v>5139.0761718750009</c:v>
                </c:pt>
                <c:pt idx="1272">
                  <c:v>5164.0927734375009</c:v>
                </c:pt>
                <c:pt idx="1273">
                  <c:v>5140.2456054687509</c:v>
                </c:pt>
                <c:pt idx="1274">
                  <c:v>5140.2456054687509</c:v>
                </c:pt>
                <c:pt idx="1275">
                  <c:v>5164.7939453124991</c:v>
                </c:pt>
                <c:pt idx="1276">
                  <c:v>5164.7939453124991</c:v>
                </c:pt>
                <c:pt idx="1277">
                  <c:v>5140.2456054687509</c:v>
                </c:pt>
                <c:pt idx="1278">
                  <c:v>5139.3100585937509</c:v>
                </c:pt>
                <c:pt idx="1279">
                  <c:v>5140.01171875</c:v>
                </c:pt>
                <c:pt idx="1280">
                  <c:v>5140.7128906250009</c:v>
                </c:pt>
                <c:pt idx="1281">
                  <c:v>5165.9628906250009</c:v>
                </c:pt>
                <c:pt idx="1282">
                  <c:v>5164.7939453124991</c:v>
                </c:pt>
                <c:pt idx="1283">
                  <c:v>5166.19677734375</c:v>
                </c:pt>
                <c:pt idx="1284">
                  <c:v>5140.7128906250009</c:v>
                </c:pt>
                <c:pt idx="1285">
                  <c:v>5140.4790039062491</c:v>
                </c:pt>
                <c:pt idx="1286">
                  <c:v>5165.26171875</c:v>
                </c:pt>
                <c:pt idx="1287">
                  <c:v>5189.3427734375009</c:v>
                </c:pt>
                <c:pt idx="1288">
                  <c:v>5189.3427734375009</c:v>
                </c:pt>
                <c:pt idx="1289">
                  <c:v>5140.01171875</c:v>
                </c:pt>
                <c:pt idx="1290">
                  <c:v>5139.3100585937509</c:v>
                </c:pt>
                <c:pt idx="1291">
                  <c:v>5138.1411132812509</c:v>
                </c:pt>
                <c:pt idx="1292">
                  <c:v>5139.3100585937509</c:v>
                </c:pt>
                <c:pt idx="1293">
                  <c:v>5163.3911132812509</c:v>
                </c:pt>
                <c:pt idx="1294">
                  <c:v>5163.85888671875</c:v>
                </c:pt>
                <c:pt idx="1295">
                  <c:v>5161.7543945312509</c:v>
                </c:pt>
                <c:pt idx="1296">
                  <c:v>5158.24755859375</c:v>
                </c:pt>
                <c:pt idx="1297">
                  <c:v>5134.63427734375</c:v>
                </c:pt>
                <c:pt idx="1298">
                  <c:v>5158.24755859375</c:v>
                </c:pt>
                <c:pt idx="1299">
                  <c:v>5133.46533203125</c:v>
                </c:pt>
                <c:pt idx="1300">
                  <c:v>5134.63427734375</c:v>
                </c:pt>
                <c:pt idx="1301">
                  <c:v>5158.0136718750009</c:v>
                </c:pt>
                <c:pt idx="1302">
                  <c:v>5158.24755859375</c:v>
                </c:pt>
                <c:pt idx="1303">
                  <c:v>5157.7802734375009</c:v>
                </c:pt>
                <c:pt idx="1304">
                  <c:v>5134.1665039062509</c:v>
                </c:pt>
                <c:pt idx="1305">
                  <c:v>5134.4003906249991</c:v>
                </c:pt>
                <c:pt idx="1306">
                  <c:v>5159.88427734375</c:v>
                </c:pt>
                <c:pt idx="1307">
                  <c:v>5135.33544921875</c:v>
                </c:pt>
                <c:pt idx="1308">
                  <c:v>5135.33544921875</c:v>
                </c:pt>
                <c:pt idx="1309">
                  <c:v>5135.8032226562509</c:v>
                </c:pt>
                <c:pt idx="1310">
                  <c:v>5134.8681640625018</c:v>
                </c:pt>
                <c:pt idx="1311">
                  <c:v>5134.1665039062509</c:v>
                </c:pt>
                <c:pt idx="1312">
                  <c:v>5134.63427734375</c:v>
                </c:pt>
                <c:pt idx="1313">
                  <c:v>5111.0209960937518</c:v>
                </c:pt>
                <c:pt idx="1314">
                  <c:v>5135.5693359375</c:v>
                </c:pt>
                <c:pt idx="1315">
                  <c:v>5135.5693359375</c:v>
                </c:pt>
                <c:pt idx="1316">
                  <c:v>5112.1899414062509</c:v>
                </c:pt>
                <c:pt idx="1317">
                  <c:v>5141.1806640625018</c:v>
                </c:pt>
                <c:pt idx="1318">
                  <c:v>5165.26171875</c:v>
                </c:pt>
                <c:pt idx="1319">
                  <c:v>5140.2456054687509</c:v>
                </c:pt>
                <c:pt idx="1320">
                  <c:v>5137.673828125</c:v>
                </c:pt>
                <c:pt idx="1321">
                  <c:v>5169.70361328125</c:v>
                </c:pt>
                <c:pt idx="1322">
                  <c:v>5169.70361328125</c:v>
                </c:pt>
                <c:pt idx="1323">
                  <c:v>5169.4697265625009</c:v>
                </c:pt>
                <c:pt idx="1324">
                  <c:v>5143.986328125</c:v>
                </c:pt>
                <c:pt idx="1325">
                  <c:v>5169.9374999999991</c:v>
                </c:pt>
                <c:pt idx="1326">
                  <c:v>5145.1552734375018</c:v>
                </c:pt>
                <c:pt idx="1327">
                  <c:v>5146.09033203125</c:v>
                </c:pt>
                <c:pt idx="1328">
                  <c:v>5120.3725585937509</c:v>
                </c:pt>
                <c:pt idx="1329">
                  <c:v>5096.29150390625</c:v>
                </c:pt>
                <c:pt idx="1330">
                  <c:v>5121.7753906249991</c:v>
                </c:pt>
                <c:pt idx="1331">
                  <c:v>5143.986328125</c:v>
                </c:pt>
                <c:pt idx="1332">
                  <c:v>5168.0668945312509</c:v>
                </c:pt>
                <c:pt idx="1333">
                  <c:v>5144.92138671875</c:v>
                </c:pt>
                <c:pt idx="1334">
                  <c:v>5145.3886718750009</c:v>
                </c:pt>
                <c:pt idx="1335">
                  <c:v>5121.54150390625</c:v>
                </c:pt>
                <c:pt idx="1336">
                  <c:v>5144.6875</c:v>
                </c:pt>
                <c:pt idx="1337">
                  <c:v>5169.236328125</c:v>
                </c:pt>
                <c:pt idx="1338">
                  <c:v>5144.6875</c:v>
                </c:pt>
                <c:pt idx="1339">
                  <c:v>5144.6875</c:v>
                </c:pt>
                <c:pt idx="1340">
                  <c:v>5144.2197265625009</c:v>
                </c:pt>
                <c:pt idx="1341">
                  <c:v>5144.2197265625009</c:v>
                </c:pt>
                <c:pt idx="1342">
                  <c:v>5143.7524414062509</c:v>
                </c:pt>
                <c:pt idx="1343">
                  <c:v>5143.05078125</c:v>
                </c:pt>
                <c:pt idx="1344">
                  <c:v>5168.7685546875009</c:v>
                </c:pt>
                <c:pt idx="1345">
                  <c:v>5143.7524414062509</c:v>
                </c:pt>
                <c:pt idx="1346">
                  <c:v>5144.92138671875</c:v>
                </c:pt>
                <c:pt idx="1347">
                  <c:v>5170.6386718750009</c:v>
                </c:pt>
                <c:pt idx="1348">
                  <c:v>5147.0253906250009</c:v>
                </c:pt>
                <c:pt idx="1349">
                  <c:v>5145.8564453125</c:v>
                </c:pt>
                <c:pt idx="1350">
                  <c:v>5145.8564453125</c:v>
                </c:pt>
                <c:pt idx="1351">
                  <c:v>5169.70361328125</c:v>
                </c:pt>
                <c:pt idx="1352">
                  <c:v>5168.53466796875</c:v>
                </c:pt>
                <c:pt idx="1353">
                  <c:v>5145.8564453125</c:v>
                </c:pt>
                <c:pt idx="1354">
                  <c:v>5121.54150390625</c:v>
                </c:pt>
                <c:pt idx="1355">
                  <c:v>5121.54150390625</c:v>
                </c:pt>
                <c:pt idx="1356">
                  <c:v>5145.8564453125</c:v>
                </c:pt>
                <c:pt idx="1357">
                  <c:v>5146.3242187500009</c:v>
                </c:pt>
                <c:pt idx="1358">
                  <c:v>5170.8725585937509</c:v>
                </c:pt>
                <c:pt idx="1359">
                  <c:v>5194.2524414062509</c:v>
                </c:pt>
                <c:pt idx="1360">
                  <c:v>5169.4697265625009</c:v>
                </c:pt>
                <c:pt idx="1361">
                  <c:v>5167.1318359375</c:v>
                </c:pt>
                <c:pt idx="1362">
                  <c:v>5142.58349609375</c:v>
                </c:pt>
                <c:pt idx="1363">
                  <c:v>5168.0668945312509</c:v>
                </c:pt>
                <c:pt idx="1364">
                  <c:v>5142.58349609375</c:v>
                </c:pt>
                <c:pt idx="1365">
                  <c:v>5143.05078125</c:v>
                </c:pt>
                <c:pt idx="1366">
                  <c:v>5192.14794921875</c:v>
                </c:pt>
                <c:pt idx="1367">
                  <c:v>5168.7685546875009</c:v>
                </c:pt>
                <c:pt idx="1368">
                  <c:v>5168.0668945312509</c:v>
                </c:pt>
                <c:pt idx="1369">
                  <c:v>5143.986328125</c:v>
                </c:pt>
                <c:pt idx="1370">
                  <c:v>5142.58349609375</c:v>
                </c:pt>
                <c:pt idx="1371">
                  <c:v>5142.3496093750009</c:v>
                </c:pt>
                <c:pt idx="1372">
                  <c:v>5119.67138671875</c:v>
                </c:pt>
                <c:pt idx="1373">
                  <c:v>5142.58349609375</c:v>
                </c:pt>
                <c:pt idx="1374">
                  <c:v>5093.95361328125</c:v>
                </c:pt>
                <c:pt idx="1375">
                  <c:v>5117.80078125</c:v>
                </c:pt>
                <c:pt idx="1376">
                  <c:v>5098.1621093750018</c:v>
                </c:pt>
                <c:pt idx="1377">
                  <c:v>5099.09716796875</c:v>
                </c:pt>
                <c:pt idx="1378">
                  <c:v>5097.22705078125</c:v>
                </c:pt>
                <c:pt idx="1379">
                  <c:v>5097.9282226562509</c:v>
                </c:pt>
                <c:pt idx="1380">
                  <c:v>5073.3793945312509</c:v>
                </c:pt>
                <c:pt idx="1381">
                  <c:v>5099.5649414062509</c:v>
                </c:pt>
                <c:pt idx="1382">
                  <c:v>5098.6293945312509</c:v>
                </c:pt>
                <c:pt idx="1383">
                  <c:v>5097.9282226562509</c:v>
                </c:pt>
                <c:pt idx="1384">
                  <c:v>5074.548828125</c:v>
                </c:pt>
                <c:pt idx="1385">
                  <c:v>5073.3793945312509</c:v>
                </c:pt>
                <c:pt idx="1386">
                  <c:v>5098.3959960937518</c:v>
                </c:pt>
                <c:pt idx="1387">
                  <c:v>5097.46044921875</c:v>
                </c:pt>
                <c:pt idx="1388">
                  <c:v>5070.1064453125</c:v>
                </c:pt>
                <c:pt idx="1389">
                  <c:v>5029.42578125</c:v>
                </c:pt>
                <c:pt idx="1390">
                  <c:v>5042.5185546875009</c:v>
                </c:pt>
                <c:pt idx="1391">
                  <c:v>5067.53466796875</c:v>
                </c:pt>
                <c:pt idx="1392">
                  <c:v>5091.6157226562509</c:v>
                </c:pt>
                <c:pt idx="1393">
                  <c:v>5066.3657226562509</c:v>
                </c:pt>
                <c:pt idx="1394">
                  <c:v>5046.96044921875</c:v>
                </c:pt>
                <c:pt idx="1395">
                  <c:v>5047.1943359375</c:v>
                </c:pt>
                <c:pt idx="1396">
                  <c:v>5095.59033203125</c:v>
                </c:pt>
                <c:pt idx="1397">
                  <c:v>5094.6552734375018</c:v>
                </c:pt>
                <c:pt idx="1398">
                  <c:v>5094.8886718750009</c:v>
                </c:pt>
                <c:pt idx="1399">
                  <c:v>5069.8725585937509</c:v>
                </c:pt>
                <c:pt idx="1400">
                  <c:v>5050.7011718750009</c:v>
                </c:pt>
                <c:pt idx="1401">
                  <c:v>5050.4677734375</c:v>
                </c:pt>
                <c:pt idx="1402">
                  <c:v>5051.40283203125</c:v>
                </c:pt>
                <c:pt idx="1403">
                  <c:v>5071.50927734375</c:v>
                </c:pt>
                <c:pt idx="1404">
                  <c:v>5051.1689453125</c:v>
                </c:pt>
                <c:pt idx="1405">
                  <c:v>5071.2753906249991</c:v>
                </c:pt>
                <c:pt idx="1406">
                  <c:v>5071.04150390625</c:v>
                </c:pt>
                <c:pt idx="1407">
                  <c:v>5071.04150390625</c:v>
                </c:pt>
                <c:pt idx="1408">
                  <c:v>5095.59033203125</c:v>
                </c:pt>
                <c:pt idx="1409">
                  <c:v>5074.7822265625018</c:v>
                </c:pt>
                <c:pt idx="1410">
                  <c:v>5073.84716796875</c:v>
                </c:pt>
                <c:pt idx="1411">
                  <c:v>5054.67578125</c:v>
                </c:pt>
                <c:pt idx="1412">
                  <c:v>5074.0810546875009</c:v>
                </c:pt>
                <c:pt idx="1413">
                  <c:v>5075.0161132812509</c:v>
                </c:pt>
                <c:pt idx="1414">
                  <c:v>5074.548828125</c:v>
                </c:pt>
                <c:pt idx="1415">
                  <c:v>5074.7822265625018</c:v>
                </c:pt>
                <c:pt idx="1416">
                  <c:v>5054.90966796875</c:v>
                </c:pt>
                <c:pt idx="1417">
                  <c:v>5075.0161132812509</c:v>
                </c:pt>
                <c:pt idx="1418">
                  <c:v>5073.84716796875</c:v>
                </c:pt>
                <c:pt idx="1419">
                  <c:v>5073.6132812500009</c:v>
                </c:pt>
                <c:pt idx="1420">
                  <c:v>5055.37744140625</c:v>
                </c:pt>
                <c:pt idx="1421">
                  <c:v>5074.7822265625018</c:v>
                </c:pt>
                <c:pt idx="1422">
                  <c:v>5074.7822265625018</c:v>
                </c:pt>
                <c:pt idx="1423">
                  <c:v>5054.90966796875</c:v>
                </c:pt>
                <c:pt idx="1424">
                  <c:v>5074.0810546875009</c:v>
                </c:pt>
                <c:pt idx="1425">
                  <c:v>5074.7822265625018</c:v>
                </c:pt>
                <c:pt idx="1426">
                  <c:v>5073.84716796875</c:v>
                </c:pt>
                <c:pt idx="1427">
                  <c:v>5073.84716796875</c:v>
                </c:pt>
                <c:pt idx="1428">
                  <c:v>5055.37744140625</c:v>
                </c:pt>
                <c:pt idx="1429">
                  <c:v>5055.1435546875009</c:v>
                </c:pt>
                <c:pt idx="1430">
                  <c:v>5073.84716796875</c:v>
                </c:pt>
                <c:pt idx="1431">
                  <c:v>5075.0161132812509</c:v>
                </c:pt>
                <c:pt idx="1432">
                  <c:v>5074.548828125</c:v>
                </c:pt>
                <c:pt idx="1433">
                  <c:v>5074.0810546875009</c:v>
                </c:pt>
                <c:pt idx="1434">
                  <c:v>5075.0161132812509</c:v>
                </c:pt>
                <c:pt idx="1435">
                  <c:v>5074.548828125</c:v>
                </c:pt>
                <c:pt idx="1436">
                  <c:v>5054.67578125</c:v>
                </c:pt>
                <c:pt idx="1437">
                  <c:v>5069.8725585937509</c:v>
                </c:pt>
                <c:pt idx="1438">
                  <c:v>5069.17138671875</c:v>
                </c:pt>
                <c:pt idx="1439">
                  <c:v>5048.8310546875009</c:v>
                </c:pt>
                <c:pt idx="1440">
                  <c:v>5048.1293945312509</c:v>
                </c:pt>
                <c:pt idx="1441">
                  <c:v>5048.8310546875009</c:v>
                </c:pt>
                <c:pt idx="1442">
                  <c:v>5049.298828125</c:v>
                </c:pt>
                <c:pt idx="1443">
                  <c:v>5049.298828125</c:v>
                </c:pt>
                <c:pt idx="1444">
                  <c:v>5049.298828125</c:v>
                </c:pt>
                <c:pt idx="1445">
                  <c:v>5048.3632812500009</c:v>
                </c:pt>
                <c:pt idx="1446">
                  <c:v>5049.5322265625018</c:v>
                </c:pt>
                <c:pt idx="1447">
                  <c:v>5068.9374999999991</c:v>
                </c:pt>
                <c:pt idx="1448">
                  <c:v>5048.3632812500009</c:v>
                </c:pt>
                <c:pt idx="1449">
                  <c:v>5068.70361328125</c:v>
                </c:pt>
                <c:pt idx="1450">
                  <c:v>5068.236328125</c:v>
                </c:pt>
                <c:pt idx="1451">
                  <c:v>5068.236328125</c:v>
                </c:pt>
                <c:pt idx="1452">
                  <c:v>5093.95361328125</c:v>
                </c:pt>
                <c:pt idx="1453">
                  <c:v>5069.4052734375009</c:v>
                </c:pt>
                <c:pt idx="1454">
                  <c:v>5093.486328125</c:v>
                </c:pt>
                <c:pt idx="1455">
                  <c:v>5075.7177734375</c:v>
                </c:pt>
                <c:pt idx="1456">
                  <c:v>5051.63671875</c:v>
                </c:pt>
                <c:pt idx="1457">
                  <c:v>5057.0136718750009</c:v>
                </c:pt>
                <c:pt idx="1458">
                  <c:v>5079.6918945312509</c:v>
                </c:pt>
                <c:pt idx="1459">
                  <c:v>5080.3935546875009</c:v>
                </c:pt>
                <c:pt idx="1460">
                  <c:v>5080.6274414062509</c:v>
                </c:pt>
                <c:pt idx="1461">
                  <c:v>5079.92578125</c:v>
                </c:pt>
                <c:pt idx="1462">
                  <c:v>5097.9282226562509</c:v>
                </c:pt>
                <c:pt idx="1463">
                  <c:v>5098.6293945312509</c:v>
                </c:pt>
                <c:pt idx="1464">
                  <c:v>5098.3959960937518</c:v>
                </c:pt>
                <c:pt idx="1465">
                  <c:v>5098.6293945312509</c:v>
                </c:pt>
                <c:pt idx="1466">
                  <c:v>5098.1621093750018</c:v>
                </c:pt>
                <c:pt idx="1467">
                  <c:v>5097.9282226562509</c:v>
                </c:pt>
                <c:pt idx="1468">
                  <c:v>5097.9282226562509</c:v>
                </c:pt>
                <c:pt idx="1469">
                  <c:v>5122.00927734375</c:v>
                </c:pt>
                <c:pt idx="1470">
                  <c:v>5122.4770507812491</c:v>
                </c:pt>
                <c:pt idx="1471">
                  <c:v>5096.75927734375</c:v>
                </c:pt>
                <c:pt idx="1472">
                  <c:v>5120.6064453125</c:v>
                </c:pt>
                <c:pt idx="1473">
                  <c:v>5121.3081054687509</c:v>
                </c:pt>
                <c:pt idx="1474">
                  <c:v>5097.22705078125</c:v>
                </c:pt>
                <c:pt idx="1475">
                  <c:v>5096.75927734375</c:v>
                </c:pt>
                <c:pt idx="1476">
                  <c:v>5120.84033203125</c:v>
                </c:pt>
                <c:pt idx="1477">
                  <c:v>5096.9931640625009</c:v>
                </c:pt>
                <c:pt idx="1478">
                  <c:v>5095.1225585937518</c:v>
                </c:pt>
                <c:pt idx="1479">
                  <c:v>5095.1225585937518</c:v>
                </c:pt>
                <c:pt idx="1480">
                  <c:v>5119.20361328125</c:v>
                </c:pt>
                <c:pt idx="1481">
                  <c:v>5119.67138671875</c:v>
                </c:pt>
                <c:pt idx="1482">
                  <c:v>5143.7524414062509</c:v>
                </c:pt>
                <c:pt idx="1483">
                  <c:v>5119.4374999999991</c:v>
                </c:pt>
                <c:pt idx="1484">
                  <c:v>5119.20361328125</c:v>
                </c:pt>
                <c:pt idx="1485">
                  <c:v>5119.4374999999991</c:v>
                </c:pt>
                <c:pt idx="1486">
                  <c:v>5118.2685546875009</c:v>
                </c:pt>
                <c:pt idx="1487">
                  <c:v>5115.69677734375</c:v>
                </c:pt>
                <c:pt idx="1488">
                  <c:v>5116.1645507812509</c:v>
                </c:pt>
                <c:pt idx="1489">
                  <c:v>5092.55078125</c:v>
                </c:pt>
                <c:pt idx="1490">
                  <c:v>5092.3168945312509</c:v>
                </c:pt>
                <c:pt idx="1491">
                  <c:v>5072.9121093750009</c:v>
                </c:pt>
                <c:pt idx="1492">
                  <c:v>5092.3168945312509</c:v>
                </c:pt>
                <c:pt idx="1493">
                  <c:v>5091.3818359375</c:v>
                </c:pt>
                <c:pt idx="1494">
                  <c:v>5116.8657226562509</c:v>
                </c:pt>
                <c:pt idx="1495">
                  <c:v>5116.6318359375</c:v>
                </c:pt>
                <c:pt idx="1496">
                  <c:v>5140.2456054687509</c:v>
                </c:pt>
                <c:pt idx="1497">
                  <c:v>5116.6318359375</c:v>
                </c:pt>
                <c:pt idx="1498">
                  <c:v>5139.0761718750009</c:v>
                </c:pt>
                <c:pt idx="1499">
                  <c:v>5115.4628906250009</c:v>
                </c:pt>
                <c:pt idx="1500">
                  <c:v>5140.01171875</c:v>
                </c:pt>
                <c:pt idx="1501">
                  <c:v>5114.76171875</c:v>
                </c:pt>
                <c:pt idx="1502">
                  <c:v>5115.4628906250009</c:v>
                </c:pt>
                <c:pt idx="1503">
                  <c:v>5139.5439453124991</c:v>
                </c:pt>
                <c:pt idx="1504">
                  <c:v>5114.76171875</c:v>
                </c:pt>
                <c:pt idx="1505">
                  <c:v>5139.5439453124991</c:v>
                </c:pt>
                <c:pt idx="1506">
                  <c:v>5138.8427734375009</c:v>
                </c:pt>
                <c:pt idx="1507">
                  <c:v>5116.6318359375</c:v>
                </c:pt>
                <c:pt idx="1508">
                  <c:v>5116.8657226562509</c:v>
                </c:pt>
                <c:pt idx="1509">
                  <c:v>5115.69677734375</c:v>
                </c:pt>
                <c:pt idx="1510">
                  <c:v>5139.5439453124991</c:v>
                </c:pt>
                <c:pt idx="1511">
                  <c:v>5140.4790039062491</c:v>
                </c:pt>
                <c:pt idx="1512">
                  <c:v>5139.3100585937509</c:v>
                </c:pt>
                <c:pt idx="1513">
                  <c:v>5140.4790039062491</c:v>
                </c:pt>
                <c:pt idx="1514">
                  <c:v>5139.3100585937509</c:v>
                </c:pt>
                <c:pt idx="1515">
                  <c:v>5114.52783203125</c:v>
                </c:pt>
                <c:pt idx="1516">
                  <c:v>5095.59033203125</c:v>
                </c:pt>
                <c:pt idx="1517">
                  <c:v>5096.0581054687509</c:v>
                </c:pt>
                <c:pt idx="1518">
                  <c:v>5096.75927734375</c:v>
                </c:pt>
                <c:pt idx="1519">
                  <c:v>5116.6318359375</c:v>
                </c:pt>
                <c:pt idx="1520">
                  <c:v>5115.9306640625009</c:v>
                </c:pt>
                <c:pt idx="1521">
                  <c:v>5116.1645507812509</c:v>
                </c:pt>
                <c:pt idx="1522">
                  <c:v>5139.5439453124991</c:v>
                </c:pt>
                <c:pt idx="1523">
                  <c:v>5140.4790039062491</c:v>
                </c:pt>
                <c:pt idx="1524">
                  <c:v>5118.5024414062509</c:v>
                </c:pt>
                <c:pt idx="1525">
                  <c:v>5142.58349609375</c:v>
                </c:pt>
                <c:pt idx="1526">
                  <c:v>5142.8168945312509</c:v>
                </c:pt>
                <c:pt idx="1527">
                  <c:v>5141.8818359375</c:v>
                </c:pt>
                <c:pt idx="1528">
                  <c:v>5141.8818359375</c:v>
                </c:pt>
                <c:pt idx="1529">
                  <c:v>5118.5024414062509</c:v>
                </c:pt>
                <c:pt idx="1530">
                  <c:v>5142.3496093750009</c:v>
                </c:pt>
                <c:pt idx="1531">
                  <c:v>5141.1806640625018</c:v>
                </c:pt>
                <c:pt idx="1532">
                  <c:v>5141.1806640625018</c:v>
                </c:pt>
                <c:pt idx="1533">
                  <c:v>5141.1806640625018</c:v>
                </c:pt>
                <c:pt idx="1534">
                  <c:v>5141.41455078125</c:v>
                </c:pt>
                <c:pt idx="1535">
                  <c:v>5140.4790039062491</c:v>
                </c:pt>
                <c:pt idx="1536">
                  <c:v>5118.03466796875</c:v>
                </c:pt>
                <c:pt idx="1537">
                  <c:v>5141.1806640625018</c:v>
                </c:pt>
                <c:pt idx="1538">
                  <c:v>5141.41455078125</c:v>
                </c:pt>
                <c:pt idx="1539">
                  <c:v>5141.41455078125</c:v>
                </c:pt>
                <c:pt idx="1540">
                  <c:v>5141.8818359375</c:v>
                </c:pt>
                <c:pt idx="1541">
                  <c:v>5142.58349609375</c:v>
                </c:pt>
                <c:pt idx="1542">
                  <c:v>5118.5024414062509</c:v>
                </c:pt>
                <c:pt idx="1543">
                  <c:v>5141.8818359375</c:v>
                </c:pt>
                <c:pt idx="1544">
                  <c:v>5141.64794921875</c:v>
                </c:pt>
                <c:pt idx="1545">
                  <c:v>5141.41455078125</c:v>
                </c:pt>
                <c:pt idx="1546">
                  <c:v>5143.5185546875009</c:v>
                </c:pt>
                <c:pt idx="1547">
                  <c:v>5142.8168945312509</c:v>
                </c:pt>
                <c:pt idx="1548">
                  <c:v>5143.05078125</c:v>
                </c:pt>
                <c:pt idx="1549">
                  <c:v>5143.5185546875009</c:v>
                </c:pt>
                <c:pt idx="1550">
                  <c:v>5117.80078125</c:v>
                </c:pt>
                <c:pt idx="1551">
                  <c:v>5141.41455078125</c:v>
                </c:pt>
                <c:pt idx="1552">
                  <c:v>5140.4790039062491</c:v>
                </c:pt>
                <c:pt idx="1553">
                  <c:v>5142.3496093750009</c:v>
                </c:pt>
                <c:pt idx="1554">
                  <c:v>5141.41455078125</c:v>
                </c:pt>
                <c:pt idx="1555">
                  <c:v>5142.3496093750009</c:v>
                </c:pt>
                <c:pt idx="1556">
                  <c:v>5142.3496093750009</c:v>
                </c:pt>
                <c:pt idx="1557">
                  <c:v>5142.3496093750009</c:v>
                </c:pt>
                <c:pt idx="1558">
                  <c:v>5142.58349609375</c:v>
                </c:pt>
                <c:pt idx="1559">
                  <c:v>5142.3496093750009</c:v>
                </c:pt>
                <c:pt idx="1560">
                  <c:v>5142.8168945312509</c:v>
                </c:pt>
                <c:pt idx="1561">
                  <c:v>5143.05078125</c:v>
                </c:pt>
                <c:pt idx="1562">
                  <c:v>5143.986328125</c:v>
                </c:pt>
                <c:pt idx="1563">
                  <c:v>5143.986328125</c:v>
                </c:pt>
                <c:pt idx="1564">
                  <c:v>5169.236328125</c:v>
                </c:pt>
                <c:pt idx="1565">
                  <c:v>5168.53466796875</c:v>
                </c:pt>
                <c:pt idx="1566">
                  <c:v>5146.5581054687509</c:v>
                </c:pt>
                <c:pt idx="1567">
                  <c:v>5146.09033203125</c:v>
                </c:pt>
                <c:pt idx="1568">
                  <c:v>5141.8818359375</c:v>
                </c:pt>
                <c:pt idx="1569">
                  <c:v>5141.8818359375</c:v>
                </c:pt>
                <c:pt idx="1570">
                  <c:v>5118.9697265625009</c:v>
                </c:pt>
                <c:pt idx="1571">
                  <c:v>5142.3496093750009</c:v>
                </c:pt>
                <c:pt idx="1572">
                  <c:v>5141.41455078125</c:v>
                </c:pt>
                <c:pt idx="1573">
                  <c:v>5117.80078125</c:v>
                </c:pt>
                <c:pt idx="1574">
                  <c:v>5141.8818359375</c:v>
                </c:pt>
                <c:pt idx="1575">
                  <c:v>5141.8818359375</c:v>
                </c:pt>
                <c:pt idx="1576">
                  <c:v>5142.3496093750009</c:v>
                </c:pt>
                <c:pt idx="1577">
                  <c:v>5142.3496093750009</c:v>
                </c:pt>
                <c:pt idx="1578">
                  <c:v>5143.5185546875009</c:v>
                </c:pt>
                <c:pt idx="1579">
                  <c:v>5142.58349609375</c:v>
                </c:pt>
                <c:pt idx="1580">
                  <c:v>5142.8168945312509</c:v>
                </c:pt>
                <c:pt idx="1581">
                  <c:v>5142.58349609375</c:v>
                </c:pt>
                <c:pt idx="1582">
                  <c:v>5142.3496093750009</c:v>
                </c:pt>
                <c:pt idx="1583">
                  <c:v>5122.9443359374991</c:v>
                </c:pt>
                <c:pt idx="1584">
                  <c:v>5143.7524414062509</c:v>
                </c:pt>
                <c:pt idx="1585">
                  <c:v>5143.5185546875009</c:v>
                </c:pt>
                <c:pt idx="1586">
                  <c:v>5143.05078125</c:v>
                </c:pt>
                <c:pt idx="1587">
                  <c:v>5143.5185546875009</c:v>
                </c:pt>
                <c:pt idx="1588">
                  <c:v>5144.92138671875</c:v>
                </c:pt>
                <c:pt idx="1589">
                  <c:v>5129.7246093750009</c:v>
                </c:pt>
                <c:pt idx="1590">
                  <c:v>5148.6621093750018</c:v>
                </c:pt>
                <c:pt idx="1591">
                  <c:v>5147.25927734375</c:v>
                </c:pt>
                <c:pt idx="1592">
                  <c:v>5148.8959960937518</c:v>
                </c:pt>
                <c:pt idx="1593">
                  <c:v>5104.9418945312509</c:v>
                </c:pt>
                <c:pt idx="1594">
                  <c:v>4581.47216796875</c:v>
                </c:pt>
                <c:pt idx="1595">
                  <c:v>4055.19677734375</c:v>
                </c:pt>
                <c:pt idx="1596">
                  <c:v>3560.0161132812509</c:v>
                </c:pt>
                <c:pt idx="1597">
                  <c:v>3118.3750000000005</c:v>
                </c:pt>
                <c:pt idx="1598">
                  <c:v>2923.8564453125</c:v>
                </c:pt>
                <c:pt idx="1599">
                  <c:v>2946.0671386718805</c:v>
                </c:pt>
                <c:pt idx="1600">
                  <c:v>3049.8728027343805</c:v>
                </c:pt>
                <c:pt idx="1601">
                  <c:v>3142.4560546875005</c:v>
                </c:pt>
                <c:pt idx="1602">
                  <c:v>3079.5646972656295</c:v>
                </c:pt>
                <c:pt idx="1603">
                  <c:v>2962.900390625</c:v>
                </c:pt>
                <c:pt idx="1604">
                  <c:v>2904.21752929688</c:v>
                </c:pt>
                <c:pt idx="1605">
                  <c:v>2904.21752929688</c:v>
                </c:pt>
                <c:pt idx="1606">
                  <c:v>2925.025390625</c:v>
                </c:pt>
                <c:pt idx="1607">
                  <c:v>2966.1735839843805</c:v>
                </c:pt>
                <c:pt idx="1608">
                  <c:v>2986.2800292968795</c:v>
                </c:pt>
                <c:pt idx="1609">
                  <c:v>2987.2153320312509</c:v>
                </c:pt>
                <c:pt idx="1610">
                  <c:v>2967.34252929688</c:v>
                </c:pt>
                <c:pt idx="1611">
                  <c:v>2947.46997070313</c:v>
                </c:pt>
                <c:pt idx="1612">
                  <c:v>2948.63891601563</c:v>
                </c:pt>
                <c:pt idx="1613">
                  <c:v>2968.0439453125</c:v>
                </c:pt>
                <c:pt idx="1614">
                  <c:v>2987.2153320312509</c:v>
                </c:pt>
                <c:pt idx="1615">
                  <c:v>2987.2153320312509</c:v>
                </c:pt>
                <c:pt idx="1616">
                  <c:v>2986.9814453125</c:v>
                </c:pt>
                <c:pt idx="1617">
                  <c:v>2986.2800292968795</c:v>
                </c:pt>
                <c:pt idx="1618">
                  <c:v>2986.9814453125</c:v>
                </c:pt>
                <c:pt idx="1619">
                  <c:v>2967.57641601563</c:v>
                </c:pt>
                <c:pt idx="1620">
                  <c:v>2967.34252929688</c:v>
                </c:pt>
                <c:pt idx="1621">
                  <c:v>2968.7453613281295</c:v>
                </c:pt>
                <c:pt idx="1622">
                  <c:v>2966.1735839843805</c:v>
                </c:pt>
                <c:pt idx="1623">
                  <c:v>2966.1735839843805</c:v>
                </c:pt>
                <c:pt idx="1624">
                  <c:v>2965.2385253906295</c:v>
                </c:pt>
                <c:pt idx="1625">
                  <c:v>2965.7060546875</c:v>
                </c:pt>
                <c:pt idx="1626">
                  <c:v>2966.1735839843805</c:v>
                </c:pt>
                <c:pt idx="1627">
                  <c:v>2966.40747070313</c:v>
                </c:pt>
                <c:pt idx="1628">
                  <c:v>2966.1735839843805</c:v>
                </c:pt>
                <c:pt idx="1629">
                  <c:v>2966.1735839843805</c:v>
                </c:pt>
                <c:pt idx="1630">
                  <c:v>2963.8356933593805</c:v>
                </c:pt>
                <c:pt idx="1631">
                  <c:v>2966.1735839843805</c:v>
                </c:pt>
                <c:pt idx="1632">
                  <c:v>2967.34252929688</c:v>
                </c:pt>
                <c:pt idx="1633">
                  <c:v>2966.8750000000005</c:v>
                </c:pt>
                <c:pt idx="1634">
                  <c:v>2964.77075195313</c:v>
                </c:pt>
                <c:pt idx="1635">
                  <c:v>2966.1735839843805</c:v>
                </c:pt>
                <c:pt idx="1636">
                  <c:v>2965.2385253906295</c:v>
                </c:pt>
                <c:pt idx="1637">
                  <c:v>2965.2385253906295</c:v>
                </c:pt>
                <c:pt idx="1638">
                  <c:v>2966.40747070313</c:v>
                </c:pt>
                <c:pt idx="1639">
                  <c:v>2965.7060546875</c:v>
                </c:pt>
                <c:pt idx="1640">
                  <c:v>2965.93969726563</c:v>
                </c:pt>
                <c:pt idx="1641">
                  <c:v>2966.40747070313</c:v>
                </c:pt>
                <c:pt idx="1642">
                  <c:v>2965.2385253906295</c:v>
                </c:pt>
                <c:pt idx="1643">
                  <c:v>2965.93969726563</c:v>
                </c:pt>
                <c:pt idx="1644">
                  <c:v>2965.7060546875</c:v>
                </c:pt>
                <c:pt idx="1645">
                  <c:v>2965.7060546875</c:v>
                </c:pt>
                <c:pt idx="1646">
                  <c:v>2965.93969726563</c:v>
                </c:pt>
                <c:pt idx="1647">
                  <c:v>2985.1110839843805</c:v>
                </c:pt>
                <c:pt idx="1648">
                  <c:v>2985.5786132812505</c:v>
                </c:pt>
                <c:pt idx="1649">
                  <c:v>2985.5786132812505</c:v>
                </c:pt>
                <c:pt idx="1650">
                  <c:v>2985.5786132812505</c:v>
                </c:pt>
                <c:pt idx="1651">
                  <c:v>2985.5786132812505</c:v>
                </c:pt>
                <c:pt idx="1652">
                  <c:v>2985.8125000000005</c:v>
                </c:pt>
                <c:pt idx="1653">
                  <c:v>2985.5786132812505</c:v>
                </c:pt>
                <c:pt idx="1654">
                  <c:v>2985.5786132812505</c:v>
                </c:pt>
                <c:pt idx="1655">
                  <c:v>2985.5786132812505</c:v>
                </c:pt>
                <c:pt idx="1656">
                  <c:v>2985.8125000000005</c:v>
                </c:pt>
                <c:pt idx="1657">
                  <c:v>2986.2800292968795</c:v>
                </c:pt>
                <c:pt idx="1658">
                  <c:v>2985.8125000000005</c:v>
                </c:pt>
                <c:pt idx="1659">
                  <c:v>2984.8771972656305</c:v>
                </c:pt>
                <c:pt idx="1660">
                  <c:v>2985.8125000000005</c:v>
                </c:pt>
                <c:pt idx="1661">
                  <c:v>2986.0463867187495</c:v>
                </c:pt>
                <c:pt idx="1662">
                  <c:v>2985.5786132812505</c:v>
                </c:pt>
                <c:pt idx="1663">
                  <c:v>3008.0231933593805</c:v>
                </c:pt>
                <c:pt idx="1664">
                  <c:v>3007.78930664063</c:v>
                </c:pt>
                <c:pt idx="1665">
                  <c:v>3007.3217773437505</c:v>
                </c:pt>
                <c:pt idx="1666">
                  <c:v>3006.6203613281295</c:v>
                </c:pt>
                <c:pt idx="1667">
                  <c:v>3008.4907226562505</c:v>
                </c:pt>
                <c:pt idx="1668">
                  <c:v>2986.9814453125</c:v>
                </c:pt>
                <c:pt idx="1669">
                  <c:v>2985.8125000000005</c:v>
                </c:pt>
                <c:pt idx="1670">
                  <c:v>2986.0463867187495</c:v>
                </c:pt>
                <c:pt idx="1671">
                  <c:v>3008.4907226562505</c:v>
                </c:pt>
                <c:pt idx="1672">
                  <c:v>2986.74780273438</c:v>
                </c:pt>
                <c:pt idx="1673">
                  <c:v>3008.4907226562505</c:v>
                </c:pt>
                <c:pt idx="1674">
                  <c:v>3008.2568359375</c:v>
                </c:pt>
                <c:pt idx="1675">
                  <c:v>3007.3217773437505</c:v>
                </c:pt>
                <c:pt idx="1676">
                  <c:v>3008.4907226562505</c:v>
                </c:pt>
                <c:pt idx="1677">
                  <c:v>2985.8125000000005</c:v>
                </c:pt>
                <c:pt idx="1678">
                  <c:v>2986.0463867187495</c:v>
                </c:pt>
                <c:pt idx="1679">
                  <c:v>2986.74780273438</c:v>
                </c:pt>
                <c:pt idx="1680">
                  <c:v>2985.8125000000005</c:v>
                </c:pt>
                <c:pt idx="1681">
                  <c:v>2985.8125000000005</c:v>
                </c:pt>
                <c:pt idx="1682">
                  <c:v>2985.5786132812505</c:v>
                </c:pt>
                <c:pt idx="1683">
                  <c:v>2982.7731933593805</c:v>
                </c:pt>
                <c:pt idx="1684">
                  <c:v>2970.3818359375005</c:v>
                </c:pt>
                <c:pt idx="1685">
                  <c:v>2970.3818359375005</c:v>
                </c:pt>
                <c:pt idx="1686">
                  <c:v>2968.0439453125</c:v>
                </c:pt>
                <c:pt idx="1687">
                  <c:v>2968.7453613281295</c:v>
                </c:pt>
                <c:pt idx="1688">
                  <c:v>2968.2778320312505</c:v>
                </c:pt>
                <c:pt idx="1689">
                  <c:v>2986.74780273438</c:v>
                </c:pt>
                <c:pt idx="1690">
                  <c:v>2986.74780273438</c:v>
                </c:pt>
                <c:pt idx="1691">
                  <c:v>2965.2385253906295</c:v>
                </c:pt>
                <c:pt idx="1692">
                  <c:v>2965.00463867188</c:v>
                </c:pt>
                <c:pt idx="1693">
                  <c:v>2965.00463867188</c:v>
                </c:pt>
                <c:pt idx="1694">
                  <c:v>2964.5371093750005</c:v>
                </c:pt>
                <c:pt idx="1695">
                  <c:v>2942.5603027343805</c:v>
                </c:pt>
                <c:pt idx="1696">
                  <c:v>2942.5603027343805</c:v>
                </c:pt>
                <c:pt idx="1697">
                  <c:v>2961.03002929688</c:v>
                </c:pt>
                <c:pt idx="1698">
                  <c:v>2961.26391601563</c:v>
                </c:pt>
                <c:pt idx="1699">
                  <c:v>2941.15747070313</c:v>
                </c:pt>
                <c:pt idx="1700">
                  <c:v>2941.8588867187495</c:v>
                </c:pt>
                <c:pt idx="1701">
                  <c:v>2941.625</c:v>
                </c:pt>
                <c:pt idx="1702">
                  <c:v>2939.9885253906295</c:v>
                </c:pt>
                <c:pt idx="1703">
                  <c:v>2959.3935546875009</c:v>
                </c:pt>
                <c:pt idx="1704">
                  <c:v>2959.8610839843805</c:v>
                </c:pt>
                <c:pt idx="1705">
                  <c:v>2960.3286132812505</c:v>
                </c:pt>
                <c:pt idx="1706">
                  <c:v>2940.6896972656295</c:v>
                </c:pt>
                <c:pt idx="1707">
                  <c:v>2940.2221679687495</c:v>
                </c:pt>
                <c:pt idx="1708">
                  <c:v>2940.2221679687495</c:v>
                </c:pt>
                <c:pt idx="1709">
                  <c:v>2941.3911132812514</c:v>
                </c:pt>
                <c:pt idx="1710">
                  <c:v>2941.15747070313</c:v>
                </c:pt>
                <c:pt idx="1711">
                  <c:v>2919.4143066406305</c:v>
                </c:pt>
                <c:pt idx="1712">
                  <c:v>2940.6896972656295</c:v>
                </c:pt>
                <c:pt idx="1713">
                  <c:v>2942.5603027343805</c:v>
                </c:pt>
                <c:pt idx="1714">
                  <c:v>2919.64819335938</c:v>
                </c:pt>
                <c:pt idx="1715">
                  <c:v>2920.58325195313</c:v>
                </c:pt>
                <c:pt idx="1716">
                  <c:v>2920.349609375</c:v>
                </c:pt>
                <c:pt idx="1717">
                  <c:v>2941.8588867187495</c:v>
                </c:pt>
                <c:pt idx="1718">
                  <c:v>2941.3911132812514</c:v>
                </c:pt>
                <c:pt idx="1719">
                  <c:v>2920.1157226562505</c:v>
                </c:pt>
                <c:pt idx="1720">
                  <c:v>2919.1806640624995</c:v>
                </c:pt>
                <c:pt idx="1721">
                  <c:v>2900.71069335938</c:v>
                </c:pt>
                <c:pt idx="1722">
                  <c:v>2920.1157226562505</c:v>
                </c:pt>
                <c:pt idx="1723">
                  <c:v>2919.4143066406305</c:v>
                </c:pt>
                <c:pt idx="1724">
                  <c:v>2919.4143066406305</c:v>
                </c:pt>
                <c:pt idx="1725">
                  <c:v>2919.1806640624995</c:v>
                </c:pt>
                <c:pt idx="1726">
                  <c:v>2920.1157226562505</c:v>
                </c:pt>
                <c:pt idx="1727">
                  <c:v>2919.64819335938</c:v>
                </c:pt>
                <c:pt idx="1728">
                  <c:v>2919.4143066406305</c:v>
                </c:pt>
                <c:pt idx="1729">
                  <c:v>2919.4143066406305</c:v>
                </c:pt>
                <c:pt idx="1730">
                  <c:v>2918.94677734375</c:v>
                </c:pt>
                <c:pt idx="1731">
                  <c:v>2919.1806640624995</c:v>
                </c:pt>
                <c:pt idx="1732">
                  <c:v>2916.84252929688</c:v>
                </c:pt>
                <c:pt idx="1733">
                  <c:v>2916.84252929688</c:v>
                </c:pt>
                <c:pt idx="1734">
                  <c:v>2916.84252929688</c:v>
                </c:pt>
                <c:pt idx="1735">
                  <c:v>2916.84252929688</c:v>
                </c:pt>
                <c:pt idx="1736">
                  <c:v>2897.2036132812505</c:v>
                </c:pt>
                <c:pt idx="1737">
                  <c:v>2917.3103027343809</c:v>
                </c:pt>
                <c:pt idx="1738">
                  <c:v>2917.07641601563</c:v>
                </c:pt>
                <c:pt idx="1739">
                  <c:v>2916.6088867187491</c:v>
                </c:pt>
                <c:pt idx="1740">
                  <c:v>2917.7778320312505</c:v>
                </c:pt>
                <c:pt idx="1741">
                  <c:v>2916.84252929688</c:v>
                </c:pt>
                <c:pt idx="1742">
                  <c:v>2917.7778320312505</c:v>
                </c:pt>
                <c:pt idx="1743">
                  <c:v>2918.47924804688</c:v>
                </c:pt>
                <c:pt idx="1744">
                  <c:v>2918.0114746093805</c:v>
                </c:pt>
                <c:pt idx="1745">
                  <c:v>2897.4375000000005</c:v>
                </c:pt>
                <c:pt idx="1746">
                  <c:v>2898.13891601563</c:v>
                </c:pt>
                <c:pt idx="1747">
                  <c:v>2901.4121093750005</c:v>
                </c:pt>
                <c:pt idx="1748">
                  <c:v>2919.64819335938</c:v>
                </c:pt>
                <c:pt idx="1749">
                  <c:v>2918.94677734375</c:v>
                </c:pt>
                <c:pt idx="1750">
                  <c:v>2900.2431640625</c:v>
                </c:pt>
                <c:pt idx="1751">
                  <c:v>2900.71069335938</c:v>
                </c:pt>
                <c:pt idx="1752">
                  <c:v>2900.71069335938</c:v>
                </c:pt>
                <c:pt idx="1753">
                  <c:v>2920.1157226562505</c:v>
                </c:pt>
                <c:pt idx="1754">
                  <c:v>2919.64819335938</c:v>
                </c:pt>
                <c:pt idx="1755">
                  <c:v>2920.349609375</c:v>
                </c:pt>
                <c:pt idx="1756">
                  <c:v>2900.2431640625</c:v>
                </c:pt>
                <c:pt idx="1757">
                  <c:v>2919.4143066406305</c:v>
                </c:pt>
                <c:pt idx="1758">
                  <c:v>2900.71069335938</c:v>
                </c:pt>
                <c:pt idx="1759">
                  <c:v>2900.71069335938</c:v>
                </c:pt>
                <c:pt idx="1760">
                  <c:v>2900.2431640625</c:v>
                </c:pt>
                <c:pt idx="1761">
                  <c:v>2920.349609375</c:v>
                </c:pt>
                <c:pt idx="1762">
                  <c:v>2920.58325195313</c:v>
                </c:pt>
                <c:pt idx="1763">
                  <c:v>2900.2431640625</c:v>
                </c:pt>
                <c:pt idx="1764">
                  <c:v>2900.47680664063</c:v>
                </c:pt>
                <c:pt idx="1765">
                  <c:v>2900.9443359375005</c:v>
                </c:pt>
                <c:pt idx="1766">
                  <c:v>2899.775390625</c:v>
                </c:pt>
                <c:pt idx="1767">
                  <c:v>2900.47680664063</c:v>
                </c:pt>
                <c:pt idx="1768">
                  <c:v>2920.349609375</c:v>
                </c:pt>
                <c:pt idx="1769">
                  <c:v>2901.4121093750005</c:v>
                </c:pt>
                <c:pt idx="1770">
                  <c:v>2920.8171386718809</c:v>
                </c:pt>
                <c:pt idx="1771">
                  <c:v>2901.4121093750005</c:v>
                </c:pt>
                <c:pt idx="1772">
                  <c:v>2900.9443359375005</c:v>
                </c:pt>
                <c:pt idx="1773">
                  <c:v>2901.8796386718805</c:v>
                </c:pt>
                <c:pt idx="1774">
                  <c:v>2901.64575195313</c:v>
                </c:pt>
                <c:pt idx="1775">
                  <c:v>2901.4121093750005</c:v>
                </c:pt>
                <c:pt idx="1776">
                  <c:v>2885.0463867187495</c:v>
                </c:pt>
                <c:pt idx="1777">
                  <c:v>2884.34497070313</c:v>
                </c:pt>
                <c:pt idx="1778">
                  <c:v>2884.5786132812505</c:v>
                </c:pt>
                <c:pt idx="1779">
                  <c:v>2885.0463867187495</c:v>
                </c:pt>
                <c:pt idx="1780">
                  <c:v>2901.64575195313</c:v>
                </c:pt>
                <c:pt idx="1781">
                  <c:v>2901.4121093750005</c:v>
                </c:pt>
                <c:pt idx="1782">
                  <c:v>2901.8796386718805</c:v>
                </c:pt>
                <c:pt idx="1783">
                  <c:v>2885.0463867187495</c:v>
                </c:pt>
                <c:pt idx="1784">
                  <c:v>2884.34497070313</c:v>
                </c:pt>
                <c:pt idx="1785">
                  <c:v>2901.64575195313</c:v>
                </c:pt>
                <c:pt idx="1786">
                  <c:v>2885.2800292968795</c:v>
                </c:pt>
                <c:pt idx="1787">
                  <c:v>2885.2800292968795</c:v>
                </c:pt>
                <c:pt idx="1788">
                  <c:v>2885.0463867187495</c:v>
                </c:pt>
                <c:pt idx="1789">
                  <c:v>2885.5139160156305</c:v>
                </c:pt>
                <c:pt idx="1790">
                  <c:v>2861.6667480468795</c:v>
                </c:pt>
                <c:pt idx="1791">
                  <c:v>2860.4978027343805</c:v>
                </c:pt>
                <c:pt idx="1792">
                  <c:v>2861.19897460938</c:v>
                </c:pt>
                <c:pt idx="1793">
                  <c:v>2861.19897460938</c:v>
                </c:pt>
                <c:pt idx="1794">
                  <c:v>2885.74780273438</c:v>
                </c:pt>
                <c:pt idx="1795">
                  <c:v>2861.900390625</c:v>
                </c:pt>
                <c:pt idx="1796">
                  <c:v>2861.6667480468795</c:v>
                </c:pt>
                <c:pt idx="1797">
                  <c:v>2846.7036132812505</c:v>
                </c:pt>
                <c:pt idx="1798">
                  <c:v>2861.19897460938</c:v>
                </c:pt>
                <c:pt idx="1799">
                  <c:v>2861.6667480468795</c:v>
                </c:pt>
                <c:pt idx="1800">
                  <c:v>2862.13427734375</c:v>
                </c:pt>
                <c:pt idx="1801">
                  <c:v>2847.17138671875</c:v>
                </c:pt>
                <c:pt idx="1802">
                  <c:v>2860.9653320312509</c:v>
                </c:pt>
                <c:pt idx="1803">
                  <c:v>2861.6667480468795</c:v>
                </c:pt>
                <c:pt idx="1804">
                  <c:v>2847.8728027343805</c:v>
                </c:pt>
                <c:pt idx="1805">
                  <c:v>2849.275390625</c:v>
                </c:pt>
                <c:pt idx="1806">
                  <c:v>2864.47216796875</c:v>
                </c:pt>
                <c:pt idx="1807">
                  <c:v>2849.97680664063</c:v>
                </c:pt>
                <c:pt idx="1808">
                  <c:v>2849.275390625</c:v>
                </c:pt>
                <c:pt idx="1809">
                  <c:v>2863.5371093750005</c:v>
                </c:pt>
                <c:pt idx="1810">
                  <c:v>2849.50927734375</c:v>
                </c:pt>
                <c:pt idx="1811">
                  <c:v>2849.275390625</c:v>
                </c:pt>
                <c:pt idx="1812">
                  <c:v>2865.1735839843805</c:v>
                </c:pt>
                <c:pt idx="1813">
                  <c:v>2850.21069335938</c:v>
                </c:pt>
                <c:pt idx="1814">
                  <c:v>2849.50927734375</c:v>
                </c:pt>
                <c:pt idx="1815">
                  <c:v>2850.21069335938</c:v>
                </c:pt>
                <c:pt idx="1816">
                  <c:v>2864.47216796875</c:v>
                </c:pt>
                <c:pt idx="1817">
                  <c:v>2850.67822265625</c:v>
                </c:pt>
                <c:pt idx="1818">
                  <c:v>2850.4443359375005</c:v>
                </c:pt>
                <c:pt idx="1819">
                  <c:v>2849.97680664063</c:v>
                </c:pt>
                <c:pt idx="1820">
                  <c:v>2850.21069335938</c:v>
                </c:pt>
                <c:pt idx="1821">
                  <c:v>2850.4443359375005</c:v>
                </c:pt>
                <c:pt idx="1822">
                  <c:v>2850.21069335938</c:v>
                </c:pt>
                <c:pt idx="1823">
                  <c:v>2850.21069335938</c:v>
                </c:pt>
                <c:pt idx="1824">
                  <c:v>2849.97680664063</c:v>
                </c:pt>
                <c:pt idx="1825">
                  <c:v>2851.14575195313</c:v>
                </c:pt>
                <c:pt idx="1826">
                  <c:v>2865.6411132812509</c:v>
                </c:pt>
                <c:pt idx="1827">
                  <c:v>2865.6411132812509</c:v>
                </c:pt>
                <c:pt idx="1828">
                  <c:v>2864.7060546875</c:v>
                </c:pt>
                <c:pt idx="1829">
                  <c:v>2849.50927734375</c:v>
                </c:pt>
                <c:pt idx="1830">
                  <c:v>2849.97680664063</c:v>
                </c:pt>
                <c:pt idx="1831">
                  <c:v>2850.4443359375005</c:v>
                </c:pt>
                <c:pt idx="1832">
                  <c:v>2864.7060546875</c:v>
                </c:pt>
                <c:pt idx="1833">
                  <c:v>2865.6411132812509</c:v>
                </c:pt>
                <c:pt idx="1834">
                  <c:v>2850.67822265625</c:v>
                </c:pt>
                <c:pt idx="1835">
                  <c:v>2850.67822265625</c:v>
                </c:pt>
                <c:pt idx="1836">
                  <c:v>2850.67822265625</c:v>
                </c:pt>
                <c:pt idx="1837">
                  <c:v>2851.3796386718805</c:v>
                </c:pt>
                <c:pt idx="1838">
                  <c:v>2850.67822265625</c:v>
                </c:pt>
                <c:pt idx="1839">
                  <c:v>2850.4443359375005</c:v>
                </c:pt>
                <c:pt idx="1840">
                  <c:v>2850.4443359375005</c:v>
                </c:pt>
                <c:pt idx="1841">
                  <c:v>2850.4443359375005</c:v>
                </c:pt>
                <c:pt idx="1842">
                  <c:v>2850.67822265625</c:v>
                </c:pt>
                <c:pt idx="1843">
                  <c:v>2865.1735839843805</c:v>
                </c:pt>
                <c:pt idx="1844">
                  <c:v>2851.14575195313</c:v>
                </c:pt>
                <c:pt idx="1845">
                  <c:v>2850.4443359375005</c:v>
                </c:pt>
                <c:pt idx="1846">
                  <c:v>2850.21069335938</c:v>
                </c:pt>
                <c:pt idx="1847">
                  <c:v>2851.14575195313</c:v>
                </c:pt>
                <c:pt idx="1848">
                  <c:v>2851.61352539063</c:v>
                </c:pt>
                <c:pt idx="1849">
                  <c:v>2870.08325195313</c:v>
                </c:pt>
                <c:pt idx="1850">
                  <c:v>2871.0185546875005</c:v>
                </c:pt>
                <c:pt idx="1851">
                  <c:v>2851.84716796875</c:v>
                </c:pt>
                <c:pt idx="1852">
                  <c:v>2851.84716796875</c:v>
                </c:pt>
                <c:pt idx="1853">
                  <c:v>2871.25219726563</c:v>
                </c:pt>
                <c:pt idx="1854">
                  <c:v>2871.71997070313</c:v>
                </c:pt>
                <c:pt idx="1855">
                  <c:v>2871.0185546875005</c:v>
                </c:pt>
                <c:pt idx="1856">
                  <c:v>2852.31469726563</c:v>
                </c:pt>
                <c:pt idx="1857">
                  <c:v>2851.14575195313</c:v>
                </c:pt>
                <c:pt idx="1858">
                  <c:v>2851.84716796875</c:v>
                </c:pt>
                <c:pt idx="1859">
                  <c:v>2852.31469726563</c:v>
                </c:pt>
                <c:pt idx="1860">
                  <c:v>2852.54858398438</c:v>
                </c:pt>
                <c:pt idx="1861">
                  <c:v>2852.7824707031295</c:v>
                </c:pt>
                <c:pt idx="1862">
                  <c:v>2853.0161132812509</c:v>
                </c:pt>
                <c:pt idx="1863">
                  <c:v>2852.31469726563</c:v>
                </c:pt>
                <c:pt idx="1864">
                  <c:v>2851.61352539063</c:v>
                </c:pt>
                <c:pt idx="1865">
                  <c:v>2851.3796386718805</c:v>
                </c:pt>
                <c:pt idx="1866">
                  <c:v>2851.84716796875</c:v>
                </c:pt>
                <c:pt idx="1867">
                  <c:v>2852.31469726563</c:v>
                </c:pt>
                <c:pt idx="1868">
                  <c:v>2852.54858398438</c:v>
                </c:pt>
                <c:pt idx="1869">
                  <c:v>2852.7824707031295</c:v>
                </c:pt>
                <c:pt idx="1870">
                  <c:v>2852.7824707031295</c:v>
                </c:pt>
                <c:pt idx="1871">
                  <c:v>2851.84716796875</c:v>
                </c:pt>
                <c:pt idx="1872">
                  <c:v>2830.1042480468795</c:v>
                </c:pt>
                <c:pt idx="1873">
                  <c:v>2829.63647460938</c:v>
                </c:pt>
                <c:pt idx="1874">
                  <c:v>2828</c:v>
                </c:pt>
                <c:pt idx="1875">
                  <c:v>2827.29858398438</c:v>
                </c:pt>
                <c:pt idx="1876">
                  <c:v>2827.29858398438</c:v>
                </c:pt>
                <c:pt idx="1877">
                  <c:v>2828.2338867187495</c:v>
                </c:pt>
                <c:pt idx="1878">
                  <c:v>2849.275390625</c:v>
                </c:pt>
                <c:pt idx="1879">
                  <c:v>2847.17138671875</c:v>
                </c:pt>
                <c:pt idx="1880">
                  <c:v>2847.17138671875</c:v>
                </c:pt>
                <c:pt idx="1881">
                  <c:v>2847.8728027343805</c:v>
                </c:pt>
                <c:pt idx="1882">
                  <c:v>2848.1064453124995</c:v>
                </c:pt>
                <c:pt idx="1883">
                  <c:v>2848.1064453124995</c:v>
                </c:pt>
                <c:pt idx="1884">
                  <c:v>2847.63891601563</c:v>
                </c:pt>
                <c:pt idx="1885">
                  <c:v>2824.7268066406295</c:v>
                </c:pt>
                <c:pt idx="1886">
                  <c:v>2847.63891601563</c:v>
                </c:pt>
                <c:pt idx="1887">
                  <c:v>2849.04174804688</c:v>
                </c:pt>
                <c:pt idx="1888">
                  <c:v>2851.61352539063</c:v>
                </c:pt>
                <c:pt idx="1889">
                  <c:v>2829.1689453124995</c:v>
                </c:pt>
                <c:pt idx="1890">
                  <c:v>2851.61352539063</c:v>
                </c:pt>
                <c:pt idx="1891">
                  <c:v>2852.31469726563</c:v>
                </c:pt>
                <c:pt idx="1892">
                  <c:v>2829.63647460938</c:v>
                </c:pt>
                <c:pt idx="1893">
                  <c:v>2830.337890625</c:v>
                </c:pt>
                <c:pt idx="1894">
                  <c:v>2830.337890625</c:v>
                </c:pt>
                <c:pt idx="1895">
                  <c:v>2852.54858398438</c:v>
                </c:pt>
                <c:pt idx="1896">
                  <c:v>2830.5717773437505</c:v>
                </c:pt>
                <c:pt idx="1897">
                  <c:v>2830.8056640625</c:v>
                </c:pt>
                <c:pt idx="1898">
                  <c:v>2829.1689453124995</c:v>
                </c:pt>
                <c:pt idx="1899">
                  <c:v>2828.9353027343809</c:v>
                </c:pt>
                <c:pt idx="1900">
                  <c:v>2830.337890625</c:v>
                </c:pt>
                <c:pt idx="1901">
                  <c:v>2812.5693359375005</c:v>
                </c:pt>
                <c:pt idx="1902">
                  <c:v>2812.8032226562505</c:v>
                </c:pt>
                <c:pt idx="1903">
                  <c:v>2813.0371093750005</c:v>
                </c:pt>
                <c:pt idx="1904">
                  <c:v>2812.5693359375005</c:v>
                </c:pt>
                <c:pt idx="1905">
                  <c:v>2794.3332519531305</c:v>
                </c:pt>
                <c:pt idx="1906">
                  <c:v>2793.8657226562505</c:v>
                </c:pt>
                <c:pt idx="1907">
                  <c:v>2793.8657226562505</c:v>
                </c:pt>
                <c:pt idx="1908">
                  <c:v>2776.5646972656295</c:v>
                </c:pt>
                <c:pt idx="1909">
                  <c:v>2777.5</c:v>
                </c:pt>
                <c:pt idx="1910">
                  <c:v>2778.20141601563</c:v>
                </c:pt>
                <c:pt idx="1911">
                  <c:v>2778.6689453124995</c:v>
                </c:pt>
                <c:pt idx="1912">
                  <c:v>2759.26391601563</c:v>
                </c:pt>
                <c:pt idx="1913">
                  <c:v>2741.7292480468795</c:v>
                </c:pt>
                <c:pt idx="1914">
                  <c:v>2742.4306640625</c:v>
                </c:pt>
                <c:pt idx="1915">
                  <c:v>2723.025390625</c:v>
                </c:pt>
                <c:pt idx="1916">
                  <c:v>2723.7268066406295</c:v>
                </c:pt>
                <c:pt idx="1917">
                  <c:v>2723.7268066406295</c:v>
                </c:pt>
                <c:pt idx="1918">
                  <c:v>2723.96069335938</c:v>
                </c:pt>
                <c:pt idx="1919">
                  <c:v>2706.4260253906295</c:v>
                </c:pt>
                <c:pt idx="1920">
                  <c:v>2705.7246093749995</c:v>
                </c:pt>
                <c:pt idx="1921">
                  <c:v>2706.1921386718805</c:v>
                </c:pt>
                <c:pt idx="1922">
                  <c:v>2686.787109375</c:v>
                </c:pt>
                <c:pt idx="1923">
                  <c:v>2685.8518066406305</c:v>
                </c:pt>
                <c:pt idx="1924">
                  <c:v>2685.38427734375</c:v>
                </c:pt>
                <c:pt idx="1925">
                  <c:v>2686.5532226562505</c:v>
                </c:pt>
                <c:pt idx="1926">
                  <c:v>2686.3193359375009</c:v>
                </c:pt>
                <c:pt idx="1927">
                  <c:v>2686.3193359375009</c:v>
                </c:pt>
                <c:pt idx="1928">
                  <c:v>2685.8518066406305</c:v>
                </c:pt>
                <c:pt idx="1929">
                  <c:v>2686.787109375</c:v>
                </c:pt>
                <c:pt idx="1930">
                  <c:v>2685.6181640625</c:v>
                </c:pt>
                <c:pt idx="1931">
                  <c:v>2686.3193359375009</c:v>
                </c:pt>
                <c:pt idx="1932">
                  <c:v>2686.5532226562505</c:v>
                </c:pt>
                <c:pt idx="1933">
                  <c:v>2686.5532226562505</c:v>
                </c:pt>
                <c:pt idx="1934">
                  <c:v>2687.4885253906295</c:v>
                </c:pt>
                <c:pt idx="1935">
                  <c:v>2687.4885253906295</c:v>
                </c:pt>
                <c:pt idx="1936">
                  <c:v>2687.7221679687495</c:v>
                </c:pt>
                <c:pt idx="1937">
                  <c:v>2685.8518066406305</c:v>
                </c:pt>
                <c:pt idx="1938">
                  <c:v>2686.3193359375009</c:v>
                </c:pt>
                <c:pt idx="1939">
                  <c:v>2686.5532226562505</c:v>
                </c:pt>
                <c:pt idx="1940">
                  <c:v>2687.02075195313</c:v>
                </c:pt>
                <c:pt idx="1941">
                  <c:v>2687.4885253906295</c:v>
                </c:pt>
                <c:pt idx="1942">
                  <c:v>2669.48608398438</c:v>
                </c:pt>
                <c:pt idx="1943">
                  <c:v>2687.7221679687495</c:v>
                </c:pt>
                <c:pt idx="1944">
                  <c:v>2670.42138671875</c:v>
                </c:pt>
                <c:pt idx="1945">
                  <c:v>2686.3193359375009</c:v>
                </c:pt>
                <c:pt idx="1946">
                  <c:v>2669.25219726563</c:v>
                </c:pt>
                <c:pt idx="1947">
                  <c:v>2686.3193359375009</c:v>
                </c:pt>
                <c:pt idx="1948">
                  <c:v>2668.7846679687491</c:v>
                </c:pt>
                <c:pt idx="1949">
                  <c:v>2669.0185546875005</c:v>
                </c:pt>
                <c:pt idx="1950">
                  <c:v>2669.25219726563</c:v>
                </c:pt>
                <c:pt idx="1951">
                  <c:v>2669.48608398438</c:v>
                </c:pt>
                <c:pt idx="1952">
                  <c:v>2669.25219726563</c:v>
                </c:pt>
                <c:pt idx="1953">
                  <c:v>2670.42138671875</c:v>
                </c:pt>
                <c:pt idx="1954">
                  <c:v>2669.0185546875005</c:v>
                </c:pt>
                <c:pt idx="1955">
                  <c:v>2669.48608398438</c:v>
                </c:pt>
                <c:pt idx="1956">
                  <c:v>2670.1875</c:v>
                </c:pt>
                <c:pt idx="1957">
                  <c:v>2686.787109375</c:v>
                </c:pt>
                <c:pt idx="1958">
                  <c:v>2686.787109375</c:v>
                </c:pt>
                <c:pt idx="1959">
                  <c:v>2687.4885253906295</c:v>
                </c:pt>
                <c:pt idx="1960">
                  <c:v>2669.48608398438</c:v>
                </c:pt>
                <c:pt idx="1961">
                  <c:v>2669.25219726563</c:v>
                </c:pt>
                <c:pt idx="1962">
                  <c:v>2669.9536132812509</c:v>
                </c:pt>
                <c:pt idx="1963">
                  <c:v>2669.25219726563</c:v>
                </c:pt>
                <c:pt idx="1964">
                  <c:v>2670.1875</c:v>
                </c:pt>
                <c:pt idx="1965">
                  <c:v>2669.9536132812509</c:v>
                </c:pt>
                <c:pt idx="1966">
                  <c:v>2669.48608398438</c:v>
                </c:pt>
                <c:pt idx="1967">
                  <c:v>2669.9536132812509</c:v>
                </c:pt>
                <c:pt idx="1968">
                  <c:v>2670.1875</c:v>
                </c:pt>
                <c:pt idx="1969">
                  <c:v>2669.48608398438</c:v>
                </c:pt>
                <c:pt idx="1970">
                  <c:v>2669.9536132812509</c:v>
                </c:pt>
                <c:pt idx="1971">
                  <c:v>2670.42138671875</c:v>
                </c:pt>
                <c:pt idx="1972">
                  <c:v>2669.48608398438</c:v>
                </c:pt>
                <c:pt idx="1973">
                  <c:v>2670.1875</c:v>
                </c:pt>
                <c:pt idx="1974">
                  <c:v>2670.1875</c:v>
                </c:pt>
                <c:pt idx="1975">
                  <c:v>2670.1875</c:v>
                </c:pt>
                <c:pt idx="1976">
                  <c:v>2670.65502929688</c:v>
                </c:pt>
                <c:pt idx="1977">
                  <c:v>2670.42138671875</c:v>
                </c:pt>
                <c:pt idx="1978">
                  <c:v>2670.42138671875</c:v>
                </c:pt>
                <c:pt idx="1979">
                  <c:v>2670.65502929688</c:v>
                </c:pt>
                <c:pt idx="1980">
                  <c:v>2670.42138671875</c:v>
                </c:pt>
                <c:pt idx="1981">
                  <c:v>2670.42138671875</c:v>
                </c:pt>
                <c:pt idx="1982">
                  <c:v>2671.12280273438</c:v>
                </c:pt>
                <c:pt idx="1983">
                  <c:v>2669.48608398438</c:v>
                </c:pt>
                <c:pt idx="1984">
                  <c:v>2670.65502929688</c:v>
                </c:pt>
                <c:pt idx="1985">
                  <c:v>2670.65502929688</c:v>
                </c:pt>
                <c:pt idx="1986">
                  <c:v>2687.02075195313</c:v>
                </c:pt>
                <c:pt idx="1987">
                  <c:v>2671.12280273438</c:v>
                </c:pt>
                <c:pt idx="1988">
                  <c:v>2670.42138671875</c:v>
                </c:pt>
                <c:pt idx="1989">
                  <c:v>2669.48608398438</c:v>
                </c:pt>
                <c:pt idx="1990">
                  <c:v>2670.42138671875</c:v>
                </c:pt>
                <c:pt idx="1991">
                  <c:v>2670.65502929688</c:v>
                </c:pt>
                <c:pt idx="1992">
                  <c:v>2670.42138671875</c:v>
                </c:pt>
                <c:pt idx="1993">
                  <c:v>2671.12280273438</c:v>
                </c:pt>
                <c:pt idx="1994">
                  <c:v>2670.65502929688</c:v>
                </c:pt>
                <c:pt idx="1995">
                  <c:v>2670.65502929688</c:v>
                </c:pt>
                <c:pt idx="1996">
                  <c:v>2671.12280273438</c:v>
                </c:pt>
                <c:pt idx="1997">
                  <c:v>2670.65502929688</c:v>
                </c:pt>
                <c:pt idx="1998">
                  <c:v>2652.4189453125</c:v>
                </c:pt>
                <c:pt idx="1999">
                  <c:v>2652.6528320312505</c:v>
                </c:pt>
                <c:pt idx="2000">
                  <c:v>2671.12280273438</c:v>
                </c:pt>
                <c:pt idx="2001">
                  <c:v>2689.125</c:v>
                </c:pt>
                <c:pt idx="2002">
                  <c:v>2671.12280273438</c:v>
                </c:pt>
                <c:pt idx="2003">
                  <c:v>2671.5903320312509</c:v>
                </c:pt>
                <c:pt idx="2004">
                  <c:v>2671.5903320312509</c:v>
                </c:pt>
                <c:pt idx="2005">
                  <c:v>2670.65502929688</c:v>
                </c:pt>
                <c:pt idx="2006">
                  <c:v>2671.5903320312509</c:v>
                </c:pt>
                <c:pt idx="2007">
                  <c:v>2671.3564453125</c:v>
                </c:pt>
                <c:pt idx="2008">
                  <c:v>2671.3564453125</c:v>
                </c:pt>
                <c:pt idx="2009">
                  <c:v>2671.12280273438</c:v>
                </c:pt>
                <c:pt idx="2010">
                  <c:v>2651.25</c:v>
                </c:pt>
                <c:pt idx="2011">
                  <c:v>2671.3564453125</c:v>
                </c:pt>
                <c:pt idx="2012">
                  <c:v>2671.3564453125</c:v>
                </c:pt>
                <c:pt idx="2013">
                  <c:v>2670.65502929688</c:v>
                </c:pt>
                <c:pt idx="2014">
                  <c:v>2670.42138671875</c:v>
                </c:pt>
                <c:pt idx="2015">
                  <c:v>2651.4838867187495</c:v>
                </c:pt>
                <c:pt idx="2016">
                  <c:v>2670.65502929688</c:v>
                </c:pt>
                <c:pt idx="2017">
                  <c:v>2651.71752929688</c:v>
                </c:pt>
                <c:pt idx="2018">
                  <c:v>2668.3171386718809</c:v>
                </c:pt>
                <c:pt idx="2019">
                  <c:v>2668.7846679687491</c:v>
                </c:pt>
                <c:pt idx="2020">
                  <c:v>2667.14819335938</c:v>
                </c:pt>
                <c:pt idx="2021">
                  <c:v>2649.3796386718805</c:v>
                </c:pt>
                <c:pt idx="2022">
                  <c:v>2668.08325195313</c:v>
                </c:pt>
                <c:pt idx="2023">
                  <c:v>2667.6157226562505</c:v>
                </c:pt>
                <c:pt idx="2024">
                  <c:v>2666.6806640624995</c:v>
                </c:pt>
                <c:pt idx="2025">
                  <c:v>2667.6157226562505</c:v>
                </c:pt>
                <c:pt idx="2026">
                  <c:v>2666.9143066406305</c:v>
                </c:pt>
                <c:pt idx="2027">
                  <c:v>2666.9143066406305</c:v>
                </c:pt>
                <c:pt idx="2028">
                  <c:v>2667.14819335938</c:v>
                </c:pt>
                <c:pt idx="2029">
                  <c:v>2666.9143066406305</c:v>
                </c:pt>
                <c:pt idx="2030">
                  <c:v>2666.9143066406305</c:v>
                </c:pt>
                <c:pt idx="2031">
                  <c:v>2667.14819335938</c:v>
                </c:pt>
                <c:pt idx="2032">
                  <c:v>2669.25219726563</c:v>
                </c:pt>
                <c:pt idx="2033">
                  <c:v>2669.0185546875005</c:v>
                </c:pt>
                <c:pt idx="2034">
                  <c:v>2650.31469726563</c:v>
                </c:pt>
                <c:pt idx="2035">
                  <c:v>2668.7846679687491</c:v>
                </c:pt>
                <c:pt idx="2036">
                  <c:v>2650.31469726563</c:v>
                </c:pt>
                <c:pt idx="2037">
                  <c:v>2668.7846679687491</c:v>
                </c:pt>
                <c:pt idx="2038">
                  <c:v>2669.48608398438</c:v>
                </c:pt>
                <c:pt idx="2039">
                  <c:v>2650.31469726563</c:v>
                </c:pt>
                <c:pt idx="2040">
                  <c:v>2650.31469726563</c:v>
                </c:pt>
                <c:pt idx="2041">
                  <c:v>2650.31469726563</c:v>
                </c:pt>
                <c:pt idx="2042">
                  <c:v>2649.61352539063</c:v>
                </c:pt>
                <c:pt idx="2043">
                  <c:v>2650.0810546875005</c:v>
                </c:pt>
                <c:pt idx="2044">
                  <c:v>2649.3796386718805</c:v>
                </c:pt>
                <c:pt idx="2045">
                  <c:v>2650.0810546875005</c:v>
                </c:pt>
                <c:pt idx="2046">
                  <c:v>2649.61352539063</c:v>
                </c:pt>
                <c:pt idx="2047">
                  <c:v>2650.31469726563</c:v>
                </c:pt>
                <c:pt idx="2048">
                  <c:v>2649.14575195313</c:v>
                </c:pt>
                <c:pt idx="2049">
                  <c:v>2649.3796386718805</c:v>
                </c:pt>
                <c:pt idx="2050">
                  <c:v>2669.25219726563</c:v>
                </c:pt>
                <c:pt idx="2051">
                  <c:v>2650.54858398438</c:v>
                </c:pt>
                <c:pt idx="2052">
                  <c:v>2649.3796386718805</c:v>
                </c:pt>
                <c:pt idx="2053">
                  <c:v>2650.31469726563</c:v>
                </c:pt>
                <c:pt idx="2054">
                  <c:v>2669.25219726563</c:v>
                </c:pt>
                <c:pt idx="2055">
                  <c:v>2669.48608398438</c:v>
                </c:pt>
                <c:pt idx="2056">
                  <c:v>2669.25219726563</c:v>
                </c:pt>
                <c:pt idx="2057">
                  <c:v>2650.0810546875005</c:v>
                </c:pt>
                <c:pt idx="2058">
                  <c:v>2650.0810546875005</c:v>
                </c:pt>
                <c:pt idx="2059">
                  <c:v>2651.25</c:v>
                </c:pt>
                <c:pt idx="2060">
                  <c:v>2670.42138671875</c:v>
                </c:pt>
                <c:pt idx="2061">
                  <c:v>2669.9536132812509</c:v>
                </c:pt>
                <c:pt idx="2062">
                  <c:v>2651.4838867187495</c:v>
                </c:pt>
                <c:pt idx="2063">
                  <c:v>2666.6806640624995</c:v>
                </c:pt>
                <c:pt idx="2064">
                  <c:v>2666.6806640624995</c:v>
                </c:pt>
                <c:pt idx="2065">
                  <c:v>2666.6806640624995</c:v>
                </c:pt>
                <c:pt idx="2066">
                  <c:v>2701.75</c:v>
                </c:pt>
                <c:pt idx="2067">
                  <c:v>2724.1943359375005</c:v>
                </c:pt>
                <c:pt idx="2068">
                  <c:v>2738.9235839843805</c:v>
                </c:pt>
                <c:pt idx="2069">
                  <c:v>2755.7568359375</c:v>
                </c:pt>
                <c:pt idx="2070">
                  <c:v>2739.15747070313</c:v>
                </c:pt>
                <c:pt idx="2071">
                  <c:v>2756.6921386718805</c:v>
                </c:pt>
                <c:pt idx="2072">
                  <c:v>2756.6921386718805</c:v>
                </c:pt>
                <c:pt idx="2073">
                  <c:v>2755.9907226562505</c:v>
                </c:pt>
                <c:pt idx="2074">
                  <c:v>2756.45825195313</c:v>
                </c:pt>
                <c:pt idx="2075">
                  <c:v>2755.5231933593805</c:v>
                </c:pt>
                <c:pt idx="2076">
                  <c:v>2754.8217773437505</c:v>
                </c:pt>
                <c:pt idx="2077">
                  <c:v>2756.45825195313</c:v>
                </c:pt>
                <c:pt idx="2078">
                  <c:v>2756.6921386718805</c:v>
                </c:pt>
                <c:pt idx="2079">
                  <c:v>2755.9907226562505</c:v>
                </c:pt>
                <c:pt idx="2080">
                  <c:v>2775.86352539063</c:v>
                </c:pt>
                <c:pt idx="2081">
                  <c:v>2756.6921386718805</c:v>
                </c:pt>
                <c:pt idx="2082">
                  <c:v>2775.62963867188</c:v>
                </c:pt>
                <c:pt idx="2083">
                  <c:v>2774.46069335938</c:v>
                </c:pt>
                <c:pt idx="2084">
                  <c:v>2773.525390625</c:v>
                </c:pt>
                <c:pt idx="2085">
                  <c:v>2774.46069335938</c:v>
                </c:pt>
                <c:pt idx="2086">
                  <c:v>2774.46069335938</c:v>
                </c:pt>
                <c:pt idx="2087">
                  <c:v>2774.6943359375005</c:v>
                </c:pt>
                <c:pt idx="2088">
                  <c:v>2775.62963867188</c:v>
                </c:pt>
                <c:pt idx="2089">
                  <c:v>2774.46069335938</c:v>
                </c:pt>
                <c:pt idx="2090">
                  <c:v>2772.12280273438</c:v>
                </c:pt>
                <c:pt idx="2091">
                  <c:v>2772.3564453125</c:v>
                </c:pt>
                <c:pt idx="2092">
                  <c:v>2772.3564453125</c:v>
                </c:pt>
                <c:pt idx="2093">
                  <c:v>2772.12280273438</c:v>
                </c:pt>
                <c:pt idx="2094">
                  <c:v>2773.525390625</c:v>
                </c:pt>
                <c:pt idx="2095">
                  <c:v>2773.29174804688</c:v>
                </c:pt>
                <c:pt idx="2096">
                  <c:v>2773.0578613281295</c:v>
                </c:pt>
                <c:pt idx="2097">
                  <c:v>2753.1853027343805</c:v>
                </c:pt>
                <c:pt idx="2098">
                  <c:v>2754.5878906249995</c:v>
                </c:pt>
                <c:pt idx="2099">
                  <c:v>2754.8217773437505</c:v>
                </c:pt>
                <c:pt idx="2100">
                  <c:v>2754.5878906249995</c:v>
                </c:pt>
                <c:pt idx="2101">
                  <c:v>2753.4189453125</c:v>
                </c:pt>
                <c:pt idx="2102">
                  <c:v>2754.5878906249995</c:v>
                </c:pt>
                <c:pt idx="2103">
                  <c:v>2755.5231933593805</c:v>
                </c:pt>
                <c:pt idx="2104">
                  <c:v>2773.29174804688</c:v>
                </c:pt>
                <c:pt idx="2105">
                  <c:v>2773.29174804688</c:v>
                </c:pt>
                <c:pt idx="2106">
                  <c:v>2773.9931640625005</c:v>
                </c:pt>
                <c:pt idx="2107">
                  <c:v>2773.0578613281295</c:v>
                </c:pt>
                <c:pt idx="2108">
                  <c:v>2773.29174804688</c:v>
                </c:pt>
                <c:pt idx="2109">
                  <c:v>2773.29174804688</c:v>
                </c:pt>
                <c:pt idx="2110">
                  <c:v>2772.3564453125</c:v>
                </c:pt>
                <c:pt idx="2111">
                  <c:v>2773.0578613281295</c:v>
                </c:pt>
                <c:pt idx="2112">
                  <c:v>2773.9931640625005</c:v>
                </c:pt>
                <c:pt idx="2113">
                  <c:v>2773.525390625</c:v>
                </c:pt>
                <c:pt idx="2114">
                  <c:v>2772.8239746093805</c:v>
                </c:pt>
                <c:pt idx="2115">
                  <c:v>2753.4189453125</c:v>
                </c:pt>
                <c:pt idx="2116">
                  <c:v>2772.8239746093805</c:v>
                </c:pt>
                <c:pt idx="2117">
                  <c:v>2773.0578613281295</c:v>
                </c:pt>
                <c:pt idx="2118">
                  <c:v>2754.1203613281295</c:v>
                </c:pt>
                <c:pt idx="2119">
                  <c:v>2753.6528320312505</c:v>
                </c:pt>
                <c:pt idx="2120">
                  <c:v>2753.1853027343805</c:v>
                </c:pt>
                <c:pt idx="2121">
                  <c:v>2772.8239746093805</c:v>
                </c:pt>
                <c:pt idx="2122">
                  <c:v>2773.9931640625005</c:v>
                </c:pt>
                <c:pt idx="2123">
                  <c:v>2773.9931640625005</c:v>
                </c:pt>
                <c:pt idx="2124">
                  <c:v>2754.1203613281295</c:v>
                </c:pt>
                <c:pt idx="2125">
                  <c:v>2754.35424804688</c:v>
                </c:pt>
                <c:pt idx="2126">
                  <c:v>2753.6528320312505</c:v>
                </c:pt>
                <c:pt idx="2127">
                  <c:v>2773.9931640625005</c:v>
                </c:pt>
                <c:pt idx="2128">
                  <c:v>2754.5878906249995</c:v>
                </c:pt>
                <c:pt idx="2129">
                  <c:v>2754.35424804688</c:v>
                </c:pt>
                <c:pt idx="2130">
                  <c:v>2754.35424804688</c:v>
                </c:pt>
                <c:pt idx="2131">
                  <c:v>2772.8239746093805</c:v>
                </c:pt>
                <c:pt idx="2132">
                  <c:v>2774.46069335938</c:v>
                </c:pt>
                <c:pt idx="2133">
                  <c:v>2773.9931640625005</c:v>
                </c:pt>
                <c:pt idx="2134">
                  <c:v>2773.525390625</c:v>
                </c:pt>
                <c:pt idx="2135">
                  <c:v>2774.2268066406295</c:v>
                </c:pt>
                <c:pt idx="2136">
                  <c:v>2773.525390625</c:v>
                </c:pt>
                <c:pt idx="2137">
                  <c:v>2773.9931640625005</c:v>
                </c:pt>
                <c:pt idx="2138">
                  <c:v>2774.2268066406295</c:v>
                </c:pt>
                <c:pt idx="2139">
                  <c:v>2773.525390625</c:v>
                </c:pt>
                <c:pt idx="2140">
                  <c:v>2773.9931640625005</c:v>
                </c:pt>
                <c:pt idx="2141">
                  <c:v>2774.6943359375005</c:v>
                </c:pt>
                <c:pt idx="2142">
                  <c:v>2774.2268066406295</c:v>
                </c:pt>
                <c:pt idx="2143">
                  <c:v>2774.2268066406295</c:v>
                </c:pt>
                <c:pt idx="2144">
                  <c:v>2774.46069335938</c:v>
                </c:pt>
                <c:pt idx="2145">
                  <c:v>2773.9931640625005</c:v>
                </c:pt>
                <c:pt idx="2146">
                  <c:v>2796.90502929688</c:v>
                </c:pt>
                <c:pt idx="2147">
                  <c:v>2774.6943359375005</c:v>
                </c:pt>
                <c:pt idx="2148">
                  <c:v>2775.3957519531305</c:v>
                </c:pt>
                <c:pt idx="2149">
                  <c:v>2774.6943359375005</c:v>
                </c:pt>
                <c:pt idx="2150">
                  <c:v>2775.162109375</c:v>
                </c:pt>
                <c:pt idx="2151">
                  <c:v>2797.3728027343805</c:v>
                </c:pt>
                <c:pt idx="2152">
                  <c:v>2775.162109375</c:v>
                </c:pt>
                <c:pt idx="2153">
                  <c:v>2774.46069335938</c:v>
                </c:pt>
                <c:pt idx="2154">
                  <c:v>2775.3957519531305</c:v>
                </c:pt>
                <c:pt idx="2155">
                  <c:v>2774.46069335938</c:v>
                </c:pt>
                <c:pt idx="2156">
                  <c:v>2774.6943359375005</c:v>
                </c:pt>
                <c:pt idx="2157">
                  <c:v>2775.162109375</c:v>
                </c:pt>
                <c:pt idx="2158">
                  <c:v>2775.162109375</c:v>
                </c:pt>
                <c:pt idx="2159">
                  <c:v>2775.3957519531305</c:v>
                </c:pt>
                <c:pt idx="2160">
                  <c:v>2776.3310546875009</c:v>
                </c:pt>
                <c:pt idx="2161">
                  <c:v>2775.62963867188</c:v>
                </c:pt>
                <c:pt idx="2162">
                  <c:v>2776.79858398438</c:v>
                </c:pt>
                <c:pt idx="2163">
                  <c:v>2775.86352539063</c:v>
                </c:pt>
                <c:pt idx="2164">
                  <c:v>2773.0578613281295</c:v>
                </c:pt>
                <c:pt idx="2165">
                  <c:v>2772.3564453125</c:v>
                </c:pt>
                <c:pt idx="2166">
                  <c:v>2771.1875</c:v>
                </c:pt>
                <c:pt idx="2167">
                  <c:v>2772.12280273438</c:v>
                </c:pt>
                <c:pt idx="2168">
                  <c:v>2772.12280273438</c:v>
                </c:pt>
                <c:pt idx="2169">
                  <c:v>2771.88891601563</c:v>
                </c:pt>
                <c:pt idx="2170">
                  <c:v>2772.8239746093805</c:v>
                </c:pt>
                <c:pt idx="2171">
                  <c:v>2772.12280273438</c:v>
                </c:pt>
                <c:pt idx="2172">
                  <c:v>2771.88891601563</c:v>
                </c:pt>
                <c:pt idx="2173">
                  <c:v>2771.88891601563</c:v>
                </c:pt>
                <c:pt idx="2174">
                  <c:v>2793.8657226562505</c:v>
                </c:pt>
                <c:pt idx="2175">
                  <c:v>2772.3564453125</c:v>
                </c:pt>
                <c:pt idx="2176">
                  <c:v>2772.3564453125</c:v>
                </c:pt>
                <c:pt idx="2177">
                  <c:v>2793.8657226562505</c:v>
                </c:pt>
                <c:pt idx="2178">
                  <c:v>2794.5671386718805</c:v>
                </c:pt>
                <c:pt idx="2179">
                  <c:v>2775.62963867188</c:v>
                </c:pt>
                <c:pt idx="2180">
                  <c:v>2776.3310546875009</c:v>
                </c:pt>
                <c:pt idx="2181">
                  <c:v>2777.03247070313</c:v>
                </c:pt>
                <c:pt idx="2182">
                  <c:v>2798.0739746093805</c:v>
                </c:pt>
                <c:pt idx="2183">
                  <c:v>2797.6064453124995</c:v>
                </c:pt>
                <c:pt idx="2184">
                  <c:v>2776.5646972656295</c:v>
                </c:pt>
                <c:pt idx="2185">
                  <c:v>2776.79858398438</c:v>
                </c:pt>
                <c:pt idx="2186">
                  <c:v>2775.3957519531305</c:v>
                </c:pt>
                <c:pt idx="2187">
                  <c:v>2776.3310546875009</c:v>
                </c:pt>
                <c:pt idx="2188">
                  <c:v>2777.03247070313</c:v>
                </c:pt>
                <c:pt idx="2189">
                  <c:v>2775.62963867188</c:v>
                </c:pt>
                <c:pt idx="2190">
                  <c:v>2776.3310546875009</c:v>
                </c:pt>
                <c:pt idx="2191">
                  <c:v>2775.3957519531305</c:v>
                </c:pt>
                <c:pt idx="2192">
                  <c:v>2776.5646972656295</c:v>
                </c:pt>
                <c:pt idx="2193">
                  <c:v>2777.5</c:v>
                </c:pt>
                <c:pt idx="2194">
                  <c:v>2798.54174804688</c:v>
                </c:pt>
                <c:pt idx="2195">
                  <c:v>2798.54174804688</c:v>
                </c:pt>
                <c:pt idx="2196">
                  <c:v>2799.2431640625</c:v>
                </c:pt>
                <c:pt idx="2197">
                  <c:v>2798.775390625</c:v>
                </c:pt>
                <c:pt idx="2198">
                  <c:v>2799.00927734375</c:v>
                </c:pt>
                <c:pt idx="2199">
                  <c:v>2798.775390625</c:v>
                </c:pt>
                <c:pt idx="2200">
                  <c:v>2798.54174804688</c:v>
                </c:pt>
                <c:pt idx="2201">
                  <c:v>2813.27075195313</c:v>
                </c:pt>
                <c:pt idx="2202">
                  <c:v>2814.2060546875</c:v>
                </c:pt>
                <c:pt idx="2203">
                  <c:v>2812.8032226562505</c:v>
                </c:pt>
                <c:pt idx="2204">
                  <c:v>2829.63647460938</c:v>
                </c:pt>
                <c:pt idx="2205">
                  <c:v>2829.4028320312505</c:v>
                </c:pt>
                <c:pt idx="2206">
                  <c:v>2829.63647460938</c:v>
                </c:pt>
                <c:pt idx="2207">
                  <c:v>2830.1042480468795</c:v>
                </c:pt>
                <c:pt idx="2208">
                  <c:v>2852.31469726563</c:v>
                </c:pt>
                <c:pt idx="2209">
                  <c:v>2828.9353027343809</c:v>
                </c:pt>
                <c:pt idx="2210">
                  <c:v>2851.61352539063</c:v>
                </c:pt>
                <c:pt idx="2211">
                  <c:v>2830.1042480468795</c:v>
                </c:pt>
                <c:pt idx="2212">
                  <c:v>2829.4028320312505</c:v>
                </c:pt>
                <c:pt idx="2213">
                  <c:v>2851.84716796875</c:v>
                </c:pt>
                <c:pt idx="2214">
                  <c:v>2852.31469726563</c:v>
                </c:pt>
                <c:pt idx="2215">
                  <c:v>2871.48608398438</c:v>
                </c:pt>
                <c:pt idx="2216">
                  <c:v>2851.14575195313</c:v>
                </c:pt>
                <c:pt idx="2217">
                  <c:v>2851.3796386718805</c:v>
                </c:pt>
                <c:pt idx="2218">
                  <c:v>2851.3796386718805</c:v>
                </c:pt>
                <c:pt idx="2219">
                  <c:v>2851.3796386718805</c:v>
                </c:pt>
                <c:pt idx="2220">
                  <c:v>2851.61352539063</c:v>
                </c:pt>
                <c:pt idx="2221">
                  <c:v>2830.1042480468795</c:v>
                </c:pt>
                <c:pt idx="2222">
                  <c:v>2830.337890625</c:v>
                </c:pt>
                <c:pt idx="2223">
                  <c:v>2851.14575195313</c:v>
                </c:pt>
                <c:pt idx="2224">
                  <c:v>2851.84716796875</c:v>
                </c:pt>
                <c:pt idx="2225">
                  <c:v>2851.14575195313</c:v>
                </c:pt>
                <c:pt idx="2226">
                  <c:v>2851.14575195313</c:v>
                </c:pt>
                <c:pt idx="2227">
                  <c:v>2852.31469726563</c:v>
                </c:pt>
                <c:pt idx="2228">
                  <c:v>2852.31469726563</c:v>
                </c:pt>
                <c:pt idx="2229">
                  <c:v>2851.61352539063</c:v>
                </c:pt>
                <c:pt idx="2230">
                  <c:v>2852.31469726563</c:v>
                </c:pt>
                <c:pt idx="2231">
                  <c:v>2851.3796386718805</c:v>
                </c:pt>
                <c:pt idx="2232">
                  <c:v>2852.54858398438</c:v>
                </c:pt>
                <c:pt idx="2233">
                  <c:v>2851.84716796875</c:v>
                </c:pt>
                <c:pt idx="2234">
                  <c:v>2851.61352539063</c:v>
                </c:pt>
                <c:pt idx="2235">
                  <c:v>2834.7800292968795</c:v>
                </c:pt>
                <c:pt idx="2236">
                  <c:v>2835.24780273438</c:v>
                </c:pt>
                <c:pt idx="2237">
                  <c:v>2851.84716796875</c:v>
                </c:pt>
                <c:pt idx="2238">
                  <c:v>2852.31469726563</c:v>
                </c:pt>
                <c:pt idx="2239">
                  <c:v>2851.14575195313</c:v>
                </c:pt>
                <c:pt idx="2240">
                  <c:v>2851.61352539063</c:v>
                </c:pt>
                <c:pt idx="2241">
                  <c:v>2852.31469726563</c:v>
                </c:pt>
                <c:pt idx="2242">
                  <c:v>2851.61352539063</c:v>
                </c:pt>
                <c:pt idx="2243">
                  <c:v>2850.67822265625</c:v>
                </c:pt>
                <c:pt idx="2244">
                  <c:v>2851.61352539063</c:v>
                </c:pt>
                <c:pt idx="2245">
                  <c:v>2834.0786132812505</c:v>
                </c:pt>
                <c:pt idx="2246">
                  <c:v>2835.0139160156305</c:v>
                </c:pt>
                <c:pt idx="2247">
                  <c:v>2851.3796386718805</c:v>
                </c:pt>
                <c:pt idx="2248">
                  <c:v>2871.0185546875005</c:v>
                </c:pt>
                <c:pt idx="2249">
                  <c:v>2869.849609375</c:v>
                </c:pt>
                <c:pt idx="2250">
                  <c:v>2850.4443359375005</c:v>
                </c:pt>
                <c:pt idx="2251">
                  <c:v>2850.21069335938</c:v>
                </c:pt>
                <c:pt idx="2252">
                  <c:v>2849.50927734375</c:v>
                </c:pt>
                <c:pt idx="2253">
                  <c:v>2854.6528320312505</c:v>
                </c:pt>
                <c:pt idx="2254">
                  <c:v>2854.88647460938</c:v>
                </c:pt>
                <c:pt idx="2255">
                  <c:v>2855.35424804688</c:v>
                </c:pt>
                <c:pt idx="2256">
                  <c:v>2854.6528320312505</c:v>
                </c:pt>
                <c:pt idx="2257">
                  <c:v>2855.1203613281295</c:v>
                </c:pt>
                <c:pt idx="2258">
                  <c:v>2854.6528320312505</c:v>
                </c:pt>
                <c:pt idx="2259">
                  <c:v>2855.35424804688</c:v>
                </c:pt>
                <c:pt idx="2260">
                  <c:v>2856.0556640625</c:v>
                </c:pt>
                <c:pt idx="2261">
                  <c:v>2854.6528320312505</c:v>
                </c:pt>
                <c:pt idx="2262">
                  <c:v>2855.35424804688</c:v>
                </c:pt>
                <c:pt idx="2263">
                  <c:v>2854.88647460938</c:v>
                </c:pt>
                <c:pt idx="2264">
                  <c:v>2873.8239746093805</c:v>
                </c:pt>
                <c:pt idx="2265">
                  <c:v>2874.0578613281295</c:v>
                </c:pt>
                <c:pt idx="2266">
                  <c:v>2854.6528320312505</c:v>
                </c:pt>
                <c:pt idx="2267">
                  <c:v>2855.8217773437505</c:v>
                </c:pt>
                <c:pt idx="2268">
                  <c:v>2856.0556640625</c:v>
                </c:pt>
                <c:pt idx="2269">
                  <c:v>2856.0556640625</c:v>
                </c:pt>
                <c:pt idx="2270">
                  <c:v>2856.5231933593805</c:v>
                </c:pt>
                <c:pt idx="2271">
                  <c:v>2875.2268066406295</c:v>
                </c:pt>
                <c:pt idx="2272">
                  <c:v>2856.5231933593805</c:v>
                </c:pt>
                <c:pt idx="2273">
                  <c:v>2856.0556640625</c:v>
                </c:pt>
                <c:pt idx="2274">
                  <c:v>2855.1203613281295</c:v>
                </c:pt>
                <c:pt idx="2275">
                  <c:v>2856.0556640625</c:v>
                </c:pt>
                <c:pt idx="2276">
                  <c:v>2856.9907226562505</c:v>
                </c:pt>
                <c:pt idx="2277">
                  <c:v>2857.2246093749995</c:v>
                </c:pt>
                <c:pt idx="2278">
                  <c:v>2856.28930664063</c:v>
                </c:pt>
                <c:pt idx="2279">
                  <c:v>2856.9907226562505</c:v>
                </c:pt>
                <c:pt idx="2280">
                  <c:v>2856.28930664063</c:v>
                </c:pt>
                <c:pt idx="2281">
                  <c:v>2856.5231933593805</c:v>
                </c:pt>
                <c:pt idx="2282">
                  <c:v>2855.1203613281295</c:v>
                </c:pt>
                <c:pt idx="2283">
                  <c:v>2855.35424804688</c:v>
                </c:pt>
                <c:pt idx="2284">
                  <c:v>2856.0556640625</c:v>
                </c:pt>
                <c:pt idx="2285">
                  <c:v>2856.5231933593805</c:v>
                </c:pt>
                <c:pt idx="2286">
                  <c:v>2855.35424804688</c:v>
                </c:pt>
                <c:pt idx="2287">
                  <c:v>2875.92822265625</c:v>
                </c:pt>
                <c:pt idx="2288">
                  <c:v>2875.6943359375005</c:v>
                </c:pt>
                <c:pt idx="2289">
                  <c:v>2856.28930664063</c:v>
                </c:pt>
                <c:pt idx="2290">
                  <c:v>2856.5231933593805</c:v>
                </c:pt>
                <c:pt idx="2291">
                  <c:v>2875.92822265625</c:v>
                </c:pt>
                <c:pt idx="2292">
                  <c:v>2856.9907226562505</c:v>
                </c:pt>
                <c:pt idx="2293">
                  <c:v>2856.28930664063</c:v>
                </c:pt>
                <c:pt idx="2294">
                  <c:v>2857.2246093749995</c:v>
                </c:pt>
                <c:pt idx="2295">
                  <c:v>2876.162109375</c:v>
                </c:pt>
                <c:pt idx="2296">
                  <c:v>2876.162109375</c:v>
                </c:pt>
                <c:pt idx="2297">
                  <c:v>2874.9931640625005</c:v>
                </c:pt>
                <c:pt idx="2298">
                  <c:v>2874.0578613281295</c:v>
                </c:pt>
                <c:pt idx="2299">
                  <c:v>2854.6528320312505</c:v>
                </c:pt>
                <c:pt idx="2300">
                  <c:v>2854.6528320312505</c:v>
                </c:pt>
                <c:pt idx="2301">
                  <c:v>2854.6528320312505</c:v>
                </c:pt>
                <c:pt idx="2302">
                  <c:v>2854.6528320312505</c:v>
                </c:pt>
                <c:pt idx="2303">
                  <c:v>2872.42138671875</c:v>
                </c:pt>
                <c:pt idx="2304">
                  <c:v>2852.31469726563</c:v>
                </c:pt>
                <c:pt idx="2305">
                  <c:v>2853.0161132812509</c:v>
                </c:pt>
                <c:pt idx="2306">
                  <c:v>2851.84716796875</c:v>
                </c:pt>
                <c:pt idx="2307">
                  <c:v>2851.84716796875</c:v>
                </c:pt>
                <c:pt idx="2308">
                  <c:v>2852.31469726563</c:v>
                </c:pt>
                <c:pt idx="2309">
                  <c:v>2853.71752929688</c:v>
                </c:pt>
                <c:pt idx="2310">
                  <c:v>2853.9514160156305</c:v>
                </c:pt>
                <c:pt idx="2311">
                  <c:v>2853.4838867187495</c:v>
                </c:pt>
                <c:pt idx="2312">
                  <c:v>2853.0161132812509</c:v>
                </c:pt>
                <c:pt idx="2313">
                  <c:v>2867.7453613281295</c:v>
                </c:pt>
                <c:pt idx="2314">
                  <c:v>2867.7453613281295</c:v>
                </c:pt>
                <c:pt idx="2315">
                  <c:v>2866.8103027343809</c:v>
                </c:pt>
                <c:pt idx="2316">
                  <c:v>2867.5114746093805</c:v>
                </c:pt>
                <c:pt idx="2317">
                  <c:v>2867.0439453125</c:v>
                </c:pt>
                <c:pt idx="2318">
                  <c:v>2867.5114746093805</c:v>
                </c:pt>
                <c:pt idx="2319">
                  <c:v>2867.5114746093805</c:v>
                </c:pt>
                <c:pt idx="2320">
                  <c:v>2867.7453613281295</c:v>
                </c:pt>
                <c:pt idx="2321">
                  <c:v>2870.3171386718809</c:v>
                </c:pt>
                <c:pt idx="2322">
                  <c:v>2870.3171386718809</c:v>
                </c:pt>
                <c:pt idx="2323">
                  <c:v>2871.0185546875005</c:v>
                </c:pt>
                <c:pt idx="2324">
                  <c:v>2851.61352539063</c:v>
                </c:pt>
                <c:pt idx="2325">
                  <c:v>2850.67822265625</c:v>
                </c:pt>
                <c:pt idx="2326">
                  <c:v>2850.67822265625</c:v>
                </c:pt>
                <c:pt idx="2327">
                  <c:v>2870.3171386718809</c:v>
                </c:pt>
                <c:pt idx="2328">
                  <c:v>2870.55102539063</c:v>
                </c:pt>
                <c:pt idx="2329">
                  <c:v>2874.0578613281295</c:v>
                </c:pt>
                <c:pt idx="2330">
                  <c:v>2854.1853027343805</c:v>
                </c:pt>
                <c:pt idx="2331">
                  <c:v>2873.3564453125</c:v>
                </c:pt>
                <c:pt idx="2332">
                  <c:v>2873.5903320312509</c:v>
                </c:pt>
                <c:pt idx="2333">
                  <c:v>2873.3564453125</c:v>
                </c:pt>
                <c:pt idx="2334">
                  <c:v>2873.3564453125</c:v>
                </c:pt>
                <c:pt idx="2335">
                  <c:v>2873.3564453125</c:v>
                </c:pt>
                <c:pt idx="2336">
                  <c:v>2873.5903320312509</c:v>
                </c:pt>
                <c:pt idx="2337">
                  <c:v>2892.76147460938</c:v>
                </c:pt>
                <c:pt idx="2338">
                  <c:v>2888.787109375</c:v>
                </c:pt>
                <c:pt idx="2339">
                  <c:v>2872.1875</c:v>
                </c:pt>
                <c:pt idx="2340">
                  <c:v>2871.71997070313</c:v>
                </c:pt>
                <c:pt idx="2341">
                  <c:v>2872.1875</c:v>
                </c:pt>
                <c:pt idx="2342">
                  <c:v>2871.0185546875005</c:v>
                </c:pt>
                <c:pt idx="2343">
                  <c:v>2870.55102539063</c:v>
                </c:pt>
                <c:pt idx="2344">
                  <c:v>2871.0185546875005</c:v>
                </c:pt>
                <c:pt idx="2345">
                  <c:v>2871.0185546875005</c:v>
                </c:pt>
                <c:pt idx="2346">
                  <c:v>2869.849609375</c:v>
                </c:pt>
                <c:pt idx="2347">
                  <c:v>2870.55102539063</c:v>
                </c:pt>
                <c:pt idx="2348">
                  <c:v>2871.0185546875005</c:v>
                </c:pt>
                <c:pt idx="2349">
                  <c:v>2871.25219726563</c:v>
                </c:pt>
                <c:pt idx="2350">
                  <c:v>2893.69677734375</c:v>
                </c:pt>
                <c:pt idx="2351">
                  <c:v>2915.90747070313</c:v>
                </c:pt>
                <c:pt idx="2352">
                  <c:v>2894.8657226562505</c:v>
                </c:pt>
                <c:pt idx="2353">
                  <c:v>2897.4375000000005</c:v>
                </c:pt>
                <c:pt idx="2354">
                  <c:v>2919.1806640624995</c:v>
                </c:pt>
                <c:pt idx="2355">
                  <c:v>2917.7778320312505</c:v>
                </c:pt>
                <c:pt idx="2356">
                  <c:v>2918.2453613281295</c:v>
                </c:pt>
                <c:pt idx="2357">
                  <c:v>2918.2453613281295</c:v>
                </c:pt>
                <c:pt idx="2358">
                  <c:v>2886.6828613281291</c:v>
                </c:pt>
                <c:pt idx="2359">
                  <c:v>2886.44897460938</c:v>
                </c:pt>
                <c:pt idx="2360">
                  <c:v>2909.12719726563</c:v>
                </c:pt>
                <c:pt idx="2361">
                  <c:v>2886.91674804688</c:v>
                </c:pt>
                <c:pt idx="2362">
                  <c:v>2909.59497070313</c:v>
                </c:pt>
                <c:pt idx="2363">
                  <c:v>2886.91674804688</c:v>
                </c:pt>
                <c:pt idx="2364">
                  <c:v>2887.8518066406305</c:v>
                </c:pt>
                <c:pt idx="2365">
                  <c:v>2887.38427734375</c:v>
                </c:pt>
                <c:pt idx="2366">
                  <c:v>2887.38427734375</c:v>
                </c:pt>
                <c:pt idx="2367">
                  <c:v>2909.59497070313</c:v>
                </c:pt>
                <c:pt idx="2368">
                  <c:v>2910.0625</c:v>
                </c:pt>
                <c:pt idx="2369">
                  <c:v>2888.08569335938</c:v>
                </c:pt>
                <c:pt idx="2370">
                  <c:v>2887.6181640625</c:v>
                </c:pt>
                <c:pt idx="2371">
                  <c:v>2909.59497070313</c:v>
                </c:pt>
                <c:pt idx="2372">
                  <c:v>2909.8286132812505</c:v>
                </c:pt>
                <c:pt idx="2373">
                  <c:v>2907.7246093749995</c:v>
                </c:pt>
                <c:pt idx="2374">
                  <c:v>2907.95825195313</c:v>
                </c:pt>
                <c:pt idx="2375">
                  <c:v>2908.6596679687495</c:v>
                </c:pt>
                <c:pt idx="2376">
                  <c:v>2909.12719726563</c:v>
                </c:pt>
                <c:pt idx="2377">
                  <c:v>2887.38427734375</c:v>
                </c:pt>
                <c:pt idx="2378">
                  <c:v>2909.12719726563</c:v>
                </c:pt>
                <c:pt idx="2379">
                  <c:v>2909.12719726563</c:v>
                </c:pt>
                <c:pt idx="2380">
                  <c:v>2909.12719726563</c:v>
                </c:pt>
                <c:pt idx="2381">
                  <c:v>2908.8935546875009</c:v>
                </c:pt>
                <c:pt idx="2382">
                  <c:v>2907.7246093749995</c:v>
                </c:pt>
                <c:pt idx="2383">
                  <c:v>2907.95825195313</c:v>
                </c:pt>
                <c:pt idx="2384">
                  <c:v>2908.6596679687495</c:v>
                </c:pt>
                <c:pt idx="2385">
                  <c:v>2907.7246093749995</c:v>
                </c:pt>
                <c:pt idx="2386">
                  <c:v>2907.95825195313</c:v>
                </c:pt>
                <c:pt idx="2387">
                  <c:v>2908.6596679687495</c:v>
                </c:pt>
                <c:pt idx="2388">
                  <c:v>2885.74780273438</c:v>
                </c:pt>
                <c:pt idx="2389">
                  <c:v>2908.4260253906295</c:v>
                </c:pt>
                <c:pt idx="2390">
                  <c:v>2908.6596679687495</c:v>
                </c:pt>
                <c:pt idx="2391">
                  <c:v>2909.8286132812505</c:v>
                </c:pt>
                <c:pt idx="2392">
                  <c:v>2909.12719726563</c:v>
                </c:pt>
                <c:pt idx="2393">
                  <c:v>2887.6181640625</c:v>
                </c:pt>
                <c:pt idx="2394">
                  <c:v>2887.8518066406305</c:v>
                </c:pt>
                <c:pt idx="2395">
                  <c:v>2887.6181640625</c:v>
                </c:pt>
                <c:pt idx="2396">
                  <c:v>2887.8518066406305</c:v>
                </c:pt>
                <c:pt idx="2397">
                  <c:v>2887.8518066406305</c:v>
                </c:pt>
                <c:pt idx="2398">
                  <c:v>2886.44897460938</c:v>
                </c:pt>
                <c:pt idx="2399">
                  <c:v>2887.38427734375</c:v>
                </c:pt>
                <c:pt idx="2400">
                  <c:v>2909.12719726563</c:v>
                </c:pt>
                <c:pt idx="2401">
                  <c:v>2909.12719726563</c:v>
                </c:pt>
                <c:pt idx="2402">
                  <c:v>2909.12719726563</c:v>
                </c:pt>
                <c:pt idx="2403">
                  <c:v>2887.6181640625</c:v>
                </c:pt>
                <c:pt idx="2404">
                  <c:v>2888.08569335938</c:v>
                </c:pt>
                <c:pt idx="2405">
                  <c:v>2888.787109375</c:v>
                </c:pt>
                <c:pt idx="2406">
                  <c:v>2910.76391601563</c:v>
                </c:pt>
                <c:pt idx="2407">
                  <c:v>2910.9978027343805</c:v>
                </c:pt>
                <c:pt idx="2408">
                  <c:v>2893.4628906249995</c:v>
                </c:pt>
                <c:pt idx="2409">
                  <c:v>2894.3981933593805</c:v>
                </c:pt>
                <c:pt idx="2410">
                  <c:v>2893.4628906249995</c:v>
                </c:pt>
                <c:pt idx="2411">
                  <c:v>2894.3981933593805</c:v>
                </c:pt>
                <c:pt idx="2412">
                  <c:v>2893.69677734375</c:v>
                </c:pt>
                <c:pt idx="2413">
                  <c:v>2893.4628906249995</c:v>
                </c:pt>
                <c:pt idx="2414">
                  <c:v>2893.4628906249995</c:v>
                </c:pt>
                <c:pt idx="2415">
                  <c:v>2892.76147460938</c:v>
                </c:pt>
                <c:pt idx="2416">
                  <c:v>2929.70141601563</c:v>
                </c:pt>
                <c:pt idx="2417">
                  <c:v>2910.9978027343805</c:v>
                </c:pt>
                <c:pt idx="2418">
                  <c:v>2910.9978027343805</c:v>
                </c:pt>
                <c:pt idx="2419">
                  <c:v>2892.5278320312505</c:v>
                </c:pt>
                <c:pt idx="2420">
                  <c:v>2893.69677734375</c:v>
                </c:pt>
                <c:pt idx="2421">
                  <c:v>2891.3588867187495</c:v>
                </c:pt>
                <c:pt idx="2422">
                  <c:v>2892.0603027343805</c:v>
                </c:pt>
                <c:pt idx="2423">
                  <c:v>2909.59497070313</c:v>
                </c:pt>
                <c:pt idx="2424">
                  <c:v>2891.59252929688</c:v>
                </c:pt>
                <c:pt idx="2425">
                  <c:v>2891.3588867187495</c:v>
                </c:pt>
                <c:pt idx="2426">
                  <c:v>2892.0603027343805</c:v>
                </c:pt>
                <c:pt idx="2427">
                  <c:v>2892.2939453125</c:v>
                </c:pt>
                <c:pt idx="2428">
                  <c:v>2891.3588867187495</c:v>
                </c:pt>
                <c:pt idx="2429">
                  <c:v>2891.59252929688</c:v>
                </c:pt>
                <c:pt idx="2430">
                  <c:v>2890.8911132812514</c:v>
                </c:pt>
                <c:pt idx="2431">
                  <c:v>2892.76147460938</c:v>
                </c:pt>
                <c:pt idx="2432">
                  <c:v>2892.76147460938</c:v>
                </c:pt>
                <c:pt idx="2433">
                  <c:v>2892.5278320312505</c:v>
                </c:pt>
                <c:pt idx="2434">
                  <c:v>2892.0603027343805</c:v>
                </c:pt>
                <c:pt idx="2435">
                  <c:v>2892.5278320312505</c:v>
                </c:pt>
                <c:pt idx="2436">
                  <c:v>2891.59252929688</c:v>
                </c:pt>
                <c:pt idx="2437">
                  <c:v>2892.76147460938</c:v>
                </c:pt>
                <c:pt idx="2438">
                  <c:v>2892.76147460938</c:v>
                </c:pt>
                <c:pt idx="2439">
                  <c:v>2892.2939453125</c:v>
                </c:pt>
                <c:pt idx="2440">
                  <c:v>2893.2292480468795</c:v>
                </c:pt>
                <c:pt idx="2441">
                  <c:v>2892.76147460938</c:v>
                </c:pt>
                <c:pt idx="2442">
                  <c:v>2909.12719726563</c:v>
                </c:pt>
                <c:pt idx="2443">
                  <c:v>2893.9306640625</c:v>
                </c:pt>
                <c:pt idx="2444">
                  <c:v>2894.6318359375005</c:v>
                </c:pt>
                <c:pt idx="2445">
                  <c:v>2894.3981933593805</c:v>
                </c:pt>
                <c:pt idx="2446">
                  <c:v>2894.3981933593805</c:v>
                </c:pt>
                <c:pt idx="2447">
                  <c:v>2895.099609375</c:v>
                </c:pt>
                <c:pt idx="2448">
                  <c:v>2894.3981933593805</c:v>
                </c:pt>
                <c:pt idx="2449">
                  <c:v>2894.6318359375005</c:v>
                </c:pt>
                <c:pt idx="2450">
                  <c:v>2870.3171386718809</c:v>
                </c:pt>
                <c:pt idx="2451">
                  <c:v>2894.3981933593805</c:v>
                </c:pt>
                <c:pt idx="2452">
                  <c:v>2894.6318359375005</c:v>
                </c:pt>
                <c:pt idx="2453">
                  <c:v>2890.1896972656295</c:v>
                </c:pt>
                <c:pt idx="2454">
                  <c:v>2894.3981933593805</c:v>
                </c:pt>
                <c:pt idx="2455">
                  <c:v>2893.69677734375</c:v>
                </c:pt>
                <c:pt idx="2456">
                  <c:v>2893.69677734375</c:v>
                </c:pt>
                <c:pt idx="2457">
                  <c:v>2893.69677734375</c:v>
                </c:pt>
                <c:pt idx="2458">
                  <c:v>2892.2939453125</c:v>
                </c:pt>
                <c:pt idx="2459">
                  <c:v>2910.0625</c:v>
                </c:pt>
                <c:pt idx="2460">
                  <c:v>2907.2568359375</c:v>
                </c:pt>
                <c:pt idx="2461">
                  <c:v>2889.7221679687495</c:v>
                </c:pt>
                <c:pt idx="2462">
                  <c:v>2889.7221679687495</c:v>
                </c:pt>
                <c:pt idx="2463">
                  <c:v>2889.9560546875005</c:v>
                </c:pt>
                <c:pt idx="2464">
                  <c:v>2889.02075195313</c:v>
                </c:pt>
                <c:pt idx="2465">
                  <c:v>2889.7221679687495</c:v>
                </c:pt>
                <c:pt idx="2466">
                  <c:v>2889.25463867188</c:v>
                </c:pt>
                <c:pt idx="2467">
                  <c:v>2888.787109375</c:v>
                </c:pt>
                <c:pt idx="2468">
                  <c:v>2888.787109375</c:v>
                </c:pt>
                <c:pt idx="2469">
                  <c:v>2889.25463867188</c:v>
                </c:pt>
                <c:pt idx="2470">
                  <c:v>2888.5532226562505</c:v>
                </c:pt>
                <c:pt idx="2471">
                  <c:v>2893.4628906249995</c:v>
                </c:pt>
                <c:pt idx="2472">
                  <c:v>2893.4628906249995</c:v>
                </c:pt>
                <c:pt idx="2473">
                  <c:v>2893.4628906249995</c:v>
                </c:pt>
                <c:pt idx="2474">
                  <c:v>2894.6318359375005</c:v>
                </c:pt>
                <c:pt idx="2475">
                  <c:v>2913.8032226562505</c:v>
                </c:pt>
                <c:pt idx="2476">
                  <c:v>2893.69677734375</c:v>
                </c:pt>
                <c:pt idx="2477">
                  <c:v>2897.4375000000005</c:v>
                </c:pt>
                <c:pt idx="2478">
                  <c:v>2896.73608398438</c:v>
                </c:pt>
                <c:pt idx="2479">
                  <c:v>2896.2685546875</c:v>
                </c:pt>
                <c:pt idx="2480">
                  <c:v>2897.2036132812505</c:v>
                </c:pt>
                <c:pt idx="2481">
                  <c:v>2897.4375000000005</c:v>
                </c:pt>
                <c:pt idx="2482">
                  <c:v>2896.96997070313</c:v>
                </c:pt>
                <c:pt idx="2483">
                  <c:v>2897.90502929688</c:v>
                </c:pt>
                <c:pt idx="2484">
                  <c:v>2896.96997070313</c:v>
                </c:pt>
                <c:pt idx="2485">
                  <c:v>2897.4375000000005</c:v>
                </c:pt>
                <c:pt idx="2486">
                  <c:v>2897.90502929688</c:v>
                </c:pt>
                <c:pt idx="2487">
                  <c:v>2898.13891601563</c:v>
                </c:pt>
                <c:pt idx="2488">
                  <c:v>2897.90502929688</c:v>
                </c:pt>
                <c:pt idx="2489">
                  <c:v>2898.6064453124995</c:v>
                </c:pt>
                <c:pt idx="2490">
                  <c:v>2898.3728027343805</c:v>
                </c:pt>
                <c:pt idx="2491">
                  <c:v>2898.13891601563</c:v>
                </c:pt>
                <c:pt idx="2492">
                  <c:v>2899.0739746093805</c:v>
                </c:pt>
                <c:pt idx="2493">
                  <c:v>2898.3728027343805</c:v>
                </c:pt>
                <c:pt idx="2494">
                  <c:v>2899.3078613281295</c:v>
                </c:pt>
                <c:pt idx="2495">
                  <c:v>2899.3078613281295</c:v>
                </c:pt>
                <c:pt idx="2496">
                  <c:v>2919.1806640624995</c:v>
                </c:pt>
                <c:pt idx="2497">
                  <c:v>2919.1806640624995</c:v>
                </c:pt>
                <c:pt idx="2498">
                  <c:v>2900.47680664063</c:v>
                </c:pt>
                <c:pt idx="2499">
                  <c:v>2899.3078613281295</c:v>
                </c:pt>
                <c:pt idx="2500">
                  <c:v>2899.0739746093805</c:v>
                </c:pt>
                <c:pt idx="2501">
                  <c:v>2899.3078613281295</c:v>
                </c:pt>
                <c:pt idx="2502">
                  <c:v>2899.54174804688</c:v>
                </c:pt>
                <c:pt idx="2503">
                  <c:v>2899.54174804688</c:v>
                </c:pt>
                <c:pt idx="2504">
                  <c:v>2898.6064453124995</c:v>
                </c:pt>
                <c:pt idx="2505">
                  <c:v>2899.54174804688</c:v>
                </c:pt>
                <c:pt idx="2506">
                  <c:v>2900.2431640625</c:v>
                </c:pt>
                <c:pt idx="2507">
                  <c:v>2899.54174804688</c:v>
                </c:pt>
                <c:pt idx="2508">
                  <c:v>2899.775390625</c:v>
                </c:pt>
                <c:pt idx="2509">
                  <c:v>2900.71069335938</c:v>
                </c:pt>
                <c:pt idx="2510">
                  <c:v>2899.775390625</c:v>
                </c:pt>
                <c:pt idx="2511">
                  <c:v>2899.775390625</c:v>
                </c:pt>
                <c:pt idx="2512">
                  <c:v>2899.54174804688</c:v>
                </c:pt>
                <c:pt idx="2513">
                  <c:v>2899.0739746093805</c:v>
                </c:pt>
                <c:pt idx="2514">
                  <c:v>2899.775390625</c:v>
                </c:pt>
                <c:pt idx="2515">
                  <c:v>2899.0739746093805</c:v>
                </c:pt>
                <c:pt idx="2516">
                  <c:v>2899.54174804688</c:v>
                </c:pt>
                <c:pt idx="2517">
                  <c:v>2899.775390625</c:v>
                </c:pt>
                <c:pt idx="2518">
                  <c:v>2899.3078613281295</c:v>
                </c:pt>
                <c:pt idx="2519">
                  <c:v>2919.1806640624995</c:v>
                </c:pt>
                <c:pt idx="2520">
                  <c:v>2899.0739746093805</c:v>
                </c:pt>
                <c:pt idx="2521">
                  <c:v>2899.775390625</c:v>
                </c:pt>
                <c:pt idx="2522">
                  <c:v>2900.47680664063</c:v>
                </c:pt>
                <c:pt idx="2523">
                  <c:v>2898.6064453124995</c:v>
                </c:pt>
                <c:pt idx="2524">
                  <c:v>2899.775390625</c:v>
                </c:pt>
                <c:pt idx="2525">
                  <c:v>2900.2431640625</c:v>
                </c:pt>
                <c:pt idx="2526">
                  <c:v>2899.0739746093805</c:v>
                </c:pt>
                <c:pt idx="2527">
                  <c:v>2900.47680664063</c:v>
                </c:pt>
                <c:pt idx="2528">
                  <c:v>2900.47680664063</c:v>
                </c:pt>
                <c:pt idx="2529">
                  <c:v>2900.47680664063</c:v>
                </c:pt>
                <c:pt idx="2530">
                  <c:v>2901.4121093750005</c:v>
                </c:pt>
                <c:pt idx="2531">
                  <c:v>2900.9443359375005</c:v>
                </c:pt>
                <c:pt idx="2532">
                  <c:v>2900.9443359375005</c:v>
                </c:pt>
                <c:pt idx="2533">
                  <c:v>2901.64575195313</c:v>
                </c:pt>
                <c:pt idx="2534">
                  <c:v>2900.47680664063</c:v>
                </c:pt>
                <c:pt idx="2535">
                  <c:v>2900.71069335938</c:v>
                </c:pt>
                <c:pt idx="2536">
                  <c:v>2901.4121093750005</c:v>
                </c:pt>
                <c:pt idx="2537">
                  <c:v>2900.9443359375005</c:v>
                </c:pt>
                <c:pt idx="2538">
                  <c:v>2900.47680664063</c:v>
                </c:pt>
                <c:pt idx="2539">
                  <c:v>2900.9443359375005</c:v>
                </c:pt>
                <c:pt idx="2540">
                  <c:v>2900.9443359375005</c:v>
                </c:pt>
                <c:pt idx="2541">
                  <c:v>2900.47680664063</c:v>
                </c:pt>
                <c:pt idx="2542">
                  <c:v>2918.47924804688</c:v>
                </c:pt>
                <c:pt idx="2543">
                  <c:v>2917.7778320312505</c:v>
                </c:pt>
                <c:pt idx="2544">
                  <c:v>2916.6088867187491</c:v>
                </c:pt>
                <c:pt idx="2545">
                  <c:v>2915.90747070313</c:v>
                </c:pt>
                <c:pt idx="2546">
                  <c:v>2896.2685546875</c:v>
                </c:pt>
                <c:pt idx="2547">
                  <c:v>2896.2685546875</c:v>
                </c:pt>
                <c:pt idx="2548">
                  <c:v>2896.0346679687495</c:v>
                </c:pt>
                <c:pt idx="2549">
                  <c:v>2899.775390625</c:v>
                </c:pt>
                <c:pt idx="2550">
                  <c:v>2899.3078613281295</c:v>
                </c:pt>
                <c:pt idx="2551">
                  <c:v>2898.6064453124995</c:v>
                </c:pt>
                <c:pt idx="2552">
                  <c:v>2899.54174804688</c:v>
                </c:pt>
                <c:pt idx="2553">
                  <c:v>2898.6064453124995</c:v>
                </c:pt>
                <c:pt idx="2554">
                  <c:v>2897.90502929688</c:v>
                </c:pt>
                <c:pt idx="2555">
                  <c:v>2898.13891601563</c:v>
                </c:pt>
                <c:pt idx="2556">
                  <c:v>2897.90502929688</c:v>
                </c:pt>
                <c:pt idx="2557">
                  <c:v>2896.96997070313</c:v>
                </c:pt>
                <c:pt idx="2558">
                  <c:v>2917.3103027343809</c:v>
                </c:pt>
                <c:pt idx="2559">
                  <c:v>2897.4375000000005</c:v>
                </c:pt>
                <c:pt idx="2560">
                  <c:v>2896.73608398438</c:v>
                </c:pt>
                <c:pt idx="2561">
                  <c:v>2896.96997070313</c:v>
                </c:pt>
                <c:pt idx="2562">
                  <c:v>2896.73608398438</c:v>
                </c:pt>
                <c:pt idx="2563">
                  <c:v>2896.2685546875</c:v>
                </c:pt>
                <c:pt idx="2564">
                  <c:v>2896.96997070313</c:v>
                </c:pt>
                <c:pt idx="2565">
                  <c:v>2896.96997070313</c:v>
                </c:pt>
                <c:pt idx="2566">
                  <c:v>2896.73608398438</c:v>
                </c:pt>
                <c:pt idx="2567">
                  <c:v>2898.13891601563</c:v>
                </c:pt>
                <c:pt idx="2568">
                  <c:v>2898.3728027343805</c:v>
                </c:pt>
                <c:pt idx="2569">
                  <c:v>2897.90502929688</c:v>
                </c:pt>
                <c:pt idx="2570">
                  <c:v>2898.13891601563</c:v>
                </c:pt>
                <c:pt idx="2571">
                  <c:v>2878.03247070313</c:v>
                </c:pt>
                <c:pt idx="2572">
                  <c:v>2879.4353027343809</c:v>
                </c:pt>
                <c:pt idx="2573">
                  <c:v>2878.7338867187495</c:v>
                </c:pt>
                <c:pt idx="2574">
                  <c:v>2878.7338867187495</c:v>
                </c:pt>
                <c:pt idx="2575">
                  <c:v>2878.2661132812505</c:v>
                </c:pt>
                <c:pt idx="2576">
                  <c:v>2879.4353027343809</c:v>
                </c:pt>
                <c:pt idx="2577">
                  <c:v>2878.5</c:v>
                </c:pt>
                <c:pt idx="2578">
                  <c:v>2857.6921386718805</c:v>
                </c:pt>
                <c:pt idx="2579">
                  <c:v>2879.6689453124995</c:v>
                </c:pt>
                <c:pt idx="2580">
                  <c:v>2879.20141601563</c:v>
                </c:pt>
                <c:pt idx="2581">
                  <c:v>2879.6689453124995</c:v>
                </c:pt>
                <c:pt idx="2582">
                  <c:v>2879.9028320312505</c:v>
                </c:pt>
                <c:pt idx="2583">
                  <c:v>2878.7338867187495</c:v>
                </c:pt>
                <c:pt idx="2584">
                  <c:v>2879.9028320312505</c:v>
                </c:pt>
                <c:pt idx="2585">
                  <c:v>2881.7731933593805</c:v>
                </c:pt>
                <c:pt idx="2586">
                  <c:v>2882.24072265625</c:v>
                </c:pt>
                <c:pt idx="2587">
                  <c:v>2880.837890625</c:v>
                </c:pt>
                <c:pt idx="2588">
                  <c:v>2878.2661132812505</c:v>
                </c:pt>
                <c:pt idx="2589">
                  <c:v>2876.86352539063</c:v>
                </c:pt>
                <c:pt idx="2590">
                  <c:v>2877.3310546875009</c:v>
                </c:pt>
                <c:pt idx="2591">
                  <c:v>2877.09716796875</c:v>
                </c:pt>
                <c:pt idx="2592">
                  <c:v>2877.3310546875009</c:v>
                </c:pt>
                <c:pt idx="2593">
                  <c:v>2877.3310546875009</c:v>
                </c:pt>
                <c:pt idx="2594">
                  <c:v>2877.3310546875009</c:v>
                </c:pt>
                <c:pt idx="2595">
                  <c:v>2878.03247070313</c:v>
                </c:pt>
                <c:pt idx="2596">
                  <c:v>2856.0556640625</c:v>
                </c:pt>
                <c:pt idx="2597">
                  <c:v>2856.5231933593805</c:v>
                </c:pt>
                <c:pt idx="2598">
                  <c:v>2855.8217773437505</c:v>
                </c:pt>
                <c:pt idx="2599">
                  <c:v>2877.09716796875</c:v>
                </c:pt>
                <c:pt idx="2600">
                  <c:v>2877.5646972656295</c:v>
                </c:pt>
                <c:pt idx="2601">
                  <c:v>2877.3310546875009</c:v>
                </c:pt>
                <c:pt idx="2602">
                  <c:v>2853.9514160156305</c:v>
                </c:pt>
                <c:pt idx="2603">
                  <c:v>2852.7824707031295</c:v>
                </c:pt>
                <c:pt idx="2604">
                  <c:v>2874.9931640625005</c:v>
                </c:pt>
                <c:pt idx="2605">
                  <c:v>2853.0161132812509</c:v>
                </c:pt>
                <c:pt idx="2606">
                  <c:v>2853.71752929688</c:v>
                </c:pt>
                <c:pt idx="2607">
                  <c:v>2875.2268066406295</c:v>
                </c:pt>
                <c:pt idx="2608">
                  <c:v>2874.9931640625005</c:v>
                </c:pt>
                <c:pt idx="2609">
                  <c:v>2874.9931640625005</c:v>
                </c:pt>
                <c:pt idx="2610">
                  <c:v>2875.2268066406295</c:v>
                </c:pt>
                <c:pt idx="2611">
                  <c:v>2873.8239746093805</c:v>
                </c:pt>
                <c:pt idx="2612">
                  <c:v>2875.6943359375005</c:v>
                </c:pt>
                <c:pt idx="2613">
                  <c:v>2875.6943359375005</c:v>
                </c:pt>
                <c:pt idx="2614">
                  <c:v>2874.9931640625005</c:v>
                </c:pt>
                <c:pt idx="2615">
                  <c:v>2875.92822265625</c:v>
                </c:pt>
                <c:pt idx="2616">
                  <c:v>2875.6943359375005</c:v>
                </c:pt>
                <c:pt idx="2617">
                  <c:v>2878.2661132812505</c:v>
                </c:pt>
                <c:pt idx="2618">
                  <c:v>2878.03247070313</c:v>
                </c:pt>
                <c:pt idx="2619">
                  <c:v>2878.2661132812505</c:v>
                </c:pt>
                <c:pt idx="2620">
                  <c:v>2897.90502929688</c:v>
                </c:pt>
                <c:pt idx="2621">
                  <c:v>2878.03247070313</c:v>
                </c:pt>
                <c:pt idx="2622">
                  <c:v>2878.7338867187495</c:v>
                </c:pt>
                <c:pt idx="2623">
                  <c:v>2878.7338867187495</c:v>
                </c:pt>
                <c:pt idx="2624">
                  <c:v>2879.20141601563</c:v>
                </c:pt>
                <c:pt idx="2625">
                  <c:v>2879.20141601563</c:v>
                </c:pt>
                <c:pt idx="2626">
                  <c:v>2878.7338867187495</c:v>
                </c:pt>
                <c:pt idx="2627">
                  <c:v>2879.20141601563</c:v>
                </c:pt>
                <c:pt idx="2628">
                  <c:v>2879.4353027343809</c:v>
                </c:pt>
                <c:pt idx="2629">
                  <c:v>2879.20141601563</c:v>
                </c:pt>
                <c:pt idx="2630">
                  <c:v>2879.4353027343809</c:v>
                </c:pt>
                <c:pt idx="2631">
                  <c:v>2879.20141601563</c:v>
                </c:pt>
                <c:pt idx="2632">
                  <c:v>2878.5</c:v>
                </c:pt>
                <c:pt idx="2633">
                  <c:v>2879.4353027343809</c:v>
                </c:pt>
                <c:pt idx="2634">
                  <c:v>2879.4353027343809</c:v>
                </c:pt>
                <c:pt idx="2635">
                  <c:v>2879.20141601563</c:v>
                </c:pt>
                <c:pt idx="2636">
                  <c:v>2879.6689453124995</c:v>
                </c:pt>
                <c:pt idx="2637">
                  <c:v>2878.7338867187495</c:v>
                </c:pt>
                <c:pt idx="2638">
                  <c:v>2880.6042480468795</c:v>
                </c:pt>
                <c:pt idx="2639">
                  <c:v>2879.20141601563</c:v>
                </c:pt>
                <c:pt idx="2640">
                  <c:v>2857.45825195313</c:v>
                </c:pt>
                <c:pt idx="2641">
                  <c:v>2879.6689453124995</c:v>
                </c:pt>
                <c:pt idx="2642">
                  <c:v>2857.45825195313</c:v>
                </c:pt>
                <c:pt idx="2643">
                  <c:v>2879.9028320312505</c:v>
                </c:pt>
                <c:pt idx="2644">
                  <c:v>2879.9028320312505</c:v>
                </c:pt>
                <c:pt idx="2645">
                  <c:v>2879.9028320312505</c:v>
                </c:pt>
                <c:pt idx="2646">
                  <c:v>2879.9028320312505</c:v>
                </c:pt>
                <c:pt idx="2647">
                  <c:v>2880.6042480468795</c:v>
                </c:pt>
                <c:pt idx="2648">
                  <c:v>2880.37036132813</c:v>
                </c:pt>
                <c:pt idx="2649">
                  <c:v>2881.0717773437505</c:v>
                </c:pt>
                <c:pt idx="2650">
                  <c:v>2878.2661132812505</c:v>
                </c:pt>
                <c:pt idx="2651">
                  <c:v>2879.6689453124995</c:v>
                </c:pt>
                <c:pt idx="2652">
                  <c:v>2879.4353027343809</c:v>
                </c:pt>
                <c:pt idx="2653">
                  <c:v>2879.4353027343809</c:v>
                </c:pt>
                <c:pt idx="2654">
                  <c:v>2879.20141601563</c:v>
                </c:pt>
                <c:pt idx="2655">
                  <c:v>2879.6689453124995</c:v>
                </c:pt>
                <c:pt idx="2656">
                  <c:v>2879.4353027343809</c:v>
                </c:pt>
                <c:pt idx="2657">
                  <c:v>2879.6689453124995</c:v>
                </c:pt>
                <c:pt idx="2658">
                  <c:v>2879.6689453124995</c:v>
                </c:pt>
                <c:pt idx="2659">
                  <c:v>2879.4353027343809</c:v>
                </c:pt>
                <c:pt idx="2660">
                  <c:v>2879.6689453124995</c:v>
                </c:pt>
                <c:pt idx="2661">
                  <c:v>2879.6689453124995</c:v>
                </c:pt>
                <c:pt idx="2662">
                  <c:v>2879.9028320312505</c:v>
                </c:pt>
                <c:pt idx="2663">
                  <c:v>2879.20141601563</c:v>
                </c:pt>
                <c:pt idx="2664">
                  <c:v>2880.6042480468795</c:v>
                </c:pt>
                <c:pt idx="2665">
                  <c:v>2880.37036132813</c:v>
                </c:pt>
                <c:pt idx="2666">
                  <c:v>2858.8610839843805</c:v>
                </c:pt>
                <c:pt idx="2667">
                  <c:v>2881.0717773437505</c:v>
                </c:pt>
                <c:pt idx="2668">
                  <c:v>2880.6042480468795</c:v>
                </c:pt>
                <c:pt idx="2669">
                  <c:v>2858.8610839843805</c:v>
                </c:pt>
                <c:pt idx="2670">
                  <c:v>2859.3286132812505</c:v>
                </c:pt>
                <c:pt idx="2671">
                  <c:v>2881.0717773437505</c:v>
                </c:pt>
                <c:pt idx="2672">
                  <c:v>2880.837890625</c:v>
                </c:pt>
                <c:pt idx="2673">
                  <c:v>2881.5393066406305</c:v>
                </c:pt>
                <c:pt idx="2674">
                  <c:v>2858.8610839843805</c:v>
                </c:pt>
                <c:pt idx="2675">
                  <c:v>2859.5625</c:v>
                </c:pt>
                <c:pt idx="2676">
                  <c:v>2880.837890625</c:v>
                </c:pt>
                <c:pt idx="2677">
                  <c:v>2858.8610839843805</c:v>
                </c:pt>
                <c:pt idx="2678">
                  <c:v>2879.9028320312505</c:v>
                </c:pt>
                <c:pt idx="2679">
                  <c:v>2879.4353027343809</c:v>
                </c:pt>
                <c:pt idx="2680">
                  <c:v>2879.4353027343809</c:v>
                </c:pt>
                <c:pt idx="2681">
                  <c:v>2879.4353027343809</c:v>
                </c:pt>
                <c:pt idx="2682">
                  <c:v>2878.7338867187495</c:v>
                </c:pt>
                <c:pt idx="2683">
                  <c:v>2879.9028320312505</c:v>
                </c:pt>
                <c:pt idx="2684">
                  <c:v>2879.6689453124995</c:v>
                </c:pt>
                <c:pt idx="2685">
                  <c:v>2878.7338867187495</c:v>
                </c:pt>
                <c:pt idx="2686">
                  <c:v>2858.3935546875009</c:v>
                </c:pt>
                <c:pt idx="2687">
                  <c:v>2879.4353027343809</c:v>
                </c:pt>
                <c:pt idx="2688">
                  <c:v>2858.1596679687495</c:v>
                </c:pt>
                <c:pt idx="2689">
                  <c:v>2857.45825195313</c:v>
                </c:pt>
                <c:pt idx="2690">
                  <c:v>2879.6689453124995</c:v>
                </c:pt>
                <c:pt idx="2691">
                  <c:v>2879.20141601563</c:v>
                </c:pt>
                <c:pt idx="2692">
                  <c:v>2879.9028320312505</c:v>
                </c:pt>
                <c:pt idx="2693">
                  <c:v>2858.1596679687495</c:v>
                </c:pt>
                <c:pt idx="2694">
                  <c:v>2858.1596679687495</c:v>
                </c:pt>
                <c:pt idx="2695">
                  <c:v>2860.4978027343805</c:v>
                </c:pt>
                <c:pt idx="2696">
                  <c:v>2861.900390625</c:v>
                </c:pt>
                <c:pt idx="2697">
                  <c:v>2884.1110839843805</c:v>
                </c:pt>
                <c:pt idx="2698">
                  <c:v>2862.8356933593805</c:v>
                </c:pt>
                <c:pt idx="2699">
                  <c:v>2862.3681640625</c:v>
                </c:pt>
                <c:pt idx="2700">
                  <c:v>2861.900390625</c:v>
                </c:pt>
                <c:pt idx="2701">
                  <c:v>2862.8356933593805</c:v>
                </c:pt>
                <c:pt idx="2702">
                  <c:v>2862.13427734375</c:v>
                </c:pt>
                <c:pt idx="2703">
                  <c:v>2862.3681640625</c:v>
                </c:pt>
                <c:pt idx="2704">
                  <c:v>2883.4096679687495</c:v>
                </c:pt>
                <c:pt idx="2705">
                  <c:v>2884.1110839843805</c:v>
                </c:pt>
                <c:pt idx="2706">
                  <c:v>2884.5786132812505</c:v>
                </c:pt>
                <c:pt idx="2707">
                  <c:v>2863.0693359375005</c:v>
                </c:pt>
                <c:pt idx="2708">
                  <c:v>2862.8356933593805</c:v>
                </c:pt>
                <c:pt idx="2709">
                  <c:v>2863.5371093750005</c:v>
                </c:pt>
                <c:pt idx="2710">
                  <c:v>2863.5371093750005</c:v>
                </c:pt>
                <c:pt idx="2711">
                  <c:v>2884.5786132812505</c:v>
                </c:pt>
                <c:pt idx="2712">
                  <c:v>2884.5786132812505</c:v>
                </c:pt>
                <c:pt idx="2713">
                  <c:v>2863.0693359375005</c:v>
                </c:pt>
                <c:pt idx="2714">
                  <c:v>2862.13427734375</c:v>
                </c:pt>
                <c:pt idx="2715">
                  <c:v>2862.13427734375</c:v>
                </c:pt>
                <c:pt idx="2716">
                  <c:v>2862.8356933593805</c:v>
                </c:pt>
                <c:pt idx="2717">
                  <c:v>2862.3681640625</c:v>
                </c:pt>
                <c:pt idx="2718">
                  <c:v>2862.3681640625</c:v>
                </c:pt>
                <c:pt idx="2719">
                  <c:v>2861.19897460938</c:v>
                </c:pt>
                <c:pt idx="2720">
                  <c:v>2859.3286132812505</c:v>
                </c:pt>
                <c:pt idx="2721">
                  <c:v>2860.4978027343805</c:v>
                </c:pt>
                <c:pt idx="2722">
                  <c:v>2860.4978027343805</c:v>
                </c:pt>
                <c:pt idx="2723">
                  <c:v>2860.03002929688</c:v>
                </c:pt>
                <c:pt idx="2724">
                  <c:v>2883.1760253906295</c:v>
                </c:pt>
                <c:pt idx="2725">
                  <c:v>2880.837890625</c:v>
                </c:pt>
                <c:pt idx="2726">
                  <c:v>2858.3935546875009</c:v>
                </c:pt>
                <c:pt idx="2727">
                  <c:v>2856.5231933593805</c:v>
                </c:pt>
                <c:pt idx="2728">
                  <c:v>2854.6528320312505</c:v>
                </c:pt>
                <c:pt idx="2729">
                  <c:v>2852.54858398438</c:v>
                </c:pt>
                <c:pt idx="2730">
                  <c:v>2853.0161132812509</c:v>
                </c:pt>
                <c:pt idx="2731">
                  <c:v>2852.54858398438</c:v>
                </c:pt>
                <c:pt idx="2732">
                  <c:v>2850.67822265625</c:v>
                </c:pt>
                <c:pt idx="2733">
                  <c:v>2851.61352539063</c:v>
                </c:pt>
                <c:pt idx="2734">
                  <c:v>2831.5068359375</c:v>
                </c:pt>
                <c:pt idx="2735">
                  <c:v>2831.74072265625</c:v>
                </c:pt>
                <c:pt idx="2736">
                  <c:v>2831.74072265625</c:v>
                </c:pt>
                <c:pt idx="2737">
                  <c:v>2850.4443359375005</c:v>
                </c:pt>
                <c:pt idx="2738">
                  <c:v>2850.4443359375005</c:v>
                </c:pt>
                <c:pt idx="2739">
                  <c:v>2831.74072265625</c:v>
                </c:pt>
                <c:pt idx="2740">
                  <c:v>2831.5068359375</c:v>
                </c:pt>
                <c:pt idx="2741">
                  <c:v>2831.974609375</c:v>
                </c:pt>
                <c:pt idx="2742">
                  <c:v>2831.2731933593805</c:v>
                </c:pt>
                <c:pt idx="2743">
                  <c:v>2814.43969726563</c:v>
                </c:pt>
                <c:pt idx="2744">
                  <c:v>2815.1411132812509</c:v>
                </c:pt>
                <c:pt idx="2745">
                  <c:v>2814.90747070313</c:v>
                </c:pt>
                <c:pt idx="2746">
                  <c:v>2795.50219726563</c:v>
                </c:pt>
                <c:pt idx="2747">
                  <c:v>2798.775390625</c:v>
                </c:pt>
                <c:pt idx="2748">
                  <c:v>2797.6064453124995</c:v>
                </c:pt>
                <c:pt idx="2749">
                  <c:v>2798.54174804688</c:v>
                </c:pt>
                <c:pt idx="2750">
                  <c:v>2798.54174804688</c:v>
                </c:pt>
                <c:pt idx="2751">
                  <c:v>2797.3728027343805</c:v>
                </c:pt>
                <c:pt idx="2752">
                  <c:v>2795.50219726563</c:v>
                </c:pt>
                <c:pt idx="2753">
                  <c:v>2910.9978027343805</c:v>
                </c:pt>
                <c:pt idx="2754">
                  <c:v>3158.8217773437505</c:v>
                </c:pt>
                <c:pt idx="2755">
                  <c:v>3529.8564453125</c:v>
                </c:pt>
                <c:pt idx="2756">
                  <c:v>3870.9653320312509</c:v>
                </c:pt>
                <c:pt idx="2757">
                  <c:v>3982.9536132812509</c:v>
                </c:pt>
                <c:pt idx="2758">
                  <c:v>4029.0117187500005</c:v>
                </c:pt>
                <c:pt idx="2759">
                  <c:v>3958.4052734375005</c:v>
                </c:pt>
                <c:pt idx="2760">
                  <c:v>3895.5136718750005</c:v>
                </c:pt>
                <c:pt idx="2761">
                  <c:v>3898.0854492187495</c:v>
                </c:pt>
                <c:pt idx="2762">
                  <c:v>3923.10205078125</c:v>
                </c:pt>
                <c:pt idx="2763">
                  <c:v>3941.8056640625</c:v>
                </c:pt>
                <c:pt idx="2764">
                  <c:v>3943.2084960937495</c:v>
                </c:pt>
                <c:pt idx="2765">
                  <c:v>3942.5068359375</c:v>
                </c:pt>
                <c:pt idx="2766">
                  <c:v>3942.2729492187495</c:v>
                </c:pt>
                <c:pt idx="2767">
                  <c:v>3943.2084960937495</c:v>
                </c:pt>
                <c:pt idx="2768">
                  <c:v>3942.5068359375</c:v>
                </c:pt>
                <c:pt idx="2769">
                  <c:v>3942.2729492187495</c:v>
                </c:pt>
                <c:pt idx="2770">
                  <c:v>3938.7661132812505</c:v>
                </c:pt>
                <c:pt idx="2771">
                  <c:v>3937.8310546875009</c:v>
                </c:pt>
                <c:pt idx="2772">
                  <c:v>3939.4677734375005</c:v>
                </c:pt>
                <c:pt idx="2773">
                  <c:v>3938.7661132812505</c:v>
                </c:pt>
                <c:pt idx="2774">
                  <c:v>3937.8310546875009</c:v>
                </c:pt>
                <c:pt idx="2775">
                  <c:v>3938.7661132812505</c:v>
                </c:pt>
                <c:pt idx="2776">
                  <c:v>3957.7036132812505</c:v>
                </c:pt>
                <c:pt idx="2777">
                  <c:v>3938.2988281249991</c:v>
                </c:pt>
                <c:pt idx="2778">
                  <c:v>3958.4052734375005</c:v>
                </c:pt>
                <c:pt idx="2779">
                  <c:v>3958.17138671875</c:v>
                </c:pt>
                <c:pt idx="2780">
                  <c:v>3982.0185546875005</c:v>
                </c:pt>
                <c:pt idx="2781">
                  <c:v>3981.7846679687491</c:v>
                </c:pt>
                <c:pt idx="2782">
                  <c:v>3958.4052734375005</c:v>
                </c:pt>
                <c:pt idx="2783">
                  <c:v>3957.7036132812505</c:v>
                </c:pt>
                <c:pt idx="2784">
                  <c:v>3958.17138671875</c:v>
                </c:pt>
                <c:pt idx="2785">
                  <c:v>3924.27099609375</c:v>
                </c:pt>
                <c:pt idx="2786">
                  <c:v>3944.8447265625005</c:v>
                </c:pt>
                <c:pt idx="2787">
                  <c:v>3944.37744140625</c:v>
                </c:pt>
                <c:pt idx="2788">
                  <c:v>3944.611328125</c:v>
                </c:pt>
                <c:pt idx="2789">
                  <c:v>3944.8447265625005</c:v>
                </c:pt>
                <c:pt idx="2790">
                  <c:v>3944.1435546875005</c:v>
                </c:pt>
                <c:pt idx="2791">
                  <c:v>3968.6918945312505</c:v>
                </c:pt>
                <c:pt idx="2792">
                  <c:v>3944.8447265625005</c:v>
                </c:pt>
                <c:pt idx="2793">
                  <c:v>3944.8447265625005</c:v>
                </c:pt>
                <c:pt idx="2794">
                  <c:v>3968.6918945312505</c:v>
                </c:pt>
                <c:pt idx="2795">
                  <c:v>3944.1435546875005</c:v>
                </c:pt>
                <c:pt idx="2796">
                  <c:v>3968.2246093749995</c:v>
                </c:pt>
                <c:pt idx="2797">
                  <c:v>3943.4418945312505</c:v>
                </c:pt>
                <c:pt idx="2798">
                  <c:v>3967.9907226562505</c:v>
                </c:pt>
                <c:pt idx="2799">
                  <c:v>3967.5229492187495</c:v>
                </c:pt>
                <c:pt idx="2800">
                  <c:v>3969.1596679687495</c:v>
                </c:pt>
                <c:pt idx="2801">
                  <c:v>3969.1596679687495</c:v>
                </c:pt>
                <c:pt idx="2802">
                  <c:v>3977.5761718750005</c:v>
                </c:pt>
                <c:pt idx="2803">
                  <c:v>3977.3427734375005</c:v>
                </c:pt>
                <c:pt idx="2804">
                  <c:v>3998.150390625</c:v>
                </c:pt>
                <c:pt idx="2805">
                  <c:v>3973.60205078125</c:v>
                </c:pt>
                <c:pt idx="2806">
                  <c:v>3993.474609375</c:v>
                </c:pt>
                <c:pt idx="2807">
                  <c:v>4017.0878906249995</c:v>
                </c:pt>
                <c:pt idx="2808">
                  <c:v>4017.78955078125</c:v>
                </c:pt>
                <c:pt idx="2809">
                  <c:v>3993.24072265625</c:v>
                </c:pt>
                <c:pt idx="2810">
                  <c:v>3992.5395507812505</c:v>
                </c:pt>
                <c:pt idx="2811">
                  <c:v>4017.78955078125</c:v>
                </c:pt>
                <c:pt idx="2812">
                  <c:v>4017.3217773437505</c:v>
                </c:pt>
                <c:pt idx="2813">
                  <c:v>4017.78955078125</c:v>
                </c:pt>
                <c:pt idx="2814">
                  <c:v>3993.7084960937495</c:v>
                </c:pt>
                <c:pt idx="2815">
                  <c:v>4016.6206054687491</c:v>
                </c:pt>
                <c:pt idx="2816">
                  <c:v>3992.3056640625</c:v>
                </c:pt>
                <c:pt idx="2817">
                  <c:v>3992.0717773437505</c:v>
                </c:pt>
                <c:pt idx="2818">
                  <c:v>4016.8540039062505</c:v>
                </c:pt>
                <c:pt idx="2819">
                  <c:v>4017.0878906249995</c:v>
                </c:pt>
                <c:pt idx="2820">
                  <c:v>4016.1528320312505</c:v>
                </c:pt>
                <c:pt idx="2821">
                  <c:v>4017.3217773437505</c:v>
                </c:pt>
                <c:pt idx="2822">
                  <c:v>3993.7084960937495</c:v>
                </c:pt>
                <c:pt idx="2823">
                  <c:v>4017.78955078125</c:v>
                </c:pt>
                <c:pt idx="2824">
                  <c:v>4016.8540039062505</c:v>
                </c:pt>
                <c:pt idx="2825">
                  <c:v>3992.5395507812505</c:v>
                </c:pt>
                <c:pt idx="2826">
                  <c:v>3992.5395507812505</c:v>
                </c:pt>
                <c:pt idx="2827">
                  <c:v>3993.24072265625</c:v>
                </c:pt>
                <c:pt idx="2828">
                  <c:v>4017.3217773437505</c:v>
                </c:pt>
                <c:pt idx="2829">
                  <c:v>4017.0878906249995</c:v>
                </c:pt>
                <c:pt idx="2830">
                  <c:v>4017.0878906249995</c:v>
                </c:pt>
                <c:pt idx="2831">
                  <c:v>3994.87744140625</c:v>
                </c:pt>
                <c:pt idx="2832">
                  <c:v>3995.111328125</c:v>
                </c:pt>
                <c:pt idx="2833">
                  <c:v>3995.5786132812505</c:v>
                </c:pt>
                <c:pt idx="2834">
                  <c:v>4016.8540039062505</c:v>
                </c:pt>
                <c:pt idx="2835">
                  <c:v>3995.111328125</c:v>
                </c:pt>
                <c:pt idx="2836">
                  <c:v>3970.5625</c:v>
                </c:pt>
                <c:pt idx="2837">
                  <c:v>3970.5625</c:v>
                </c:pt>
                <c:pt idx="2838">
                  <c:v>3970.5625</c:v>
                </c:pt>
                <c:pt idx="2839">
                  <c:v>3970.3286132812505</c:v>
                </c:pt>
                <c:pt idx="2840">
                  <c:v>3971.0302734375005</c:v>
                </c:pt>
                <c:pt idx="2841">
                  <c:v>3971.263671875</c:v>
                </c:pt>
                <c:pt idx="2842">
                  <c:v>3995.5786132812505</c:v>
                </c:pt>
                <c:pt idx="2843">
                  <c:v>4018.2568359375</c:v>
                </c:pt>
                <c:pt idx="2844">
                  <c:v>4018.0229492187495</c:v>
                </c:pt>
                <c:pt idx="2845">
                  <c:v>4017.78955078125</c:v>
                </c:pt>
                <c:pt idx="2846">
                  <c:v>4017.78955078125</c:v>
                </c:pt>
                <c:pt idx="2847">
                  <c:v>3996.0463867187495</c:v>
                </c:pt>
                <c:pt idx="2848">
                  <c:v>3996.2802734375</c:v>
                </c:pt>
                <c:pt idx="2849">
                  <c:v>4017.78955078125</c:v>
                </c:pt>
                <c:pt idx="2850">
                  <c:v>3995.8125000000005</c:v>
                </c:pt>
                <c:pt idx="2851">
                  <c:v>3996.0463867187495</c:v>
                </c:pt>
                <c:pt idx="2852">
                  <c:v>4018.2568359375</c:v>
                </c:pt>
                <c:pt idx="2853">
                  <c:v>4018.2568359375</c:v>
                </c:pt>
                <c:pt idx="2854">
                  <c:v>4018.95849609375</c:v>
                </c:pt>
                <c:pt idx="2855">
                  <c:v>4018.0229492187495</c:v>
                </c:pt>
                <c:pt idx="2856">
                  <c:v>4018.2568359375</c:v>
                </c:pt>
                <c:pt idx="2857">
                  <c:v>3993.24072265625</c:v>
                </c:pt>
                <c:pt idx="2858">
                  <c:v>3993.7084960937495</c:v>
                </c:pt>
                <c:pt idx="2859">
                  <c:v>4014.9838867187495</c:v>
                </c:pt>
                <c:pt idx="2860">
                  <c:v>4014.5161132812509</c:v>
                </c:pt>
                <c:pt idx="2861">
                  <c:v>3993.474609375</c:v>
                </c:pt>
                <c:pt idx="2862">
                  <c:v>4014.75</c:v>
                </c:pt>
                <c:pt idx="2863">
                  <c:v>4014.9838867187495</c:v>
                </c:pt>
                <c:pt idx="2864">
                  <c:v>3992.7729492187495</c:v>
                </c:pt>
                <c:pt idx="2865">
                  <c:v>4014.75</c:v>
                </c:pt>
                <c:pt idx="2866">
                  <c:v>3992.7729492187495</c:v>
                </c:pt>
                <c:pt idx="2867">
                  <c:v>3992.5395507812505</c:v>
                </c:pt>
                <c:pt idx="2868">
                  <c:v>3993.24072265625</c:v>
                </c:pt>
                <c:pt idx="2869">
                  <c:v>3966.3540039062505</c:v>
                </c:pt>
                <c:pt idx="2870">
                  <c:v>3998.150390625</c:v>
                </c:pt>
                <c:pt idx="2871">
                  <c:v>4020.1274414062495</c:v>
                </c:pt>
                <c:pt idx="2872">
                  <c:v>4018.4907226562505</c:v>
                </c:pt>
                <c:pt idx="2873">
                  <c:v>3997.2153320312509</c:v>
                </c:pt>
                <c:pt idx="2874">
                  <c:v>4018.4907226562505</c:v>
                </c:pt>
                <c:pt idx="2875">
                  <c:v>3997.9165039062505</c:v>
                </c:pt>
                <c:pt idx="2876">
                  <c:v>3998.150390625</c:v>
                </c:pt>
                <c:pt idx="2877">
                  <c:v>4023.16650390625</c:v>
                </c:pt>
                <c:pt idx="2878">
                  <c:v>4023.16650390625</c:v>
                </c:pt>
                <c:pt idx="2879">
                  <c:v>4002.125</c:v>
                </c:pt>
                <c:pt idx="2880">
                  <c:v>4002.125</c:v>
                </c:pt>
                <c:pt idx="2881">
                  <c:v>4002.125</c:v>
                </c:pt>
                <c:pt idx="2882">
                  <c:v>4000.7221679687495</c:v>
                </c:pt>
                <c:pt idx="2883">
                  <c:v>4022.93310546875</c:v>
                </c:pt>
                <c:pt idx="2884">
                  <c:v>4001.8911132812514</c:v>
                </c:pt>
                <c:pt idx="2885">
                  <c:v>4000.9560546875005</c:v>
                </c:pt>
                <c:pt idx="2886">
                  <c:v>4024.10205078125</c:v>
                </c:pt>
                <c:pt idx="2887">
                  <c:v>4023.8681640625</c:v>
                </c:pt>
                <c:pt idx="2888">
                  <c:v>4001.8911132812514</c:v>
                </c:pt>
                <c:pt idx="2889">
                  <c:v>3976.4072265625005</c:v>
                </c:pt>
                <c:pt idx="2890">
                  <c:v>3976.8750000000005</c:v>
                </c:pt>
                <c:pt idx="2891">
                  <c:v>3977.5761718750005</c:v>
                </c:pt>
                <c:pt idx="2892">
                  <c:v>3978.7456054687491</c:v>
                </c:pt>
                <c:pt idx="2893">
                  <c:v>3960.7431640625</c:v>
                </c:pt>
                <c:pt idx="2894">
                  <c:v>3960.9770507812505</c:v>
                </c:pt>
                <c:pt idx="2895">
                  <c:v>3960.50927734375</c:v>
                </c:pt>
                <c:pt idx="2896">
                  <c:v>3960.50927734375</c:v>
                </c:pt>
                <c:pt idx="2897">
                  <c:v>3936.1943359375005</c:v>
                </c:pt>
                <c:pt idx="2898">
                  <c:v>3937.1293945312505</c:v>
                </c:pt>
                <c:pt idx="2899">
                  <c:v>3936.42822265625</c:v>
                </c:pt>
                <c:pt idx="2900">
                  <c:v>3936.42822265625</c:v>
                </c:pt>
                <c:pt idx="2901">
                  <c:v>3936.42822265625</c:v>
                </c:pt>
                <c:pt idx="2902">
                  <c:v>3934.32421875</c:v>
                </c:pt>
                <c:pt idx="2903">
                  <c:v>3914.9189453125</c:v>
                </c:pt>
                <c:pt idx="2904">
                  <c:v>3934.0903320312509</c:v>
                </c:pt>
                <c:pt idx="2905">
                  <c:v>3933.8564453125</c:v>
                </c:pt>
                <c:pt idx="2906">
                  <c:v>3958.4052734375005</c:v>
                </c:pt>
                <c:pt idx="2907">
                  <c:v>3935.025390625</c:v>
                </c:pt>
                <c:pt idx="2908">
                  <c:v>3932.92138671875</c:v>
                </c:pt>
                <c:pt idx="2909">
                  <c:v>3913.75</c:v>
                </c:pt>
                <c:pt idx="2910">
                  <c:v>3913.75</c:v>
                </c:pt>
                <c:pt idx="2911">
                  <c:v>3913.75</c:v>
                </c:pt>
                <c:pt idx="2912">
                  <c:v>3933.62255859375</c:v>
                </c:pt>
                <c:pt idx="2913">
                  <c:v>3932.92138671875</c:v>
                </c:pt>
                <c:pt idx="2914">
                  <c:v>3933.62255859375</c:v>
                </c:pt>
                <c:pt idx="2915">
                  <c:v>3933.62255859375</c:v>
                </c:pt>
                <c:pt idx="2916">
                  <c:v>3932.92138671875</c:v>
                </c:pt>
                <c:pt idx="2917">
                  <c:v>3913.9838867187495</c:v>
                </c:pt>
                <c:pt idx="2918">
                  <c:v>3933.1552734375005</c:v>
                </c:pt>
                <c:pt idx="2919">
                  <c:v>3957.2363281249995</c:v>
                </c:pt>
                <c:pt idx="2920">
                  <c:v>3958.17138671875</c:v>
                </c:pt>
                <c:pt idx="2921">
                  <c:v>3933.62255859375</c:v>
                </c:pt>
                <c:pt idx="2922">
                  <c:v>3933.62255859375</c:v>
                </c:pt>
                <c:pt idx="2923">
                  <c:v>3932.4536132812509</c:v>
                </c:pt>
                <c:pt idx="2924">
                  <c:v>3931.7524414062495</c:v>
                </c:pt>
                <c:pt idx="2925">
                  <c:v>3930.58349609375</c:v>
                </c:pt>
                <c:pt idx="2926">
                  <c:v>3930.349609375</c:v>
                </c:pt>
                <c:pt idx="2927">
                  <c:v>3930.349609375</c:v>
                </c:pt>
                <c:pt idx="2928">
                  <c:v>3912.11328125</c:v>
                </c:pt>
                <c:pt idx="2929">
                  <c:v>3956.06689453125</c:v>
                </c:pt>
                <c:pt idx="2930">
                  <c:v>3955.3657226562505</c:v>
                </c:pt>
                <c:pt idx="2931">
                  <c:v>3931.2846679687491</c:v>
                </c:pt>
                <c:pt idx="2932">
                  <c:v>3954.89794921875</c:v>
                </c:pt>
                <c:pt idx="2933">
                  <c:v>3955.1318359375005</c:v>
                </c:pt>
                <c:pt idx="2934">
                  <c:v>3932.6875</c:v>
                </c:pt>
                <c:pt idx="2935">
                  <c:v>3932.6875</c:v>
                </c:pt>
                <c:pt idx="2936">
                  <c:v>3956.06689453125</c:v>
                </c:pt>
                <c:pt idx="2937">
                  <c:v>3955.8334960937505</c:v>
                </c:pt>
                <c:pt idx="2938">
                  <c:v>3935.25927734375</c:v>
                </c:pt>
                <c:pt idx="2939">
                  <c:v>3934.32421875</c:v>
                </c:pt>
                <c:pt idx="2940">
                  <c:v>3914.4511718750009</c:v>
                </c:pt>
                <c:pt idx="2941">
                  <c:v>3934.32421875</c:v>
                </c:pt>
                <c:pt idx="2942">
                  <c:v>3934.32421875</c:v>
                </c:pt>
                <c:pt idx="2943">
                  <c:v>3933.62255859375</c:v>
                </c:pt>
                <c:pt idx="2944">
                  <c:v>3958.8725585937505</c:v>
                </c:pt>
                <c:pt idx="2945">
                  <c:v>3930.8168945312505</c:v>
                </c:pt>
                <c:pt idx="2946">
                  <c:v>3930.8168945312505</c:v>
                </c:pt>
                <c:pt idx="2947">
                  <c:v>3930.58349609375</c:v>
                </c:pt>
                <c:pt idx="2948">
                  <c:v>3929.4145507812505</c:v>
                </c:pt>
                <c:pt idx="2949">
                  <c:v>3930.1157226562505</c:v>
                </c:pt>
                <c:pt idx="2950">
                  <c:v>3910.7104492187495</c:v>
                </c:pt>
                <c:pt idx="2951">
                  <c:v>3929.6479492187495</c:v>
                </c:pt>
                <c:pt idx="2952">
                  <c:v>3929.4145507812505</c:v>
                </c:pt>
                <c:pt idx="2953">
                  <c:v>3910.7104492187495</c:v>
                </c:pt>
                <c:pt idx="2954">
                  <c:v>3909.775390625</c:v>
                </c:pt>
                <c:pt idx="2955">
                  <c:v>3929.6479492187495</c:v>
                </c:pt>
                <c:pt idx="2956">
                  <c:v>3930.349609375</c:v>
                </c:pt>
                <c:pt idx="2957">
                  <c:v>3930.58349609375</c:v>
                </c:pt>
                <c:pt idx="2958">
                  <c:v>3910.4770507812505</c:v>
                </c:pt>
                <c:pt idx="2959">
                  <c:v>3911.4121093750005</c:v>
                </c:pt>
                <c:pt idx="2960">
                  <c:v>3930.349609375</c:v>
                </c:pt>
                <c:pt idx="2961">
                  <c:v>3955.3657226562505</c:v>
                </c:pt>
                <c:pt idx="2962">
                  <c:v>3930.8168945312505</c:v>
                </c:pt>
                <c:pt idx="2963">
                  <c:v>3912.11328125</c:v>
                </c:pt>
                <c:pt idx="2964">
                  <c:v>3930.349609375</c:v>
                </c:pt>
                <c:pt idx="2965">
                  <c:v>3929.6479492187495</c:v>
                </c:pt>
                <c:pt idx="2966">
                  <c:v>3910.7104492187495</c:v>
                </c:pt>
                <c:pt idx="2967">
                  <c:v>3930.349609375</c:v>
                </c:pt>
                <c:pt idx="2968">
                  <c:v>3910.7104492187495</c:v>
                </c:pt>
                <c:pt idx="2969">
                  <c:v>3910.2431640625</c:v>
                </c:pt>
                <c:pt idx="2970">
                  <c:v>3908.6064453124995</c:v>
                </c:pt>
                <c:pt idx="2971">
                  <c:v>3908.3725585937505</c:v>
                </c:pt>
                <c:pt idx="2972">
                  <c:v>3951.8588867187495</c:v>
                </c:pt>
                <c:pt idx="2973">
                  <c:v>3927.3100585937505</c:v>
                </c:pt>
                <c:pt idx="2974">
                  <c:v>3907.4375000000005</c:v>
                </c:pt>
                <c:pt idx="2975">
                  <c:v>3927.7778320312505</c:v>
                </c:pt>
                <c:pt idx="2976">
                  <c:v>3908.3725585937505</c:v>
                </c:pt>
                <c:pt idx="2977">
                  <c:v>3931.5185546875005</c:v>
                </c:pt>
                <c:pt idx="2978">
                  <c:v>3930.8168945312505</c:v>
                </c:pt>
                <c:pt idx="2979">
                  <c:v>3911.4121093750005</c:v>
                </c:pt>
                <c:pt idx="2980">
                  <c:v>3910.4770507812505</c:v>
                </c:pt>
                <c:pt idx="2981">
                  <c:v>3930.58349609375</c:v>
                </c:pt>
                <c:pt idx="2982">
                  <c:v>3911.4121093750005</c:v>
                </c:pt>
                <c:pt idx="2983">
                  <c:v>3911.4121093750005</c:v>
                </c:pt>
                <c:pt idx="2984">
                  <c:v>3931.7524414062495</c:v>
                </c:pt>
                <c:pt idx="2985">
                  <c:v>3911.64599609375</c:v>
                </c:pt>
                <c:pt idx="2986">
                  <c:v>3911.4121093750005</c:v>
                </c:pt>
                <c:pt idx="2987">
                  <c:v>3930.8168945312505</c:v>
                </c:pt>
                <c:pt idx="2988">
                  <c:v>3930.8168945312505</c:v>
                </c:pt>
                <c:pt idx="2989">
                  <c:v>3927.0761718750005</c:v>
                </c:pt>
                <c:pt idx="2990">
                  <c:v>3908.138671875</c:v>
                </c:pt>
                <c:pt idx="2991">
                  <c:v>3908.6064453124995</c:v>
                </c:pt>
                <c:pt idx="2992">
                  <c:v>3932.6875</c:v>
                </c:pt>
                <c:pt idx="2993">
                  <c:v>3908.6064453124995</c:v>
                </c:pt>
                <c:pt idx="2994">
                  <c:v>3908.138671875</c:v>
                </c:pt>
                <c:pt idx="2995">
                  <c:v>3908.3725585937505</c:v>
                </c:pt>
                <c:pt idx="2996">
                  <c:v>3908.3725585937505</c:v>
                </c:pt>
                <c:pt idx="2997">
                  <c:v>3908.3725585937505</c:v>
                </c:pt>
                <c:pt idx="2998">
                  <c:v>3932.92138671875</c:v>
                </c:pt>
                <c:pt idx="2999">
                  <c:v>3951.8588867187495</c:v>
                </c:pt>
                <c:pt idx="3000">
                  <c:v>3908.6064453124995</c:v>
                </c:pt>
                <c:pt idx="3001">
                  <c:v>3931.9863281249995</c:v>
                </c:pt>
                <c:pt idx="3002">
                  <c:v>3951.8588867187495</c:v>
                </c:pt>
                <c:pt idx="3003">
                  <c:v>3932.6875</c:v>
                </c:pt>
                <c:pt idx="3004">
                  <c:v>3931.7524414062495</c:v>
                </c:pt>
                <c:pt idx="3005">
                  <c:v>3932.6875</c:v>
                </c:pt>
                <c:pt idx="3006">
                  <c:v>3909.07421875</c:v>
                </c:pt>
                <c:pt idx="3007">
                  <c:v>3932.92138671875</c:v>
                </c:pt>
                <c:pt idx="3008">
                  <c:v>3907.4375000000005</c:v>
                </c:pt>
                <c:pt idx="3009">
                  <c:v>3907.4375000000005</c:v>
                </c:pt>
                <c:pt idx="3010">
                  <c:v>3908.3725585937505</c:v>
                </c:pt>
                <c:pt idx="3011">
                  <c:v>3936.1943359375005</c:v>
                </c:pt>
                <c:pt idx="3012">
                  <c:v>3935.9604492187495</c:v>
                </c:pt>
                <c:pt idx="3013">
                  <c:v>3955.3657226562505</c:v>
                </c:pt>
                <c:pt idx="3014">
                  <c:v>3956.06689453125</c:v>
                </c:pt>
                <c:pt idx="3015">
                  <c:v>3955.3657226562505</c:v>
                </c:pt>
                <c:pt idx="3016">
                  <c:v>3955.8334960937505</c:v>
                </c:pt>
                <c:pt idx="3017">
                  <c:v>3956.06689453125</c:v>
                </c:pt>
                <c:pt idx="3018">
                  <c:v>3955.8334960937505</c:v>
                </c:pt>
                <c:pt idx="3019">
                  <c:v>3955.3657226562505</c:v>
                </c:pt>
                <c:pt idx="3020">
                  <c:v>3956.5346679687495</c:v>
                </c:pt>
                <c:pt idx="3021">
                  <c:v>3955.1318359375005</c:v>
                </c:pt>
                <c:pt idx="3022">
                  <c:v>3955.8334960937505</c:v>
                </c:pt>
                <c:pt idx="3023">
                  <c:v>3956.5346679687495</c:v>
                </c:pt>
                <c:pt idx="3024">
                  <c:v>3936.42822265625</c:v>
                </c:pt>
                <c:pt idx="3025">
                  <c:v>3974.77099609375</c:v>
                </c:pt>
                <c:pt idx="3026">
                  <c:v>3974.77099609375</c:v>
                </c:pt>
                <c:pt idx="3027">
                  <c:v>3955.3657226562505</c:v>
                </c:pt>
                <c:pt idx="3028">
                  <c:v>3974.77099609375</c:v>
                </c:pt>
                <c:pt idx="3029">
                  <c:v>3956.06689453125</c:v>
                </c:pt>
                <c:pt idx="3030">
                  <c:v>3974.77099609375</c:v>
                </c:pt>
                <c:pt idx="3031">
                  <c:v>3975.7060546875</c:v>
                </c:pt>
                <c:pt idx="3032">
                  <c:v>3974.77099609375</c:v>
                </c:pt>
                <c:pt idx="3033">
                  <c:v>3954.89794921875</c:v>
                </c:pt>
                <c:pt idx="3034">
                  <c:v>3954.89794921875</c:v>
                </c:pt>
                <c:pt idx="3035">
                  <c:v>3999.787109375</c:v>
                </c:pt>
                <c:pt idx="3036">
                  <c:v>3972.900390625</c:v>
                </c:pt>
                <c:pt idx="3037">
                  <c:v>3973.60205078125</c:v>
                </c:pt>
                <c:pt idx="3038">
                  <c:v>3998.150390625</c:v>
                </c:pt>
                <c:pt idx="3039">
                  <c:v>3974.0693359375005</c:v>
                </c:pt>
                <c:pt idx="3040">
                  <c:v>3997.9165039062505</c:v>
                </c:pt>
                <c:pt idx="3041">
                  <c:v>3973.3681640625</c:v>
                </c:pt>
                <c:pt idx="3042">
                  <c:v>3973.3681640625</c:v>
                </c:pt>
                <c:pt idx="3043">
                  <c:v>3997.44921875</c:v>
                </c:pt>
                <c:pt idx="3044">
                  <c:v>3997.2153320312509</c:v>
                </c:pt>
                <c:pt idx="3045">
                  <c:v>3998.38427734375</c:v>
                </c:pt>
                <c:pt idx="3046">
                  <c:v>3997.9165039062505</c:v>
                </c:pt>
                <c:pt idx="3047">
                  <c:v>3973.60205078125</c:v>
                </c:pt>
                <c:pt idx="3048">
                  <c:v>3973.83544921875</c:v>
                </c:pt>
                <c:pt idx="3049">
                  <c:v>3998.38427734375</c:v>
                </c:pt>
                <c:pt idx="3050">
                  <c:v>3974.0693359375005</c:v>
                </c:pt>
                <c:pt idx="3051">
                  <c:v>3975.93994140625</c:v>
                </c:pt>
                <c:pt idx="3052">
                  <c:v>3974.77099609375</c:v>
                </c:pt>
                <c:pt idx="3053">
                  <c:v>3975.0043945312505</c:v>
                </c:pt>
                <c:pt idx="3054">
                  <c:v>3999.3193359375009</c:v>
                </c:pt>
                <c:pt idx="3055">
                  <c:v>3999.5532226562505</c:v>
                </c:pt>
                <c:pt idx="3056">
                  <c:v>3999.0854492187495</c:v>
                </c:pt>
                <c:pt idx="3057">
                  <c:v>3999.3193359375009</c:v>
                </c:pt>
                <c:pt idx="3058">
                  <c:v>3974.77099609375</c:v>
                </c:pt>
                <c:pt idx="3059">
                  <c:v>3975.2382812499995</c:v>
                </c:pt>
                <c:pt idx="3060">
                  <c:v>3998.6181640625</c:v>
                </c:pt>
                <c:pt idx="3061">
                  <c:v>4021.763671875</c:v>
                </c:pt>
                <c:pt idx="3062">
                  <c:v>3999.5532226562505</c:v>
                </c:pt>
                <c:pt idx="3063">
                  <c:v>3974.77099609375</c:v>
                </c:pt>
                <c:pt idx="3064">
                  <c:v>3955.8334960937505</c:v>
                </c:pt>
                <c:pt idx="3065">
                  <c:v>3974.77099609375</c:v>
                </c:pt>
                <c:pt idx="3066">
                  <c:v>3954.89794921875</c:v>
                </c:pt>
                <c:pt idx="3067">
                  <c:v>3955.3657226562505</c:v>
                </c:pt>
                <c:pt idx="3068">
                  <c:v>3999.3193359375009</c:v>
                </c:pt>
                <c:pt idx="3069">
                  <c:v>3999.5532226562505</c:v>
                </c:pt>
                <c:pt idx="3070">
                  <c:v>3975.7060546875</c:v>
                </c:pt>
                <c:pt idx="3071">
                  <c:v>3974.5371093750005</c:v>
                </c:pt>
                <c:pt idx="3072">
                  <c:v>3974.77099609375</c:v>
                </c:pt>
                <c:pt idx="3073">
                  <c:v>3975.7060546875</c:v>
                </c:pt>
                <c:pt idx="3074">
                  <c:v>4000.2543945312505</c:v>
                </c:pt>
                <c:pt idx="3075">
                  <c:v>3999.3193359375009</c:v>
                </c:pt>
                <c:pt idx="3076">
                  <c:v>4000.2543945312505</c:v>
                </c:pt>
                <c:pt idx="3077">
                  <c:v>3999.0854492187495</c:v>
                </c:pt>
                <c:pt idx="3078">
                  <c:v>3979.9145507812505</c:v>
                </c:pt>
                <c:pt idx="3079">
                  <c:v>3979.9145507812505</c:v>
                </c:pt>
                <c:pt idx="3080">
                  <c:v>4003.9956054687495</c:v>
                </c:pt>
                <c:pt idx="3081">
                  <c:v>3978.2778320312505</c:v>
                </c:pt>
                <c:pt idx="3082">
                  <c:v>3976.8750000000005</c:v>
                </c:pt>
                <c:pt idx="3083">
                  <c:v>4001.8911132812514</c:v>
                </c:pt>
                <c:pt idx="3084">
                  <c:v>3978.0439453125</c:v>
                </c:pt>
                <c:pt idx="3085">
                  <c:v>4001.8911132812514</c:v>
                </c:pt>
                <c:pt idx="3086">
                  <c:v>4001.8911132812514</c:v>
                </c:pt>
                <c:pt idx="3087">
                  <c:v>4024.33544921875</c:v>
                </c:pt>
                <c:pt idx="3088">
                  <c:v>4001.4238281249995</c:v>
                </c:pt>
                <c:pt idx="3089">
                  <c:v>4001.8911132812514</c:v>
                </c:pt>
                <c:pt idx="3090">
                  <c:v>4002.125</c:v>
                </c:pt>
                <c:pt idx="3091">
                  <c:v>4022.93310546875</c:v>
                </c:pt>
                <c:pt idx="3092">
                  <c:v>4001.4238281249995</c:v>
                </c:pt>
                <c:pt idx="3093">
                  <c:v>3977.5761718750005</c:v>
                </c:pt>
                <c:pt idx="3094">
                  <c:v>3978.2778320312505</c:v>
                </c:pt>
                <c:pt idx="3095">
                  <c:v>3977.5761718750005</c:v>
                </c:pt>
                <c:pt idx="3096">
                  <c:v>4001.8911132812514</c:v>
                </c:pt>
                <c:pt idx="3097">
                  <c:v>3977.3427734375005</c:v>
                </c:pt>
                <c:pt idx="3098">
                  <c:v>4000.9560546875005</c:v>
                </c:pt>
                <c:pt idx="3099">
                  <c:v>4001.8911132812514</c:v>
                </c:pt>
                <c:pt idx="3100">
                  <c:v>3978.2778320312505</c:v>
                </c:pt>
                <c:pt idx="3101">
                  <c:v>4003.06005859375</c:v>
                </c:pt>
                <c:pt idx="3102">
                  <c:v>4025.0371093750005</c:v>
                </c:pt>
                <c:pt idx="3103">
                  <c:v>4002.125</c:v>
                </c:pt>
                <c:pt idx="3104">
                  <c:v>4002.5927734375005</c:v>
                </c:pt>
                <c:pt idx="3105">
                  <c:v>4002.8261718750005</c:v>
                </c:pt>
                <c:pt idx="3106">
                  <c:v>3978.2778320312505</c:v>
                </c:pt>
                <c:pt idx="3107">
                  <c:v>3978.7456054687491</c:v>
                </c:pt>
                <c:pt idx="3108">
                  <c:v>3978.0439453125</c:v>
                </c:pt>
                <c:pt idx="3109">
                  <c:v>3977.5761718750005</c:v>
                </c:pt>
                <c:pt idx="3110">
                  <c:v>3978.0439453125</c:v>
                </c:pt>
                <c:pt idx="3111">
                  <c:v>3978.2778320312505</c:v>
                </c:pt>
                <c:pt idx="3112">
                  <c:v>4001.8911132812514</c:v>
                </c:pt>
                <c:pt idx="3113">
                  <c:v>4001.8911132812514</c:v>
                </c:pt>
                <c:pt idx="3114">
                  <c:v>4002.125</c:v>
                </c:pt>
                <c:pt idx="3115">
                  <c:v>4002.5927734375005</c:v>
                </c:pt>
                <c:pt idx="3116">
                  <c:v>4024.33544921875</c:v>
                </c:pt>
                <c:pt idx="3117">
                  <c:v>4005.16455078125</c:v>
                </c:pt>
                <c:pt idx="3118">
                  <c:v>4004.9306640625</c:v>
                </c:pt>
                <c:pt idx="3119">
                  <c:v>4000.4882812499995</c:v>
                </c:pt>
                <c:pt idx="3120">
                  <c:v>3999.787109375</c:v>
                </c:pt>
                <c:pt idx="3121">
                  <c:v>3979.6806640624995</c:v>
                </c:pt>
                <c:pt idx="3122">
                  <c:v>3979.6806640624995</c:v>
                </c:pt>
                <c:pt idx="3123">
                  <c:v>4000.4882812499995</c:v>
                </c:pt>
                <c:pt idx="3124">
                  <c:v>3999.787109375</c:v>
                </c:pt>
                <c:pt idx="3125">
                  <c:v>3997.44921875</c:v>
                </c:pt>
                <c:pt idx="3126">
                  <c:v>3997.44921875</c:v>
                </c:pt>
                <c:pt idx="3127">
                  <c:v>4020.361328125</c:v>
                </c:pt>
                <c:pt idx="3128">
                  <c:v>4020.5947265625005</c:v>
                </c:pt>
                <c:pt idx="3129">
                  <c:v>4018.95849609375</c:v>
                </c:pt>
                <c:pt idx="3130">
                  <c:v>3998.38427734375</c:v>
                </c:pt>
                <c:pt idx="3131">
                  <c:v>3978.5117187500005</c:v>
                </c:pt>
                <c:pt idx="3132">
                  <c:v>3997.44921875</c:v>
                </c:pt>
                <c:pt idx="3133">
                  <c:v>3997.44921875</c:v>
                </c:pt>
                <c:pt idx="3134">
                  <c:v>3997.9165039062505</c:v>
                </c:pt>
                <c:pt idx="3135">
                  <c:v>3997.2153320312509</c:v>
                </c:pt>
                <c:pt idx="3136">
                  <c:v>3996.74755859375</c:v>
                </c:pt>
                <c:pt idx="3137">
                  <c:v>3978.0439453125</c:v>
                </c:pt>
                <c:pt idx="3138">
                  <c:v>3977.3427734375005</c:v>
                </c:pt>
                <c:pt idx="3139">
                  <c:v>4019.42578125</c:v>
                </c:pt>
                <c:pt idx="3140">
                  <c:v>4019.42578125</c:v>
                </c:pt>
                <c:pt idx="3141">
                  <c:v>4019.6596679687495</c:v>
                </c:pt>
                <c:pt idx="3142">
                  <c:v>4019.42578125</c:v>
                </c:pt>
                <c:pt idx="3143">
                  <c:v>3996.0463867187495</c:v>
                </c:pt>
                <c:pt idx="3144">
                  <c:v>3997.9165039062505</c:v>
                </c:pt>
                <c:pt idx="3145">
                  <c:v>3996.74755859375</c:v>
                </c:pt>
                <c:pt idx="3146">
                  <c:v>4000.7221679687495</c:v>
                </c:pt>
                <c:pt idx="3147">
                  <c:v>3981.7846679687491</c:v>
                </c:pt>
                <c:pt idx="3148">
                  <c:v>3999.0854492187495</c:v>
                </c:pt>
                <c:pt idx="3149">
                  <c:v>3979.44677734375</c:v>
                </c:pt>
                <c:pt idx="3150">
                  <c:v>3999.787109375</c:v>
                </c:pt>
                <c:pt idx="3151">
                  <c:v>3999.787109375</c:v>
                </c:pt>
                <c:pt idx="3152">
                  <c:v>4021.5302734375005</c:v>
                </c:pt>
                <c:pt idx="3153">
                  <c:v>3999.3193359375009</c:v>
                </c:pt>
                <c:pt idx="3154">
                  <c:v>3999.787109375</c:v>
                </c:pt>
                <c:pt idx="3155">
                  <c:v>3979.6806640624995</c:v>
                </c:pt>
                <c:pt idx="3156">
                  <c:v>3980.3818359375005</c:v>
                </c:pt>
                <c:pt idx="3157">
                  <c:v>3999.3193359375009</c:v>
                </c:pt>
                <c:pt idx="3158">
                  <c:v>3980.849609375</c:v>
                </c:pt>
                <c:pt idx="3159">
                  <c:v>3998.6181640625</c:v>
                </c:pt>
                <c:pt idx="3160">
                  <c:v>3999.0854492187495</c:v>
                </c:pt>
                <c:pt idx="3161">
                  <c:v>4001.6572265625005</c:v>
                </c:pt>
                <c:pt idx="3162">
                  <c:v>4000.7221679687495</c:v>
                </c:pt>
                <c:pt idx="3163">
                  <c:v>4000.7221679687495</c:v>
                </c:pt>
                <c:pt idx="3164">
                  <c:v>4000.9560546875005</c:v>
                </c:pt>
                <c:pt idx="3165">
                  <c:v>3999.5532226562505</c:v>
                </c:pt>
                <c:pt idx="3166">
                  <c:v>4000.2543945312505</c:v>
                </c:pt>
                <c:pt idx="3167">
                  <c:v>4000.4882812499995</c:v>
                </c:pt>
                <c:pt idx="3168">
                  <c:v>4001.4238281249995</c:v>
                </c:pt>
                <c:pt idx="3169">
                  <c:v>4000.9560546875005</c:v>
                </c:pt>
                <c:pt idx="3170">
                  <c:v>3999.5532226562505</c:v>
                </c:pt>
                <c:pt idx="3171">
                  <c:v>3980.6157226562505</c:v>
                </c:pt>
                <c:pt idx="3172">
                  <c:v>3981.08349609375</c:v>
                </c:pt>
                <c:pt idx="3173">
                  <c:v>3978.0439453125</c:v>
                </c:pt>
                <c:pt idx="3174">
                  <c:v>3978.5117187500005</c:v>
                </c:pt>
                <c:pt idx="3175">
                  <c:v>3977.5761718750005</c:v>
                </c:pt>
                <c:pt idx="3176">
                  <c:v>3977.3427734375005</c:v>
                </c:pt>
                <c:pt idx="3177">
                  <c:v>3978.2778320312505</c:v>
                </c:pt>
                <c:pt idx="3178">
                  <c:v>3997.2153320312509</c:v>
                </c:pt>
                <c:pt idx="3179">
                  <c:v>3998.38427734375</c:v>
                </c:pt>
                <c:pt idx="3180">
                  <c:v>3997.2153320312509</c:v>
                </c:pt>
                <c:pt idx="3181">
                  <c:v>4001.4238281249995</c:v>
                </c:pt>
                <c:pt idx="3182">
                  <c:v>4022.93310546875</c:v>
                </c:pt>
                <c:pt idx="3183">
                  <c:v>4021.763671875</c:v>
                </c:pt>
                <c:pt idx="3184">
                  <c:v>4021.763671875</c:v>
                </c:pt>
                <c:pt idx="3185">
                  <c:v>3994.6435546875005</c:v>
                </c:pt>
                <c:pt idx="3186">
                  <c:v>3999.787109375</c:v>
                </c:pt>
                <c:pt idx="3187">
                  <c:v>3999.5532226562505</c:v>
                </c:pt>
                <c:pt idx="3188">
                  <c:v>3998.6181640625</c:v>
                </c:pt>
                <c:pt idx="3189">
                  <c:v>3999.787109375</c:v>
                </c:pt>
                <c:pt idx="3190">
                  <c:v>3999.5532226562505</c:v>
                </c:pt>
                <c:pt idx="3191">
                  <c:v>4020.8286132812505</c:v>
                </c:pt>
                <c:pt idx="3192">
                  <c:v>3980.3818359375005</c:v>
                </c:pt>
                <c:pt idx="3193">
                  <c:v>3980.3818359375005</c:v>
                </c:pt>
                <c:pt idx="3194">
                  <c:v>3999.0854492187495</c:v>
                </c:pt>
                <c:pt idx="3195">
                  <c:v>3981.08349609375</c:v>
                </c:pt>
                <c:pt idx="3196">
                  <c:v>3999.3193359375009</c:v>
                </c:pt>
                <c:pt idx="3197">
                  <c:v>4021.9975585937505</c:v>
                </c:pt>
                <c:pt idx="3198">
                  <c:v>4021.763671875</c:v>
                </c:pt>
                <c:pt idx="3199">
                  <c:v>3999.5532226562505</c:v>
                </c:pt>
                <c:pt idx="3200">
                  <c:v>4000.2543945312505</c:v>
                </c:pt>
                <c:pt idx="3201">
                  <c:v>3999.5532226562505</c:v>
                </c:pt>
                <c:pt idx="3202">
                  <c:v>4000.2543945312505</c:v>
                </c:pt>
                <c:pt idx="3203">
                  <c:v>3998.6181640625</c:v>
                </c:pt>
                <c:pt idx="3204">
                  <c:v>3999.787109375</c:v>
                </c:pt>
                <c:pt idx="3205">
                  <c:v>4000.9560546875005</c:v>
                </c:pt>
                <c:pt idx="3206">
                  <c:v>3979.9145507812505</c:v>
                </c:pt>
                <c:pt idx="3207">
                  <c:v>4000.4882812499995</c:v>
                </c:pt>
                <c:pt idx="3208">
                  <c:v>3999.787109375</c:v>
                </c:pt>
                <c:pt idx="3209">
                  <c:v>4000.7221679687495</c:v>
                </c:pt>
                <c:pt idx="3210">
                  <c:v>3980.849609375</c:v>
                </c:pt>
                <c:pt idx="3211">
                  <c:v>3999.5532226562505</c:v>
                </c:pt>
                <c:pt idx="3212">
                  <c:v>3999.5532226562505</c:v>
                </c:pt>
                <c:pt idx="3213">
                  <c:v>4000.2543945312505</c:v>
                </c:pt>
                <c:pt idx="3214">
                  <c:v>3999.0854492187495</c:v>
                </c:pt>
                <c:pt idx="3215">
                  <c:v>4000.7221679687495</c:v>
                </c:pt>
                <c:pt idx="3216">
                  <c:v>4000.7221679687495</c:v>
                </c:pt>
                <c:pt idx="3217">
                  <c:v>4000.7221679687495</c:v>
                </c:pt>
                <c:pt idx="3218">
                  <c:v>4022.93310546875</c:v>
                </c:pt>
                <c:pt idx="3219">
                  <c:v>4001.8911132812514</c:v>
                </c:pt>
                <c:pt idx="3220">
                  <c:v>4001.4238281249995</c:v>
                </c:pt>
                <c:pt idx="3221">
                  <c:v>3981.08349609375</c:v>
                </c:pt>
                <c:pt idx="3222">
                  <c:v>4000.7221679687495</c:v>
                </c:pt>
                <c:pt idx="3223">
                  <c:v>4000.7221679687495</c:v>
                </c:pt>
                <c:pt idx="3224">
                  <c:v>3980.849609375</c:v>
                </c:pt>
                <c:pt idx="3225">
                  <c:v>3981.08349609375</c:v>
                </c:pt>
                <c:pt idx="3226">
                  <c:v>3980.3818359375005</c:v>
                </c:pt>
                <c:pt idx="3227">
                  <c:v>4000.9560546875005</c:v>
                </c:pt>
                <c:pt idx="3228">
                  <c:v>4000.7221679687495</c:v>
                </c:pt>
                <c:pt idx="3229">
                  <c:v>3981.08349609375</c:v>
                </c:pt>
                <c:pt idx="3230">
                  <c:v>3980.3818359375005</c:v>
                </c:pt>
                <c:pt idx="3231">
                  <c:v>3957.0024414062495</c:v>
                </c:pt>
                <c:pt idx="3232">
                  <c:v>3978.7456054687491</c:v>
                </c:pt>
                <c:pt idx="3233">
                  <c:v>3985.525390625</c:v>
                </c:pt>
                <c:pt idx="3234">
                  <c:v>4005.39794921875</c:v>
                </c:pt>
                <c:pt idx="3235">
                  <c:v>4005.16455078125</c:v>
                </c:pt>
                <c:pt idx="3236">
                  <c:v>4005.6318359375005</c:v>
                </c:pt>
                <c:pt idx="3237">
                  <c:v>4005.16455078125</c:v>
                </c:pt>
                <c:pt idx="3238">
                  <c:v>4005.16455078125</c:v>
                </c:pt>
                <c:pt idx="3239">
                  <c:v>3985.75927734375</c:v>
                </c:pt>
                <c:pt idx="3240">
                  <c:v>3985.525390625</c:v>
                </c:pt>
                <c:pt idx="3241">
                  <c:v>3985.75927734375</c:v>
                </c:pt>
                <c:pt idx="3242">
                  <c:v>4005.39794921875</c:v>
                </c:pt>
                <c:pt idx="3243">
                  <c:v>4005.16455078125</c:v>
                </c:pt>
                <c:pt idx="3244">
                  <c:v>4004.4628906249995</c:v>
                </c:pt>
                <c:pt idx="3245">
                  <c:v>4005.39794921875</c:v>
                </c:pt>
                <c:pt idx="3246">
                  <c:v>4004.4628906249995</c:v>
                </c:pt>
                <c:pt idx="3247">
                  <c:v>4001.8911132812514</c:v>
                </c:pt>
                <c:pt idx="3248">
                  <c:v>4001.6572265625005</c:v>
                </c:pt>
                <c:pt idx="3249">
                  <c:v>4002.125</c:v>
                </c:pt>
                <c:pt idx="3250">
                  <c:v>4001.8911132812514</c:v>
                </c:pt>
                <c:pt idx="3251">
                  <c:v>4001.4238281249995</c:v>
                </c:pt>
                <c:pt idx="3252">
                  <c:v>4001.4238281249995</c:v>
                </c:pt>
                <c:pt idx="3253">
                  <c:v>4002.5927734375005</c:v>
                </c:pt>
                <c:pt idx="3254">
                  <c:v>4001.6572265625005</c:v>
                </c:pt>
                <c:pt idx="3255">
                  <c:v>3983.1875</c:v>
                </c:pt>
                <c:pt idx="3256">
                  <c:v>3958.638671875</c:v>
                </c:pt>
                <c:pt idx="3257">
                  <c:v>3982.2524414062495</c:v>
                </c:pt>
                <c:pt idx="3258">
                  <c:v>3958.8725585937505</c:v>
                </c:pt>
                <c:pt idx="3259">
                  <c:v>4002.8261718750005</c:v>
                </c:pt>
                <c:pt idx="3260">
                  <c:v>4002.8261718750005</c:v>
                </c:pt>
                <c:pt idx="3261">
                  <c:v>4002.8261718750005</c:v>
                </c:pt>
                <c:pt idx="3262">
                  <c:v>4002.8261718750005</c:v>
                </c:pt>
                <c:pt idx="3263">
                  <c:v>4003.2939453125</c:v>
                </c:pt>
                <c:pt idx="3264">
                  <c:v>4003.06005859375</c:v>
                </c:pt>
                <c:pt idx="3265">
                  <c:v>3984.12255859375</c:v>
                </c:pt>
                <c:pt idx="3266">
                  <c:v>3984.12255859375</c:v>
                </c:pt>
                <c:pt idx="3267">
                  <c:v>3987.6293945312505</c:v>
                </c:pt>
                <c:pt idx="3268">
                  <c:v>3985.75927734375</c:v>
                </c:pt>
                <c:pt idx="3269">
                  <c:v>3986.4604492187495</c:v>
                </c:pt>
                <c:pt idx="3270">
                  <c:v>3962.14599609375</c:v>
                </c:pt>
                <c:pt idx="3271">
                  <c:v>3962.14599609375</c:v>
                </c:pt>
                <c:pt idx="3272">
                  <c:v>3961.67822265625</c:v>
                </c:pt>
                <c:pt idx="3273">
                  <c:v>3962.84716796875</c:v>
                </c:pt>
                <c:pt idx="3274">
                  <c:v>3942.5068359375</c:v>
                </c:pt>
                <c:pt idx="3275">
                  <c:v>3943.2084960937495</c:v>
                </c:pt>
                <c:pt idx="3276">
                  <c:v>3943.2084960937495</c:v>
                </c:pt>
                <c:pt idx="3277">
                  <c:v>3962.84716796875</c:v>
                </c:pt>
                <c:pt idx="3278">
                  <c:v>3943.67578125</c:v>
                </c:pt>
                <c:pt idx="3279">
                  <c:v>3921.93310546875</c:v>
                </c:pt>
                <c:pt idx="3280">
                  <c:v>3922.400390625</c:v>
                </c:pt>
                <c:pt idx="3281">
                  <c:v>3943.67578125</c:v>
                </c:pt>
                <c:pt idx="3282">
                  <c:v>3963.31494140625</c:v>
                </c:pt>
                <c:pt idx="3283">
                  <c:v>3962.84716796875</c:v>
                </c:pt>
                <c:pt idx="3284">
                  <c:v>3962.3793945312509</c:v>
                </c:pt>
                <c:pt idx="3285">
                  <c:v>3942.5068359375</c:v>
                </c:pt>
                <c:pt idx="3286">
                  <c:v>3920.9975585937505</c:v>
                </c:pt>
                <c:pt idx="3287">
                  <c:v>3943.4418945312505</c:v>
                </c:pt>
                <c:pt idx="3288">
                  <c:v>3921.4653320312509</c:v>
                </c:pt>
                <c:pt idx="3289">
                  <c:v>3943.4418945312505</c:v>
                </c:pt>
                <c:pt idx="3290">
                  <c:v>3943.4418945312505</c:v>
                </c:pt>
                <c:pt idx="3291">
                  <c:v>3942.974609375</c:v>
                </c:pt>
                <c:pt idx="3292">
                  <c:v>3921.4653320312509</c:v>
                </c:pt>
                <c:pt idx="3293">
                  <c:v>3942.974609375</c:v>
                </c:pt>
                <c:pt idx="3294">
                  <c:v>3942.974609375</c:v>
                </c:pt>
                <c:pt idx="3295">
                  <c:v>3963.31494140625</c:v>
                </c:pt>
                <c:pt idx="3296">
                  <c:v>3963.31494140625</c:v>
                </c:pt>
                <c:pt idx="3297">
                  <c:v>3942.974609375</c:v>
                </c:pt>
                <c:pt idx="3298">
                  <c:v>3920.763671875</c:v>
                </c:pt>
                <c:pt idx="3299">
                  <c:v>3942.2729492187495</c:v>
                </c:pt>
                <c:pt idx="3300">
                  <c:v>3941.8056640625</c:v>
                </c:pt>
                <c:pt idx="3301">
                  <c:v>3920.0625</c:v>
                </c:pt>
                <c:pt idx="3302">
                  <c:v>3920.9975585937505</c:v>
                </c:pt>
                <c:pt idx="3303">
                  <c:v>3920.9975585937505</c:v>
                </c:pt>
                <c:pt idx="3304">
                  <c:v>3920.0625</c:v>
                </c:pt>
                <c:pt idx="3305">
                  <c:v>3920.2963867187495</c:v>
                </c:pt>
                <c:pt idx="3306">
                  <c:v>3942.5068359375</c:v>
                </c:pt>
                <c:pt idx="3307">
                  <c:v>3921.4653320312509</c:v>
                </c:pt>
                <c:pt idx="3308">
                  <c:v>3943.2084960937495</c:v>
                </c:pt>
                <c:pt idx="3309">
                  <c:v>3921.4653320312509</c:v>
                </c:pt>
                <c:pt idx="3310">
                  <c:v>3921.2314453125</c:v>
                </c:pt>
                <c:pt idx="3311">
                  <c:v>3921.2314453125</c:v>
                </c:pt>
                <c:pt idx="3312">
                  <c:v>3921.93310546875</c:v>
                </c:pt>
                <c:pt idx="3313">
                  <c:v>3922.400390625</c:v>
                </c:pt>
                <c:pt idx="3314">
                  <c:v>3922.400390625</c:v>
                </c:pt>
                <c:pt idx="3315">
                  <c:v>3942.974609375</c:v>
                </c:pt>
                <c:pt idx="3316">
                  <c:v>3943.67578125</c:v>
                </c:pt>
                <c:pt idx="3317">
                  <c:v>3944.1435546875005</c:v>
                </c:pt>
                <c:pt idx="3318">
                  <c:v>3943.67578125</c:v>
                </c:pt>
                <c:pt idx="3319">
                  <c:v>3944.1435546875005</c:v>
                </c:pt>
                <c:pt idx="3320">
                  <c:v>3962.3793945312509</c:v>
                </c:pt>
                <c:pt idx="3321">
                  <c:v>3943.4418945312505</c:v>
                </c:pt>
                <c:pt idx="3322">
                  <c:v>3922.400390625</c:v>
                </c:pt>
                <c:pt idx="3323">
                  <c:v>3944.1435546875005</c:v>
                </c:pt>
                <c:pt idx="3324">
                  <c:v>3922.16650390625</c:v>
                </c:pt>
                <c:pt idx="3325">
                  <c:v>3921.4653320312509</c:v>
                </c:pt>
                <c:pt idx="3326">
                  <c:v>3944.611328125</c:v>
                </c:pt>
                <c:pt idx="3327">
                  <c:v>3921.93310546875</c:v>
                </c:pt>
                <c:pt idx="3328">
                  <c:v>3895.74755859375</c:v>
                </c:pt>
                <c:pt idx="3329">
                  <c:v>3918.6596679687495</c:v>
                </c:pt>
                <c:pt idx="3330">
                  <c:v>3919.5947265625005</c:v>
                </c:pt>
                <c:pt idx="3331">
                  <c:v>3918.8935546875009</c:v>
                </c:pt>
                <c:pt idx="3332">
                  <c:v>3939.9350585937505</c:v>
                </c:pt>
                <c:pt idx="3333">
                  <c:v>3940.8706054687495</c:v>
                </c:pt>
                <c:pt idx="3334">
                  <c:v>3918.8935546875009</c:v>
                </c:pt>
                <c:pt idx="3335">
                  <c:v>3919.8286132812505</c:v>
                </c:pt>
                <c:pt idx="3336">
                  <c:v>3941.337890625</c:v>
                </c:pt>
                <c:pt idx="3337">
                  <c:v>3919.5947265625005</c:v>
                </c:pt>
                <c:pt idx="3338">
                  <c:v>3941.8056640625</c:v>
                </c:pt>
                <c:pt idx="3339">
                  <c:v>3918.8935546875009</c:v>
                </c:pt>
                <c:pt idx="3340">
                  <c:v>3940.8706054687495</c:v>
                </c:pt>
                <c:pt idx="3341">
                  <c:v>3919.1274414062495</c:v>
                </c:pt>
                <c:pt idx="3342">
                  <c:v>3919.8286132812505</c:v>
                </c:pt>
                <c:pt idx="3343">
                  <c:v>3919.5947265625005</c:v>
                </c:pt>
                <c:pt idx="3344">
                  <c:v>3895.74755859375</c:v>
                </c:pt>
                <c:pt idx="3345">
                  <c:v>3919.5947265625005</c:v>
                </c:pt>
                <c:pt idx="3346">
                  <c:v>3919.8286132812505</c:v>
                </c:pt>
                <c:pt idx="3347">
                  <c:v>3898.0854492187495</c:v>
                </c:pt>
                <c:pt idx="3348">
                  <c:v>3922.16650390625</c:v>
                </c:pt>
                <c:pt idx="3349">
                  <c:v>3922.63427734375</c:v>
                </c:pt>
                <c:pt idx="3350">
                  <c:v>3921.93310546875</c:v>
                </c:pt>
                <c:pt idx="3351">
                  <c:v>3922.400390625</c:v>
                </c:pt>
                <c:pt idx="3352">
                  <c:v>3922.16650390625</c:v>
                </c:pt>
                <c:pt idx="3353">
                  <c:v>3922.400390625</c:v>
                </c:pt>
                <c:pt idx="3354">
                  <c:v>3923.10205078125</c:v>
                </c:pt>
                <c:pt idx="3355">
                  <c:v>3920.9975585937505</c:v>
                </c:pt>
                <c:pt idx="3356">
                  <c:v>3897.38427734375</c:v>
                </c:pt>
                <c:pt idx="3357">
                  <c:v>3916.0878906249995</c:v>
                </c:pt>
                <c:pt idx="3358">
                  <c:v>3939</c:v>
                </c:pt>
                <c:pt idx="3359">
                  <c:v>3939.7011718750005</c:v>
                </c:pt>
                <c:pt idx="3360">
                  <c:v>3917.95849609375</c:v>
                </c:pt>
                <c:pt idx="3361">
                  <c:v>3892.9418945312505</c:v>
                </c:pt>
                <c:pt idx="3362">
                  <c:v>3892.9418945312505</c:v>
                </c:pt>
                <c:pt idx="3363">
                  <c:v>3893.17578125</c:v>
                </c:pt>
                <c:pt idx="3364">
                  <c:v>3892.7084960937495</c:v>
                </c:pt>
                <c:pt idx="3365">
                  <c:v>3893.17578125</c:v>
                </c:pt>
                <c:pt idx="3366">
                  <c:v>3916.78955078125</c:v>
                </c:pt>
                <c:pt idx="3367">
                  <c:v>3939.4677734375005</c:v>
                </c:pt>
                <c:pt idx="3368">
                  <c:v>3938.7661132812505</c:v>
                </c:pt>
                <c:pt idx="3369">
                  <c:v>3917.4907226562505</c:v>
                </c:pt>
                <c:pt idx="3370">
                  <c:v>3916.5556640625</c:v>
                </c:pt>
                <c:pt idx="3371">
                  <c:v>3917.95849609375</c:v>
                </c:pt>
                <c:pt idx="3372">
                  <c:v>3917.7246093749995</c:v>
                </c:pt>
                <c:pt idx="3373">
                  <c:v>3917.2568359375</c:v>
                </c:pt>
                <c:pt idx="3374">
                  <c:v>3917.7246093749995</c:v>
                </c:pt>
                <c:pt idx="3375">
                  <c:v>3939.4677734375005</c:v>
                </c:pt>
                <c:pt idx="3376">
                  <c:v>3917.2568359375</c:v>
                </c:pt>
                <c:pt idx="3377">
                  <c:v>3917.4907226562505</c:v>
                </c:pt>
                <c:pt idx="3378">
                  <c:v>3916.78955078125</c:v>
                </c:pt>
                <c:pt idx="3379">
                  <c:v>3917.95849609375</c:v>
                </c:pt>
                <c:pt idx="3380">
                  <c:v>3939.9350585937505</c:v>
                </c:pt>
                <c:pt idx="3381">
                  <c:v>3939</c:v>
                </c:pt>
                <c:pt idx="3382">
                  <c:v>3914.2177734375005</c:v>
                </c:pt>
                <c:pt idx="3383">
                  <c:v>3914.4511718750009</c:v>
                </c:pt>
                <c:pt idx="3384">
                  <c:v>3913.2822265625</c:v>
                </c:pt>
                <c:pt idx="3385">
                  <c:v>3911.4121093750005</c:v>
                </c:pt>
                <c:pt idx="3386">
                  <c:v>3909.775390625</c:v>
                </c:pt>
                <c:pt idx="3387">
                  <c:v>3931.9863281249995</c:v>
                </c:pt>
                <c:pt idx="3388">
                  <c:v>3932.92138671875</c:v>
                </c:pt>
                <c:pt idx="3389">
                  <c:v>3910.7104492187495</c:v>
                </c:pt>
                <c:pt idx="3390">
                  <c:v>3909.5415039062505</c:v>
                </c:pt>
                <c:pt idx="3391">
                  <c:v>3910.4770507812505</c:v>
                </c:pt>
                <c:pt idx="3392">
                  <c:v>3910.9443359375005</c:v>
                </c:pt>
                <c:pt idx="3393">
                  <c:v>3911.8793945312509</c:v>
                </c:pt>
                <c:pt idx="3394">
                  <c:v>3912.11328125</c:v>
                </c:pt>
                <c:pt idx="3395">
                  <c:v>3912.5810546875005</c:v>
                </c:pt>
                <c:pt idx="3396">
                  <c:v>3912.5810546875005</c:v>
                </c:pt>
                <c:pt idx="3397">
                  <c:v>3912.81494140625</c:v>
                </c:pt>
                <c:pt idx="3398">
                  <c:v>3913.75</c:v>
                </c:pt>
                <c:pt idx="3399">
                  <c:v>3890.837890625</c:v>
                </c:pt>
                <c:pt idx="3400">
                  <c:v>3914.4511718750009</c:v>
                </c:pt>
                <c:pt idx="3401">
                  <c:v>3913.2822265625</c:v>
                </c:pt>
                <c:pt idx="3402">
                  <c:v>3913.75</c:v>
                </c:pt>
                <c:pt idx="3403">
                  <c:v>3913.75</c:v>
                </c:pt>
                <c:pt idx="3404">
                  <c:v>3917.4907226562505</c:v>
                </c:pt>
                <c:pt idx="3405">
                  <c:v>3916.3217773437505</c:v>
                </c:pt>
                <c:pt idx="3406">
                  <c:v>3917.2568359375</c:v>
                </c:pt>
                <c:pt idx="3407">
                  <c:v>3888.2661132812505</c:v>
                </c:pt>
                <c:pt idx="3408">
                  <c:v>3888.2661132812505</c:v>
                </c:pt>
                <c:pt idx="3409">
                  <c:v>3889.4350585937505</c:v>
                </c:pt>
                <c:pt idx="3410">
                  <c:v>3913.2822265625</c:v>
                </c:pt>
                <c:pt idx="3411">
                  <c:v>3911.8793945312509</c:v>
                </c:pt>
                <c:pt idx="3412">
                  <c:v>3888.0322265625005</c:v>
                </c:pt>
                <c:pt idx="3413">
                  <c:v>3912.11328125</c:v>
                </c:pt>
                <c:pt idx="3414">
                  <c:v>3912.11328125</c:v>
                </c:pt>
                <c:pt idx="3415">
                  <c:v>3912.11328125</c:v>
                </c:pt>
                <c:pt idx="3416">
                  <c:v>3887.3310546875009</c:v>
                </c:pt>
                <c:pt idx="3417">
                  <c:v>3887.3310546875009</c:v>
                </c:pt>
                <c:pt idx="3418">
                  <c:v>3910.9443359375005</c:v>
                </c:pt>
                <c:pt idx="3419">
                  <c:v>3887.5649414062495</c:v>
                </c:pt>
                <c:pt idx="3420">
                  <c:v>3911.8793945312509</c:v>
                </c:pt>
                <c:pt idx="3421">
                  <c:v>3912.5810546875005</c:v>
                </c:pt>
                <c:pt idx="3422">
                  <c:v>3933.8564453125</c:v>
                </c:pt>
                <c:pt idx="3423">
                  <c:v>3911.8793945312509</c:v>
                </c:pt>
                <c:pt idx="3424">
                  <c:v>3912.5810546875005</c:v>
                </c:pt>
                <c:pt idx="3425">
                  <c:v>3911.8793945312509</c:v>
                </c:pt>
                <c:pt idx="3426">
                  <c:v>3912.5810546875005</c:v>
                </c:pt>
                <c:pt idx="3427">
                  <c:v>3933.8564453125</c:v>
                </c:pt>
                <c:pt idx="3428">
                  <c:v>3912.5810546875005</c:v>
                </c:pt>
                <c:pt idx="3429">
                  <c:v>3911.8793945312509</c:v>
                </c:pt>
                <c:pt idx="3430">
                  <c:v>3911.8793945312509</c:v>
                </c:pt>
                <c:pt idx="3431">
                  <c:v>3888.5</c:v>
                </c:pt>
                <c:pt idx="3432">
                  <c:v>3912.11328125</c:v>
                </c:pt>
                <c:pt idx="3433">
                  <c:v>3912.11328125</c:v>
                </c:pt>
                <c:pt idx="3434">
                  <c:v>3912.11328125</c:v>
                </c:pt>
                <c:pt idx="3435">
                  <c:v>3911.4121093750005</c:v>
                </c:pt>
                <c:pt idx="3436">
                  <c:v>3912.11328125</c:v>
                </c:pt>
                <c:pt idx="3437">
                  <c:v>3911.8793945312509</c:v>
                </c:pt>
                <c:pt idx="3438">
                  <c:v>3911.64599609375</c:v>
                </c:pt>
                <c:pt idx="3439">
                  <c:v>3887.5649414062495</c:v>
                </c:pt>
                <c:pt idx="3440">
                  <c:v>3886.86328125</c:v>
                </c:pt>
                <c:pt idx="3441">
                  <c:v>3911.4121093750005</c:v>
                </c:pt>
                <c:pt idx="3442">
                  <c:v>3912.11328125</c:v>
                </c:pt>
                <c:pt idx="3443">
                  <c:v>3912.81494140625</c:v>
                </c:pt>
                <c:pt idx="3444">
                  <c:v>3911.64599609375</c:v>
                </c:pt>
                <c:pt idx="3445">
                  <c:v>3888.0322265625005</c:v>
                </c:pt>
                <c:pt idx="3446">
                  <c:v>3911.64599609375</c:v>
                </c:pt>
                <c:pt idx="3447">
                  <c:v>3888.0322265625005</c:v>
                </c:pt>
                <c:pt idx="3448">
                  <c:v>3911.8793945312509</c:v>
                </c:pt>
                <c:pt idx="3449">
                  <c:v>3911.8793945312509</c:v>
                </c:pt>
                <c:pt idx="3450">
                  <c:v>3909.3081054687495</c:v>
                </c:pt>
                <c:pt idx="3451">
                  <c:v>3910.7104492187495</c:v>
                </c:pt>
                <c:pt idx="3452">
                  <c:v>3885.92822265625</c:v>
                </c:pt>
                <c:pt idx="3453">
                  <c:v>3910.7104492187495</c:v>
                </c:pt>
                <c:pt idx="3454">
                  <c:v>3909.5415039062505</c:v>
                </c:pt>
                <c:pt idx="3455">
                  <c:v>3885.92822265625</c:v>
                </c:pt>
                <c:pt idx="3456">
                  <c:v>3885.6943359375005</c:v>
                </c:pt>
                <c:pt idx="3457">
                  <c:v>3885.92822265625</c:v>
                </c:pt>
                <c:pt idx="3458">
                  <c:v>3885.92822265625</c:v>
                </c:pt>
                <c:pt idx="3459">
                  <c:v>3885.92822265625</c:v>
                </c:pt>
                <c:pt idx="3460">
                  <c:v>3909.5415039062505</c:v>
                </c:pt>
                <c:pt idx="3461">
                  <c:v>3909.775390625</c:v>
                </c:pt>
                <c:pt idx="3462">
                  <c:v>3886.3959960937505</c:v>
                </c:pt>
                <c:pt idx="3463">
                  <c:v>3885.6943359375005</c:v>
                </c:pt>
                <c:pt idx="3464">
                  <c:v>3909.3081054687495</c:v>
                </c:pt>
                <c:pt idx="3465">
                  <c:v>3910.2431640625</c:v>
                </c:pt>
                <c:pt idx="3466">
                  <c:v>3910.4770507812505</c:v>
                </c:pt>
                <c:pt idx="3467">
                  <c:v>3887.09716796875</c:v>
                </c:pt>
                <c:pt idx="3468">
                  <c:v>3910.2431640625</c:v>
                </c:pt>
                <c:pt idx="3469">
                  <c:v>3910.4770507812505</c:v>
                </c:pt>
                <c:pt idx="3470">
                  <c:v>3932.4536132812509</c:v>
                </c:pt>
                <c:pt idx="3471">
                  <c:v>3910.2431640625</c:v>
                </c:pt>
                <c:pt idx="3472">
                  <c:v>3912.11328125</c:v>
                </c:pt>
                <c:pt idx="3473">
                  <c:v>3911.8793945312509</c:v>
                </c:pt>
                <c:pt idx="3474">
                  <c:v>3910.7104492187495</c:v>
                </c:pt>
                <c:pt idx="3475">
                  <c:v>3932.6875</c:v>
                </c:pt>
                <c:pt idx="3476">
                  <c:v>3909.07421875</c:v>
                </c:pt>
                <c:pt idx="3477">
                  <c:v>3933.1552734375005</c:v>
                </c:pt>
                <c:pt idx="3478">
                  <c:v>3910.9443359375005</c:v>
                </c:pt>
                <c:pt idx="3479">
                  <c:v>3886.3959960937505</c:v>
                </c:pt>
                <c:pt idx="3480">
                  <c:v>3886.86328125</c:v>
                </c:pt>
                <c:pt idx="3481">
                  <c:v>3910.7104492187495</c:v>
                </c:pt>
                <c:pt idx="3482">
                  <c:v>3887.5649414062495</c:v>
                </c:pt>
                <c:pt idx="3483">
                  <c:v>3885.92822265625</c:v>
                </c:pt>
                <c:pt idx="3484">
                  <c:v>3910.4770507812505</c:v>
                </c:pt>
                <c:pt idx="3485">
                  <c:v>3885.92822265625</c:v>
                </c:pt>
                <c:pt idx="3486">
                  <c:v>3911.8793945312509</c:v>
                </c:pt>
                <c:pt idx="3487">
                  <c:v>3913.0488281249991</c:v>
                </c:pt>
                <c:pt idx="3488">
                  <c:v>3912.81494140625</c:v>
                </c:pt>
                <c:pt idx="3489">
                  <c:v>3888.2661132812505</c:v>
                </c:pt>
                <c:pt idx="3490">
                  <c:v>3888.5</c:v>
                </c:pt>
                <c:pt idx="3491">
                  <c:v>3912.81494140625</c:v>
                </c:pt>
                <c:pt idx="3492">
                  <c:v>3888.2661132812505</c:v>
                </c:pt>
                <c:pt idx="3493">
                  <c:v>3889.6689453124995</c:v>
                </c:pt>
                <c:pt idx="3494">
                  <c:v>3913.75</c:v>
                </c:pt>
                <c:pt idx="3495">
                  <c:v>3911.64599609375</c:v>
                </c:pt>
                <c:pt idx="3496">
                  <c:v>3887.3310546875009</c:v>
                </c:pt>
                <c:pt idx="3497">
                  <c:v>3911.4121093750005</c:v>
                </c:pt>
                <c:pt idx="3498">
                  <c:v>3932.92138671875</c:v>
                </c:pt>
                <c:pt idx="3499">
                  <c:v>3911.4121093750005</c:v>
                </c:pt>
                <c:pt idx="3500">
                  <c:v>3888.2661132812505</c:v>
                </c:pt>
                <c:pt idx="3501">
                  <c:v>3887.3310546875009</c:v>
                </c:pt>
                <c:pt idx="3502">
                  <c:v>3868.6274414062495</c:v>
                </c:pt>
                <c:pt idx="3503">
                  <c:v>3887.5649414062495</c:v>
                </c:pt>
                <c:pt idx="3504">
                  <c:v>3887.3310546875009</c:v>
                </c:pt>
                <c:pt idx="3505">
                  <c:v>3887.5649414062495</c:v>
                </c:pt>
                <c:pt idx="3506">
                  <c:v>3888.7338867187495</c:v>
                </c:pt>
                <c:pt idx="3507">
                  <c:v>3888.7338867187495</c:v>
                </c:pt>
                <c:pt idx="3508">
                  <c:v>3889.2011718750005</c:v>
                </c:pt>
                <c:pt idx="3509">
                  <c:v>3869.3286132812505</c:v>
                </c:pt>
                <c:pt idx="3510">
                  <c:v>3888.5</c:v>
                </c:pt>
                <c:pt idx="3511">
                  <c:v>3888.5</c:v>
                </c:pt>
                <c:pt idx="3512">
                  <c:v>3913.0488281249991</c:v>
                </c:pt>
                <c:pt idx="3513">
                  <c:v>3911.64599609375</c:v>
                </c:pt>
                <c:pt idx="3514">
                  <c:v>3888.5</c:v>
                </c:pt>
                <c:pt idx="3515">
                  <c:v>3888.7338867187495</c:v>
                </c:pt>
                <c:pt idx="3516">
                  <c:v>3889.4350585937505</c:v>
                </c:pt>
                <c:pt idx="3517">
                  <c:v>3889.2011718750005</c:v>
                </c:pt>
                <c:pt idx="3518">
                  <c:v>3910.2431640625</c:v>
                </c:pt>
                <c:pt idx="3519">
                  <c:v>3910.2431640625</c:v>
                </c:pt>
                <c:pt idx="3520">
                  <c:v>3885.22705078125</c:v>
                </c:pt>
                <c:pt idx="3521">
                  <c:v>3909.3081054687495</c:v>
                </c:pt>
                <c:pt idx="3522">
                  <c:v>3910.2431640625</c:v>
                </c:pt>
                <c:pt idx="3523">
                  <c:v>3910.2431640625</c:v>
                </c:pt>
                <c:pt idx="3524">
                  <c:v>3909.775390625</c:v>
                </c:pt>
                <c:pt idx="3525">
                  <c:v>3886.3959960937505</c:v>
                </c:pt>
                <c:pt idx="3526">
                  <c:v>3910.4770507812505</c:v>
                </c:pt>
                <c:pt idx="3527">
                  <c:v>3910.2431640625</c:v>
                </c:pt>
                <c:pt idx="3528">
                  <c:v>3886.162109375</c:v>
                </c:pt>
                <c:pt idx="3529">
                  <c:v>3886.86328125</c:v>
                </c:pt>
                <c:pt idx="3530">
                  <c:v>3885.92822265625</c:v>
                </c:pt>
                <c:pt idx="3531">
                  <c:v>3886.3959960937505</c:v>
                </c:pt>
                <c:pt idx="3532">
                  <c:v>3910.7104492187495</c:v>
                </c:pt>
                <c:pt idx="3533">
                  <c:v>3910.4770507812505</c:v>
                </c:pt>
                <c:pt idx="3534">
                  <c:v>3931.5185546875005</c:v>
                </c:pt>
                <c:pt idx="3535">
                  <c:v>3931.7524414062495</c:v>
                </c:pt>
                <c:pt idx="3536">
                  <c:v>3909.775390625</c:v>
                </c:pt>
                <c:pt idx="3537">
                  <c:v>3931.2846679687491</c:v>
                </c:pt>
                <c:pt idx="3538">
                  <c:v>3909.3081054687495</c:v>
                </c:pt>
                <c:pt idx="3539">
                  <c:v>3886.3959960937505</c:v>
                </c:pt>
                <c:pt idx="3540">
                  <c:v>3913.9838867187495</c:v>
                </c:pt>
                <c:pt idx="3541">
                  <c:v>3913.75</c:v>
                </c:pt>
                <c:pt idx="3542">
                  <c:v>3889.6689453124995</c:v>
                </c:pt>
                <c:pt idx="3543">
                  <c:v>3913.0488281249991</c:v>
                </c:pt>
                <c:pt idx="3544">
                  <c:v>3913.9838867187495</c:v>
                </c:pt>
                <c:pt idx="3545">
                  <c:v>3912.81494140625</c:v>
                </c:pt>
                <c:pt idx="3546">
                  <c:v>3912.81494140625</c:v>
                </c:pt>
                <c:pt idx="3547">
                  <c:v>3912.81494140625</c:v>
                </c:pt>
                <c:pt idx="3548">
                  <c:v>3912.11328125</c:v>
                </c:pt>
                <c:pt idx="3549">
                  <c:v>3912.81494140625</c:v>
                </c:pt>
                <c:pt idx="3550">
                  <c:v>3911.8793945312509</c:v>
                </c:pt>
                <c:pt idx="3551">
                  <c:v>3912.11328125</c:v>
                </c:pt>
                <c:pt idx="3552">
                  <c:v>3912.5810546875005</c:v>
                </c:pt>
                <c:pt idx="3553">
                  <c:v>3912.81494140625</c:v>
                </c:pt>
                <c:pt idx="3554">
                  <c:v>3912.81494140625</c:v>
                </c:pt>
                <c:pt idx="3555">
                  <c:v>3912.5810546875005</c:v>
                </c:pt>
                <c:pt idx="3556">
                  <c:v>3933.62255859375</c:v>
                </c:pt>
                <c:pt idx="3557">
                  <c:v>3934.7915039062505</c:v>
                </c:pt>
                <c:pt idx="3558">
                  <c:v>3912.81494140625</c:v>
                </c:pt>
                <c:pt idx="3559">
                  <c:v>3934.7915039062505</c:v>
                </c:pt>
                <c:pt idx="3560">
                  <c:v>3935.025390625</c:v>
                </c:pt>
                <c:pt idx="3561">
                  <c:v>3912.5810546875005</c:v>
                </c:pt>
                <c:pt idx="3562">
                  <c:v>3912.5810546875005</c:v>
                </c:pt>
                <c:pt idx="3563">
                  <c:v>3911.8793945312509</c:v>
                </c:pt>
                <c:pt idx="3564">
                  <c:v>3934.0903320312509</c:v>
                </c:pt>
                <c:pt idx="3565">
                  <c:v>3911.8793945312509</c:v>
                </c:pt>
                <c:pt idx="3566">
                  <c:v>3892.9418945312505</c:v>
                </c:pt>
                <c:pt idx="3567">
                  <c:v>3912.11328125</c:v>
                </c:pt>
                <c:pt idx="3568">
                  <c:v>3934.32421875</c:v>
                </c:pt>
                <c:pt idx="3569">
                  <c:v>3913.0488281249991</c:v>
                </c:pt>
                <c:pt idx="3570">
                  <c:v>3934.0903320312509</c:v>
                </c:pt>
                <c:pt idx="3571">
                  <c:v>3913.0488281249991</c:v>
                </c:pt>
                <c:pt idx="3572">
                  <c:v>3912.5810546875005</c:v>
                </c:pt>
                <c:pt idx="3573">
                  <c:v>3912.11328125</c:v>
                </c:pt>
                <c:pt idx="3574">
                  <c:v>3912.81494140625</c:v>
                </c:pt>
                <c:pt idx="3575">
                  <c:v>3892.7084960937495</c:v>
                </c:pt>
                <c:pt idx="3576">
                  <c:v>3912.81494140625</c:v>
                </c:pt>
                <c:pt idx="3577">
                  <c:v>3890.3706054687495</c:v>
                </c:pt>
                <c:pt idx="3578">
                  <c:v>3889.6689453124995</c:v>
                </c:pt>
                <c:pt idx="3579">
                  <c:v>3909.07421875</c:v>
                </c:pt>
                <c:pt idx="3580">
                  <c:v>3909.3081054687495</c:v>
                </c:pt>
                <c:pt idx="3581">
                  <c:v>3909.5415039062505</c:v>
                </c:pt>
                <c:pt idx="3582">
                  <c:v>3907.9052734375005</c:v>
                </c:pt>
                <c:pt idx="3583">
                  <c:v>3907.9052734375005</c:v>
                </c:pt>
                <c:pt idx="3584">
                  <c:v>3892.7084960937495</c:v>
                </c:pt>
                <c:pt idx="3585">
                  <c:v>3892.24072265625</c:v>
                </c:pt>
                <c:pt idx="3586">
                  <c:v>3891.7729492187495</c:v>
                </c:pt>
                <c:pt idx="3587">
                  <c:v>3911.4121093750005</c:v>
                </c:pt>
                <c:pt idx="3588">
                  <c:v>3879.1479492187495</c:v>
                </c:pt>
                <c:pt idx="3589">
                  <c:v>3910.4770507812505</c:v>
                </c:pt>
                <c:pt idx="3590">
                  <c:v>3930.58349609375</c:v>
                </c:pt>
                <c:pt idx="3591">
                  <c:v>3909.3081054687495</c:v>
                </c:pt>
                <c:pt idx="3592">
                  <c:v>3909.07421875</c:v>
                </c:pt>
                <c:pt idx="3593">
                  <c:v>3909.3081054687495</c:v>
                </c:pt>
                <c:pt idx="3594">
                  <c:v>3910.2431640625</c:v>
                </c:pt>
                <c:pt idx="3595">
                  <c:v>3890.60400390625</c:v>
                </c:pt>
                <c:pt idx="3596">
                  <c:v>3909.5415039062505</c:v>
                </c:pt>
                <c:pt idx="3597">
                  <c:v>3909.775390625</c:v>
                </c:pt>
                <c:pt idx="3598">
                  <c:v>3910.2431640625</c:v>
                </c:pt>
                <c:pt idx="3599">
                  <c:v>3910.4770507812505</c:v>
                </c:pt>
                <c:pt idx="3600">
                  <c:v>3915.6206054687491</c:v>
                </c:pt>
                <c:pt idx="3601">
                  <c:v>3913.75</c:v>
                </c:pt>
                <c:pt idx="3602">
                  <c:v>3895.74755859375</c:v>
                </c:pt>
                <c:pt idx="3603">
                  <c:v>3915.1528320312505</c:v>
                </c:pt>
                <c:pt idx="3604">
                  <c:v>3914.2177734375005</c:v>
                </c:pt>
                <c:pt idx="3605">
                  <c:v>3914.4511718750009</c:v>
                </c:pt>
                <c:pt idx="3606">
                  <c:v>3915.1528320312505</c:v>
                </c:pt>
                <c:pt idx="3607">
                  <c:v>3915.1528320312505</c:v>
                </c:pt>
                <c:pt idx="3608">
                  <c:v>3915.38671875</c:v>
                </c:pt>
                <c:pt idx="3609">
                  <c:v>3937.1293945312505</c:v>
                </c:pt>
                <c:pt idx="3610">
                  <c:v>3937.1293945312505</c:v>
                </c:pt>
                <c:pt idx="3611">
                  <c:v>3937.1293945312505</c:v>
                </c:pt>
                <c:pt idx="3612">
                  <c:v>3914.9189453125</c:v>
                </c:pt>
                <c:pt idx="3613">
                  <c:v>3914.2177734375005</c:v>
                </c:pt>
                <c:pt idx="3614">
                  <c:v>3914.2177734375005</c:v>
                </c:pt>
                <c:pt idx="3615">
                  <c:v>3895.0463867187495</c:v>
                </c:pt>
                <c:pt idx="3616">
                  <c:v>3914.4511718750009</c:v>
                </c:pt>
                <c:pt idx="3617">
                  <c:v>3895.2802734375</c:v>
                </c:pt>
                <c:pt idx="3618">
                  <c:v>3914.4511718750009</c:v>
                </c:pt>
                <c:pt idx="3619">
                  <c:v>3915.1528320312505</c:v>
                </c:pt>
                <c:pt idx="3620">
                  <c:v>3914.2177734375005</c:v>
                </c:pt>
                <c:pt idx="3621">
                  <c:v>3894.3447265625005</c:v>
                </c:pt>
                <c:pt idx="3622">
                  <c:v>3913.75</c:v>
                </c:pt>
                <c:pt idx="3623">
                  <c:v>3894.3447265625005</c:v>
                </c:pt>
                <c:pt idx="3624">
                  <c:v>3890.837890625</c:v>
                </c:pt>
                <c:pt idx="3625">
                  <c:v>3912.81494140625</c:v>
                </c:pt>
                <c:pt idx="3626">
                  <c:v>3912.11328125</c:v>
                </c:pt>
                <c:pt idx="3627">
                  <c:v>3913.0488281249991</c:v>
                </c:pt>
                <c:pt idx="3628">
                  <c:v>3958.638671875</c:v>
                </c:pt>
                <c:pt idx="3629">
                  <c:v>3911.8793945312509</c:v>
                </c:pt>
                <c:pt idx="3630">
                  <c:v>3911.8793945312509</c:v>
                </c:pt>
                <c:pt idx="3631">
                  <c:v>3911.8793945312509</c:v>
                </c:pt>
                <c:pt idx="3632">
                  <c:v>3911.64599609375</c:v>
                </c:pt>
                <c:pt idx="3633">
                  <c:v>3893.17578125</c:v>
                </c:pt>
                <c:pt idx="3634">
                  <c:v>3893.17578125</c:v>
                </c:pt>
                <c:pt idx="3635">
                  <c:v>3911.8793945312509</c:v>
                </c:pt>
                <c:pt idx="3636">
                  <c:v>3912.81494140625</c:v>
                </c:pt>
                <c:pt idx="3637">
                  <c:v>3934.32421875</c:v>
                </c:pt>
                <c:pt idx="3638">
                  <c:v>3912.5810546875005</c:v>
                </c:pt>
                <c:pt idx="3639">
                  <c:v>3891.7729492187495</c:v>
                </c:pt>
                <c:pt idx="3640">
                  <c:v>3912.11328125</c:v>
                </c:pt>
                <c:pt idx="3641">
                  <c:v>3911.4121093750005</c:v>
                </c:pt>
                <c:pt idx="3642">
                  <c:v>3912.11328125</c:v>
                </c:pt>
                <c:pt idx="3643">
                  <c:v>3911.8793945312509</c:v>
                </c:pt>
                <c:pt idx="3644">
                  <c:v>3892.9418945312505</c:v>
                </c:pt>
                <c:pt idx="3645">
                  <c:v>3912.81494140625</c:v>
                </c:pt>
                <c:pt idx="3646">
                  <c:v>3894.111328125</c:v>
                </c:pt>
                <c:pt idx="3647">
                  <c:v>3912.11328125</c:v>
                </c:pt>
                <c:pt idx="3648">
                  <c:v>3912.11328125</c:v>
                </c:pt>
                <c:pt idx="3649">
                  <c:v>3891.7729492187495</c:v>
                </c:pt>
                <c:pt idx="3650">
                  <c:v>3911.8793945312509</c:v>
                </c:pt>
                <c:pt idx="3651">
                  <c:v>3911.8793945312509</c:v>
                </c:pt>
                <c:pt idx="3652">
                  <c:v>3911.64599609375</c:v>
                </c:pt>
                <c:pt idx="3653">
                  <c:v>3911.4121093750005</c:v>
                </c:pt>
                <c:pt idx="3654">
                  <c:v>3930.349609375</c:v>
                </c:pt>
                <c:pt idx="3655">
                  <c:v>3954.19677734375</c:v>
                </c:pt>
                <c:pt idx="3656">
                  <c:v>3930.58349609375</c:v>
                </c:pt>
                <c:pt idx="3657">
                  <c:v>3930.8168945312505</c:v>
                </c:pt>
                <c:pt idx="3658">
                  <c:v>3908.6064453124995</c:v>
                </c:pt>
                <c:pt idx="3659">
                  <c:v>3932.4536132812509</c:v>
                </c:pt>
                <c:pt idx="3660">
                  <c:v>3931.9863281249995</c:v>
                </c:pt>
                <c:pt idx="3661">
                  <c:v>3931.9863281249995</c:v>
                </c:pt>
                <c:pt idx="3662">
                  <c:v>3908.6064453124995</c:v>
                </c:pt>
                <c:pt idx="3663">
                  <c:v>3931.2846679687491</c:v>
                </c:pt>
                <c:pt idx="3664">
                  <c:v>3930.58349609375</c:v>
                </c:pt>
                <c:pt idx="3665">
                  <c:v>3930.8168945312505</c:v>
                </c:pt>
                <c:pt idx="3666">
                  <c:v>3930.1157226562505</c:v>
                </c:pt>
                <c:pt idx="3667">
                  <c:v>3930.58349609375</c:v>
                </c:pt>
                <c:pt idx="3668">
                  <c:v>3931.2846679687491</c:v>
                </c:pt>
                <c:pt idx="3669">
                  <c:v>3930.8168945312505</c:v>
                </c:pt>
                <c:pt idx="3670">
                  <c:v>3931.2846679687491</c:v>
                </c:pt>
                <c:pt idx="3671">
                  <c:v>3908.6064453124995</c:v>
                </c:pt>
                <c:pt idx="3672">
                  <c:v>3930.349609375</c:v>
                </c:pt>
                <c:pt idx="3673">
                  <c:v>3929.4145507812505</c:v>
                </c:pt>
                <c:pt idx="3674">
                  <c:v>3930.1157226562505</c:v>
                </c:pt>
                <c:pt idx="3675">
                  <c:v>3928.94677734375</c:v>
                </c:pt>
                <c:pt idx="3676">
                  <c:v>3932.92138671875</c:v>
                </c:pt>
                <c:pt idx="3677">
                  <c:v>3932.92138671875</c:v>
                </c:pt>
                <c:pt idx="3678">
                  <c:v>3933.8564453125</c:v>
                </c:pt>
                <c:pt idx="3679">
                  <c:v>3976.8750000000005</c:v>
                </c:pt>
                <c:pt idx="3680">
                  <c:v>3977.3427734375005</c:v>
                </c:pt>
                <c:pt idx="3681">
                  <c:v>3957.7036132812505</c:v>
                </c:pt>
                <c:pt idx="3682">
                  <c:v>3957.2363281249995</c:v>
                </c:pt>
                <c:pt idx="3683">
                  <c:v>3975.7060546875</c:v>
                </c:pt>
                <c:pt idx="3684">
                  <c:v>3978.0439453125</c:v>
                </c:pt>
                <c:pt idx="3685">
                  <c:v>3976.4072265625005</c:v>
                </c:pt>
                <c:pt idx="3686">
                  <c:v>3956.5346679687495</c:v>
                </c:pt>
                <c:pt idx="3687">
                  <c:v>3955.8334960937505</c:v>
                </c:pt>
                <c:pt idx="3688">
                  <c:v>3975.2382812499995</c:v>
                </c:pt>
                <c:pt idx="3689">
                  <c:v>4000.4882812499995</c:v>
                </c:pt>
                <c:pt idx="3690">
                  <c:v>3956.30078125</c:v>
                </c:pt>
                <c:pt idx="3691">
                  <c:v>3956.06689453125</c:v>
                </c:pt>
                <c:pt idx="3692">
                  <c:v>3975.93994140625</c:v>
                </c:pt>
                <c:pt idx="3693">
                  <c:v>3974.77099609375</c:v>
                </c:pt>
                <c:pt idx="3694">
                  <c:v>3956.06689453125</c:v>
                </c:pt>
                <c:pt idx="3695">
                  <c:v>3975.2382812499995</c:v>
                </c:pt>
                <c:pt idx="3696">
                  <c:v>3975.2382812499995</c:v>
                </c:pt>
                <c:pt idx="3697">
                  <c:v>3976.8750000000005</c:v>
                </c:pt>
                <c:pt idx="3698">
                  <c:v>3957.7036132812505</c:v>
                </c:pt>
                <c:pt idx="3699">
                  <c:v>3956.5346679687495</c:v>
                </c:pt>
                <c:pt idx="3700">
                  <c:v>3957.7036132812505</c:v>
                </c:pt>
                <c:pt idx="3701">
                  <c:v>3977.1088867187491</c:v>
                </c:pt>
                <c:pt idx="3702">
                  <c:v>3957.4697265625005</c:v>
                </c:pt>
                <c:pt idx="3703">
                  <c:v>3957.0024414062495</c:v>
                </c:pt>
                <c:pt idx="3704">
                  <c:v>3957.4697265625005</c:v>
                </c:pt>
                <c:pt idx="3705">
                  <c:v>3957.7036132812505</c:v>
                </c:pt>
                <c:pt idx="3706">
                  <c:v>3956.5346679687495</c:v>
                </c:pt>
                <c:pt idx="3707">
                  <c:v>3976.8750000000005</c:v>
                </c:pt>
                <c:pt idx="3708">
                  <c:v>3976.8750000000005</c:v>
                </c:pt>
                <c:pt idx="3709">
                  <c:v>4000.7221679687495</c:v>
                </c:pt>
                <c:pt idx="3710">
                  <c:v>3975.0043945312505</c:v>
                </c:pt>
                <c:pt idx="3711">
                  <c:v>3975.2382812499995</c:v>
                </c:pt>
                <c:pt idx="3712">
                  <c:v>4000.2543945312505</c:v>
                </c:pt>
                <c:pt idx="3713">
                  <c:v>3999.787109375</c:v>
                </c:pt>
                <c:pt idx="3714">
                  <c:v>4000.7221679687495</c:v>
                </c:pt>
                <c:pt idx="3715">
                  <c:v>3975.0043945312505</c:v>
                </c:pt>
                <c:pt idx="3716">
                  <c:v>3975.2382812499995</c:v>
                </c:pt>
                <c:pt idx="3717">
                  <c:v>3975.93994140625</c:v>
                </c:pt>
                <c:pt idx="3718">
                  <c:v>3975.7060546875</c:v>
                </c:pt>
                <c:pt idx="3719">
                  <c:v>3957.2363281249995</c:v>
                </c:pt>
                <c:pt idx="3720">
                  <c:v>3955.3657226562505</c:v>
                </c:pt>
                <c:pt idx="3721">
                  <c:v>3956.30078125</c:v>
                </c:pt>
                <c:pt idx="3722">
                  <c:v>3975.7060546875</c:v>
                </c:pt>
                <c:pt idx="3723">
                  <c:v>3975.0043945312505</c:v>
                </c:pt>
                <c:pt idx="3724">
                  <c:v>3974.5371093750005</c:v>
                </c:pt>
                <c:pt idx="3725">
                  <c:v>3956.06689453125</c:v>
                </c:pt>
                <c:pt idx="3726">
                  <c:v>3955.8334960937505</c:v>
                </c:pt>
                <c:pt idx="3727">
                  <c:v>3974.77099609375</c:v>
                </c:pt>
                <c:pt idx="3728">
                  <c:v>3955.8334960937505</c:v>
                </c:pt>
                <c:pt idx="3729">
                  <c:v>3955.8334960937505</c:v>
                </c:pt>
                <c:pt idx="3730">
                  <c:v>3974.5371093750005</c:v>
                </c:pt>
                <c:pt idx="3731">
                  <c:v>3974.0693359375005</c:v>
                </c:pt>
                <c:pt idx="3732">
                  <c:v>3975.2382812499995</c:v>
                </c:pt>
                <c:pt idx="3733">
                  <c:v>3974.77099609375</c:v>
                </c:pt>
                <c:pt idx="3734">
                  <c:v>3975.7060546875</c:v>
                </c:pt>
                <c:pt idx="3735">
                  <c:v>3975.0043945312505</c:v>
                </c:pt>
                <c:pt idx="3736">
                  <c:v>3975.0043945312505</c:v>
                </c:pt>
                <c:pt idx="3737">
                  <c:v>3975.0043945312505</c:v>
                </c:pt>
                <c:pt idx="3738">
                  <c:v>3999.5532226562505</c:v>
                </c:pt>
                <c:pt idx="3739">
                  <c:v>3974.77099609375</c:v>
                </c:pt>
                <c:pt idx="3740">
                  <c:v>3975.2382812499995</c:v>
                </c:pt>
                <c:pt idx="3741">
                  <c:v>3975.0043945312505</c:v>
                </c:pt>
                <c:pt idx="3742">
                  <c:v>3975.2382812499995</c:v>
                </c:pt>
                <c:pt idx="3743">
                  <c:v>3955.8334960937505</c:v>
                </c:pt>
                <c:pt idx="3744">
                  <c:v>3975.0043945312505</c:v>
                </c:pt>
                <c:pt idx="3745">
                  <c:v>3955.3657226562505</c:v>
                </c:pt>
                <c:pt idx="3746">
                  <c:v>3955.1318359375005</c:v>
                </c:pt>
                <c:pt idx="3747">
                  <c:v>3973.3681640625</c:v>
                </c:pt>
                <c:pt idx="3748">
                  <c:v>3974.0693359375005</c:v>
                </c:pt>
                <c:pt idx="3749">
                  <c:v>3973.60205078125</c:v>
                </c:pt>
                <c:pt idx="3750">
                  <c:v>3974.0693359375005</c:v>
                </c:pt>
                <c:pt idx="3751">
                  <c:v>3973.3681640625</c:v>
                </c:pt>
                <c:pt idx="3752">
                  <c:v>3973.3681640625</c:v>
                </c:pt>
                <c:pt idx="3753">
                  <c:v>3973.60205078125</c:v>
                </c:pt>
                <c:pt idx="3754">
                  <c:v>3973.83544921875</c:v>
                </c:pt>
                <c:pt idx="3755">
                  <c:v>3973.60205078125</c:v>
                </c:pt>
                <c:pt idx="3756">
                  <c:v>3974.0693359375005</c:v>
                </c:pt>
                <c:pt idx="3757">
                  <c:v>3974.0693359375005</c:v>
                </c:pt>
                <c:pt idx="3758">
                  <c:v>4003.2939453125</c:v>
                </c:pt>
                <c:pt idx="3759">
                  <c:v>3978.5117187500005</c:v>
                </c:pt>
                <c:pt idx="3760">
                  <c:v>3978.5117187500005</c:v>
                </c:pt>
                <c:pt idx="3761">
                  <c:v>3978.5117187500005</c:v>
                </c:pt>
                <c:pt idx="3762">
                  <c:v>3979.2128906249995</c:v>
                </c:pt>
                <c:pt idx="3763">
                  <c:v>4003.9956054687495</c:v>
                </c:pt>
                <c:pt idx="3764">
                  <c:v>3978.2778320312505</c:v>
                </c:pt>
                <c:pt idx="3765">
                  <c:v>4000.9560546875005</c:v>
                </c:pt>
                <c:pt idx="3766">
                  <c:v>3976.4072265625005</c:v>
                </c:pt>
                <c:pt idx="3767">
                  <c:v>3976.1738281249995</c:v>
                </c:pt>
                <c:pt idx="3768">
                  <c:v>4000.2543945312505</c:v>
                </c:pt>
                <c:pt idx="3769">
                  <c:v>4000.4882812499995</c:v>
                </c:pt>
                <c:pt idx="3770">
                  <c:v>3975.2382812499995</c:v>
                </c:pt>
                <c:pt idx="3771">
                  <c:v>3975.2382812499995</c:v>
                </c:pt>
                <c:pt idx="3772">
                  <c:v>3976.1738281249995</c:v>
                </c:pt>
                <c:pt idx="3773">
                  <c:v>3960.0415039062505</c:v>
                </c:pt>
                <c:pt idx="3774">
                  <c:v>3978.7456054687491</c:v>
                </c:pt>
                <c:pt idx="3775">
                  <c:v>3978.2778320312505</c:v>
                </c:pt>
                <c:pt idx="3776">
                  <c:v>3978.5117187500005</c:v>
                </c:pt>
                <c:pt idx="3777">
                  <c:v>3978.0439453125</c:v>
                </c:pt>
                <c:pt idx="3778">
                  <c:v>3978.5117187500005</c:v>
                </c:pt>
                <c:pt idx="3779">
                  <c:v>3978.5117187500005</c:v>
                </c:pt>
                <c:pt idx="3780">
                  <c:v>3978.5117187500005</c:v>
                </c:pt>
                <c:pt idx="3781">
                  <c:v>3959.57421875</c:v>
                </c:pt>
                <c:pt idx="3782">
                  <c:v>3959.3403320312509</c:v>
                </c:pt>
                <c:pt idx="3783">
                  <c:v>3958.8725585937505</c:v>
                </c:pt>
                <c:pt idx="3784">
                  <c:v>3975.0043945312505</c:v>
                </c:pt>
                <c:pt idx="3785">
                  <c:v>3955.8334960937505</c:v>
                </c:pt>
                <c:pt idx="3786">
                  <c:v>3956.06689453125</c:v>
                </c:pt>
                <c:pt idx="3787">
                  <c:v>3956.30078125</c:v>
                </c:pt>
                <c:pt idx="3788">
                  <c:v>3956.5346679687495</c:v>
                </c:pt>
                <c:pt idx="3789">
                  <c:v>3957.2363281249995</c:v>
                </c:pt>
                <c:pt idx="3790">
                  <c:v>3957.2363281249995</c:v>
                </c:pt>
                <c:pt idx="3791">
                  <c:v>3957.2363281249995</c:v>
                </c:pt>
                <c:pt idx="3792">
                  <c:v>3957.0024414062495</c:v>
                </c:pt>
                <c:pt idx="3793">
                  <c:v>3957.0024414062495</c:v>
                </c:pt>
                <c:pt idx="3794">
                  <c:v>3975.93994140625</c:v>
                </c:pt>
                <c:pt idx="3795">
                  <c:v>3975.2382812499995</c:v>
                </c:pt>
                <c:pt idx="3796">
                  <c:v>3956.5346679687495</c:v>
                </c:pt>
                <c:pt idx="3797">
                  <c:v>3955.1318359375005</c:v>
                </c:pt>
                <c:pt idx="3798">
                  <c:v>3979.44677734375</c:v>
                </c:pt>
                <c:pt idx="3799">
                  <c:v>3957.0024414062495</c:v>
                </c:pt>
                <c:pt idx="3800">
                  <c:v>3957.0024414062495</c:v>
                </c:pt>
                <c:pt idx="3801">
                  <c:v>3956.30078125</c:v>
                </c:pt>
                <c:pt idx="3802">
                  <c:v>3956.5346679687495</c:v>
                </c:pt>
                <c:pt idx="3803">
                  <c:v>3955.3657226562505</c:v>
                </c:pt>
                <c:pt idx="3804">
                  <c:v>3958.638671875</c:v>
                </c:pt>
                <c:pt idx="3805">
                  <c:v>3959.57421875</c:v>
                </c:pt>
                <c:pt idx="3806">
                  <c:v>3959.3403320312509</c:v>
                </c:pt>
                <c:pt idx="3807">
                  <c:v>3959.8081054687495</c:v>
                </c:pt>
                <c:pt idx="3808">
                  <c:v>3959.8081054687495</c:v>
                </c:pt>
                <c:pt idx="3809">
                  <c:v>3959.57421875</c:v>
                </c:pt>
                <c:pt idx="3810">
                  <c:v>3960.7431640625</c:v>
                </c:pt>
                <c:pt idx="3811">
                  <c:v>3960.7431640625</c:v>
                </c:pt>
                <c:pt idx="3812">
                  <c:v>3959.3403320312509</c:v>
                </c:pt>
                <c:pt idx="3813">
                  <c:v>3984.12255859375</c:v>
                </c:pt>
                <c:pt idx="3814">
                  <c:v>3984.3564453125</c:v>
                </c:pt>
                <c:pt idx="3815">
                  <c:v>3935.9604492187495</c:v>
                </c:pt>
                <c:pt idx="3816">
                  <c:v>3960.50927734375</c:v>
                </c:pt>
                <c:pt idx="3817">
                  <c:v>3959.3403320312509</c:v>
                </c:pt>
                <c:pt idx="3818">
                  <c:v>3983.888671875</c:v>
                </c:pt>
                <c:pt idx="3819">
                  <c:v>3983.888671875</c:v>
                </c:pt>
                <c:pt idx="3820">
                  <c:v>3984.12255859375</c:v>
                </c:pt>
                <c:pt idx="3821">
                  <c:v>3983.888671875</c:v>
                </c:pt>
                <c:pt idx="3822">
                  <c:v>3984.5903320312509</c:v>
                </c:pt>
                <c:pt idx="3823">
                  <c:v>3958.8725585937505</c:v>
                </c:pt>
                <c:pt idx="3824">
                  <c:v>3983.42138671875</c:v>
                </c:pt>
                <c:pt idx="3825">
                  <c:v>3959.8081054687495</c:v>
                </c:pt>
                <c:pt idx="3826">
                  <c:v>3959.57421875</c:v>
                </c:pt>
                <c:pt idx="3827">
                  <c:v>3935.4931640625005</c:v>
                </c:pt>
                <c:pt idx="3828">
                  <c:v>3959.8081054687495</c:v>
                </c:pt>
                <c:pt idx="3829">
                  <c:v>3935.9604492187495</c:v>
                </c:pt>
                <c:pt idx="3830">
                  <c:v>3914.2177734375005</c:v>
                </c:pt>
                <c:pt idx="3831">
                  <c:v>3935.9604492187495</c:v>
                </c:pt>
                <c:pt idx="3832">
                  <c:v>3935.9604492187495</c:v>
                </c:pt>
                <c:pt idx="3833">
                  <c:v>3935.4931640625005</c:v>
                </c:pt>
                <c:pt idx="3834">
                  <c:v>3936.42822265625</c:v>
                </c:pt>
                <c:pt idx="3835">
                  <c:v>3936.662109375</c:v>
                </c:pt>
                <c:pt idx="3836">
                  <c:v>3937.36328125</c:v>
                </c:pt>
                <c:pt idx="3837">
                  <c:v>3938.2988281249991</c:v>
                </c:pt>
                <c:pt idx="3838">
                  <c:v>3937.8310546875009</c:v>
                </c:pt>
                <c:pt idx="3839">
                  <c:v>3937.59716796875</c:v>
                </c:pt>
                <c:pt idx="3840">
                  <c:v>3937.59716796875</c:v>
                </c:pt>
                <c:pt idx="3841">
                  <c:v>3916.3217773437505</c:v>
                </c:pt>
                <c:pt idx="3842">
                  <c:v>3937.8310546875009</c:v>
                </c:pt>
                <c:pt idx="3843">
                  <c:v>3916.78955078125</c:v>
                </c:pt>
                <c:pt idx="3844">
                  <c:v>3916.5556640625</c:v>
                </c:pt>
                <c:pt idx="3845">
                  <c:v>3917.7246093749995</c:v>
                </c:pt>
                <c:pt idx="3846">
                  <c:v>3917.4907226562505</c:v>
                </c:pt>
                <c:pt idx="3847">
                  <c:v>3917.2568359375</c:v>
                </c:pt>
                <c:pt idx="3848">
                  <c:v>3917.2568359375</c:v>
                </c:pt>
                <c:pt idx="3849">
                  <c:v>3917.7246093749995</c:v>
                </c:pt>
                <c:pt idx="3850">
                  <c:v>3897.8520507812505</c:v>
                </c:pt>
                <c:pt idx="3851">
                  <c:v>3918.6596679687495</c:v>
                </c:pt>
                <c:pt idx="3852">
                  <c:v>3917.95849609375</c:v>
                </c:pt>
                <c:pt idx="3853">
                  <c:v>3920.0625</c:v>
                </c:pt>
                <c:pt idx="3854">
                  <c:v>3920.2963867187495</c:v>
                </c:pt>
                <c:pt idx="3855">
                  <c:v>3920.2963867187495</c:v>
                </c:pt>
                <c:pt idx="3856">
                  <c:v>3920.2963867187495</c:v>
                </c:pt>
                <c:pt idx="3857">
                  <c:v>3920.763671875</c:v>
                </c:pt>
                <c:pt idx="3858">
                  <c:v>3920.2963867187495</c:v>
                </c:pt>
                <c:pt idx="3859">
                  <c:v>3899.02099609375</c:v>
                </c:pt>
                <c:pt idx="3860">
                  <c:v>3898.787109375</c:v>
                </c:pt>
                <c:pt idx="3861">
                  <c:v>3898.5532226562505</c:v>
                </c:pt>
                <c:pt idx="3862">
                  <c:v>3898.787109375</c:v>
                </c:pt>
                <c:pt idx="3863">
                  <c:v>3916.78955078125</c:v>
                </c:pt>
                <c:pt idx="3864">
                  <c:v>3917.4907226562505</c:v>
                </c:pt>
                <c:pt idx="3865">
                  <c:v>3941.337890625</c:v>
                </c:pt>
                <c:pt idx="3866">
                  <c:v>3941.8056640625</c:v>
                </c:pt>
                <c:pt idx="3867">
                  <c:v>3917.4907226562505</c:v>
                </c:pt>
                <c:pt idx="3868">
                  <c:v>3917.2568359375</c:v>
                </c:pt>
                <c:pt idx="3869">
                  <c:v>3917.4907226562505</c:v>
                </c:pt>
                <c:pt idx="3870">
                  <c:v>3917.95849609375</c:v>
                </c:pt>
                <c:pt idx="3871">
                  <c:v>3899.7221679687495</c:v>
                </c:pt>
                <c:pt idx="3872">
                  <c:v>3920.0625</c:v>
                </c:pt>
                <c:pt idx="3873">
                  <c:v>3920.0625</c:v>
                </c:pt>
                <c:pt idx="3874">
                  <c:v>3899.9560546875005</c:v>
                </c:pt>
                <c:pt idx="3875">
                  <c:v>3899.9560546875005</c:v>
                </c:pt>
                <c:pt idx="3876">
                  <c:v>3899.02099609375</c:v>
                </c:pt>
                <c:pt idx="3877">
                  <c:v>3899.2543945312505</c:v>
                </c:pt>
                <c:pt idx="3878">
                  <c:v>3919.1274414062495</c:v>
                </c:pt>
                <c:pt idx="3879">
                  <c:v>3900.1899414062495</c:v>
                </c:pt>
                <c:pt idx="3880">
                  <c:v>3899.9560546875005</c:v>
                </c:pt>
                <c:pt idx="3881">
                  <c:v>3899.9560546875005</c:v>
                </c:pt>
                <c:pt idx="3882">
                  <c:v>3900.1899414062495</c:v>
                </c:pt>
                <c:pt idx="3883">
                  <c:v>3899.02099609375</c:v>
                </c:pt>
                <c:pt idx="3884">
                  <c:v>3918.8935546875009</c:v>
                </c:pt>
                <c:pt idx="3885">
                  <c:v>3899.9560546875005</c:v>
                </c:pt>
                <c:pt idx="3886">
                  <c:v>3899.9560546875005</c:v>
                </c:pt>
                <c:pt idx="3887">
                  <c:v>3899.9560546875005</c:v>
                </c:pt>
                <c:pt idx="3888">
                  <c:v>3918.8935546875009</c:v>
                </c:pt>
                <c:pt idx="3889">
                  <c:v>3898.5532226562505</c:v>
                </c:pt>
                <c:pt idx="3890">
                  <c:v>3919.5947265625005</c:v>
                </c:pt>
                <c:pt idx="3891">
                  <c:v>3918.8935546875009</c:v>
                </c:pt>
                <c:pt idx="3892">
                  <c:v>3918.6596679687495</c:v>
                </c:pt>
                <c:pt idx="3893">
                  <c:v>3899.02099609375</c:v>
                </c:pt>
                <c:pt idx="3894">
                  <c:v>3917.4907226562505</c:v>
                </c:pt>
                <c:pt idx="3895">
                  <c:v>3918.6596679687495</c:v>
                </c:pt>
                <c:pt idx="3896">
                  <c:v>3919.5947265625005</c:v>
                </c:pt>
                <c:pt idx="3897">
                  <c:v>3899.2543945312505</c:v>
                </c:pt>
                <c:pt idx="3898">
                  <c:v>3899.9560546875005</c:v>
                </c:pt>
                <c:pt idx="3899">
                  <c:v>3898.5532226562505</c:v>
                </c:pt>
                <c:pt idx="3900">
                  <c:v>3880.08349609375</c:v>
                </c:pt>
                <c:pt idx="3901">
                  <c:v>3900.1899414062495</c:v>
                </c:pt>
                <c:pt idx="3902">
                  <c:v>3896.6831054687495</c:v>
                </c:pt>
                <c:pt idx="3903">
                  <c:v>3916.78955078125</c:v>
                </c:pt>
                <c:pt idx="3904">
                  <c:v>3916.5556640625</c:v>
                </c:pt>
                <c:pt idx="3905">
                  <c:v>3917.4907226562505</c:v>
                </c:pt>
                <c:pt idx="3906">
                  <c:v>3917.4907226562505</c:v>
                </c:pt>
                <c:pt idx="3907">
                  <c:v>3917.4907226562505</c:v>
                </c:pt>
                <c:pt idx="3908">
                  <c:v>3916.5556640625</c:v>
                </c:pt>
                <c:pt idx="3909">
                  <c:v>3916.5556640625</c:v>
                </c:pt>
                <c:pt idx="3910">
                  <c:v>3916.5556640625</c:v>
                </c:pt>
                <c:pt idx="3911">
                  <c:v>3916.5556640625</c:v>
                </c:pt>
                <c:pt idx="3912">
                  <c:v>3915.6206054687491</c:v>
                </c:pt>
                <c:pt idx="3913">
                  <c:v>3896.9165039062505</c:v>
                </c:pt>
                <c:pt idx="3914">
                  <c:v>3897.38427734375</c:v>
                </c:pt>
                <c:pt idx="3915">
                  <c:v>3916.78955078125</c:v>
                </c:pt>
                <c:pt idx="3916">
                  <c:v>3896.6831054687495</c:v>
                </c:pt>
                <c:pt idx="3917">
                  <c:v>3896.9165039062505</c:v>
                </c:pt>
                <c:pt idx="3918">
                  <c:v>3877.0439453125</c:v>
                </c:pt>
                <c:pt idx="3919">
                  <c:v>3877.0439453125</c:v>
                </c:pt>
                <c:pt idx="3920">
                  <c:v>3900.1899414062495</c:v>
                </c:pt>
                <c:pt idx="3921">
                  <c:v>3899.02099609375</c:v>
                </c:pt>
                <c:pt idx="3922">
                  <c:v>3899.9560546875005</c:v>
                </c:pt>
                <c:pt idx="3923">
                  <c:v>3900.4238281249995</c:v>
                </c:pt>
                <c:pt idx="3924">
                  <c:v>3899.9560546875005</c:v>
                </c:pt>
                <c:pt idx="3925">
                  <c:v>3899.9560546875005</c:v>
                </c:pt>
                <c:pt idx="3926">
                  <c:v>3899.9560546875005</c:v>
                </c:pt>
                <c:pt idx="3927">
                  <c:v>3919.5947265625005</c:v>
                </c:pt>
                <c:pt idx="3928">
                  <c:v>3920.763671875</c:v>
                </c:pt>
                <c:pt idx="3929">
                  <c:v>3899.9560546875005</c:v>
                </c:pt>
                <c:pt idx="3930">
                  <c:v>3918.8935546875009</c:v>
                </c:pt>
                <c:pt idx="3931">
                  <c:v>3919.1274414062495</c:v>
                </c:pt>
                <c:pt idx="3932">
                  <c:v>3918.8935546875009</c:v>
                </c:pt>
                <c:pt idx="3933">
                  <c:v>3920.0625</c:v>
                </c:pt>
                <c:pt idx="3934">
                  <c:v>3919.8286132812505</c:v>
                </c:pt>
                <c:pt idx="3935">
                  <c:v>3943.67578125</c:v>
                </c:pt>
                <c:pt idx="3936">
                  <c:v>3919.5947265625005</c:v>
                </c:pt>
                <c:pt idx="3937">
                  <c:v>3918.8935546875009</c:v>
                </c:pt>
                <c:pt idx="3938">
                  <c:v>3900.8911132812514</c:v>
                </c:pt>
                <c:pt idx="3939">
                  <c:v>3899.9560546875005</c:v>
                </c:pt>
                <c:pt idx="3940">
                  <c:v>3900.4238281249995</c:v>
                </c:pt>
                <c:pt idx="3941">
                  <c:v>3899.02099609375</c:v>
                </c:pt>
                <c:pt idx="3942">
                  <c:v>3899.9560546875005</c:v>
                </c:pt>
                <c:pt idx="3943">
                  <c:v>3900.4238281249995</c:v>
                </c:pt>
                <c:pt idx="3944">
                  <c:v>3900.8911132812514</c:v>
                </c:pt>
                <c:pt idx="3945">
                  <c:v>3881.0185546875005</c:v>
                </c:pt>
                <c:pt idx="3946">
                  <c:v>3882.42138671875</c:v>
                </c:pt>
                <c:pt idx="3947">
                  <c:v>3882.6552734375005</c:v>
                </c:pt>
                <c:pt idx="3948">
                  <c:v>3882.42138671875</c:v>
                </c:pt>
                <c:pt idx="3949">
                  <c:v>3881.7197265625005</c:v>
                </c:pt>
                <c:pt idx="3950">
                  <c:v>3902.2939453125</c:v>
                </c:pt>
                <c:pt idx="3951">
                  <c:v>3902.06005859375</c:v>
                </c:pt>
                <c:pt idx="3952">
                  <c:v>3902.2939453125</c:v>
                </c:pt>
                <c:pt idx="3953">
                  <c:v>3901.3588867187495</c:v>
                </c:pt>
                <c:pt idx="3954">
                  <c:v>3881.4863281249995</c:v>
                </c:pt>
                <c:pt idx="3955">
                  <c:v>3881.4863281249995</c:v>
                </c:pt>
                <c:pt idx="3956">
                  <c:v>3878.6806640624995</c:v>
                </c:pt>
                <c:pt idx="3957">
                  <c:v>3878.6806640624995</c:v>
                </c:pt>
                <c:pt idx="3958">
                  <c:v>3854.599609375</c:v>
                </c:pt>
                <c:pt idx="3959">
                  <c:v>3855.30078125</c:v>
                </c:pt>
                <c:pt idx="3960">
                  <c:v>3855.5346679687495</c:v>
                </c:pt>
                <c:pt idx="3961">
                  <c:v>3832.388671875</c:v>
                </c:pt>
                <c:pt idx="3962">
                  <c:v>3833.7915039062505</c:v>
                </c:pt>
                <c:pt idx="3963">
                  <c:v>3833.5581054687495</c:v>
                </c:pt>
                <c:pt idx="3964">
                  <c:v>3837.0649414062495</c:v>
                </c:pt>
                <c:pt idx="3965">
                  <c:v>3836.8310546875009</c:v>
                </c:pt>
                <c:pt idx="3966">
                  <c:v>3812.5161132812509</c:v>
                </c:pt>
                <c:pt idx="3967">
                  <c:v>3812.2822265625</c:v>
                </c:pt>
                <c:pt idx="3968">
                  <c:v>3792.87744140625</c:v>
                </c:pt>
                <c:pt idx="3969">
                  <c:v>3792.4096679687495</c:v>
                </c:pt>
                <c:pt idx="3970">
                  <c:v>3792.6435546875005</c:v>
                </c:pt>
                <c:pt idx="3971">
                  <c:v>3768.3286132812505</c:v>
                </c:pt>
                <c:pt idx="3972">
                  <c:v>3768.7963867187495</c:v>
                </c:pt>
                <c:pt idx="3973">
                  <c:v>3768.7963867187495</c:v>
                </c:pt>
                <c:pt idx="3974">
                  <c:v>3749.625</c:v>
                </c:pt>
                <c:pt idx="3975">
                  <c:v>3748.4560546875005</c:v>
                </c:pt>
                <c:pt idx="3976">
                  <c:v>3749.625</c:v>
                </c:pt>
                <c:pt idx="3977">
                  <c:v>3749.1572265625005</c:v>
                </c:pt>
                <c:pt idx="3978">
                  <c:v>3749.3911132812514</c:v>
                </c:pt>
                <c:pt idx="3979">
                  <c:v>3749.1572265625005</c:v>
                </c:pt>
                <c:pt idx="3980">
                  <c:v>3749.625</c:v>
                </c:pt>
                <c:pt idx="3981">
                  <c:v>3749.3911132812514</c:v>
                </c:pt>
                <c:pt idx="3982">
                  <c:v>3749.1572265625005</c:v>
                </c:pt>
                <c:pt idx="3983">
                  <c:v>3749.3911132812514</c:v>
                </c:pt>
                <c:pt idx="3984">
                  <c:v>3748.9238281249995</c:v>
                </c:pt>
                <c:pt idx="3985">
                  <c:v>3727.8818359375005</c:v>
                </c:pt>
                <c:pt idx="3986">
                  <c:v>3727.1806640624995</c:v>
                </c:pt>
                <c:pt idx="3987">
                  <c:v>3726.94677734375</c:v>
                </c:pt>
                <c:pt idx="3988">
                  <c:v>3729.05078125</c:v>
                </c:pt>
                <c:pt idx="3989">
                  <c:v>3729.7524414062495</c:v>
                </c:pt>
                <c:pt idx="3990">
                  <c:v>3730.2197265625005</c:v>
                </c:pt>
                <c:pt idx="3991">
                  <c:v>3730.2197265625005</c:v>
                </c:pt>
                <c:pt idx="3992">
                  <c:v>3730.2197265625005</c:v>
                </c:pt>
                <c:pt idx="3993">
                  <c:v>3751.26171875</c:v>
                </c:pt>
                <c:pt idx="3994">
                  <c:v>3751.4956054687495</c:v>
                </c:pt>
                <c:pt idx="3995">
                  <c:v>3751.26171875</c:v>
                </c:pt>
                <c:pt idx="3996">
                  <c:v>3728.58349609375</c:v>
                </c:pt>
                <c:pt idx="3997">
                  <c:v>3704.9697265625005</c:v>
                </c:pt>
                <c:pt idx="3998">
                  <c:v>3705.9052734375005</c:v>
                </c:pt>
                <c:pt idx="3999">
                  <c:v>3730.2197265625005</c:v>
                </c:pt>
                <c:pt idx="4000">
                  <c:v>3752.89794921875</c:v>
                </c:pt>
                <c:pt idx="4001">
                  <c:v>3730.6875</c:v>
                </c:pt>
                <c:pt idx="4002">
                  <c:v>3705.9052734375005</c:v>
                </c:pt>
                <c:pt idx="4003">
                  <c:v>3752.66455078125</c:v>
                </c:pt>
                <c:pt idx="4004">
                  <c:v>3730.92138671875</c:v>
                </c:pt>
                <c:pt idx="4005">
                  <c:v>3751.72900390625</c:v>
                </c:pt>
                <c:pt idx="4006">
                  <c:v>3750.0927734375005</c:v>
                </c:pt>
                <c:pt idx="4007">
                  <c:v>3728.349609375</c:v>
                </c:pt>
                <c:pt idx="4008">
                  <c:v>3728.349609375</c:v>
                </c:pt>
                <c:pt idx="4009">
                  <c:v>3728.1157226562505</c:v>
                </c:pt>
                <c:pt idx="4010">
                  <c:v>3750.3261718750005</c:v>
                </c:pt>
                <c:pt idx="4011">
                  <c:v>3728.349609375</c:v>
                </c:pt>
                <c:pt idx="4012">
                  <c:v>3729.2846679687491</c:v>
                </c:pt>
                <c:pt idx="4013">
                  <c:v>3750.56005859375</c:v>
                </c:pt>
                <c:pt idx="4014">
                  <c:v>3747.7543945312505</c:v>
                </c:pt>
                <c:pt idx="4015">
                  <c:v>3726.94677734375</c:v>
                </c:pt>
                <c:pt idx="4016">
                  <c:v>3726.2456054687491</c:v>
                </c:pt>
                <c:pt idx="4017">
                  <c:v>3701.69677734375</c:v>
                </c:pt>
                <c:pt idx="4018">
                  <c:v>3703.3334960937505</c:v>
                </c:pt>
                <c:pt idx="4019">
                  <c:v>3748.2221679687495</c:v>
                </c:pt>
                <c:pt idx="4020">
                  <c:v>3726.94677734375</c:v>
                </c:pt>
                <c:pt idx="4021">
                  <c:v>3748.4560546875005</c:v>
                </c:pt>
                <c:pt idx="4022">
                  <c:v>3747.9882812499995</c:v>
                </c:pt>
                <c:pt idx="4023">
                  <c:v>3702.6318359375005</c:v>
                </c:pt>
                <c:pt idx="4024">
                  <c:v>3703.3334960937505</c:v>
                </c:pt>
                <c:pt idx="4025">
                  <c:v>3727.1806640624995</c:v>
                </c:pt>
                <c:pt idx="4026">
                  <c:v>3683.4604492187495</c:v>
                </c:pt>
                <c:pt idx="4027">
                  <c:v>3702.6318359375005</c:v>
                </c:pt>
                <c:pt idx="4028">
                  <c:v>3727.4145507812505</c:v>
                </c:pt>
                <c:pt idx="4029">
                  <c:v>3727.1806640624995</c:v>
                </c:pt>
                <c:pt idx="4030">
                  <c:v>3702.39794921875</c:v>
                </c:pt>
                <c:pt idx="4031">
                  <c:v>3747.9882812499995</c:v>
                </c:pt>
                <c:pt idx="4032">
                  <c:v>3705.9052734375005</c:v>
                </c:pt>
                <c:pt idx="4033">
                  <c:v>3730.4536132812509</c:v>
                </c:pt>
                <c:pt idx="4034">
                  <c:v>3751.4956054687495</c:v>
                </c:pt>
                <c:pt idx="4035">
                  <c:v>3704.9697265625005</c:v>
                </c:pt>
                <c:pt idx="4036">
                  <c:v>3704.7363281249995</c:v>
                </c:pt>
                <c:pt idx="4037">
                  <c:v>3704.7363281249995</c:v>
                </c:pt>
                <c:pt idx="4038">
                  <c:v>3704.5024414062495</c:v>
                </c:pt>
                <c:pt idx="4039">
                  <c:v>3704.9697265625005</c:v>
                </c:pt>
                <c:pt idx="4040">
                  <c:v>3686.5</c:v>
                </c:pt>
                <c:pt idx="4041">
                  <c:v>3686.2661132812505</c:v>
                </c:pt>
                <c:pt idx="4042">
                  <c:v>3685.09716796875</c:v>
                </c:pt>
                <c:pt idx="4043">
                  <c:v>3683.6943359375005</c:v>
                </c:pt>
                <c:pt idx="4044">
                  <c:v>3703.56689453125</c:v>
                </c:pt>
                <c:pt idx="4045">
                  <c:v>3703.80078125</c:v>
                </c:pt>
                <c:pt idx="4046">
                  <c:v>3703.56689453125</c:v>
                </c:pt>
                <c:pt idx="4047">
                  <c:v>3703.56689453125</c:v>
                </c:pt>
                <c:pt idx="4048">
                  <c:v>3703.3334960937505</c:v>
                </c:pt>
                <c:pt idx="4049">
                  <c:v>3703.56689453125</c:v>
                </c:pt>
                <c:pt idx="4050">
                  <c:v>3703.80078125</c:v>
                </c:pt>
                <c:pt idx="4051">
                  <c:v>3684.162109375</c:v>
                </c:pt>
                <c:pt idx="4052">
                  <c:v>3702.8657226562505</c:v>
                </c:pt>
                <c:pt idx="4053">
                  <c:v>3702.8657226562505</c:v>
                </c:pt>
                <c:pt idx="4054">
                  <c:v>3726.94677734375</c:v>
                </c:pt>
                <c:pt idx="4055">
                  <c:v>3748.2221679687495</c:v>
                </c:pt>
                <c:pt idx="4056">
                  <c:v>3726.2456054687491</c:v>
                </c:pt>
                <c:pt idx="4057">
                  <c:v>3725.7778320312505</c:v>
                </c:pt>
                <c:pt idx="4058">
                  <c:v>3726.0117187500005</c:v>
                </c:pt>
                <c:pt idx="4059">
                  <c:v>3702.16455078125</c:v>
                </c:pt>
                <c:pt idx="4060">
                  <c:v>3747.7543945312505</c:v>
                </c:pt>
                <c:pt idx="4061">
                  <c:v>3746.8193359375009</c:v>
                </c:pt>
                <c:pt idx="4062">
                  <c:v>3747.0532226562505</c:v>
                </c:pt>
                <c:pt idx="4063">
                  <c:v>3771.13427734375</c:v>
                </c:pt>
                <c:pt idx="4064">
                  <c:v>3790.5395507812505</c:v>
                </c:pt>
                <c:pt idx="4065">
                  <c:v>3789.837890625</c:v>
                </c:pt>
                <c:pt idx="4066">
                  <c:v>3790.5395507812505</c:v>
                </c:pt>
                <c:pt idx="4067">
                  <c:v>3789.837890625</c:v>
                </c:pt>
                <c:pt idx="4068">
                  <c:v>3813.9189453125</c:v>
                </c:pt>
                <c:pt idx="4069">
                  <c:v>3815.0878906249995</c:v>
                </c:pt>
                <c:pt idx="4070">
                  <c:v>3814.38671875</c:v>
                </c:pt>
                <c:pt idx="4071">
                  <c:v>3789.837890625</c:v>
                </c:pt>
                <c:pt idx="4072">
                  <c:v>3790.3056640625</c:v>
                </c:pt>
                <c:pt idx="4073">
                  <c:v>3809.9443359375005</c:v>
                </c:pt>
                <c:pt idx="4074">
                  <c:v>3810.8793945312509</c:v>
                </c:pt>
                <c:pt idx="4075">
                  <c:v>3811.11328125</c:v>
                </c:pt>
                <c:pt idx="4076">
                  <c:v>3785.162109375</c:v>
                </c:pt>
                <c:pt idx="4077">
                  <c:v>3810.4121093750005</c:v>
                </c:pt>
                <c:pt idx="4078">
                  <c:v>3830.05078125</c:v>
                </c:pt>
                <c:pt idx="4079">
                  <c:v>3831.92138671875</c:v>
                </c:pt>
                <c:pt idx="4080">
                  <c:v>3813.4511718750009</c:v>
                </c:pt>
                <c:pt idx="4081">
                  <c:v>3812.2822265625</c:v>
                </c:pt>
                <c:pt idx="4082">
                  <c:v>3815.0878906249995</c:v>
                </c:pt>
                <c:pt idx="4083">
                  <c:v>3816.7246093749995</c:v>
                </c:pt>
                <c:pt idx="4084">
                  <c:v>3834.9604492187495</c:v>
                </c:pt>
                <c:pt idx="4085">
                  <c:v>3835.42822265625</c:v>
                </c:pt>
                <c:pt idx="4086">
                  <c:v>3858.3403320312509</c:v>
                </c:pt>
                <c:pt idx="4087">
                  <c:v>3858.1064453124995</c:v>
                </c:pt>
                <c:pt idx="4088">
                  <c:v>3837.7661132812505</c:v>
                </c:pt>
                <c:pt idx="4089">
                  <c:v>3838.9350585937505</c:v>
                </c:pt>
                <c:pt idx="4090">
                  <c:v>3819.5302734375005</c:v>
                </c:pt>
                <c:pt idx="4091">
                  <c:v>3838.4677734375005</c:v>
                </c:pt>
                <c:pt idx="4092">
                  <c:v>3819.763671875</c:v>
                </c:pt>
                <c:pt idx="4093">
                  <c:v>3820.2314453125</c:v>
                </c:pt>
                <c:pt idx="4094">
                  <c:v>3818.1274414062495</c:v>
                </c:pt>
                <c:pt idx="4095">
                  <c:v>3818.361328125</c:v>
                </c:pt>
                <c:pt idx="4096">
                  <c:v>3794.0463867187495</c:v>
                </c:pt>
                <c:pt idx="4097">
                  <c:v>3838</c:v>
                </c:pt>
                <c:pt idx="4098">
                  <c:v>3819.0625</c:v>
                </c:pt>
                <c:pt idx="4099">
                  <c:v>3818.361328125</c:v>
                </c:pt>
                <c:pt idx="4100">
                  <c:v>3837.0649414062495</c:v>
                </c:pt>
                <c:pt idx="4101">
                  <c:v>3838</c:v>
                </c:pt>
                <c:pt idx="4102">
                  <c:v>3818.1274414062495</c:v>
                </c:pt>
                <c:pt idx="4103">
                  <c:v>3837.2988281249991</c:v>
                </c:pt>
                <c:pt idx="4104">
                  <c:v>3837.0649414062495</c:v>
                </c:pt>
                <c:pt idx="4105">
                  <c:v>3818.1274414062495</c:v>
                </c:pt>
                <c:pt idx="4106">
                  <c:v>3818.5947265625005</c:v>
                </c:pt>
                <c:pt idx="4107">
                  <c:v>3818.361328125</c:v>
                </c:pt>
                <c:pt idx="4108">
                  <c:v>3837.2988281249991</c:v>
                </c:pt>
                <c:pt idx="4109">
                  <c:v>3818.361328125</c:v>
                </c:pt>
                <c:pt idx="4110">
                  <c:v>3837.2988281249991</c:v>
                </c:pt>
                <c:pt idx="4111">
                  <c:v>3860.4443359375005</c:v>
                </c:pt>
                <c:pt idx="4112">
                  <c:v>3817.1918945312505</c:v>
                </c:pt>
                <c:pt idx="4113">
                  <c:v>3816.95849609375</c:v>
                </c:pt>
                <c:pt idx="4114">
                  <c:v>3817.42578125</c:v>
                </c:pt>
                <c:pt idx="4115">
                  <c:v>3836.1293945312505</c:v>
                </c:pt>
                <c:pt idx="4116">
                  <c:v>3835.42822265625</c:v>
                </c:pt>
                <c:pt idx="4117">
                  <c:v>3835.662109375</c:v>
                </c:pt>
                <c:pt idx="4118">
                  <c:v>3815.78955078125</c:v>
                </c:pt>
                <c:pt idx="4119">
                  <c:v>3834.9604492187495</c:v>
                </c:pt>
                <c:pt idx="4120">
                  <c:v>3835.662109375</c:v>
                </c:pt>
                <c:pt idx="4121">
                  <c:v>3835.8959960937505</c:v>
                </c:pt>
                <c:pt idx="4122">
                  <c:v>3816.7246093749995</c:v>
                </c:pt>
                <c:pt idx="4123">
                  <c:v>3816.0229492187495</c:v>
                </c:pt>
                <c:pt idx="4124">
                  <c:v>3836.1293945312505</c:v>
                </c:pt>
                <c:pt idx="4125">
                  <c:v>3836.1293945312505</c:v>
                </c:pt>
                <c:pt idx="4126">
                  <c:v>3836.59716796875</c:v>
                </c:pt>
                <c:pt idx="4127">
                  <c:v>3857.17138671875</c:v>
                </c:pt>
                <c:pt idx="4128">
                  <c:v>3835.662109375</c:v>
                </c:pt>
                <c:pt idx="4129">
                  <c:v>3835.8959960937505</c:v>
                </c:pt>
                <c:pt idx="4130">
                  <c:v>3836.8310546875009</c:v>
                </c:pt>
                <c:pt idx="4131">
                  <c:v>3836.8310546875009</c:v>
                </c:pt>
                <c:pt idx="4132">
                  <c:v>3835.662109375</c:v>
                </c:pt>
                <c:pt idx="4133">
                  <c:v>3836.59716796875</c:v>
                </c:pt>
                <c:pt idx="4134">
                  <c:v>3837.0649414062495</c:v>
                </c:pt>
                <c:pt idx="4135">
                  <c:v>3836.1293945312505</c:v>
                </c:pt>
                <c:pt idx="4136">
                  <c:v>3836.59716796875</c:v>
                </c:pt>
                <c:pt idx="4137">
                  <c:v>3816.7246093749995</c:v>
                </c:pt>
                <c:pt idx="4138">
                  <c:v>3816.7246093749995</c:v>
                </c:pt>
                <c:pt idx="4139">
                  <c:v>3837.7661132812505</c:v>
                </c:pt>
                <c:pt idx="4140">
                  <c:v>3836.8310546875009</c:v>
                </c:pt>
                <c:pt idx="4141">
                  <c:v>3837.7661132812505</c:v>
                </c:pt>
                <c:pt idx="4142">
                  <c:v>3835.8959960937505</c:v>
                </c:pt>
                <c:pt idx="4143">
                  <c:v>3834.4931640625005</c:v>
                </c:pt>
                <c:pt idx="4144">
                  <c:v>3834.4931640625005</c:v>
                </c:pt>
                <c:pt idx="4145">
                  <c:v>3833.32421875</c:v>
                </c:pt>
                <c:pt idx="4146">
                  <c:v>3855.7685546875</c:v>
                </c:pt>
                <c:pt idx="4147">
                  <c:v>3854.8334960937505</c:v>
                </c:pt>
                <c:pt idx="4148">
                  <c:v>3853.4306640625</c:v>
                </c:pt>
                <c:pt idx="4149">
                  <c:v>3854.3657226562505</c:v>
                </c:pt>
                <c:pt idx="4150">
                  <c:v>3854.1318359375005</c:v>
                </c:pt>
                <c:pt idx="4151">
                  <c:v>3832.62255859375</c:v>
                </c:pt>
                <c:pt idx="4152">
                  <c:v>3832.1552734375005</c:v>
                </c:pt>
                <c:pt idx="4153">
                  <c:v>3855.30078125</c:v>
                </c:pt>
                <c:pt idx="4154">
                  <c:v>3833.5581054687495</c:v>
                </c:pt>
                <c:pt idx="4155">
                  <c:v>3832.1552734375005</c:v>
                </c:pt>
                <c:pt idx="4156">
                  <c:v>3832.1552734375005</c:v>
                </c:pt>
                <c:pt idx="4157">
                  <c:v>3832.388671875</c:v>
                </c:pt>
                <c:pt idx="4158">
                  <c:v>3854.1318359375005</c:v>
                </c:pt>
                <c:pt idx="4159">
                  <c:v>3853.19677734375</c:v>
                </c:pt>
                <c:pt idx="4160">
                  <c:v>3831.2197265625005</c:v>
                </c:pt>
                <c:pt idx="4161">
                  <c:v>3828.6479492187495</c:v>
                </c:pt>
                <c:pt idx="4162">
                  <c:v>3828.6479492187495</c:v>
                </c:pt>
                <c:pt idx="4163">
                  <c:v>3830.9863281249995</c:v>
                </c:pt>
                <c:pt idx="4164">
                  <c:v>3830.7524414062495</c:v>
                </c:pt>
                <c:pt idx="4165">
                  <c:v>3830.05078125</c:v>
                </c:pt>
                <c:pt idx="4166">
                  <c:v>3831.2197265625005</c:v>
                </c:pt>
                <c:pt idx="4167">
                  <c:v>3831.92138671875</c:v>
                </c:pt>
                <c:pt idx="4168">
                  <c:v>3833.5581054687495</c:v>
                </c:pt>
                <c:pt idx="4169">
                  <c:v>3856.0024414062495</c:v>
                </c:pt>
                <c:pt idx="4170">
                  <c:v>3813.68505859375</c:v>
                </c:pt>
                <c:pt idx="4171">
                  <c:v>3833.5581054687495</c:v>
                </c:pt>
                <c:pt idx="4172">
                  <c:v>3833.5581054687495</c:v>
                </c:pt>
                <c:pt idx="4173">
                  <c:v>3832.388671875</c:v>
                </c:pt>
                <c:pt idx="4174">
                  <c:v>3833.5581054687495</c:v>
                </c:pt>
                <c:pt idx="4175">
                  <c:v>3832.62255859375</c:v>
                </c:pt>
                <c:pt idx="4176">
                  <c:v>3832.1552734375005</c:v>
                </c:pt>
                <c:pt idx="4177">
                  <c:v>3833.0903320312509</c:v>
                </c:pt>
                <c:pt idx="4178">
                  <c:v>3831.92138671875</c:v>
                </c:pt>
                <c:pt idx="4179">
                  <c:v>3832.388671875</c:v>
                </c:pt>
                <c:pt idx="4180">
                  <c:v>3832.62255859375</c:v>
                </c:pt>
                <c:pt idx="4181">
                  <c:v>3812.2822265625</c:v>
                </c:pt>
                <c:pt idx="4182">
                  <c:v>3812.5161132812509</c:v>
                </c:pt>
                <c:pt idx="4183">
                  <c:v>3832.1552734375005</c:v>
                </c:pt>
                <c:pt idx="4184">
                  <c:v>3833.0903320312509</c:v>
                </c:pt>
                <c:pt idx="4185">
                  <c:v>3854.599609375</c:v>
                </c:pt>
                <c:pt idx="4186">
                  <c:v>3832.1552734375005</c:v>
                </c:pt>
                <c:pt idx="4187">
                  <c:v>3831.4536132812509</c:v>
                </c:pt>
                <c:pt idx="4188">
                  <c:v>3812.5161132812509</c:v>
                </c:pt>
                <c:pt idx="4189">
                  <c:v>3831.4536132812509</c:v>
                </c:pt>
                <c:pt idx="4190">
                  <c:v>3854.3657226562505</c:v>
                </c:pt>
                <c:pt idx="4191">
                  <c:v>3831.4536132812509</c:v>
                </c:pt>
                <c:pt idx="4192">
                  <c:v>3852.9628906249995</c:v>
                </c:pt>
                <c:pt idx="4193">
                  <c:v>3854.3657226562505</c:v>
                </c:pt>
                <c:pt idx="4194">
                  <c:v>3853.66455078125</c:v>
                </c:pt>
                <c:pt idx="4195">
                  <c:v>3852.9628906249995</c:v>
                </c:pt>
                <c:pt idx="4196">
                  <c:v>3843.8447265625005</c:v>
                </c:pt>
                <c:pt idx="4197">
                  <c:v>3844.0786132812505</c:v>
                </c:pt>
                <c:pt idx="4198">
                  <c:v>3865.8217773437505</c:v>
                </c:pt>
                <c:pt idx="4199">
                  <c:v>3863.0161132812509</c:v>
                </c:pt>
                <c:pt idx="4200">
                  <c:v>3863.4838867187495</c:v>
                </c:pt>
                <c:pt idx="4201">
                  <c:v>3863.4838867187495</c:v>
                </c:pt>
                <c:pt idx="4202">
                  <c:v>3862.31494140625</c:v>
                </c:pt>
                <c:pt idx="4203">
                  <c:v>3862.7822265625</c:v>
                </c:pt>
                <c:pt idx="4204">
                  <c:v>3863.0161132812509</c:v>
                </c:pt>
                <c:pt idx="4205">
                  <c:v>3886.162109375</c:v>
                </c:pt>
                <c:pt idx="4206">
                  <c:v>3887.09716796875</c:v>
                </c:pt>
                <c:pt idx="4207">
                  <c:v>3882.6552734375005</c:v>
                </c:pt>
                <c:pt idx="4208">
                  <c:v>3884.9931640625005</c:v>
                </c:pt>
                <c:pt idx="4209">
                  <c:v>3902.76171875</c:v>
                </c:pt>
                <c:pt idx="4210">
                  <c:v>3902.76171875</c:v>
                </c:pt>
                <c:pt idx="4211">
                  <c:v>3902.76171875</c:v>
                </c:pt>
                <c:pt idx="4212">
                  <c:v>3888.5</c:v>
                </c:pt>
                <c:pt idx="4213">
                  <c:v>3908.138671875</c:v>
                </c:pt>
                <c:pt idx="4214">
                  <c:v>3906.9697265625005</c:v>
                </c:pt>
                <c:pt idx="4215">
                  <c:v>3906.9697265625005</c:v>
                </c:pt>
                <c:pt idx="4216">
                  <c:v>3907.2036132812505</c:v>
                </c:pt>
                <c:pt idx="4217">
                  <c:v>3907.2036132812505</c:v>
                </c:pt>
                <c:pt idx="4218">
                  <c:v>3906.9697265625005</c:v>
                </c:pt>
                <c:pt idx="4219">
                  <c:v>3907.9052734375005</c:v>
                </c:pt>
                <c:pt idx="4220">
                  <c:v>3907.2036132812505</c:v>
                </c:pt>
                <c:pt idx="4221">
                  <c:v>3906.9697265625005</c:v>
                </c:pt>
                <c:pt idx="4222">
                  <c:v>3907.4375000000005</c:v>
                </c:pt>
                <c:pt idx="4223">
                  <c:v>3907.2036132812505</c:v>
                </c:pt>
                <c:pt idx="4224">
                  <c:v>3889.4350585937505</c:v>
                </c:pt>
                <c:pt idx="4225">
                  <c:v>3907.2036132812505</c:v>
                </c:pt>
                <c:pt idx="4226">
                  <c:v>3931.9863281249995</c:v>
                </c:pt>
                <c:pt idx="4227">
                  <c:v>3906.9697265625005</c:v>
                </c:pt>
                <c:pt idx="4228">
                  <c:v>3906.9697265625005</c:v>
                </c:pt>
                <c:pt idx="4229">
                  <c:v>3906.2685546875</c:v>
                </c:pt>
                <c:pt idx="4230">
                  <c:v>3905.56689453125</c:v>
                </c:pt>
                <c:pt idx="4231">
                  <c:v>3887.5649414062495</c:v>
                </c:pt>
                <c:pt idx="4232">
                  <c:v>3907.2036132812505</c:v>
                </c:pt>
                <c:pt idx="4233">
                  <c:v>3907.4375000000005</c:v>
                </c:pt>
                <c:pt idx="4234">
                  <c:v>3906.7363281249995</c:v>
                </c:pt>
                <c:pt idx="4235">
                  <c:v>3908.138671875</c:v>
                </c:pt>
                <c:pt idx="4236">
                  <c:v>3931.7524414062495</c:v>
                </c:pt>
                <c:pt idx="4237">
                  <c:v>3906.7363281249995</c:v>
                </c:pt>
                <c:pt idx="4238">
                  <c:v>3907.2036132812505</c:v>
                </c:pt>
                <c:pt idx="4239">
                  <c:v>3906.9697265625005</c:v>
                </c:pt>
                <c:pt idx="4240">
                  <c:v>3889.2011718750005</c:v>
                </c:pt>
                <c:pt idx="4241">
                  <c:v>3912.5810546875005</c:v>
                </c:pt>
                <c:pt idx="4242">
                  <c:v>3913.0488281249991</c:v>
                </c:pt>
                <c:pt idx="4243">
                  <c:v>3913.9838867187495</c:v>
                </c:pt>
                <c:pt idx="4244">
                  <c:v>3952.56005859375</c:v>
                </c:pt>
                <c:pt idx="4245">
                  <c:v>3931.9863281249995</c:v>
                </c:pt>
                <c:pt idx="4246">
                  <c:v>3932.92138671875</c:v>
                </c:pt>
                <c:pt idx="4247">
                  <c:v>3932.4536132812509</c:v>
                </c:pt>
                <c:pt idx="4248">
                  <c:v>3912.5810546875005</c:v>
                </c:pt>
                <c:pt idx="4249">
                  <c:v>3912.81494140625</c:v>
                </c:pt>
                <c:pt idx="4250">
                  <c:v>3913.0488281249991</c:v>
                </c:pt>
                <c:pt idx="4251">
                  <c:v>3913.0488281249991</c:v>
                </c:pt>
                <c:pt idx="4252">
                  <c:v>3888.5</c:v>
                </c:pt>
                <c:pt idx="4253">
                  <c:v>3912.81494140625</c:v>
                </c:pt>
                <c:pt idx="4254">
                  <c:v>3913.2822265625</c:v>
                </c:pt>
                <c:pt idx="4255">
                  <c:v>3913.0488281249991</c:v>
                </c:pt>
                <c:pt idx="4256">
                  <c:v>3889.6689453124995</c:v>
                </c:pt>
                <c:pt idx="4257">
                  <c:v>3889.4350585937505</c:v>
                </c:pt>
                <c:pt idx="4258">
                  <c:v>3866.0556640625</c:v>
                </c:pt>
                <c:pt idx="4259">
                  <c:v>3865.1206054687491</c:v>
                </c:pt>
                <c:pt idx="4260">
                  <c:v>3864.88671875</c:v>
                </c:pt>
                <c:pt idx="4261">
                  <c:v>3865.1206054687491</c:v>
                </c:pt>
                <c:pt idx="4262">
                  <c:v>3863.9511718750009</c:v>
                </c:pt>
                <c:pt idx="4263">
                  <c:v>3887.3310546875009</c:v>
                </c:pt>
                <c:pt idx="4264">
                  <c:v>3886.86328125</c:v>
                </c:pt>
                <c:pt idx="4265">
                  <c:v>3862.7822265625</c:v>
                </c:pt>
                <c:pt idx="4266">
                  <c:v>3840.337890625</c:v>
                </c:pt>
                <c:pt idx="4267">
                  <c:v>3863.0161132812509</c:v>
                </c:pt>
                <c:pt idx="4268">
                  <c:v>3863.4838867187495</c:v>
                </c:pt>
                <c:pt idx="4269">
                  <c:v>3863.0161132812509</c:v>
                </c:pt>
                <c:pt idx="4270">
                  <c:v>3862.7822265625</c:v>
                </c:pt>
                <c:pt idx="4271">
                  <c:v>3862.31494140625</c:v>
                </c:pt>
                <c:pt idx="4272">
                  <c:v>3862.5488281249991</c:v>
                </c:pt>
                <c:pt idx="4273">
                  <c:v>3888.2661132812505</c:v>
                </c:pt>
                <c:pt idx="4274">
                  <c:v>3888.5</c:v>
                </c:pt>
                <c:pt idx="4275">
                  <c:v>3863.9511718750009</c:v>
                </c:pt>
                <c:pt idx="4276">
                  <c:v>3860.67822265625</c:v>
                </c:pt>
                <c:pt idx="4277">
                  <c:v>3860.2104492187495</c:v>
                </c:pt>
                <c:pt idx="4278">
                  <c:v>3884.75927734375</c:v>
                </c:pt>
                <c:pt idx="4279">
                  <c:v>3859.9770507812505</c:v>
                </c:pt>
                <c:pt idx="4280">
                  <c:v>3860.4443359375005</c:v>
                </c:pt>
                <c:pt idx="4281">
                  <c:v>3884.0581054687495</c:v>
                </c:pt>
                <c:pt idx="4282">
                  <c:v>3859.9770507812505</c:v>
                </c:pt>
                <c:pt idx="4283">
                  <c:v>3858.8081054687495</c:v>
                </c:pt>
                <c:pt idx="4284">
                  <c:v>3859.0415039062505</c:v>
                </c:pt>
                <c:pt idx="4285">
                  <c:v>3859.275390625</c:v>
                </c:pt>
                <c:pt idx="4286">
                  <c:v>3838</c:v>
                </c:pt>
                <c:pt idx="4287">
                  <c:v>3837.0649414062495</c:v>
                </c:pt>
                <c:pt idx="4288">
                  <c:v>3859.275390625</c:v>
                </c:pt>
                <c:pt idx="4289">
                  <c:v>3859.50927734375</c:v>
                </c:pt>
                <c:pt idx="4290">
                  <c:v>3859.0415039062505</c:v>
                </c:pt>
                <c:pt idx="4291">
                  <c:v>3859.0415039062505</c:v>
                </c:pt>
                <c:pt idx="4292">
                  <c:v>3859.50927734375</c:v>
                </c:pt>
                <c:pt idx="4293">
                  <c:v>3859.50927734375</c:v>
                </c:pt>
                <c:pt idx="4294">
                  <c:v>3861.61328125</c:v>
                </c:pt>
                <c:pt idx="4295">
                  <c:v>3862.31494140625</c:v>
                </c:pt>
                <c:pt idx="4296">
                  <c:v>3861.61328125</c:v>
                </c:pt>
                <c:pt idx="4297">
                  <c:v>3887.09716796875</c:v>
                </c:pt>
                <c:pt idx="4298">
                  <c:v>3865.8217773437505</c:v>
                </c:pt>
                <c:pt idx="4299">
                  <c:v>3887.5649414062495</c:v>
                </c:pt>
                <c:pt idx="4300">
                  <c:v>3886.162109375</c:v>
                </c:pt>
                <c:pt idx="4301">
                  <c:v>3865.1206054687491</c:v>
                </c:pt>
                <c:pt idx="4302">
                  <c:v>3839.1689453124995</c:v>
                </c:pt>
                <c:pt idx="4303">
                  <c:v>3864.88671875</c:v>
                </c:pt>
                <c:pt idx="4304">
                  <c:v>3885.6943359375005</c:v>
                </c:pt>
                <c:pt idx="4305">
                  <c:v>3863.9511718750009</c:v>
                </c:pt>
                <c:pt idx="4306">
                  <c:v>3863.9511718750009</c:v>
                </c:pt>
                <c:pt idx="4307">
                  <c:v>3863.9511718750009</c:v>
                </c:pt>
                <c:pt idx="4308">
                  <c:v>3864.6528320312505</c:v>
                </c:pt>
                <c:pt idx="4309">
                  <c:v>3886.162109375</c:v>
                </c:pt>
                <c:pt idx="4310">
                  <c:v>3887.3310546875009</c:v>
                </c:pt>
                <c:pt idx="4311">
                  <c:v>3863.9511718750009</c:v>
                </c:pt>
                <c:pt idx="4312">
                  <c:v>3885.92822265625</c:v>
                </c:pt>
                <c:pt idx="4313">
                  <c:v>3863.7177734375005</c:v>
                </c:pt>
                <c:pt idx="4314">
                  <c:v>3865.1206054687491</c:v>
                </c:pt>
                <c:pt idx="4315">
                  <c:v>3864.88671875</c:v>
                </c:pt>
                <c:pt idx="4316">
                  <c:v>3861.84716796875</c:v>
                </c:pt>
                <c:pt idx="4317">
                  <c:v>3863.7177734375005</c:v>
                </c:pt>
                <c:pt idx="4318">
                  <c:v>3862.5488281249991</c:v>
                </c:pt>
                <c:pt idx="4319">
                  <c:v>3886.162109375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D6C-4DA4-972C-D0ECB44DB43F}"/>
            </c:ext>
          </c:extLst>
        </c:ser>
        <c:ser>
          <c:idx val="1"/>
          <c:order val="1"/>
          <c:tx>
            <c:strRef>
              <c:f>Controle_supervisorio_dados!$C$1</c:f>
              <c:strCache>
                <c:ptCount val="1"/>
                <c:pt idx="0">
                  <c:v>Dosagem Sulfato (L/h)</c:v>
                </c:pt>
              </c:strCache>
            </c:strRef>
          </c:tx>
          <c:spPr>
            <a:ln w="19050" cap="rnd">
              <a:solidFill>
                <a:schemeClr val="tx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Controle_supervisorio_dados!$A$2:$A$4321</c:f>
              <c:numCache>
                <c:formatCode>m/d/yyyy\ h:mm</c:formatCode>
                <c:ptCount val="4320"/>
                <c:pt idx="0">
                  <c:v>42962.368750000001</c:v>
                </c:pt>
                <c:pt idx="1">
                  <c:v>42962.368981481479</c:v>
                </c:pt>
                <c:pt idx="2">
                  <c:v>42962.369212962971</c:v>
                </c:pt>
                <c:pt idx="3">
                  <c:v>42962.369444444441</c:v>
                </c:pt>
                <c:pt idx="4">
                  <c:v>42962.369675925933</c:v>
                </c:pt>
                <c:pt idx="5">
                  <c:v>42962.36990740741</c:v>
                </c:pt>
                <c:pt idx="6">
                  <c:v>42962.370138888895</c:v>
                </c:pt>
                <c:pt idx="7">
                  <c:v>42962.37037037038</c:v>
                </c:pt>
                <c:pt idx="8">
                  <c:v>42962.37060185185</c:v>
                </c:pt>
                <c:pt idx="9">
                  <c:v>42962.370833333342</c:v>
                </c:pt>
                <c:pt idx="10">
                  <c:v>42962.371064814804</c:v>
                </c:pt>
                <c:pt idx="11">
                  <c:v>42962.371296296304</c:v>
                </c:pt>
                <c:pt idx="12">
                  <c:v>42962.371527777781</c:v>
                </c:pt>
                <c:pt idx="13">
                  <c:v>42962.371759259258</c:v>
                </c:pt>
                <c:pt idx="14">
                  <c:v>42962.371990740736</c:v>
                </c:pt>
                <c:pt idx="15">
                  <c:v>42962.372222222228</c:v>
                </c:pt>
                <c:pt idx="16">
                  <c:v>42962.372453703705</c:v>
                </c:pt>
                <c:pt idx="17">
                  <c:v>42962.372685185182</c:v>
                </c:pt>
                <c:pt idx="18">
                  <c:v>42962.372916666667</c:v>
                </c:pt>
                <c:pt idx="19">
                  <c:v>42962.373148148152</c:v>
                </c:pt>
                <c:pt idx="20">
                  <c:v>42962.373379629629</c:v>
                </c:pt>
                <c:pt idx="21">
                  <c:v>42962.373611111114</c:v>
                </c:pt>
                <c:pt idx="22">
                  <c:v>42962.373842592591</c:v>
                </c:pt>
                <c:pt idx="23">
                  <c:v>42962.37407407409</c:v>
                </c:pt>
                <c:pt idx="24">
                  <c:v>42962.374305555553</c:v>
                </c:pt>
                <c:pt idx="25">
                  <c:v>42962.374537037045</c:v>
                </c:pt>
                <c:pt idx="26">
                  <c:v>42962.374768518515</c:v>
                </c:pt>
                <c:pt idx="27">
                  <c:v>42962.375</c:v>
                </c:pt>
                <c:pt idx="28">
                  <c:v>42962.375231481492</c:v>
                </c:pt>
                <c:pt idx="29">
                  <c:v>42962.375462962955</c:v>
                </c:pt>
                <c:pt idx="30">
                  <c:v>42962.375694444454</c:v>
                </c:pt>
                <c:pt idx="31">
                  <c:v>42962.375925925931</c:v>
                </c:pt>
                <c:pt idx="32">
                  <c:v>42962.376157407416</c:v>
                </c:pt>
                <c:pt idx="33">
                  <c:v>42962.376388888893</c:v>
                </c:pt>
                <c:pt idx="34">
                  <c:v>42962.376620370378</c:v>
                </c:pt>
                <c:pt idx="35">
                  <c:v>42962.376851851863</c:v>
                </c:pt>
                <c:pt idx="36">
                  <c:v>42962.377083333326</c:v>
                </c:pt>
                <c:pt idx="37">
                  <c:v>42962.377314814818</c:v>
                </c:pt>
                <c:pt idx="38">
                  <c:v>42962.377546296302</c:v>
                </c:pt>
                <c:pt idx="39">
                  <c:v>42962.37777777778</c:v>
                </c:pt>
                <c:pt idx="40">
                  <c:v>42962.378009259264</c:v>
                </c:pt>
                <c:pt idx="41">
                  <c:v>42962.378240740742</c:v>
                </c:pt>
                <c:pt idx="42">
                  <c:v>42962.378472222219</c:v>
                </c:pt>
                <c:pt idx="43">
                  <c:v>42962.378703703704</c:v>
                </c:pt>
                <c:pt idx="44">
                  <c:v>42962.378935185196</c:v>
                </c:pt>
                <c:pt idx="45">
                  <c:v>42962.379166666658</c:v>
                </c:pt>
                <c:pt idx="46">
                  <c:v>42962.379398148165</c:v>
                </c:pt>
                <c:pt idx="47">
                  <c:v>42962.379629629628</c:v>
                </c:pt>
                <c:pt idx="48">
                  <c:v>42962.379861111105</c:v>
                </c:pt>
                <c:pt idx="49">
                  <c:v>42962.380092592597</c:v>
                </c:pt>
                <c:pt idx="50">
                  <c:v>42962.380324074089</c:v>
                </c:pt>
                <c:pt idx="51">
                  <c:v>42962.380555555566</c:v>
                </c:pt>
                <c:pt idx="52">
                  <c:v>42962.380787037036</c:v>
                </c:pt>
                <c:pt idx="53">
                  <c:v>42962.381018518528</c:v>
                </c:pt>
                <c:pt idx="54">
                  <c:v>42962.381250000006</c:v>
                </c:pt>
                <c:pt idx="55">
                  <c:v>42962.381481481476</c:v>
                </c:pt>
                <c:pt idx="56">
                  <c:v>42962.381712962961</c:v>
                </c:pt>
                <c:pt idx="57">
                  <c:v>42962.381944444453</c:v>
                </c:pt>
                <c:pt idx="58">
                  <c:v>42962.38217592593</c:v>
                </c:pt>
                <c:pt idx="59">
                  <c:v>42962.382407407415</c:v>
                </c:pt>
                <c:pt idx="60">
                  <c:v>42962.382638888899</c:v>
                </c:pt>
                <c:pt idx="61">
                  <c:v>42962.382870370377</c:v>
                </c:pt>
                <c:pt idx="62">
                  <c:v>42962.383101851854</c:v>
                </c:pt>
                <c:pt idx="63">
                  <c:v>42962.383333333331</c:v>
                </c:pt>
                <c:pt idx="64">
                  <c:v>42962.383564814816</c:v>
                </c:pt>
                <c:pt idx="65">
                  <c:v>42962.383796296293</c:v>
                </c:pt>
                <c:pt idx="66">
                  <c:v>42962.384027777785</c:v>
                </c:pt>
                <c:pt idx="67">
                  <c:v>42962.38425925927</c:v>
                </c:pt>
                <c:pt idx="68">
                  <c:v>42962.38449074074</c:v>
                </c:pt>
                <c:pt idx="69">
                  <c:v>42962.384722222232</c:v>
                </c:pt>
                <c:pt idx="70">
                  <c:v>42962.384953703702</c:v>
                </c:pt>
                <c:pt idx="71">
                  <c:v>42962.385185185187</c:v>
                </c:pt>
                <c:pt idx="72">
                  <c:v>42962.385416666664</c:v>
                </c:pt>
                <c:pt idx="73">
                  <c:v>42962.385648148156</c:v>
                </c:pt>
                <c:pt idx="74">
                  <c:v>42962.385879629634</c:v>
                </c:pt>
                <c:pt idx="75">
                  <c:v>42962.386111111111</c:v>
                </c:pt>
                <c:pt idx="76">
                  <c:v>42962.386342592603</c:v>
                </c:pt>
                <c:pt idx="77">
                  <c:v>42962.386574074088</c:v>
                </c:pt>
                <c:pt idx="78">
                  <c:v>42962.386805555565</c:v>
                </c:pt>
                <c:pt idx="79">
                  <c:v>42962.387037037042</c:v>
                </c:pt>
                <c:pt idx="80">
                  <c:v>42962.387268518527</c:v>
                </c:pt>
                <c:pt idx="81">
                  <c:v>42962.387500000004</c:v>
                </c:pt>
                <c:pt idx="82">
                  <c:v>42962.387731481482</c:v>
                </c:pt>
                <c:pt idx="83">
                  <c:v>42962.387962962966</c:v>
                </c:pt>
                <c:pt idx="84">
                  <c:v>42962.388194444458</c:v>
                </c:pt>
                <c:pt idx="85">
                  <c:v>42962.388425925936</c:v>
                </c:pt>
                <c:pt idx="86">
                  <c:v>42962.38865740742</c:v>
                </c:pt>
                <c:pt idx="87">
                  <c:v>42962.388888888898</c:v>
                </c:pt>
                <c:pt idx="88">
                  <c:v>42962.389120370368</c:v>
                </c:pt>
                <c:pt idx="89">
                  <c:v>42962.389351851853</c:v>
                </c:pt>
                <c:pt idx="90">
                  <c:v>42962.38958333333</c:v>
                </c:pt>
                <c:pt idx="91">
                  <c:v>42962.389814814822</c:v>
                </c:pt>
                <c:pt idx="92">
                  <c:v>42962.390046296299</c:v>
                </c:pt>
                <c:pt idx="93">
                  <c:v>42962.390277777784</c:v>
                </c:pt>
                <c:pt idx="94">
                  <c:v>42962.390509259261</c:v>
                </c:pt>
                <c:pt idx="95">
                  <c:v>42962.390740740731</c:v>
                </c:pt>
                <c:pt idx="96">
                  <c:v>42962.390972222223</c:v>
                </c:pt>
                <c:pt idx="97">
                  <c:v>42962.391203703693</c:v>
                </c:pt>
                <c:pt idx="98">
                  <c:v>42962.391435185185</c:v>
                </c:pt>
                <c:pt idx="99">
                  <c:v>42962.391666666663</c:v>
                </c:pt>
                <c:pt idx="100">
                  <c:v>42962.391898148155</c:v>
                </c:pt>
                <c:pt idx="101">
                  <c:v>42962.392129629625</c:v>
                </c:pt>
                <c:pt idx="102">
                  <c:v>42962.392361111102</c:v>
                </c:pt>
                <c:pt idx="103">
                  <c:v>42962.392592592601</c:v>
                </c:pt>
                <c:pt idx="104">
                  <c:v>42962.392824074079</c:v>
                </c:pt>
                <c:pt idx="105">
                  <c:v>42962.393055555556</c:v>
                </c:pt>
                <c:pt idx="106">
                  <c:v>42962.393287037034</c:v>
                </c:pt>
                <c:pt idx="107">
                  <c:v>42962.393518518518</c:v>
                </c:pt>
                <c:pt idx="108">
                  <c:v>42962.393749999996</c:v>
                </c:pt>
                <c:pt idx="109">
                  <c:v>42962.393981481473</c:v>
                </c:pt>
                <c:pt idx="110">
                  <c:v>42962.394212962972</c:v>
                </c:pt>
                <c:pt idx="111">
                  <c:v>42962.394444444442</c:v>
                </c:pt>
                <c:pt idx="112">
                  <c:v>42962.394675925934</c:v>
                </c:pt>
                <c:pt idx="113">
                  <c:v>42962.394907407412</c:v>
                </c:pt>
                <c:pt idx="114">
                  <c:v>42962.395138888889</c:v>
                </c:pt>
                <c:pt idx="115">
                  <c:v>42962.395370370381</c:v>
                </c:pt>
                <c:pt idx="116">
                  <c:v>42962.395601851844</c:v>
                </c:pt>
                <c:pt idx="117">
                  <c:v>42962.395833333336</c:v>
                </c:pt>
                <c:pt idx="118">
                  <c:v>42962.396064814806</c:v>
                </c:pt>
                <c:pt idx="119">
                  <c:v>42962.396296296305</c:v>
                </c:pt>
                <c:pt idx="120">
                  <c:v>42962.396527777782</c:v>
                </c:pt>
                <c:pt idx="121">
                  <c:v>42962.39675925926</c:v>
                </c:pt>
                <c:pt idx="122">
                  <c:v>42962.396990740737</c:v>
                </c:pt>
                <c:pt idx="123">
                  <c:v>42962.397222222222</c:v>
                </c:pt>
                <c:pt idx="124">
                  <c:v>42962.397453703699</c:v>
                </c:pt>
                <c:pt idx="125">
                  <c:v>42962.397685185184</c:v>
                </c:pt>
                <c:pt idx="126">
                  <c:v>42962.397916666661</c:v>
                </c:pt>
                <c:pt idx="127">
                  <c:v>42962.398148148153</c:v>
                </c:pt>
                <c:pt idx="128">
                  <c:v>42962.398379629631</c:v>
                </c:pt>
                <c:pt idx="129">
                  <c:v>42962.398611111108</c:v>
                </c:pt>
                <c:pt idx="130">
                  <c:v>42962.398842592593</c:v>
                </c:pt>
                <c:pt idx="131">
                  <c:v>42962.399074074085</c:v>
                </c:pt>
                <c:pt idx="132">
                  <c:v>42962.399305555555</c:v>
                </c:pt>
                <c:pt idx="133">
                  <c:v>42962.399537037039</c:v>
                </c:pt>
                <c:pt idx="134">
                  <c:v>42962.39976851851</c:v>
                </c:pt>
                <c:pt idx="135">
                  <c:v>42962.400000000001</c:v>
                </c:pt>
                <c:pt idx="136">
                  <c:v>42962.400231481486</c:v>
                </c:pt>
                <c:pt idx="137">
                  <c:v>42962.400462962964</c:v>
                </c:pt>
                <c:pt idx="138">
                  <c:v>42962.400694444448</c:v>
                </c:pt>
                <c:pt idx="139">
                  <c:v>42962.400925925933</c:v>
                </c:pt>
                <c:pt idx="140">
                  <c:v>42962.40115740741</c:v>
                </c:pt>
                <c:pt idx="141">
                  <c:v>42962.401388888888</c:v>
                </c:pt>
                <c:pt idx="142">
                  <c:v>42962.401620370372</c:v>
                </c:pt>
                <c:pt idx="143">
                  <c:v>42962.40185185185</c:v>
                </c:pt>
                <c:pt idx="144">
                  <c:v>42962.402083333334</c:v>
                </c:pt>
                <c:pt idx="145">
                  <c:v>42962.402314814812</c:v>
                </c:pt>
                <c:pt idx="146">
                  <c:v>42962.402546296304</c:v>
                </c:pt>
                <c:pt idx="147">
                  <c:v>42962.402777777781</c:v>
                </c:pt>
                <c:pt idx="148">
                  <c:v>42962.403009259258</c:v>
                </c:pt>
                <c:pt idx="149">
                  <c:v>42962.403240740736</c:v>
                </c:pt>
                <c:pt idx="150">
                  <c:v>42962.40347222222</c:v>
                </c:pt>
                <c:pt idx="151">
                  <c:v>42962.403703703698</c:v>
                </c:pt>
                <c:pt idx="152">
                  <c:v>42962.403935185182</c:v>
                </c:pt>
                <c:pt idx="153">
                  <c:v>42962.40416666666</c:v>
                </c:pt>
                <c:pt idx="154">
                  <c:v>42962.404398148159</c:v>
                </c:pt>
                <c:pt idx="155">
                  <c:v>42962.404629629629</c:v>
                </c:pt>
                <c:pt idx="156">
                  <c:v>42962.404861111114</c:v>
                </c:pt>
                <c:pt idx="157">
                  <c:v>42962.405092592591</c:v>
                </c:pt>
                <c:pt idx="158">
                  <c:v>42962.405324074083</c:v>
                </c:pt>
                <c:pt idx="159">
                  <c:v>42962.405555555553</c:v>
                </c:pt>
                <c:pt idx="160">
                  <c:v>42962.405787037031</c:v>
                </c:pt>
                <c:pt idx="161">
                  <c:v>42962.406018518523</c:v>
                </c:pt>
                <c:pt idx="162">
                  <c:v>42962.406250000007</c:v>
                </c:pt>
                <c:pt idx="163">
                  <c:v>42962.406481481485</c:v>
                </c:pt>
                <c:pt idx="164">
                  <c:v>42962.406712962962</c:v>
                </c:pt>
                <c:pt idx="165">
                  <c:v>42962.406944444454</c:v>
                </c:pt>
                <c:pt idx="166">
                  <c:v>42962.407175925931</c:v>
                </c:pt>
                <c:pt idx="167">
                  <c:v>42962.407407407409</c:v>
                </c:pt>
                <c:pt idx="168">
                  <c:v>42962.407638888893</c:v>
                </c:pt>
                <c:pt idx="169">
                  <c:v>42962.407870370378</c:v>
                </c:pt>
                <c:pt idx="170">
                  <c:v>42962.408101851855</c:v>
                </c:pt>
                <c:pt idx="171">
                  <c:v>42962.408333333333</c:v>
                </c:pt>
                <c:pt idx="172">
                  <c:v>42962.408564814818</c:v>
                </c:pt>
                <c:pt idx="173">
                  <c:v>42962.408796296302</c:v>
                </c:pt>
                <c:pt idx="174">
                  <c:v>42962.40902777778</c:v>
                </c:pt>
                <c:pt idx="175">
                  <c:v>42962.409259259264</c:v>
                </c:pt>
                <c:pt idx="176">
                  <c:v>42962.409490740734</c:v>
                </c:pt>
                <c:pt idx="177">
                  <c:v>42962.409722222212</c:v>
                </c:pt>
                <c:pt idx="178">
                  <c:v>42962.409953703704</c:v>
                </c:pt>
                <c:pt idx="179">
                  <c:v>42962.410185185188</c:v>
                </c:pt>
                <c:pt idx="180">
                  <c:v>42962.410416666666</c:v>
                </c:pt>
                <c:pt idx="181">
                  <c:v>42962.410648148165</c:v>
                </c:pt>
                <c:pt idx="182">
                  <c:v>42962.410879629635</c:v>
                </c:pt>
                <c:pt idx="183">
                  <c:v>42962.411111111105</c:v>
                </c:pt>
                <c:pt idx="184">
                  <c:v>42962.41134259259</c:v>
                </c:pt>
                <c:pt idx="185">
                  <c:v>42962.411574074089</c:v>
                </c:pt>
                <c:pt idx="186">
                  <c:v>42962.411805555559</c:v>
                </c:pt>
                <c:pt idx="187">
                  <c:v>42962.412037037044</c:v>
                </c:pt>
                <c:pt idx="188">
                  <c:v>42962.412268518528</c:v>
                </c:pt>
                <c:pt idx="189">
                  <c:v>42962.412500000006</c:v>
                </c:pt>
                <c:pt idx="190">
                  <c:v>42962.412731481483</c:v>
                </c:pt>
                <c:pt idx="191">
                  <c:v>42962.412962962961</c:v>
                </c:pt>
                <c:pt idx="192">
                  <c:v>42962.413194444453</c:v>
                </c:pt>
                <c:pt idx="193">
                  <c:v>42962.413425925923</c:v>
                </c:pt>
                <c:pt idx="194">
                  <c:v>42962.413657407415</c:v>
                </c:pt>
                <c:pt idx="195">
                  <c:v>42962.413888888892</c:v>
                </c:pt>
                <c:pt idx="196">
                  <c:v>42962.414120370369</c:v>
                </c:pt>
                <c:pt idx="197">
                  <c:v>42962.414351851861</c:v>
                </c:pt>
                <c:pt idx="198">
                  <c:v>42962.414583333331</c:v>
                </c:pt>
                <c:pt idx="199">
                  <c:v>42962.414814814823</c:v>
                </c:pt>
                <c:pt idx="200">
                  <c:v>42962.415046296293</c:v>
                </c:pt>
                <c:pt idx="201">
                  <c:v>42962.415277777785</c:v>
                </c:pt>
                <c:pt idx="202">
                  <c:v>42962.415509259263</c:v>
                </c:pt>
                <c:pt idx="203">
                  <c:v>42962.415740740733</c:v>
                </c:pt>
                <c:pt idx="204">
                  <c:v>42962.415972222232</c:v>
                </c:pt>
                <c:pt idx="205">
                  <c:v>42962.416203703702</c:v>
                </c:pt>
                <c:pt idx="206">
                  <c:v>42962.416435185194</c:v>
                </c:pt>
                <c:pt idx="207">
                  <c:v>42962.416666666664</c:v>
                </c:pt>
                <c:pt idx="208">
                  <c:v>42962.416898148163</c:v>
                </c:pt>
                <c:pt idx="209">
                  <c:v>42962.417129629626</c:v>
                </c:pt>
                <c:pt idx="210">
                  <c:v>42962.417361111104</c:v>
                </c:pt>
                <c:pt idx="211">
                  <c:v>42962.417592592603</c:v>
                </c:pt>
                <c:pt idx="212">
                  <c:v>42962.41782407408</c:v>
                </c:pt>
                <c:pt idx="213">
                  <c:v>42962.418055555565</c:v>
                </c:pt>
                <c:pt idx="214">
                  <c:v>42962.418287037042</c:v>
                </c:pt>
                <c:pt idx="215">
                  <c:v>42962.418518518534</c:v>
                </c:pt>
                <c:pt idx="216">
                  <c:v>42962.418750000004</c:v>
                </c:pt>
                <c:pt idx="217">
                  <c:v>42962.418981481482</c:v>
                </c:pt>
                <c:pt idx="218">
                  <c:v>42962.419212962974</c:v>
                </c:pt>
                <c:pt idx="219">
                  <c:v>42962.419444444451</c:v>
                </c:pt>
                <c:pt idx="220">
                  <c:v>42962.419675925936</c:v>
                </c:pt>
                <c:pt idx="221">
                  <c:v>42962.419907407413</c:v>
                </c:pt>
                <c:pt idx="222">
                  <c:v>42962.420138888891</c:v>
                </c:pt>
                <c:pt idx="223">
                  <c:v>42962.420370370368</c:v>
                </c:pt>
                <c:pt idx="224">
                  <c:v>42962.420601851845</c:v>
                </c:pt>
                <c:pt idx="225">
                  <c:v>42962.42083333333</c:v>
                </c:pt>
                <c:pt idx="226">
                  <c:v>42962.421064814807</c:v>
                </c:pt>
                <c:pt idx="227">
                  <c:v>42962.421296296299</c:v>
                </c:pt>
                <c:pt idx="228">
                  <c:v>42962.421527777777</c:v>
                </c:pt>
                <c:pt idx="229">
                  <c:v>42962.421759259254</c:v>
                </c:pt>
                <c:pt idx="230">
                  <c:v>42962.421990740731</c:v>
                </c:pt>
                <c:pt idx="231">
                  <c:v>42962.422222222223</c:v>
                </c:pt>
                <c:pt idx="232">
                  <c:v>42962.422453703693</c:v>
                </c:pt>
                <c:pt idx="233">
                  <c:v>42962.422685185185</c:v>
                </c:pt>
                <c:pt idx="234">
                  <c:v>42962.42291666667</c:v>
                </c:pt>
                <c:pt idx="235">
                  <c:v>42962.423148148147</c:v>
                </c:pt>
                <c:pt idx="236">
                  <c:v>42962.423379629625</c:v>
                </c:pt>
                <c:pt idx="237">
                  <c:v>42962.423611111102</c:v>
                </c:pt>
                <c:pt idx="238">
                  <c:v>42962.423842592594</c:v>
                </c:pt>
                <c:pt idx="239">
                  <c:v>42962.424074074079</c:v>
                </c:pt>
                <c:pt idx="240">
                  <c:v>42962.424305555556</c:v>
                </c:pt>
                <c:pt idx="241">
                  <c:v>42962.424537037041</c:v>
                </c:pt>
                <c:pt idx="242">
                  <c:v>42962.424768518511</c:v>
                </c:pt>
                <c:pt idx="243">
                  <c:v>42962.424999999996</c:v>
                </c:pt>
                <c:pt idx="244">
                  <c:v>42962.42523148148</c:v>
                </c:pt>
                <c:pt idx="245">
                  <c:v>42962.425462962958</c:v>
                </c:pt>
                <c:pt idx="246">
                  <c:v>42962.425694444442</c:v>
                </c:pt>
                <c:pt idx="247">
                  <c:v>42962.425925925927</c:v>
                </c:pt>
                <c:pt idx="248">
                  <c:v>42962.426157407412</c:v>
                </c:pt>
                <c:pt idx="249">
                  <c:v>42962.426388888889</c:v>
                </c:pt>
                <c:pt idx="250">
                  <c:v>42962.426620370381</c:v>
                </c:pt>
                <c:pt idx="251">
                  <c:v>42962.426851851851</c:v>
                </c:pt>
                <c:pt idx="252">
                  <c:v>42962.427083333328</c:v>
                </c:pt>
                <c:pt idx="253">
                  <c:v>42962.427314814806</c:v>
                </c:pt>
                <c:pt idx="254">
                  <c:v>42962.427546296298</c:v>
                </c:pt>
                <c:pt idx="255">
                  <c:v>42962.427777777775</c:v>
                </c:pt>
                <c:pt idx="256">
                  <c:v>42962.42800925926</c:v>
                </c:pt>
                <c:pt idx="257">
                  <c:v>42962.428240740737</c:v>
                </c:pt>
                <c:pt idx="258">
                  <c:v>42962.428472222222</c:v>
                </c:pt>
                <c:pt idx="259">
                  <c:v>42962.428703703699</c:v>
                </c:pt>
                <c:pt idx="260">
                  <c:v>42962.428935185191</c:v>
                </c:pt>
                <c:pt idx="261">
                  <c:v>42962.429166666654</c:v>
                </c:pt>
                <c:pt idx="262">
                  <c:v>42962.429398148153</c:v>
                </c:pt>
                <c:pt idx="263">
                  <c:v>42962.429629629623</c:v>
                </c:pt>
                <c:pt idx="264">
                  <c:v>42962.429861111101</c:v>
                </c:pt>
                <c:pt idx="265">
                  <c:v>42962.430092592593</c:v>
                </c:pt>
                <c:pt idx="266">
                  <c:v>42962.430324074085</c:v>
                </c:pt>
                <c:pt idx="267">
                  <c:v>42962.430555555562</c:v>
                </c:pt>
                <c:pt idx="268">
                  <c:v>42962.430787037032</c:v>
                </c:pt>
                <c:pt idx="269">
                  <c:v>42962.431018518517</c:v>
                </c:pt>
                <c:pt idx="270">
                  <c:v>42962.431250000001</c:v>
                </c:pt>
                <c:pt idx="271">
                  <c:v>42962.431481481472</c:v>
                </c:pt>
                <c:pt idx="272">
                  <c:v>42962.431712962964</c:v>
                </c:pt>
                <c:pt idx="273">
                  <c:v>42962.431944444441</c:v>
                </c:pt>
                <c:pt idx="274">
                  <c:v>42962.432175925933</c:v>
                </c:pt>
                <c:pt idx="275">
                  <c:v>42962.43240740741</c:v>
                </c:pt>
                <c:pt idx="276">
                  <c:v>42962.432638888895</c:v>
                </c:pt>
                <c:pt idx="277">
                  <c:v>42962.43287037038</c:v>
                </c:pt>
                <c:pt idx="278">
                  <c:v>42962.433101851842</c:v>
                </c:pt>
                <c:pt idx="279">
                  <c:v>42962.433333333334</c:v>
                </c:pt>
                <c:pt idx="280">
                  <c:v>42962.433564814804</c:v>
                </c:pt>
                <c:pt idx="281">
                  <c:v>42962.433796296296</c:v>
                </c:pt>
                <c:pt idx="282">
                  <c:v>42962.434027777781</c:v>
                </c:pt>
                <c:pt idx="283">
                  <c:v>42962.434259259266</c:v>
                </c:pt>
                <c:pt idx="284">
                  <c:v>42962.434490740736</c:v>
                </c:pt>
                <c:pt idx="285">
                  <c:v>42962.43472222222</c:v>
                </c:pt>
                <c:pt idx="286">
                  <c:v>42962.434953703705</c:v>
                </c:pt>
                <c:pt idx="287">
                  <c:v>42962.435185185175</c:v>
                </c:pt>
                <c:pt idx="288">
                  <c:v>42962.43541666666</c:v>
                </c:pt>
                <c:pt idx="289">
                  <c:v>42962.435648148152</c:v>
                </c:pt>
                <c:pt idx="290">
                  <c:v>42962.435879629629</c:v>
                </c:pt>
                <c:pt idx="291">
                  <c:v>42962.436111111114</c:v>
                </c:pt>
                <c:pt idx="292">
                  <c:v>42962.436342592591</c:v>
                </c:pt>
                <c:pt idx="293">
                  <c:v>42962.43657407409</c:v>
                </c:pt>
                <c:pt idx="294">
                  <c:v>42962.436805555553</c:v>
                </c:pt>
                <c:pt idx="295">
                  <c:v>42962.437037037038</c:v>
                </c:pt>
                <c:pt idx="296">
                  <c:v>42962.437268518515</c:v>
                </c:pt>
                <c:pt idx="297">
                  <c:v>42962.4375</c:v>
                </c:pt>
                <c:pt idx="298">
                  <c:v>42962.437731481485</c:v>
                </c:pt>
                <c:pt idx="299">
                  <c:v>42962.437962962955</c:v>
                </c:pt>
                <c:pt idx="300">
                  <c:v>42962.438194444454</c:v>
                </c:pt>
                <c:pt idx="301">
                  <c:v>42962.438425925931</c:v>
                </c:pt>
                <c:pt idx="302">
                  <c:v>42962.438657407416</c:v>
                </c:pt>
                <c:pt idx="303">
                  <c:v>42962.438888888893</c:v>
                </c:pt>
                <c:pt idx="304">
                  <c:v>42962.439120370371</c:v>
                </c:pt>
                <c:pt idx="305">
                  <c:v>42962.439351851855</c:v>
                </c:pt>
                <c:pt idx="306">
                  <c:v>42962.439583333326</c:v>
                </c:pt>
                <c:pt idx="307">
                  <c:v>42962.439814814818</c:v>
                </c:pt>
                <c:pt idx="308">
                  <c:v>42962.440046296302</c:v>
                </c:pt>
                <c:pt idx="309">
                  <c:v>42962.440277777787</c:v>
                </c:pt>
                <c:pt idx="310">
                  <c:v>42962.440509259264</c:v>
                </c:pt>
                <c:pt idx="311">
                  <c:v>42962.440740740734</c:v>
                </c:pt>
                <c:pt idx="312">
                  <c:v>42962.440972222219</c:v>
                </c:pt>
                <c:pt idx="313">
                  <c:v>42962.441203703704</c:v>
                </c:pt>
                <c:pt idx="314">
                  <c:v>42962.441435185188</c:v>
                </c:pt>
                <c:pt idx="315">
                  <c:v>42962.441666666658</c:v>
                </c:pt>
                <c:pt idx="316">
                  <c:v>42962.441898148165</c:v>
                </c:pt>
                <c:pt idx="317">
                  <c:v>42962.442129629628</c:v>
                </c:pt>
                <c:pt idx="318">
                  <c:v>42962.442361111105</c:v>
                </c:pt>
                <c:pt idx="319">
                  <c:v>42962.442592592597</c:v>
                </c:pt>
                <c:pt idx="320">
                  <c:v>42962.442824074089</c:v>
                </c:pt>
                <c:pt idx="321">
                  <c:v>42962.443055555559</c:v>
                </c:pt>
                <c:pt idx="322">
                  <c:v>42962.443287037036</c:v>
                </c:pt>
                <c:pt idx="323">
                  <c:v>42962.443518518528</c:v>
                </c:pt>
                <c:pt idx="324">
                  <c:v>42962.443749999999</c:v>
                </c:pt>
                <c:pt idx="325">
                  <c:v>42962.443981481476</c:v>
                </c:pt>
                <c:pt idx="326">
                  <c:v>42962.444212962968</c:v>
                </c:pt>
                <c:pt idx="327">
                  <c:v>42962.444444444453</c:v>
                </c:pt>
                <c:pt idx="328">
                  <c:v>42962.44467592593</c:v>
                </c:pt>
                <c:pt idx="329">
                  <c:v>42962.444907407415</c:v>
                </c:pt>
                <c:pt idx="330">
                  <c:v>42962.445138888892</c:v>
                </c:pt>
                <c:pt idx="331">
                  <c:v>42962.445370370369</c:v>
                </c:pt>
                <c:pt idx="332">
                  <c:v>42962.445601851854</c:v>
                </c:pt>
                <c:pt idx="333">
                  <c:v>42962.445833333331</c:v>
                </c:pt>
                <c:pt idx="334">
                  <c:v>42962.446064814816</c:v>
                </c:pt>
                <c:pt idx="335">
                  <c:v>42962.446296296301</c:v>
                </c:pt>
                <c:pt idx="336">
                  <c:v>42962.446527777785</c:v>
                </c:pt>
                <c:pt idx="337">
                  <c:v>42962.446759259263</c:v>
                </c:pt>
                <c:pt idx="338">
                  <c:v>42962.44699074074</c:v>
                </c:pt>
                <c:pt idx="339">
                  <c:v>42962.447222222232</c:v>
                </c:pt>
                <c:pt idx="340">
                  <c:v>42962.447453703695</c:v>
                </c:pt>
                <c:pt idx="341">
                  <c:v>42962.447685185187</c:v>
                </c:pt>
                <c:pt idx="342">
                  <c:v>42962.447916666664</c:v>
                </c:pt>
                <c:pt idx="343">
                  <c:v>42962.448148148156</c:v>
                </c:pt>
                <c:pt idx="344">
                  <c:v>42962.448379629634</c:v>
                </c:pt>
                <c:pt idx="345">
                  <c:v>42962.448611111111</c:v>
                </c:pt>
                <c:pt idx="346">
                  <c:v>42962.448842592603</c:v>
                </c:pt>
                <c:pt idx="347">
                  <c:v>42962.44907407408</c:v>
                </c:pt>
                <c:pt idx="348">
                  <c:v>42962.449305555558</c:v>
                </c:pt>
                <c:pt idx="349">
                  <c:v>42962.449537037042</c:v>
                </c:pt>
                <c:pt idx="350">
                  <c:v>42962.44976851852</c:v>
                </c:pt>
                <c:pt idx="351">
                  <c:v>42962.450000000004</c:v>
                </c:pt>
                <c:pt idx="352">
                  <c:v>42962.450231481489</c:v>
                </c:pt>
                <c:pt idx="353">
                  <c:v>42962.450462962966</c:v>
                </c:pt>
                <c:pt idx="354">
                  <c:v>42962.450694444458</c:v>
                </c:pt>
                <c:pt idx="355">
                  <c:v>42962.450925925936</c:v>
                </c:pt>
                <c:pt idx="356">
                  <c:v>42962.451157407413</c:v>
                </c:pt>
                <c:pt idx="357">
                  <c:v>42962.451388888891</c:v>
                </c:pt>
                <c:pt idx="358">
                  <c:v>42962.451620370368</c:v>
                </c:pt>
                <c:pt idx="359">
                  <c:v>42962.451851851853</c:v>
                </c:pt>
                <c:pt idx="360">
                  <c:v>42962.45208333333</c:v>
                </c:pt>
                <c:pt idx="361">
                  <c:v>42962.452314814822</c:v>
                </c:pt>
                <c:pt idx="362">
                  <c:v>42962.452546296307</c:v>
                </c:pt>
                <c:pt idx="363">
                  <c:v>42962.452777777784</c:v>
                </c:pt>
                <c:pt idx="364">
                  <c:v>42962.453009259261</c:v>
                </c:pt>
                <c:pt idx="365">
                  <c:v>42962.453240740739</c:v>
                </c:pt>
                <c:pt idx="366">
                  <c:v>42962.453472222223</c:v>
                </c:pt>
                <c:pt idx="367">
                  <c:v>42962.453703703693</c:v>
                </c:pt>
                <c:pt idx="368">
                  <c:v>42962.453935185193</c:v>
                </c:pt>
                <c:pt idx="369">
                  <c:v>42962.45416666667</c:v>
                </c:pt>
                <c:pt idx="370">
                  <c:v>42962.454398148162</c:v>
                </c:pt>
                <c:pt idx="371">
                  <c:v>42962.454629629632</c:v>
                </c:pt>
                <c:pt idx="372">
                  <c:v>42962.454861111109</c:v>
                </c:pt>
                <c:pt idx="373">
                  <c:v>42962.455092592601</c:v>
                </c:pt>
                <c:pt idx="374">
                  <c:v>42962.455324074079</c:v>
                </c:pt>
                <c:pt idx="375">
                  <c:v>42962.455555555563</c:v>
                </c:pt>
                <c:pt idx="376">
                  <c:v>42962.455787037034</c:v>
                </c:pt>
                <c:pt idx="377">
                  <c:v>42962.456018518526</c:v>
                </c:pt>
                <c:pt idx="378">
                  <c:v>42962.45625000001</c:v>
                </c:pt>
                <c:pt idx="379">
                  <c:v>42962.45648148148</c:v>
                </c:pt>
                <c:pt idx="380">
                  <c:v>42962.456712962972</c:v>
                </c:pt>
                <c:pt idx="381">
                  <c:v>42962.45694444445</c:v>
                </c:pt>
                <c:pt idx="382">
                  <c:v>42962.457175925934</c:v>
                </c:pt>
                <c:pt idx="383">
                  <c:v>42962.457407407412</c:v>
                </c:pt>
                <c:pt idx="384">
                  <c:v>42962.457638888896</c:v>
                </c:pt>
                <c:pt idx="385">
                  <c:v>42962.457870370388</c:v>
                </c:pt>
                <c:pt idx="386">
                  <c:v>42962.458101851851</c:v>
                </c:pt>
                <c:pt idx="387">
                  <c:v>42962.458333333343</c:v>
                </c:pt>
                <c:pt idx="388">
                  <c:v>42962.458564814813</c:v>
                </c:pt>
                <c:pt idx="389">
                  <c:v>42962.458796296305</c:v>
                </c:pt>
                <c:pt idx="390">
                  <c:v>42962.459027777782</c:v>
                </c:pt>
                <c:pt idx="391">
                  <c:v>42962.459259259267</c:v>
                </c:pt>
                <c:pt idx="392">
                  <c:v>42962.459490740737</c:v>
                </c:pt>
                <c:pt idx="393">
                  <c:v>42962.459722222222</c:v>
                </c:pt>
                <c:pt idx="394">
                  <c:v>42962.459953703707</c:v>
                </c:pt>
                <c:pt idx="395">
                  <c:v>42962.460185185184</c:v>
                </c:pt>
                <c:pt idx="396">
                  <c:v>42962.460416666661</c:v>
                </c:pt>
                <c:pt idx="397">
                  <c:v>42962.460648148153</c:v>
                </c:pt>
                <c:pt idx="398">
                  <c:v>42962.460879629631</c:v>
                </c:pt>
                <c:pt idx="399">
                  <c:v>42962.461111111101</c:v>
                </c:pt>
                <c:pt idx="400">
                  <c:v>42962.461342592585</c:v>
                </c:pt>
                <c:pt idx="401">
                  <c:v>42962.461574074085</c:v>
                </c:pt>
                <c:pt idx="402">
                  <c:v>42962.461805555555</c:v>
                </c:pt>
                <c:pt idx="403">
                  <c:v>42962.462037037039</c:v>
                </c:pt>
                <c:pt idx="404">
                  <c:v>42962.462268518517</c:v>
                </c:pt>
                <c:pt idx="405">
                  <c:v>42962.462500000001</c:v>
                </c:pt>
                <c:pt idx="406">
                  <c:v>42962.462731481479</c:v>
                </c:pt>
                <c:pt idx="407">
                  <c:v>42962.462962962964</c:v>
                </c:pt>
                <c:pt idx="408">
                  <c:v>42962.463194444441</c:v>
                </c:pt>
                <c:pt idx="409">
                  <c:v>42962.463425925926</c:v>
                </c:pt>
                <c:pt idx="410">
                  <c:v>42962.46365740741</c:v>
                </c:pt>
                <c:pt idx="411">
                  <c:v>42962.463888888888</c:v>
                </c:pt>
                <c:pt idx="412">
                  <c:v>42962.464120370372</c:v>
                </c:pt>
                <c:pt idx="413">
                  <c:v>42962.46435185185</c:v>
                </c:pt>
                <c:pt idx="414">
                  <c:v>42962.464583333334</c:v>
                </c:pt>
                <c:pt idx="415">
                  <c:v>42962.464814814812</c:v>
                </c:pt>
                <c:pt idx="416">
                  <c:v>42962.465046296296</c:v>
                </c:pt>
                <c:pt idx="417">
                  <c:v>42962.465277777781</c:v>
                </c:pt>
                <c:pt idx="418">
                  <c:v>42962.465509259258</c:v>
                </c:pt>
                <c:pt idx="419">
                  <c:v>42962.465740740729</c:v>
                </c:pt>
                <c:pt idx="420">
                  <c:v>42962.46597222222</c:v>
                </c:pt>
                <c:pt idx="421">
                  <c:v>42962.466203703705</c:v>
                </c:pt>
                <c:pt idx="422">
                  <c:v>42962.466435185182</c:v>
                </c:pt>
                <c:pt idx="423">
                  <c:v>42962.46666666666</c:v>
                </c:pt>
                <c:pt idx="424">
                  <c:v>42962.466898148159</c:v>
                </c:pt>
                <c:pt idx="425">
                  <c:v>42962.467129629622</c:v>
                </c:pt>
                <c:pt idx="426">
                  <c:v>42962.467361111107</c:v>
                </c:pt>
                <c:pt idx="427">
                  <c:v>42962.467592592591</c:v>
                </c:pt>
                <c:pt idx="428">
                  <c:v>42962.467824074083</c:v>
                </c:pt>
                <c:pt idx="429">
                  <c:v>42962.468055555553</c:v>
                </c:pt>
                <c:pt idx="430">
                  <c:v>42962.468287037038</c:v>
                </c:pt>
                <c:pt idx="431">
                  <c:v>42962.468518518523</c:v>
                </c:pt>
                <c:pt idx="432">
                  <c:v>42962.46875</c:v>
                </c:pt>
                <c:pt idx="433">
                  <c:v>42962.468981481485</c:v>
                </c:pt>
                <c:pt idx="434">
                  <c:v>42962.469212962962</c:v>
                </c:pt>
                <c:pt idx="435">
                  <c:v>42962.469444444447</c:v>
                </c:pt>
                <c:pt idx="436">
                  <c:v>42962.469675925931</c:v>
                </c:pt>
                <c:pt idx="437">
                  <c:v>42962.469907407409</c:v>
                </c:pt>
                <c:pt idx="438">
                  <c:v>42962.470138888893</c:v>
                </c:pt>
                <c:pt idx="439">
                  <c:v>42962.470370370378</c:v>
                </c:pt>
                <c:pt idx="440">
                  <c:v>42962.470601851855</c:v>
                </c:pt>
                <c:pt idx="441">
                  <c:v>42962.470833333333</c:v>
                </c:pt>
                <c:pt idx="442">
                  <c:v>42962.47106481481</c:v>
                </c:pt>
                <c:pt idx="443">
                  <c:v>42962.471296296302</c:v>
                </c:pt>
                <c:pt idx="444">
                  <c:v>42962.47152777778</c:v>
                </c:pt>
                <c:pt idx="445">
                  <c:v>42962.471759259257</c:v>
                </c:pt>
                <c:pt idx="446">
                  <c:v>42962.471990740734</c:v>
                </c:pt>
                <c:pt idx="447">
                  <c:v>42962.472222222219</c:v>
                </c:pt>
                <c:pt idx="448">
                  <c:v>42962.472453703704</c:v>
                </c:pt>
                <c:pt idx="449">
                  <c:v>42962.472685185188</c:v>
                </c:pt>
                <c:pt idx="450">
                  <c:v>42962.472916666666</c:v>
                </c:pt>
                <c:pt idx="451">
                  <c:v>42962.473148148158</c:v>
                </c:pt>
                <c:pt idx="452">
                  <c:v>42962.473379629628</c:v>
                </c:pt>
                <c:pt idx="453">
                  <c:v>42962.473611111105</c:v>
                </c:pt>
                <c:pt idx="454">
                  <c:v>42962.47384259259</c:v>
                </c:pt>
                <c:pt idx="455">
                  <c:v>42962.474074074089</c:v>
                </c:pt>
                <c:pt idx="456">
                  <c:v>42962.474305555559</c:v>
                </c:pt>
                <c:pt idx="457">
                  <c:v>42962.474537037044</c:v>
                </c:pt>
                <c:pt idx="458">
                  <c:v>42962.474768518521</c:v>
                </c:pt>
                <c:pt idx="459">
                  <c:v>42962.475000000006</c:v>
                </c:pt>
                <c:pt idx="460">
                  <c:v>42962.475231481483</c:v>
                </c:pt>
                <c:pt idx="461">
                  <c:v>42962.475462962953</c:v>
                </c:pt>
                <c:pt idx="462">
                  <c:v>42962.475694444453</c:v>
                </c:pt>
                <c:pt idx="463">
                  <c:v>42962.475925925923</c:v>
                </c:pt>
                <c:pt idx="464">
                  <c:v>42962.476157407415</c:v>
                </c:pt>
                <c:pt idx="465">
                  <c:v>42962.476388888892</c:v>
                </c:pt>
                <c:pt idx="466">
                  <c:v>42962.476620370369</c:v>
                </c:pt>
                <c:pt idx="467">
                  <c:v>42962.476851851861</c:v>
                </c:pt>
                <c:pt idx="468">
                  <c:v>42962.477083333324</c:v>
                </c:pt>
                <c:pt idx="469">
                  <c:v>42962.477314814816</c:v>
                </c:pt>
                <c:pt idx="470">
                  <c:v>42962.477546296293</c:v>
                </c:pt>
                <c:pt idx="471">
                  <c:v>42962.477777777778</c:v>
                </c:pt>
                <c:pt idx="472">
                  <c:v>42962.478009259263</c:v>
                </c:pt>
                <c:pt idx="473">
                  <c:v>42962.47824074074</c:v>
                </c:pt>
                <c:pt idx="474">
                  <c:v>42962.478472222232</c:v>
                </c:pt>
                <c:pt idx="475">
                  <c:v>42962.478703703695</c:v>
                </c:pt>
                <c:pt idx="476">
                  <c:v>42962.478935185194</c:v>
                </c:pt>
                <c:pt idx="477">
                  <c:v>42962.479166666657</c:v>
                </c:pt>
                <c:pt idx="478">
                  <c:v>42962.479398148156</c:v>
                </c:pt>
                <c:pt idx="479">
                  <c:v>42962.479629629626</c:v>
                </c:pt>
                <c:pt idx="480">
                  <c:v>42962.479861111104</c:v>
                </c:pt>
                <c:pt idx="481">
                  <c:v>42962.480092592603</c:v>
                </c:pt>
                <c:pt idx="482">
                  <c:v>42962.48032407408</c:v>
                </c:pt>
                <c:pt idx="483">
                  <c:v>42962.480555555565</c:v>
                </c:pt>
                <c:pt idx="484">
                  <c:v>42962.480787037035</c:v>
                </c:pt>
                <c:pt idx="485">
                  <c:v>42962.481018518527</c:v>
                </c:pt>
                <c:pt idx="486">
                  <c:v>42962.481250000004</c:v>
                </c:pt>
                <c:pt idx="487">
                  <c:v>42962.481481481474</c:v>
                </c:pt>
                <c:pt idx="488">
                  <c:v>42962.481712962966</c:v>
                </c:pt>
                <c:pt idx="489">
                  <c:v>42962.481944444451</c:v>
                </c:pt>
                <c:pt idx="490">
                  <c:v>42962.482175925936</c:v>
                </c:pt>
                <c:pt idx="491">
                  <c:v>42962.482407407413</c:v>
                </c:pt>
                <c:pt idx="492">
                  <c:v>42962.482638888898</c:v>
                </c:pt>
                <c:pt idx="493">
                  <c:v>42962.482870370375</c:v>
                </c:pt>
                <c:pt idx="494">
                  <c:v>42962.483101851845</c:v>
                </c:pt>
                <c:pt idx="495">
                  <c:v>42962.48333333333</c:v>
                </c:pt>
                <c:pt idx="496">
                  <c:v>42962.483564814815</c:v>
                </c:pt>
                <c:pt idx="497">
                  <c:v>42962.483796296299</c:v>
                </c:pt>
                <c:pt idx="498">
                  <c:v>42962.484027777784</c:v>
                </c:pt>
                <c:pt idx="499">
                  <c:v>42962.484259259269</c:v>
                </c:pt>
                <c:pt idx="500">
                  <c:v>42962.484490740739</c:v>
                </c:pt>
                <c:pt idx="501">
                  <c:v>42962.484722222223</c:v>
                </c:pt>
                <c:pt idx="502">
                  <c:v>42962.484953703701</c:v>
                </c:pt>
                <c:pt idx="503">
                  <c:v>42962.485185185185</c:v>
                </c:pt>
                <c:pt idx="504">
                  <c:v>42962.48541666667</c:v>
                </c:pt>
                <c:pt idx="505">
                  <c:v>42962.485648148155</c:v>
                </c:pt>
                <c:pt idx="506">
                  <c:v>42962.485879629632</c:v>
                </c:pt>
                <c:pt idx="507">
                  <c:v>42962.486111111109</c:v>
                </c:pt>
                <c:pt idx="508">
                  <c:v>42962.486342592601</c:v>
                </c:pt>
                <c:pt idx="509">
                  <c:v>42962.486574074086</c:v>
                </c:pt>
                <c:pt idx="510">
                  <c:v>42962.486805555563</c:v>
                </c:pt>
                <c:pt idx="511">
                  <c:v>42962.487037037041</c:v>
                </c:pt>
                <c:pt idx="512">
                  <c:v>42962.487268518518</c:v>
                </c:pt>
                <c:pt idx="513">
                  <c:v>42962.487500000003</c:v>
                </c:pt>
                <c:pt idx="514">
                  <c:v>42962.48773148148</c:v>
                </c:pt>
                <c:pt idx="515">
                  <c:v>42962.487962962965</c:v>
                </c:pt>
                <c:pt idx="516">
                  <c:v>42962.48819444445</c:v>
                </c:pt>
                <c:pt idx="517">
                  <c:v>42962.488425925934</c:v>
                </c:pt>
                <c:pt idx="518">
                  <c:v>42962.488657407419</c:v>
                </c:pt>
                <c:pt idx="519">
                  <c:v>42962.488888888896</c:v>
                </c:pt>
                <c:pt idx="520">
                  <c:v>42962.489120370381</c:v>
                </c:pt>
                <c:pt idx="521">
                  <c:v>42962.489351851851</c:v>
                </c:pt>
                <c:pt idx="522">
                  <c:v>42962.489583333336</c:v>
                </c:pt>
                <c:pt idx="523">
                  <c:v>42962.489814814813</c:v>
                </c:pt>
                <c:pt idx="524">
                  <c:v>42962.490046296298</c:v>
                </c:pt>
                <c:pt idx="525">
                  <c:v>42962.490277777782</c:v>
                </c:pt>
                <c:pt idx="526">
                  <c:v>42962.49050925926</c:v>
                </c:pt>
                <c:pt idx="527">
                  <c:v>42962.49074074073</c:v>
                </c:pt>
                <c:pt idx="528">
                  <c:v>42962.490972222222</c:v>
                </c:pt>
                <c:pt idx="529">
                  <c:v>42962.491203703699</c:v>
                </c:pt>
                <c:pt idx="530">
                  <c:v>42962.491435185184</c:v>
                </c:pt>
                <c:pt idx="531">
                  <c:v>42962.491666666654</c:v>
                </c:pt>
                <c:pt idx="532">
                  <c:v>42962.491898148153</c:v>
                </c:pt>
                <c:pt idx="533">
                  <c:v>42962.492129629623</c:v>
                </c:pt>
                <c:pt idx="534">
                  <c:v>42962.492361111101</c:v>
                </c:pt>
                <c:pt idx="535">
                  <c:v>42962.492592592593</c:v>
                </c:pt>
                <c:pt idx="536">
                  <c:v>42962.492824074085</c:v>
                </c:pt>
                <c:pt idx="537">
                  <c:v>42962.493055555555</c:v>
                </c:pt>
                <c:pt idx="538">
                  <c:v>42962.493287037032</c:v>
                </c:pt>
                <c:pt idx="539">
                  <c:v>42962.493518518517</c:v>
                </c:pt>
                <c:pt idx="540">
                  <c:v>42962.493749999994</c:v>
                </c:pt>
                <c:pt idx="541">
                  <c:v>42962.493981481472</c:v>
                </c:pt>
                <c:pt idx="542">
                  <c:v>42962.494212962971</c:v>
                </c:pt>
                <c:pt idx="543">
                  <c:v>42962.494444444441</c:v>
                </c:pt>
                <c:pt idx="544">
                  <c:v>42962.494675925933</c:v>
                </c:pt>
                <c:pt idx="545">
                  <c:v>42962.49490740741</c:v>
                </c:pt>
                <c:pt idx="546">
                  <c:v>42962.495138888888</c:v>
                </c:pt>
                <c:pt idx="547">
                  <c:v>42962.495370370372</c:v>
                </c:pt>
                <c:pt idx="548">
                  <c:v>42962.495601851842</c:v>
                </c:pt>
                <c:pt idx="549">
                  <c:v>42962.495833333334</c:v>
                </c:pt>
                <c:pt idx="550">
                  <c:v>42962.496064814804</c:v>
                </c:pt>
                <c:pt idx="551">
                  <c:v>42962.496296296304</c:v>
                </c:pt>
                <c:pt idx="552">
                  <c:v>42962.496527777781</c:v>
                </c:pt>
                <c:pt idx="553">
                  <c:v>42962.496759259258</c:v>
                </c:pt>
                <c:pt idx="554">
                  <c:v>42962.496990740736</c:v>
                </c:pt>
                <c:pt idx="555">
                  <c:v>42962.49722222222</c:v>
                </c:pt>
                <c:pt idx="556">
                  <c:v>42962.497453703698</c:v>
                </c:pt>
                <c:pt idx="557">
                  <c:v>42962.497685185175</c:v>
                </c:pt>
                <c:pt idx="558">
                  <c:v>42962.49791666666</c:v>
                </c:pt>
                <c:pt idx="559">
                  <c:v>42962.498148148152</c:v>
                </c:pt>
                <c:pt idx="560">
                  <c:v>42962.498379629629</c:v>
                </c:pt>
                <c:pt idx="561">
                  <c:v>42962.498611111114</c:v>
                </c:pt>
                <c:pt idx="562">
                  <c:v>42962.498842592591</c:v>
                </c:pt>
                <c:pt idx="563">
                  <c:v>42962.499074074083</c:v>
                </c:pt>
                <c:pt idx="564">
                  <c:v>42962.499305555546</c:v>
                </c:pt>
                <c:pt idx="565">
                  <c:v>42962.499537037038</c:v>
                </c:pt>
                <c:pt idx="566">
                  <c:v>42962.499768518508</c:v>
                </c:pt>
                <c:pt idx="567">
                  <c:v>42962.5</c:v>
                </c:pt>
                <c:pt idx="568">
                  <c:v>42962.500231481492</c:v>
                </c:pt>
                <c:pt idx="569">
                  <c:v>42962.500462962955</c:v>
                </c:pt>
                <c:pt idx="570">
                  <c:v>42962.500694444454</c:v>
                </c:pt>
                <c:pt idx="571">
                  <c:v>42962.500925925931</c:v>
                </c:pt>
                <c:pt idx="572">
                  <c:v>42962.501157407409</c:v>
                </c:pt>
                <c:pt idx="573">
                  <c:v>42962.501388888886</c:v>
                </c:pt>
                <c:pt idx="574">
                  <c:v>42962.501620370371</c:v>
                </c:pt>
                <c:pt idx="575">
                  <c:v>42962.501851851855</c:v>
                </c:pt>
                <c:pt idx="576">
                  <c:v>42962.502083333326</c:v>
                </c:pt>
                <c:pt idx="577">
                  <c:v>42962.502314814818</c:v>
                </c:pt>
                <c:pt idx="578">
                  <c:v>42962.502546296302</c:v>
                </c:pt>
                <c:pt idx="579">
                  <c:v>42962.50277777778</c:v>
                </c:pt>
                <c:pt idx="580">
                  <c:v>42962.503009259257</c:v>
                </c:pt>
                <c:pt idx="581">
                  <c:v>42962.503240740734</c:v>
                </c:pt>
                <c:pt idx="582">
                  <c:v>42962.503472222212</c:v>
                </c:pt>
                <c:pt idx="583">
                  <c:v>42962.503703703696</c:v>
                </c:pt>
                <c:pt idx="584">
                  <c:v>42962.503935185188</c:v>
                </c:pt>
                <c:pt idx="585">
                  <c:v>42962.504166666658</c:v>
                </c:pt>
                <c:pt idx="586">
                  <c:v>42962.504398148165</c:v>
                </c:pt>
                <c:pt idx="587">
                  <c:v>42962.504629629628</c:v>
                </c:pt>
                <c:pt idx="588">
                  <c:v>42962.504861111105</c:v>
                </c:pt>
                <c:pt idx="589">
                  <c:v>42962.50509259259</c:v>
                </c:pt>
                <c:pt idx="590">
                  <c:v>42962.505324074082</c:v>
                </c:pt>
                <c:pt idx="591">
                  <c:v>42962.505555555559</c:v>
                </c:pt>
                <c:pt idx="592">
                  <c:v>42962.505787037029</c:v>
                </c:pt>
                <c:pt idx="593">
                  <c:v>42962.506018518528</c:v>
                </c:pt>
                <c:pt idx="594">
                  <c:v>42962.506250000006</c:v>
                </c:pt>
                <c:pt idx="595">
                  <c:v>42962.506481481476</c:v>
                </c:pt>
                <c:pt idx="596">
                  <c:v>42962.506712962961</c:v>
                </c:pt>
                <c:pt idx="597">
                  <c:v>42962.506944444453</c:v>
                </c:pt>
                <c:pt idx="598">
                  <c:v>42962.507175925923</c:v>
                </c:pt>
                <c:pt idx="599">
                  <c:v>42962.507407407407</c:v>
                </c:pt>
                <c:pt idx="600">
                  <c:v>42962.507638888892</c:v>
                </c:pt>
                <c:pt idx="601">
                  <c:v>42962.507870370369</c:v>
                </c:pt>
                <c:pt idx="602">
                  <c:v>42962.508101851854</c:v>
                </c:pt>
                <c:pt idx="603">
                  <c:v>42962.508333333331</c:v>
                </c:pt>
                <c:pt idx="604">
                  <c:v>42962.508564814816</c:v>
                </c:pt>
                <c:pt idx="605">
                  <c:v>42962.508796296293</c:v>
                </c:pt>
                <c:pt idx="606">
                  <c:v>42962.509027777778</c:v>
                </c:pt>
                <c:pt idx="607">
                  <c:v>42962.509259259263</c:v>
                </c:pt>
                <c:pt idx="608">
                  <c:v>42962.509490740733</c:v>
                </c:pt>
                <c:pt idx="609">
                  <c:v>42962.509722222225</c:v>
                </c:pt>
                <c:pt idx="610">
                  <c:v>42962.509953703695</c:v>
                </c:pt>
                <c:pt idx="611">
                  <c:v>42962.510185185187</c:v>
                </c:pt>
                <c:pt idx="612">
                  <c:v>42962.510416666664</c:v>
                </c:pt>
                <c:pt idx="613">
                  <c:v>42962.510648148156</c:v>
                </c:pt>
                <c:pt idx="614">
                  <c:v>42962.510879629634</c:v>
                </c:pt>
                <c:pt idx="615">
                  <c:v>42962.511111111104</c:v>
                </c:pt>
                <c:pt idx="616">
                  <c:v>42962.511342592596</c:v>
                </c:pt>
                <c:pt idx="617">
                  <c:v>42962.51157407408</c:v>
                </c:pt>
                <c:pt idx="618">
                  <c:v>42962.511805555558</c:v>
                </c:pt>
                <c:pt idx="619">
                  <c:v>42962.512037037042</c:v>
                </c:pt>
                <c:pt idx="620">
                  <c:v>42962.512268518527</c:v>
                </c:pt>
                <c:pt idx="621">
                  <c:v>42962.512500000004</c:v>
                </c:pt>
                <c:pt idx="622">
                  <c:v>42962.512731481482</c:v>
                </c:pt>
                <c:pt idx="623">
                  <c:v>42962.512962962966</c:v>
                </c:pt>
                <c:pt idx="624">
                  <c:v>42962.513194444451</c:v>
                </c:pt>
                <c:pt idx="625">
                  <c:v>42962.513425925928</c:v>
                </c:pt>
                <c:pt idx="626">
                  <c:v>42962.513657407413</c:v>
                </c:pt>
                <c:pt idx="627">
                  <c:v>42962.513888888891</c:v>
                </c:pt>
                <c:pt idx="628">
                  <c:v>42962.514120370368</c:v>
                </c:pt>
                <c:pt idx="629">
                  <c:v>42962.514351851853</c:v>
                </c:pt>
                <c:pt idx="630">
                  <c:v>42962.51458333333</c:v>
                </c:pt>
                <c:pt idx="631">
                  <c:v>42962.514814814822</c:v>
                </c:pt>
                <c:pt idx="632">
                  <c:v>42962.515046296299</c:v>
                </c:pt>
                <c:pt idx="633">
                  <c:v>42962.515277777784</c:v>
                </c:pt>
                <c:pt idx="634">
                  <c:v>42962.515509259261</c:v>
                </c:pt>
                <c:pt idx="635">
                  <c:v>42962.515740740731</c:v>
                </c:pt>
                <c:pt idx="636">
                  <c:v>42962.515972222223</c:v>
                </c:pt>
                <c:pt idx="637">
                  <c:v>42962.516203703701</c:v>
                </c:pt>
                <c:pt idx="638">
                  <c:v>42962.516435185193</c:v>
                </c:pt>
                <c:pt idx="639">
                  <c:v>42962.51666666667</c:v>
                </c:pt>
                <c:pt idx="640">
                  <c:v>42962.516898148162</c:v>
                </c:pt>
                <c:pt idx="641">
                  <c:v>42962.517129629625</c:v>
                </c:pt>
                <c:pt idx="642">
                  <c:v>42962.517361111102</c:v>
                </c:pt>
                <c:pt idx="643">
                  <c:v>42962.517592592601</c:v>
                </c:pt>
                <c:pt idx="644">
                  <c:v>42962.517824074079</c:v>
                </c:pt>
                <c:pt idx="645">
                  <c:v>42962.518055555563</c:v>
                </c:pt>
                <c:pt idx="646">
                  <c:v>42962.518287037041</c:v>
                </c:pt>
                <c:pt idx="647">
                  <c:v>42962.518518518526</c:v>
                </c:pt>
                <c:pt idx="648">
                  <c:v>42962.518750000003</c:v>
                </c:pt>
                <c:pt idx="649">
                  <c:v>42962.51898148148</c:v>
                </c:pt>
                <c:pt idx="650">
                  <c:v>42962.519212962972</c:v>
                </c:pt>
                <c:pt idx="651">
                  <c:v>42962.519444444442</c:v>
                </c:pt>
                <c:pt idx="652">
                  <c:v>42962.519675925934</c:v>
                </c:pt>
                <c:pt idx="653">
                  <c:v>42962.519907407412</c:v>
                </c:pt>
                <c:pt idx="654">
                  <c:v>42962.520138888889</c:v>
                </c:pt>
                <c:pt idx="655">
                  <c:v>42962.520370370381</c:v>
                </c:pt>
                <c:pt idx="656">
                  <c:v>42962.520601851844</c:v>
                </c:pt>
                <c:pt idx="657">
                  <c:v>42962.520833333336</c:v>
                </c:pt>
                <c:pt idx="658">
                  <c:v>42962.521064814799</c:v>
                </c:pt>
                <c:pt idx="659">
                  <c:v>42962.521296296298</c:v>
                </c:pt>
                <c:pt idx="660">
                  <c:v>42962.521527777775</c:v>
                </c:pt>
                <c:pt idx="661">
                  <c:v>42962.521759259253</c:v>
                </c:pt>
                <c:pt idx="662">
                  <c:v>42962.52199074073</c:v>
                </c:pt>
                <c:pt idx="663">
                  <c:v>42962.522222222222</c:v>
                </c:pt>
                <c:pt idx="664">
                  <c:v>42962.522453703699</c:v>
                </c:pt>
                <c:pt idx="665">
                  <c:v>42962.522685185184</c:v>
                </c:pt>
                <c:pt idx="666">
                  <c:v>42962.522916666661</c:v>
                </c:pt>
                <c:pt idx="667">
                  <c:v>42962.523148148146</c:v>
                </c:pt>
                <c:pt idx="668">
                  <c:v>42962.523379629623</c:v>
                </c:pt>
                <c:pt idx="669">
                  <c:v>42962.523611111101</c:v>
                </c:pt>
                <c:pt idx="670">
                  <c:v>42962.523842592585</c:v>
                </c:pt>
                <c:pt idx="671">
                  <c:v>42962.524074074085</c:v>
                </c:pt>
                <c:pt idx="672">
                  <c:v>42962.524305555555</c:v>
                </c:pt>
                <c:pt idx="673">
                  <c:v>42962.524537037039</c:v>
                </c:pt>
                <c:pt idx="674">
                  <c:v>42962.52476851851</c:v>
                </c:pt>
                <c:pt idx="675">
                  <c:v>42962.524999999994</c:v>
                </c:pt>
                <c:pt idx="676">
                  <c:v>42962.525231481479</c:v>
                </c:pt>
                <c:pt idx="677">
                  <c:v>42962.525462962956</c:v>
                </c:pt>
                <c:pt idx="678">
                  <c:v>42962.525694444441</c:v>
                </c:pt>
                <c:pt idx="679">
                  <c:v>42962.525925925926</c:v>
                </c:pt>
                <c:pt idx="680">
                  <c:v>42962.52615740741</c:v>
                </c:pt>
                <c:pt idx="681">
                  <c:v>42962.526388888888</c:v>
                </c:pt>
                <c:pt idx="682">
                  <c:v>42962.526620370372</c:v>
                </c:pt>
                <c:pt idx="683">
                  <c:v>42962.52685185185</c:v>
                </c:pt>
                <c:pt idx="684">
                  <c:v>42962.527083333327</c:v>
                </c:pt>
                <c:pt idx="685">
                  <c:v>42962.527314814804</c:v>
                </c:pt>
                <c:pt idx="686">
                  <c:v>42962.527546296296</c:v>
                </c:pt>
                <c:pt idx="687">
                  <c:v>42962.527777777774</c:v>
                </c:pt>
                <c:pt idx="688">
                  <c:v>42962.528009259258</c:v>
                </c:pt>
                <c:pt idx="689">
                  <c:v>42962.528240740736</c:v>
                </c:pt>
                <c:pt idx="690">
                  <c:v>42962.52847222222</c:v>
                </c:pt>
                <c:pt idx="691">
                  <c:v>42962.528703703698</c:v>
                </c:pt>
                <c:pt idx="692">
                  <c:v>42962.528935185182</c:v>
                </c:pt>
                <c:pt idx="693">
                  <c:v>42962.529166666653</c:v>
                </c:pt>
                <c:pt idx="694">
                  <c:v>42962.529398148152</c:v>
                </c:pt>
                <c:pt idx="695">
                  <c:v>42962.529629629622</c:v>
                </c:pt>
                <c:pt idx="696">
                  <c:v>42962.529861111107</c:v>
                </c:pt>
                <c:pt idx="697">
                  <c:v>42962.530092592591</c:v>
                </c:pt>
                <c:pt idx="698">
                  <c:v>42962.530324074083</c:v>
                </c:pt>
                <c:pt idx="699">
                  <c:v>42962.530555555553</c:v>
                </c:pt>
                <c:pt idx="700">
                  <c:v>42962.530787037031</c:v>
                </c:pt>
                <c:pt idx="701">
                  <c:v>42962.531018518515</c:v>
                </c:pt>
                <c:pt idx="702">
                  <c:v>42962.53125</c:v>
                </c:pt>
                <c:pt idx="703">
                  <c:v>42962.531481481477</c:v>
                </c:pt>
                <c:pt idx="704">
                  <c:v>42962.531712962955</c:v>
                </c:pt>
                <c:pt idx="705">
                  <c:v>42962.531944444447</c:v>
                </c:pt>
                <c:pt idx="706">
                  <c:v>42962.532175925931</c:v>
                </c:pt>
                <c:pt idx="707">
                  <c:v>42962.532407407409</c:v>
                </c:pt>
                <c:pt idx="708">
                  <c:v>42962.532638888893</c:v>
                </c:pt>
                <c:pt idx="709">
                  <c:v>42962.532870370378</c:v>
                </c:pt>
                <c:pt idx="710">
                  <c:v>42962.533101851848</c:v>
                </c:pt>
                <c:pt idx="711">
                  <c:v>42962.533333333326</c:v>
                </c:pt>
                <c:pt idx="712">
                  <c:v>42962.53356481481</c:v>
                </c:pt>
                <c:pt idx="713">
                  <c:v>42962.533796296295</c:v>
                </c:pt>
                <c:pt idx="714">
                  <c:v>42962.53402777778</c:v>
                </c:pt>
                <c:pt idx="715">
                  <c:v>42962.534259259264</c:v>
                </c:pt>
                <c:pt idx="716">
                  <c:v>42962.534490740734</c:v>
                </c:pt>
                <c:pt idx="717">
                  <c:v>42962.534722222212</c:v>
                </c:pt>
                <c:pt idx="718">
                  <c:v>42962.534953703704</c:v>
                </c:pt>
                <c:pt idx="719">
                  <c:v>42962.535185185181</c:v>
                </c:pt>
                <c:pt idx="720">
                  <c:v>42962.535416666658</c:v>
                </c:pt>
                <c:pt idx="721">
                  <c:v>42962.535648148158</c:v>
                </c:pt>
                <c:pt idx="722">
                  <c:v>42962.535879629628</c:v>
                </c:pt>
                <c:pt idx="723">
                  <c:v>42962.536111111105</c:v>
                </c:pt>
                <c:pt idx="724">
                  <c:v>42962.53634259259</c:v>
                </c:pt>
                <c:pt idx="725">
                  <c:v>42962.536574074089</c:v>
                </c:pt>
                <c:pt idx="726">
                  <c:v>42962.536805555559</c:v>
                </c:pt>
                <c:pt idx="727">
                  <c:v>42962.537037037036</c:v>
                </c:pt>
                <c:pt idx="728">
                  <c:v>42962.537268518521</c:v>
                </c:pt>
                <c:pt idx="729">
                  <c:v>42962.537499999999</c:v>
                </c:pt>
                <c:pt idx="730">
                  <c:v>42962.537731481476</c:v>
                </c:pt>
                <c:pt idx="731">
                  <c:v>42962.537962962953</c:v>
                </c:pt>
                <c:pt idx="732">
                  <c:v>42962.538194444453</c:v>
                </c:pt>
                <c:pt idx="733">
                  <c:v>42962.538425925923</c:v>
                </c:pt>
                <c:pt idx="734">
                  <c:v>42962.538657407415</c:v>
                </c:pt>
                <c:pt idx="735">
                  <c:v>42962.538888888892</c:v>
                </c:pt>
                <c:pt idx="736">
                  <c:v>42962.539120370362</c:v>
                </c:pt>
                <c:pt idx="737">
                  <c:v>42962.539351851854</c:v>
                </c:pt>
                <c:pt idx="738">
                  <c:v>42962.539583333324</c:v>
                </c:pt>
                <c:pt idx="739">
                  <c:v>42962.539814814816</c:v>
                </c:pt>
                <c:pt idx="740">
                  <c:v>42962.540046296293</c:v>
                </c:pt>
                <c:pt idx="741">
                  <c:v>42962.540277777785</c:v>
                </c:pt>
                <c:pt idx="742">
                  <c:v>42962.540509259263</c:v>
                </c:pt>
                <c:pt idx="743">
                  <c:v>42962.540740740733</c:v>
                </c:pt>
                <c:pt idx="744">
                  <c:v>42962.540972222232</c:v>
                </c:pt>
                <c:pt idx="745">
                  <c:v>42962.541203703695</c:v>
                </c:pt>
                <c:pt idx="746">
                  <c:v>42962.541435185187</c:v>
                </c:pt>
                <c:pt idx="747">
                  <c:v>42962.541666666657</c:v>
                </c:pt>
                <c:pt idx="748">
                  <c:v>42962.541898148156</c:v>
                </c:pt>
                <c:pt idx="749">
                  <c:v>42962.542129629626</c:v>
                </c:pt>
                <c:pt idx="750">
                  <c:v>42962.542361111104</c:v>
                </c:pt>
                <c:pt idx="751">
                  <c:v>42962.542592592603</c:v>
                </c:pt>
                <c:pt idx="752">
                  <c:v>42962.54282407408</c:v>
                </c:pt>
                <c:pt idx="753">
                  <c:v>42962.543055555558</c:v>
                </c:pt>
                <c:pt idx="754">
                  <c:v>42962.543287037035</c:v>
                </c:pt>
                <c:pt idx="755">
                  <c:v>42962.543518518527</c:v>
                </c:pt>
                <c:pt idx="756">
                  <c:v>42962.543749999997</c:v>
                </c:pt>
                <c:pt idx="757">
                  <c:v>42962.543981481474</c:v>
                </c:pt>
                <c:pt idx="758">
                  <c:v>42962.544212962974</c:v>
                </c:pt>
                <c:pt idx="759">
                  <c:v>42962.544444444451</c:v>
                </c:pt>
                <c:pt idx="760">
                  <c:v>42962.544675925936</c:v>
                </c:pt>
                <c:pt idx="761">
                  <c:v>42962.544907407413</c:v>
                </c:pt>
                <c:pt idx="762">
                  <c:v>42962.545138888891</c:v>
                </c:pt>
                <c:pt idx="763">
                  <c:v>42962.545370370368</c:v>
                </c:pt>
                <c:pt idx="764">
                  <c:v>42962.545601851845</c:v>
                </c:pt>
                <c:pt idx="765">
                  <c:v>42962.54583333333</c:v>
                </c:pt>
                <c:pt idx="766">
                  <c:v>42962.546064814815</c:v>
                </c:pt>
                <c:pt idx="767">
                  <c:v>42962.546296296307</c:v>
                </c:pt>
                <c:pt idx="768">
                  <c:v>42962.546527777784</c:v>
                </c:pt>
                <c:pt idx="769">
                  <c:v>42962.546759259261</c:v>
                </c:pt>
                <c:pt idx="770">
                  <c:v>42962.546990740739</c:v>
                </c:pt>
                <c:pt idx="771">
                  <c:v>42962.547222222223</c:v>
                </c:pt>
                <c:pt idx="772">
                  <c:v>42962.547453703693</c:v>
                </c:pt>
                <c:pt idx="773">
                  <c:v>42962.547685185185</c:v>
                </c:pt>
                <c:pt idx="774">
                  <c:v>42962.54791666667</c:v>
                </c:pt>
                <c:pt idx="775">
                  <c:v>42962.548148148155</c:v>
                </c:pt>
                <c:pt idx="776">
                  <c:v>42962.548379629632</c:v>
                </c:pt>
                <c:pt idx="777">
                  <c:v>42962.548611111109</c:v>
                </c:pt>
                <c:pt idx="778">
                  <c:v>42962.548842592601</c:v>
                </c:pt>
                <c:pt idx="779">
                  <c:v>42962.549074074079</c:v>
                </c:pt>
                <c:pt idx="780">
                  <c:v>42962.549305555556</c:v>
                </c:pt>
                <c:pt idx="781">
                  <c:v>42962.549537037041</c:v>
                </c:pt>
                <c:pt idx="782">
                  <c:v>42962.549768518511</c:v>
                </c:pt>
                <c:pt idx="783">
                  <c:v>42962.55</c:v>
                </c:pt>
                <c:pt idx="784">
                  <c:v>42962.550231481488</c:v>
                </c:pt>
                <c:pt idx="785">
                  <c:v>42962.550462962965</c:v>
                </c:pt>
                <c:pt idx="786">
                  <c:v>42962.55069444445</c:v>
                </c:pt>
                <c:pt idx="787">
                  <c:v>42962.550925925934</c:v>
                </c:pt>
                <c:pt idx="788">
                  <c:v>42962.551157407412</c:v>
                </c:pt>
                <c:pt idx="789">
                  <c:v>42962.551388888889</c:v>
                </c:pt>
                <c:pt idx="790">
                  <c:v>42962.551620370381</c:v>
                </c:pt>
                <c:pt idx="791">
                  <c:v>42962.551851851851</c:v>
                </c:pt>
                <c:pt idx="792">
                  <c:v>42962.552083333336</c:v>
                </c:pt>
                <c:pt idx="793">
                  <c:v>42962.552314814813</c:v>
                </c:pt>
                <c:pt idx="794">
                  <c:v>42962.552546296305</c:v>
                </c:pt>
                <c:pt idx="795">
                  <c:v>42962.552777777782</c:v>
                </c:pt>
                <c:pt idx="796">
                  <c:v>42962.55300925926</c:v>
                </c:pt>
                <c:pt idx="797">
                  <c:v>42962.553240740737</c:v>
                </c:pt>
                <c:pt idx="798">
                  <c:v>42962.553472222222</c:v>
                </c:pt>
                <c:pt idx="799">
                  <c:v>42962.553703703699</c:v>
                </c:pt>
                <c:pt idx="800">
                  <c:v>42962.553935185191</c:v>
                </c:pt>
                <c:pt idx="801">
                  <c:v>42962.554166666661</c:v>
                </c:pt>
                <c:pt idx="802">
                  <c:v>42962.554398148161</c:v>
                </c:pt>
                <c:pt idx="803">
                  <c:v>42962.554629629631</c:v>
                </c:pt>
                <c:pt idx="804">
                  <c:v>42962.554861111108</c:v>
                </c:pt>
                <c:pt idx="805">
                  <c:v>42962.555092592593</c:v>
                </c:pt>
                <c:pt idx="806">
                  <c:v>42962.555324074085</c:v>
                </c:pt>
                <c:pt idx="807">
                  <c:v>42962.555555555562</c:v>
                </c:pt>
                <c:pt idx="808">
                  <c:v>42962.555787037032</c:v>
                </c:pt>
                <c:pt idx="809">
                  <c:v>42962.556018518524</c:v>
                </c:pt>
                <c:pt idx="810">
                  <c:v>42962.556250000009</c:v>
                </c:pt>
                <c:pt idx="811">
                  <c:v>42962.556481481479</c:v>
                </c:pt>
                <c:pt idx="812">
                  <c:v>42962.556712962971</c:v>
                </c:pt>
                <c:pt idx="813">
                  <c:v>42962.556944444448</c:v>
                </c:pt>
                <c:pt idx="814">
                  <c:v>42962.557175925933</c:v>
                </c:pt>
                <c:pt idx="815">
                  <c:v>42962.55740740741</c:v>
                </c:pt>
                <c:pt idx="816">
                  <c:v>42962.557638888895</c:v>
                </c:pt>
                <c:pt idx="817">
                  <c:v>42962.55787037038</c:v>
                </c:pt>
                <c:pt idx="818">
                  <c:v>42962.55810185185</c:v>
                </c:pt>
                <c:pt idx="819">
                  <c:v>42962.558333333342</c:v>
                </c:pt>
                <c:pt idx="820">
                  <c:v>42962.558564814812</c:v>
                </c:pt>
                <c:pt idx="821">
                  <c:v>42962.558796296304</c:v>
                </c:pt>
                <c:pt idx="822">
                  <c:v>42962.559027777781</c:v>
                </c:pt>
                <c:pt idx="823">
                  <c:v>42962.559259259266</c:v>
                </c:pt>
                <c:pt idx="824">
                  <c:v>42962.559490740736</c:v>
                </c:pt>
                <c:pt idx="825">
                  <c:v>42962.55972222222</c:v>
                </c:pt>
                <c:pt idx="826">
                  <c:v>42962.559953703705</c:v>
                </c:pt>
                <c:pt idx="827">
                  <c:v>42962.560185185175</c:v>
                </c:pt>
                <c:pt idx="828">
                  <c:v>42962.56041666666</c:v>
                </c:pt>
                <c:pt idx="829">
                  <c:v>42962.560648148152</c:v>
                </c:pt>
                <c:pt idx="830">
                  <c:v>42962.560879629629</c:v>
                </c:pt>
                <c:pt idx="831">
                  <c:v>42962.561111111107</c:v>
                </c:pt>
                <c:pt idx="832">
                  <c:v>42962.561342592584</c:v>
                </c:pt>
                <c:pt idx="833">
                  <c:v>42962.561574074083</c:v>
                </c:pt>
                <c:pt idx="834">
                  <c:v>42962.561805555546</c:v>
                </c:pt>
                <c:pt idx="835">
                  <c:v>42962.562037037038</c:v>
                </c:pt>
                <c:pt idx="836">
                  <c:v>42962.562268518515</c:v>
                </c:pt>
                <c:pt idx="837">
                  <c:v>42962.5625</c:v>
                </c:pt>
                <c:pt idx="838">
                  <c:v>42962.562731481485</c:v>
                </c:pt>
                <c:pt idx="839">
                  <c:v>42962.562962962955</c:v>
                </c:pt>
                <c:pt idx="840">
                  <c:v>42962.563194444447</c:v>
                </c:pt>
                <c:pt idx="841">
                  <c:v>42962.563425925924</c:v>
                </c:pt>
                <c:pt idx="842">
                  <c:v>42962.563657407409</c:v>
                </c:pt>
                <c:pt idx="843">
                  <c:v>42962.563888888886</c:v>
                </c:pt>
                <c:pt idx="844">
                  <c:v>42962.564120370371</c:v>
                </c:pt>
                <c:pt idx="845">
                  <c:v>42962.564351851855</c:v>
                </c:pt>
                <c:pt idx="846">
                  <c:v>42962.564583333326</c:v>
                </c:pt>
                <c:pt idx="847">
                  <c:v>42962.564814814818</c:v>
                </c:pt>
                <c:pt idx="848">
                  <c:v>42962.565046296295</c:v>
                </c:pt>
                <c:pt idx="849">
                  <c:v>42962.56527777778</c:v>
                </c:pt>
                <c:pt idx="850">
                  <c:v>42962.565509259257</c:v>
                </c:pt>
                <c:pt idx="851">
                  <c:v>42962.565740740727</c:v>
                </c:pt>
                <c:pt idx="852">
                  <c:v>42962.565972222212</c:v>
                </c:pt>
                <c:pt idx="853">
                  <c:v>42962.566203703704</c:v>
                </c:pt>
                <c:pt idx="854">
                  <c:v>42962.566435185188</c:v>
                </c:pt>
                <c:pt idx="855">
                  <c:v>42962.566666666658</c:v>
                </c:pt>
                <c:pt idx="856">
                  <c:v>42962.566898148165</c:v>
                </c:pt>
                <c:pt idx="857">
                  <c:v>42962.56712962962</c:v>
                </c:pt>
                <c:pt idx="858">
                  <c:v>42962.567361111098</c:v>
                </c:pt>
                <c:pt idx="859">
                  <c:v>42962.56759259259</c:v>
                </c:pt>
                <c:pt idx="860">
                  <c:v>42962.567824074082</c:v>
                </c:pt>
                <c:pt idx="861">
                  <c:v>42962.568055555559</c:v>
                </c:pt>
                <c:pt idx="862">
                  <c:v>42962.568287037036</c:v>
                </c:pt>
                <c:pt idx="863">
                  <c:v>42962.568518518528</c:v>
                </c:pt>
                <c:pt idx="864">
                  <c:v>42962.568749999999</c:v>
                </c:pt>
                <c:pt idx="865">
                  <c:v>42962.568981481476</c:v>
                </c:pt>
                <c:pt idx="866">
                  <c:v>42962.569212962961</c:v>
                </c:pt>
                <c:pt idx="867">
                  <c:v>42962.569444444445</c:v>
                </c:pt>
                <c:pt idx="868">
                  <c:v>42962.569675925923</c:v>
                </c:pt>
                <c:pt idx="869">
                  <c:v>42962.569907407407</c:v>
                </c:pt>
                <c:pt idx="870">
                  <c:v>42962.570138888892</c:v>
                </c:pt>
                <c:pt idx="871">
                  <c:v>42962.570370370369</c:v>
                </c:pt>
                <c:pt idx="872">
                  <c:v>42962.570601851854</c:v>
                </c:pt>
                <c:pt idx="873">
                  <c:v>42962.570833333331</c:v>
                </c:pt>
                <c:pt idx="874">
                  <c:v>42962.571064814809</c:v>
                </c:pt>
                <c:pt idx="875">
                  <c:v>42962.571296296293</c:v>
                </c:pt>
                <c:pt idx="876">
                  <c:v>42962.571527777778</c:v>
                </c:pt>
                <c:pt idx="877">
                  <c:v>42962.571759259255</c:v>
                </c:pt>
                <c:pt idx="878">
                  <c:v>42962.571990740733</c:v>
                </c:pt>
                <c:pt idx="879">
                  <c:v>42962.572222222232</c:v>
                </c:pt>
                <c:pt idx="880">
                  <c:v>42962.572453703695</c:v>
                </c:pt>
                <c:pt idx="881">
                  <c:v>42962.572685185187</c:v>
                </c:pt>
                <c:pt idx="882">
                  <c:v>42962.572916666664</c:v>
                </c:pt>
                <c:pt idx="883">
                  <c:v>42962.573148148149</c:v>
                </c:pt>
                <c:pt idx="884">
                  <c:v>42962.573379629626</c:v>
                </c:pt>
                <c:pt idx="885">
                  <c:v>42962.573611111104</c:v>
                </c:pt>
                <c:pt idx="886">
                  <c:v>42962.573842592596</c:v>
                </c:pt>
                <c:pt idx="887">
                  <c:v>42962.57407407408</c:v>
                </c:pt>
                <c:pt idx="888">
                  <c:v>42962.574305555558</c:v>
                </c:pt>
                <c:pt idx="889">
                  <c:v>42962.574537037042</c:v>
                </c:pt>
                <c:pt idx="890">
                  <c:v>42962.57476851852</c:v>
                </c:pt>
                <c:pt idx="891">
                  <c:v>42962.575000000004</c:v>
                </c:pt>
                <c:pt idx="892">
                  <c:v>42962.575231481482</c:v>
                </c:pt>
                <c:pt idx="893">
                  <c:v>42962.575462962959</c:v>
                </c:pt>
                <c:pt idx="894">
                  <c:v>42962.575694444451</c:v>
                </c:pt>
                <c:pt idx="895">
                  <c:v>42962.575925925928</c:v>
                </c:pt>
                <c:pt idx="896">
                  <c:v>42962.576157407413</c:v>
                </c:pt>
                <c:pt idx="897">
                  <c:v>42962.576388888891</c:v>
                </c:pt>
                <c:pt idx="898">
                  <c:v>42962.576620370368</c:v>
                </c:pt>
                <c:pt idx="899">
                  <c:v>42962.576851851853</c:v>
                </c:pt>
                <c:pt idx="900">
                  <c:v>42962.577083333323</c:v>
                </c:pt>
                <c:pt idx="901">
                  <c:v>42962.577314814815</c:v>
                </c:pt>
                <c:pt idx="902">
                  <c:v>42962.577546296299</c:v>
                </c:pt>
                <c:pt idx="903">
                  <c:v>42962.577777777777</c:v>
                </c:pt>
                <c:pt idx="904">
                  <c:v>42962.578009259261</c:v>
                </c:pt>
                <c:pt idx="905">
                  <c:v>42962.578240740739</c:v>
                </c:pt>
                <c:pt idx="906">
                  <c:v>42962.578472222223</c:v>
                </c:pt>
                <c:pt idx="907">
                  <c:v>42962.578703703693</c:v>
                </c:pt>
                <c:pt idx="908">
                  <c:v>42962.578935185193</c:v>
                </c:pt>
                <c:pt idx="909">
                  <c:v>42962.579166666663</c:v>
                </c:pt>
                <c:pt idx="910">
                  <c:v>42962.579398148155</c:v>
                </c:pt>
                <c:pt idx="911">
                  <c:v>42962.579629629625</c:v>
                </c:pt>
                <c:pt idx="912">
                  <c:v>42962.579861111102</c:v>
                </c:pt>
                <c:pt idx="913">
                  <c:v>42962.580092592601</c:v>
                </c:pt>
                <c:pt idx="914">
                  <c:v>42962.580324074079</c:v>
                </c:pt>
                <c:pt idx="915">
                  <c:v>42962.580555555563</c:v>
                </c:pt>
                <c:pt idx="916">
                  <c:v>42962.580787037034</c:v>
                </c:pt>
                <c:pt idx="917">
                  <c:v>42962.581018518518</c:v>
                </c:pt>
                <c:pt idx="918">
                  <c:v>42962.581250000003</c:v>
                </c:pt>
                <c:pt idx="919">
                  <c:v>42962.581481481473</c:v>
                </c:pt>
                <c:pt idx="920">
                  <c:v>42962.581712962965</c:v>
                </c:pt>
                <c:pt idx="921">
                  <c:v>42962.581944444442</c:v>
                </c:pt>
                <c:pt idx="922">
                  <c:v>42962.582175925934</c:v>
                </c:pt>
                <c:pt idx="923">
                  <c:v>42962.582407407412</c:v>
                </c:pt>
                <c:pt idx="924">
                  <c:v>42962.582638888896</c:v>
                </c:pt>
                <c:pt idx="925">
                  <c:v>42962.582870370388</c:v>
                </c:pt>
                <c:pt idx="926">
                  <c:v>42962.583101851844</c:v>
                </c:pt>
                <c:pt idx="927">
                  <c:v>42962.583333333336</c:v>
                </c:pt>
                <c:pt idx="928">
                  <c:v>42962.583564814806</c:v>
                </c:pt>
                <c:pt idx="929">
                  <c:v>42962.583796296298</c:v>
                </c:pt>
                <c:pt idx="930">
                  <c:v>42962.584027777782</c:v>
                </c:pt>
                <c:pt idx="931">
                  <c:v>42962.584259259267</c:v>
                </c:pt>
                <c:pt idx="932">
                  <c:v>42962.584490740737</c:v>
                </c:pt>
                <c:pt idx="933">
                  <c:v>42962.584722222222</c:v>
                </c:pt>
                <c:pt idx="934">
                  <c:v>42962.584953703707</c:v>
                </c:pt>
                <c:pt idx="935">
                  <c:v>42962.585185185184</c:v>
                </c:pt>
                <c:pt idx="936">
                  <c:v>42962.585416666661</c:v>
                </c:pt>
                <c:pt idx="937">
                  <c:v>42962.585648148153</c:v>
                </c:pt>
                <c:pt idx="938">
                  <c:v>42962.585879629631</c:v>
                </c:pt>
                <c:pt idx="939">
                  <c:v>42962.586111111108</c:v>
                </c:pt>
                <c:pt idx="940">
                  <c:v>42962.586342592593</c:v>
                </c:pt>
                <c:pt idx="941">
                  <c:v>42962.586574074092</c:v>
                </c:pt>
                <c:pt idx="942">
                  <c:v>42962.586805555562</c:v>
                </c:pt>
                <c:pt idx="943">
                  <c:v>42962.587037037039</c:v>
                </c:pt>
                <c:pt idx="944">
                  <c:v>42962.587268518517</c:v>
                </c:pt>
                <c:pt idx="945">
                  <c:v>42962.587500000001</c:v>
                </c:pt>
                <c:pt idx="946">
                  <c:v>42962.587731481479</c:v>
                </c:pt>
                <c:pt idx="947">
                  <c:v>42962.587962962964</c:v>
                </c:pt>
                <c:pt idx="948">
                  <c:v>42962.588194444448</c:v>
                </c:pt>
                <c:pt idx="949">
                  <c:v>42962.588425925933</c:v>
                </c:pt>
                <c:pt idx="950">
                  <c:v>42962.588657407417</c:v>
                </c:pt>
                <c:pt idx="951">
                  <c:v>42962.588888888895</c:v>
                </c:pt>
                <c:pt idx="952">
                  <c:v>42962.589120370372</c:v>
                </c:pt>
                <c:pt idx="953">
                  <c:v>42962.58935185185</c:v>
                </c:pt>
                <c:pt idx="954">
                  <c:v>42962.589583333334</c:v>
                </c:pt>
                <c:pt idx="955">
                  <c:v>42962.589814814812</c:v>
                </c:pt>
                <c:pt idx="956">
                  <c:v>42962.590046296296</c:v>
                </c:pt>
                <c:pt idx="957">
                  <c:v>42962.590277777781</c:v>
                </c:pt>
                <c:pt idx="958">
                  <c:v>42962.590509259258</c:v>
                </c:pt>
                <c:pt idx="959">
                  <c:v>42962.590740740729</c:v>
                </c:pt>
                <c:pt idx="960">
                  <c:v>42962.59097222222</c:v>
                </c:pt>
                <c:pt idx="961">
                  <c:v>42962.591203703698</c:v>
                </c:pt>
                <c:pt idx="962">
                  <c:v>42962.591435185175</c:v>
                </c:pt>
                <c:pt idx="963">
                  <c:v>42962.591666666653</c:v>
                </c:pt>
                <c:pt idx="964">
                  <c:v>42962.591898148152</c:v>
                </c:pt>
                <c:pt idx="965">
                  <c:v>42962.592129629622</c:v>
                </c:pt>
                <c:pt idx="966">
                  <c:v>42962.592361111107</c:v>
                </c:pt>
                <c:pt idx="967">
                  <c:v>42962.592592592591</c:v>
                </c:pt>
                <c:pt idx="968">
                  <c:v>42962.592824074083</c:v>
                </c:pt>
                <c:pt idx="969">
                  <c:v>42962.593055555546</c:v>
                </c:pt>
                <c:pt idx="970">
                  <c:v>42962.593287037031</c:v>
                </c:pt>
                <c:pt idx="971">
                  <c:v>42962.593518518515</c:v>
                </c:pt>
                <c:pt idx="972">
                  <c:v>42962.593749999993</c:v>
                </c:pt>
                <c:pt idx="973">
                  <c:v>42962.593981481477</c:v>
                </c:pt>
                <c:pt idx="974">
                  <c:v>42962.594212962962</c:v>
                </c:pt>
                <c:pt idx="975">
                  <c:v>42962.594444444447</c:v>
                </c:pt>
                <c:pt idx="976">
                  <c:v>42962.594675925931</c:v>
                </c:pt>
                <c:pt idx="977">
                  <c:v>42962.594907407409</c:v>
                </c:pt>
                <c:pt idx="978">
                  <c:v>42962.595138888886</c:v>
                </c:pt>
                <c:pt idx="979">
                  <c:v>42962.595370370371</c:v>
                </c:pt>
                <c:pt idx="980">
                  <c:v>42962.595601851848</c:v>
                </c:pt>
                <c:pt idx="981">
                  <c:v>42962.595833333326</c:v>
                </c:pt>
                <c:pt idx="982">
                  <c:v>42962.59606481481</c:v>
                </c:pt>
                <c:pt idx="983">
                  <c:v>42962.596296296302</c:v>
                </c:pt>
                <c:pt idx="984">
                  <c:v>42962.59652777778</c:v>
                </c:pt>
                <c:pt idx="985">
                  <c:v>42962.596759259257</c:v>
                </c:pt>
                <c:pt idx="986">
                  <c:v>42962.596990740734</c:v>
                </c:pt>
                <c:pt idx="987">
                  <c:v>42962.597222222212</c:v>
                </c:pt>
                <c:pt idx="988">
                  <c:v>42962.597453703696</c:v>
                </c:pt>
                <c:pt idx="989">
                  <c:v>42962.597685185181</c:v>
                </c:pt>
                <c:pt idx="990">
                  <c:v>42962.597916666658</c:v>
                </c:pt>
                <c:pt idx="991">
                  <c:v>42962.598148148158</c:v>
                </c:pt>
                <c:pt idx="992">
                  <c:v>42962.598379629628</c:v>
                </c:pt>
                <c:pt idx="993">
                  <c:v>42962.598611111105</c:v>
                </c:pt>
                <c:pt idx="994">
                  <c:v>42962.59884259259</c:v>
                </c:pt>
                <c:pt idx="995">
                  <c:v>42962.599074074082</c:v>
                </c:pt>
                <c:pt idx="996">
                  <c:v>42962.599305555552</c:v>
                </c:pt>
                <c:pt idx="997">
                  <c:v>42962.599537037036</c:v>
                </c:pt>
                <c:pt idx="998">
                  <c:v>42962.599768518514</c:v>
                </c:pt>
                <c:pt idx="999">
                  <c:v>42962.6</c:v>
                </c:pt>
                <c:pt idx="1000">
                  <c:v>42962.600231481483</c:v>
                </c:pt>
                <c:pt idx="1001">
                  <c:v>42962.600462962953</c:v>
                </c:pt>
                <c:pt idx="1002">
                  <c:v>42962.600694444453</c:v>
                </c:pt>
                <c:pt idx="1003">
                  <c:v>42962.600925925923</c:v>
                </c:pt>
                <c:pt idx="1004">
                  <c:v>42962.601157407407</c:v>
                </c:pt>
                <c:pt idx="1005">
                  <c:v>42962.601388888885</c:v>
                </c:pt>
                <c:pt idx="1006">
                  <c:v>42962.601620370362</c:v>
                </c:pt>
                <c:pt idx="1007">
                  <c:v>42962.601851851854</c:v>
                </c:pt>
                <c:pt idx="1008">
                  <c:v>42962.602083333324</c:v>
                </c:pt>
                <c:pt idx="1009">
                  <c:v>42962.602314814816</c:v>
                </c:pt>
                <c:pt idx="1010">
                  <c:v>42962.602546296293</c:v>
                </c:pt>
                <c:pt idx="1011">
                  <c:v>42962.602777777778</c:v>
                </c:pt>
                <c:pt idx="1012">
                  <c:v>42962.603009259255</c:v>
                </c:pt>
                <c:pt idx="1013">
                  <c:v>42962.603240740733</c:v>
                </c:pt>
                <c:pt idx="1014">
                  <c:v>42962.603472222225</c:v>
                </c:pt>
                <c:pt idx="1015">
                  <c:v>42962.603703703688</c:v>
                </c:pt>
                <c:pt idx="1016">
                  <c:v>42962.603935185187</c:v>
                </c:pt>
                <c:pt idx="1017">
                  <c:v>42962.604166666657</c:v>
                </c:pt>
                <c:pt idx="1018">
                  <c:v>42962.604398148156</c:v>
                </c:pt>
                <c:pt idx="1019">
                  <c:v>42962.604629629626</c:v>
                </c:pt>
                <c:pt idx="1020">
                  <c:v>42962.604861111104</c:v>
                </c:pt>
                <c:pt idx="1021">
                  <c:v>42962.605092592596</c:v>
                </c:pt>
                <c:pt idx="1022">
                  <c:v>42962.605324074073</c:v>
                </c:pt>
                <c:pt idx="1023">
                  <c:v>42962.605555555558</c:v>
                </c:pt>
                <c:pt idx="1024">
                  <c:v>42962.605787037028</c:v>
                </c:pt>
                <c:pt idx="1025">
                  <c:v>42962.606018518527</c:v>
                </c:pt>
                <c:pt idx="1026">
                  <c:v>42962.606250000004</c:v>
                </c:pt>
                <c:pt idx="1027">
                  <c:v>42962.606481481474</c:v>
                </c:pt>
                <c:pt idx="1028">
                  <c:v>42962.606712962966</c:v>
                </c:pt>
                <c:pt idx="1029">
                  <c:v>42962.606944444451</c:v>
                </c:pt>
                <c:pt idx="1030">
                  <c:v>42962.607175925928</c:v>
                </c:pt>
                <c:pt idx="1031">
                  <c:v>42962.607407407406</c:v>
                </c:pt>
                <c:pt idx="1032">
                  <c:v>42962.607638888891</c:v>
                </c:pt>
                <c:pt idx="1033">
                  <c:v>42962.607870370368</c:v>
                </c:pt>
                <c:pt idx="1034">
                  <c:v>42962.608101851845</c:v>
                </c:pt>
                <c:pt idx="1035">
                  <c:v>42962.60833333333</c:v>
                </c:pt>
                <c:pt idx="1036">
                  <c:v>42962.608564814815</c:v>
                </c:pt>
                <c:pt idx="1037">
                  <c:v>42962.608796296299</c:v>
                </c:pt>
                <c:pt idx="1038">
                  <c:v>42962.609027777777</c:v>
                </c:pt>
                <c:pt idx="1039">
                  <c:v>42962.609259259261</c:v>
                </c:pt>
                <c:pt idx="1040">
                  <c:v>42962.609490740731</c:v>
                </c:pt>
                <c:pt idx="1041">
                  <c:v>42962.609722222216</c:v>
                </c:pt>
                <c:pt idx="1042">
                  <c:v>42962.609953703693</c:v>
                </c:pt>
                <c:pt idx="1043">
                  <c:v>42962.610185185185</c:v>
                </c:pt>
                <c:pt idx="1044">
                  <c:v>42962.61041666667</c:v>
                </c:pt>
                <c:pt idx="1045">
                  <c:v>42962.610648148155</c:v>
                </c:pt>
                <c:pt idx="1046">
                  <c:v>42962.610879629632</c:v>
                </c:pt>
                <c:pt idx="1047">
                  <c:v>42962.611111111102</c:v>
                </c:pt>
                <c:pt idx="1048">
                  <c:v>42962.611342592594</c:v>
                </c:pt>
                <c:pt idx="1049">
                  <c:v>42962.611574074079</c:v>
                </c:pt>
                <c:pt idx="1050">
                  <c:v>42962.611805555556</c:v>
                </c:pt>
                <c:pt idx="1051">
                  <c:v>42962.612037037041</c:v>
                </c:pt>
                <c:pt idx="1052">
                  <c:v>42962.612268518518</c:v>
                </c:pt>
                <c:pt idx="1053">
                  <c:v>42962.612500000003</c:v>
                </c:pt>
                <c:pt idx="1054">
                  <c:v>42962.61273148148</c:v>
                </c:pt>
                <c:pt idx="1055">
                  <c:v>42962.612962962965</c:v>
                </c:pt>
                <c:pt idx="1056">
                  <c:v>42962.613194444442</c:v>
                </c:pt>
                <c:pt idx="1057">
                  <c:v>42962.613425925927</c:v>
                </c:pt>
                <c:pt idx="1058">
                  <c:v>42962.613657407412</c:v>
                </c:pt>
                <c:pt idx="1059">
                  <c:v>42962.613888888889</c:v>
                </c:pt>
                <c:pt idx="1060">
                  <c:v>42962.614120370381</c:v>
                </c:pt>
                <c:pt idx="1061">
                  <c:v>42962.614351851851</c:v>
                </c:pt>
                <c:pt idx="1062">
                  <c:v>42962.614583333336</c:v>
                </c:pt>
                <c:pt idx="1063">
                  <c:v>42962.614814814813</c:v>
                </c:pt>
                <c:pt idx="1064">
                  <c:v>42962.615046296298</c:v>
                </c:pt>
                <c:pt idx="1065">
                  <c:v>42962.615277777782</c:v>
                </c:pt>
                <c:pt idx="1066">
                  <c:v>42962.61550925926</c:v>
                </c:pt>
                <c:pt idx="1067">
                  <c:v>42962.61574074073</c:v>
                </c:pt>
                <c:pt idx="1068">
                  <c:v>42962.615972222222</c:v>
                </c:pt>
                <c:pt idx="1069">
                  <c:v>42962.616203703707</c:v>
                </c:pt>
                <c:pt idx="1070">
                  <c:v>42962.616435185191</c:v>
                </c:pt>
                <c:pt idx="1071">
                  <c:v>42962.616666666661</c:v>
                </c:pt>
                <c:pt idx="1072">
                  <c:v>42962.616898148161</c:v>
                </c:pt>
                <c:pt idx="1073">
                  <c:v>42962.617129629623</c:v>
                </c:pt>
                <c:pt idx="1074">
                  <c:v>42962.617361111101</c:v>
                </c:pt>
                <c:pt idx="1075">
                  <c:v>42962.617592592593</c:v>
                </c:pt>
                <c:pt idx="1076">
                  <c:v>42962.617824074085</c:v>
                </c:pt>
                <c:pt idx="1077">
                  <c:v>42962.618055555562</c:v>
                </c:pt>
                <c:pt idx="1078">
                  <c:v>42962.618287037039</c:v>
                </c:pt>
                <c:pt idx="1079">
                  <c:v>42962.618518518524</c:v>
                </c:pt>
                <c:pt idx="1080">
                  <c:v>42962.618750000001</c:v>
                </c:pt>
                <c:pt idx="1081">
                  <c:v>42962.618981481479</c:v>
                </c:pt>
                <c:pt idx="1082">
                  <c:v>42962.619212962971</c:v>
                </c:pt>
                <c:pt idx="1083">
                  <c:v>42962.619444444441</c:v>
                </c:pt>
                <c:pt idx="1084">
                  <c:v>42962.619675925933</c:v>
                </c:pt>
                <c:pt idx="1085">
                  <c:v>42962.61990740741</c:v>
                </c:pt>
                <c:pt idx="1086">
                  <c:v>42962.620138888888</c:v>
                </c:pt>
                <c:pt idx="1087">
                  <c:v>42962.620370370372</c:v>
                </c:pt>
                <c:pt idx="1088">
                  <c:v>42962.620601851842</c:v>
                </c:pt>
                <c:pt idx="1089">
                  <c:v>42962.620833333334</c:v>
                </c:pt>
                <c:pt idx="1090">
                  <c:v>42962.621064814797</c:v>
                </c:pt>
                <c:pt idx="1091">
                  <c:v>42962.621296296296</c:v>
                </c:pt>
                <c:pt idx="1092">
                  <c:v>42962.621527777774</c:v>
                </c:pt>
                <c:pt idx="1093">
                  <c:v>42962.621759259251</c:v>
                </c:pt>
                <c:pt idx="1094">
                  <c:v>42962.621990740729</c:v>
                </c:pt>
                <c:pt idx="1095">
                  <c:v>42962.62222222222</c:v>
                </c:pt>
                <c:pt idx="1096">
                  <c:v>42962.622453703698</c:v>
                </c:pt>
                <c:pt idx="1097">
                  <c:v>42962.622685185175</c:v>
                </c:pt>
                <c:pt idx="1098">
                  <c:v>42962.62291666666</c:v>
                </c:pt>
                <c:pt idx="1099">
                  <c:v>42962.623148148145</c:v>
                </c:pt>
                <c:pt idx="1100">
                  <c:v>42962.623379629622</c:v>
                </c:pt>
                <c:pt idx="1101">
                  <c:v>42962.623611111107</c:v>
                </c:pt>
                <c:pt idx="1102">
                  <c:v>42962.623842592584</c:v>
                </c:pt>
                <c:pt idx="1103">
                  <c:v>42962.624074074083</c:v>
                </c:pt>
                <c:pt idx="1104">
                  <c:v>42962.624305555546</c:v>
                </c:pt>
                <c:pt idx="1105">
                  <c:v>42962.624537037038</c:v>
                </c:pt>
                <c:pt idx="1106">
                  <c:v>42962.624768518508</c:v>
                </c:pt>
                <c:pt idx="1107">
                  <c:v>42962.624999999993</c:v>
                </c:pt>
                <c:pt idx="1108">
                  <c:v>42962.625231481485</c:v>
                </c:pt>
                <c:pt idx="1109">
                  <c:v>42962.625462962947</c:v>
                </c:pt>
                <c:pt idx="1110">
                  <c:v>42962.625694444447</c:v>
                </c:pt>
                <c:pt idx="1111">
                  <c:v>42962.625925925924</c:v>
                </c:pt>
                <c:pt idx="1112">
                  <c:v>42962.626157407409</c:v>
                </c:pt>
                <c:pt idx="1113">
                  <c:v>42962.626388888886</c:v>
                </c:pt>
                <c:pt idx="1114">
                  <c:v>42962.626620370371</c:v>
                </c:pt>
                <c:pt idx="1115">
                  <c:v>42962.626851851855</c:v>
                </c:pt>
                <c:pt idx="1116">
                  <c:v>42962.627083333318</c:v>
                </c:pt>
                <c:pt idx="1117">
                  <c:v>42962.62731481481</c:v>
                </c:pt>
                <c:pt idx="1118">
                  <c:v>42962.627546296295</c:v>
                </c:pt>
                <c:pt idx="1119">
                  <c:v>42962.627777777772</c:v>
                </c:pt>
                <c:pt idx="1120">
                  <c:v>42962.628009259257</c:v>
                </c:pt>
                <c:pt idx="1121">
                  <c:v>42962.628240740734</c:v>
                </c:pt>
                <c:pt idx="1122">
                  <c:v>42962.628472222212</c:v>
                </c:pt>
                <c:pt idx="1123">
                  <c:v>42962.628703703696</c:v>
                </c:pt>
                <c:pt idx="1124">
                  <c:v>42962.628935185188</c:v>
                </c:pt>
                <c:pt idx="1125">
                  <c:v>42962.629166666651</c:v>
                </c:pt>
                <c:pt idx="1126">
                  <c:v>42962.629398148158</c:v>
                </c:pt>
                <c:pt idx="1127">
                  <c:v>42962.62962962962</c:v>
                </c:pt>
                <c:pt idx="1128">
                  <c:v>42962.629861111098</c:v>
                </c:pt>
                <c:pt idx="1129">
                  <c:v>42962.63009259259</c:v>
                </c:pt>
                <c:pt idx="1130">
                  <c:v>42962.630324074082</c:v>
                </c:pt>
                <c:pt idx="1131">
                  <c:v>42962.630555555559</c:v>
                </c:pt>
                <c:pt idx="1132">
                  <c:v>42962.630787037029</c:v>
                </c:pt>
                <c:pt idx="1133">
                  <c:v>42962.631018518521</c:v>
                </c:pt>
                <c:pt idx="1134">
                  <c:v>42962.631249999999</c:v>
                </c:pt>
                <c:pt idx="1135">
                  <c:v>42962.631481481469</c:v>
                </c:pt>
                <c:pt idx="1136">
                  <c:v>42962.631712962953</c:v>
                </c:pt>
                <c:pt idx="1137">
                  <c:v>42962.631944444445</c:v>
                </c:pt>
                <c:pt idx="1138">
                  <c:v>42962.632175925923</c:v>
                </c:pt>
                <c:pt idx="1139">
                  <c:v>42962.632407407407</c:v>
                </c:pt>
                <c:pt idx="1140">
                  <c:v>42962.632638888892</c:v>
                </c:pt>
                <c:pt idx="1141">
                  <c:v>42962.632870370369</c:v>
                </c:pt>
                <c:pt idx="1142">
                  <c:v>42962.633101851847</c:v>
                </c:pt>
                <c:pt idx="1143">
                  <c:v>42962.633333333324</c:v>
                </c:pt>
                <c:pt idx="1144">
                  <c:v>42962.633564814809</c:v>
                </c:pt>
                <c:pt idx="1145">
                  <c:v>42962.633796296286</c:v>
                </c:pt>
                <c:pt idx="1146">
                  <c:v>42962.634027777778</c:v>
                </c:pt>
                <c:pt idx="1147">
                  <c:v>42962.634259259263</c:v>
                </c:pt>
                <c:pt idx="1148">
                  <c:v>42962.634490740733</c:v>
                </c:pt>
                <c:pt idx="1149">
                  <c:v>42962.634722222225</c:v>
                </c:pt>
                <c:pt idx="1150">
                  <c:v>42962.634953703695</c:v>
                </c:pt>
                <c:pt idx="1151">
                  <c:v>42962.63518518518</c:v>
                </c:pt>
                <c:pt idx="1152">
                  <c:v>42962.635416666657</c:v>
                </c:pt>
                <c:pt idx="1153">
                  <c:v>42962.635648148149</c:v>
                </c:pt>
                <c:pt idx="1154">
                  <c:v>42962.635879629626</c:v>
                </c:pt>
                <c:pt idx="1155">
                  <c:v>42962.636111111104</c:v>
                </c:pt>
                <c:pt idx="1156">
                  <c:v>42962.636342592596</c:v>
                </c:pt>
                <c:pt idx="1157">
                  <c:v>42962.63657407408</c:v>
                </c:pt>
                <c:pt idx="1158">
                  <c:v>42962.636805555558</c:v>
                </c:pt>
                <c:pt idx="1159">
                  <c:v>42962.637037037035</c:v>
                </c:pt>
                <c:pt idx="1160">
                  <c:v>42962.63726851852</c:v>
                </c:pt>
                <c:pt idx="1161">
                  <c:v>42962.637499999997</c:v>
                </c:pt>
                <c:pt idx="1162">
                  <c:v>42962.637731481474</c:v>
                </c:pt>
                <c:pt idx="1163">
                  <c:v>42962.637962962959</c:v>
                </c:pt>
                <c:pt idx="1164">
                  <c:v>42962.638194444451</c:v>
                </c:pt>
                <c:pt idx="1165">
                  <c:v>42962.638425925928</c:v>
                </c:pt>
                <c:pt idx="1166">
                  <c:v>42962.638657407413</c:v>
                </c:pt>
                <c:pt idx="1167">
                  <c:v>42962.638888888891</c:v>
                </c:pt>
                <c:pt idx="1168">
                  <c:v>42962.639120370361</c:v>
                </c:pt>
                <c:pt idx="1169">
                  <c:v>42962.639351851845</c:v>
                </c:pt>
                <c:pt idx="1170">
                  <c:v>42962.639583333323</c:v>
                </c:pt>
                <c:pt idx="1171">
                  <c:v>42962.639814814815</c:v>
                </c:pt>
                <c:pt idx="1172">
                  <c:v>42962.640046296299</c:v>
                </c:pt>
                <c:pt idx="1173">
                  <c:v>42962.640277777784</c:v>
                </c:pt>
                <c:pt idx="1174">
                  <c:v>42962.640509259261</c:v>
                </c:pt>
                <c:pt idx="1175">
                  <c:v>42962.640740740731</c:v>
                </c:pt>
                <c:pt idx="1176">
                  <c:v>42962.640972222223</c:v>
                </c:pt>
                <c:pt idx="1177">
                  <c:v>42962.641203703693</c:v>
                </c:pt>
                <c:pt idx="1178">
                  <c:v>42962.641435185185</c:v>
                </c:pt>
                <c:pt idx="1179">
                  <c:v>42962.641666666663</c:v>
                </c:pt>
                <c:pt idx="1180">
                  <c:v>42962.641898148155</c:v>
                </c:pt>
                <c:pt idx="1181">
                  <c:v>42962.642129629625</c:v>
                </c:pt>
                <c:pt idx="1182">
                  <c:v>42962.642361111102</c:v>
                </c:pt>
                <c:pt idx="1183">
                  <c:v>42962.642592592601</c:v>
                </c:pt>
                <c:pt idx="1184">
                  <c:v>42962.642824074079</c:v>
                </c:pt>
                <c:pt idx="1185">
                  <c:v>42962.643055555556</c:v>
                </c:pt>
                <c:pt idx="1186">
                  <c:v>42962.643287037034</c:v>
                </c:pt>
                <c:pt idx="1187">
                  <c:v>42962.643518518518</c:v>
                </c:pt>
                <c:pt idx="1188">
                  <c:v>42962.643749999996</c:v>
                </c:pt>
                <c:pt idx="1189">
                  <c:v>42962.643981481473</c:v>
                </c:pt>
                <c:pt idx="1190">
                  <c:v>42962.644212962972</c:v>
                </c:pt>
                <c:pt idx="1191">
                  <c:v>42962.644444444442</c:v>
                </c:pt>
                <c:pt idx="1192">
                  <c:v>42962.644675925934</c:v>
                </c:pt>
                <c:pt idx="1193">
                  <c:v>42962.644907407412</c:v>
                </c:pt>
                <c:pt idx="1194">
                  <c:v>42962.645138888889</c:v>
                </c:pt>
                <c:pt idx="1195">
                  <c:v>42962.645370370381</c:v>
                </c:pt>
                <c:pt idx="1196">
                  <c:v>42962.645601851844</c:v>
                </c:pt>
                <c:pt idx="1197">
                  <c:v>42962.645833333336</c:v>
                </c:pt>
                <c:pt idx="1198">
                  <c:v>42962.646064814806</c:v>
                </c:pt>
                <c:pt idx="1199">
                  <c:v>42962.646296296305</c:v>
                </c:pt>
                <c:pt idx="1200">
                  <c:v>42962.646527777782</c:v>
                </c:pt>
                <c:pt idx="1201">
                  <c:v>42962.64675925926</c:v>
                </c:pt>
                <c:pt idx="1202">
                  <c:v>42962.646990740737</c:v>
                </c:pt>
                <c:pt idx="1203">
                  <c:v>42962.647222222222</c:v>
                </c:pt>
                <c:pt idx="1204">
                  <c:v>42962.647453703699</c:v>
                </c:pt>
                <c:pt idx="1205">
                  <c:v>42962.647685185184</c:v>
                </c:pt>
                <c:pt idx="1206">
                  <c:v>42962.647916666661</c:v>
                </c:pt>
                <c:pt idx="1207">
                  <c:v>42962.648148148153</c:v>
                </c:pt>
                <c:pt idx="1208">
                  <c:v>42962.648379629631</c:v>
                </c:pt>
                <c:pt idx="1209">
                  <c:v>42962.648611111108</c:v>
                </c:pt>
                <c:pt idx="1210">
                  <c:v>42962.648842592593</c:v>
                </c:pt>
                <c:pt idx="1211">
                  <c:v>42962.649074074085</c:v>
                </c:pt>
                <c:pt idx="1212">
                  <c:v>42962.649305555555</c:v>
                </c:pt>
                <c:pt idx="1213">
                  <c:v>42962.649537037039</c:v>
                </c:pt>
                <c:pt idx="1214">
                  <c:v>42962.64976851851</c:v>
                </c:pt>
                <c:pt idx="1215">
                  <c:v>42962.65</c:v>
                </c:pt>
                <c:pt idx="1216">
                  <c:v>42962.650231481486</c:v>
                </c:pt>
                <c:pt idx="1217">
                  <c:v>42962.650462962964</c:v>
                </c:pt>
                <c:pt idx="1218">
                  <c:v>42962.650694444448</c:v>
                </c:pt>
                <c:pt idx="1219">
                  <c:v>42962.650925925933</c:v>
                </c:pt>
                <c:pt idx="1220">
                  <c:v>42962.65115740741</c:v>
                </c:pt>
                <c:pt idx="1221">
                  <c:v>42962.651388888888</c:v>
                </c:pt>
                <c:pt idx="1222">
                  <c:v>42962.651620370372</c:v>
                </c:pt>
                <c:pt idx="1223">
                  <c:v>42962.65185185185</c:v>
                </c:pt>
                <c:pt idx="1224">
                  <c:v>42962.652083333334</c:v>
                </c:pt>
                <c:pt idx="1225">
                  <c:v>42962.652314814812</c:v>
                </c:pt>
                <c:pt idx="1226">
                  <c:v>42962.652546296304</c:v>
                </c:pt>
                <c:pt idx="1227">
                  <c:v>42962.652777777781</c:v>
                </c:pt>
                <c:pt idx="1228">
                  <c:v>42962.653009259258</c:v>
                </c:pt>
                <c:pt idx="1229">
                  <c:v>42962.653240740736</c:v>
                </c:pt>
                <c:pt idx="1230">
                  <c:v>42962.65347222222</c:v>
                </c:pt>
                <c:pt idx="1231">
                  <c:v>42962.653703703698</c:v>
                </c:pt>
                <c:pt idx="1232">
                  <c:v>42962.653935185182</c:v>
                </c:pt>
                <c:pt idx="1233">
                  <c:v>42962.65416666666</c:v>
                </c:pt>
                <c:pt idx="1234">
                  <c:v>42962.654398148159</c:v>
                </c:pt>
                <c:pt idx="1235">
                  <c:v>42962.654629629629</c:v>
                </c:pt>
                <c:pt idx="1236">
                  <c:v>42962.654861111114</c:v>
                </c:pt>
                <c:pt idx="1237">
                  <c:v>42962.655092592591</c:v>
                </c:pt>
                <c:pt idx="1238">
                  <c:v>42962.655324074083</c:v>
                </c:pt>
                <c:pt idx="1239">
                  <c:v>42962.655555555553</c:v>
                </c:pt>
                <c:pt idx="1240">
                  <c:v>42962.655787037031</c:v>
                </c:pt>
                <c:pt idx="1241">
                  <c:v>42962.656018518523</c:v>
                </c:pt>
                <c:pt idx="1242">
                  <c:v>42962.656250000007</c:v>
                </c:pt>
                <c:pt idx="1243">
                  <c:v>42962.656481481485</c:v>
                </c:pt>
                <c:pt idx="1244">
                  <c:v>42962.656712962962</c:v>
                </c:pt>
                <c:pt idx="1245">
                  <c:v>42962.656944444454</c:v>
                </c:pt>
                <c:pt idx="1246">
                  <c:v>42962.657175925931</c:v>
                </c:pt>
                <c:pt idx="1247">
                  <c:v>42962.657407407409</c:v>
                </c:pt>
                <c:pt idx="1248">
                  <c:v>42962.657638888893</c:v>
                </c:pt>
                <c:pt idx="1249">
                  <c:v>42962.657870370378</c:v>
                </c:pt>
                <c:pt idx="1250">
                  <c:v>42962.658101851855</c:v>
                </c:pt>
                <c:pt idx="1251">
                  <c:v>42962.658333333333</c:v>
                </c:pt>
                <c:pt idx="1252">
                  <c:v>42962.658564814818</c:v>
                </c:pt>
                <c:pt idx="1253">
                  <c:v>42962.658796296302</c:v>
                </c:pt>
                <c:pt idx="1254">
                  <c:v>42962.65902777778</c:v>
                </c:pt>
                <c:pt idx="1255">
                  <c:v>42962.659259259264</c:v>
                </c:pt>
                <c:pt idx="1256">
                  <c:v>42962.659490740734</c:v>
                </c:pt>
                <c:pt idx="1257">
                  <c:v>42962.659722222212</c:v>
                </c:pt>
                <c:pt idx="1258">
                  <c:v>42962.659953703704</c:v>
                </c:pt>
                <c:pt idx="1259">
                  <c:v>42962.660185185181</c:v>
                </c:pt>
                <c:pt idx="1260">
                  <c:v>42962.660416666658</c:v>
                </c:pt>
                <c:pt idx="1261">
                  <c:v>42962.660648148158</c:v>
                </c:pt>
                <c:pt idx="1262">
                  <c:v>42962.660879629628</c:v>
                </c:pt>
                <c:pt idx="1263">
                  <c:v>42962.661111111098</c:v>
                </c:pt>
                <c:pt idx="1264">
                  <c:v>42962.661342592583</c:v>
                </c:pt>
                <c:pt idx="1265">
                  <c:v>42962.661574074082</c:v>
                </c:pt>
                <c:pt idx="1266">
                  <c:v>42962.661805555552</c:v>
                </c:pt>
                <c:pt idx="1267">
                  <c:v>42962.662037037036</c:v>
                </c:pt>
                <c:pt idx="1268">
                  <c:v>42962.662268518521</c:v>
                </c:pt>
                <c:pt idx="1269">
                  <c:v>42962.662499999999</c:v>
                </c:pt>
                <c:pt idx="1270">
                  <c:v>42962.662731481476</c:v>
                </c:pt>
                <c:pt idx="1271">
                  <c:v>42962.662962962953</c:v>
                </c:pt>
                <c:pt idx="1272">
                  <c:v>42962.663194444445</c:v>
                </c:pt>
                <c:pt idx="1273">
                  <c:v>42962.663425925915</c:v>
                </c:pt>
                <c:pt idx="1274">
                  <c:v>42962.663657407407</c:v>
                </c:pt>
                <c:pt idx="1275">
                  <c:v>42962.663888888885</c:v>
                </c:pt>
                <c:pt idx="1276">
                  <c:v>42962.664120370362</c:v>
                </c:pt>
                <c:pt idx="1277">
                  <c:v>42962.664351851854</c:v>
                </c:pt>
                <c:pt idx="1278">
                  <c:v>42962.664583333324</c:v>
                </c:pt>
                <c:pt idx="1279">
                  <c:v>42962.664814814816</c:v>
                </c:pt>
                <c:pt idx="1280">
                  <c:v>42962.665046296286</c:v>
                </c:pt>
                <c:pt idx="1281">
                  <c:v>42962.665277777778</c:v>
                </c:pt>
                <c:pt idx="1282">
                  <c:v>42962.665509259255</c:v>
                </c:pt>
                <c:pt idx="1283">
                  <c:v>42962.665740740726</c:v>
                </c:pt>
                <c:pt idx="1284">
                  <c:v>42962.665972222225</c:v>
                </c:pt>
                <c:pt idx="1285">
                  <c:v>42962.666203703695</c:v>
                </c:pt>
                <c:pt idx="1286">
                  <c:v>42962.666435185187</c:v>
                </c:pt>
                <c:pt idx="1287">
                  <c:v>42962.666666666657</c:v>
                </c:pt>
                <c:pt idx="1288">
                  <c:v>42962.666898148156</c:v>
                </c:pt>
                <c:pt idx="1289">
                  <c:v>42962.667129629619</c:v>
                </c:pt>
                <c:pt idx="1290">
                  <c:v>42962.667361111096</c:v>
                </c:pt>
                <c:pt idx="1291">
                  <c:v>42962.667592592596</c:v>
                </c:pt>
                <c:pt idx="1292">
                  <c:v>42962.667824074073</c:v>
                </c:pt>
                <c:pt idx="1293">
                  <c:v>42962.668055555558</c:v>
                </c:pt>
                <c:pt idx="1294">
                  <c:v>42962.668287037035</c:v>
                </c:pt>
                <c:pt idx="1295">
                  <c:v>42962.668518518527</c:v>
                </c:pt>
                <c:pt idx="1296">
                  <c:v>42962.668749999997</c:v>
                </c:pt>
                <c:pt idx="1297">
                  <c:v>42962.668981481474</c:v>
                </c:pt>
                <c:pt idx="1298">
                  <c:v>42962.669212962966</c:v>
                </c:pt>
                <c:pt idx="1299">
                  <c:v>42962.669444444444</c:v>
                </c:pt>
                <c:pt idx="1300">
                  <c:v>42962.669675925928</c:v>
                </c:pt>
                <c:pt idx="1301">
                  <c:v>42962.669907407406</c:v>
                </c:pt>
                <c:pt idx="1302">
                  <c:v>42962.670138888891</c:v>
                </c:pt>
                <c:pt idx="1303">
                  <c:v>42962.670370370368</c:v>
                </c:pt>
                <c:pt idx="1304">
                  <c:v>42962.670601851845</c:v>
                </c:pt>
                <c:pt idx="1305">
                  <c:v>42962.67083333333</c:v>
                </c:pt>
                <c:pt idx="1306">
                  <c:v>42962.671064814807</c:v>
                </c:pt>
                <c:pt idx="1307">
                  <c:v>42962.671296296299</c:v>
                </c:pt>
                <c:pt idx="1308">
                  <c:v>42962.671527777777</c:v>
                </c:pt>
                <c:pt idx="1309">
                  <c:v>42962.671759259254</c:v>
                </c:pt>
                <c:pt idx="1310">
                  <c:v>42962.671990740731</c:v>
                </c:pt>
                <c:pt idx="1311">
                  <c:v>42962.672222222223</c:v>
                </c:pt>
                <c:pt idx="1312">
                  <c:v>42962.672453703693</c:v>
                </c:pt>
                <c:pt idx="1313">
                  <c:v>42962.672685185185</c:v>
                </c:pt>
                <c:pt idx="1314">
                  <c:v>42962.67291666667</c:v>
                </c:pt>
                <c:pt idx="1315">
                  <c:v>42962.673148148147</c:v>
                </c:pt>
                <c:pt idx="1316">
                  <c:v>42962.673379629625</c:v>
                </c:pt>
                <c:pt idx="1317">
                  <c:v>42962.673611111102</c:v>
                </c:pt>
                <c:pt idx="1318">
                  <c:v>42962.673842592594</c:v>
                </c:pt>
                <c:pt idx="1319">
                  <c:v>42962.674074074079</c:v>
                </c:pt>
                <c:pt idx="1320">
                  <c:v>42962.674305555556</c:v>
                </c:pt>
                <c:pt idx="1321">
                  <c:v>42962.674537037041</c:v>
                </c:pt>
                <c:pt idx="1322">
                  <c:v>42962.674768518511</c:v>
                </c:pt>
                <c:pt idx="1323">
                  <c:v>42962.674999999996</c:v>
                </c:pt>
                <c:pt idx="1324">
                  <c:v>42962.67523148148</c:v>
                </c:pt>
                <c:pt idx="1325">
                  <c:v>42962.675462962958</c:v>
                </c:pt>
                <c:pt idx="1326">
                  <c:v>42962.675694444442</c:v>
                </c:pt>
                <c:pt idx="1327">
                  <c:v>42962.675925925927</c:v>
                </c:pt>
                <c:pt idx="1328">
                  <c:v>42962.676157407412</c:v>
                </c:pt>
                <c:pt idx="1329">
                  <c:v>42962.676388888889</c:v>
                </c:pt>
                <c:pt idx="1330">
                  <c:v>42962.676620370381</c:v>
                </c:pt>
                <c:pt idx="1331">
                  <c:v>42962.676851851851</c:v>
                </c:pt>
                <c:pt idx="1332">
                  <c:v>42962.677083333328</c:v>
                </c:pt>
                <c:pt idx="1333">
                  <c:v>42962.677314814806</c:v>
                </c:pt>
                <c:pt idx="1334">
                  <c:v>42962.677546296298</c:v>
                </c:pt>
                <c:pt idx="1335">
                  <c:v>42962.677777777775</c:v>
                </c:pt>
                <c:pt idx="1336">
                  <c:v>42962.67800925926</c:v>
                </c:pt>
                <c:pt idx="1337">
                  <c:v>42962.678240740737</c:v>
                </c:pt>
                <c:pt idx="1338">
                  <c:v>42962.678472222222</c:v>
                </c:pt>
                <c:pt idx="1339">
                  <c:v>42962.678703703699</c:v>
                </c:pt>
                <c:pt idx="1340">
                  <c:v>42962.678935185191</c:v>
                </c:pt>
                <c:pt idx="1341">
                  <c:v>42962.679166666654</c:v>
                </c:pt>
                <c:pt idx="1342">
                  <c:v>42962.679398148153</c:v>
                </c:pt>
                <c:pt idx="1343">
                  <c:v>42962.679629629623</c:v>
                </c:pt>
                <c:pt idx="1344">
                  <c:v>42962.679861111101</c:v>
                </c:pt>
                <c:pt idx="1345">
                  <c:v>42962.680092592593</c:v>
                </c:pt>
                <c:pt idx="1346">
                  <c:v>42962.680324074085</c:v>
                </c:pt>
                <c:pt idx="1347">
                  <c:v>42962.680555555562</c:v>
                </c:pt>
                <c:pt idx="1348">
                  <c:v>42962.680787037032</c:v>
                </c:pt>
                <c:pt idx="1349">
                  <c:v>42962.681018518517</c:v>
                </c:pt>
                <c:pt idx="1350">
                  <c:v>42962.681250000001</c:v>
                </c:pt>
                <c:pt idx="1351">
                  <c:v>42962.681481481472</c:v>
                </c:pt>
                <c:pt idx="1352">
                  <c:v>42962.681712962964</c:v>
                </c:pt>
                <c:pt idx="1353">
                  <c:v>42962.681944444441</c:v>
                </c:pt>
                <c:pt idx="1354">
                  <c:v>42962.682175925933</c:v>
                </c:pt>
                <c:pt idx="1355">
                  <c:v>42962.68240740741</c:v>
                </c:pt>
                <c:pt idx="1356">
                  <c:v>42962.682638888895</c:v>
                </c:pt>
                <c:pt idx="1357">
                  <c:v>42962.68287037038</c:v>
                </c:pt>
                <c:pt idx="1358">
                  <c:v>42962.683101851842</c:v>
                </c:pt>
                <c:pt idx="1359">
                  <c:v>42962.683333333334</c:v>
                </c:pt>
                <c:pt idx="1360">
                  <c:v>42962.683564814804</c:v>
                </c:pt>
                <c:pt idx="1361">
                  <c:v>42962.683796296296</c:v>
                </c:pt>
                <c:pt idx="1362">
                  <c:v>42962.684027777781</c:v>
                </c:pt>
                <c:pt idx="1363">
                  <c:v>42962.684259259266</c:v>
                </c:pt>
                <c:pt idx="1364">
                  <c:v>42962.684490740736</c:v>
                </c:pt>
                <c:pt idx="1365">
                  <c:v>42962.68472222222</c:v>
                </c:pt>
                <c:pt idx="1366">
                  <c:v>42962.684953703705</c:v>
                </c:pt>
                <c:pt idx="1367">
                  <c:v>42962.685185185175</c:v>
                </c:pt>
                <c:pt idx="1368">
                  <c:v>42962.68541666666</c:v>
                </c:pt>
                <c:pt idx="1369">
                  <c:v>42962.685648148152</c:v>
                </c:pt>
                <c:pt idx="1370">
                  <c:v>42962.685879629629</c:v>
                </c:pt>
                <c:pt idx="1371">
                  <c:v>42962.686111111114</c:v>
                </c:pt>
                <c:pt idx="1372">
                  <c:v>42962.686342592591</c:v>
                </c:pt>
                <c:pt idx="1373">
                  <c:v>42962.68657407409</c:v>
                </c:pt>
                <c:pt idx="1374">
                  <c:v>42962.686805555553</c:v>
                </c:pt>
                <c:pt idx="1375">
                  <c:v>42962.687037037038</c:v>
                </c:pt>
                <c:pt idx="1376">
                  <c:v>42962.687268518515</c:v>
                </c:pt>
                <c:pt idx="1377">
                  <c:v>42962.6875</c:v>
                </c:pt>
                <c:pt idx="1378">
                  <c:v>42962.687731481485</c:v>
                </c:pt>
                <c:pt idx="1379">
                  <c:v>42962.687962962955</c:v>
                </c:pt>
                <c:pt idx="1380">
                  <c:v>42962.688194444454</c:v>
                </c:pt>
                <c:pt idx="1381">
                  <c:v>42962.688425925931</c:v>
                </c:pt>
                <c:pt idx="1382">
                  <c:v>42962.688657407416</c:v>
                </c:pt>
                <c:pt idx="1383">
                  <c:v>42962.688888888893</c:v>
                </c:pt>
                <c:pt idx="1384">
                  <c:v>42962.689120370371</c:v>
                </c:pt>
                <c:pt idx="1385">
                  <c:v>42962.689351851855</c:v>
                </c:pt>
                <c:pt idx="1386">
                  <c:v>42962.689583333326</c:v>
                </c:pt>
                <c:pt idx="1387">
                  <c:v>42962.689814814818</c:v>
                </c:pt>
                <c:pt idx="1388">
                  <c:v>42962.690046296295</c:v>
                </c:pt>
                <c:pt idx="1389">
                  <c:v>42962.69027777778</c:v>
                </c:pt>
                <c:pt idx="1390">
                  <c:v>42962.690509259257</c:v>
                </c:pt>
                <c:pt idx="1391">
                  <c:v>42962.690740740727</c:v>
                </c:pt>
                <c:pt idx="1392">
                  <c:v>42962.690972222212</c:v>
                </c:pt>
                <c:pt idx="1393">
                  <c:v>42962.691203703696</c:v>
                </c:pt>
                <c:pt idx="1394">
                  <c:v>42962.691435185181</c:v>
                </c:pt>
                <c:pt idx="1395">
                  <c:v>42962.691666666651</c:v>
                </c:pt>
                <c:pt idx="1396">
                  <c:v>42962.691898148158</c:v>
                </c:pt>
                <c:pt idx="1397">
                  <c:v>42962.69212962962</c:v>
                </c:pt>
                <c:pt idx="1398">
                  <c:v>42962.692361111098</c:v>
                </c:pt>
                <c:pt idx="1399">
                  <c:v>42962.69259259259</c:v>
                </c:pt>
                <c:pt idx="1400">
                  <c:v>42962.692824074082</c:v>
                </c:pt>
                <c:pt idx="1401">
                  <c:v>42962.693055555552</c:v>
                </c:pt>
                <c:pt idx="1402">
                  <c:v>42962.693287037029</c:v>
                </c:pt>
                <c:pt idx="1403">
                  <c:v>42962.693518518521</c:v>
                </c:pt>
                <c:pt idx="1404">
                  <c:v>42962.693749999991</c:v>
                </c:pt>
                <c:pt idx="1405">
                  <c:v>42962.693981481469</c:v>
                </c:pt>
                <c:pt idx="1406">
                  <c:v>42962.694212962961</c:v>
                </c:pt>
                <c:pt idx="1407">
                  <c:v>42962.694444444445</c:v>
                </c:pt>
                <c:pt idx="1408">
                  <c:v>42962.694675925923</c:v>
                </c:pt>
                <c:pt idx="1409">
                  <c:v>42962.694907407407</c:v>
                </c:pt>
                <c:pt idx="1410">
                  <c:v>42962.695138888885</c:v>
                </c:pt>
                <c:pt idx="1411">
                  <c:v>42962.695370370362</c:v>
                </c:pt>
                <c:pt idx="1412">
                  <c:v>42962.695601851847</c:v>
                </c:pt>
                <c:pt idx="1413">
                  <c:v>42962.695833333324</c:v>
                </c:pt>
                <c:pt idx="1414">
                  <c:v>42962.696064814809</c:v>
                </c:pt>
                <c:pt idx="1415">
                  <c:v>42962.696296296293</c:v>
                </c:pt>
                <c:pt idx="1416">
                  <c:v>42962.696527777778</c:v>
                </c:pt>
                <c:pt idx="1417">
                  <c:v>42962.696759259255</c:v>
                </c:pt>
                <c:pt idx="1418">
                  <c:v>42962.696990740733</c:v>
                </c:pt>
                <c:pt idx="1419">
                  <c:v>42962.697222222225</c:v>
                </c:pt>
                <c:pt idx="1420">
                  <c:v>42962.697453703688</c:v>
                </c:pt>
                <c:pt idx="1421">
                  <c:v>42962.69768518518</c:v>
                </c:pt>
                <c:pt idx="1422">
                  <c:v>42962.697916666657</c:v>
                </c:pt>
                <c:pt idx="1423">
                  <c:v>42962.698148148149</c:v>
                </c:pt>
                <c:pt idx="1424">
                  <c:v>42962.698379629626</c:v>
                </c:pt>
                <c:pt idx="1425">
                  <c:v>42962.698611111104</c:v>
                </c:pt>
                <c:pt idx="1426">
                  <c:v>42962.698842592596</c:v>
                </c:pt>
                <c:pt idx="1427">
                  <c:v>42962.699074074073</c:v>
                </c:pt>
                <c:pt idx="1428">
                  <c:v>42962.69930555555</c:v>
                </c:pt>
                <c:pt idx="1429">
                  <c:v>42962.699537037035</c:v>
                </c:pt>
                <c:pt idx="1430">
                  <c:v>42962.699768518512</c:v>
                </c:pt>
                <c:pt idx="1431">
                  <c:v>42962.7</c:v>
                </c:pt>
                <c:pt idx="1432">
                  <c:v>42962.700231481482</c:v>
                </c:pt>
                <c:pt idx="1433">
                  <c:v>42962.700462962959</c:v>
                </c:pt>
                <c:pt idx="1434">
                  <c:v>42962.700694444451</c:v>
                </c:pt>
                <c:pt idx="1435">
                  <c:v>42962.700925925928</c:v>
                </c:pt>
                <c:pt idx="1436">
                  <c:v>42962.701157407406</c:v>
                </c:pt>
                <c:pt idx="1437">
                  <c:v>42962.701388888883</c:v>
                </c:pt>
                <c:pt idx="1438">
                  <c:v>42962.701620370361</c:v>
                </c:pt>
                <c:pt idx="1439">
                  <c:v>42962.701851851845</c:v>
                </c:pt>
                <c:pt idx="1440">
                  <c:v>42962.702083333323</c:v>
                </c:pt>
                <c:pt idx="1441">
                  <c:v>42962.702314814815</c:v>
                </c:pt>
                <c:pt idx="1442">
                  <c:v>42962.702546296299</c:v>
                </c:pt>
                <c:pt idx="1443">
                  <c:v>42962.702777777777</c:v>
                </c:pt>
                <c:pt idx="1444">
                  <c:v>42962.703009259254</c:v>
                </c:pt>
                <c:pt idx="1445">
                  <c:v>42962.703240740731</c:v>
                </c:pt>
                <c:pt idx="1446">
                  <c:v>42962.703472222216</c:v>
                </c:pt>
                <c:pt idx="1447">
                  <c:v>42962.703703703686</c:v>
                </c:pt>
                <c:pt idx="1448">
                  <c:v>42962.703935185185</c:v>
                </c:pt>
                <c:pt idx="1449">
                  <c:v>42962.704166666663</c:v>
                </c:pt>
                <c:pt idx="1450">
                  <c:v>42962.704398148155</c:v>
                </c:pt>
                <c:pt idx="1451">
                  <c:v>42962.704629629625</c:v>
                </c:pt>
                <c:pt idx="1452">
                  <c:v>42962.704861111102</c:v>
                </c:pt>
                <c:pt idx="1453">
                  <c:v>42962.705092592594</c:v>
                </c:pt>
                <c:pt idx="1454">
                  <c:v>42962.705324074072</c:v>
                </c:pt>
                <c:pt idx="1455">
                  <c:v>42962.705555555556</c:v>
                </c:pt>
                <c:pt idx="1456">
                  <c:v>42962.705787037026</c:v>
                </c:pt>
                <c:pt idx="1457">
                  <c:v>42962.706018518518</c:v>
                </c:pt>
                <c:pt idx="1458">
                  <c:v>42962.706250000003</c:v>
                </c:pt>
                <c:pt idx="1459">
                  <c:v>42962.706481481473</c:v>
                </c:pt>
                <c:pt idx="1460">
                  <c:v>42962.706712962965</c:v>
                </c:pt>
                <c:pt idx="1461">
                  <c:v>42962.706944444442</c:v>
                </c:pt>
                <c:pt idx="1462">
                  <c:v>42962.707175925927</c:v>
                </c:pt>
                <c:pt idx="1463">
                  <c:v>42962.707407407404</c:v>
                </c:pt>
                <c:pt idx="1464">
                  <c:v>42962.707638888889</c:v>
                </c:pt>
                <c:pt idx="1465">
                  <c:v>42962.707870370381</c:v>
                </c:pt>
                <c:pt idx="1466">
                  <c:v>42962.708101851844</c:v>
                </c:pt>
                <c:pt idx="1467">
                  <c:v>42962.708333333336</c:v>
                </c:pt>
                <c:pt idx="1468">
                  <c:v>42962.708564814806</c:v>
                </c:pt>
                <c:pt idx="1469">
                  <c:v>42962.708796296298</c:v>
                </c:pt>
                <c:pt idx="1470">
                  <c:v>42962.709027777775</c:v>
                </c:pt>
                <c:pt idx="1471">
                  <c:v>42962.70925925926</c:v>
                </c:pt>
                <c:pt idx="1472">
                  <c:v>42962.70949074073</c:v>
                </c:pt>
                <c:pt idx="1473">
                  <c:v>42962.709722222215</c:v>
                </c:pt>
                <c:pt idx="1474">
                  <c:v>42962.709953703699</c:v>
                </c:pt>
                <c:pt idx="1475">
                  <c:v>42962.710185185184</c:v>
                </c:pt>
                <c:pt idx="1476">
                  <c:v>42962.710416666661</c:v>
                </c:pt>
                <c:pt idx="1477">
                  <c:v>42962.710648148153</c:v>
                </c:pt>
                <c:pt idx="1478">
                  <c:v>42962.710879629631</c:v>
                </c:pt>
                <c:pt idx="1479">
                  <c:v>42962.711111111101</c:v>
                </c:pt>
                <c:pt idx="1480">
                  <c:v>42962.711342592585</c:v>
                </c:pt>
                <c:pt idx="1481">
                  <c:v>42962.711574074085</c:v>
                </c:pt>
                <c:pt idx="1482">
                  <c:v>42962.711805555555</c:v>
                </c:pt>
                <c:pt idx="1483">
                  <c:v>42962.712037037039</c:v>
                </c:pt>
                <c:pt idx="1484">
                  <c:v>42962.712268518517</c:v>
                </c:pt>
                <c:pt idx="1485">
                  <c:v>42962.712500000001</c:v>
                </c:pt>
                <c:pt idx="1486">
                  <c:v>42962.712731481479</c:v>
                </c:pt>
                <c:pt idx="1487">
                  <c:v>42962.712962962964</c:v>
                </c:pt>
                <c:pt idx="1488">
                  <c:v>42962.713194444441</c:v>
                </c:pt>
                <c:pt idx="1489">
                  <c:v>42962.713425925926</c:v>
                </c:pt>
                <c:pt idx="1490">
                  <c:v>42962.71365740741</c:v>
                </c:pt>
                <c:pt idx="1491">
                  <c:v>42962.713888888888</c:v>
                </c:pt>
                <c:pt idx="1492">
                  <c:v>42962.714120370372</c:v>
                </c:pt>
                <c:pt idx="1493">
                  <c:v>42962.71435185185</c:v>
                </c:pt>
                <c:pt idx="1494">
                  <c:v>42962.714583333334</c:v>
                </c:pt>
                <c:pt idx="1495">
                  <c:v>42962.714814814812</c:v>
                </c:pt>
                <c:pt idx="1496">
                  <c:v>42962.715046296296</c:v>
                </c:pt>
                <c:pt idx="1497">
                  <c:v>42962.715277777781</c:v>
                </c:pt>
                <c:pt idx="1498">
                  <c:v>42962.715509259258</c:v>
                </c:pt>
                <c:pt idx="1499">
                  <c:v>42962.715740740729</c:v>
                </c:pt>
                <c:pt idx="1500">
                  <c:v>42962.71597222222</c:v>
                </c:pt>
                <c:pt idx="1501">
                  <c:v>42962.716203703705</c:v>
                </c:pt>
                <c:pt idx="1502">
                  <c:v>42962.716435185182</c:v>
                </c:pt>
                <c:pt idx="1503">
                  <c:v>42962.71666666666</c:v>
                </c:pt>
                <c:pt idx="1504">
                  <c:v>42962.716898148159</c:v>
                </c:pt>
                <c:pt idx="1505">
                  <c:v>42962.717129629622</c:v>
                </c:pt>
                <c:pt idx="1506">
                  <c:v>42962.717361111107</c:v>
                </c:pt>
                <c:pt idx="1507">
                  <c:v>42962.717592592591</c:v>
                </c:pt>
                <c:pt idx="1508">
                  <c:v>42962.717824074083</c:v>
                </c:pt>
                <c:pt idx="1509">
                  <c:v>42962.718055555553</c:v>
                </c:pt>
                <c:pt idx="1510">
                  <c:v>42962.718287037038</c:v>
                </c:pt>
                <c:pt idx="1511">
                  <c:v>42962.718518518523</c:v>
                </c:pt>
                <c:pt idx="1512">
                  <c:v>42962.71875</c:v>
                </c:pt>
                <c:pt idx="1513">
                  <c:v>42962.718981481485</c:v>
                </c:pt>
                <c:pt idx="1514">
                  <c:v>42962.719212962962</c:v>
                </c:pt>
                <c:pt idx="1515">
                  <c:v>42962.719444444447</c:v>
                </c:pt>
                <c:pt idx="1516">
                  <c:v>42962.719675925931</c:v>
                </c:pt>
                <c:pt idx="1517">
                  <c:v>42962.719907407409</c:v>
                </c:pt>
                <c:pt idx="1518">
                  <c:v>42962.720138888886</c:v>
                </c:pt>
                <c:pt idx="1519">
                  <c:v>42962.720370370371</c:v>
                </c:pt>
                <c:pt idx="1520">
                  <c:v>42962.720601851848</c:v>
                </c:pt>
                <c:pt idx="1521">
                  <c:v>42962.720833333326</c:v>
                </c:pt>
                <c:pt idx="1522">
                  <c:v>42962.721064814803</c:v>
                </c:pt>
                <c:pt idx="1523">
                  <c:v>42962.721296296295</c:v>
                </c:pt>
                <c:pt idx="1524">
                  <c:v>42962.721527777772</c:v>
                </c:pt>
                <c:pt idx="1525">
                  <c:v>42962.72175925925</c:v>
                </c:pt>
                <c:pt idx="1526">
                  <c:v>42962.721990740727</c:v>
                </c:pt>
                <c:pt idx="1527">
                  <c:v>42962.722222222212</c:v>
                </c:pt>
                <c:pt idx="1528">
                  <c:v>42962.722453703696</c:v>
                </c:pt>
                <c:pt idx="1529">
                  <c:v>42962.722685185181</c:v>
                </c:pt>
                <c:pt idx="1530">
                  <c:v>42962.722916666658</c:v>
                </c:pt>
                <c:pt idx="1531">
                  <c:v>42962.72314814815</c:v>
                </c:pt>
                <c:pt idx="1532">
                  <c:v>42962.72337962962</c:v>
                </c:pt>
                <c:pt idx="1533">
                  <c:v>42962.723611111098</c:v>
                </c:pt>
                <c:pt idx="1534">
                  <c:v>42962.723842592583</c:v>
                </c:pt>
                <c:pt idx="1535">
                  <c:v>42962.724074074082</c:v>
                </c:pt>
                <c:pt idx="1536">
                  <c:v>42962.724305555552</c:v>
                </c:pt>
                <c:pt idx="1537">
                  <c:v>42962.724537037036</c:v>
                </c:pt>
                <c:pt idx="1538">
                  <c:v>42962.724768518514</c:v>
                </c:pt>
                <c:pt idx="1539">
                  <c:v>42962.724999999999</c:v>
                </c:pt>
                <c:pt idx="1540">
                  <c:v>42962.725231481476</c:v>
                </c:pt>
                <c:pt idx="1541">
                  <c:v>42962.725462962946</c:v>
                </c:pt>
                <c:pt idx="1542">
                  <c:v>42962.725694444445</c:v>
                </c:pt>
                <c:pt idx="1543">
                  <c:v>42962.725925925915</c:v>
                </c:pt>
                <c:pt idx="1544">
                  <c:v>42962.726157407407</c:v>
                </c:pt>
                <c:pt idx="1545">
                  <c:v>42962.726388888885</c:v>
                </c:pt>
                <c:pt idx="1546">
                  <c:v>42962.726620370362</c:v>
                </c:pt>
                <c:pt idx="1547">
                  <c:v>42962.726851851854</c:v>
                </c:pt>
                <c:pt idx="1548">
                  <c:v>42962.727083333317</c:v>
                </c:pt>
                <c:pt idx="1549">
                  <c:v>42962.727314814809</c:v>
                </c:pt>
                <c:pt idx="1550">
                  <c:v>42962.727546296286</c:v>
                </c:pt>
                <c:pt idx="1551">
                  <c:v>42962.727777777771</c:v>
                </c:pt>
                <c:pt idx="1552">
                  <c:v>42962.728009259255</c:v>
                </c:pt>
                <c:pt idx="1553">
                  <c:v>42962.728240740733</c:v>
                </c:pt>
                <c:pt idx="1554">
                  <c:v>42962.728472222225</c:v>
                </c:pt>
                <c:pt idx="1555">
                  <c:v>42962.728703703688</c:v>
                </c:pt>
                <c:pt idx="1556">
                  <c:v>42962.728935185187</c:v>
                </c:pt>
                <c:pt idx="1557">
                  <c:v>42962.72916666665</c:v>
                </c:pt>
                <c:pt idx="1558">
                  <c:v>42962.729398148149</c:v>
                </c:pt>
                <c:pt idx="1559">
                  <c:v>42962.729629629619</c:v>
                </c:pt>
                <c:pt idx="1560">
                  <c:v>42962.729861111096</c:v>
                </c:pt>
                <c:pt idx="1561">
                  <c:v>42962.730092592596</c:v>
                </c:pt>
                <c:pt idx="1562">
                  <c:v>42962.730324074073</c:v>
                </c:pt>
                <c:pt idx="1563">
                  <c:v>42962.730555555558</c:v>
                </c:pt>
                <c:pt idx="1564">
                  <c:v>42962.730787037028</c:v>
                </c:pt>
                <c:pt idx="1565">
                  <c:v>42962.73101851852</c:v>
                </c:pt>
                <c:pt idx="1566">
                  <c:v>42962.731249999997</c:v>
                </c:pt>
                <c:pt idx="1567">
                  <c:v>42962.731481481467</c:v>
                </c:pt>
                <c:pt idx="1568">
                  <c:v>42962.731712962959</c:v>
                </c:pt>
                <c:pt idx="1569">
                  <c:v>42962.731944444444</c:v>
                </c:pt>
                <c:pt idx="1570">
                  <c:v>42962.732175925928</c:v>
                </c:pt>
                <c:pt idx="1571">
                  <c:v>42962.732407407406</c:v>
                </c:pt>
                <c:pt idx="1572">
                  <c:v>42962.732638888891</c:v>
                </c:pt>
                <c:pt idx="1573">
                  <c:v>42962.732870370368</c:v>
                </c:pt>
                <c:pt idx="1574">
                  <c:v>42962.733101851838</c:v>
                </c:pt>
                <c:pt idx="1575">
                  <c:v>42962.733333333323</c:v>
                </c:pt>
                <c:pt idx="1576">
                  <c:v>42962.733564814807</c:v>
                </c:pt>
                <c:pt idx="1577">
                  <c:v>42962.733796296292</c:v>
                </c:pt>
                <c:pt idx="1578">
                  <c:v>42962.734027777777</c:v>
                </c:pt>
                <c:pt idx="1579">
                  <c:v>42962.734259259261</c:v>
                </c:pt>
                <c:pt idx="1580">
                  <c:v>42962.734490740731</c:v>
                </c:pt>
                <c:pt idx="1581">
                  <c:v>42962.734722222216</c:v>
                </c:pt>
                <c:pt idx="1582">
                  <c:v>42962.734953703693</c:v>
                </c:pt>
                <c:pt idx="1583">
                  <c:v>42962.735185185178</c:v>
                </c:pt>
                <c:pt idx="1584">
                  <c:v>42962.735416666663</c:v>
                </c:pt>
                <c:pt idx="1585">
                  <c:v>42962.735648148147</c:v>
                </c:pt>
                <c:pt idx="1586">
                  <c:v>42962.735879629625</c:v>
                </c:pt>
                <c:pt idx="1587">
                  <c:v>42962.736111111102</c:v>
                </c:pt>
                <c:pt idx="1588">
                  <c:v>42962.736342592594</c:v>
                </c:pt>
                <c:pt idx="1589">
                  <c:v>42962.736574074079</c:v>
                </c:pt>
                <c:pt idx="1590">
                  <c:v>42962.736805555556</c:v>
                </c:pt>
                <c:pt idx="1591">
                  <c:v>42962.737037037034</c:v>
                </c:pt>
                <c:pt idx="1592">
                  <c:v>42962.737268518511</c:v>
                </c:pt>
                <c:pt idx="1593">
                  <c:v>42962.737499999996</c:v>
                </c:pt>
                <c:pt idx="1594">
                  <c:v>42962.737731481473</c:v>
                </c:pt>
                <c:pt idx="1595">
                  <c:v>42962.737962962958</c:v>
                </c:pt>
                <c:pt idx="1596">
                  <c:v>42962.738194444442</c:v>
                </c:pt>
                <c:pt idx="1597">
                  <c:v>42962.738425925927</c:v>
                </c:pt>
                <c:pt idx="1598">
                  <c:v>42962.738657407412</c:v>
                </c:pt>
                <c:pt idx="1599">
                  <c:v>42962.738888888889</c:v>
                </c:pt>
                <c:pt idx="1600">
                  <c:v>42962.739120370374</c:v>
                </c:pt>
                <c:pt idx="1601">
                  <c:v>42962.739351851844</c:v>
                </c:pt>
                <c:pt idx="1602">
                  <c:v>42962.739583333328</c:v>
                </c:pt>
                <c:pt idx="1603">
                  <c:v>42962.739814814806</c:v>
                </c:pt>
                <c:pt idx="1604">
                  <c:v>42962.740046296298</c:v>
                </c:pt>
                <c:pt idx="1605">
                  <c:v>42962.740277777782</c:v>
                </c:pt>
                <c:pt idx="1606">
                  <c:v>42962.74050925926</c:v>
                </c:pt>
                <c:pt idx="1607">
                  <c:v>42962.74074074073</c:v>
                </c:pt>
                <c:pt idx="1608">
                  <c:v>42962.740972222222</c:v>
                </c:pt>
                <c:pt idx="1609">
                  <c:v>42962.741203703699</c:v>
                </c:pt>
                <c:pt idx="1610">
                  <c:v>42962.741435185184</c:v>
                </c:pt>
                <c:pt idx="1611">
                  <c:v>42962.741666666654</c:v>
                </c:pt>
                <c:pt idx="1612">
                  <c:v>42962.741898148153</c:v>
                </c:pt>
                <c:pt idx="1613">
                  <c:v>42962.742129629623</c:v>
                </c:pt>
                <c:pt idx="1614">
                  <c:v>42962.742361111101</c:v>
                </c:pt>
                <c:pt idx="1615">
                  <c:v>42962.742592592593</c:v>
                </c:pt>
                <c:pt idx="1616">
                  <c:v>42962.742824074085</c:v>
                </c:pt>
                <c:pt idx="1617">
                  <c:v>42962.743055555555</c:v>
                </c:pt>
                <c:pt idx="1618">
                  <c:v>42962.743287037032</c:v>
                </c:pt>
                <c:pt idx="1619">
                  <c:v>42962.743518518517</c:v>
                </c:pt>
                <c:pt idx="1620">
                  <c:v>42962.743749999994</c:v>
                </c:pt>
                <c:pt idx="1621">
                  <c:v>42962.743981481472</c:v>
                </c:pt>
                <c:pt idx="1622">
                  <c:v>42962.744212962971</c:v>
                </c:pt>
                <c:pt idx="1623">
                  <c:v>42962.744444444441</c:v>
                </c:pt>
                <c:pt idx="1624">
                  <c:v>42962.744675925933</c:v>
                </c:pt>
                <c:pt idx="1625">
                  <c:v>42962.74490740741</c:v>
                </c:pt>
                <c:pt idx="1626">
                  <c:v>42962.745138888888</c:v>
                </c:pt>
                <c:pt idx="1627">
                  <c:v>42962.745370370372</c:v>
                </c:pt>
                <c:pt idx="1628">
                  <c:v>42962.745601851842</c:v>
                </c:pt>
                <c:pt idx="1629">
                  <c:v>42962.745833333334</c:v>
                </c:pt>
                <c:pt idx="1630">
                  <c:v>42962.746064814804</c:v>
                </c:pt>
                <c:pt idx="1631">
                  <c:v>42962.746296296304</c:v>
                </c:pt>
                <c:pt idx="1632">
                  <c:v>42962.746527777781</c:v>
                </c:pt>
                <c:pt idx="1633">
                  <c:v>42962.746759259258</c:v>
                </c:pt>
                <c:pt idx="1634">
                  <c:v>42962.746990740736</c:v>
                </c:pt>
                <c:pt idx="1635">
                  <c:v>42962.74722222222</c:v>
                </c:pt>
                <c:pt idx="1636">
                  <c:v>42962.747453703698</c:v>
                </c:pt>
                <c:pt idx="1637">
                  <c:v>42962.747685185175</c:v>
                </c:pt>
                <c:pt idx="1638">
                  <c:v>42962.74791666666</c:v>
                </c:pt>
                <c:pt idx="1639">
                  <c:v>42962.748148148152</c:v>
                </c:pt>
                <c:pt idx="1640">
                  <c:v>42962.748379629629</c:v>
                </c:pt>
                <c:pt idx="1641">
                  <c:v>42962.748611111114</c:v>
                </c:pt>
                <c:pt idx="1642">
                  <c:v>42962.748842592591</c:v>
                </c:pt>
                <c:pt idx="1643">
                  <c:v>42962.749074074083</c:v>
                </c:pt>
                <c:pt idx="1644">
                  <c:v>42962.749305555546</c:v>
                </c:pt>
                <c:pt idx="1645">
                  <c:v>42962.749537037038</c:v>
                </c:pt>
                <c:pt idx="1646">
                  <c:v>42962.749768518508</c:v>
                </c:pt>
                <c:pt idx="1647">
                  <c:v>42962.75</c:v>
                </c:pt>
                <c:pt idx="1648">
                  <c:v>42962.750231481492</c:v>
                </c:pt>
                <c:pt idx="1649">
                  <c:v>42962.750462962955</c:v>
                </c:pt>
                <c:pt idx="1650">
                  <c:v>42962.750694444454</c:v>
                </c:pt>
                <c:pt idx="1651">
                  <c:v>42962.750925925931</c:v>
                </c:pt>
                <c:pt idx="1652">
                  <c:v>42962.751157407409</c:v>
                </c:pt>
                <c:pt idx="1653">
                  <c:v>42962.751388888886</c:v>
                </c:pt>
                <c:pt idx="1654">
                  <c:v>42962.751620370371</c:v>
                </c:pt>
                <c:pt idx="1655">
                  <c:v>42962.751851851855</c:v>
                </c:pt>
                <c:pt idx="1656">
                  <c:v>42962.752083333326</c:v>
                </c:pt>
                <c:pt idx="1657">
                  <c:v>42962.752314814818</c:v>
                </c:pt>
                <c:pt idx="1658">
                  <c:v>42962.752546296302</c:v>
                </c:pt>
                <c:pt idx="1659">
                  <c:v>42962.75277777778</c:v>
                </c:pt>
                <c:pt idx="1660">
                  <c:v>42962.753009259257</c:v>
                </c:pt>
                <c:pt idx="1661">
                  <c:v>42962.753240740734</c:v>
                </c:pt>
                <c:pt idx="1662">
                  <c:v>42962.753472222212</c:v>
                </c:pt>
                <c:pt idx="1663">
                  <c:v>42962.753703703696</c:v>
                </c:pt>
                <c:pt idx="1664">
                  <c:v>42962.753935185188</c:v>
                </c:pt>
                <c:pt idx="1665">
                  <c:v>42962.754166666658</c:v>
                </c:pt>
                <c:pt idx="1666">
                  <c:v>42962.754398148165</c:v>
                </c:pt>
                <c:pt idx="1667">
                  <c:v>42962.754629629628</c:v>
                </c:pt>
                <c:pt idx="1668">
                  <c:v>42962.754861111105</c:v>
                </c:pt>
                <c:pt idx="1669">
                  <c:v>42962.75509259259</c:v>
                </c:pt>
                <c:pt idx="1670">
                  <c:v>42962.755324074082</c:v>
                </c:pt>
                <c:pt idx="1671">
                  <c:v>42962.755555555559</c:v>
                </c:pt>
                <c:pt idx="1672">
                  <c:v>42962.755787037029</c:v>
                </c:pt>
                <c:pt idx="1673">
                  <c:v>42962.756018518528</c:v>
                </c:pt>
                <c:pt idx="1674">
                  <c:v>42962.756250000006</c:v>
                </c:pt>
                <c:pt idx="1675">
                  <c:v>42962.756481481476</c:v>
                </c:pt>
                <c:pt idx="1676">
                  <c:v>42962.756712962961</c:v>
                </c:pt>
                <c:pt idx="1677">
                  <c:v>42962.756944444453</c:v>
                </c:pt>
                <c:pt idx="1678">
                  <c:v>42962.757175925923</c:v>
                </c:pt>
                <c:pt idx="1679">
                  <c:v>42962.757407407407</c:v>
                </c:pt>
                <c:pt idx="1680">
                  <c:v>42962.757638888892</c:v>
                </c:pt>
                <c:pt idx="1681">
                  <c:v>42962.757870370369</c:v>
                </c:pt>
                <c:pt idx="1682">
                  <c:v>42962.758101851854</c:v>
                </c:pt>
                <c:pt idx="1683">
                  <c:v>42962.758333333331</c:v>
                </c:pt>
                <c:pt idx="1684">
                  <c:v>42962.758564814816</c:v>
                </c:pt>
                <c:pt idx="1685">
                  <c:v>42962.758796296293</c:v>
                </c:pt>
                <c:pt idx="1686">
                  <c:v>42962.759027777778</c:v>
                </c:pt>
                <c:pt idx="1687">
                  <c:v>42962.759259259263</c:v>
                </c:pt>
                <c:pt idx="1688">
                  <c:v>42962.759490740733</c:v>
                </c:pt>
                <c:pt idx="1689">
                  <c:v>42962.759722222225</c:v>
                </c:pt>
                <c:pt idx="1690">
                  <c:v>42962.759953703695</c:v>
                </c:pt>
                <c:pt idx="1691">
                  <c:v>42962.76018518518</c:v>
                </c:pt>
                <c:pt idx="1692">
                  <c:v>42962.760416666657</c:v>
                </c:pt>
                <c:pt idx="1693">
                  <c:v>42962.760648148149</c:v>
                </c:pt>
                <c:pt idx="1694">
                  <c:v>42962.760879629626</c:v>
                </c:pt>
                <c:pt idx="1695">
                  <c:v>42962.761111111096</c:v>
                </c:pt>
                <c:pt idx="1696">
                  <c:v>42962.761342592588</c:v>
                </c:pt>
                <c:pt idx="1697">
                  <c:v>42962.761574074073</c:v>
                </c:pt>
                <c:pt idx="1698">
                  <c:v>42962.76180555555</c:v>
                </c:pt>
                <c:pt idx="1699">
                  <c:v>42962.762037037035</c:v>
                </c:pt>
                <c:pt idx="1700">
                  <c:v>42962.76226851852</c:v>
                </c:pt>
                <c:pt idx="1701">
                  <c:v>42962.762499999997</c:v>
                </c:pt>
                <c:pt idx="1702">
                  <c:v>42962.762731481474</c:v>
                </c:pt>
                <c:pt idx="1703">
                  <c:v>42962.762962962959</c:v>
                </c:pt>
                <c:pt idx="1704">
                  <c:v>42962.763194444444</c:v>
                </c:pt>
                <c:pt idx="1705">
                  <c:v>42962.763425925921</c:v>
                </c:pt>
                <c:pt idx="1706">
                  <c:v>42962.763657407406</c:v>
                </c:pt>
                <c:pt idx="1707">
                  <c:v>42962.763888888883</c:v>
                </c:pt>
                <c:pt idx="1708">
                  <c:v>42962.764120370361</c:v>
                </c:pt>
                <c:pt idx="1709">
                  <c:v>42962.764351851845</c:v>
                </c:pt>
                <c:pt idx="1710">
                  <c:v>42962.764583333323</c:v>
                </c:pt>
                <c:pt idx="1711">
                  <c:v>42962.764814814815</c:v>
                </c:pt>
                <c:pt idx="1712">
                  <c:v>42962.765046296292</c:v>
                </c:pt>
                <c:pt idx="1713">
                  <c:v>42962.765277777777</c:v>
                </c:pt>
                <c:pt idx="1714">
                  <c:v>42962.765509259254</c:v>
                </c:pt>
                <c:pt idx="1715">
                  <c:v>42962.765740740724</c:v>
                </c:pt>
                <c:pt idx="1716">
                  <c:v>42962.765972222216</c:v>
                </c:pt>
                <c:pt idx="1717">
                  <c:v>42962.766203703693</c:v>
                </c:pt>
                <c:pt idx="1718">
                  <c:v>42962.766435185185</c:v>
                </c:pt>
                <c:pt idx="1719">
                  <c:v>42962.766666666663</c:v>
                </c:pt>
                <c:pt idx="1720">
                  <c:v>42962.766898148155</c:v>
                </c:pt>
                <c:pt idx="1721">
                  <c:v>42962.767129629618</c:v>
                </c:pt>
                <c:pt idx="1722">
                  <c:v>42962.767361111095</c:v>
                </c:pt>
                <c:pt idx="1723">
                  <c:v>42962.767592592594</c:v>
                </c:pt>
                <c:pt idx="1724">
                  <c:v>42962.767824074072</c:v>
                </c:pt>
                <c:pt idx="1725">
                  <c:v>42962.768055555556</c:v>
                </c:pt>
                <c:pt idx="1726">
                  <c:v>42962.768287037034</c:v>
                </c:pt>
                <c:pt idx="1727">
                  <c:v>42962.768518518518</c:v>
                </c:pt>
                <c:pt idx="1728">
                  <c:v>42962.768749999996</c:v>
                </c:pt>
                <c:pt idx="1729">
                  <c:v>42962.768981481473</c:v>
                </c:pt>
                <c:pt idx="1730">
                  <c:v>42962.769212962965</c:v>
                </c:pt>
                <c:pt idx="1731">
                  <c:v>42962.769444444435</c:v>
                </c:pt>
                <c:pt idx="1732">
                  <c:v>42962.769675925927</c:v>
                </c:pt>
                <c:pt idx="1733">
                  <c:v>42962.769907407404</c:v>
                </c:pt>
                <c:pt idx="1734">
                  <c:v>42962.770138888889</c:v>
                </c:pt>
                <c:pt idx="1735">
                  <c:v>42962.770370370381</c:v>
                </c:pt>
                <c:pt idx="1736">
                  <c:v>42962.770601851844</c:v>
                </c:pt>
                <c:pt idx="1737">
                  <c:v>42962.770833333336</c:v>
                </c:pt>
                <c:pt idx="1738">
                  <c:v>42962.771064814799</c:v>
                </c:pt>
                <c:pt idx="1739">
                  <c:v>42962.771296296298</c:v>
                </c:pt>
                <c:pt idx="1740">
                  <c:v>42962.771527777775</c:v>
                </c:pt>
                <c:pt idx="1741">
                  <c:v>42962.771759259253</c:v>
                </c:pt>
                <c:pt idx="1742">
                  <c:v>42962.77199074073</c:v>
                </c:pt>
                <c:pt idx="1743">
                  <c:v>42962.772222222222</c:v>
                </c:pt>
                <c:pt idx="1744">
                  <c:v>42962.772453703699</c:v>
                </c:pt>
                <c:pt idx="1745">
                  <c:v>42962.772685185184</c:v>
                </c:pt>
                <c:pt idx="1746">
                  <c:v>42962.772916666661</c:v>
                </c:pt>
                <c:pt idx="1747">
                  <c:v>42962.773148148146</c:v>
                </c:pt>
                <c:pt idx="1748">
                  <c:v>42962.773379629623</c:v>
                </c:pt>
                <c:pt idx="1749">
                  <c:v>42962.773611111101</c:v>
                </c:pt>
                <c:pt idx="1750">
                  <c:v>42962.773842592585</c:v>
                </c:pt>
                <c:pt idx="1751">
                  <c:v>42962.774074074085</c:v>
                </c:pt>
                <c:pt idx="1752">
                  <c:v>42962.774305555555</c:v>
                </c:pt>
                <c:pt idx="1753">
                  <c:v>42962.774537037039</c:v>
                </c:pt>
                <c:pt idx="1754">
                  <c:v>42962.77476851851</c:v>
                </c:pt>
                <c:pt idx="1755">
                  <c:v>42962.774999999994</c:v>
                </c:pt>
                <c:pt idx="1756">
                  <c:v>42962.775231481479</c:v>
                </c:pt>
                <c:pt idx="1757">
                  <c:v>42962.775462962956</c:v>
                </c:pt>
                <c:pt idx="1758">
                  <c:v>42962.775694444441</c:v>
                </c:pt>
                <c:pt idx="1759">
                  <c:v>42962.775925925926</c:v>
                </c:pt>
                <c:pt idx="1760">
                  <c:v>42962.77615740741</c:v>
                </c:pt>
                <c:pt idx="1761">
                  <c:v>42962.776388888888</c:v>
                </c:pt>
                <c:pt idx="1762">
                  <c:v>42962.776620370372</c:v>
                </c:pt>
                <c:pt idx="1763">
                  <c:v>42962.77685185185</c:v>
                </c:pt>
                <c:pt idx="1764">
                  <c:v>42962.777083333327</c:v>
                </c:pt>
                <c:pt idx="1765">
                  <c:v>42962.777314814804</c:v>
                </c:pt>
                <c:pt idx="1766">
                  <c:v>42962.777546296296</c:v>
                </c:pt>
                <c:pt idx="1767">
                  <c:v>42962.777777777774</c:v>
                </c:pt>
                <c:pt idx="1768">
                  <c:v>42962.778009259258</c:v>
                </c:pt>
                <c:pt idx="1769">
                  <c:v>42962.778240740736</c:v>
                </c:pt>
                <c:pt idx="1770">
                  <c:v>42962.77847222222</c:v>
                </c:pt>
                <c:pt idx="1771">
                  <c:v>42962.778703703698</c:v>
                </c:pt>
                <c:pt idx="1772">
                  <c:v>42962.778935185182</c:v>
                </c:pt>
                <c:pt idx="1773">
                  <c:v>42962.779166666653</c:v>
                </c:pt>
                <c:pt idx="1774">
                  <c:v>42962.779398148152</c:v>
                </c:pt>
                <c:pt idx="1775">
                  <c:v>42962.779629629622</c:v>
                </c:pt>
                <c:pt idx="1776">
                  <c:v>42962.779861111107</c:v>
                </c:pt>
                <c:pt idx="1777">
                  <c:v>42962.780092592591</c:v>
                </c:pt>
                <c:pt idx="1778">
                  <c:v>42962.780324074083</c:v>
                </c:pt>
                <c:pt idx="1779">
                  <c:v>42962.780555555553</c:v>
                </c:pt>
                <c:pt idx="1780">
                  <c:v>42962.780787037031</c:v>
                </c:pt>
                <c:pt idx="1781">
                  <c:v>42962.781018518515</c:v>
                </c:pt>
                <c:pt idx="1782">
                  <c:v>42962.78125</c:v>
                </c:pt>
                <c:pt idx="1783">
                  <c:v>42962.781481481477</c:v>
                </c:pt>
                <c:pt idx="1784">
                  <c:v>42962.781712962955</c:v>
                </c:pt>
                <c:pt idx="1785">
                  <c:v>42962.781944444447</c:v>
                </c:pt>
                <c:pt idx="1786">
                  <c:v>42962.782175925931</c:v>
                </c:pt>
                <c:pt idx="1787">
                  <c:v>42962.782407407409</c:v>
                </c:pt>
                <c:pt idx="1788">
                  <c:v>42962.782638888893</c:v>
                </c:pt>
                <c:pt idx="1789">
                  <c:v>42962.782870370378</c:v>
                </c:pt>
                <c:pt idx="1790">
                  <c:v>42962.783101851848</c:v>
                </c:pt>
                <c:pt idx="1791">
                  <c:v>42962.783333333326</c:v>
                </c:pt>
                <c:pt idx="1792">
                  <c:v>42962.78356481481</c:v>
                </c:pt>
                <c:pt idx="1793">
                  <c:v>42962.783796296295</c:v>
                </c:pt>
                <c:pt idx="1794">
                  <c:v>42962.78402777778</c:v>
                </c:pt>
                <c:pt idx="1795">
                  <c:v>42962.784259259264</c:v>
                </c:pt>
                <c:pt idx="1796">
                  <c:v>42962.784490740734</c:v>
                </c:pt>
                <c:pt idx="1797">
                  <c:v>42962.784722222212</c:v>
                </c:pt>
                <c:pt idx="1798">
                  <c:v>42962.784953703704</c:v>
                </c:pt>
                <c:pt idx="1799">
                  <c:v>42962.785185185181</c:v>
                </c:pt>
                <c:pt idx="1800">
                  <c:v>42962.785416666658</c:v>
                </c:pt>
                <c:pt idx="1801">
                  <c:v>42962.785648148158</c:v>
                </c:pt>
                <c:pt idx="1802">
                  <c:v>42962.785879629628</c:v>
                </c:pt>
                <c:pt idx="1803">
                  <c:v>42962.786111111105</c:v>
                </c:pt>
                <c:pt idx="1804">
                  <c:v>42962.78634259259</c:v>
                </c:pt>
                <c:pt idx="1805">
                  <c:v>42962.786574074089</c:v>
                </c:pt>
                <c:pt idx="1806">
                  <c:v>42962.786805555559</c:v>
                </c:pt>
                <c:pt idx="1807">
                  <c:v>42962.787037037036</c:v>
                </c:pt>
                <c:pt idx="1808">
                  <c:v>42962.787268518521</c:v>
                </c:pt>
                <c:pt idx="1809">
                  <c:v>42962.787499999999</c:v>
                </c:pt>
                <c:pt idx="1810">
                  <c:v>42962.787731481476</c:v>
                </c:pt>
                <c:pt idx="1811">
                  <c:v>42962.787962962953</c:v>
                </c:pt>
                <c:pt idx="1812">
                  <c:v>42962.788194444453</c:v>
                </c:pt>
                <c:pt idx="1813">
                  <c:v>42962.788425925923</c:v>
                </c:pt>
                <c:pt idx="1814">
                  <c:v>42962.788657407415</c:v>
                </c:pt>
                <c:pt idx="1815">
                  <c:v>42962.788888888892</c:v>
                </c:pt>
                <c:pt idx="1816">
                  <c:v>42962.789120370362</c:v>
                </c:pt>
                <c:pt idx="1817">
                  <c:v>42962.789351851854</c:v>
                </c:pt>
                <c:pt idx="1818">
                  <c:v>42962.789583333324</c:v>
                </c:pt>
                <c:pt idx="1819">
                  <c:v>42962.789814814816</c:v>
                </c:pt>
                <c:pt idx="1820">
                  <c:v>42962.790046296286</c:v>
                </c:pt>
                <c:pt idx="1821">
                  <c:v>42962.790277777778</c:v>
                </c:pt>
                <c:pt idx="1822">
                  <c:v>42962.790509259255</c:v>
                </c:pt>
                <c:pt idx="1823">
                  <c:v>42962.790740740726</c:v>
                </c:pt>
                <c:pt idx="1824">
                  <c:v>42962.790972222225</c:v>
                </c:pt>
                <c:pt idx="1825">
                  <c:v>42962.791203703688</c:v>
                </c:pt>
                <c:pt idx="1826">
                  <c:v>42962.79143518518</c:v>
                </c:pt>
                <c:pt idx="1827">
                  <c:v>42962.79166666665</c:v>
                </c:pt>
                <c:pt idx="1828">
                  <c:v>42962.791898148149</c:v>
                </c:pt>
                <c:pt idx="1829">
                  <c:v>42962.792129629619</c:v>
                </c:pt>
                <c:pt idx="1830">
                  <c:v>42962.792361111096</c:v>
                </c:pt>
                <c:pt idx="1831">
                  <c:v>42962.792592592596</c:v>
                </c:pt>
                <c:pt idx="1832">
                  <c:v>42962.792824074073</c:v>
                </c:pt>
                <c:pt idx="1833">
                  <c:v>42962.79305555555</c:v>
                </c:pt>
                <c:pt idx="1834">
                  <c:v>42962.793287037028</c:v>
                </c:pt>
                <c:pt idx="1835">
                  <c:v>42962.79351851852</c:v>
                </c:pt>
                <c:pt idx="1836">
                  <c:v>42962.79374999999</c:v>
                </c:pt>
                <c:pt idx="1837">
                  <c:v>42962.793981481467</c:v>
                </c:pt>
                <c:pt idx="1838">
                  <c:v>42962.794212962966</c:v>
                </c:pt>
                <c:pt idx="1839">
                  <c:v>42962.794444444444</c:v>
                </c:pt>
                <c:pt idx="1840">
                  <c:v>42962.794675925928</c:v>
                </c:pt>
                <c:pt idx="1841">
                  <c:v>42962.794907407406</c:v>
                </c:pt>
                <c:pt idx="1842">
                  <c:v>42962.795138888883</c:v>
                </c:pt>
                <c:pt idx="1843">
                  <c:v>42962.795370370361</c:v>
                </c:pt>
                <c:pt idx="1844">
                  <c:v>42962.795601851838</c:v>
                </c:pt>
                <c:pt idx="1845">
                  <c:v>42962.795833333323</c:v>
                </c:pt>
                <c:pt idx="1846">
                  <c:v>42962.796064814807</c:v>
                </c:pt>
                <c:pt idx="1847">
                  <c:v>42962.796296296299</c:v>
                </c:pt>
                <c:pt idx="1848">
                  <c:v>42962.796527777777</c:v>
                </c:pt>
                <c:pt idx="1849">
                  <c:v>42962.796759259254</c:v>
                </c:pt>
                <c:pt idx="1850">
                  <c:v>42962.796990740731</c:v>
                </c:pt>
                <c:pt idx="1851">
                  <c:v>42962.797222222216</c:v>
                </c:pt>
                <c:pt idx="1852">
                  <c:v>42962.797453703686</c:v>
                </c:pt>
                <c:pt idx="1853">
                  <c:v>42962.797685185178</c:v>
                </c:pt>
                <c:pt idx="1854">
                  <c:v>42962.797916666663</c:v>
                </c:pt>
                <c:pt idx="1855">
                  <c:v>42962.798148148147</c:v>
                </c:pt>
                <c:pt idx="1856">
                  <c:v>42962.798379629625</c:v>
                </c:pt>
                <c:pt idx="1857">
                  <c:v>42962.798611111102</c:v>
                </c:pt>
                <c:pt idx="1858">
                  <c:v>42962.798842592594</c:v>
                </c:pt>
                <c:pt idx="1859">
                  <c:v>42962.799074074072</c:v>
                </c:pt>
                <c:pt idx="1860">
                  <c:v>42962.799305555549</c:v>
                </c:pt>
                <c:pt idx="1861">
                  <c:v>42962.799537037034</c:v>
                </c:pt>
                <c:pt idx="1862">
                  <c:v>42962.799768518504</c:v>
                </c:pt>
                <c:pt idx="1863">
                  <c:v>42962.8</c:v>
                </c:pt>
                <c:pt idx="1864">
                  <c:v>42962.800231481488</c:v>
                </c:pt>
                <c:pt idx="1865">
                  <c:v>42962.800462962965</c:v>
                </c:pt>
                <c:pt idx="1866">
                  <c:v>42962.80069444445</c:v>
                </c:pt>
                <c:pt idx="1867">
                  <c:v>42962.800925925934</c:v>
                </c:pt>
                <c:pt idx="1868">
                  <c:v>42962.801157407412</c:v>
                </c:pt>
                <c:pt idx="1869">
                  <c:v>42962.801388888889</c:v>
                </c:pt>
                <c:pt idx="1870">
                  <c:v>42962.801620370381</c:v>
                </c:pt>
                <c:pt idx="1871">
                  <c:v>42962.801851851851</c:v>
                </c:pt>
                <c:pt idx="1872">
                  <c:v>42962.802083333336</c:v>
                </c:pt>
                <c:pt idx="1873">
                  <c:v>42962.802314814813</c:v>
                </c:pt>
                <c:pt idx="1874">
                  <c:v>42962.802546296305</c:v>
                </c:pt>
                <c:pt idx="1875">
                  <c:v>42962.802777777782</c:v>
                </c:pt>
                <c:pt idx="1876">
                  <c:v>42962.80300925926</c:v>
                </c:pt>
                <c:pt idx="1877">
                  <c:v>42962.803240740737</c:v>
                </c:pt>
                <c:pt idx="1878">
                  <c:v>42962.803472222222</c:v>
                </c:pt>
                <c:pt idx="1879">
                  <c:v>42962.803703703699</c:v>
                </c:pt>
                <c:pt idx="1880">
                  <c:v>42962.803935185191</c:v>
                </c:pt>
                <c:pt idx="1881">
                  <c:v>42962.804166666661</c:v>
                </c:pt>
                <c:pt idx="1882">
                  <c:v>42962.804398148161</c:v>
                </c:pt>
                <c:pt idx="1883">
                  <c:v>42962.804629629631</c:v>
                </c:pt>
                <c:pt idx="1884">
                  <c:v>42962.804861111108</c:v>
                </c:pt>
                <c:pt idx="1885">
                  <c:v>42962.805092592593</c:v>
                </c:pt>
                <c:pt idx="1886">
                  <c:v>42962.805324074085</c:v>
                </c:pt>
                <c:pt idx="1887">
                  <c:v>42962.805555555562</c:v>
                </c:pt>
                <c:pt idx="1888">
                  <c:v>42962.805787037032</c:v>
                </c:pt>
                <c:pt idx="1889">
                  <c:v>42962.806018518524</c:v>
                </c:pt>
                <c:pt idx="1890">
                  <c:v>42962.806250000009</c:v>
                </c:pt>
                <c:pt idx="1891">
                  <c:v>42962.806481481479</c:v>
                </c:pt>
                <c:pt idx="1892">
                  <c:v>42962.806712962971</c:v>
                </c:pt>
                <c:pt idx="1893">
                  <c:v>42962.806944444448</c:v>
                </c:pt>
                <c:pt idx="1894">
                  <c:v>42962.807175925933</c:v>
                </c:pt>
                <c:pt idx="1895">
                  <c:v>42962.80740740741</c:v>
                </c:pt>
                <c:pt idx="1896">
                  <c:v>42962.807638888895</c:v>
                </c:pt>
                <c:pt idx="1897">
                  <c:v>42962.80787037038</c:v>
                </c:pt>
                <c:pt idx="1898">
                  <c:v>42962.80810185185</c:v>
                </c:pt>
                <c:pt idx="1899">
                  <c:v>42962.808333333342</c:v>
                </c:pt>
                <c:pt idx="1900">
                  <c:v>42962.808564814812</c:v>
                </c:pt>
                <c:pt idx="1901">
                  <c:v>42962.808796296304</c:v>
                </c:pt>
                <c:pt idx="1902">
                  <c:v>42962.809027777781</c:v>
                </c:pt>
                <c:pt idx="1903">
                  <c:v>42962.809259259266</c:v>
                </c:pt>
                <c:pt idx="1904">
                  <c:v>42962.809490740736</c:v>
                </c:pt>
                <c:pt idx="1905">
                  <c:v>42962.80972222222</c:v>
                </c:pt>
                <c:pt idx="1906">
                  <c:v>42962.809953703705</c:v>
                </c:pt>
                <c:pt idx="1907">
                  <c:v>42962.810185185182</c:v>
                </c:pt>
                <c:pt idx="1908">
                  <c:v>42962.810416666667</c:v>
                </c:pt>
                <c:pt idx="1909">
                  <c:v>42962.810648148159</c:v>
                </c:pt>
                <c:pt idx="1910">
                  <c:v>42962.810879629636</c:v>
                </c:pt>
                <c:pt idx="1911">
                  <c:v>42962.811111111114</c:v>
                </c:pt>
                <c:pt idx="1912">
                  <c:v>42962.811342592591</c:v>
                </c:pt>
                <c:pt idx="1913">
                  <c:v>42962.81157407409</c:v>
                </c:pt>
                <c:pt idx="1914">
                  <c:v>42962.811805555553</c:v>
                </c:pt>
                <c:pt idx="1915">
                  <c:v>42962.812037037045</c:v>
                </c:pt>
                <c:pt idx="1916">
                  <c:v>42962.812268518523</c:v>
                </c:pt>
                <c:pt idx="1917">
                  <c:v>42962.812500000007</c:v>
                </c:pt>
                <c:pt idx="1918">
                  <c:v>42962.812731481492</c:v>
                </c:pt>
                <c:pt idx="1919">
                  <c:v>42962.812962962962</c:v>
                </c:pt>
                <c:pt idx="1920">
                  <c:v>42962.813194444454</c:v>
                </c:pt>
                <c:pt idx="1921">
                  <c:v>42962.813425925931</c:v>
                </c:pt>
                <c:pt idx="1922">
                  <c:v>42962.813657407416</c:v>
                </c:pt>
                <c:pt idx="1923">
                  <c:v>42962.813888888893</c:v>
                </c:pt>
                <c:pt idx="1924">
                  <c:v>42962.814120370378</c:v>
                </c:pt>
                <c:pt idx="1925">
                  <c:v>42962.814351851863</c:v>
                </c:pt>
                <c:pt idx="1926">
                  <c:v>42962.814583333333</c:v>
                </c:pt>
                <c:pt idx="1927">
                  <c:v>42962.814814814825</c:v>
                </c:pt>
                <c:pt idx="1928">
                  <c:v>42962.815046296302</c:v>
                </c:pt>
                <c:pt idx="1929">
                  <c:v>42962.815277777787</c:v>
                </c:pt>
                <c:pt idx="1930">
                  <c:v>42962.815509259264</c:v>
                </c:pt>
                <c:pt idx="1931">
                  <c:v>42962.815740740734</c:v>
                </c:pt>
                <c:pt idx="1932">
                  <c:v>42962.815972222219</c:v>
                </c:pt>
                <c:pt idx="1933">
                  <c:v>42962.816203703711</c:v>
                </c:pt>
                <c:pt idx="1934">
                  <c:v>42962.816435185196</c:v>
                </c:pt>
                <c:pt idx="1935">
                  <c:v>42962.816666666666</c:v>
                </c:pt>
                <c:pt idx="1936">
                  <c:v>42962.816898148172</c:v>
                </c:pt>
                <c:pt idx="1937">
                  <c:v>42962.817129629628</c:v>
                </c:pt>
                <c:pt idx="1938">
                  <c:v>42962.817361111105</c:v>
                </c:pt>
                <c:pt idx="1939">
                  <c:v>42962.817592592597</c:v>
                </c:pt>
                <c:pt idx="1940">
                  <c:v>42962.817824074089</c:v>
                </c:pt>
                <c:pt idx="1941">
                  <c:v>42962.818055555566</c:v>
                </c:pt>
                <c:pt idx="1942">
                  <c:v>42962.818287037044</c:v>
                </c:pt>
                <c:pt idx="1943">
                  <c:v>42962.818518518536</c:v>
                </c:pt>
                <c:pt idx="1944">
                  <c:v>42962.818750000006</c:v>
                </c:pt>
                <c:pt idx="1945">
                  <c:v>42962.818981481483</c:v>
                </c:pt>
                <c:pt idx="1946">
                  <c:v>42962.819212962968</c:v>
                </c:pt>
                <c:pt idx="1947">
                  <c:v>42962.819444444453</c:v>
                </c:pt>
                <c:pt idx="1948">
                  <c:v>42962.81967592593</c:v>
                </c:pt>
                <c:pt idx="1949">
                  <c:v>42962.819907407415</c:v>
                </c:pt>
                <c:pt idx="1950">
                  <c:v>42962.820138888892</c:v>
                </c:pt>
                <c:pt idx="1951">
                  <c:v>42962.820370370369</c:v>
                </c:pt>
                <c:pt idx="1952">
                  <c:v>42962.820601851854</c:v>
                </c:pt>
                <c:pt idx="1953">
                  <c:v>42962.820833333331</c:v>
                </c:pt>
                <c:pt idx="1954">
                  <c:v>42962.821064814809</c:v>
                </c:pt>
                <c:pt idx="1955">
                  <c:v>42962.821296296293</c:v>
                </c:pt>
                <c:pt idx="1956">
                  <c:v>42962.821527777778</c:v>
                </c:pt>
                <c:pt idx="1957">
                  <c:v>42962.821759259255</c:v>
                </c:pt>
                <c:pt idx="1958">
                  <c:v>42962.821990740733</c:v>
                </c:pt>
                <c:pt idx="1959">
                  <c:v>42962.822222222232</c:v>
                </c:pt>
                <c:pt idx="1960">
                  <c:v>42962.822453703695</c:v>
                </c:pt>
                <c:pt idx="1961">
                  <c:v>42962.822685185187</c:v>
                </c:pt>
                <c:pt idx="1962">
                  <c:v>42962.822916666664</c:v>
                </c:pt>
                <c:pt idx="1963">
                  <c:v>42962.823148148149</c:v>
                </c:pt>
                <c:pt idx="1964">
                  <c:v>42962.823379629626</c:v>
                </c:pt>
                <c:pt idx="1965">
                  <c:v>42962.823611111104</c:v>
                </c:pt>
                <c:pt idx="1966">
                  <c:v>42962.823842592596</c:v>
                </c:pt>
                <c:pt idx="1967">
                  <c:v>42962.82407407408</c:v>
                </c:pt>
                <c:pt idx="1968">
                  <c:v>42962.824305555558</c:v>
                </c:pt>
                <c:pt idx="1969">
                  <c:v>42962.824537037042</c:v>
                </c:pt>
                <c:pt idx="1970">
                  <c:v>42962.82476851852</c:v>
                </c:pt>
                <c:pt idx="1971">
                  <c:v>42962.825000000004</c:v>
                </c:pt>
                <c:pt idx="1972">
                  <c:v>42962.825231481482</c:v>
                </c:pt>
                <c:pt idx="1973">
                  <c:v>42962.825462962959</c:v>
                </c:pt>
                <c:pt idx="1974">
                  <c:v>42962.825694444451</c:v>
                </c:pt>
                <c:pt idx="1975">
                  <c:v>42962.825925925928</c:v>
                </c:pt>
                <c:pt idx="1976">
                  <c:v>42962.826157407413</c:v>
                </c:pt>
                <c:pt idx="1977">
                  <c:v>42962.826388888891</c:v>
                </c:pt>
                <c:pt idx="1978">
                  <c:v>42962.826620370368</c:v>
                </c:pt>
                <c:pt idx="1979">
                  <c:v>42962.826851851853</c:v>
                </c:pt>
                <c:pt idx="1980">
                  <c:v>42962.827083333323</c:v>
                </c:pt>
                <c:pt idx="1981">
                  <c:v>42962.827314814815</c:v>
                </c:pt>
                <c:pt idx="1982">
                  <c:v>42962.827546296299</c:v>
                </c:pt>
                <c:pt idx="1983">
                  <c:v>42962.827777777777</c:v>
                </c:pt>
                <c:pt idx="1984">
                  <c:v>42962.828009259261</c:v>
                </c:pt>
                <c:pt idx="1985">
                  <c:v>42962.828240740739</c:v>
                </c:pt>
                <c:pt idx="1986">
                  <c:v>42962.828472222223</c:v>
                </c:pt>
                <c:pt idx="1987">
                  <c:v>42962.828703703693</c:v>
                </c:pt>
                <c:pt idx="1988">
                  <c:v>42962.828935185193</c:v>
                </c:pt>
                <c:pt idx="1989">
                  <c:v>42962.829166666663</c:v>
                </c:pt>
                <c:pt idx="1990">
                  <c:v>42962.829398148155</c:v>
                </c:pt>
                <c:pt idx="1991">
                  <c:v>42962.829629629625</c:v>
                </c:pt>
                <c:pt idx="1992">
                  <c:v>42962.829861111102</c:v>
                </c:pt>
                <c:pt idx="1993">
                  <c:v>42962.830092592601</c:v>
                </c:pt>
                <c:pt idx="1994">
                  <c:v>42962.830324074079</c:v>
                </c:pt>
                <c:pt idx="1995">
                  <c:v>42962.830555555563</c:v>
                </c:pt>
                <c:pt idx="1996">
                  <c:v>42962.830787037034</c:v>
                </c:pt>
                <c:pt idx="1997">
                  <c:v>42962.831018518518</c:v>
                </c:pt>
                <c:pt idx="1998">
                  <c:v>42962.831250000003</c:v>
                </c:pt>
                <c:pt idx="1999">
                  <c:v>42962.831481481473</c:v>
                </c:pt>
                <c:pt idx="2000">
                  <c:v>42962.831712962965</c:v>
                </c:pt>
                <c:pt idx="2001">
                  <c:v>42962.831944444442</c:v>
                </c:pt>
                <c:pt idx="2002">
                  <c:v>42962.832175925934</c:v>
                </c:pt>
                <c:pt idx="2003">
                  <c:v>42962.832407407412</c:v>
                </c:pt>
                <c:pt idx="2004">
                  <c:v>42962.832638888896</c:v>
                </c:pt>
                <c:pt idx="2005">
                  <c:v>42962.832870370388</c:v>
                </c:pt>
                <c:pt idx="2006">
                  <c:v>42962.833101851844</c:v>
                </c:pt>
                <c:pt idx="2007">
                  <c:v>42962.833333333336</c:v>
                </c:pt>
                <c:pt idx="2008">
                  <c:v>42962.833564814806</c:v>
                </c:pt>
                <c:pt idx="2009">
                  <c:v>42962.833796296298</c:v>
                </c:pt>
                <c:pt idx="2010">
                  <c:v>42962.834027777782</c:v>
                </c:pt>
                <c:pt idx="2011">
                  <c:v>42962.834259259267</c:v>
                </c:pt>
                <c:pt idx="2012">
                  <c:v>42962.834490740737</c:v>
                </c:pt>
                <c:pt idx="2013">
                  <c:v>42962.834722222222</c:v>
                </c:pt>
                <c:pt idx="2014">
                  <c:v>42962.834953703707</c:v>
                </c:pt>
                <c:pt idx="2015">
                  <c:v>42962.835185185184</c:v>
                </c:pt>
                <c:pt idx="2016">
                  <c:v>42962.835416666661</c:v>
                </c:pt>
                <c:pt idx="2017">
                  <c:v>42962.835648148153</c:v>
                </c:pt>
                <c:pt idx="2018">
                  <c:v>42962.835879629631</c:v>
                </c:pt>
                <c:pt idx="2019">
                  <c:v>42962.836111111108</c:v>
                </c:pt>
                <c:pt idx="2020">
                  <c:v>42962.836342592593</c:v>
                </c:pt>
                <c:pt idx="2021">
                  <c:v>42962.836574074092</c:v>
                </c:pt>
                <c:pt idx="2022">
                  <c:v>42962.836805555562</c:v>
                </c:pt>
                <c:pt idx="2023">
                  <c:v>42962.837037037039</c:v>
                </c:pt>
                <c:pt idx="2024">
                  <c:v>42962.837268518517</c:v>
                </c:pt>
                <c:pt idx="2025">
                  <c:v>42962.837500000001</c:v>
                </c:pt>
                <c:pt idx="2026">
                  <c:v>42962.837731481479</c:v>
                </c:pt>
                <c:pt idx="2027">
                  <c:v>42962.837962962964</c:v>
                </c:pt>
                <c:pt idx="2028">
                  <c:v>42962.838194444448</c:v>
                </c:pt>
                <c:pt idx="2029">
                  <c:v>42962.838425925933</c:v>
                </c:pt>
                <c:pt idx="2030">
                  <c:v>42962.838657407417</c:v>
                </c:pt>
                <c:pt idx="2031">
                  <c:v>42962.838888888895</c:v>
                </c:pt>
                <c:pt idx="2032">
                  <c:v>42962.839120370372</c:v>
                </c:pt>
                <c:pt idx="2033">
                  <c:v>42962.83935185185</c:v>
                </c:pt>
                <c:pt idx="2034">
                  <c:v>42962.839583333334</c:v>
                </c:pt>
                <c:pt idx="2035">
                  <c:v>42962.839814814812</c:v>
                </c:pt>
                <c:pt idx="2036">
                  <c:v>42962.840046296304</c:v>
                </c:pt>
                <c:pt idx="2037">
                  <c:v>42962.840277777788</c:v>
                </c:pt>
                <c:pt idx="2038">
                  <c:v>42962.840509259266</c:v>
                </c:pt>
                <c:pt idx="2039">
                  <c:v>42962.840740740736</c:v>
                </c:pt>
                <c:pt idx="2040">
                  <c:v>42962.840972222228</c:v>
                </c:pt>
                <c:pt idx="2041">
                  <c:v>42962.841203703705</c:v>
                </c:pt>
                <c:pt idx="2042">
                  <c:v>42962.841435185182</c:v>
                </c:pt>
                <c:pt idx="2043">
                  <c:v>42962.84166666666</c:v>
                </c:pt>
                <c:pt idx="2044">
                  <c:v>42962.841898148159</c:v>
                </c:pt>
                <c:pt idx="2045">
                  <c:v>42962.842129629629</c:v>
                </c:pt>
                <c:pt idx="2046">
                  <c:v>42962.842361111114</c:v>
                </c:pt>
                <c:pt idx="2047">
                  <c:v>42962.842592592599</c:v>
                </c:pt>
                <c:pt idx="2048">
                  <c:v>42962.84282407409</c:v>
                </c:pt>
                <c:pt idx="2049">
                  <c:v>42962.843055555553</c:v>
                </c:pt>
                <c:pt idx="2050">
                  <c:v>42962.843287037038</c:v>
                </c:pt>
                <c:pt idx="2051">
                  <c:v>42962.843518518523</c:v>
                </c:pt>
                <c:pt idx="2052">
                  <c:v>42962.84375</c:v>
                </c:pt>
                <c:pt idx="2053">
                  <c:v>42962.843981481485</c:v>
                </c:pt>
                <c:pt idx="2054">
                  <c:v>42962.844212962969</c:v>
                </c:pt>
                <c:pt idx="2055">
                  <c:v>42962.844444444454</c:v>
                </c:pt>
                <c:pt idx="2056">
                  <c:v>42962.844675925939</c:v>
                </c:pt>
                <c:pt idx="2057">
                  <c:v>42962.844907407416</c:v>
                </c:pt>
                <c:pt idx="2058">
                  <c:v>42962.845138888893</c:v>
                </c:pt>
                <c:pt idx="2059">
                  <c:v>42962.845370370378</c:v>
                </c:pt>
                <c:pt idx="2060">
                  <c:v>42962.845601851855</c:v>
                </c:pt>
                <c:pt idx="2061">
                  <c:v>42962.845833333333</c:v>
                </c:pt>
                <c:pt idx="2062">
                  <c:v>42962.846064814818</c:v>
                </c:pt>
                <c:pt idx="2063">
                  <c:v>42962.846296296309</c:v>
                </c:pt>
                <c:pt idx="2064">
                  <c:v>42962.846527777787</c:v>
                </c:pt>
                <c:pt idx="2065">
                  <c:v>42962.846759259264</c:v>
                </c:pt>
                <c:pt idx="2066">
                  <c:v>42962.846990740742</c:v>
                </c:pt>
                <c:pt idx="2067">
                  <c:v>42962.847222222219</c:v>
                </c:pt>
                <c:pt idx="2068">
                  <c:v>42962.847453703704</c:v>
                </c:pt>
                <c:pt idx="2069">
                  <c:v>42962.847685185188</c:v>
                </c:pt>
                <c:pt idx="2070">
                  <c:v>42962.847916666666</c:v>
                </c:pt>
                <c:pt idx="2071">
                  <c:v>42962.848148148165</c:v>
                </c:pt>
                <c:pt idx="2072">
                  <c:v>42962.848379629635</c:v>
                </c:pt>
                <c:pt idx="2073">
                  <c:v>42962.848611111112</c:v>
                </c:pt>
                <c:pt idx="2074">
                  <c:v>42962.848842592597</c:v>
                </c:pt>
                <c:pt idx="2075">
                  <c:v>42962.849074074089</c:v>
                </c:pt>
                <c:pt idx="2076">
                  <c:v>42962.849305555559</c:v>
                </c:pt>
                <c:pt idx="2077">
                  <c:v>42962.849537037044</c:v>
                </c:pt>
                <c:pt idx="2078">
                  <c:v>42962.849768518521</c:v>
                </c:pt>
                <c:pt idx="2079">
                  <c:v>42962.850000000006</c:v>
                </c:pt>
                <c:pt idx="2080">
                  <c:v>42962.85023148149</c:v>
                </c:pt>
                <c:pt idx="2081">
                  <c:v>42962.850462962961</c:v>
                </c:pt>
                <c:pt idx="2082">
                  <c:v>42962.85069444446</c:v>
                </c:pt>
                <c:pt idx="2083">
                  <c:v>42962.85092592593</c:v>
                </c:pt>
                <c:pt idx="2084">
                  <c:v>42962.851157407415</c:v>
                </c:pt>
                <c:pt idx="2085">
                  <c:v>42962.851388888892</c:v>
                </c:pt>
                <c:pt idx="2086">
                  <c:v>42962.851620370369</c:v>
                </c:pt>
                <c:pt idx="2087">
                  <c:v>42962.851851851861</c:v>
                </c:pt>
                <c:pt idx="2088">
                  <c:v>42962.852083333331</c:v>
                </c:pt>
                <c:pt idx="2089">
                  <c:v>42962.852314814823</c:v>
                </c:pt>
                <c:pt idx="2090">
                  <c:v>42962.852546296301</c:v>
                </c:pt>
                <c:pt idx="2091">
                  <c:v>42962.852777777785</c:v>
                </c:pt>
                <c:pt idx="2092">
                  <c:v>42962.853009259263</c:v>
                </c:pt>
                <c:pt idx="2093">
                  <c:v>42962.85324074074</c:v>
                </c:pt>
                <c:pt idx="2094">
                  <c:v>42962.853472222232</c:v>
                </c:pt>
                <c:pt idx="2095">
                  <c:v>42962.853703703695</c:v>
                </c:pt>
                <c:pt idx="2096">
                  <c:v>42962.853935185194</c:v>
                </c:pt>
                <c:pt idx="2097">
                  <c:v>42962.854166666664</c:v>
                </c:pt>
                <c:pt idx="2098">
                  <c:v>42962.854398148163</c:v>
                </c:pt>
                <c:pt idx="2099">
                  <c:v>42962.854629629634</c:v>
                </c:pt>
                <c:pt idx="2100">
                  <c:v>42962.854861111111</c:v>
                </c:pt>
                <c:pt idx="2101">
                  <c:v>42962.855092592603</c:v>
                </c:pt>
                <c:pt idx="2102">
                  <c:v>42962.85532407408</c:v>
                </c:pt>
                <c:pt idx="2103">
                  <c:v>42962.855555555565</c:v>
                </c:pt>
                <c:pt idx="2104">
                  <c:v>42962.855787037035</c:v>
                </c:pt>
                <c:pt idx="2105">
                  <c:v>42962.856018518534</c:v>
                </c:pt>
                <c:pt idx="2106">
                  <c:v>42962.856250000012</c:v>
                </c:pt>
                <c:pt idx="2107">
                  <c:v>42962.856481481482</c:v>
                </c:pt>
                <c:pt idx="2108">
                  <c:v>42962.856712962974</c:v>
                </c:pt>
                <c:pt idx="2109">
                  <c:v>42962.856944444458</c:v>
                </c:pt>
                <c:pt idx="2110">
                  <c:v>42962.857175925936</c:v>
                </c:pt>
                <c:pt idx="2111">
                  <c:v>42962.857407407413</c:v>
                </c:pt>
                <c:pt idx="2112">
                  <c:v>42962.857638888898</c:v>
                </c:pt>
                <c:pt idx="2113">
                  <c:v>42962.857870370375</c:v>
                </c:pt>
                <c:pt idx="2114">
                  <c:v>42962.858101851853</c:v>
                </c:pt>
                <c:pt idx="2115">
                  <c:v>42962.858333333337</c:v>
                </c:pt>
                <c:pt idx="2116">
                  <c:v>42962.858564814822</c:v>
                </c:pt>
                <c:pt idx="2117">
                  <c:v>42962.858796296307</c:v>
                </c:pt>
                <c:pt idx="2118">
                  <c:v>42962.859027777784</c:v>
                </c:pt>
                <c:pt idx="2119">
                  <c:v>42962.859259259269</c:v>
                </c:pt>
                <c:pt idx="2120">
                  <c:v>42962.859490740739</c:v>
                </c:pt>
                <c:pt idx="2121">
                  <c:v>42962.859722222223</c:v>
                </c:pt>
                <c:pt idx="2122">
                  <c:v>42962.859953703701</c:v>
                </c:pt>
                <c:pt idx="2123">
                  <c:v>42962.860185185185</c:v>
                </c:pt>
                <c:pt idx="2124">
                  <c:v>42962.86041666667</c:v>
                </c:pt>
                <c:pt idx="2125">
                  <c:v>42962.860648148155</c:v>
                </c:pt>
                <c:pt idx="2126">
                  <c:v>42962.860879629632</c:v>
                </c:pt>
                <c:pt idx="2127">
                  <c:v>42962.861111111102</c:v>
                </c:pt>
                <c:pt idx="2128">
                  <c:v>42962.861342592594</c:v>
                </c:pt>
                <c:pt idx="2129">
                  <c:v>42962.861574074079</c:v>
                </c:pt>
                <c:pt idx="2130">
                  <c:v>42962.861805555556</c:v>
                </c:pt>
                <c:pt idx="2131">
                  <c:v>42962.862037037041</c:v>
                </c:pt>
                <c:pt idx="2132">
                  <c:v>42962.862268518518</c:v>
                </c:pt>
                <c:pt idx="2133">
                  <c:v>42962.862500000003</c:v>
                </c:pt>
                <c:pt idx="2134">
                  <c:v>42962.86273148148</c:v>
                </c:pt>
                <c:pt idx="2135">
                  <c:v>42962.862962962965</c:v>
                </c:pt>
                <c:pt idx="2136">
                  <c:v>42962.863194444442</c:v>
                </c:pt>
                <c:pt idx="2137">
                  <c:v>42962.863425925927</c:v>
                </c:pt>
                <c:pt idx="2138">
                  <c:v>42962.863657407412</c:v>
                </c:pt>
                <c:pt idx="2139">
                  <c:v>42962.863888888889</c:v>
                </c:pt>
                <c:pt idx="2140">
                  <c:v>42962.864120370381</c:v>
                </c:pt>
                <c:pt idx="2141">
                  <c:v>42962.864351851851</c:v>
                </c:pt>
                <c:pt idx="2142">
                  <c:v>42962.864583333336</c:v>
                </c:pt>
                <c:pt idx="2143">
                  <c:v>42962.864814814813</c:v>
                </c:pt>
                <c:pt idx="2144">
                  <c:v>42962.865046296298</c:v>
                </c:pt>
                <c:pt idx="2145">
                  <c:v>42962.865277777782</c:v>
                </c:pt>
                <c:pt idx="2146">
                  <c:v>42962.86550925926</c:v>
                </c:pt>
                <c:pt idx="2147">
                  <c:v>42962.86574074073</c:v>
                </c:pt>
                <c:pt idx="2148">
                  <c:v>42962.865972222222</c:v>
                </c:pt>
                <c:pt idx="2149">
                  <c:v>42962.866203703707</c:v>
                </c:pt>
                <c:pt idx="2150">
                  <c:v>42962.866435185191</c:v>
                </c:pt>
                <c:pt idx="2151">
                  <c:v>42962.866666666661</c:v>
                </c:pt>
                <c:pt idx="2152">
                  <c:v>42962.866898148161</c:v>
                </c:pt>
                <c:pt idx="2153">
                  <c:v>42962.867129629623</c:v>
                </c:pt>
                <c:pt idx="2154">
                  <c:v>42962.867361111101</c:v>
                </c:pt>
                <c:pt idx="2155">
                  <c:v>42962.867592592593</c:v>
                </c:pt>
                <c:pt idx="2156">
                  <c:v>42962.867824074085</c:v>
                </c:pt>
                <c:pt idx="2157">
                  <c:v>42962.868055555562</c:v>
                </c:pt>
                <c:pt idx="2158">
                  <c:v>42962.868287037039</c:v>
                </c:pt>
                <c:pt idx="2159">
                  <c:v>42962.868518518524</c:v>
                </c:pt>
                <c:pt idx="2160">
                  <c:v>42962.868750000001</c:v>
                </c:pt>
                <c:pt idx="2161">
                  <c:v>42962.868981481479</c:v>
                </c:pt>
                <c:pt idx="2162">
                  <c:v>42962.869212962971</c:v>
                </c:pt>
                <c:pt idx="2163">
                  <c:v>42962.869444444441</c:v>
                </c:pt>
                <c:pt idx="2164">
                  <c:v>42962.869675925933</c:v>
                </c:pt>
                <c:pt idx="2165">
                  <c:v>42962.86990740741</c:v>
                </c:pt>
                <c:pt idx="2166">
                  <c:v>42962.870138888895</c:v>
                </c:pt>
                <c:pt idx="2167">
                  <c:v>42962.87037037038</c:v>
                </c:pt>
                <c:pt idx="2168">
                  <c:v>42962.87060185185</c:v>
                </c:pt>
                <c:pt idx="2169">
                  <c:v>42962.870833333342</c:v>
                </c:pt>
                <c:pt idx="2170">
                  <c:v>42962.871064814804</c:v>
                </c:pt>
                <c:pt idx="2171">
                  <c:v>42962.871296296304</c:v>
                </c:pt>
                <c:pt idx="2172">
                  <c:v>42962.871527777781</c:v>
                </c:pt>
                <c:pt idx="2173">
                  <c:v>42962.871759259258</c:v>
                </c:pt>
                <c:pt idx="2174">
                  <c:v>42962.871990740736</c:v>
                </c:pt>
                <c:pt idx="2175">
                  <c:v>42962.872222222228</c:v>
                </c:pt>
                <c:pt idx="2176">
                  <c:v>42962.872453703705</c:v>
                </c:pt>
                <c:pt idx="2177">
                  <c:v>42962.872685185182</c:v>
                </c:pt>
                <c:pt idx="2178">
                  <c:v>42962.872916666667</c:v>
                </c:pt>
                <c:pt idx="2179">
                  <c:v>42962.873148148152</c:v>
                </c:pt>
                <c:pt idx="2180">
                  <c:v>42962.873379629629</c:v>
                </c:pt>
                <c:pt idx="2181">
                  <c:v>42962.873611111114</c:v>
                </c:pt>
                <c:pt idx="2182">
                  <c:v>42962.873842592591</c:v>
                </c:pt>
                <c:pt idx="2183">
                  <c:v>42962.87407407409</c:v>
                </c:pt>
                <c:pt idx="2184">
                  <c:v>42962.874305555553</c:v>
                </c:pt>
                <c:pt idx="2185">
                  <c:v>42962.874537037045</c:v>
                </c:pt>
                <c:pt idx="2186">
                  <c:v>42962.874768518515</c:v>
                </c:pt>
                <c:pt idx="2187">
                  <c:v>42962.875</c:v>
                </c:pt>
                <c:pt idx="2188">
                  <c:v>42962.875231481492</c:v>
                </c:pt>
                <c:pt idx="2189">
                  <c:v>42962.875462962955</c:v>
                </c:pt>
                <c:pt idx="2190">
                  <c:v>42962.875694444454</c:v>
                </c:pt>
                <c:pt idx="2191">
                  <c:v>42962.875925925931</c:v>
                </c:pt>
                <c:pt idx="2192">
                  <c:v>42962.876157407416</c:v>
                </c:pt>
                <c:pt idx="2193">
                  <c:v>42962.876388888893</c:v>
                </c:pt>
                <c:pt idx="2194">
                  <c:v>42962.876620370378</c:v>
                </c:pt>
                <c:pt idx="2195">
                  <c:v>42962.876851851863</c:v>
                </c:pt>
                <c:pt idx="2196">
                  <c:v>42962.877083333326</c:v>
                </c:pt>
                <c:pt idx="2197">
                  <c:v>42962.877314814818</c:v>
                </c:pt>
                <c:pt idx="2198">
                  <c:v>42962.877546296302</c:v>
                </c:pt>
                <c:pt idx="2199">
                  <c:v>42962.87777777778</c:v>
                </c:pt>
                <c:pt idx="2200">
                  <c:v>42962.878009259264</c:v>
                </c:pt>
                <c:pt idx="2201">
                  <c:v>42962.878240740742</c:v>
                </c:pt>
                <c:pt idx="2202">
                  <c:v>42962.878472222219</c:v>
                </c:pt>
                <c:pt idx="2203">
                  <c:v>42962.878703703704</c:v>
                </c:pt>
                <c:pt idx="2204">
                  <c:v>42962.878935185196</c:v>
                </c:pt>
                <c:pt idx="2205">
                  <c:v>42962.879166666658</c:v>
                </c:pt>
                <c:pt idx="2206">
                  <c:v>42962.879398148165</c:v>
                </c:pt>
                <c:pt idx="2207">
                  <c:v>42962.879629629628</c:v>
                </c:pt>
                <c:pt idx="2208">
                  <c:v>42962.879861111105</c:v>
                </c:pt>
                <c:pt idx="2209">
                  <c:v>42962.880092592597</c:v>
                </c:pt>
                <c:pt idx="2210">
                  <c:v>42962.880324074089</c:v>
                </c:pt>
                <c:pt idx="2211">
                  <c:v>42962.880555555566</c:v>
                </c:pt>
                <c:pt idx="2212">
                  <c:v>42962.880787037036</c:v>
                </c:pt>
                <c:pt idx="2213">
                  <c:v>42962.881018518528</c:v>
                </c:pt>
                <c:pt idx="2214">
                  <c:v>42962.881250000006</c:v>
                </c:pt>
                <c:pt idx="2215">
                  <c:v>42962.881481481476</c:v>
                </c:pt>
                <c:pt idx="2216">
                  <c:v>42962.881712962961</c:v>
                </c:pt>
                <c:pt idx="2217">
                  <c:v>42962.881944444453</c:v>
                </c:pt>
                <c:pt idx="2218">
                  <c:v>42962.88217592593</c:v>
                </c:pt>
                <c:pt idx="2219">
                  <c:v>42962.882407407415</c:v>
                </c:pt>
                <c:pt idx="2220">
                  <c:v>42962.882638888899</c:v>
                </c:pt>
                <c:pt idx="2221">
                  <c:v>42962.882870370377</c:v>
                </c:pt>
                <c:pt idx="2222">
                  <c:v>42962.883101851854</c:v>
                </c:pt>
                <c:pt idx="2223">
                  <c:v>42962.883333333331</c:v>
                </c:pt>
                <c:pt idx="2224">
                  <c:v>42962.883564814816</c:v>
                </c:pt>
                <c:pt idx="2225">
                  <c:v>42962.883796296293</c:v>
                </c:pt>
                <c:pt idx="2226">
                  <c:v>42962.884027777785</c:v>
                </c:pt>
                <c:pt idx="2227">
                  <c:v>42962.88425925927</c:v>
                </c:pt>
                <c:pt idx="2228">
                  <c:v>42962.88449074074</c:v>
                </c:pt>
                <c:pt idx="2229">
                  <c:v>42962.884722222232</c:v>
                </c:pt>
                <c:pt idx="2230">
                  <c:v>42962.884953703702</c:v>
                </c:pt>
                <c:pt idx="2231">
                  <c:v>42962.885185185187</c:v>
                </c:pt>
                <c:pt idx="2232">
                  <c:v>42962.885416666664</c:v>
                </c:pt>
                <c:pt idx="2233">
                  <c:v>42962.885648148156</c:v>
                </c:pt>
                <c:pt idx="2234">
                  <c:v>42962.885879629634</c:v>
                </c:pt>
                <c:pt idx="2235">
                  <c:v>42962.886111111111</c:v>
                </c:pt>
                <c:pt idx="2236">
                  <c:v>42962.886342592603</c:v>
                </c:pt>
                <c:pt idx="2237">
                  <c:v>42962.886574074088</c:v>
                </c:pt>
                <c:pt idx="2238">
                  <c:v>42962.886805555565</c:v>
                </c:pt>
                <c:pt idx="2239">
                  <c:v>42962.887037037042</c:v>
                </c:pt>
                <c:pt idx="2240">
                  <c:v>42962.887268518527</c:v>
                </c:pt>
                <c:pt idx="2241">
                  <c:v>42962.887500000004</c:v>
                </c:pt>
                <c:pt idx="2242">
                  <c:v>42962.887731481482</c:v>
                </c:pt>
                <c:pt idx="2243">
                  <c:v>42962.887962962966</c:v>
                </c:pt>
                <c:pt idx="2244">
                  <c:v>42962.888194444458</c:v>
                </c:pt>
                <c:pt idx="2245">
                  <c:v>42962.888425925936</c:v>
                </c:pt>
                <c:pt idx="2246">
                  <c:v>42962.88865740742</c:v>
                </c:pt>
                <c:pt idx="2247">
                  <c:v>42962.888888888898</c:v>
                </c:pt>
                <c:pt idx="2248">
                  <c:v>42962.889120370368</c:v>
                </c:pt>
                <c:pt idx="2249">
                  <c:v>42962.889351851853</c:v>
                </c:pt>
                <c:pt idx="2250">
                  <c:v>42962.88958333333</c:v>
                </c:pt>
                <c:pt idx="2251">
                  <c:v>42962.889814814822</c:v>
                </c:pt>
                <c:pt idx="2252">
                  <c:v>42962.890046296299</c:v>
                </c:pt>
                <c:pt idx="2253">
                  <c:v>42962.890277777784</c:v>
                </c:pt>
                <c:pt idx="2254">
                  <c:v>42962.890509259261</c:v>
                </c:pt>
                <c:pt idx="2255">
                  <c:v>42962.890740740731</c:v>
                </c:pt>
                <c:pt idx="2256">
                  <c:v>42962.890972222223</c:v>
                </c:pt>
                <c:pt idx="2257">
                  <c:v>42962.891203703693</c:v>
                </c:pt>
                <c:pt idx="2258">
                  <c:v>42962.891435185185</c:v>
                </c:pt>
                <c:pt idx="2259">
                  <c:v>42962.891666666663</c:v>
                </c:pt>
                <c:pt idx="2260">
                  <c:v>42962.891898148155</c:v>
                </c:pt>
                <c:pt idx="2261">
                  <c:v>42962.892129629625</c:v>
                </c:pt>
                <c:pt idx="2262">
                  <c:v>42962.892361111102</c:v>
                </c:pt>
                <c:pt idx="2263">
                  <c:v>42962.892592592601</c:v>
                </c:pt>
                <c:pt idx="2264">
                  <c:v>42962.892824074079</c:v>
                </c:pt>
                <c:pt idx="2265">
                  <c:v>42962.893055555556</c:v>
                </c:pt>
                <c:pt idx="2266">
                  <c:v>42962.893287037034</c:v>
                </c:pt>
                <c:pt idx="2267">
                  <c:v>42962.893518518518</c:v>
                </c:pt>
                <c:pt idx="2268">
                  <c:v>42962.893749999996</c:v>
                </c:pt>
                <c:pt idx="2269">
                  <c:v>42962.893981481473</c:v>
                </c:pt>
                <c:pt idx="2270">
                  <c:v>42962.894212962972</c:v>
                </c:pt>
                <c:pt idx="2271">
                  <c:v>42962.894444444442</c:v>
                </c:pt>
                <c:pt idx="2272">
                  <c:v>42962.894675925934</c:v>
                </c:pt>
                <c:pt idx="2273">
                  <c:v>42962.894907407412</c:v>
                </c:pt>
                <c:pt idx="2274">
                  <c:v>42962.895138888889</c:v>
                </c:pt>
                <c:pt idx="2275">
                  <c:v>42962.895370370381</c:v>
                </c:pt>
                <c:pt idx="2276">
                  <c:v>42962.895601851844</c:v>
                </c:pt>
                <c:pt idx="2277">
                  <c:v>42962.895833333336</c:v>
                </c:pt>
                <c:pt idx="2278">
                  <c:v>42962.896064814806</c:v>
                </c:pt>
                <c:pt idx="2279">
                  <c:v>42962.896296296305</c:v>
                </c:pt>
                <c:pt idx="2280">
                  <c:v>42962.896527777782</c:v>
                </c:pt>
                <c:pt idx="2281">
                  <c:v>42962.89675925926</c:v>
                </c:pt>
                <c:pt idx="2282">
                  <c:v>42962.896990740737</c:v>
                </c:pt>
                <c:pt idx="2283">
                  <c:v>42962.897222222222</c:v>
                </c:pt>
                <c:pt idx="2284">
                  <c:v>42962.897453703699</c:v>
                </c:pt>
                <c:pt idx="2285">
                  <c:v>42962.897685185184</c:v>
                </c:pt>
                <c:pt idx="2286">
                  <c:v>42962.897916666661</c:v>
                </c:pt>
                <c:pt idx="2287">
                  <c:v>42962.898148148153</c:v>
                </c:pt>
                <c:pt idx="2288">
                  <c:v>42962.898379629631</c:v>
                </c:pt>
                <c:pt idx="2289">
                  <c:v>42962.898611111108</c:v>
                </c:pt>
                <c:pt idx="2290">
                  <c:v>42962.898842592593</c:v>
                </c:pt>
                <c:pt idx="2291">
                  <c:v>42962.899074074085</c:v>
                </c:pt>
                <c:pt idx="2292">
                  <c:v>42962.899305555555</c:v>
                </c:pt>
                <c:pt idx="2293">
                  <c:v>42962.899537037039</c:v>
                </c:pt>
                <c:pt idx="2294">
                  <c:v>42962.89976851851</c:v>
                </c:pt>
                <c:pt idx="2295">
                  <c:v>42962.9</c:v>
                </c:pt>
                <c:pt idx="2296">
                  <c:v>42962.900231481486</c:v>
                </c:pt>
                <c:pt idx="2297">
                  <c:v>42962.900462962964</c:v>
                </c:pt>
                <c:pt idx="2298">
                  <c:v>42962.900694444448</c:v>
                </c:pt>
                <c:pt idx="2299">
                  <c:v>42962.900925925933</c:v>
                </c:pt>
                <c:pt idx="2300">
                  <c:v>42962.90115740741</c:v>
                </c:pt>
                <c:pt idx="2301">
                  <c:v>42962.901388888888</c:v>
                </c:pt>
                <c:pt idx="2302">
                  <c:v>42962.901620370372</c:v>
                </c:pt>
                <c:pt idx="2303">
                  <c:v>42962.90185185185</c:v>
                </c:pt>
                <c:pt idx="2304">
                  <c:v>42962.902083333334</c:v>
                </c:pt>
                <c:pt idx="2305">
                  <c:v>42962.902314814812</c:v>
                </c:pt>
                <c:pt idx="2306">
                  <c:v>42962.902546296304</c:v>
                </c:pt>
                <c:pt idx="2307">
                  <c:v>42962.902777777781</c:v>
                </c:pt>
                <c:pt idx="2308">
                  <c:v>42962.903009259258</c:v>
                </c:pt>
                <c:pt idx="2309">
                  <c:v>42962.903240740736</c:v>
                </c:pt>
                <c:pt idx="2310">
                  <c:v>42962.90347222222</c:v>
                </c:pt>
                <c:pt idx="2311">
                  <c:v>42962.903703703698</c:v>
                </c:pt>
                <c:pt idx="2312">
                  <c:v>42962.903935185182</c:v>
                </c:pt>
                <c:pt idx="2313">
                  <c:v>42962.90416666666</c:v>
                </c:pt>
                <c:pt idx="2314">
                  <c:v>42962.904398148159</c:v>
                </c:pt>
                <c:pt idx="2315">
                  <c:v>42962.904629629629</c:v>
                </c:pt>
                <c:pt idx="2316">
                  <c:v>42962.904861111114</c:v>
                </c:pt>
                <c:pt idx="2317">
                  <c:v>42962.905092592591</c:v>
                </c:pt>
                <c:pt idx="2318">
                  <c:v>42962.905324074083</c:v>
                </c:pt>
                <c:pt idx="2319">
                  <c:v>42962.905555555553</c:v>
                </c:pt>
                <c:pt idx="2320">
                  <c:v>42962.905787037031</c:v>
                </c:pt>
                <c:pt idx="2321">
                  <c:v>42962.906018518523</c:v>
                </c:pt>
                <c:pt idx="2322">
                  <c:v>42962.906250000007</c:v>
                </c:pt>
                <c:pt idx="2323">
                  <c:v>42962.906481481485</c:v>
                </c:pt>
                <c:pt idx="2324">
                  <c:v>42962.906712962962</c:v>
                </c:pt>
                <c:pt idx="2325">
                  <c:v>42962.906944444454</c:v>
                </c:pt>
                <c:pt idx="2326">
                  <c:v>42962.907175925931</c:v>
                </c:pt>
                <c:pt idx="2327">
                  <c:v>42962.907407407409</c:v>
                </c:pt>
                <c:pt idx="2328">
                  <c:v>42962.907638888893</c:v>
                </c:pt>
                <c:pt idx="2329">
                  <c:v>42962.907870370378</c:v>
                </c:pt>
                <c:pt idx="2330">
                  <c:v>42962.908101851855</c:v>
                </c:pt>
                <c:pt idx="2331">
                  <c:v>42962.908333333333</c:v>
                </c:pt>
                <c:pt idx="2332">
                  <c:v>42962.908564814818</c:v>
                </c:pt>
                <c:pt idx="2333">
                  <c:v>42962.908796296302</c:v>
                </c:pt>
                <c:pt idx="2334">
                  <c:v>42962.90902777778</c:v>
                </c:pt>
                <c:pt idx="2335">
                  <c:v>42962.909259259264</c:v>
                </c:pt>
                <c:pt idx="2336">
                  <c:v>42962.909490740734</c:v>
                </c:pt>
                <c:pt idx="2337">
                  <c:v>42962.909722222212</c:v>
                </c:pt>
                <c:pt idx="2338">
                  <c:v>42962.909953703704</c:v>
                </c:pt>
                <c:pt idx="2339">
                  <c:v>42962.910185185188</c:v>
                </c:pt>
                <c:pt idx="2340">
                  <c:v>42962.910416666666</c:v>
                </c:pt>
                <c:pt idx="2341">
                  <c:v>42962.910648148165</c:v>
                </c:pt>
                <c:pt idx="2342">
                  <c:v>42962.910879629635</c:v>
                </c:pt>
                <c:pt idx="2343">
                  <c:v>42962.911111111105</c:v>
                </c:pt>
                <c:pt idx="2344">
                  <c:v>42962.91134259259</c:v>
                </c:pt>
                <c:pt idx="2345">
                  <c:v>42962.911574074089</c:v>
                </c:pt>
                <c:pt idx="2346">
                  <c:v>42962.911805555559</c:v>
                </c:pt>
                <c:pt idx="2347">
                  <c:v>42962.912037037044</c:v>
                </c:pt>
                <c:pt idx="2348">
                  <c:v>42962.912268518528</c:v>
                </c:pt>
                <c:pt idx="2349">
                  <c:v>42962.912500000006</c:v>
                </c:pt>
                <c:pt idx="2350">
                  <c:v>42962.912731481483</c:v>
                </c:pt>
                <c:pt idx="2351">
                  <c:v>42962.912962962961</c:v>
                </c:pt>
                <c:pt idx="2352">
                  <c:v>42962.913194444453</c:v>
                </c:pt>
                <c:pt idx="2353">
                  <c:v>42962.913425925923</c:v>
                </c:pt>
                <c:pt idx="2354">
                  <c:v>42962.913657407415</c:v>
                </c:pt>
                <c:pt idx="2355">
                  <c:v>42962.913888888892</c:v>
                </c:pt>
                <c:pt idx="2356">
                  <c:v>42962.914120370369</c:v>
                </c:pt>
                <c:pt idx="2357">
                  <c:v>42962.914351851861</c:v>
                </c:pt>
                <c:pt idx="2358">
                  <c:v>42962.914583333331</c:v>
                </c:pt>
                <c:pt idx="2359">
                  <c:v>42962.914814814823</c:v>
                </c:pt>
                <c:pt idx="2360">
                  <c:v>42962.915046296293</c:v>
                </c:pt>
                <c:pt idx="2361">
                  <c:v>42962.915277777785</c:v>
                </c:pt>
                <c:pt idx="2362">
                  <c:v>42962.915509259263</c:v>
                </c:pt>
                <c:pt idx="2363">
                  <c:v>42962.915740740733</c:v>
                </c:pt>
                <c:pt idx="2364">
                  <c:v>42962.915972222232</c:v>
                </c:pt>
                <c:pt idx="2365">
                  <c:v>42962.916203703702</c:v>
                </c:pt>
                <c:pt idx="2366">
                  <c:v>42962.916435185194</c:v>
                </c:pt>
                <c:pt idx="2367">
                  <c:v>42962.916666666664</c:v>
                </c:pt>
                <c:pt idx="2368">
                  <c:v>42962.916898148163</c:v>
                </c:pt>
                <c:pt idx="2369">
                  <c:v>42962.917129629626</c:v>
                </c:pt>
                <c:pt idx="2370">
                  <c:v>42962.917361111104</c:v>
                </c:pt>
                <c:pt idx="2371">
                  <c:v>42962.917592592603</c:v>
                </c:pt>
                <c:pt idx="2372">
                  <c:v>42962.91782407408</c:v>
                </c:pt>
                <c:pt idx="2373">
                  <c:v>42962.918055555565</c:v>
                </c:pt>
                <c:pt idx="2374">
                  <c:v>42962.918287037042</c:v>
                </c:pt>
                <c:pt idx="2375">
                  <c:v>42962.918518518534</c:v>
                </c:pt>
                <c:pt idx="2376">
                  <c:v>42962.918750000004</c:v>
                </c:pt>
                <c:pt idx="2377">
                  <c:v>42962.918981481482</c:v>
                </c:pt>
                <c:pt idx="2378">
                  <c:v>42962.919212962974</c:v>
                </c:pt>
                <c:pt idx="2379">
                  <c:v>42962.919444444451</c:v>
                </c:pt>
                <c:pt idx="2380">
                  <c:v>42962.919675925936</c:v>
                </c:pt>
                <c:pt idx="2381">
                  <c:v>42962.919907407413</c:v>
                </c:pt>
                <c:pt idx="2382">
                  <c:v>42962.920138888891</c:v>
                </c:pt>
                <c:pt idx="2383">
                  <c:v>42962.920370370368</c:v>
                </c:pt>
                <c:pt idx="2384">
                  <c:v>42962.920601851845</c:v>
                </c:pt>
                <c:pt idx="2385">
                  <c:v>42962.92083333333</c:v>
                </c:pt>
                <c:pt idx="2386">
                  <c:v>42962.921064814807</c:v>
                </c:pt>
                <c:pt idx="2387">
                  <c:v>42962.921296296299</c:v>
                </c:pt>
                <c:pt idx="2388">
                  <c:v>42962.921527777777</c:v>
                </c:pt>
                <c:pt idx="2389">
                  <c:v>42962.921759259254</c:v>
                </c:pt>
                <c:pt idx="2390">
                  <c:v>42962.921990740731</c:v>
                </c:pt>
                <c:pt idx="2391">
                  <c:v>42962.922222222223</c:v>
                </c:pt>
                <c:pt idx="2392">
                  <c:v>42962.922453703693</c:v>
                </c:pt>
                <c:pt idx="2393">
                  <c:v>42962.922685185185</c:v>
                </c:pt>
                <c:pt idx="2394">
                  <c:v>42962.92291666667</c:v>
                </c:pt>
                <c:pt idx="2395">
                  <c:v>42962.923148148147</c:v>
                </c:pt>
                <c:pt idx="2396">
                  <c:v>42962.923379629625</c:v>
                </c:pt>
                <c:pt idx="2397">
                  <c:v>42962.923611111102</c:v>
                </c:pt>
                <c:pt idx="2398">
                  <c:v>42962.923842592594</c:v>
                </c:pt>
                <c:pt idx="2399">
                  <c:v>42962.924074074079</c:v>
                </c:pt>
                <c:pt idx="2400">
                  <c:v>42962.924305555556</c:v>
                </c:pt>
                <c:pt idx="2401">
                  <c:v>42962.924537037041</c:v>
                </c:pt>
                <c:pt idx="2402">
                  <c:v>42962.924768518511</c:v>
                </c:pt>
                <c:pt idx="2403">
                  <c:v>42962.924999999996</c:v>
                </c:pt>
                <c:pt idx="2404">
                  <c:v>42962.92523148148</c:v>
                </c:pt>
                <c:pt idx="2405">
                  <c:v>42962.925462962958</c:v>
                </c:pt>
                <c:pt idx="2406">
                  <c:v>42962.925694444442</c:v>
                </c:pt>
                <c:pt idx="2407">
                  <c:v>42962.925925925927</c:v>
                </c:pt>
                <c:pt idx="2408">
                  <c:v>42962.926157407412</c:v>
                </c:pt>
                <c:pt idx="2409">
                  <c:v>42962.926388888889</c:v>
                </c:pt>
                <c:pt idx="2410">
                  <c:v>42962.926620370381</c:v>
                </c:pt>
                <c:pt idx="2411">
                  <c:v>42962.926851851851</c:v>
                </c:pt>
                <c:pt idx="2412">
                  <c:v>42962.927083333328</c:v>
                </c:pt>
                <c:pt idx="2413">
                  <c:v>42962.927314814806</c:v>
                </c:pt>
                <c:pt idx="2414">
                  <c:v>42962.927546296298</c:v>
                </c:pt>
                <c:pt idx="2415">
                  <c:v>42962.927777777775</c:v>
                </c:pt>
                <c:pt idx="2416">
                  <c:v>42962.92800925926</c:v>
                </c:pt>
                <c:pt idx="2417">
                  <c:v>42962.928240740737</c:v>
                </c:pt>
                <c:pt idx="2418">
                  <c:v>42962.928472222222</c:v>
                </c:pt>
                <c:pt idx="2419">
                  <c:v>42962.928703703699</c:v>
                </c:pt>
                <c:pt idx="2420">
                  <c:v>42962.928935185191</c:v>
                </c:pt>
                <c:pt idx="2421">
                  <c:v>42962.929166666654</c:v>
                </c:pt>
                <c:pt idx="2422">
                  <c:v>42962.929398148153</c:v>
                </c:pt>
                <c:pt idx="2423">
                  <c:v>42962.929629629623</c:v>
                </c:pt>
                <c:pt idx="2424">
                  <c:v>42962.929861111101</c:v>
                </c:pt>
                <c:pt idx="2425">
                  <c:v>42962.930092592593</c:v>
                </c:pt>
                <c:pt idx="2426">
                  <c:v>42962.930324074085</c:v>
                </c:pt>
                <c:pt idx="2427">
                  <c:v>42962.930555555562</c:v>
                </c:pt>
                <c:pt idx="2428">
                  <c:v>42962.930787037032</c:v>
                </c:pt>
                <c:pt idx="2429">
                  <c:v>42962.931018518517</c:v>
                </c:pt>
                <c:pt idx="2430">
                  <c:v>42962.931250000001</c:v>
                </c:pt>
                <c:pt idx="2431">
                  <c:v>42962.931481481472</c:v>
                </c:pt>
                <c:pt idx="2432">
                  <c:v>42962.931712962964</c:v>
                </c:pt>
                <c:pt idx="2433">
                  <c:v>42962.931944444441</c:v>
                </c:pt>
                <c:pt idx="2434">
                  <c:v>42962.932175925933</c:v>
                </c:pt>
                <c:pt idx="2435">
                  <c:v>42962.93240740741</c:v>
                </c:pt>
                <c:pt idx="2436">
                  <c:v>42962.932638888895</c:v>
                </c:pt>
                <c:pt idx="2437">
                  <c:v>42962.93287037038</c:v>
                </c:pt>
                <c:pt idx="2438">
                  <c:v>42962.933101851842</c:v>
                </c:pt>
                <c:pt idx="2439">
                  <c:v>42962.933333333334</c:v>
                </c:pt>
                <c:pt idx="2440">
                  <c:v>42962.933564814804</c:v>
                </c:pt>
                <c:pt idx="2441">
                  <c:v>42962.933796296296</c:v>
                </c:pt>
                <c:pt idx="2442">
                  <c:v>42962.934027777781</c:v>
                </c:pt>
                <c:pt idx="2443">
                  <c:v>42962.934259259266</c:v>
                </c:pt>
                <c:pt idx="2444">
                  <c:v>42962.934490740736</c:v>
                </c:pt>
                <c:pt idx="2445">
                  <c:v>42962.93472222222</c:v>
                </c:pt>
                <c:pt idx="2446">
                  <c:v>42962.934953703705</c:v>
                </c:pt>
                <c:pt idx="2447">
                  <c:v>42962.935185185175</c:v>
                </c:pt>
                <c:pt idx="2448">
                  <c:v>42962.93541666666</c:v>
                </c:pt>
                <c:pt idx="2449">
                  <c:v>42962.935648148152</c:v>
                </c:pt>
                <c:pt idx="2450">
                  <c:v>42962.935879629629</c:v>
                </c:pt>
                <c:pt idx="2451">
                  <c:v>42962.936111111114</c:v>
                </c:pt>
                <c:pt idx="2452">
                  <c:v>42962.936342592591</c:v>
                </c:pt>
                <c:pt idx="2453">
                  <c:v>42962.93657407409</c:v>
                </c:pt>
                <c:pt idx="2454">
                  <c:v>42962.936805555553</c:v>
                </c:pt>
                <c:pt idx="2455">
                  <c:v>42962.937037037038</c:v>
                </c:pt>
                <c:pt idx="2456">
                  <c:v>42962.937268518515</c:v>
                </c:pt>
                <c:pt idx="2457">
                  <c:v>42962.9375</c:v>
                </c:pt>
                <c:pt idx="2458">
                  <c:v>42962.937731481485</c:v>
                </c:pt>
                <c:pt idx="2459">
                  <c:v>42962.937962962955</c:v>
                </c:pt>
                <c:pt idx="2460">
                  <c:v>42962.938194444454</c:v>
                </c:pt>
                <c:pt idx="2461">
                  <c:v>42962.938425925931</c:v>
                </c:pt>
                <c:pt idx="2462">
                  <c:v>42962.938657407416</c:v>
                </c:pt>
                <c:pt idx="2463">
                  <c:v>42962.938888888893</c:v>
                </c:pt>
                <c:pt idx="2464">
                  <c:v>42962.939120370371</c:v>
                </c:pt>
                <c:pt idx="2465">
                  <c:v>42962.939351851855</c:v>
                </c:pt>
                <c:pt idx="2466">
                  <c:v>42962.939583333326</c:v>
                </c:pt>
                <c:pt idx="2467">
                  <c:v>42962.939814814818</c:v>
                </c:pt>
                <c:pt idx="2468">
                  <c:v>42962.940046296302</c:v>
                </c:pt>
                <c:pt idx="2469">
                  <c:v>42962.940277777787</c:v>
                </c:pt>
                <c:pt idx="2470">
                  <c:v>42962.940509259264</c:v>
                </c:pt>
                <c:pt idx="2471">
                  <c:v>42962.940740740734</c:v>
                </c:pt>
                <c:pt idx="2472">
                  <c:v>42962.940972222219</c:v>
                </c:pt>
                <c:pt idx="2473">
                  <c:v>42962.941203703704</c:v>
                </c:pt>
                <c:pt idx="2474">
                  <c:v>42962.941435185188</c:v>
                </c:pt>
                <c:pt idx="2475">
                  <c:v>42962.941666666658</c:v>
                </c:pt>
                <c:pt idx="2476">
                  <c:v>42962.941898148165</c:v>
                </c:pt>
                <c:pt idx="2477">
                  <c:v>42962.942129629628</c:v>
                </c:pt>
                <c:pt idx="2478">
                  <c:v>42962.942361111105</c:v>
                </c:pt>
                <c:pt idx="2479">
                  <c:v>42962.942592592597</c:v>
                </c:pt>
                <c:pt idx="2480">
                  <c:v>42962.942824074089</c:v>
                </c:pt>
                <c:pt idx="2481">
                  <c:v>42962.943055555559</c:v>
                </c:pt>
                <c:pt idx="2482">
                  <c:v>42962.943287037036</c:v>
                </c:pt>
                <c:pt idx="2483">
                  <c:v>42962.943518518528</c:v>
                </c:pt>
                <c:pt idx="2484">
                  <c:v>42962.943749999999</c:v>
                </c:pt>
                <c:pt idx="2485">
                  <c:v>42962.943981481476</c:v>
                </c:pt>
                <c:pt idx="2486">
                  <c:v>42962.944212962968</c:v>
                </c:pt>
                <c:pt idx="2487">
                  <c:v>42962.944444444453</c:v>
                </c:pt>
                <c:pt idx="2488">
                  <c:v>42962.94467592593</c:v>
                </c:pt>
                <c:pt idx="2489">
                  <c:v>42962.944907407415</c:v>
                </c:pt>
                <c:pt idx="2490">
                  <c:v>42962.945138888892</c:v>
                </c:pt>
                <c:pt idx="2491">
                  <c:v>42962.945370370369</c:v>
                </c:pt>
                <c:pt idx="2492">
                  <c:v>42962.945601851854</c:v>
                </c:pt>
                <c:pt idx="2493">
                  <c:v>42962.945833333331</c:v>
                </c:pt>
                <c:pt idx="2494">
                  <c:v>42962.946064814816</c:v>
                </c:pt>
                <c:pt idx="2495">
                  <c:v>42962.946296296301</c:v>
                </c:pt>
                <c:pt idx="2496">
                  <c:v>42962.946527777785</c:v>
                </c:pt>
                <c:pt idx="2497">
                  <c:v>42962.946759259263</c:v>
                </c:pt>
                <c:pt idx="2498">
                  <c:v>42962.94699074074</c:v>
                </c:pt>
                <c:pt idx="2499">
                  <c:v>42962.947222222232</c:v>
                </c:pt>
                <c:pt idx="2500">
                  <c:v>42962.947453703695</c:v>
                </c:pt>
                <c:pt idx="2501">
                  <c:v>42962.947685185187</c:v>
                </c:pt>
                <c:pt idx="2502">
                  <c:v>42962.947916666664</c:v>
                </c:pt>
                <c:pt idx="2503">
                  <c:v>42962.948148148156</c:v>
                </c:pt>
                <c:pt idx="2504">
                  <c:v>42962.948379629634</c:v>
                </c:pt>
                <c:pt idx="2505">
                  <c:v>42962.948611111111</c:v>
                </c:pt>
                <c:pt idx="2506">
                  <c:v>42962.948842592603</c:v>
                </c:pt>
                <c:pt idx="2507">
                  <c:v>42962.94907407408</c:v>
                </c:pt>
                <c:pt idx="2508">
                  <c:v>42962.949305555558</c:v>
                </c:pt>
                <c:pt idx="2509">
                  <c:v>42962.949537037042</c:v>
                </c:pt>
                <c:pt idx="2510">
                  <c:v>42962.94976851852</c:v>
                </c:pt>
                <c:pt idx="2511">
                  <c:v>42962.950000000004</c:v>
                </c:pt>
                <c:pt idx="2512">
                  <c:v>42962.950231481489</c:v>
                </c:pt>
                <c:pt idx="2513">
                  <c:v>42962.950462962966</c:v>
                </c:pt>
                <c:pt idx="2514">
                  <c:v>42962.950694444458</c:v>
                </c:pt>
                <c:pt idx="2515">
                  <c:v>42962.950925925936</c:v>
                </c:pt>
                <c:pt idx="2516">
                  <c:v>42962.951157407413</c:v>
                </c:pt>
                <c:pt idx="2517">
                  <c:v>42962.951388888891</c:v>
                </c:pt>
                <c:pt idx="2518">
                  <c:v>42962.951620370368</c:v>
                </c:pt>
                <c:pt idx="2519">
                  <c:v>42962.951851851853</c:v>
                </c:pt>
                <c:pt idx="2520">
                  <c:v>42962.95208333333</c:v>
                </c:pt>
                <c:pt idx="2521">
                  <c:v>42962.952314814822</c:v>
                </c:pt>
                <c:pt idx="2522">
                  <c:v>42962.952546296307</c:v>
                </c:pt>
                <c:pt idx="2523">
                  <c:v>42962.952777777784</c:v>
                </c:pt>
                <c:pt idx="2524">
                  <c:v>42962.953009259261</c:v>
                </c:pt>
                <c:pt idx="2525">
                  <c:v>42962.953240740739</c:v>
                </c:pt>
                <c:pt idx="2526">
                  <c:v>42962.953472222223</c:v>
                </c:pt>
                <c:pt idx="2527">
                  <c:v>42962.953703703693</c:v>
                </c:pt>
                <c:pt idx="2528">
                  <c:v>42962.953935185193</c:v>
                </c:pt>
                <c:pt idx="2529">
                  <c:v>42962.95416666667</c:v>
                </c:pt>
                <c:pt idx="2530">
                  <c:v>42962.954398148162</c:v>
                </c:pt>
                <c:pt idx="2531">
                  <c:v>42962.954629629632</c:v>
                </c:pt>
                <c:pt idx="2532">
                  <c:v>42962.954861111109</c:v>
                </c:pt>
                <c:pt idx="2533">
                  <c:v>42962.955092592601</c:v>
                </c:pt>
                <c:pt idx="2534">
                  <c:v>42962.955324074079</c:v>
                </c:pt>
                <c:pt idx="2535">
                  <c:v>42962.955555555563</c:v>
                </c:pt>
                <c:pt idx="2536">
                  <c:v>42962.955787037034</c:v>
                </c:pt>
                <c:pt idx="2537">
                  <c:v>42962.956018518526</c:v>
                </c:pt>
                <c:pt idx="2538">
                  <c:v>42962.95625000001</c:v>
                </c:pt>
                <c:pt idx="2539">
                  <c:v>42962.95648148148</c:v>
                </c:pt>
                <c:pt idx="2540">
                  <c:v>42962.956712962972</c:v>
                </c:pt>
                <c:pt idx="2541">
                  <c:v>42962.95694444445</c:v>
                </c:pt>
                <c:pt idx="2542">
                  <c:v>42962.957175925934</c:v>
                </c:pt>
                <c:pt idx="2543">
                  <c:v>42962.957407407412</c:v>
                </c:pt>
                <c:pt idx="2544">
                  <c:v>42962.957638888896</c:v>
                </c:pt>
                <c:pt idx="2545">
                  <c:v>42962.957870370388</c:v>
                </c:pt>
                <c:pt idx="2546">
                  <c:v>42962.958101851851</c:v>
                </c:pt>
                <c:pt idx="2547">
                  <c:v>42962.958333333343</c:v>
                </c:pt>
                <c:pt idx="2548">
                  <c:v>42962.958564814813</c:v>
                </c:pt>
                <c:pt idx="2549">
                  <c:v>42962.958796296305</c:v>
                </c:pt>
                <c:pt idx="2550">
                  <c:v>42962.959027777782</c:v>
                </c:pt>
                <c:pt idx="2551">
                  <c:v>42962.959259259267</c:v>
                </c:pt>
                <c:pt idx="2552">
                  <c:v>42962.959490740737</c:v>
                </c:pt>
                <c:pt idx="2553">
                  <c:v>42962.959722222222</c:v>
                </c:pt>
                <c:pt idx="2554">
                  <c:v>42962.959953703707</c:v>
                </c:pt>
                <c:pt idx="2555">
                  <c:v>42962.960185185184</c:v>
                </c:pt>
                <c:pt idx="2556">
                  <c:v>42962.960416666661</c:v>
                </c:pt>
                <c:pt idx="2557">
                  <c:v>42962.960648148153</c:v>
                </c:pt>
                <c:pt idx="2558">
                  <c:v>42962.960879629631</c:v>
                </c:pt>
                <c:pt idx="2559">
                  <c:v>42962.961111111101</c:v>
                </c:pt>
                <c:pt idx="2560">
                  <c:v>42962.961342592585</c:v>
                </c:pt>
                <c:pt idx="2561">
                  <c:v>42962.961574074085</c:v>
                </c:pt>
                <c:pt idx="2562">
                  <c:v>42962.961805555555</c:v>
                </c:pt>
                <c:pt idx="2563">
                  <c:v>42962.962037037039</c:v>
                </c:pt>
                <c:pt idx="2564">
                  <c:v>42962.962268518517</c:v>
                </c:pt>
                <c:pt idx="2565">
                  <c:v>42962.962500000001</c:v>
                </c:pt>
                <c:pt idx="2566">
                  <c:v>42962.962731481479</c:v>
                </c:pt>
                <c:pt idx="2567">
                  <c:v>42962.962962962964</c:v>
                </c:pt>
                <c:pt idx="2568">
                  <c:v>42962.963194444441</c:v>
                </c:pt>
                <c:pt idx="2569">
                  <c:v>42962.963425925926</c:v>
                </c:pt>
                <c:pt idx="2570">
                  <c:v>42962.96365740741</c:v>
                </c:pt>
                <c:pt idx="2571">
                  <c:v>42962.963888888888</c:v>
                </c:pt>
                <c:pt idx="2572">
                  <c:v>42962.964120370372</c:v>
                </c:pt>
                <c:pt idx="2573">
                  <c:v>42962.96435185185</c:v>
                </c:pt>
                <c:pt idx="2574">
                  <c:v>42962.964583333334</c:v>
                </c:pt>
                <c:pt idx="2575">
                  <c:v>42962.964814814812</c:v>
                </c:pt>
                <c:pt idx="2576">
                  <c:v>42962.965046296296</c:v>
                </c:pt>
                <c:pt idx="2577">
                  <c:v>42962.965277777781</c:v>
                </c:pt>
                <c:pt idx="2578">
                  <c:v>42962.965509259258</c:v>
                </c:pt>
                <c:pt idx="2579">
                  <c:v>42962.965740740729</c:v>
                </c:pt>
                <c:pt idx="2580">
                  <c:v>42962.96597222222</c:v>
                </c:pt>
                <c:pt idx="2581">
                  <c:v>42962.966203703705</c:v>
                </c:pt>
                <c:pt idx="2582">
                  <c:v>42962.966435185182</c:v>
                </c:pt>
                <c:pt idx="2583">
                  <c:v>42962.96666666666</c:v>
                </c:pt>
                <c:pt idx="2584">
                  <c:v>42962.966898148159</c:v>
                </c:pt>
                <c:pt idx="2585">
                  <c:v>42962.967129629622</c:v>
                </c:pt>
                <c:pt idx="2586">
                  <c:v>42962.967361111107</c:v>
                </c:pt>
                <c:pt idx="2587">
                  <c:v>42962.967592592591</c:v>
                </c:pt>
                <c:pt idx="2588">
                  <c:v>42962.967824074083</c:v>
                </c:pt>
                <c:pt idx="2589">
                  <c:v>42962.968055555553</c:v>
                </c:pt>
                <c:pt idx="2590">
                  <c:v>42962.968287037038</c:v>
                </c:pt>
                <c:pt idx="2591">
                  <c:v>42962.968518518523</c:v>
                </c:pt>
                <c:pt idx="2592">
                  <c:v>42962.96875</c:v>
                </c:pt>
                <c:pt idx="2593">
                  <c:v>42962.968981481485</c:v>
                </c:pt>
                <c:pt idx="2594">
                  <c:v>42962.969212962962</c:v>
                </c:pt>
                <c:pt idx="2595">
                  <c:v>42962.969444444447</c:v>
                </c:pt>
                <c:pt idx="2596">
                  <c:v>42962.969675925931</c:v>
                </c:pt>
                <c:pt idx="2597">
                  <c:v>42962.969907407409</c:v>
                </c:pt>
                <c:pt idx="2598">
                  <c:v>42962.970138888893</c:v>
                </c:pt>
                <c:pt idx="2599">
                  <c:v>42962.970370370378</c:v>
                </c:pt>
                <c:pt idx="2600">
                  <c:v>42962.970601851855</c:v>
                </c:pt>
                <c:pt idx="2601">
                  <c:v>42962.970833333333</c:v>
                </c:pt>
                <c:pt idx="2602">
                  <c:v>42962.97106481481</c:v>
                </c:pt>
                <c:pt idx="2603">
                  <c:v>42962.971296296302</c:v>
                </c:pt>
                <c:pt idx="2604">
                  <c:v>42962.97152777778</c:v>
                </c:pt>
                <c:pt idx="2605">
                  <c:v>42962.971759259257</c:v>
                </c:pt>
                <c:pt idx="2606">
                  <c:v>42962.971990740734</c:v>
                </c:pt>
                <c:pt idx="2607">
                  <c:v>42962.972222222219</c:v>
                </c:pt>
                <c:pt idx="2608">
                  <c:v>42962.972453703704</c:v>
                </c:pt>
                <c:pt idx="2609">
                  <c:v>42962.972685185188</c:v>
                </c:pt>
                <c:pt idx="2610">
                  <c:v>42962.972916666666</c:v>
                </c:pt>
                <c:pt idx="2611">
                  <c:v>42962.973148148158</c:v>
                </c:pt>
                <c:pt idx="2612">
                  <c:v>42962.973379629628</c:v>
                </c:pt>
                <c:pt idx="2613">
                  <c:v>42962.973611111105</c:v>
                </c:pt>
                <c:pt idx="2614">
                  <c:v>42962.97384259259</c:v>
                </c:pt>
                <c:pt idx="2615">
                  <c:v>42962.974074074089</c:v>
                </c:pt>
                <c:pt idx="2616">
                  <c:v>42962.974305555559</c:v>
                </c:pt>
                <c:pt idx="2617">
                  <c:v>42962.974537037044</c:v>
                </c:pt>
                <c:pt idx="2618">
                  <c:v>42962.974768518521</c:v>
                </c:pt>
                <c:pt idx="2619">
                  <c:v>42962.975000000006</c:v>
                </c:pt>
                <c:pt idx="2620">
                  <c:v>42962.975231481483</c:v>
                </c:pt>
                <c:pt idx="2621">
                  <c:v>42962.975462962953</c:v>
                </c:pt>
                <c:pt idx="2622">
                  <c:v>42962.975694444453</c:v>
                </c:pt>
                <c:pt idx="2623">
                  <c:v>42962.975925925923</c:v>
                </c:pt>
                <c:pt idx="2624">
                  <c:v>42962.976157407415</c:v>
                </c:pt>
                <c:pt idx="2625">
                  <c:v>42962.976388888892</c:v>
                </c:pt>
                <c:pt idx="2626">
                  <c:v>42962.976620370369</c:v>
                </c:pt>
                <c:pt idx="2627">
                  <c:v>42962.976851851861</c:v>
                </c:pt>
                <c:pt idx="2628">
                  <c:v>42962.977083333324</c:v>
                </c:pt>
                <c:pt idx="2629">
                  <c:v>42962.977314814816</c:v>
                </c:pt>
                <c:pt idx="2630">
                  <c:v>42962.977546296293</c:v>
                </c:pt>
                <c:pt idx="2631">
                  <c:v>42962.977777777778</c:v>
                </c:pt>
                <c:pt idx="2632">
                  <c:v>42962.978009259263</c:v>
                </c:pt>
                <c:pt idx="2633">
                  <c:v>42962.97824074074</c:v>
                </c:pt>
                <c:pt idx="2634">
                  <c:v>42962.978472222232</c:v>
                </c:pt>
                <c:pt idx="2635">
                  <c:v>42962.978703703695</c:v>
                </c:pt>
                <c:pt idx="2636">
                  <c:v>42962.978935185194</c:v>
                </c:pt>
                <c:pt idx="2637">
                  <c:v>42962.979166666657</c:v>
                </c:pt>
                <c:pt idx="2638">
                  <c:v>42962.979398148156</c:v>
                </c:pt>
                <c:pt idx="2639">
                  <c:v>42962.979629629626</c:v>
                </c:pt>
                <c:pt idx="2640">
                  <c:v>42962.979861111104</c:v>
                </c:pt>
                <c:pt idx="2641">
                  <c:v>42962.980092592603</c:v>
                </c:pt>
                <c:pt idx="2642">
                  <c:v>42962.98032407408</c:v>
                </c:pt>
                <c:pt idx="2643">
                  <c:v>42962.980555555565</c:v>
                </c:pt>
                <c:pt idx="2644">
                  <c:v>42962.980787037035</c:v>
                </c:pt>
                <c:pt idx="2645">
                  <c:v>42962.981018518527</c:v>
                </c:pt>
                <c:pt idx="2646">
                  <c:v>42962.981250000004</c:v>
                </c:pt>
                <c:pt idx="2647">
                  <c:v>42962.981481481474</c:v>
                </c:pt>
                <c:pt idx="2648">
                  <c:v>42962.981712962966</c:v>
                </c:pt>
                <c:pt idx="2649">
                  <c:v>42962.981944444451</c:v>
                </c:pt>
                <c:pt idx="2650">
                  <c:v>42962.982175925936</c:v>
                </c:pt>
                <c:pt idx="2651">
                  <c:v>42962.982407407413</c:v>
                </c:pt>
                <c:pt idx="2652">
                  <c:v>42962.982638888898</c:v>
                </c:pt>
                <c:pt idx="2653">
                  <c:v>42962.982870370375</c:v>
                </c:pt>
                <c:pt idx="2654">
                  <c:v>42962.983101851845</c:v>
                </c:pt>
                <c:pt idx="2655">
                  <c:v>42962.98333333333</c:v>
                </c:pt>
                <c:pt idx="2656">
                  <c:v>42962.983564814815</c:v>
                </c:pt>
                <c:pt idx="2657">
                  <c:v>42962.983796296299</c:v>
                </c:pt>
                <c:pt idx="2658">
                  <c:v>42962.984027777784</c:v>
                </c:pt>
                <c:pt idx="2659">
                  <c:v>42962.984259259269</c:v>
                </c:pt>
                <c:pt idx="2660">
                  <c:v>42962.984490740739</c:v>
                </c:pt>
                <c:pt idx="2661">
                  <c:v>42962.984722222223</c:v>
                </c:pt>
                <c:pt idx="2662">
                  <c:v>42962.984953703701</c:v>
                </c:pt>
                <c:pt idx="2663">
                  <c:v>42962.985185185185</c:v>
                </c:pt>
                <c:pt idx="2664">
                  <c:v>42962.98541666667</c:v>
                </c:pt>
                <c:pt idx="2665">
                  <c:v>42962.985648148155</c:v>
                </c:pt>
                <c:pt idx="2666">
                  <c:v>42962.985879629632</c:v>
                </c:pt>
                <c:pt idx="2667">
                  <c:v>42962.986111111109</c:v>
                </c:pt>
                <c:pt idx="2668">
                  <c:v>42962.986342592601</c:v>
                </c:pt>
                <c:pt idx="2669">
                  <c:v>42962.986574074086</c:v>
                </c:pt>
                <c:pt idx="2670">
                  <c:v>42962.986805555563</c:v>
                </c:pt>
                <c:pt idx="2671">
                  <c:v>42962.987037037041</c:v>
                </c:pt>
                <c:pt idx="2672">
                  <c:v>42962.987268518518</c:v>
                </c:pt>
                <c:pt idx="2673">
                  <c:v>42962.987500000003</c:v>
                </c:pt>
                <c:pt idx="2674">
                  <c:v>42962.98773148148</c:v>
                </c:pt>
                <c:pt idx="2675">
                  <c:v>42962.987962962965</c:v>
                </c:pt>
                <c:pt idx="2676">
                  <c:v>42962.98819444445</c:v>
                </c:pt>
                <c:pt idx="2677">
                  <c:v>42962.988425925934</c:v>
                </c:pt>
                <c:pt idx="2678">
                  <c:v>42962.988657407419</c:v>
                </c:pt>
                <c:pt idx="2679">
                  <c:v>42962.988888888896</c:v>
                </c:pt>
                <c:pt idx="2680">
                  <c:v>42962.989120370381</c:v>
                </c:pt>
                <c:pt idx="2681">
                  <c:v>42962.989351851851</c:v>
                </c:pt>
                <c:pt idx="2682">
                  <c:v>42962.989583333336</c:v>
                </c:pt>
                <c:pt idx="2683">
                  <c:v>42962.989814814813</c:v>
                </c:pt>
                <c:pt idx="2684">
                  <c:v>42962.990046296298</c:v>
                </c:pt>
                <c:pt idx="2685">
                  <c:v>42962.990277777782</c:v>
                </c:pt>
                <c:pt idx="2686">
                  <c:v>42962.99050925926</c:v>
                </c:pt>
                <c:pt idx="2687">
                  <c:v>42962.99074074073</c:v>
                </c:pt>
                <c:pt idx="2688">
                  <c:v>42962.990972222222</c:v>
                </c:pt>
                <c:pt idx="2689">
                  <c:v>42962.991203703699</c:v>
                </c:pt>
                <c:pt idx="2690">
                  <c:v>42962.991435185184</c:v>
                </c:pt>
                <c:pt idx="2691">
                  <c:v>42962.991666666654</c:v>
                </c:pt>
                <c:pt idx="2692">
                  <c:v>42962.991898148153</c:v>
                </c:pt>
                <c:pt idx="2693">
                  <c:v>42962.992129629623</c:v>
                </c:pt>
                <c:pt idx="2694">
                  <c:v>42962.992361111101</c:v>
                </c:pt>
                <c:pt idx="2695">
                  <c:v>42962.992592592593</c:v>
                </c:pt>
                <c:pt idx="2696">
                  <c:v>42962.992824074085</c:v>
                </c:pt>
                <c:pt idx="2697">
                  <c:v>42962.993055555555</c:v>
                </c:pt>
                <c:pt idx="2698">
                  <c:v>42962.993287037032</c:v>
                </c:pt>
                <c:pt idx="2699">
                  <c:v>42962.993518518517</c:v>
                </c:pt>
                <c:pt idx="2700">
                  <c:v>42962.993749999994</c:v>
                </c:pt>
                <c:pt idx="2701">
                  <c:v>42962.993981481472</c:v>
                </c:pt>
                <c:pt idx="2702">
                  <c:v>42962.994212962971</c:v>
                </c:pt>
                <c:pt idx="2703">
                  <c:v>42962.994444444441</c:v>
                </c:pt>
                <c:pt idx="2704">
                  <c:v>42962.994675925933</c:v>
                </c:pt>
                <c:pt idx="2705">
                  <c:v>42962.99490740741</c:v>
                </c:pt>
                <c:pt idx="2706">
                  <c:v>42962.995138888888</c:v>
                </c:pt>
                <c:pt idx="2707">
                  <c:v>42962.995370370372</c:v>
                </c:pt>
                <c:pt idx="2708">
                  <c:v>42962.995601851842</c:v>
                </c:pt>
                <c:pt idx="2709">
                  <c:v>42962.995833333334</c:v>
                </c:pt>
                <c:pt idx="2710">
                  <c:v>42962.996064814804</c:v>
                </c:pt>
                <c:pt idx="2711">
                  <c:v>42962.996296296304</c:v>
                </c:pt>
                <c:pt idx="2712">
                  <c:v>42962.996527777781</c:v>
                </c:pt>
                <c:pt idx="2713">
                  <c:v>42962.996759259258</c:v>
                </c:pt>
                <c:pt idx="2714">
                  <c:v>42962.996990740736</c:v>
                </c:pt>
                <c:pt idx="2715">
                  <c:v>42962.99722222222</c:v>
                </c:pt>
                <c:pt idx="2716">
                  <c:v>42962.997453703698</c:v>
                </c:pt>
                <c:pt idx="2717">
                  <c:v>42962.997685185175</c:v>
                </c:pt>
                <c:pt idx="2718">
                  <c:v>42962.99791666666</c:v>
                </c:pt>
                <c:pt idx="2719">
                  <c:v>42962.998148148152</c:v>
                </c:pt>
                <c:pt idx="2720">
                  <c:v>42962.998379629629</c:v>
                </c:pt>
                <c:pt idx="2721">
                  <c:v>42962.998611111114</c:v>
                </c:pt>
                <c:pt idx="2722">
                  <c:v>42962.998842592591</c:v>
                </c:pt>
                <c:pt idx="2723">
                  <c:v>42962.999074074083</c:v>
                </c:pt>
                <c:pt idx="2724">
                  <c:v>42962.999305555546</c:v>
                </c:pt>
                <c:pt idx="2725">
                  <c:v>42962.999537037038</c:v>
                </c:pt>
                <c:pt idx="2726">
                  <c:v>42962.999768518508</c:v>
                </c:pt>
                <c:pt idx="2727" formatCode="m/d/yyyy">
                  <c:v>42963</c:v>
                </c:pt>
                <c:pt idx="2728">
                  <c:v>42963.000231481492</c:v>
                </c:pt>
                <c:pt idx="2729">
                  <c:v>42963.000462962955</c:v>
                </c:pt>
                <c:pt idx="2730">
                  <c:v>42963.000694444454</c:v>
                </c:pt>
                <c:pt idx="2731">
                  <c:v>42963.000925925931</c:v>
                </c:pt>
                <c:pt idx="2732">
                  <c:v>42963.001157407409</c:v>
                </c:pt>
                <c:pt idx="2733">
                  <c:v>42963.001388888886</c:v>
                </c:pt>
                <c:pt idx="2734">
                  <c:v>42963.001620370371</c:v>
                </c:pt>
                <c:pt idx="2735">
                  <c:v>42963.001851851855</c:v>
                </c:pt>
                <c:pt idx="2736">
                  <c:v>42963.002083333326</c:v>
                </c:pt>
                <c:pt idx="2737">
                  <c:v>42963.002314814818</c:v>
                </c:pt>
                <c:pt idx="2738">
                  <c:v>42963.002546296302</c:v>
                </c:pt>
                <c:pt idx="2739">
                  <c:v>42963.00277777778</c:v>
                </c:pt>
                <c:pt idx="2740">
                  <c:v>42963.003009259257</c:v>
                </c:pt>
                <c:pt idx="2741">
                  <c:v>42963.003240740734</c:v>
                </c:pt>
                <c:pt idx="2742">
                  <c:v>42963.003472222212</c:v>
                </c:pt>
                <c:pt idx="2743">
                  <c:v>42963.003703703696</c:v>
                </c:pt>
                <c:pt idx="2744">
                  <c:v>42963.003935185188</c:v>
                </c:pt>
                <c:pt idx="2745">
                  <c:v>42963.004166666658</c:v>
                </c:pt>
                <c:pt idx="2746">
                  <c:v>42963.004398148165</c:v>
                </c:pt>
                <c:pt idx="2747">
                  <c:v>42963.004629629628</c:v>
                </c:pt>
                <c:pt idx="2748">
                  <c:v>42963.004861111105</c:v>
                </c:pt>
                <c:pt idx="2749">
                  <c:v>42963.00509259259</c:v>
                </c:pt>
                <c:pt idx="2750">
                  <c:v>42963.005324074082</c:v>
                </c:pt>
                <c:pt idx="2751">
                  <c:v>42963.005555555559</c:v>
                </c:pt>
                <c:pt idx="2752">
                  <c:v>42963.005787037029</c:v>
                </c:pt>
                <c:pt idx="2753">
                  <c:v>42963.006018518528</c:v>
                </c:pt>
                <c:pt idx="2754">
                  <c:v>42963.006250000006</c:v>
                </c:pt>
                <c:pt idx="2755">
                  <c:v>42963.006481481476</c:v>
                </c:pt>
                <c:pt idx="2756">
                  <c:v>42963.006712962961</c:v>
                </c:pt>
                <c:pt idx="2757">
                  <c:v>42963.006944444453</c:v>
                </c:pt>
                <c:pt idx="2758">
                  <c:v>42963.007175925923</c:v>
                </c:pt>
                <c:pt idx="2759">
                  <c:v>42963.007407407407</c:v>
                </c:pt>
                <c:pt idx="2760">
                  <c:v>42963.007638888892</c:v>
                </c:pt>
                <c:pt idx="2761">
                  <c:v>42963.007870370369</c:v>
                </c:pt>
                <c:pt idx="2762">
                  <c:v>42963.008101851854</c:v>
                </c:pt>
                <c:pt idx="2763">
                  <c:v>42963.008333333331</c:v>
                </c:pt>
                <c:pt idx="2764">
                  <c:v>42963.008564814816</c:v>
                </c:pt>
                <c:pt idx="2765">
                  <c:v>42963.008796296293</c:v>
                </c:pt>
                <c:pt idx="2766">
                  <c:v>42963.009027777778</c:v>
                </c:pt>
                <c:pt idx="2767">
                  <c:v>42963.009259259263</c:v>
                </c:pt>
                <c:pt idx="2768">
                  <c:v>42963.009490740733</c:v>
                </c:pt>
                <c:pt idx="2769">
                  <c:v>42963.009722222225</c:v>
                </c:pt>
                <c:pt idx="2770">
                  <c:v>42963.009953703695</c:v>
                </c:pt>
                <c:pt idx="2771">
                  <c:v>42963.010185185187</c:v>
                </c:pt>
                <c:pt idx="2772">
                  <c:v>42963.010416666664</c:v>
                </c:pt>
                <c:pt idx="2773">
                  <c:v>42963.010648148156</c:v>
                </c:pt>
                <c:pt idx="2774">
                  <c:v>42963.010879629634</c:v>
                </c:pt>
                <c:pt idx="2775">
                  <c:v>42963.011111111104</c:v>
                </c:pt>
                <c:pt idx="2776">
                  <c:v>42963.011342592596</c:v>
                </c:pt>
                <c:pt idx="2777">
                  <c:v>42963.01157407408</c:v>
                </c:pt>
                <c:pt idx="2778">
                  <c:v>42963.011805555558</c:v>
                </c:pt>
                <c:pt idx="2779">
                  <c:v>42963.012037037042</c:v>
                </c:pt>
                <c:pt idx="2780">
                  <c:v>42963.012268518527</c:v>
                </c:pt>
                <c:pt idx="2781">
                  <c:v>42963.012500000004</c:v>
                </c:pt>
                <c:pt idx="2782">
                  <c:v>42963.012731481482</c:v>
                </c:pt>
                <c:pt idx="2783">
                  <c:v>42963.012962962966</c:v>
                </c:pt>
                <c:pt idx="2784">
                  <c:v>42963.013194444451</c:v>
                </c:pt>
                <c:pt idx="2785">
                  <c:v>42963.013425925928</c:v>
                </c:pt>
                <c:pt idx="2786">
                  <c:v>42963.013657407413</c:v>
                </c:pt>
                <c:pt idx="2787">
                  <c:v>42963.013888888891</c:v>
                </c:pt>
                <c:pt idx="2788">
                  <c:v>42963.014120370368</c:v>
                </c:pt>
                <c:pt idx="2789">
                  <c:v>42963.014351851853</c:v>
                </c:pt>
                <c:pt idx="2790">
                  <c:v>42963.01458333333</c:v>
                </c:pt>
                <c:pt idx="2791">
                  <c:v>42963.014814814822</c:v>
                </c:pt>
                <c:pt idx="2792">
                  <c:v>42963.015046296299</c:v>
                </c:pt>
                <c:pt idx="2793">
                  <c:v>42963.015277777784</c:v>
                </c:pt>
                <c:pt idx="2794">
                  <c:v>42963.015509259261</c:v>
                </c:pt>
                <c:pt idx="2795">
                  <c:v>42963.015740740731</c:v>
                </c:pt>
                <c:pt idx="2796">
                  <c:v>42963.015972222223</c:v>
                </c:pt>
                <c:pt idx="2797">
                  <c:v>42963.016203703701</c:v>
                </c:pt>
                <c:pt idx="2798">
                  <c:v>42963.016435185193</c:v>
                </c:pt>
                <c:pt idx="2799">
                  <c:v>42963.01666666667</c:v>
                </c:pt>
                <c:pt idx="2800">
                  <c:v>42963.016898148162</c:v>
                </c:pt>
                <c:pt idx="2801">
                  <c:v>42963.017129629625</c:v>
                </c:pt>
                <c:pt idx="2802">
                  <c:v>42963.017361111102</c:v>
                </c:pt>
                <c:pt idx="2803">
                  <c:v>42963.017592592601</c:v>
                </c:pt>
                <c:pt idx="2804">
                  <c:v>42963.017824074079</c:v>
                </c:pt>
                <c:pt idx="2805">
                  <c:v>42963.018055555563</c:v>
                </c:pt>
                <c:pt idx="2806">
                  <c:v>42963.018287037041</c:v>
                </c:pt>
                <c:pt idx="2807">
                  <c:v>42963.018518518526</c:v>
                </c:pt>
                <c:pt idx="2808">
                  <c:v>42963.018750000003</c:v>
                </c:pt>
                <c:pt idx="2809">
                  <c:v>42963.01898148148</c:v>
                </c:pt>
                <c:pt idx="2810">
                  <c:v>42963.019212962972</c:v>
                </c:pt>
                <c:pt idx="2811">
                  <c:v>42963.019444444442</c:v>
                </c:pt>
                <c:pt idx="2812">
                  <c:v>42963.019675925934</c:v>
                </c:pt>
                <c:pt idx="2813">
                  <c:v>42963.019907407412</c:v>
                </c:pt>
                <c:pt idx="2814">
                  <c:v>42963.020138888889</c:v>
                </c:pt>
                <c:pt idx="2815">
                  <c:v>42963.020370370381</c:v>
                </c:pt>
                <c:pt idx="2816">
                  <c:v>42963.020601851844</c:v>
                </c:pt>
                <c:pt idx="2817">
                  <c:v>42963.020833333336</c:v>
                </c:pt>
                <c:pt idx="2818">
                  <c:v>42963.021064814799</c:v>
                </c:pt>
                <c:pt idx="2819">
                  <c:v>42963.021296296298</c:v>
                </c:pt>
                <c:pt idx="2820">
                  <c:v>42963.021527777775</c:v>
                </c:pt>
                <c:pt idx="2821">
                  <c:v>42963.021759259253</c:v>
                </c:pt>
                <c:pt idx="2822">
                  <c:v>42963.02199074073</c:v>
                </c:pt>
                <c:pt idx="2823">
                  <c:v>42963.022222222222</c:v>
                </c:pt>
                <c:pt idx="2824">
                  <c:v>42963.022453703699</c:v>
                </c:pt>
                <c:pt idx="2825">
                  <c:v>42963.022685185184</c:v>
                </c:pt>
                <c:pt idx="2826">
                  <c:v>42963.022916666661</c:v>
                </c:pt>
                <c:pt idx="2827">
                  <c:v>42963.023148148146</c:v>
                </c:pt>
                <c:pt idx="2828">
                  <c:v>42963.023379629623</c:v>
                </c:pt>
                <c:pt idx="2829">
                  <c:v>42963.023611111101</c:v>
                </c:pt>
                <c:pt idx="2830">
                  <c:v>42963.023842592585</c:v>
                </c:pt>
                <c:pt idx="2831">
                  <c:v>42963.024074074085</c:v>
                </c:pt>
                <c:pt idx="2832">
                  <c:v>42963.024305555555</c:v>
                </c:pt>
                <c:pt idx="2833">
                  <c:v>42963.024537037039</c:v>
                </c:pt>
                <c:pt idx="2834">
                  <c:v>42963.02476851851</c:v>
                </c:pt>
                <c:pt idx="2835">
                  <c:v>42963.024999999994</c:v>
                </c:pt>
                <c:pt idx="2836">
                  <c:v>42963.025231481479</c:v>
                </c:pt>
                <c:pt idx="2837">
                  <c:v>42963.025462962956</c:v>
                </c:pt>
                <c:pt idx="2838">
                  <c:v>42963.025694444441</c:v>
                </c:pt>
                <c:pt idx="2839">
                  <c:v>42963.025925925926</c:v>
                </c:pt>
                <c:pt idx="2840">
                  <c:v>42963.02615740741</c:v>
                </c:pt>
                <c:pt idx="2841">
                  <c:v>42963.026388888888</c:v>
                </c:pt>
                <c:pt idx="2842">
                  <c:v>42963.026620370372</c:v>
                </c:pt>
                <c:pt idx="2843">
                  <c:v>42963.02685185185</c:v>
                </c:pt>
                <c:pt idx="2844">
                  <c:v>42963.027083333327</c:v>
                </c:pt>
                <c:pt idx="2845">
                  <c:v>42963.027314814804</c:v>
                </c:pt>
                <c:pt idx="2846">
                  <c:v>42963.027546296296</c:v>
                </c:pt>
                <c:pt idx="2847">
                  <c:v>42963.027777777774</c:v>
                </c:pt>
                <c:pt idx="2848">
                  <c:v>42963.028009259258</c:v>
                </c:pt>
                <c:pt idx="2849">
                  <c:v>42963.028240740736</c:v>
                </c:pt>
                <c:pt idx="2850">
                  <c:v>42963.02847222222</c:v>
                </c:pt>
                <c:pt idx="2851">
                  <c:v>42963.028703703698</c:v>
                </c:pt>
                <c:pt idx="2852">
                  <c:v>42963.028935185182</c:v>
                </c:pt>
                <c:pt idx="2853">
                  <c:v>42963.029166666653</c:v>
                </c:pt>
                <c:pt idx="2854">
                  <c:v>42963.029398148152</c:v>
                </c:pt>
                <c:pt idx="2855">
                  <c:v>42963.029629629622</c:v>
                </c:pt>
                <c:pt idx="2856">
                  <c:v>42963.029861111107</c:v>
                </c:pt>
                <c:pt idx="2857">
                  <c:v>42963.030092592591</c:v>
                </c:pt>
                <c:pt idx="2858">
                  <c:v>42963.030324074083</c:v>
                </c:pt>
                <c:pt idx="2859">
                  <c:v>42963.030555555553</c:v>
                </c:pt>
                <c:pt idx="2860">
                  <c:v>42963.030787037031</c:v>
                </c:pt>
                <c:pt idx="2861">
                  <c:v>42963.031018518515</c:v>
                </c:pt>
                <c:pt idx="2862">
                  <c:v>42963.03125</c:v>
                </c:pt>
                <c:pt idx="2863">
                  <c:v>42963.031481481477</c:v>
                </c:pt>
                <c:pt idx="2864">
                  <c:v>42963.031712962955</c:v>
                </c:pt>
                <c:pt idx="2865">
                  <c:v>42963.031944444447</c:v>
                </c:pt>
                <c:pt idx="2866">
                  <c:v>42963.032175925931</c:v>
                </c:pt>
                <c:pt idx="2867">
                  <c:v>42963.032407407409</c:v>
                </c:pt>
                <c:pt idx="2868">
                  <c:v>42963.032638888893</c:v>
                </c:pt>
                <c:pt idx="2869">
                  <c:v>42963.032870370378</c:v>
                </c:pt>
                <c:pt idx="2870">
                  <c:v>42963.033101851848</c:v>
                </c:pt>
                <c:pt idx="2871">
                  <c:v>42963.033333333326</c:v>
                </c:pt>
                <c:pt idx="2872">
                  <c:v>42963.03356481481</c:v>
                </c:pt>
                <c:pt idx="2873">
                  <c:v>42963.033796296295</c:v>
                </c:pt>
                <c:pt idx="2874">
                  <c:v>42963.03402777778</c:v>
                </c:pt>
                <c:pt idx="2875">
                  <c:v>42963.034259259264</c:v>
                </c:pt>
                <c:pt idx="2876">
                  <c:v>42963.034490740734</c:v>
                </c:pt>
                <c:pt idx="2877">
                  <c:v>42963.034722222212</c:v>
                </c:pt>
                <c:pt idx="2878">
                  <c:v>42963.034953703704</c:v>
                </c:pt>
                <c:pt idx="2879">
                  <c:v>42963.035185185181</c:v>
                </c:pt>
                <c:pt idx="2880">
                  <c:v>42963.035416666658</c:v>
                </c:pt>
                <c:pt idx="2881">
                  <c:v>42963.035648148158</c:v>
                </c:pt>
                <c:pt idx="2882">
                  <c:v>42963.035879629628</c:v>
                </c:pt>
                <c:pt idx="2883">
                  <c:v>42963.036111111105</c:v>
                </c:pt>
                <c:pt idx="2884">
                  <c:v>42963.03634259259</c:v>
                </c:pt>
                <c:pt idx="2885">
                  <c:v>42963.036574074089</c:v>
                </c:pt>
                <c:pt idx="2886">
                  <c:v>42963.036805555559</c:v>
                </c:pt>
                <c:pt idx="2887">
                  <c:v>42963.037037037036</c:v>
                </c:pt>
                <c:pt idx="2888">
                  <c:v>42963.037268518521</c:v>
                </c:pt>
                <c:pt idx="2889">
                  <c:v>42963.037499999999</c:v>
                </c:pt>
                <c:pt idx="2890">
                  <c:v>42963.037731481476</c:v>
                </c:pt>
                <c:pt idx="2891">
                  <c:v>42963.037962962953</c:v>
                </c:pt>
                <c:pt idx="2892">
                  <c:v>42963.038194444453</c:v>
                </c:pt>
                <c:pt idx="2893">
                  <c:v>42963.038425925923</c:v>
                </c:pt>
                <c:pt idx="2894">
                  <c:v>42963.038657407415</c:v>
                </c:pt>
                <c:pt idx="2895">
                  <c:v>42963.038888888892</c:v>
                </c:pt>
                <c:pt idx="2896">
                  <c:v>42963.039120370362</c:v>
                </c:pt>
                <c:pt idx="2897">
                  <c:v>42963.039351851854</c:v>
                </c:pt>
                <c:pt idx="2898">
                  <c:v>42963.039583333324</c:v>
                </c:pt>
                <c:pt idx="2899">
                  <c:v>42963.039814814816</c:v>
                </c:pt>
                <c:pt idx="2900">
                  <c:v>42963.040046296293</c:v>
                </c:pt>
                <c:pt idx="2901">
                  <c:v>42963.040277777785</c:v>
                </c:pt>
                <c:pt idx="2902">
                  <c:v>42963.040509259263</c:v>
                </c:pt>
                <c:pt idx="2903">
                  <c:v>42963.040740740733</c:v>
                </c:pt>
                <c:pt idx="2904">
                  <c:v>42963.040972222232</c:v>
                </c:pt>
                <c:pt idx="2905">
                  <c:v>42963.041203703695</c:v>
                </c:pt>
                <c:pt idx="2906">
                  <c:v>42963.041435185187</c:v>
                </c:pt>
                <c:pt idx="2907">
                  <c:v>42963.041666666657</c:v>
                </c:pt>
                <c:pt idx="2908">
                  <c:v>42963.041898148156</c:v>
                </c:pt>
                <c:pt idx="2909">
                  <c:v>42963.042129629626</c:v>
                </c:pt>
                <c:pt idx="2910">
                  <c:v>42963.042361111104</c:v>
                </c:pt>
                <c:pt idx="2911">
                  <c:v>42963.042592592603</c:v>
                </c:pt>
                <c:pt idx="2912">
                  <c:v>42963.04282407408</c:v>
                </c:pt>
                <c:pt idx="2913">
                  <c:v>42963.043055555558</c:v>
                </c:pt>
                <c:pt idx="2914">
                  <c:v>42963.043287037035</c:v>
                </c:pt>
                <c:pt idx="2915">
                  <c:v>42963.043518518527</c:v>
                </c:pt>
                <c:pt idx="2916">
                  <c:v>42963.043749999997</c:v>
                </c:pt>
                <c:pt idx="2917">
                  <c:v>42963.043981481474</c:v>
                </c:pt>
                <c:pt idx="2918">
                  <c:v>42963.044212962974</c:v>
                </c:pt>
                <c:pt idx="2919">
                  <c:v>42963.044444444451</c:v>
                </c:pt>
                <c:pt idx="2920">
                  <c:v>42963.044675925936</c:v>
                </c:pt>
                <c:pt idx="2921">
                  <c:v>42963.044907407413</c:v>
                </c:pt>
                <c:pt idx="2922">
                  <c:v>42963.045138888891</c:v>
                </c:pt>
                <c:pt idx="2923">
                  <c:v>42963.045370370368</c:v>
                </c:pt>
                <c:pt idx="2924">
                  <c:v>42963.045601851845</c:v>
                </c:pt>
                <c:pt idx="2925">
                  <c:v>42963.04583333333</c:v>
                </c:pt>
                <c:pt idx="2926">
                  <c:v>42963.046064814815</c:v>
                </c:pt>
                <c:pt idx="2927">
                  <c:v>42963.046296296307</c:v>
                </c:pt>
                <c:pt idx="2928">
                  <c:v>42963.046527777784</c:v>
                </c:pt>
                <c:pt idx="2929">
                  <c:v>42963.046759259261</c:v>
                </c:pt>
                <c:pt idx="2930">
                  <c:v>42963.046990740739</c:v>
                </c:pt>
                <c:pt idx="2931">
                  <c:v>42963.047222222223</c:v>
                </c:pt>
                <c:pt idx="2932">
                  <c:v>42963.047453703693</c:v>
                </c:pt>
                <c:pt idx="2933">
                  <c:v>42963.047685185185</c:v>
                </c:pt>
                <c:pt idx="2934">
                  <c:v>42963.04791666667</c:v>
                </c:pt>
                <c:pt idx="2935">
                  <c:v>42963.048148148155</c:v>
                </c:pt>
                <c:pt idx="2936">
                  <c:v>42963.048379629632</c:v>
                </c:pt>
                <c:pt idx="2937">
                  <c:v>42963.048611111109</c:v>
                </c:pt>
                <c:pt idx="2938">
                  <c:v>42963.048842592601</c:v>
                </c:pt>
                <c:pt idx="2939">
                  <c:v>42963.049074074079</c:v>
                </c:pt>
                <c:pt idx="2940">
                  <c:v>42963.049305555556</c:v>
                </c:pt>
                <c:pt idx="2941">
                  <c:v>42963.049537037041</c:v>
                </c:pt>
                <c:pt idx="2942">
                  <c:v>42963.049768518511</c:v>
                </c:pt>
                <c:pt idx="2943">
                  <c:v>42963.05</c:v>
                </c:pt>
                <c:pt idx="2944">
                  <c:v>42963.050231481488</c:v>
                </c:pt>
                <c:pt idx="2945">
                  <c:v>42963.050462962965</c:v>
                </c:pt>
                <c:pt idx="2946">
                  <c:v>42963.05069444445</c:v>
                </c:pt>
                <c:pt idx="2947">
                  <c:v>42963.050925925934</c:v>
                </c:pt>
                <c:pt idx="2948">
                  <c:v>42963.051157407412</c:v>
                </c:pt>
                <c:pt idx="2949">
                  <c:v>42963.051388888889</c:v>
                </c:pt>
                <c:pt idx="2950">
                  <c:v>42963.051620370381</c:v>
                </c:pt>
                <c:pt idx="2951">
                  <c:v>42963.051851851851</c:v>
                </c:pt>
                <c:pt idx="2952">
                  <c:v>42963.052083333336</c:v>
                </c:pt>
                <c:pt idx="2953">
                  <c:v>42963.052314814813</c:v>
                </c:pt>
                <c:pt idx="2954">
                  <c:v>42963.052546296305</c:v>
                </c:pt>
                <c:pt idx="2955">
                  <c:v>42963.052777777782</c:v>
                </c:pt>
                <c:pt idx="2956">
                  <c:v>42963.05300925926</c:v>
                </c:pt>
                <c:pt idx="2957">
                  <c:v>42963.053240740737</c:v>
                </c:pt>
                <c:pt idx="2958">
                  <c:v>42963.053472222222</c:v>
                </c:pt>
                <c:pt idx="2959">
                  <c:v>42963.053703703699</c:v>
                </c:pt>
                <c:pt idx="2960">
                  <c:v>42963.053935185191</c:v>
                </c:pt>
                <c:pt idx="2961">
                  <c:v>42963.054166666661</c:v>
                </c:pt>
                <c:pt idx="2962">
                  <c:v>42963.054398148161</c:v>
                </c:pt>
                <c:pt idx="2963">
                  <c:v>42963.054629629631</c:v>
                </c:pt>
                <c:pt idx="2964">
                  <c:v>42963.054861111108</c:v>
                </c:pt>
                <c:pt idx="2965">
                  <c:v>42963.055092592593</c:v>
                </c:pt>
                <c:pt idx="2966">
                  <c:v>42963.055324074085</c:v>
                </c:pt>
                <c:pt idx="2967">
                  <c:v>42963.055555555562</c:v>
                </c:pt>
                <c:pt idx="2968">
                  <c:v>42963.055787037032</c:v>
                </c:pt>
                <c:pt idx="2969">
                  <c:v>42963.056018518524</c:v>
                </c:pt>
                <c:pt idx="2970">
                  <c:v>42963.056250000009</c:v>
                </c:pt>
                <c:pt idx="2971">
                  <c:v>42963.056481481479</c:v>
                </c:pt>
                <c:pt idx="2972">
                  <c:v>42963.056712962971</c:v>
                </c:pt>
                <c:pt idx="2973">
                  <c:v>42963.056944444448</c:v>
                </c:pt>
                <c:pt idx="2974">
                  <c:v>42963.057175925933</c:v>
                </c:pt>
                <c:pt idx="2975">
                  <c:v>42963.05740740741</c:v>
                </c:pt>
                <c:pt idx="2976">
                  <c:v>42963.057638888895</c:v>
                </c:pt>
                <c:pt idx="2977">
                  <c:v>42963.05787037038</c:v>
                </c:pt>
                <c:pt idx="2978">
                  <c:v>42963.05810185185</c:v>
                </c:pt>
                <c:pt idx="2979">
                  <c:v>42963.058333333342</c:v>
                </c:pt>
                <c:pt idx="2980">
                  <c:v>42963.058564814812</c:v>
                </c:pt>
                <c:pt idx="2981">
                  <c:v>42963.058796296304</c:v>
                </c:pt>
                <c:pt idx="2982">
                  <c:v>42963.059027777781</c:v>
                </c:pt>
                <c:pt idx="2983">
                  <c:v>42963.059259259266</c:v>
                </c:pt>
                <c:pt idx="2984">
                  <c:v>42963.059490740736</c:v>
                </c:pt>
                <c:pt idx="2985">
                  <c:v>42963.05972222222</c:v>
                </c:pt>
                <c:pt idx="2986">
                  <c:v>42963.059953703705</c:v>
                </c:pt>
                <c:pt idx="2987">
                  <c:v>42963.060185185175</c:v>
                </c:pt>
                <c:pt idx="2988">
                  <c:v>42963.06041666666</c:v>
                </c:pt>
                <c:pt idx="2989">
                  <c:v>42963.060648148152</c:v>
                </c:pt>
                <c:pt idx="2990">
                  <c:v>42963.060879629629</c:v>
                </c:pt>
                <c:pt idx="2991">
                  <c:v>42963.061111111107</c:v>
                </c:pt>
                <c:pt idx="2992">
                  <c:v>42963.061342592584</c:v>
                </c:pt>
                <c:pt idx="2993">
                  <c:v>42963.061574074083</c:v>
                </c:pt>
                <c:pt idx="2994">
                  <c:v>42963.061805555546</c:v>
                </c:pt>
                <c:pt idx="2995">
                  <c:v>42963.062037037038</c:v>
                </c:pt>
                <c:pt idx="2996">
                  <c:v>42963.062268518515</c:v>
                </c:pt>
                <c:pt idx="2997">
                  <c:v>42963.0625</c:v>
                </c:pt>
                <c:pt idx="2998">
                  <c:v>42963.062731481485</c:v>
                </c:pt>
                <c:pt idx="2999">
                  <c:v>42963.062962962955</c:v>
                </c:pt>
                <c:pt idx="3000">
                  <c:v>42963.063194444447</c:v>
                </c:pt>
                <c:pt idx="3001">
                  <c:v>42963.063425925924</c:v>
                </c:pt>
                <c:pt idx="3002">
                  <c:v>42963.063657407409</c:v>
                </c:pt>
                <c:pt idx="3003">
                  <c:v>42963.063888888886</c:v>
                </c:pt>
                <c:pt idx="3004">
                  <c:v>42963.064120370371</c:v>
                </c:pt>
                <c:pt idx="3005">
                  <c:v>42963.064351851855</c:v>
                </c:pt>
                <c:pt idx="3006">
                  <c:v>42963.064583333326</c:v>
                </c:pt>
                <c:pt idx="3007">
                  <c:v>42963.064814814818</c:v>
                </c:pt>
                <c:pt idx="3008">
                  <c:v>42963.065046296295</c:v>
                </c:pt>
                <c:pt idx="3009">
                  <c:v>42963.06527777778</c:v>
                </c:pt>
                <c:pt idx="3010">
                  <c:v>42963.065509259257</c:v>
                </c:pt>
                <c:pt idx="3011">
                  <c:v>42963.065740740727</c:v>
                </c:pt>
                <c:pt idx="3012">
                  <c:v>42963.065972222212</c:v>
                </c:pt>
                <c:pt idx="3013">
                  <c:v>42963.066203703704</c:v>
                </c:pt>
                <c:pt idx="3014">
                  <c:v>42963.066435185188</c:v>
                </c:pt>
                <c:pt idx="3015">
                  <c:v>42963.066666666658</c:v>
                </c:pt>
                <c:pt idx="3016">
                  <c:v>42963.066898148165</c:v>
                </c:pt>
                <c:pt idx="3017">
                  <c:v>42963.06712962962</c:v>
                </c:pt>
                <c:pt idx="3018">
                  <c:v>42963.067361111098</c:v>
                </c:pt>
                <c:pt idx="3019">
                  <c:v>42963.06759259259</c:v>
                </c:pt>
                <c:pt idx="3020">
                  <c:v>42963.067824074082</c:v>
                </c:pt>
                <c:pt idx="3021">
                  <c:v>42963.068055555559</c:v>
                </c:pt>
                <c:pt idx="3022">
                  <c:v>42963.068287037036</c:v>
                </c:pt>
                <c:pt idx="3023">
                  <c:v>42963.068518518528</c:v>
                </c:pt>
                <c:pt idx="3024">
                  <c:v>42963.068749999999</c:v>
                </c:pt>
                <c:pt idx="3025">
                  <c:v>42963.068981481476</c:v>
                </c:pt>
                <c:pt idx="3026">
                  <c:v>42963.069212962961</c:v>
                </c:pt>
                <c:pt idx="3027">
                  <c:v>42963.069444444445</c:v>
                </c:pt>
                <c:pt idx="3028">
                  <c:v>42963.069675925923</c:v>
                </c:pt>
                <c:pt idx="3029">
                  <c:v>42963.069907407407</c:v>
                </c:pt>
                <c:pt idx="3030">
                  <c:v>42963.070138888892</c:v>
                </c:pt>
                <c:pt idx="3031">
                  <c:v>42963.070370370369</c:v>
                </c:pt>
                <c:pt idx="3032">
                  <c:v>42963.070601851854</c:v>
                </c:pt>
                <c:pt idx="3033">
                  <c:v>42963.070833333331</c:v>
                </c:pt>
                <c:pt idx="3034">
                  <c:v>42963.071064814809</c:v>
                </c:pt>
                <c:pt idx="3035">
                  <c:v>42963.071296296293</c:v>
                </c:pt>
                <c:pt idx="3036">
                  <c:v>42963.071527777778</c:v>
                </c:pt>
                <c:pt idx="3037">
                  <c:v>42963.071759259255</c:v>
                </c:pt>
                <c:pt idx="3038">
                  <c:v>42963.071990740733</c:v>
                </c:pt>
                <c:pt idx="3039">
                  <c:v>42963.072222222232</c:v>
                </c:pt>
                <c:pt idx="3040">
                  <c:v>42963.072453703695</c:v>
                </c:pt>
                <c:pt idx="3041">
                  <c:v>42963.072685185187</c:v>
                </c:pt>
                <c:pt idx="3042">
                  <c:v>42963.072916666664</c:v>
                </c:pt>
                <c:pt idx="3043">
                  <c:v>42963.073148148149</c:v>
                </c:pt>
                <c:pt idx="3044">
                  <c:v>42963.073379629626</c:v>
                </c:pt>
                <c:pt idx="3045">
                  <c:v>42963.073611111104</c:v>
                </c:pt>
                <c:pt idx="3046">
                  <c:v>42963.073842592596</c:v>
                </c:pt>
                <c:pt idx="3047">
                  <c:v>42963.07407407408</c:v>
                </c:pt>
                <c:pt idx="3048">
                  <c:v>42963.074305555558</c:v>
                </c:pt>
                <c:pt idx="3049">
                  <c:v>42963.074537037042</c:v>
                </c:pt>
                <c:pt idx="3050">
                  <c:v>42963.07476851852</c:v>
                </c:pt>
                <c:pt idx="3051">
                  <c:v>42963.075000000004</c:v>
                </c:pt>
                <c:pt idx="3052">
                  <c:v>42963.075231481482</c:v>
                </c:pt>
                <c:pt idx="3053">
                  <c:v>42963.075462962959</c:v>
                </c:pt>
                <c:pt idx="3054">
                  <c:v>42963.075694444451</c:v>
                </c:pt>
                <c:pt idx="3055">
                  <c:v>42963.075925925928</c:v>
                </c:pt>
                <c:pt idx="3056">
                  <c:v>42963.076157407413</c:v>
                </c:pt>
                <c:pt idx="3057">
                  <c:v>42963.076388888891</c:v>
                </c:pt>
                <c:pt idx="3058">
                  <c:v>42963.076620370368</c:v>
                </c:pt>
                <c:pt idx="3059">
                  <c:v>42963.076851851853</c:v>
                </c:pt>
                <c:pt idx="3060">
                  <c:v>42963.077083333323</c:v>
                </c:pt>
                <c:pt idx="3061">
                  <c:v>42963.077314814815</c:v>
                </c:pt>
                <c:pt idx="3062">
                  <c:v>42963.077546296299</c:v>
                </c:pt>
                <c:pt idx="3063">
                  <c:v>42963.077777777777</c:v>
                </c:pt>
                <c:pt idx="3064">
                  <c:v>42963.078009259261</c:v>
                </c:pt>
                <c:pt idx="3065">
                  <c:v>42963.078240740739</c:v>
                </c:pt>
                <c:pt idx="3066">
                  <c:v>42963.078472222223</c:v>
                </c:pt>
                <c:pt idx="3067">
                  <c:v>42963.078703703693</c:v>
                </c:pt>
                <c:pt idx="3068">
                  <c:v>42963.078935185193</c:v>
                </c:pt>
                <c:pt idx="3069">
                  <c:v>42963.079166666663</c:v>
                </c:pt>
                <c:pt idx="3070">
                  <c:v>42963.079398148155</c:v>
                </c:pt>
                <c:pt idx="3071">
                  <c:v>42963.079629629625</c:v>
                </c:pt>
                <c:pt idx="3072">
                  <c:v>42963.079861111102</c:v>
                </c:pt>
                <c:pt idx="3073">
                  <c:v>42963.080092592601</c:v>
                </c:pt>
                <c:pt idx="3074">
                  <c:v>42963.080324074079</c:v>
                </c:pt>
                <c:pt idx="3075">
                  <c:v>42963.080555555563</c:v>
                </c:pt>
                <c:pt idx="3076">
                  <c:v>42963.080787037034</c:v>
                </c:pt>
                <c:pt idx="3077">
                  <c:v>42963.081018518518</c:v>
                </c:pt>
                <c:pt idx="3078">
                  <c:v>42963.081250000003</c:v>
                </c:pt>
                <c:pt idx="3079">
                  <c:v>42963.081481481473</c:v>
                </c:pt>
                <c:pt idx="3080">
                  <c:v>42963.081712962965</c:v>
                </c:pt>
                <c:pt idx="3081">
                  <c:v>42963.081944444442</c:v>
                </c:pt>
                <c:pt idx="3082">
                  <c:v>42963.082175925934</c:v>
                </c:pt>
                <c:pt idx="3083">
                  <c:v>42963.082407407412</c:v>
                </c:pt>
                <c:pt idx="3084">
                  <c:v>42963.082638888896</c:v>
                </c:pt>
                <c:pt idx="3085">
                  <c:v>42963.082870370388</c:v>
                </c:pt>
                <c:pt idx="3086">
                  <c:v>42963.083101851844</c:v>
                </c:pt>
                <c:pt idx="3087">
                  <c:v>42963.083333333336</c:v>
                </c:pt>
                <c:pt idx="3088">
                  <c:v>42963.083564814806</c:v>
                </c:pt>
                <c:pt idx="3089">
                  <c:v>42963.083796296298</c:v>
                </c:pt>
                <c:pt idx="3090">
                  <c:v>42963.084027777782</c:v>
                </c:pt>
                <c:pt idx="3091">
                  <c:v>42963.084259259267</c:v>
                </c:pt>
                <c:pt idx="3092">
                  <c:v>42963.084490740737</c:v>
                </c:pt>
                <c:pt idx="3093">
                  <c:v>42963.084722222222</c:v>
                </c:pt>
                <c:pt idx="3094">
                  <c:v>42963.084953703707</c:v>
                </c:pt>
                <c:pt idx="3095">
                  <c:v>42963.085185185184</c:v>
                </c:pt>
                <c:pt idx="3096">
                  <c:v>42963.085416666661</c:v>
                </c:pt>
                <c:pt idx="3097">
                  <c:v>42963.085648148153</c:v>
                </c:pt>
                <c:pt idx="3098">
                  <c:v>42963.085879629631</c:v>
                </c:pt>
                <c:pt idx="3099">
                  <c:v>42963.086111111108</c:v>
                </c:pt>
                <c:pt idx="3100">
                  <c:v>42963.086342592593</c:v>
                </c:pt>
                <c:pt idx="3101">
                  <c:v>42963.086574074092</c:v>
                </c:pt>
                <c:pt idx="3102">
                  <c:v>42963.086805555562</c:v>
                </c:pt>
                <c:pt idx="3103">
                  <c:v>42963.087037037039</c:v>
                </c:pt>
                <c:pt idx="3104">
                  <c:v>42963.087268518517</c:v>
                </c:pt>
                <c:pt idx="3105">
                  <c:v>42963.087500000001</c:v>
                </c:pt>
                <c:pt idx="3106">
                  <c:v>42963.087731481479</c:v>
                </c:pt>
                <c:pt idx="3107">
                  <c:v>42963.087962962964</c:v>
                </c:pt>
                <c:pt idx="3108">
                  <c:v>42963.088194444448</c:v>
                </c:pt>
                <c:pt idx="3109">
                  <c:v>42963.088425925933</c:v>
                </c:pt>
                <c:pt idx="3110">
                  <c:v>42963.088657407417</c:v>
                </c:pt>
                <c:pt idx="3111">
                  <c:v>42963.088888888895</c:v>
                </c:pt>
                <c:pt idx="3112">
                  <c:v>42963.089120370372</c:v>
                </c:pt>
                <c:pt idx="3113">
                  <c:v>42963.08935185185</c:v>
                </c:pt>
                <c:pt idx="3114">
                  <c:v>42963.089583333334</c:v>
                </c:pt>
                <c:pt idx="3115">
                  <c:v>42963.089814814812</c:v>
                </c:pt>
                <c:pt idx="3116">
                  <c:v>42963.090046296296</c:v>
                </c:pt>
                <c:pt idx="3117">
                  <c:v>42963.090277777781</c:v>
                </c:pt>
                <c:pt idx="3118">
                  <c:v>42963.090509259258</c:v>
                </c:pt>
                <c:pt idx="3119">
                  <c:v>42963.090740740729</c:v>
                </c:pt>
                <c:pt idx="3120">
                  <c:v>42963.09097222222</c:v>
                </c:pt>
                <c:pt idx="3121">
                  <c:v>42963.091203703698</c:v>
                </c:pt>
                <c:pt idx="3122">
                  <c:v>42963.091435185175</c:v>
                </c:pt>
                <c:pt idx="3123">
                  <c:v>42963.091666666653</c:v>
                </c:pt>
                <c:pt idx="3124">
                  <c:v>42963.091898148152</c:v>
                </c:pt>
                <c:pt idx="3125">
                  <c:v>42963.092129629622</c:v>
                </c:pt>
                <c:pt idx="3126">
                  <c:v>42963.092361111107</c:v>
                </c:pt>
                <c:pt idx="3127">
                  <c:v>42963.092592592591</c:v>
                </c:pt>
                <c:pt idx="3128">
                  <c:v>42963.092824074083</c:v>
                </c:pt>
                <c:pt idx="3129">
                  <c:v>42963.093055555546</c:v>
                </c:pt>
                <c:pt idx="3130">
                  <c:v>42963.093287037031</c:v>
                </c:pt>
                <c:pt idx="3131">
                  <c:v>42963.093518518515</c:v>
                </c:pt>
                <c:pt idx="3132">
                  <c:v>42963.093749999993</c:v>
                </c:pt>
                <c:pt idx="3133">
                  <c:v>42963.093981481477</c:v>
                </c:pt>
                <c:pt idx="3134">
                  <c:v>42963.094212962962</c:v>
                </c:pt>
                <c:pt idx="3135">
                  <c:v>42963.094444444447</c:v>
                </c:pt>
                <c:pt idx="3136">
                  <c:v>42963.094675925931</c:v>
                </c:pt>
                <c:pt idx="3137">
                  <c:v>42963.094907407409</c:v>
                </c:pt>
                <c:pt idx="3138">
                  <c:v>42963.095138888886</c:v>
                </c:pt>
                <c:pt idx="3139">
                  <c:v>42963.095370370371</c:v>
                </c:pt>
                <c:pt idx="3140">
                  <c:v>42963.095601851848</c:v>
                </c:pt>
                <c:pt idx="3141">
                  <c:v>42963.095833333326</c:v>
                </c:pt>
                <c:pt idx="3142">
                  <c:v>42963.09606481481</c:v>
                </c:pt>
                <c:pt idx="3143">
                  <c:v>42963.096296296302</c:v>
                </c:pt>
                <c:pt idx="3144">
                  <c:v>42963.09652777778</c:v>
                </c:pt>
                <c:pt idx="3145">
                  <c:v>42963.096759259257</c:v>
                </c:pt>
                <c:pt idx="3146">
                  <c:v>42963.096990740734</c:v>
                </c:pt>
                <c:pt idx="3147">
                  <c:v>42963.097222222212</c:v>
                </c:pt>
                <c:pt idx="3148">
                  <c:v>42963.097453703696</c:v>
                </c:pt>
                <c:pt idx="3149">
                  <c:v>42963.097685185181</c:v>
                </c:pt>
                <c:pt idx="3150">
                  <c:v>42963.097916666658</c:v>
                </c:pt>
                <c:pt idx="3151">
                  <c:v>42963.098148148158</c:v>
                </c:pt>
                <c:pt idx="3152">
                  <c:v>42963.098379629628</c:v>
                </c:pt>
                <c:pt idx="3153">
                  <c:v>42963.098611111105</c:v>
                </c:pt>
                <c:pt idx="3154">
                  <c:v>42963.09884259259</c:v>
                </c:pt>
                <c:pt idx="3155">
                  <c:v>42963.099074074082</c:v>
                </c:pt>
                <c:pt idx="3156">
                  <c:v>42963.099305555552</c:v>
                </c:pt>
                <c:pt idx="3157">
                  <c:v>42963.099537037036</c:v>
                </c:pt>
                <c:pt idx="3158">
                  <c:v>42963.099768518514</c:v>
                </c:pt>
                <c:pt idx="3159">
                  <c:v>42963.1</c:v>
                </c:pt>
                <c:pt idx="3160">
                  <c:v>42963.100231481483</c:v>
                </c:pt>
                <c:pt idx="3161">
                  <c:v>42963.100462962953</c:v>
                </c:pt>
                <c:pt idx="3162">
                  <c:v>42963.100694444453</c:v>
                </c:pt>
                <c:pt idx="3163">
                  <c:v>42963.100925925923</c:v>
                </c:pt>
                <c:pt idx="3164">
                  <c:v>42963.101157407407</c:v>
                </c:pt>
                <c:pt idx="3165">
                  <c:v>42963.101388888885</c:v>
                </c:pt>
                <c:pt idx="3166">
                  <c:v>42963.101620370362</c:v>
                </c:pt>
                <c:pt idx="3167">
                  <c:v>42963.101851851854</c:v>
                </c:pt>
                <c:pt idx="3168">
                  <c:v>42963.102083333324</c:v>
                </c:pt>
                <c:pt idx="3169">
                  <c:v>42963.102314814816</c:v>
                </c:pt>
                <c:pt idx="3170">
                  <c:v>42963.102546296293</c:v>
                </c:pt>
                <c:pt idx="3171">
                  <c:v>42963.102777777778</c:v>
                </c:pt>
                <c:pt idx="3172">
                  <c:v>42963.103009259255</c:v>
                </c:pt>
                <c:pt idx="3173">
                  <c:v>42963.103240740733</c:v>
                </c:pt>
                <c:pt idx="3174">
                  <c:v>42963.103472222225</c:v>
                </c:pt>
                <c:pt idx="3175">
                  <c:v>42963.103703703688</c:v>
                </c:pt>
                <c:pt idx="3176">
                  <c:v>42963.103935185187</c:v>
                </c:pt>
                <c:pt idx="3177">
                  <c:v>42963.104166666657</c:v>
                </c:pt>
                <c:pt idx="3178">
                  <c:v>42963.104398148156</c:v>
                </c:pt>
                <c:pt idx="3179">
                  <c:v>42963.104629629626</c:v>
                </c:pt>
                <c:pt idx="3180">
                  <c:v>42963.104861111104</c:v>
                </c:pt>
                <c:pt idx="3181">
                  <c:v>42963.105092592596</c:v>
                </c:pt>
                <c:pt idx="3182">
                  <c:v>42963.105324074073</c:v>
                </c:pt>
                <c:pt idx="3183">
                  <c:v>42963.105555555558</c:v>
                </c:pt>
                <c:pt idx="3184">
                  <c:v>42963.105787037028</c:v>
                </c:pt>
                <c:pt idx="3185">
                  <c:v>42963.106018518527</c:v>
                </c:pt>
                <c:pt idx="3186">
                  <c:v>42963.106250000004</c:v>
                </c:pt>
                <c:pt idx="3187">
                  <c:v>42963.106481481474</c:v>
                </c:pt>
                <c:pt idx="3188">
                  <c:v>42963.106712962966</c:v>
                </c:pt>
                <c:pt idx="3189">
                  <c:v>42963.106944444451</c:v>
                </c:pt>
                <c:pt idx="3190">
                  <c:v>42963.107175925928</c:v>
                </c:pt>
                <c:pt idx="3191">
                  <c:v>42963.107407407406</c:v>
                </c:pt>
                <c:pt idx="3192">
                  <c:v>42963.107638888891</c:v>
                </c:pt>
                <c:pt idx="3193">
                  <c:v>42963.107870370368</c:v>
                </c:pt>
                <c:pt idx="3194">
                  <c:v>42963.108101851845</c:v>
                </c:pt>
                <c:pt idx="3195">
                  <c:v>42963.10833333333</c:v>
                </c:pt>
                <c:pt idx="3196">
                  <c:v>42963.108564814815</c:v>
                </c:pt>
                <c:pt idx="3197">
                  <c:v>42963.108796296299</c:v>
                </c:pt>
                <c:pt idx="3198">
                  <c:v>42963.109027777777</c:v>
                </c:pt>
                <c:pt idx="3199">
                  <c:v>42963.109259259261</c:v>
                </c:pt>
                <c:pt idx="3200">
                  <c:v>42963.109490740731</c:v>
                </c:pt>
                <c:pt idx="3201">
                  <c:v>42963.109722222216</c:v>
                </c:pt>
                <c:pt idx="3202">
                  <c:v>42963.109953703693</c:v>
                </c:pt>
                <c:pt idx="3203">
                  <c:v>42963.110185185185</c:v>
                </c:pt>
                <c:pt idx="3204">
                  <c:v>42963.11041666667</c:v>
                </c:pt>
                <c:pt idx="3205">
                  <c:v>42963.110648148155</c:v>
                </c:pt>
                <c:pt idx="3206">
                  <c:v>42963.110879629632</c:v>
                </c:pt>
                <c:pt idx="3207">
                  <c:v>42963.111111111102</c:v>
                </c:pt>
                <c:pt idx="3208">
                  <c:v>42963.111342592594</c:v>
                </c:pt>
                <c:pt idx="3209">
                  <c:v>42963.111574074079</c:v>
                </c:pt>
                <c:pt idx="3210">
                  <c:v>42963.111805555556</c:v>
                </c:pt>
                <c:pt idx="3211">
                  <c:v>42963.112037037041</c:v>
                </c:pt>
                <c:pt idx="3212">
                  <c:v>42963.112268518518</c:v>
                </c:pt>
                <c:pt idx="3213">
                  <c:v>42963.112500000003</c:v>
                </c:pt>
                <c:pt idx="3214">
                  <c:v>42963.11273148148</c:v>
                </c:pt>
                <c:pt idx="3215">
                  <c:v>42963.112962962965</c:v>
                </c:pt>
                <c:pt idx="3216">
                  <c:v>42963.113194444442</c:v>
                </c:pt>
                <c:pt idx="3217">
                  <c:v>42963.113425925927</c:v>
                </c:pt>
                <c:pt idx="3218">
                  <c:v>42963.113657407412</c:v>
                </c:pt>
                <c:pt idx="3219">
                  <c:v>42963.113888888889</c:v>
                </c:pt>
                <c:pt idx="3220">
                  <c:v>42963.114120370381</c:v>
                </c:pt>
                <c:pt idx="3221">
                  <c:v>42963.114351851851</c:v>
                </c:pt>
                <c:pt idx="3222">
                  <c:v>42963.114583333336</c:v>
                </c:pt>
                <c:pt idx="3223">
                  <c:v>42963.114814814813</c:v>
                </c:pt>
                <c:pt idx="3224">
                  <c:v>42963.115046296298</c:v>
                </c:pt>
                <c:pt idx="3225">
                  <c:v>42963.115277777782</c:v>
                </c:pt>
                <c:pt idx="3226">
                  <c:v>42963.11550925926</c:v>
                </c:pt>
                <c:pt idx="3227">
                  <c:v>42963.11574074073</c:v>
                </c:pt>
                <c:pt idx="3228">
                  <c:v>42963.115972222222</c:v>
                </c:pt>
                <c:pt idx="3229">
                  <c:v>42963.116203703707</c:v>
                </c:pt>
                <c:pt idx="3230">
                  <c:v>42963.116435185191</c:v>
                </c:pt>
                <c:pt idx="3231">
                  <c:v>42963.116666666661</c:v>
                </c:pt>
                <c:pt idx="3232">
                  <c:v>42963.116898148161</c:v>
                </c:pt>
                <c:pt idx="3233">
                  <c:v>42963.117129629623</c:v>
                </c:pt>
                <c:pt idx="3234">
                  <c:v>42963.117361111101</c:v>
                </c:pt>
                <c:pt idx="3235">
                  <c:v>42963.117592592593</c:v>
                </c:pt>
                <c:pt idx="3236">
                  <c:v>42963.117824074085</c:v>
                </c:pt>
                <c:pt idx="3237">
                  <c:v>42963.118055555562</c:v>
                </c:pt>
                <c:pt idx="3238">
                  <c:v>42963.118287037039</c:v>
                </c:pt>
                <c:pt idx="3239">
                  <c:v>42963.118518518524</c:v>
                </c:pt>
                <c:pt idx="3240">
                  <c:v>42963.118750000001</c:v>
                </c:pt>
                <c:pt idx="3241">
                  <c:v>42963.118981481479</c:v>
                </c:pt>
                <c:pt idx="3242">
                  <c:v>42963.119212962971</c:v>
                </c:pt>
                <c:pt idx="3243">
                  <c:v>42963.119444444441</c:v>
                </c:pt>
                <c:pt idx="3244">
                  <c:v>42963.119675925933</c:v>
                </c:pt>
                <c:pt idx="3245">
                  <c:v>42963.11990740741</c:v>
                </c:pt>
                <c:pt idx="3246">
                  <c:v>42963.120138888888</c:v>
                </c:pt>
                <c:pt idx="3247">
                  <c:v>42963.120370370372</c:v>
                </c:pt>
                <c:pt idx="3248">
                  <c:v>42963.120601851842</c:v>
                </c:pt>
                <c:pt idx="3249">
                  <c:v>42963.120833333334</c:v>
                </c:pt>
                <c:pt idx="3250">
                  <c:v>42963.121064814797</c:v>
                </c:pt>
                <c:pt idx="3251">
                  <c:v>42963.121296296296</c:v>
                </c:pt>
                <c:pt idx="3252">
                  <c:v>42963.121527777774</c:v>
                </c:pt>
                <c:pt idx="3253">
                  <c:v>42963.121759259251</c:v>
                </c:pt>
                <c:pt idx="3254">
                  <c:v>42963.121990740729</c:v>
                </c:pt>
                <c:pt idx="3255">
                  <c:v>42963.12222222222</c:v>
                </c:pt>
                <c:pt idx="3256">
                  <c:v>42963.122453703698</c:v>
                </c:pt>
                <c:pt idx="3257">
                  <c:v>42963.122685185175</c:v>
                </c:pt>
                <c:pt idx="3258">
                  <c:v>42963.12291666666</c:v>
                </c:pt>
                <c:pt idx="3259">
                  <c:v>42963.123148148145</c:v>
                </c:pt>
                <c:pt idx="3260">
                  <c:v>42963.123379629622</c:v>
                </c:pt>
                <c:pt idx="3261">
                  <c:v>42963.123611111107</c:v>
                </c:pt>
                <c:pt idx="3262">
                  <c:v>42963.123842592584</c:v>
                </c:pt>
                <c:pt idx="3263">
                  <c:v>42963.124074074083</c:v>
                </c:pt>
                <c:pt idx="3264">
                  <c:v>42963.124305555546</c:v>
                </c:pt>
                <c:pt idx="3265">
                  <c:v>42963.124537037038</c:v>
                </c:pt>
                <c:pt idx="3266">
                  <c:v>42963.124768518508</c:v>
                </c:pt>
                <c:pt idx="3267">
                  <c:v>42963.124999999993</c:v>
                </c:pt>
                <c:pt idx="3268">
                  <c:v>42963.125231481485</c:v>
                </c:pt>
                <c:pt idx="3269">
                  <c:v>42963.125462962947</c:v>
                </c:pt>
                <c:pt idx="3270">
                  <c:v>42963.125694444447</c:v>
                </c:pt>
                <c:pt idx="3271">
                  <c:v>42963.125925925924</c:v>
                </c:pt>
                <c:pt idx="3272">
                  <c:v>42963.126157407409</c:v>
                </c:pt>
                <c:pt idx="3273">
                  <c:v>42963.126388888886</c:v>
                </c:pt>
                <c:pt idx="3274">
                  <c:v>42963.126620370371</c:v>
                </c:pt>
                <c:pt idx="3275">
                  <c:v>42963.126851851855</c:v>
                </c:pt>
                <c:pt idx="3276">
                  <c:v>42963.127083333318</c:v>
                </c:pt>
                <c:pt idx="3277">
                  <c:v>42963.12731481481</c:v>
                </c:pt>
                <c:pt idx="3278">
                  <c:v>42963.127546296295</c:v>
                </c:pt>
                <c:pt idx="3279">
                  <c:v>42963.127777777772</c:v>
                </c:pt>
                <c:pt idx="3280">
                  <c:v>42963.128009259257</c:v>
                </c:pt>
                <c:pt idx="3281">
                  <c:v>42963.128240740734</c:v>
                </c:pt>
                <c:pt idx="3282">
                  <c:v>42963.128472222212</c:v>
                </c:pt>
                <c:pt idx="3283">
                  <c:v>42963.128703703696</c:v>
                </c:pt>
                <c:pt idx="3284">
                  <c:v>42963.128935185188</c:v>
                </c:pt>
                <c:pt idx="3285">
                  <c:v>42963.129166666651</c:v>
                </c:pt>
                <c:pt idx="3286">
                  <c:v>42963.129398148158</c:v>
                </c:pt>
                <c:pt idx="3287">
                  <c:v>42963.12962962962</c:v>
                </c:pt>
                <c:pt idx="3288">
                  <c:v>42963.129861111098</c:v>
                </c:pt>
                <c:pt idx="3289">
                  <c:v>42963.13009259259</c:v>
                </c:pt>
                <c:pt idx="3290">
                  <c:v>42963.130324074082</c:v>
                </c:pt>
                <c:pt idx="3291">
                  <c:v>42963.130555555559</c:v>
                </c:pt>
                <c:pt idx="3292">
                  <c:v>42963.130787037029</c:v>
                </c:pt>
                <c:pt idx="3293">
                  <c:v>42963.131018518521</c:v>
                </c:pt>
                <c:pt idx="3294">
                  <c:v>42963.131249999999</c:v>
                </c:pt>
                <c:pt idx="3295">
                  <c:v>42963.131481481469</c:v>
                </c:pt>
                <c:pt idx="3296">
                  <c:v>42963.131712962953</c:v>
                </c:pt>
                <c:pt idx="3297">
                  <c:v>42963.131944444445</c:v>
                </c:pt>
                <c:pt idx="3298">
                  <c:v>42963.132175925923</c:v>
                </c:pt>
                <c:pt idx="3299">
                  <c:v>42963.132407407407</c:v>
                </c:pt>
                <c:pt idx="3300">
                  <c:v>42963.132638888892</c:v>
                </c:pt>
                <c:pt idx="3301">
                  <c:v>42963.132870370369</c:v>
                </c:pt>
                <c:pt idx="3302">
                  <c:v>42963.133101851847</c:v>
                </c:pt>
                <c:pt idx="3303">
                  <c:v>42963.133333333324</c:v>
                </c:pt>
                <c:pt idx="3304">
                  <c:v>42963.133564814809</c:v>
                </c:pt>
                <c:pt idx="3305">
                  <c:v>42963.133796296286</c:v>
                </c:pt>
                <c:pt idx="3306">
                  <c:v>42963.134027777778</c:v>
                </c:pt>
                <c:pt idx="3307">
                  <c:v>42963.134259259263</c:v>
                </c:pt>
                <c:pt idx="3308">
                  <c:v>42963.134490740733</c:v>
                </c:pt>
                <c:pt idx="3309">
                  <c:v>42963.134722222225</c:v>
                </c:pt>
                <c:pt idx="3310">
                  <c:v>42963.134953703695</c:v>
                </c:pt>
                <c:pt idx="3311">
                  <c:v>42963.13518518518</c:v>
                </c:pt>
                <c:pt idx="3312">
                  <c:v>42963.135416666657</c:v>
                </c:pt>
                <c:pt idx="3313">
                  <c:v>42963.135648148149</c:v>
                </c:pt>
                <c:pt idx="3314">
                  <c:v>42963.135879629626</c:v>
                </c:pt>
                <c:pt idx="3315">
                  <c:v>42963.136111111104</c:v>
                </c:pt>
                <c:pt idx="3316">
                  <c:v>42963.136342592596</c:v>
                </c:pt>
                <c:pt idx="3317">
                  <c:v>42963.13657407408</c:v>
                </c:pt>
                <c:pt idx="3318">
                  <c:v>42963.136805555558</c:v>
                </c:pt>
                <c:pt idx="3319">
                  <c:v>42963.137037037035</c:v>
                </c:pt>
                <c:pt idx="3320">
                  <c:v>42963.13726851852</c:v>
                </c:pt>
                <c:pt idx="3321">
                  <c:v>42963.137499999997</c:v>
                </c:pt>
                <c:pt idx="3322">
                  <c:v>42963.137731481474</c:v>
                </c:pt>
                <c:pt idx="3323">
                  <c:v>42963.137962962959</c:v>
                </c:pt>
                <c:pt idx="3324">
                  <c:v>42963.138194444451</c:v>
                </c:pt>
                <c:pt idx="3325">
                  <c:v>42963.138425925928</c:v>
                </c:pt>
                <c:pt idx="3326">
                  <c:v>42963.138657407413</c:v>
                </c:pt>
                <c:pt idx="3327">
                  <c:v>42963.138888888891</c:v>
                </c:pt>
                <c:pt idx="3328">
                  <c:v>42963.139120370361</c:v>
                </c:pt>
                <c:pt idx="3329">
                  <c:v>42963.139351851845</c:v>
                </c:pt>
                <c:pt idx="3330">
                  <c:v>42963.139583333323</c:v>
                </c:pt>
                <c:pt idx="3331">
                  <c:v>42963.139814814815</c:v>
                </c:pt>
                <c:pt idx="3332">
                  <c:v>42963.140046296299</c:v>
                </c:pt>
                <c:pt idx="3333">
                  <c:v>42963.140277777784</c:v>
                </c:pt>
                <c:pt idx="3334">
                  <c:v>42963.140509259261</c:v>
                </c:pt>
                <c:pt idx="3335">
                  <c:v>42963.140740740731</c:v>
                </c:pt>
                <c:pt idx="3336">
                  <c:v>42963.140972222223</c:v>
                </c:pt>
                <c:pt idx="3337">
                  <c:v>42963.141203703693</c:v>
                </c:pt>
                <c:pt idx="3338">
                  <c:v>42963.141435185185</c:v>
                </c:pt>
                <c:pt idx="3339">
                  <c:v>42963.141666666663</c:v>
                </c:pt>
                <c:pt idx="3340">
                  <c:v>42963.141898148155</c:v>
                </c:pt>
                <c:pt idx="3341">
                  <c:v>42963.142129629625</c:v>
                </c:pt>
                <c:pt idx="3342">
                  <c:v>42963.142361111102</c:v>
                </c:pt>
                <c:pt idx="3343">
                  <c:v>42963.142592592601</c:v>
                </c:pt>
                <c:pt idx="3344">
                  <c:v>42963.142824074079</c:v>
                </c:pt>
                <c:pt idx="3345">
                  <c:v>42963.143055555556</c:v>
                </c:pt>
                <c:pt idx="3346">
                  <c:v>42963.143287037034</c:v>
                </c:pt>
                <c:pt idx="3347">
                  <c:v>42963.143518518518</c:v>
                </c:pt>
                <c:pt idx="3348">
                  <c:v>42963.143749999996</c:v>
                </c:pt>
                <c:pt idx="3349">
                  <c:v>42963.143981481473</c:v>
                </c:pt>
                <c:pt idx="3350">
                  <c:v>42963.144212962972</c:v>
                </c:pt>
                <c:pt idx="3351">
                  <c:v>42963.144444444442</c:v>
                </c:pt>
                <c:pt idx="3352">
                  <c:v>42963.144675925934</c:v>
                </c:pt>
                <c:pt idx="3353">
                  <c:v>42963.144907407412</c:v>
                </c:pt>
                <c:pt idx="3354">
                  <c:v>42963.145138888889</c:v>
                </c:pt>
                <c:pt idx="3355">
                  <c:v>42963.145370370381</c:v>
                </c:pt>
                <c:pt idx="3356">
                  <c:v>42963.145601851844</c:v>
                </c:pt>
                <c:pt idx="3357">
                  <c:v>42963.145833333336</c:v>
                </c:pt>
                <c:pt idx="3358">
                  <c:v>42963.146064814806</c:v>
                </c:pt>
                <c:pt idx="3359">
                  <c:v>42963.146296296305</c:v>
                </c:pt>
                <c:pt idx="3360">
                  <c:v>42963.146527777782</c:v>
                </c:pt>
                <c:pt idx="3361">
                  <c:v>42963.14675925926</c:v>
                </c:pt>
                <c:pt idx="3362">
                  <c:v>42963.146990740737</c:v>
                </c:pt>
                <c:pt idx="3363">
                  <c:v>42963.147222222222</c:v>
                </c:pt>
                <c:pt idx="3364">
                  <c:v>42963.147453703699</c:v>
                </c:pt>
                <c:pt idx="3365">
                  <c:v>42963.147685185184</c:v>
                </c:pt>
                <c:pt idx="3366">
                  <c:v>42963.147916666661</c:v>
                </c:pt>
                <c:pt idx="3367">
                  <c:v>42963.148148148153</c:v>
                </c:pt>
                <c:pt idx="3368">
                  <c:v>42963.148379629631</c:v>
                </c:pt>
                <c:pt idx="3369">
                  <c:v>42963.148611111108</c:v>
                </c:pt>
                <c:pt idx="3370">
                  <c:v>42963.148842592593</c:v>
                </c:pt>
                <c:pt idx="3371">
                  <c:v>42963.149074074085</c:v>
                </c:pt>
                <c:pt idx="3372">
                  <c:v>42963.149305555555</c:v>
                </c:pt>
                <c:pt idx="3373">
                  <c:v>42963.149537037039</c:v>
                </c:pt>
                <c:pt idx="3374">
                  <c:v>42963.14976851851</c:v>
                </c:pt>
                <c:pt idx="3375">
                  <c:v>42963.15</c:v>
                </c:pt>
                <c:pt idx="3376">
                  <c:v>42963.150231481486</c:v>
                </c:pt>
                <c:pt idx="3377">
                  <c:v>42963.150462962964</c:v>
                </c:pt>
                <c:pt idx="3378">
                  <c:v>42963.150694444448</c:v>
                </c:pt>
                <c:pt idx="3379">
                  <c:v>42963.150925925933</c:v>
                </c:pt>
                <c:pt idx="3380">
                  <c:v>42963.15115740741</c:v>
                </c:pt>
                <c:pt idx="3381">
                  <c:v>42963.151388888888</c:v>
                </c:pt>
                <c:pt idx="3382">
                  <c:v>42963.151620370372</c:v>
                </c:pt>
                <c:pt idx="3383">
                  <c:v>42963.15185185185</c:v>
                </c:pt>
                <c:pt idx="3384">
                  <c:v>42963.152083333334</c:v>
                </c:pt>
                <c:pt idx="3385">
                  <c:v>42963.152314814812</c:v>
                </c:pt>
                <c:pt idx="3386">
                  <c:v>42963.152546296304</c:v>
                </c:pt>
                <c:pt idx="3387">
                  <c:v>42963.152777777781</c:v>
                </c:pt>
                <c:pt idx="3388">
                  <c:v>42963.153009259258</c:v>
                </c:pt>
                <c:pt idx="3389">
                  <c:v>42963.153240740736</c:v>
                </c:pt>
                <c:pt idx="3390">
                  <c:v>42963.15347222222</c:v>
                </c:pt>
                <c:pt idx="3391">
                  <c:v>42963.153703703698</c:v>
                </c:pt>
                <c:pt idx="3392">
                  <c:v>42963.153935185182</c:v>
                </c:pt>
                <c:pt idx="3393">
                  <c:v>42963.15416666666</c:v>
                </c:pt>
                <c:pt idx="3394">
                  <c:v>42963.154398148159</c:v>
                </c:pt>
                <c:pt idx="3395">
                  <c:v>42963.154629629629</c:v>
                </c:pt>
                <c:pt idx="3396">
                  <c:v>42963.154861111114</c:v>
                </c:pt>
                <c:pt idx="3397">
                  <c:v>42963.155092592591</c:v>
                </c:pt>
                <c:pt idx="3398">
                  <c:v>42963.155324074083</c:v>
                </c:pt>
                <c:pt idx="3399">
                  <c:v>42963.155555555553</c:v>
                </c:pt>
                <c:pt idx="3400">
                  <c:v>42963.155787037031</c:v>
                </c:pt>
                <c:pt idx="3401">
                  <c:v>42963.156018518523</c:v>
                </c:pt>
                <c:pt idx="3402">
                  <c:v>42963.156250000007</c:v>
                </c:pt>
                <c:pt idx="3403">
                  <c:v>42963.156481481485</c:v>
                </c:pt>
                <c:pt idx="3404">
                  <c:v>42963.156712962962</c:v>
                </c:pt>
                <c:pt idx="3405">
                  <c:v>42963.156944444454</c:v>
                </c:pt>
                <c:pt idx="3406">
                  <c:v>42963.157175925931</c:v>
                </c:pt>
                <c:pt idx="3407">
                  <c:v>42963.157407407409</c:v>
                </c:pt>
                <c:pt idx="3408">
                  <c:v>42963.157638888893</c:v>
                </c:pt>
                <c:pt idx="3409">
                  <c:v>42963.157870370378</c:v>
                </c:pt>
                <c:pt idx="3410">
                  <c:v>42963.158101851855</c:v>
                </c:pt>
                <c:pt idx="3411">
                  <c:v>42963.158333333333</c:v>
                </c:pt>
                <c:pt idx="3412">
                  <c:v>42963.158564814818</c:v>
                </c:pt>
                <c:pt idx="3413">
                  <c:v>42963.158796296302</c:v>
                </c:pt>
                <c:pt idx="3414">
                  <c:v>42963.15902777778</c:v>
                </c:pt>
                <c:pt idx="3415">
                  <c:v>42963.159259259264</c:v>
                </c:pt>
                <c:pt idx="3416">
                  <c:v>42963.159490740734</c:v>
                </c:pt>
                <c:pt idx="3417">
                  <c:v>42963.159722222212</c:v>
                </c:pt>
                <c:pt idx="3418">
                  <c:v>42963.159953703704</c:v>
                </c:pt>
                <c:pt idx="3419">
                  <c:v>42963.160185185181</c:v>
                </c:pt>
                <c:pt idx="3420">
                  <c:v>42963.160416666658</c:v>
                </c:pt>
                <c:pt idx="3421">
                  <c:v>42963.160648148158</c:v>
                </c:pt>
                <c:pt idx="3422">
                  <c:v>42963.160879629628</c:v>
                </c:pt>
                <c:pt idx="3423">
                  <c:v>42963.161111111098</c:v>
                </c:pt>
                <c:pt idx="3424">
                  <c:v>42963.161342592583</c:v>
                </c:pt>
                <c:pt idx="3425">
                  <c:v>42963.161574074082</c:v>
                </c:pt>
                <c:pt idx="3426">
                  <c:v>42963.161805555552</c:v>
                </c:pt>
                <c:pt idx="3427">
                  <c:v>42963.162037037036</c:v>
                </c:pt>
                <c:pt idx="3428">
                  <c:v>42963.162268518521</c:v>
                </c:pt>
                <c:pt idx="3429">
                  <c:v>42963.162499999999</c:v>
                </c:pt>
                <c:pt idx="3430">
                  <c:v>42963.162731481476</c:v>
                </c:pt>
                <c:pt idx="3431">
                  <c:v>42963.162962962953</c:v>
                </c:pt>
                <c:pt idx="3432">
                  <c:v>42963.163194444445</c:v>
                </c:pt>
                <c:pt idx="3433">
                  <c:v>42963.163425925915</c:v>
                </c:pt>
                <c:pt idx="3434">
                  <c:v>42963.163657407407</c:v>
                </c:pt>
                <c:pt idx="3435">
                  <c:v>42963.163888888885</c:v>
                </c:pt>
                <c:pt idx="3436">
                  <c:v>42963.164120370362</c:v>
                </c:pt>
                <c:pt idx="3437">
                  <c:v>42963.164351851854</c:v>
                </c:pt>
                <c:pt idx="3438">
                  <c:v>42963.164583333324</c:v>
                </c:pt>
                <c:pt idx="3439">
                  <c:v>42963.164814814816</c:v>
                </c:pt>
                <c:pt idx="3440">
                  <c:v>42963.165046296286</c:v>
                </c:pt>
                <c:pt idx="3441">
                  <c:v>42963.165277777778</c:v>
                </c:pt>
                <c:pt idx="3442">
                  <c:v>42963.165509259255</c:v>
                </c:pt>
                <c:pt idx="3443">
                  <c:v>42963.165740740726</c:v>
                </c:pt>
                <c:pt idx="3444">
                  <c:v>42963.165972222225</c:v>
                </c:pt>
                <c:pt idx="3445">
                  <c:v>42963.166203703695</c:v>
                </c:pt>
                <c:pt idx="3446">
                  <c:v>42963.166435185187</c:v>
                </c:pt>
                <c:pt idx="3447">
                  <c:v>42963.166666666657</c:v>
                </c:pt>
                <c:pt idx="3448">
                  <c:v>42963.166898148156</c:v>
                </c:pt>
                <c:pt idx="3449">
                  <c:v>42963.167129629619</c:v>
                </c:pt>
                <c:pt idx="3450">
                  <c:v>42963.167361111096</c:v>
                </c:pt>
                <c:pt idx="3451">
                  <c:v>42963.167592592596</c:v>
                </c:pt>
                <c:pt idx="3452">
                  <c:v>42963.167824074073</c:v>
                </c:pt>
                <c:pt idx="3453">
                  <c:v>42963.168055555558</c:v>
                </c:pt>
                <c:pt idx="3454">
                  <c:v>42963.168287037035</c:v>
                </c:pt>
                <c:pt idx="3455">
                  <c:v>42963.168518518527</c:v>
                </c:pt>
                <c:pt idx="3456">
                  <c:v>42963.168749999997</c:v>
                </c:pt>
                <c:pt idx="3457">
                  <c:v>42963.168981481474</c:v>
                </c:pt>
                <c:pt idx="3458">
                  <c:v>42963.169212962966</c:v>
                </c:pt>
                <c:pt idx="3459">
                  <c:v>42963.169444444444</c:v>
                </c:pt>
                <c:pt idx="3460">
                  <c:v>42963.169675925928</c:v>
                </c:pt>
                <c:pt idx="3461">
                  <c:v>42963.169907407406</c:v>
                </c:pt>
                <c:pt idx="3462">
                  <c:v>42963.170138888891</c:v>
                </c:pt>
                <c:pt idx="3463">
                  <c:v>42963.170370370368</c:v>
                </c:pt>
                <c:pt idx="3464">
                  <c:v>42963.170601851845</c:v>
                </c:pt>
                <c:pt idx="3465">
                  <c:v>42963.17083333333</c:v>
                </c:pt>
                <c:pt idx="3466">
                  <c:v>42963.171064814807</c:v>
                </c:pt>
                <c:pt idx="3467">
                  <c:v>42963.171296296299</c:v>
                </c:pt>
                <c:pt idx="3468">
                  <c:v>42963.171527777777</c:v>
                </c:pt>
                <c:pt idx="3469">
                  <c:v>42963.171759259254</c:v>
                </c:pt>
                <c:pt idx="3470">
                  <c:v>42963.171990740731</c:v>
                </c:pt>
                <c:pt idx="3471">
                  <c:v>42963.172222222223</c:v>
                </c:pt>
                <c:pt idx="3472">
                  <c:v>42963.172453703693</c:v>
                </c:pt>
                <c:pt idx="3473">
                  <c:v>42963.172685185185</c:v>
                </c:pt>
                <c:pt idx="3474">
                  <c:v>42963.17291666667</c:v>
                </c:pt>
                <c:pt idx="3475">
                  <c:v>42963.173148148147</c:v>
                </c:pt>
                <c:pt idx="3476">
                  <c:v>42963.173379629625</c:v>
                </c:pt>
                <c:pt idx="3477">
                  <c:v>42963.173611111102</c:v>
                </c:pt>
                <c:pt idx="3478">
                  <c:v>42963.173842592594</c:v>
                </c:pt>
                <c:pt idx="3479">
                  <c:v>42963.174074074079</c:v>
                </c:pt>
                <c:pt idx="3480">
                  <c:v>42963.174305555556</c:v>
                </c:pt>
                <c:pt idx="3481">
                  <c:v>42963.174537037041</c:v>
                </c:pt>
                <c:pt idx="3482">
                  <c:v>42963.174768518511</c:v>
                </c:pt>
                <c:pt idx="3483">
                  <c:v>42963.174999999996</c:v>
                </c:pt>
                <c:pt idx="3484">
                  <c:v>42963.17523148148</c:v>
                </c:pt>
                <c:pt idx="3485">
                  <c:v>42963.175462962958</c:v>
                </c:pt>
                <c:pt idx="3486">
                  <c:v>42963.175694444442</c:v>
                </c:pt>
                <c:pt idx="3487">
                  <c:v>42963.175925925927</c:v>
                </c:pt>
                <c:pt idx="3488">
                  <c:v>42963.176157407412</c:v>
                </c:pt>
                <c:pt idx="3489">
                  <c:v>42963.176388888889</c:v>
                </c:pt>
                <c:pt idx="3490">
                  <c:v>42963.176620370381</c:v>
                </c:pt>
                <c:pt idx="3491">
                  <c:v>42963.176851851851</c:v>
                </c:pt>
                <c:pt idx="3492">
                  <c:v>42963.177083333328</c:v>
                </c:pt>
                <c:pt idx="3493">
                  <c:v>42963.177314814806</c:v>
                </c:pt>
                <c:pt idx="3494">
                  <c:v>42963.177546296298</c:v>
                </c:pt>
                <c:pt idx="3495">
                  <c:v>42963.177777777775</c:v>
                </c:pt>
                <c:pt idx="3496">
                  <c:v>42963.17800925926</c:v>
                </c:pt>
                <c:pt idx="3497">
                  <c:v>42963.178240740737</c:v>
                </c:pt>
                <c:pt idx="3498">
                  <c:v>42963.178472222222</c:v>
                </c:pt>
                <c:pt idx="3499">
                  <c:v>42963.178703703699</c:v>
                </c:pt>
                <c:pt idx="3500">
                  <c:v>42963.178935185191</c:v>
                </c:pt>
                <c:pt idx="3501">
                  <c:v>42963.179166666654</c:v>
                </c:pt>
                <c:pt idx="3502">
                  <c:v>42963.179398148153</c:v>
                </c:pt>
                <c:pt idx="3503">
                  <c:v>42963.179629629623</c:v>
                </c:pt>
                <c:pt idx="3504">
                  <c:v>42963.179861111101</c:v>
                </c:pt>
                <c:pt idx="3505">
                  <c:v>42963.180092592593</c:v>
                </c:pt>
                <c:pt idx="3506">
                  <c:v>42963.180324074085</c:v>
                </c:pt>
                <c:pt idx="3507">
                  <c:v>42963.180555555562</c:v>
                </c:pt>
                <c:pt idx="3508">
                  <c:v>42963.180787037032</c:v>
                </c:pt>
                <c:pt idx="3509">
                  <c:v>42963.181018518517</c:v>
                </c:pt>
                <c:pt idx="3510">
                  <c:v>42963.181250000001</c:v>
                </c:pt>
                <c:pt idx="3511">
                  <c:v>42963.181481481472</c:v>
                </c:pt>
                <c:pt idx="3512">
                  <c:v>42963.181712962964</c:v>
                </c:pt>
                <c:pt idx="3513">
                  <c:v>42963.181944444441</c:v>
                </c:pt>
                <c:pt idx="3514">
                  <c:v>42963.182175925933</c:v>
                </c:pt>
                <c:pt idx="3515">
                  <c:v>42963.18240740741</c:v>
                </c:pt>
                <c:pt idx="3516">
                  <c:v>42963.182638888895</c:v>
                </c:pt>
                <c:pt idx="3517">
                  <c:v>42963.18287037038</c:v>
                </c:pt>
                <c:pt idx="3518">
                  <c:v>42963.183101851842</c:v>
                </c:pt>
                <c:pt idx="3519">
                  <c:v>42963.183333333334</c:v>
                </c:pt>
                <c:pt idx="3520">
                  <c:v>42963.183564814804</c:v>
                </c:pt>
                <c:pt idx="3521">
                  <c:v>42963.183796296296</c:v>
                </c:pt>
                <c:pt idx="3522">
                  <c:v>42963.184027777781</c:v>
                </c:pt>
                <c:pt idx="3523">
                  <c:v>42963.184259259266</c:v>
                </c:pt>
                <c:pt idx="3524">
                  <c:v>42963.184490740736</c:v>
                </c:pt>
                <c:pt idx="3525">
                  <c:v>42963.18472222222</c:v>
                </c:pt>
                <c:pt idx="3526">
                  <c:v>42963.184953703705</c:v>
                </c:pt>
                <c:pt idx="3527">
                  <c:v>42963.185185185175</c:v>
                </c:pt>
                <c:pt idx="3528">
                  <c:v>42963.18541666666</c:v>
                </c:pt>
                <c:pt idx="3529">
                  <c:v>42963.185648148152</c:v>
                </c:pt>
                <c:pt idx="3530">
                  <c:v>42963.185879629629</c:v>
                </c:pt>
                <c:pt idx="3531">
                  <c:v>42963.186111111114</c:v>
                </c:pt>
                <c:pt idx="3532">
                  <c:v>42963.186342592591</c:v>
                </c:pt>
                <c:pt idx="3533">
                  <c:v>42963.18657407409</c:v>
                </c:pt>
                <c:pt idx="3534">
                  <c:v>42963.186805555553</c:v>
                </c:pt>
                <c:pt idx="3535">
                  <c:v>42963.187037037038</c:v>
                </c:pt>
                <c:pt idx="3536">
                  <c:v>42963.187268518515</c:v>
                </c:pt>
                <c:pt idx="3537">
                  <c:v>42963.1875</c:v>
                </c:pt>
                <c:pt idx="3538">
                  <c:v>42963.187731481485</c:v>
                </c:pt>
                <c:pt idx="3539">
                  <c:v>42963.187962962955</c:v>
                </c:pt>
                <c:pt idx="3540">
                  <c:v>42963.188194444454</c:v>
                </c:pt>
                <c:pt idx="3541">
                  <c:v>42963.188425925931</c:v>
                </c:pt>
                <c:pt idx="3542">
                  <c:v>42963.188657407416</c:v>
                </c:pt>
                <c:pt idx="3543">
                  <c:v>42963.188888888893</c:v>
                </c:pt>
                <c:pt idx="3544">
                  <c:v>42963.189120370371</c:v>
                </c:pt>
                <c:pt idx="3545">
                  <c:v>42963.189351851855</c:v>
                </c:pt>
                <c:pt idx="3546">
                  <c:v>42963.189583333326</c:v>
                </c:pt>
                <c:pt idx="3547">
                  <c:v>42963.189814814818</c:v>
                </c:pt>
                <c:pt idx="3548">
                  <c:v>42963.190046296295</c:v>
                </c:pt>
                <c:pt idx="3549">
                  <c:v>42963.19027777778</c:v>
                </c:pt>
                <c:pt idx="3550">
                  <c:v>42963.190509259257</c:v>
                </c:pt>
                <c:pt idx="3551">
                  <c:v>42963.190740740727</c:v>
                </c:pt>
                <c:pt idx="3552">
                  <c:v>42963.190972222212</c:v>
                </c:pt>
                <c:pt idx="3553">
                  <c:v>42963.191203703696</c:v>
                </c:pt>
                <c:pt idx="3554">
                  <c:v>42963.191435185181</c:v>
                </c:pt>
                <c:pt idx="3555">
                  <c:v>42963.191666666651</c:v>
                </c:pt>
                <c:pt idx="3556">
                  <c:v>42963.191898148158</c:v>
                </c:pt>
                <c:pt idx="3557">
                  <c:v>42963.19212962962</c:v>
                </c:pt>
                <c:pt idx="3558">
                  <c:v>42963.192361111098</c:v>
                </c:pt>
                <c:pt idx="3559">
                  <c:v>42963.19259259259</c:v>
                </c:pt>
                <c:pt idx="3560">
                  <c:v>42963.192824074082</c:v>
                </c:pt>
                <c:pt idx="3561">
                  <c:v>42963.193055555552</c:v>
                </c:pt>
                <c:pt idx="3562">
                  <c:v>42963.193287037029</c:v>
                </c:pt>
                <c:pt idx="3563">
                  <c:v>42963.193518518521</c:v>
                </c:pt>
                <c:pt idx="3564">
                  <c:v>42963.193749999991</c:v>
                </c:pt>
                <c:pt idx="3565">
                  <c:v>42963.193981481469</c:v>
                </c:pt>
                <c:pt idx="3566">
                  <c:v>42963.194212962961</c:v>
                </c:pt>
                <c:pt idx="3567">
                  <c:v>42963.194444444445</c:v>
                </c:pt>
                <c:pt idx="3568">
                  <c:v>42963.194675925923</c:v>
                </c:pt>
                <c:pt idx="3569">
                  <c:v>42963.194907407407</c:v>
                </c:pt>
                <c:pt idx="3570">
                  <c:v>42963.195138888885</c:v>
                </c:pt>
                <c:pt idx="3571">
                  <c:v>42963.195370370362</c:v>
                </c:pt>
                <c:pt idx="3572">
                  <c:v>42963.195601851847</c:v>
                </c:pt>
                <c:pt idx="3573">
                  <c:v>42963.195833333324</c:v>
                </c:pt>
                <c:pt idx="3574">
                  <c:v>42963.196064814809</c:v>
                </c:pt>
                <c:pt idx="3575">
                  <c:v>42963.196296296293</c:v>
                </c:pt>
                <c:pt idx="3576">
                  <c:v>42963.196527777778</c:v>
                </c:pt>
                <c:pt idx="3577">
                  <c:v>42963.196759259255</c:v>
                </c:pt>
                <c:pt idx="3578">
                  <c:v>42963.196990740733</c:v>
                </c:pt>
                <c:pt idx="3579">
                  <c:v>42963.197222222225</c:v>
                </c:pt>
                <c:pt idx="3580">
                  <c:v>42963.197453703688</c:v>
                </c:pt>
                <c:pt idx="3581">
                  <c:v>42963.19768518518</c:v>
                </c:pt>
                <c:pt idx="3582">
                  <c:v>42963.197916666657</c:v>
                </c:pt>
                <c:pt idx="3583">
                  <c:v>42963.198148148149</c:v>
                </c:pt>
                <c:pt idx="3584">
                  <c:v>42963.198379629626</c:v>
                </c:pt>
                <c:pt idx="3585">
                  <c:v>42963.198611111104</c:v>
                </c:pt>
                <c:pt idx="3586">
                  <c:v>42963.198842592596</c:v>
                </c:pt>
                <c:pt idx="3587">
                  <c:v>42963.199074074073</c:v>
                </c:pt>
                <c:pt idx="3588">
                  <c:v>42963.19930555555</c:v>
                </c:pt>
                <c:pt idx="3589">
                  <c:v>42963.199537037035</c:v>
                </c:pt>
                <c:pt idx="3590">
                  <c:v>42963.199768518512</c:v>
                </c:pt>
                <c:pt idx="3591">
                  <c:v>42963.199999999997</c:v>
                </c:pt>
                <c:pt idx="3592">
                  <c:v>42963.200231481482</c:v>
                </c:pt>
                <c:pt idx="3593">
                  <c:v>42963.200462962959</c:v>
                </c:pt>
                <c:pt idx="3594">
                  <c:v>42963.200694444451</c:v>
                </c:pt>
                <c:pt idx="3595">
                  <c:v>42963.200925925928</c:v>
                </c:pt>
                <c:pt idx="3596">
                  <c:v>42963.201157407406</c:v>
                </c:pt>
                <c:pt idx="3597">
                  <c:v>42963.201388888883</c:v>
                </c:pt>
                <c:pt idx="3598">
                  <c:v>42963.201620370361</c:v>
                </c:pt>
                <c:pt idx="3599">
                  <c:v>42963.201851851845</c:v>
                </c:pt>
                <c:pt idx="3600">
                  <c:v>42963.202083333323</c:v>
                </c:pt>
                <c:pt idx="3601">
                  <c:v>42963.202314814815</c:v>
                </c:pt>
                <c:pt idx="3602">
                  <c:v>42963.202546296299</c:v>
                </c:pt>
                <c:pt idx="3603">
                  <c:v>42963.202777777777</c:v>
                </c:pt>
                <c:pt idx="3604">
                  <c:v>42963.203009259254</c:v>
                </c:pt>
                <c:pt idx="3605">
                  <c:v>42963.203240740731</c:v>
                </c:pt>
                <c:pt idx="3606">
                  <c:v>42963.203472222216</c:v>
                </c:pt>
                <c:pt idx="3607">
                  <c:v>42963.203703703686</c:v>
                </c:pt>
                <c:pt idx="3608">
                  <c:v>42963.203935185185</c:v>
                </c:pt>
                <c:pt idx="3609">
                  <c:v>42963.204166666663</c:v>
                </c:pt>
                <c:pt idx="3610">
                  <c:v>42963.204398148155</c:v>
                </c:pt>
                <c:pt idx="3611">
                  <c:v>42963.204629629625</c:v>
                </c:pt>
                <c:pt idx="3612">
                  <c:v>42963.204861111102</c:v>
                </c:pt>
                <c:pt idx="3613">
                  <c:v>42963.205092592594</c:v>
                </c:pt>
                <c:pt idx="3614">
                  <c:v>42963.205324074072</c:v>
                </c:pt>
                <c:pt idx="3615">
                  <c:v>42963.205555555556</c:v>
                </c:pt>
                <c:pt idx="3616">
                  <c:v>42963.205787037026</c:v>
                </c:pt>
                <c:pt idx="3617">
                  <c:v>42963.206018518518</c:v>
                </c:pt>
                <c:pt idx="3618">
                  <c:v>42963.206250000003</c:v>
                </c:pt>
                <c:pt idx="3619">
                  <c:v>42963.206481481473</c:v>
                </c:pt>
                <c:pt idx="3620">
                  <c:v>42963.206712962965</c:v>
                </c:pt>
                <c:pt idx="3621">
                  <c:v>42963.206944444442</c:v>
                </c:pt>
                <c:pt idx="3622">
                  <c:v>42963.207175925927</c:v>
                </c:pt>
                <c:pt idx="3623">
                  <c:v>42963.207407407404</c:v>
                </c:pt>
                <c:pt idx="3624">
                  <c:v>42963.207638888889</c:v>
                </c:pt>
                <c:pt idx="3625">
                  <c:v>42963.207870370381</c:v>
                </c:pt>
                <c:pt idx="3626">
                  <c:v>42963.208101851844</c:v>
                </c:pt>
                <c:pt idx="3627">
                  <c:v>42963.208333333336</c:v>
                </c:pt>
                <c:pt idx="3628">
                  <c:v>42963.208564814806</c:v>
                </c:pt>
                <c:pt idx="3629">
                  <c:v>42963.208796296298</c:v>
                </c:pt>
                <c:pt idx="3630">
                  <c:v>42963.209027777775</c:v>
                </c:pt>
                <c:pt idx="3631">
                  <c:v>42963.20925925926</c:v>
                </c:pt>
                <c:pt idx="3632">
                  <c:v>42963.20949074073</c:v>
                </c:pt>
                <c:pt idx="3633">
                  <c:v>42963.209722222215</c:v>
                </c:pt>
                <c:pt idx="3634">
                  <c:v>42963.209953703699</c:v>
                </c:pt>
                <c:pt idx="3635">
                  <c:v>42963.210185185184</c:v>
                </c:pt>
                <c:pt idx="3636">
                  <c:v>42963.210416666661</c:v>
                </c:pt>
                <c:pt idx="3637">
                  <c:v>42963.210648148153</c:v>
                </c:pt>
                <c:pt idx="3638">
                  <c:v>42963.210879629631</c:v>
                </c:pt>
                <c:pt idx="3639">
                  <c:v>42963.211111111101</c:v>
                </c:pt>
                <c:pt idx="3640">
                  <c:v>42963.211342592585</c:v>
                </c:pt>
                <c:pt idx="3641">
                  <c:v>42963.211574074085</c:v>
                </c:pt>
                <c:pt idx="3642">
                  <c:v>42963.211805555555</c:v>
                </c:pt>
                <c:pt idx="3643">
                  <c:v>42963.212037037039</c:v>
                </c:pt>
                <c:pt idx="3644">
                  <c:v>42963.212268518517</c:v>
                </c:pt>
                <c:pt idx="3645">
                  <c:v>42963.212500000001</c:v>
                </c:pt>
                <c:pt idx="3646">
                  <c:v>42963.212731481479</c:v>
                </c:pt>
                <c:pt idx="3647">
                  <c:v>42963.212962962964</c:v>
                </c:pt>
                <c:pt idx="3648">
                  <c:v>42963.213194444441</c:v>
                </c:pt>
                <c:pt idx="3649">
                  <c:v>42963.213425925926</c:v>
                </c:pt>
                <c:pt idx="3650">
                  <c:v>42963.21365740741</c:v>
                </c:pt>
                <c:pt idx="3651">
                  <c:v>42963.213888888888</c:v>
                </c:pt>
                <c:pt idx="3652">
                  <c:v>42963.214120370372</c:v>
                </c:pt>
                <c:pt idx="3653">
                  <c:v>42963.21435185185</c:v>
                </c:pt>
                <c:pt idx="3654">
                  <c:v>42963.214583333334</c:v>
                </c:pt>
                <c:pt idx="3655">
                  <c:v>42963.214814814812</c:v>
                </c:pt>
                <c:pt idx="3656">
                  <c:v>42963.215046296296</c:v>
                </c:pt>
                <c:pt idx="3657">
                  <c:v>42963.215277777781</c:v>
                </c:pt>
                <c:pt idx="3658">
                  <c:v>42963.215509259258</c:v>
                </c:pt>
                <c:pt idx="3659">
                  <c:v>42963.215740740729</c:v>
                </c:pt>
                <c:pt idx="3660">
                  <c:v>42963.21597222222</c:v>
                </c:pt>
                <c:pt idx="3661">
                  <c:v>42963.216203703705</c:v>
                </c:pt>
                <c:pt idx="3662">
                  <c:v>42963.216435185182</c:v>
                </c:pt>
                <c:pt idx="3663">
                  <c:v>42963.21666666666</c:v>
                </c:pt>
                <c:pt idx="3664">
                  <c:v>42963.216898148159</c:v>
                </c:pt>
                <c:pt idx="3665">
                  <c:v>42963.217129629622</c:v>
                </c:pt>
                <c:pt idx="3666">
                  <c:v>42963.217361111107</c:v>
                </c:pt>
                <c:pt idx="3667">
                  <c:v>42963.217592592591</c:v>
                </c:pt>
                <c:pt idx="3668">
                  <c:v>42963.217824074083</c:v>
                </c:pt>
                <c:pt idx="3669">
                  <c:v>42963.218055555553</c:v>
                </c:pt>
                <c:pt idx="3670">
                  <c:v>42963.218287037038</c:v>
                </c:pt>
                <c:pt idx="3671">
                  <c:v>42963.218518518523</c:v>
                </c:pt>
                <c:pt idx="3672">
                  <c:v>42963.21875</c:v>
                </c:pt>
                <c:pt idx="3673">
                  <c:v>42963.218981481485</c:v>
                </c:pt>
                <c:pt idx="3674">
                  <c:v>42963.219212962962</c:v>
                </c:pt>
                <c:pt idx="3675">
                  <c:v>42963.219444444447</c:v>
                </c:pt>
                <c:pt idx="3676">
                  <c:v>42963.219675925931</c:v>
                </c:pt>
                <c:pt idx="3677">
                  <c:v>42963.219907407409</c:v>
                </c:pt>
                <c:pt idx="3678">
                  <c:v>42963.220138888886</c:v>
                </c:pt>
                <c:pt idx="3679">
                  <c:v>42963.220370370371</c:v>
                </c:pt>
                <c:pt idx="3680">
                  <c:v>42963.220601851848</c:v>
                </c:pt>
                <c:pt idx="3681">
                  <c:v>42963.220833333326</c:v>
                </c:pt>
                <c:pt idx="3682">
                  <c:v>42963.221064814803</c:v>
                </c:pt>
                <c:pt idx="3683">
                  <c:v>42963.221296296295</c:v>
                </c:pt>
                <c:pt idx="3684">
                  <c:v>42963.221527777772</c:v>
                </c:pt>
                <c:pt idx="3685">
                  <c:v>42963.22175925925</c:v>
                </c:pt>
                <c:pt idx="3686">
                  <c:v>42963.221990740727</c:v>
                </c:pt>
                <c:pt idx="3687">
                  <c:v>42963.222222222212</c:v>
                </c:pt>
                <c:pt idx="3688">
                  <c:v>42963.222453703696</c:v>
                </c:pt>
                <c:pt idx="3689">
                  <c:v>42963.222685185181</c:v>
                </c:pt>
                <c:pt idx="3690">
                  <c:v>42963.222916666658</c:v>
                </c:pt>
                <c:pt idx="3691">
                  <c:v>42963.22314814815</c:v>
                </c:pt>
                <c:pt idx="3692">
                  <c:v>42963.22337962962</c:v>
                </c:pt>
                <c:pt idx="3693">
                  <c:v>42963.223611111098</c:v>
                </c:pt>
                <c:pt idx="3694">
                  <c:v>42963.223842592583</c:v>
                </c:pt>
                <c:pt idx="3695">
                  <c:v>42963.224074074082</c:v>
                </c:pt>
                <c:pt idx="3696">
                  <c:v>42963.224305555552</c:v>
                </c:pt>
                <c:pt idx="3697">
                  <c:v>42963.224537037036</c:v>
                </c:pt>
                <c:pt idx="3698">
                  <c:v>42963.224768518514</c:v>
                </c:pt>
                <c:pt idx="3699">
                  <c:v>42963.224999999999</c:v>
                </c:pt>
                <c:pt idx="3700">
                  <c:v>42963.225231481476</c:v>
                </c:pt>
                <c:pt idx="3701">
                  <c:v>42963.225462962946</c:v>
                </c:pt>
                <c:pt idx="3702">
                  <c:v>42963.225694444445</c:v>
                </c:pt>
                <c:pt idx="3703">
                  <c:v>42963.225925925915</c:v>
                </c:pt>
                <c:pt idx="3704">
                  <c:v>42963.226157407407</c:v>
                </c:pt>
                <c:pt idx="3705">
                  <c:v>42963.226388888885</c:v>
                </c:pt>
                <c:pt idx="3706">
                  <c:v>42963.226620370362</c:v>
                </c:pt>
                <c:pt idx="3707">
                  <c:v>42963.226851851854</c:v>
                </c:pt>
                <c:pt idx="3708">
                  <c:v>42963.227083333317</c:v>
                </c:pt>
                <c:pt idx="3709">
                  <c:v>42963.227314814809</c:v>
                </c:pt>
                <c:pt idx="3710">
                  <c:v>42963.227546296286</c:v>
                </c:pt>
                <c:pt idx="3711">
                  <c:v>42963.227777777771</c:v>
                </c:pt>
                <c:pt idx="3712">
                  <c:v>42963.228009259255</c:v>
                </c:pt>
                <c:pt idx="3713">
                  <c:v>42963.228240740733</c:v>
                </c:pt>
                <c:pt idx="3714">
                  <c:v>42963.228472222225</c:v>
                </c:pt>
                <c:pt idx="3715">
                  <c:v>42963.228703703688</c:v>
                </c:pt>
                <c:pt idx="3716">
                  <c:v>42963.228935185187</c:v>
                </c:pt>
                <c:pt idx="3717">
                  <c:v>42963.22916666665</c:v>
                </c:pt>
                <c:pt idx="3718">
                  <c:v>42963.229398148149</c:v>
                </c:pt>
                <c:pt idx="3719">
                  <c:v>42963.229629629619</c:v>
                </c:pt>
                <c:pt idx="3720">
                  <c:v>42963.229861111096</c:v>
                </c:pt>
                <c:pt idx="3721">
                  <c:v>42963.230092592596</c:v>
                </c:pt>
                <c:pt idx="3722">
                  <c:v>42963.230324074073</c:v>
                </c:pt>
                <c:pt idx="3723">
                  <c:v>42963.230555555558</c:v>
                </c:pt>
                <c:pt idx="3724">
                  <c:v>42963.230787037028</c:v>
                </c:pt>
                <c:pt idx="3725">
                  <c:v>42963.23101851852</c:v>
                </c:pt>
                <c:pt idx="3726">
                  <c:v>42963.231249999997</c:v>
                </c:pt>
                <c:pt idx="3727">
                  <c:v>42963.231481481467</c:v>
                </c:pt>
                <c:pt idx="3728">
                  <c:v>42963.231712962959</c:v>
                </c:pt>
                <c:pt idx="3729">
                  <c:v>42963.231944444444</c:v>
                </c:pt>
                <c:pt idx="3730">
                  <c:v>42963.232175925928</c:v>
                </c:pt>
                <c:pt idx="3731">
                  <c:v>42963.232407407406</c:v>
                </c:pt>
                <c:pt idx="3732">
                  <c:v>42963.232638888891</c:v>
                </c:pt>
                <c:pt idx="3733">
                  <c:v>42963.232870370368</c:v>
                </c:pt>
                <c:pt idx="3734">
                  <c:v>42963.233101851838</c:v>
                </c:pt>
                <c:pt idx="3735">
                  <c:v>42963.233333333323</c:v>
                </c:pt>
                <c:pt idx="3736">
                  <c:v>42963.233564814807</c:v>
                </c:pt>
                <c:pt idx="3737">
                  <c:v>42963.233796296292</c:v>
                </c:pt>
                <c:pt idx="3738">
                  <c:v>42963.234027777777</c:v>
                </c:pt>
                <c:pt idx="3739">
                  <c:v>42963.234259259261</c:v>
                </c:pt>
                <c:pt idx="3740">
                  <c:v>42963.234490740731</c:v>
                </c:pt>
                <c:pt idx="3741">
                  <c:v>42963.234722222216</c:v>
                </c:pt>
                <c:pt idx="3742">
                  <c:v>42963.234953703693</c:v>
                </c:pt>
                <c:pt idx="3743">
                  <c:v>42963.235185185178</c:v>
                </c:pt>
                <c:pt idx="3744">
                  <c:v>42963.235416666663</c:v>
                </c:pt>
                <c:pt idx="3745">
                  <c:v>42963.235648148147</c:v>
                </c:pt>
                <c:pt idx="3746">
                  <c:v>42963.235879629625</c:v>
                </c:pt>
                <c:pt idx="3747">
                  <c:v>42963.236111111102</c:v>
                </c:pt>
                <c:pt idx="3748">
                  <c:v>42963.236342592594</c:v>
                </c:pt>
                <c:pt idx="3749">
                  <c:v>42963.236574074079</c:v>
                </c:pt>
                <c:pt idx="3750">
                  <c:v>42963.236805555556</c:v>
                </c:pt>
                <c:pt idx="3751">
                  <c:v>42963.237037037034</c:v>
                </c:pt>
                <c:pt idx="3752">
                  <c:v>42963.237268518511</c:v>
                </c:pt>
                <c:pt idx="3753">
                  <c:v>42963.237499999996</c:v>
                </c:pt>
                <c:pt idx="3754">
                  <c:v>42963.237731481473</c:v>
                </c:pt>
                <c:pt idx="3755">
                  <c:v>42963.237962962958</c:v>
                </c:pt>
                <c:pt idx="3756">
                  <c:v>42963.238194444442</c:v>
                </c:pt>
                <c:pt idx="3757">
                  <c:v>42963.238425925927</c:v>
                </c:pt>
                <c:pt idx="3758">
                  <c:v>42963.238657407412</c:v>
                </c:pt>
                <c:pt idx="3759">
                  <c:v>42963.238888888889</c:v>
                </c:pt>
                <c:pt idx="3760">
                  <c:v>42963.239120370374</c:v>
                </c:pt>
                <c:pt idx="3761">
                  <c:v>42963.239351851844</c:v>
                </c:pt>
                <c:pt idx="3762">
                  <c:v>42963.239583333328</c:v>
                </c:pt>
                <c:pt idx="3763">
                  <c:v>42963.239814814806</c:v>
                </c:pt>
                <c:pt idx="3764">
                  <c:v>42963.240046296298</c:v>
                </c:pt>
                <c:pt idx="3765">
                  <c:v>42963.240277777782</c:v>
                </c:pt>
                <c:pt idx="3766">
                  <c:v>42963.24050925926</c:v>
                </c:pt>
                <c:pt idx="3767">
                  <c:v>42963.24074074073</c:v>
                </c:pt>
                <c:pt idx="3768">
                  <c:v>42963.240972222222</c:v>
                </c:pt>
                <c:pt idx="3769">
                  <c:v>42963.241203703699</c:v>
                </c:pt>
                <c:pt idx="3770">
                  <c:v>42963.241435185184</c:v>
                </c:pt>
                <c:pt idx="3771">
                  <c:v>42963.241666666654</c:v>
                </c:pt>
                <c:pt idx="3772">
                  <c:v>42963.241898148153</c:v>
                </c:pt>
                <c:pt idx="3773">
                  <c:v>42963.242129629623</c:v>
                </c:pt>
                <c:pt idx="3774">
                  <c:v>42963.242361111101</c:v>
                </c:pt>
                <c:pt idx="3775">
                  <c:v>42963.242592592593</c:v>
                </c:pt>
                <c:pt idx="3776">
                  <c:v>42963.242824074085</c:v>
                </c:pt>
                <c:pt idx="3777">
                  <c:v>42963.243055555555</c:v>
                </c:pt>
                <c:pt idx="3778">
                  <c:v>42963.243287037032</c:v>
                </c:pt>
                <c:pt idx="3779">
                  <c:v>42963.243518518517</c:v>
                </c:pt>
                <c:pt idx="3780">
                  <c:v>42963.243749999994</c:v>
                </c:pt>
                <c:pt idx="3781">
                  <c:v>42963.243981481472</c:v>
                </c:pt>
                <c:pt idx="3782">
                  <c:v>42963.244212962971</c:v>
                </c:pt>
                <c:pt idx="3783">
                  <c:v>42963.244444444441</c:v>
                </c:pt>
                <c:pt idx="3784">
                  <c:v>42963.244675925933</c:v>
                </c:pt>
                <c:pt idx="3785">
                  <c:v>42963.24490740741</c:v>
                </c:pt>
                <c:pt idx="3786">
                  <c:v>42963.245138888888</c:v>
                </c:pt>
                <c:pt idx="3787">
                  <c:v>42963.245370370372</c:v>
                </c:pt>
                <c:pt idx="3788">
                  <c:v>42963.245601851842</c:v>
                </c:pt>
                <c:pt idx="3789">
                  <c:v>42963.245833333334</c:v>
                </c:pt>
                <c:pt idx="3790">
                  <c:v>42963.246064814804</c:v>
                </c:pt>
                <c:pt idx="3791">
                  <c:v>42963.246296296304</c:v>
                </c:pt>
                <c:pt idx="3792">
                  <c:v>42963.246527777781</c:v>
                </c:pt>
                <c:pt idx="3793">
                  <c:v>42963.246759259258</c:v>
                </c:pt>
                <c:pt idx="3794">
                  <c:v>42963.246990740736</c:v>
                </c:pt>
                <c:pt idx="3795">
                  <c:v>42963.24722222222</c:v>
                </c:pt>
                <c:pt idx="3796">
                  <c:v>42963.247453703698</c:v>
                </c:pt>
                <c:pt idx="3797">
                  <c:v>42963.247685185175</c:v>
                </c:pt>
                <c:pt idx="3798">
                  <c:v>42963.24791666666</c:v>
                </c:pt>
                <c:pt idx="3799">
                  <c:v>42963.248148148152</c:v>
                </c:pt>
                <c:pt idx="3800">
                  <c:v>42963.248379629629</c:v>
                </c:pt>
                <c:pt idx="3801">
                  <c:v>42963.248611111114</c:v>
                </c:pt>
                <c:pt idx="3802">
                  <c:v>42963.248842592591</c:v>
                </c:pt>
                <c:pt idx="3803">
                  <c:v>42963.249074074083</c:v>
                </c:pt>
                <c:pt idx="3804">
                  <c:v>42963.249305555546</c:v>
                </c:pt>
                <c:pt idx="3805">
                  <c:v>42963.249537037038</c:v>
                </c:pt>
                <c:pt idx="3806">
                  <c:v>42963.249768518508</c:v>
                </c:pt>
                <c:pt idx="3807">
                  <c:v>42963.25</c:v>
                </c:pt>
                <c:pt idx="3808">
                  <c:v>42963.250231481492</c:v>
                </c:pt>
                <c:pt idx="3809">
                  <c:v>42963.250462962955</c:v>
                </c:pt>
                <c:pt idx="3810">
                  <c:v>42963.250694444454</c:v>
                </c:pt>
                <c:pt idx="3811">
                  <c:v>42963.250925925931</c:v>
                </c:pt>
                <c:pt idx="3812">
                  <c:v>42963.251157407409</c:v>
                </c:pt>
                <c:pt idx="3813">
                  <c:v>42963.251388888886</c:v>
                </c:pt>
                <c:pt idx="3814">
                  <c:v>42963.251620370371</c:v>
                </c:pt>
                <c:pt idx="3815">
                  <c:v>42963.251851851855</c:v>
                </c:pt>
                <c:pt idx="3816">
                  <c:v>42963.252083333326</c:v>
                </c:pt>
                <c:pt idx="3817">
                  <c:v>42963.252314814818</c:v>
                </c:pt>
                <c:pt idx="3818">
                  <c:v>42963.252546296302</c:v>
                </c:pt>
                <c:pt idx="3819">
                  <c:v>42963.25277777778</c:v>
                </c:pt>
                <c:pt idx="3820">
                  <c:v>42963.253009259257</c:v>
                </c:pt>
                <c:pt idx="3821">
                  <c:v>42963.253240740734</c:v>
                </c:pt>
                <c:pt idx="3822">
                  <c:v>42963.253472222212</c:v>
                </c:pt>
                <c:pt idx="3823">
                  <c:v>42963.253703703696</c:v>
                </c:pt>
                <c:pt idx="3824">
                  <c:v>42963.253935185188</c:v>
                </c:pt>
                <c:pt idx="3825">
                  <c:v>42963.254166666658</c:v>
                </c:pt>
                <c:pt idx="3826">
                  <c:v>42963.254398148165</c:v>
                </c:pt>
                <c:pt idx="3827">
                  <c:v>42963.254629629628</c:v>
                </c:pt>
                <c:pt idx="3828">
                  <c:v>42963.254861111105</c:v>
                </c:pt>
                <c:pt idx="3829">
                  <c:v>42963.25509259259</c:v>
                </c:pt>
                <c:pt idx="3830">
                  <c:v>42963.255324074082</c:v>
                </c:pt>
                <c:pt idx="3831">
                  <c:v>42963.255555555559</c:v>
                </c:pt>
                <c:pt idx="3832">
                  <c:v>42963.255787037029</c:v>
                </c:pt>
                <c:pt idx="3833">
                  <c:v>42963.256018518528</c:v>
                </c:pt>
                <c:pt idx="3834">
                  <c:v>42963.256250000006</c:v>
                </c:pt>
                <c:pt idx="3835">
                  <c:v>42963.256481481476</c:v>
                </c:pt>
                <c:pt idx="3836">
                  <c:v>42963.256712962961</c:v>
                </c:pt>
                <c:pt idx="3837">
                  <c:v>42963.256944444453</c:v>
                </c:pt>
                <c:pt idx="3838">
                  <c:v>42963.257175925923</c:v>
                </c:pt>
                <c:pt idx="3839">
                  <c:v>42963.257407407407</c:v>
                </c:pt>
                <c:pt idx="3840">
                  <c:v>42963.257638888892</c:v>
                </c:pt>
                <c:pt idx="3841">
                  <c:v>42963.257870370369</c:v>
                </c:pt>
                <c:pt idx="3842">
                  <c:v>42963.258101851854</c:v>
                </c:pt>
                <c:pt idx="3843">
                  <c:v>42963.258333333331</c:v>
                </c:pt>
                <c:pt idx="3844">
                  <c:v>42963.258564814816</c:v>
                </c:pt>
                <c:pt idx="3845">
                  <c:v>42963.258796296293</c:v>
                </c:pt>
                <c:pt idx="3846">
                  <c:v>42963.259027777778</c:v>
                </c:pt>
                <c:pt idx="3847">
                  <c:v>42963.259259259263</c:v>
                </c:pt>
                <c:pt idx="3848">
                  <c:v>42963.259490740733</c:v>
                </c:pt>
                <c:pt idx="3849">
                  <c:v>42963.259722222225</c:v>
                </c:pt>
                <c:pt idx="3850">
                  <c:v>42963.259953703695</c:v>
                </c:pt>
                <c:pt idx="3851">
                  <c:v>42963.26018518518</c:v>
                </c:pt>
                <c:pt idx="3852">
                  <c:v>42963.260416666657</c:v>
                </c:pt>
                <c:pt idx="3853">
                  <c:v>42963.260648148149</c:v>
                </c:pt>
                <c:pt idx="3854">
                  <c:v>42963.260879629626</c:v>
                </c:pt>
                <c:pt idx="3855">
                  <c:v>42963.261111111096</c:v>
                </c:pt>
                <c:pt idx="3856">
                  <c:v>42963.261342592588</c:v>
                </c:pt>
                <c:pt idx="3857">
                  <c:v>42963.261574074073</c:v>
                </c:pt>
                <c:pt idx="3858">
                  <c:v>42963.26180555555</c:v>
                </c:pt>
                <c:pt idx="3859">
                  <c:v>42963.262037037035</c:v>
                </c:pt>
                <c:pt idx="3860">
                  <c:v>42963.26226851852</c:v>
                </c:pt>
                <c:pt idx="3861">
                  <c:v>42963.262499999997</c:v>
                </c:pt>
                <c:pt idx="3862">
                  <c:v>42963.262731481474</c:v>
                </c:pt>
                <c:pt idx="3863">
                  <c:v>42963.262962962959</c:v>
                </c:pt>
                <c:pt idx="3864">
                  <c:v>42963.263194444444</c:v>
                </c:pt>
                <c:pt idx="3865">
                  <c:v>42963.263425925921</c:v>
                </c:pt>
                <c:pt idx="3866">
                  <c:v>42963.263657407406</c:v>
                </c:pt>
                <c:pt idx="3867">
                  <c:v>42963.263888888883</c:v>
                </c:pt>
                <c:pt idx="3868">
                  <c:v>42963.264120370361</c:v>
                </c:pt>
                <c:pt idx="3869">
                  <c:v>42963.264351851845</c:v>
                </c:pt>
                <c:pt idx="3870">
                  <c:v>42963.264583333323</c:v>
                </c:pt>
                <c:pt idx="3871">
                  <c:v>42963.264814814815</c:v>
                </c:pt>
                <c:pt idx="3872">
                  <c:v>42963.265046296292</c:v>
                </c:pt>
                <c:pt idx="3873">
                  <c:v>42963.265277777777</c:v>
                </c:pt>
                <c:pt idx="3874">
                  <c:v>42963.265509259254</c:v>
                </c:pt>
                <c:pt idx="3875">
                  <c:v>42963.265740740724</c:v>
                </c:pt>
                <c:pt idx="3876">
                  <c:v>42963.265972222216</c:v>
                </c:pt>
                <c:pt idx="3877">
                  <c:v>42963.266203703693</c:v>
                </c:pt>
                <c:pt idx="3878">
                  <c:v>42963.266435185185</c:v>
                </c:pt>
                <c:pt idx="3879">
                  <c:v>42963.266666666663</c:v>
                </c:pt>
                <c:pt idx="3880">
                  <c:v>42963.266898148155</c:v>
                </c:pt>
                <c:pt idx="3881">
                  <c:v>42963.267129629618</c:v>
                </c:pt>
                <c:pt idx="3882">
                  <c:v>42963.267361111095</c:v>
                </c:pt>
                <c:pt idx="3883">
                  <c:v>42963.267592592594</c:v>
                </c:pt>
                <c:pt idx="3884">
                  <c:v>42963.267824074072</c:v>
                </c:pt>
                <c:pt idx="3885">
                  <c:v>42963.268055555556</c:v>
                </c:pt>
                <c:pt idx="3886">
                  <c:v>42963.268287037034</c:v>
                </c:pt>
                <c:pt idx="3887">
                  <c:v>42963.268518518518</c:v>
                </c:pt>
                <c:pt idx="3888">
                  <c:v>42963.268749999996</c:v>
                </c:pt>
                <c:pt idx="3889">
                  <c:v>42963.268981481473</c:v>
                </c:pt>
                <c:pt idx="3890">
                  <c:v>42963.269212962965</c:v>
                </c:pt>
                <c:pt idx="3891">
                  <c:v>42963.269444444435</c:v>
                </c:pt>
                <c:pt idx="3892">
                  <c:v>42963.269675925927</c:v>
                </c:pt>
                <c:pt idx="3893">
                  <c:v>42963.269907407404</c:v>
                </c:pt>
                <c:pt idx="3894">
                  <c:v>42963.270138888889</c:v>
                </c:pt>
                <c:pt idx="3895">
                  <c:v>42963.270370370381</c:v>
                </c:pt>
                <c:pt idx="3896">
                  <c:v>42963.270601851844</c:v>
                </c:pt>
                <c:pt idx="3897">
                  <c:v>42963.270833333336</c:v>
                </c:pt>
                <c:pt idx="3898">
                  <c:v>42963.271064814799</c:v>
                </c:pt>
                <c:pt idx="3899">
                  <c:v>42963.271296296298</c:v>
                </c:pt>
                <c:pt idx="3900">
                  <c:v>42963.271527777775</c:v>
                </c:pt>
                <c:pt idx="3901">
                  <c:v>42963.271759259253</c:v>
                </c:pt>
                <c:pt idx="3902">
                  <c:v>42963.27199074073</c:v>
                </c:pt>
                <c:pt idx="3903">
                  <c:v>42963.272222222222</c:v>
                </c:pt>
                <c:pt idx="3904">
                  <c:v>42963.272453703699</c:v>
                </c:pt>
                <c:pt idx="3905">
                  <c:v>42963.272685185184</c:v>
                </c:pt>
                <c:pt idx="3906">
                  <c:v>42963.272916666661</c:v>
                </c:pt>
                <c:pt idx="3907">
                  <c:v>42963.273148148146</c:v>
                </c:pt>
                <c:pt idx="3908">
                  <c:v>42963.273379629623</c:v>
                </c:pt>
                <c:pt idx="3909">
                  <c:v>42963.273611111101</c:v>
                </c:pt>
                <c:pt idx="3910">
                  <c:v>42963.273842592585</c:v>
                </c:pt>
                <c:pt idx="3911">
                  <c:v>42963.274074074085</c:v>
                </c:pt>
                <c:pt idx="3912">
                  <c:v>42963.274305555555</c:v>
                </c:pt>
                <c:pt idx="3913">
                  <c:v>42963.274537037039</c:v>
                </c:pt>
                <c:pt idx="3914">
                  <c:v>42963.27476851851</c:v>
                </c:pt>
                <c:pt idx="3915">
                  <c:v>42963.274999999994</c:v>
                </c:pt>
                <c:pt idx="3916">
                  <c:v>42963.275231481479</c:v>
                </c:pt>
                <c:pt idx="3917">
                  <c:v>42963.275462962956</c:v>
                </c:pt>
                <c:pt idx="3918">
                  <c:v>42963.275694444441</c:v>
                </c:pt>
                <c:pt idx="3919">
                  <c:v>42963.275925925926</c:v>
                </c:pt>
                <c:pt idx="3920">
                  <c:v>42963.27615740741</c:v>
                </c:pt>
                <c:pt idx="3921">
                  <c:v>42963.276388888888</c:v>
                </c:pt>
                <c:pt idx="3922">
                  <c:v>42963.276620370372</c:v>
                </c:pt>
                <c:pt idx="3923">
                  <c:v>42963.27685185185</c:v>
                </c:pt>
                <c:pt idx="3924">
                  <c:v>42963.277083333327</c:v>
                </c:pt>
                <c:pt idx="3925">
                  <c:v>42963.277314814804</c:v>
                </c:pt>
                <c:pt idx="3926">
                  <c:v>42963.277546296296</c:v>
                </c:pt>
                <c:pt idx="3927">
                  <c:v>42963.277777777774</c:v>
                </c:pt>
                <c:pt idx="3928">
                  <c:v>42963.278009259258</c:v>
                </c:pt>
                <c:pt idx="3929">
                  <c:v>42963.278240740736</c:v>
                </c:pt>
                <c:pt idx="3930">
                  <c:v>42963.27847222222</c:v>
                </c:pt>
                <c:pt idx="3931">
                  <c:v>42963.278703703698</c:v>
                </c:pt>
                <c:pt idx="3932">
                  <c:v>42963.278935185182</c:v>
                </c:pt>
                <c:pt idx="3933">
                  <c:v>42963.279166666653</c:v>
                </c:pt>
                <c:pt idx="3934">
                  <c:v>42963.279398148152</c:v>
                </c:pt>
                <c:pt idx="3935">
                  <c:v>42963.279629629622</c:v>
                </c:pt>
                <c:pt idx="3936">
                  <c:v>42963.279861111107</c:v>
                </c:pt>
                <c:pt idx="3937">
                  <c:v>42963.280092592591</c:v>
                </c:pt>
                <c:pt idx="3938">
                  <c:v>42963.280324074083</c:v>
                </c:pt>
                <c:pt idx="3939">
                  <c:v>42963.280555555553</c:v>
                </c:pt>
                <c:pt idx="3940">
                  <c:v>42963.280787037031</c:v>
                </c:pt>
                <c:pt idx="3941">
                  <c:v>42963.281018518515</c:v>
                </c:pt>
                <c:pt idx="3942">
                  <c:v>42963.28125</c:v>
                </c:pt>
                <c:pt idx="3943">
                  <c:v>42963.281481481477</c:v>
                </c:pt>
                <c:pt idx="3944">
                  <c:v>42963.281712962955</c:v>
                </c:pt>
                <c:pt idx="3945">
                  <c:v>42963.281944444447</c:v>
                </c:pt>
                <c:pt idx="3946">
                  <c:v>42963.282175925931</c:v>
                </c:pt>
                <c:pt idx="3947">
                  <c:v>42963.282407407409</c:v>
                </c:pt>
                <c:pt idx="3948">
                  <c:v>42963.282638888893</c:v>
                </c:pt>
                <c:pt idx="3949">
                  <c:v>42963.282870370378</c:v>
                </c:pt>
                <c:pt idx="3950">
                  <c:v>42963.283101851848</c:v>
                </c:pt>
                <c:pt idx="3951">
                  <c:v>42963.283333333326</c:v>
                </c:pt>
                <c:pt idx="3952">
                  <c:v>42963.28356481481</c:v>
                </c:pt>
                <c:pt idx="3953">
                  <c:v>42963.283796296295</c:v>
                </c:pt>
                <c:pt idx="3954">
                  <c:v>42963.28402777778</c:v>
                </c:pt>
                <c:pt idx="3955">
                  <c:v>42963.284259259264</c:v>
                </c:pt>
                <c:pt idx="3956">
                  <c:v>42963.284490740734</c:v>
                </c:pt>
                <c:pt idx="3957">
                  <c:v>42963.284722222212</c:v>
                </c:pt>
                <c:pt idx="3958">
                  <c:v>42963.284953703704</c:v>
                </c:pt>
                <c:pt idx="3959">
                  <c:v>42963.285185185181</c:v>
                </c:pt>
                <c:pt idx="3960">
                  <c:v>42963.285416666658</c:v>
                </c:pt>
                <c:pt idx="3961">
                  <c:v>42963.285648148158</c:v>
                </c:pt>
                <c:pt idx="3962">
                  <c:v>42963.285879629628</c:v>
                </c:pt>
                <c:pt idx="3963">
                  <c:v>42963.286111111105</c:v>
                </c:pt>
                <c:pt idx="3964">
                  <c:v>42963.28634259259</c:v>
                </c:pt>
                <c:pt idx="3965">
                  <c:v>42963.286574074089</c:v>
                </c:pt>
                <c:pt idx="3966">
                  <c:v>42963.286805555559</c:v>
                </c:pt>
                <c:pt idx="3967">
                  <c:v>42963.287037037036</c:v>
                </c:pt>
                <c:pt idx="3968">
                  <c:v>42963.287268518521</c:v>
                </c:pt>
                <c:pt idx="3969">
                  <c:v>42963.287499999999</c:v>
                </c:pt>
                <c:pt idx="3970">
                  <c:v>42963.287731481476</c:v>
                </c:pt>
                <c:pt idx="3971">
                  <c:v>42963.287962962953</c:v>
                </c:pt>
                <c:pt idx="3972">
                  <c:v>42963.288194444453</c:v>
                </c:pt>
                <c:pt idx="3973">
                  <c:v>42963.288425925923</c:v>
                </c:pt>
                <c:pt idx="3974">
                  <c:v>42963.288657407415</c:v>
                </c:pt>
                <c:pt idx="3975">
                  <c:v>42963.288888888892</c:v>
                </c:pt>
                <c:pt idx="3976">
                  <c:v>42963.289120370362</c:v>
                </c:pt>
                <c:pt idx="3977">
                  <c:v>42963.289351851854</c:v>
                </c:pt>
                <c:pt idx="3978">
                  <c:v>42963.289583333324</c:v>
                </c:pt>
                <c:pt idx="3979">
                  <c:v>42963.289814814816</c:v>
                </c:pt>
                <c:pt idx="3980">
                  <c:v>42963.290046296286</c:v>
                </c:pt>
                <c:pt idx="3981">
                  <c:v>42963.290277777778</c:v>
                </c:pt>
                <c:pt idx="3982">
                  <c:v>42963.290509259255</c:v>
                </c:pt>
                <c:pt idx="3983">
                  <c:v>42963.290740740726</c:v>
                </c:pt>
                <c:pt idx="3984">
                  <c:v>42963.290972222225</c:v>
                </c:pt>
                <c:pt idx="3985">
                  <c:v>42963.291203703688</c:v>
                </c:pt>
                <c:pt idx="3986">
                  <c:v>42963.29143518518</c:v>
                </c:pt>
                <c:pt idx="3987">
                  <c:v>42963.29166666665</c:v>
                </c:pt>
                <c:pt idx="3988">
                  <c:v>42963.291898148149</c:v>
                </c:pt>
                <c:pt idx="3989">
                  <c:v>42963.292129629619</c:v>
                </c:pt>
                <c:pt idx="3990">
                  <c:v>42963.292361111096</c:v>
                </c:pt>
                <c:pt idx="3991">
                  <c:v>42963.292592592596</c:v>
                </c:pt>
                <c:pt idx="3992">
                  <c:v>42963.292824074073</c:v>
                </c:pt>
                <c:pt idx="3993">
                  <c:v>42963.29305555555</c:v>
                </c:pt>
                <c:pt idx="3994">
                  <c:v>42963.293287037028</c:v>
                </c:pt>
                <c:pt idx="3995">
                  <c:v>42963.29351851852</c:v>
                </c:pt>
                <c:pt idx="3996">
                  <c:v>42963.29374999999</c:v>
                </c:pt>
                <c:pt idx="3997">
                  <c:v>42963.293981481467</c:v>
                </c:pt>
                <c:pt idx="3998">
                  <c:v>42963.294212962966</c:v>
                </c:pt>
                <c:pt idx="3999">
                  <c:v>42963.294444444444</c:v>
                </c:pt>
                <c:pt idx="4000">
                  <c:v>42963.294675925928</c:v>
                </c:pt>
                <c:pt idx="4001">
                  <c:v>42963.294907407406</c:v>
                </c:pt>
                <c:pt idx="4002">
                  <c:v>42963.295138888883</c:v>
                </c:pt>
                <c:pt idx="4003">
                  <c:v>42963.295370370361</c:v>
                </c:pt>
                <c:pt idx="4004">
                  <c:v>42963.295601851838</c:v>
                </c:pt>
                <c:pt idx="4005">
                  <c:v>42963.295833333323</c:v>
                </c:pt>
                <c:pt idx="4006">
                  <c:v>42963.296064814807</c:v>
                </c:pt>
                <c:pt idx="4007">
                  <c:v>42963.296296296299</c:v>
                </c:pt>
                <c:pt idx="4008">
                  <c:v>42963.296527777777</c:v>
                </c:pt>
                <c:pt idx="4009">
                  <c:v>42963.296759259254</c:v>
                </c:pt>
                <c:pt idx="4010">
                  <c:v>42963.296990740731</c:v>
                </c:pt>
                <c:pt idx="4011">
                  <c:v>42963.297222222216</c:v>
                </c:pt>
                <c:pt idx="4012">
                  <c:v>42963.297453703686</c:v>
                </c:pt>
                <c:pt idx="4013">
                  <c:v>42963.297685185178</c:v>
                </c:pt>
                <c:pt idx="4014">
                  <c:v>42963.297916666663</c:v>
                </c:pt>
                <c:pt idx="4015">
                  <c:v>42963.298148148147</c:v>
                </c:pt>
                <c:pt idx="4016">
                  <c:v>42963.298379629625</c:v>
                </c:pt>
                <c:pt idx="4017">
                  <c:v>42963.298611111102</c:v>
                </c:pt>
                <c:pt idx="4018">
                  <c:v>42963.298842592594</c:v>
                </c:pt>
                <c:pt idx="4019">
                  <c:v>42963.299074074072</c:v>
                </c:pt>
                <c:pt idx="4020">
                  <c:v>42963.299305555549</c:v>
                </c:pt>
                <c:pt idx="4021">
                  <c:v>42963.299537037034</c:v>
                </c:pt>
                <c:pt idx="4022">
                  <c:v>42963.299768518504</c:v>
                </c:pt>
                <c:pt idx="4023">
                  <c:v>42963.3</c:v>
                </c:pt>
                <c:pt idx="4024">
                  <c:v>42963.300231481488</c:v>
                </c:pt>
                <c:pt idx="4025">
                  <c:v>42963.300462962965</c:v>
                </c:pt>
                <c:pt idx="4026">
                  <c:v>42963.30069444445</c:v>
                </c:pt>
                <c:pt idx="4027">
                  <c:v>42963.300925925934</c:v>
                </c:pt>
                <c:pt idx="4028">
                  <c:v>42963.301157407412</c:v>
                </c:pt>
                <c:pt idx="4029">
                  <c:v>42963.301388888889</c:v>
                </c:pt>
                <c:pt idx="4030">
                  <c:v>42963.301620370381</c:v>
                </c:pt>
                <c:pt idx="4031">
                  <c:v>42963.301851851851</c:v>
                </c:pt>
                <c:pt idx="4032">
                  <c:v>42963.302083333336</c:v>
                </c:pt>
                <c:pt idx="4033">
                  <c:v>42963.302314814813</c:v>
                </c:pt>
                <c:pt idx="4034">
                  <c:v>42963.302546296305</c:v>
                </c:pt>
                <c:pt idx="4035">
                  <c:v>42963.302777777782</c:v>
                </c:pt>
                <c:pt idx="4036">
                  <c:v>42963.30300925926</c:v>
                </c:pt>
                <c:pt idx="4037">
                  <c:v>42963.303240740737</c:v>
                </c:pt>
                <c:pt idx="4038">
                  <c:v>42963.303472222222</c:v>
                </c:pt>
                <c:pt idx="4039">
                  <c:v>42963.303703703699</c:v>
                </c:pt>
                <c:pt idx="4040">
                  <c:v>42963.303935185191</c:v>
                </c:pt>
                <c:pt idx="4041">
                  <c:v>42963.304166666661</c:v>
                </c:pt>
                <c:pt idx="4042">
                  <c:v>42963.304398148161</c:v>
                </c:pt>
                <c:pt idx="4043">
                  <c:v>42963.304629629631</c:v>
                </c:pt>
                <c:pt idx="4044">
                  <c:v>42963.304861111108</c:v>
                </c:pt>
                <c:pt idx="4045">
                  <c:v>42963.305092592593</c:v>
                </c:pt>
                <c:pt idx="4046">
                  <c:v>42963.305324074085</c:v>
                </c:pt>
                <c:pt idx="4047">
                  <c:v>42963.305555555562</c:v>
                </c:pt>
                <c:pt idx="4048">
                  <c:v>42963.305787037032</c:v>
                </c:pt>
                <c:pt idx="4049">
                  <c:v>42963.306018518524</c:v>
                </c:pt>
                <c:pt idx="4050">
                  <c:v>42963.306250000009</c:v>
                </c:pt>
                <c:pt idx="4051">
                  <c:v>42963.306481481479</c:v>
                </c:pt>
                <c:pt idx="4052">
                  <c:v>42963.306712962971</c:v>
                </c:pt>
                <c:pt idx="4053">
                  <c:v>42963.306944444448</c:v>
                </c:pt>
                <c:pt idx="4054">
                  <c:v>42963.307175925933</c:v>
                </c:pt>
                <c:pt idx="4055">
                  <c:v>42963.30740740741</c:v>
                </c:pt>
                <c:pt idx="4056">
                  <c:v>42963.307638888895</c:v>
                </c:pt>
                <c:pt idx="4057">
                  <c:v>42963.30787037038</c:v>
                </c:pt>
                <c:pt idx="4058">
                  <c:v>42963.30810185185</c:v>
                </c:pt>
                <c:pt idx="4059">
                  <c:v>42963.308333333342</c:v>
                </c:pt>
                <c:pt idx="4060">
                  <c:v>42963.308564814812</c:v>
                </c:pt>
                <c:pt idx="4061">
                  <c:v>42963.308796296304</c:v>
                </c:pt>
                <c:pt idx="4062">
                  <c:v>42963.309027777781</c:v>
                </c:pt>
                <c:pt idx="4063">
                  <c:v>42963.309259259266</c:v>
                </c:pt>
                <c:pt idx="4064">
                  <c:v>42963.309490740736</c:v>
                </c:pt>
                <c:pt idx="4065">
                  <c:v>42963.30972222222</c:v>
                </c:pt>
                <c:pt idx="4066">
                  <c:v>42963.309953703705</c:v>
                </c:pt>
                <c:pt idx="4067">
                  <c:v>42963.310185185182</c:v>
                </c:pt>
                <c:pt idx="4068">
                  <c:v>42963.310416666667</c:v>
                </c:pt>
                <c:pt idx="4069">
                  <c:v>42963.310648148159</c:v>
                </c:pt>
                <c:pt idx="4070">
                  <c:v>42963.310879629636</c:v>
                </c:pt>
                <c:pt idx="4071">
                  <c:v>42963.311111111114</c:v>
                </c:pt>
                <c:pt idx="4072">
                  <c:v>42963.311342592591</c:v>
                </c:pt>
                <c:pt idx="4073">
                  <c:v>42963.31157407409</c:v>
                </c:pt>
                <c:pt idx="4074">
                  <c:v>42963.311805555553</c:v>
                </c:pt>
                <c:pt idx="4075">
                  <c:v>42963.312037037045</c:v>
                </c:pt>
                <c:pt idx="4076">
                  <c:v>42963.312268518523</c:v>
                </c:pt>
                <c:pt idx="4077">
                  <c:v>42963.312500000007</c:v>
                </c:pt>
                <c:pt idx="4078">
                  <c:v>42963.312731481492</c:v>
                </c:pt>
                <c:pt idx="4079">
                  <c:v>42963.312962962962</c:v>
                </c:pt>
                <c:pt idx="4080">
                  <c:v>42963.313194444454</c:v>
                </c:pt>
                <c:pt idx="4081">
                  <c:v>42963.313425925931</c:v>
                </c:pt>
                <c:pt idx="4082">
                  <c:v>42963.313657407416</c:v>
                </c:pt>
                <c:pt idx="4083">
                  <c:v>42963.313888888893</c:v>
                </c:pt>
                <c:pt idx="4084">
                  <c:v>42963.314120370378</c:v>
                </c:pt>
                <c:pt idx="4085">
                  <c:v>42963.314351851863</c:v>
                </c:pt>
                <c:pt idx="4086">
                  <c:v>42963.314583333333</c:v>
                </c:pt>
                <c:pt idx="4087">
                  <c:v>42963.314814814825</c:v>
                </c:pt>
                <c:pt idx="4088">
                  <c:v>42963.315046296302</c:v>
                </c:pt>
                <c:pt idx="4089">
                  <c:v>42963.315277777787</c:v>
                </c:pt>
                <c:pt idx="4090">
                  <c:v>42963.315509259264</c:v>
                </c:pt>
                <c:pt idx="4091">
                  <c:v>42963.315740740734</c:v>
                </c:pt>
                <c:pt idx="4092">
                  <c:v>42963.315972222219</c:v>
                </c:pt>
                <c:pt idx="4093">
                  <c:v>42963.316203703711</c:v>
                </c:pt>
                <c:pt idx="4094">
                  <c:v>42963.316435185196</c:v>
                </c:pt>
                <c:pt idx="4095">
                  <c:v>42963.316666666666</c:v>
                </c:pt>
                <c:pt idx="4096">
                  <c:v>42963.316898148172</c:v>
                </c:pt>
                <c:pt idx="4097">
                  <c:v>42963.317129629628</c:v>
                </c:pt>
                <c:pt idx="4098">
                  <c:v>42963.317361111105</c:v>
                </c:pt>
                <c:pt idx="4099">
                  <c:v>42963.317592592597</c:v>
                </c:pt>
                <c:pt idx="4100">
                  <c:v>42963.317824074089</c:v>
                </c:pt>
                <c:pt idx="4101">
                  <c:v>42963.318055555566</c:v>
                </c:pt>
                <c:pt idx="4102">
                  <c:v>42963.318287037044</c:v>
                </c:pt>
                <c:pt idx="4103">
                  <c:v>42963.318518518536</c:v>
                </c:pt>
                <c:pt idx="4104">
                  <c:v>42963.318750000006</c:v>
                </c:pt>
                <c:pt idx="4105">
                  <c:v>42963.318981481483</c:v>
                </c:pt>
                <c:pt idx="4106">
                  <c:v>42963.319212962968</c:v>
                </c:pt>
                <c:pt idx="4107">
                  <c:v>42963.319444444453</c:v>
                </c:pt>
                <c:pt idx="4108">
                  <c:v>42963.31967592593</c:v>
                </c:pt>
                <c:pt idx="4109">
                  <c:v>42963.319907407415</c:v>
                </c:pt>
                <c:pt idx="4110">
                  <c:v>42963.320138888892</c:v>
                </c:pt>
                <c:pt idx="4111">
                  <c:v>42963.320370370369</c:v>
                </c:pt>
                <c:pt idx="4112">
                  <c:v>42963.320601851854</c:v>
                </c:pt>
                <c:pt idx="4113">
                  <c:v>42963.320833333331</c:v>
                </c:pt>
                <c:pt idx="4114">
                  <c:v>42963.321064814809</c:v>
                </c:pt>
                <c:pt idx="4115">
                  <c:v>42963.321296296293</c:v>
                </c:pt>
                <c:pt idx="4116">
                  <c:v>42963.321527777778</c:v>
                </c:pt>
                <c:pt idx="4117">
                  <c:v>42963.321759259255</c:v>
                </c:pt>
                <c:pt idx="4118">
                  <c:v>42963.321990740733</c:v>
                </c:pt>
                <c:pt idx="4119">
                  <c:v>42963.322222222232</c:v>
                </c:pt>
                <c:pt idx="4120">
                  <c:v>42963.322453703695</c:v>
                </c:pt>
                <c:pt idx="4121">
                  <c:v>42963.322685185187</c:v>
                </c:pt>
                <c:pt idx="4122">
                  <c:v>42963.322916666664</c:v>
                </c:pt>
                <c:pt idx="4123">
                  <c:v>42963.323148148149</c:v>
                </c:pt>
                <c:pt idx="4124">
                  <c:v>42963.323379629626</c:v>
                </c:pt>
                <c:pt idx="4125">
                  <c:v>42963.323611111104</c:v>
                </c:pt>
                <c:pt idx="4126">
                  <c:v>42963.323842592596</c:v>
                </c:pt>
                <c:pt idx="4127">
                  <c:v>42963.32407407408</c:v>
                </c:pt>
                <c:pt idx="4128">
                  <c:v>42963.324305555558</c:v>
                </c:pt>
                <c:pt idx="4129">
                  <c:v>42963.324537037042</c:v>
                </c:pt>
                <c:pt idx="4130">
                  <c:v>42963.32476851852</c:v>
                </c:pt>
                <c:pt idx="4131">
                  <c:v>42963.325000000004</c:v>
                </c:pt>
                <c:pt idx="4132">
                  <c:v>42963.325231481482</c:v>
                </c:pt>
                <c:pt idx="4133">
                  <c:v>42963.325462962959</c:v>
                </c:pt>
                <c:pt idx="4134">
                  <c:v>42963.325694444451</c:v>
                </c:pt>
                <c:pt idx="4135">
                  <c:v>42963.325925925928</c:v>
                </c:pt>
                <c:pt idx="4136">
                  <c:v>42963.326157407413</c:v>
                </c:pt>
                <c:pt idx="4137">
                  <c:v>42963.326388888891</c:v>
                </c:pt>
                <c:pt idx="4138">
                  <c:v>42963.326620370368</c:v>
                </c:pt>
                <c:pt idx="4139">
                  <c:v>42963.326851851853</c:v>
                </c:pt>
                <c:pt idx="4140">
                  <c:v>42963.327083333323</c:v>
                </c:pt>
                <c:pt idx="4141">
                  <c:v>42963.327314814815</c:v>
                </c:pt>
                <c:pt idx="4142">
                  <c:v>42963.327546296299</c:v>
                </c:pt>
                <c:pt idx="4143">
                  <c:v>42963.327777777777</c:v>
                </c:pt>
                <c:pt idx="4144">
                  <c:v>42963.328009259261</c:v>
                </c:pt>
                <c:pt idx="4145">
                  <c:v>42963.328240740739</c:v>
                </c:pt>
                <c:pt idx="4146">
                  <c:v>42963.328472222223</c:v>
                </c:pt>
                <c:pt idx="4147">
                  <c:v>42963.328703703693</c:v>
                </c:pt>
                <c:pt idx="4148">
                  <c:v>42963.328935185193</c:v>
                </c:pt>
                <c:pt idx="4149">
                  <c:v>42963.329166666663</c:v>
                </c:pt>
                <c:pt idx="4150">
                  <c:v>42963.329398148155</c:v>
                </c:pt>
                <c:pt idx="4151">
                  <c:v>42963.329629629625</c:v>
                </c:pt>
                <c:pt idx="4152">
                  <c:v>42963.329861111102</c:v>
                </c:pt>
                <c:pt idx="4153">
                  <c:v>42963.330092592601</c:v>
                </c:pt>
                <c:pt idx="4154">
                  <c:v>42963.330324074079</c:v>
                </c:pt>
                <c:pt idx="4155">
                  <c:v>42963.330555555563</c:v>
                </c:pt>
                <c:pt idx="4156">
                  <c:v>42963.330787037034</c:v>
                </c:pt>
                <c:pt idx="4157">
                  <c:v>42963.331018518518</c:v>
                </c:pt>
                <c:pt idx="4158">
                  <c:v>42963.331250000003</c:v>
                </c:pt>
                <c:pt idx="4159">
                  <c:v>42963.331481481473</c:v>
                </c:pt>
                <c:pt idx="4160">
                  <c:v>42963.331712962965</c:v>
                </c:pt>
                <c:pt idx="4161">
                  <c:v>42963.331944444442</c:v>
                </c:pt>
                <c:pt idx="4162">
                  <c:v>42963.332175925934</c:v>
                </c:pt>
                <c:pt idx="4163">
                  <c:v>42963.332407407412</c:v>
                </c:pt>
                <c:pt idx="4164">
                  <c:v>42963.332638888896</c:v>
                </c:pt>
                <c:pt idx="4165">
                  <c:v>42963.332870370388</c:v>
                </c:pt>
                <c:pt idx="4166">
                  <c:v>42963.333101851844</c:v>
                </c:pt>
                <c:pt idx="4167">
                  <c:v>42963.333333333336</c:v>
                </c:pt>
                <c:pt idx="4168">
                  <c:v>42963.333564814806</c:v>
                </c:pt>
                <c:pt idx="4169">
                  <c:v>42963.333796296298</c:v>
                </c:pt>
                <c:pt idx="4170">
                  <c:v>42963.334027777782</c:v>
                </c:pt>
                <c:pt idx="4171">
                  <c:v>42963.334259259267</c:v>
                </c:pt>
                <c:pt idx="4172">
                  <c:v>42963.334490740737</c:v>
                </c:pt>
                <c:pt idx="4173">
                  <c:v>42963.334722222222</c:v>
                </c:pt>
                <c:pt idx="4174">
                  <c:v>42963.334953703707</c:v>
                </c:pt>
                <c:pt idx="4175">
                  <c:v>42963.335185185184</c:v>
                </c:pt>
                <c:pt idx="4176">
                  <c:v>42963.335416666661</c:v>
                </c:pt>
                <c:pt idx="4177">
                  <c:v>42963.335648148153</c:v>
                </c:pt>
                <c:pt idx="4178">
                  <c:v>42963.335879629631</c:v>
                </c:pt>
                <c:pt idx="4179">
                  <c:v>42963.336111111108</c:v>
                </c:pt>
                <c:pt idx="4180">
                  <c:v>42963.336342592593</c:v>
                </c:pt>
                <c:pt idx="4181">
                  <c:v>42963.336574074092</c:v>
                </c:pt>
                <c:pt idx="4182">
                  <c:v>42963.336805555562</c:v>
                </c:pt>
                <c:pt idx="4183">
                  <c:v>42963.337037037039</c:v>
                </c:pt>
                <c:pt idx="4184">
                  <c:v>42963.337268518517</c:v>
                </c:pt>
                <c:pt idx="4185">
                  <c:v>42963.337500000001</c:v>
                </c:pt>
                <c:pt idx="4186">
                  <c:v>42963.337731481479</c:v>
                </c:pt>
                <c:pt idx="4187">
                  <c:v>42963.337962962964</c:v>
                </c:pt>
                <c:pt idx="4188">
                  <c:v>42963.338194444448</c:v>
                </c:pt>
                <c:pt idx="4189">
                  <c:v>42963.338425925933</c:v>
                </c:pt>
                <c:pt idx="4190">
                  <c:v>42963.338657407417</c:v>
                </c:pt>
                <c:pt idx="4191">
                  <c:v>42963.338888888895</c:v>
                </c:pt>
                <c:pt idx="4192">
                  <c:v>42963.339120370372</c:v>
                </c:pt>
                <c:pt idx="4193">
                  <c:v>42963.33935185185</c:v>
                </c:pt>
                <c:pt idx="4194">
                  <c:v>42963.339583333334</c:v>
                </c:pt>
                <c:pt idx="4195">
                  <c:v>42963.339814814812</c:v>
                </c:pt>
                <c:pt idx="4196">
                  <c:v>42963.340046296304</c:v>
                </c:pt>
                <c:pt idx="4197">
                  <c:v>42963.340277777788</c:v>
                </c:pt>
                <c:pt idx="4198">
                  <c:v>42963.340509259266</c:v>
                </c:pt>
                <c:pt idx="4199">
                  <c:v>42963.340740740736</c:v>
                </c:pt>
                <c:pt idx="4200">
                  <c:v>42963.340972222228</c:v>
                </c:pt>
                <c:pt idx="4201">
                  <c:v>42963.341203703705</c:v>
                </c:pt>
                <c:pt idx="4202">
                  <c:v>42963.341435185182</c:v>
                </c:pt>
                <c:pt idx="4203">
                  <c:v>42963.34166666666</c:v>
                </c:pt>
                <c:pt idx="4204">
                  <c:v>42963.341898148159</c:v>
                </c:pt>
                <c:pt idx="4205">
                  <c:v>42963.342129629629</c:v>
                </c:pt>
                <c:pt idx="4206">
                  <c:v>42963.342361111114</c:v>
                </c:pt>
                <c:pt idx="4207">
                  <c:v>42963.342592592599</c:v>
                </c:pt>
                <c:pt idx="4208">
                  <c:v>42963.34282407409</c:v>
                </c:pt>
                <c:pt idx="4209">
                  <c:v>42963.343055555553</c:v>
                </c:pt>
                <c:pt idx="4210">
                  <c:v>42963.343287037038</c:v>
                </c:pt>
                <c:pt idx="4211">
                  <c:v>42963.343518518523</c:v>
                </c:pt>
                <c:pt idx="4212">
                  <c:v>42963.34375</c:v>
                </c:pt>
                <c:pt idx="4213">
                  <c:v>42963.343981481485</c:v>
                </c:pt>
                <c:pt idx="4214">
                  <c:v>42963.344212962969</c:v>
                </c:pt>
                <c:pt idx="4215">
                  <c:v>42963.344444444454</c:v>
                </c:pt>
                <c:pt idx="4216">
                  <c:v>42963.344675925939</c:v>
                </c:pt>
                <c:pt idx="4217">
                  <c:v>42963.344907407416</c:v>
                </c:pt>
                <c:pt idx="4218">
                  <c:v>42963.345138888893</c:v>
                </c:pt>
                <c:pt idx="4219">
                  <c:v>42963.345370370378</c:v>
                </c:pt>
                <c:pt idx="4220">
                  <c:v>42963.345601851855</c:v>
                </c:pt>
                <c:pt idx="4221">
                  <c:v>42963.345833333333</c:v>
                </c:pt>
                <c:pt idx="4222">
                  <c:v>42963.346064814818</c:v>
                </c:pt>
                <c:pt idx="4223">
                  <c:v>42963.346296296309</c:v>
                </c:pt>
                <c:pt idx="4224">
                  <c:v>42963.346527777787</c:v>
                </c:pt>
                <c:pt idx="4225">
                  <c:v>42963.346759259264</c:v>
                </c:pt>
                <c:pt idx="4226">
                  <c:v>42963.346990740742</c:v>
                </c:pt>
                <c:pt idx="4227">
                  <c:v>42963.347222222219</c:v>
                </c:pt>
                <c:pt idx="4228">
                  <c:v>42963.347453703704</c:v>
                </c:pt>
                <c:pt idx="4229">
                  <c:v>42963.347685185188</c:v>
                </c:pt>
                <c:pt idx="4230">
                  <c:v>42963.347916666666</c:v>
                </c:pt>
                <c:pt idx="4231">
                  <c:v>42963.348148148165</c:v>
                </c:pt>
                <c:pt idx="4232">
                  <c:v>42963.348379629635</c:v>
                </c:pt>
                <c:pt idx="4233">
                  <c:v>42963.348611111112</c:v>
                </c:pt>
                <c:pt idx="4234">
                  <c:v>42963.348842592597</c:v>
                </c:pt>
                <c:pt idx="4235">
                  <c:v>42963.349074074089</c:v>
                </c:pt>
                <c:pt idx="4236">
                  <c:v>42963.349305555559</c:v>
                </c:pt>
                <c:pt idx="4237">
                  <c:v>42963.349537037044</c:v>
                </c:pt>
                <c:pt idx="4238">
                  <c:v>42963.349768518521</c:v>
                </c:pt>
                <c:pt idx="4239">
                  <c:v>42963.350000000006</c:v>
                </c:pt>
                <c:pt idx="4240">
                  <c:v>42963.35023148149</c:v>
                </c:pt>
                <c:pt idx="4241">
                  <c:v>42963.350462962961</c:v>
                </c:pt>
                <c:pt idx="4242">
                  <c:v>42963.35069444446</c:v>
                </c:pt>
                <c:pt idx="4243">
                  <c:v>42963.35092592593</c:v>
                </c:pt>
                <c:pt idx="4244">
                  <c:v>42963.351157407415</c:v>
                </c:pt>
                <c:pt idx="4245">
                  <c:v>42963.351388888892</c:v>
                </c:pt>
                <c:pt idx="4246">
                  <c:v>42963.351620370369</c:v>
                </c:pt>
                <c:pt idx="4247">
                  <c:v>42963.351851851861</c:v>
                </c:pt>
                <c:pt idx="4248">
                  <c:v>42963.352083333331</c:v>
                </c:pt>
                <c:pt idx="4249">
                  <c:v>42963.352314814823</c:v>
                </c:pt>
                <c:pt idx="4250">
                  <c:v>42963.352546296301</c:v>
                </c:pt>
                <c:pt idx="4251">
                  <c:v>42963.352777777785</c:v>
                </c:pt>
                <c:pt idx="4252">
                  <c:v>42963.353009259263</c:v>
                </c:pt>
                <c:pt idx="4253">
                  <c:v>42963.35324074074</c:v>
                </c:pt>
                <c:pt idx="4254">
                  <c:v>42963.353472222232</c:v>
                </c:pt>
                <c:pt idx="4255">
                  <c:v>42963.353703703695</c:v>
                </c:pt>
                <c:pt idx="4256">
                  <c:v>42963.353935185194</c:v>
                </c:pt>
                <c:pt idx="4257">
                  <c:v>42963.354166666664</c:v>
                </c:pt>
                <c:pt idx="4258">
                  <c:v>42963.354398148163</c:v>
                </c:pt>
                <c:pt idx="4259">
                  <c:v>42963.354629629634</c:v>
                </c:pt>
                <c:pt idx="4260">
                  <c:v>42963.354861111111</c:v>
                </c:pt>
                <c:pt idx="4261">
                  <c:v>42963.355092592603</c:v>
                </c:pt>
                <c:pt idx="4262">
                  <c:v>42963.35532407408</c:v>
                </c:pt>
                <c:pt idx="4263">
                  <c:v>42963.355555555565</c:v>
                </c:pt>
                <c:pt idx="4264">
                  <c:v>42963.355787037035</c:v>
                </c:pt>
                <c:pt idx="4265">
                  <c:v>42963.356018518534</c:v>
                </c:pt>
                <c:pt idx="4266">
                  <c:v>42963.356250000012</c:v>
                </c:pt>
                <c:pt idx="4267">
                  <c:v>42963.356481481482</c:v>
                </c:pt>
                <c:pt idx="4268">
                  <c:v>42963.356712962974</c:v>
                </c:pt>
                <c:pt idx="4269">
                  <c:v>42963.356944444458</c:v>
                </c:pt>
                <c:pt idx="4270">
                  <c:v>42963.357175925936</c:v>
                </c:pt>
                <c:pt idx="4271">
                  <c:v>42963.357407407413</c:v>
                </c:pt>
                <c:pt idx="4272">
                  <c:v>42963.357638888898</c:v>
                </c:pt>
                <c:pt idx="4273">
                  <c:v>42963.357870370375</c:v>
                </c:pt>
                <c:pt idx="4274">
                  <c:v>42963.358101851853</c:v>
                </c:pt>
                <c:pt idx="4275">
                  <c:v>42963.358333333337</c:v>
                </c:pt>
                <c:pt idx="4276">
                  <c:v>42963.358564814822</c:v>
                </c:pt>
                <c:pt idx="4277">
                  <c:v>42963.358796296307</c:v>
                </c:pt>
                <c:pt idx="4278">
                  <c:v>42963.359027777784</c:v>
                </c:pt>
                <c:pt idx="4279">
                  <c:v>42963.359259259269</c:v>
                </c:pt>
                <c:pt idx="4280">
                  <c:v>42963.359490740739</c:v>
                </c:pt>
                <c:pt idx="4281">
                  <c:v>42963.359722222223</c:v>
                </c:pt>
                <c:pt idx="4282">
                  <c:v>42963.359953703701</c:v>
                </c:pt>
                <c:pt idx="4283">
                  <c:v>42963.360185185185</c:v>
                </c:pt>
                <c:pt idx="4284">
                  <c:v>42963.36041666667</c:v>
                </c:pt>
                <c:pt idx="4285">
                  <c:v>42963.360648148155</c:v>
                </c:pt>
                <c:pt idx="4286">
                  <c:v>42963.360879629632</c:v>
                </c:pt>
                <c:pt idx="4287">
                  <c:v>42963.361111111102</c:v>
                </c:pt>
                <c:pt idx="4288">
                  <c:v>42963.361342592594</c:v>
                </c:pt>
                <c:pt idx="4289">
                  <c:v>42963.361574074079</c:v>
                </c:pt>
                <c:pt idx="4290">
                  <c:v>42963.361805555556</c:v>
                </c:pt>
                <c:pt idx="4291">
                  <c:v>42963.362037037041</c:v>
                </c:pt>
                <c:pt idx="4292">
                  <c:v>42963.362268518518</c:v>
                </c:pt>
                <c:pt idx="4293">
                  <c:v>42963.362500000003</c:v>
                </c:pt>
                <c:pt idx="4294">
                  <c:v>42963.36273148148</c:v>
                </c:pt>
                <c:pt idx="4295">
                  <c:v>42963.362962962965</c:v>
                </c:pt>
                <c:pt idx="4296">
                  <c:v>42963.363194444442</c:v>
                </c:pt>
                <c:pt idx="4297">
                  <c:v>42963.363425925927</c:v>
                </c:pt>
                <c:pt idx="4298">
                  <c:v>42963.363657407412</c:v>
                </c:pt>
                <c:pt idx="4299">
                  <c:v>42963.363888888889</c:v>
                </c:pt>
                <c:pt idx="4300">
                  <c:v>42963.364120370381</c:v>
                </c:pt>
                <c:pt idx="4301">
                  <c:v>42963.364351851851</c:v>
                </c:pt>
                <c:pt idx="4302">
                  <c:v>42963.364583333336</c:v>
                </c:pt>
                <c:pt idx="4303">
                  <c:v>42963.364814814813</c:v>
                </c:pt>
                <c:pt idx="4304">
                  <c:v>42963.365046296298</c:v>
                </c:pt>
                <c:pt idx="4305">
                  <c:v>42963.365277777782</c:v>
                </c:pt>
                <c:pt idx="4306">
                  <c:v>42963.36550925926</c:v>
                </c:pt>
                <c:pt idx="4307">
                  <c:v>42963.36574074073</c:v>
                </c:pt>
                <c:pt idx="4308">
                  <c:v>42963.365972222222</c:v>
                </c:pt>
                <c:pt idx="4309">
                  <c:v>42963.366203703707</c:v>
                </c:pt>
                <c:pt idx="4310">
                  <c:v>42963.366435185191</c:v>
                </c:pt>
                <c:pt idx="4311">
                  <c:v>42963.366666666661</c:v>
                </c:pt>
                <c:pt idx="4312">
                  <c:v>42963.366898148161</c:v>
                </c:pt>
                <c:pt idx="4313">
                  <c:v>42963.367129629623</c:v>
                </c:pt>
                <c:pt idx="4314">
                  <c:v>42963.367361111101</c:v>
                </c:pt>
                <c:pt idx="4315">
                  <c:v>42963.367592592593</c:v>
                </c:pt>
                <c:pt idx="4316">
                  <c:v>42963.367824074085</c:v>
                </c:pt>
                <c:pt idx="4317">
                  <c:v>42963.368055555562</c:v>
                </c:pt>
                <c:pt idx="4318">
                  <c:v>42963.368287037039</c:v>
                </c:pt>
                <c:pt idx="4319">
                  <c:v>42963.368518518524</c:v>
                </c:pt>
              </c:numCache>
            </c:numRef>
          </c:xVal>
          <c:yVal>
            <c:numRef>
              <c:f>Controle_supervisorio_dados!$C$2:$C$4321</c:f>
              <c:numCache>
                <c:formatCode>General</c:formatCode>
                <c:ptCount val="4320"/>
                <c:pt idx="0">
                  <c:v>434.39382934570301</c:v>
                </c:pt>
                <c:pt idx="1">
                  <c:v>432.25692749023392</c:v>
                </c:pt>
                <c:pt idx="2">
                  <c:v>434.08856201171898</c:v>
                </c:pt>
                <c:pt idx="3">
                  <c:v>435.92013549804693</c:v>
                </c:pt>
                <c:pt idx="4">
                  <c:v>432.56219482421898</c:v>
                </c:pt>
                <c:pt idx="5">
                  <c:v>434.08856201171898</c:v>
                </c:pt>
                <c:pt idx="6">
                  <c:v>435.00433349609392</c:v>
                </c:pt>
                <c:pt idx="7">
                  <c:v>432.25692749023392</c:v>
                </c:pt>
                <c:pt idx="8">
                  <c:v>434.08856201171898</c:v>
                </c:pt>
                <c:pt idx="9">
                  <c:v>435.00433349609392</c:v>
                </c:pt>
                <c:pt idx="10">
                  <c:v>431.34112548828091</c:v>
                </c:pt>
                <c:pt idx="11">
                  <c:v>429.20428466796903</c:v>
                </c:pt>
                <c:pt idx="12">
                  <c:v>428.89901733398398</c:v>
                </c:pt>
                <c:pt idx="13">
                  <c:v>431.95166015625</c:v>
                </c:pt>
                <c:pt idx="14">
                  <c:v>432.56219482421898</c:v>
                </c:pt>
                <c:pt idx="15">
                  <c:v>429.81481933593807</c:v>
                </c:pt>
                <c:pt idx="16">
                  <c:v>431.95166015625</c:v>
                </c:pt>
                <c:pt idx="17">
                  <c:v>432.25692749023392</c:v>
                </c:pt>
                <c:pt idx="18">
                  <c:v>432.25692749023392</c:v>
                </c:pt>
                <c:pt idx="19">
                  <c:v>429.50955200195301</c:v>
                </c:pt>
                <c:pt idx="20">
                  <c:v>430.42535400390597</c:v>
                </c:pt>
                <c:pt idx="21">
                  <c:v>432.86749267578108</c:v>
                </c:pt>
                <c:pt idx="22">
                  <c:v>431.03585815429699</c:v>
                </c:pt>
                <c:pt idx="23">
                  <c:v>431.03585815429699</c:v>
                </c:pt>
                <c:pt idx="24">
                  <c:v>434.08856201171898</c:v>
                </c:pt>
                <c:pt idx="25">
                  <c:v>431.03585815429699</c:v>
                </c:pt>
                <c:pt idx="26">
                  <c:v>431.95166015625</c:v>
                </c:pt>
                <c:pt idx="27">
                  <c:v>434.08856201171898</c:v>
                </c:pt>
                <c:pt idx="28">
                  <c:v>432.25692749023392</c:v>
                </c:pt>
                <c:pt idx="29">
                  <c:v>430.73059082031301</c:v>
                </c:pt>
                <c:pt idx="30">
                  <c:v>432.25692749023392</c:v>
                </c:pt>
                <c:pt idx="31">
                  <c:v>434.08856201171898</c:v>
                </c:pt>
                <c:pt idx="32">
                  <c:v>431.03585815429699</c:v>
                </c:pt>
                <c:pt idx="33">
                  <c:v>430.73059082031301</c:v>
                </c:pt>
                <c:pt idx="34">
                  <c:v>432.86749267578108</c:v>
                </c:pt>
                <c:pt idx="35">
                  <c:v>432.86749267578108</c:v>
                </c:pt>
                <c:pt idx="36">
                  <c:v>430.42535400390597</c:v>
                </c:pt>
                <c:pt idx="37">
                  <c:v>431.95166015625</c:v>
                </c:pt>
                <c:pt idx="38">
                  <c:v>434.08856201171898</c:v>
                </c:pt>
                <c:pt idx="39">
                  <c:v>432.25692749023392</c:v>
                </c:pt>
                <c:pt idx="40">
                  <c:v>431.34112548828091</c:v>
                </c:pt>
                <c:pt idx="41">
                  <c:v>434.08856201171898</c:v>
                </c:pt>
                <c:pt idx="42">
                  <c:v>433.47802734375</c:v>
                </c:pt>
                <c:pt idx="43">
                  <c:v>430.42535400390597</c:v>
                </c:pt>
                <c:pt idx="44">
                  <c:v>431.03585815429699</c:v>
                </c:pt>
                <c:pt idx="45">
                  <c:v>432.86749267578108</c:v>
                </c:pt>
                <c:pt idx="46">
                  <c:v>432.86749267578108</c:v>
                </c:pt>
                <c:pt idx="47">
                  <c:v>430.42535400390597</c:v>
                </c:pt>
                <c:pt idx="48">
                  <c:v>431.03585815429699</c:v>
                </c:pt>
                <c:pt idx="49">
                  <c:v>433.47802734375</c:v>
                </c:pt>
                <c:pt idx="50">
                  <c:v>432.25692749023392</c:v>
                </c:pt>
                <c:pt idx="51">
                  <c:v>430.73059082031301</c:v>
                </c:pt>
                <c:pt idx="52">
                  <c:v>432.25692749023392</c:v>
                </c:pt>
                <c:pt idx="53">
                  <c:v>434.08856201171898</c:v>
                </c:pt>
                <c:pt idx="54">
                  <c:v>432.25692749023392</c:v>
                </c:pt>
                <c:pt idx="55">
                  <c:v>430.42535400390597</c:v>
                </c:pt>
                <c:pt idx="56">
                  <c:v>430.42535400390597</c:v>
                </c:pt>
                <c:pt idx="57">
                  <c:v>430.73059082031301</c:v>
                </c:pt>
                <c:pt idx="58">
                  <c:v>432.25692749023392</c:v>
                </c:pt>
                <c:pt idx="59">
                  <c:v>430.42535400390597</c:v>
                </c:pt>
                <c:pt idx="60">
                  <c:v>430.42535400390597</c:v>
                </c:pt>
                <c:pt idx="61">
                  <c:v>432.86749267578108</c:v>
                </c:pt>
                <c:pt idx="62">
                  <c:v>431.03585815429699</c:v>
                </c:pt>
                <c:pt idx="63">
                  <c:v>430.73059082031301</c:v>
                </c:pt>
                <c:pt idx="64">
                  <c:v>433.78329467773398</c:v>
                </c:pt>
                <c:pt idx="65">
                  <c:v>432.86749267578108</c:v>
                </c:pt>
                <c:pt idx="66">
                  <c:v>430.73059082031301</c:v>
                </c:pt>
                <c:pt idx="67">
                  <c:v>429.81481933593807</c:v>
                </c:pt>
                <c:pt idx="68">
                  <c:v>432.86749267578108</c:v>
                </c:pt>
                <c:pt idx="69">
                  <c:v>432.86749267578108</c:v>
                </c:pt>
                <c:pt idx="70">
                  <c:v>430.42535400390597</c:v>
                </c:pt>
                <c:pt idx="71">
                  <c:v>429.81481933593807</c:v>
                </c:pt>
                <c:pt idx="72">
                  <c:v>432.86749267578108</c:v>
                </c:pt>
                <c:pt idx="73">
                  <c:v>432.86749267578108</c:v>
                </c:pt>
                <c:pt idx="74">
                  <c:v>430.42535400390597</c:v>
                </c:pt>
                <c:pt idx="75">
                  <c:v>431.95166015625</c:v>
                </c:pt>
                <c:pt idx="76">
                  <c:v>434.08856201171898</c:v>
                </c:pt>
                <c:pt idx="77">
                  <c:v>432.56219482421898</c:v>
                </c:pt>
                <c:pt idx="78">
                  <c:v>429.81481933593807</c:v>
                </c:pt>
                <c:pt idx="79">
                  <c:v>429.20428466796903</c:v>
                </c:pt>
                <c:pt idx="80">
                  <c:v>432.56219482421898</c:v>
                </c:pt>
                <c:pt idx="81">
                  <c:v>432.25692749023392</c:v>
                </c:pt>
                <c:pt idx="82">
                  <c:v>429.81481933593807</c:v>
                </c:pt>
                <c:pt idx="83">
                  <c:v>432.25692749023392</c:v>
                </c:pt>
                <c:pt idx="84">
                  <c:v>433.78329467773398</c:v>
                </c:pt>
                <c:pt idx="85">
                  <c:v>431.03585815429699</c:v>
                </c:pt>
                <c:pt idx="86">
                  <c:v>430.73059082031301</c:v>
                </c:pt>
                <c:pt idx="87">
                  <c:v>432.86749267578108</c:v>
                </c:pt>
                <c:pt idx="88">
                  <c:v>433.47802734375</c:v>
                </c:pt>
                <c:pt idx="89">
                  <c:v>430.42535400390597</c:v>
                </c:pt>
                <c:pt idx="90">
                  <c:v>430.73059082031301</c:v>
                </c:pt>
                <c:pt idx="91">
                  <c:v>433.78329467773398</c:v>
                </c:pt>
                <c:pt idx="92">
                  <c:v>432.25692749023392</c:v>
                </c:pt>
                <c:pt idx="93">
                  <c:v>430.73059082031301</c:v>
                </c:pt>
                <c:pt idx="94">
                  <c:v>432.25692749023392</c:v>
                </c:pt>
                <c:pt idx="95">
                  <c:v>434.08856201171898</c:v>
                </c:pt>
                <c:pt idx="96">
                  <c:v>432.25692749023392</c:v>
                </c:pt>
                <c:pt idx="97">
                  <c:v>430.42535400390597</c:v>
                </c:pt>
                <c:pt idx="98">
                  <c:v>432.25692749023392</c:v>
                </c:pt>
                <c:pt idx="99">
                  <c:v>434.08856201171898</c:v>
                </c:pt>
                <c:pt idx="100">
                  <c:v>431.03585815429699</c:v>
                </c:pt>
                <c:pt idx="101">
                  <c:v>432.25692749023392</c:v>
                </c:pt>
                <c:pt idx="102">
                  <c:v>434.08856201171898</c:v>
                </c:pt>
                <c:pt idx="103">
                  <c:v>432.25692749023392</c:v>
                </c:pt>
                <c:pt idx="104">
                  <c:v>431.34112548828091</c:v>
                </c:pt>
                <c:pt idx="105">
                  <c:v>435.00433349609392</c:v>
                </c:pt>
                <c:pt idx="106">
                  <c:v>434.08856201171898</c:v>
                </c:pt>
                <c:pt idx="107">
                  <c:v>431.03585815429699</c:v>
                </c:pt>
                <c:pt idx="108">
                  <c:v>432.25692749023392</c:v>
                </c:pt>
                <c:pt idx="109">
                  <c:v>434.08856201171898</c:v>
                </c:pt>
                <c:pt idx="110">
                  <c:v>432.25692749023392</c:v>
                </c:pt>
                <c:pt idx="111">
                  <c:v>431.03585815429699</c:v>
                </c:pt>
                <c:pt idx="112">
                  <c:v>432.86749267578108</c:v>
                </c:pt>
                <c:pt idx="113">
                  <c:v>433.78329467773398</c:v>
                </c:pt>
                <c:pt idx="114">
                  <c:v>430.42535400390597</c:v>
                </c:pt>
                <c:pt idx="115">
                  <c:v>431.34112548828091</c:v>
                </c:pt>
                <c:pt idx="116">
                  <c:v>434.08856201171898</c:v>
                </c:pt>
                <c:pt idx="117">
                  <c:v>432.25692749023392</c:v>
                </c:pt>
                <c:pt idx="118">
                  <c:v>434.08856201171898</c:v>
                </c:pt>
                <c:pt idx="119">
                  <c:v>435.30960083007807</c:v>
                </c:pt>
                <c:pt idx="120">
                  <c:v>432.25692749023392</c:v>
                </c:pt>
                <c:pt idx="121">
                  <c:v>434.08856201171898</c:v>
                </c:pt>
                <c:pt idx="122">
                  <c:v>435.92013549804693</c:v>
                </c:pt>
                <c:pt idx="123">
                  <c:v>433.47802734375</c:v>
                </c:pt>
                <c:pt idx="124">
                  <c:v>432.25692749023392</c:v>
                </c:pt>
                <c:pt idx="125">
                  <c:v>434.08856201171898</c:v>
                </c:pt>
                <c:pt idx="126">
                  <c:v>435.30960083007807</c:v>
                </c:pt>
                <c:pt idx="127">
                  <c:v>432.25692749023392</c:v>
                </c:pt>
                <c:pt idx="128">
                  <c:v>429.81481933593807</c:v>
                </c:pt>
                <c:pt idx="129">
                  <c:v>432.86749267578108</c:v>
                </c:pt>
                <c:pt idx="130">
                  <c:v>431.34112548828091</c:v>
                </c:pt>
                <c:pt idx="131">
                  <c:v>432.56219482421898</c:v>
                </c:pt>
                <c:pt idx="132">
                  <c:v>432.56219482421898</c:v>
                </c:pt>
                <c:pt idx="133">
                  <c:v>430.42535400390597</c:v>
                </c:pt>
                <c:pt idx="134">
                  <c:v>432.86749267578108</c:v>
                </c:pt>
                <c:pt idx="135">
                  <c:v>432.25692749023392</c:v>
                </c:pt>
                <c:pt idx="136">
                  <c:v>431.95166015625</c:v>
                </c:pt>
                <c:pt idx="137">
                  <c:v>435.30960083007807</c:v>
                </c:pt>
                <c:pt idx="138">
                  <c:v>433.47802734375</c:v>
                </c:pt>
                <c:pt idx="139">
                  <c:v>432.86749267578108</c:v>
                </c:pt>
                <c:pt idx="140">
                  <c:v>431.34112548828091</c:v>
                </c:pt>
                <c:pt idx="141">
                  <c:v>433.78329467773398</c:v>
                </c:pt>
                <c:pt idx="142">
                  <c:v>434.08856201171898</c:v>
                </c:pt>
                <c:pt idx="143">
                  <c:v>434.08856201171898</c:v>
                </c:pt>
                <c:pt idx="144">
                  <c:v>433.47802734375</c:v>
                </c:pt>
                <c:pt idx="145">
                  <c:v>433.47802734375</c:v>
                </c:pt>
                <c:pt idx="146">
                  <c:v>433.47802734375</c:v>
                </c:pt>
                <c:pt idx="147">
                  <c:v>430.42535400390597</c:v>
                </c:pt>
                <c:pt idx="148">
                  <c:v>430.42535400390597</c:v>
                </c:pt>
                <c:pt idx="149">
                  <c:v>432.86749267578108</c:v>
                </c:pt>
                <c:pt idx="150">
                  <c:v>431.03585815429699</c:v>
                </c:pt>
                <c:pt idx="151">
                  <c:v>431.03585815429699</c:v>
                </c:pt>
                <c:pt idx="152">
                  <c:v>430.42535400390597</c:v>
                </c:pt>
                <c:pt idx="153">
                  <c:v>432.25692749023392</c:v>
                </c:pt>
                <c:pt idx="154">
                  <c:v>432.86749267578108</c:v>
                </c:pt>
                <c:pt idx="155">
                  <c:v>432.25692749023392</c:v>
                </c:pt>
                <c:pt idx="156">
                  <c:v>434.08856201171898</c:v>
                </c:pt>
                <c:pt idx="157">
                  <c:v>431.03585815429699</c:v>
                </c:pt>
                <c:pt idx="158">
                  <c:v>430.42535400390597</c:v>
                </c:pt>
                <c:pt idx="159">
                  <c:v>430.42535400390597</c:v>
                </c:pt>
                <c:pt idx="160">
                  <c:v>432.86749267578108</c:v>
                </c:pt>
                <c:pt idx="161">
                  <c:v>432.25692749023392</c:v>
                </c:pt>
                <c:pt idx="162">
                  <c:v>432.86749267578108</c:v>
                </c:pt>
                <c:pt idx="163">
                  <c:v>433.47802734375</c:v>
                </c:pt>
                <c:pt idx="164">
                  <c:v>432.86749267578108</c:v>
                </c:pt>
                <c:pt idx="165">
                  <c:v>432.25692749023392</c:v>
                </c:pt>
                <c:pt idx="166">
                  <c:v>432.25692749023392</c:v>
                </c:pt>
                <c:pt idx="167">
                  <c:v>431.95166015625</c:v>
                </c:pt>
                <c:pt idx="168">
                  <c:v>432.86749267578108</c:v>
                </c:pt>
                <c:pt idx="169">
                  <c:v>431.03585815429699</c:v>
                </c:pt>
                <c:pt idx="170">
                  <c:v>431.03585815429699</c:v>
                </c:pt>
                <c:pt idx="171">
                  <c:v>432.86749267578108</c:v>
                </c:pt>
                <c:pt idx="172">
                  <c:v>431.03585815429699</c:v>
                </c:pt>
                <c:pt idx="173">
                  <c:v>431.34112548828091</c:v>
                </c:pt>
                <c:pt idx="174">
                  <c:v>432.86749267578108</c:v>
                </c:pt>
                <c:pt idx="175">
                  <c:v>432.86749267578108</c:v>
                </c:pt>
                <c:pt idx="176">
                  <c:v>430.42535400390597</c:v>
                </c:pt>
                <c:pt idx="177">
                  <c:v>430.42535400390597</c:v>
                </c:pt>
                <c:pt idx="178">
                  <c:v>432.86749267578108</c:v>
                </c:pt>
                <c:pt idx="179">
                  <c:v>432.25692749023392</c:v>
                </c:pt>
                <c:pt idx="180">
                  <c:v>431.03585815429699</c:v>
                </c:pt>
                <c:pt idx="181">
                  <c:v>435.30960083007807</c:v>
                </c:pt>
                <c:pt idx="182">
                  <c:v>432.86749267578108</c:v>
                </c:pt>
                <c:pt idx="183">
                  <c:v>431.03585815429699</c:v>
                </c:pt>
                <c:pt idx="184">
                  <c:v>432.56219482421898</c:v>
                </c:pt>
                <c:pt idx="185">
                  <c:v>433.78329467773398</c:v>
                </c:pt>
                <c:pt idx="186">
                  <c:v>432.86749267578108</c:v>
                </c:pt>
                <c:pt idx="187">
                  <c:v>430.42535400390597</c:v>
                </c:pt>
                <c:pt idx="188">
                  <c:v>432.86749267578108</c:v>
                </c:pt>
                <c:pt idx="189">
                  <c:v>434.08856201171898</c:v>
                </c:pt>
                <c:pt idx="190">
                  <c:v>432.25692749023392</c:v>
                </c:pt>
                <c:pt idx="191">
                  <c:v>435.00433349609392</c:v>
                </c:pt>
                <c:pt idx="192">
                  <c:v>435.30960083007807</c:v>
                </c:pt>
                <c:pt idx="193">
                  <c:v>432.25692749023392</c:v>
                </c:pt>
                <c:pt idx="194">
                  <c:v>432.56219482421898</c:v>
                </c:pt>
                <c:pt idx="195">
                  <c:v>434.08856201171898</c:v>
                </c:pt>
                <c:pt idx="196">
                  <c:v>433.47802734375</c:v>
                </c:pt>
                <c:pt idx="197">
                  <c:v>432.86749267578108</c:v>
                </c:pt>
                <c:pt idx="198">
                  <c:v>435.92013549804693</c:v>
                </c:pt>
                <c:pt idx="199">
                  <c:v>433.47802734375</c:v>
                </c:pt>
                <c:pt idx="200">
                  <c:v>435.00433349609392</c:v>
                </c:pt>
                <c:pt idx="201">
                  <c:v>437.14120483398403</c:v>
                </c:pt>
                <c:pt idx="202">
                  <c:v>434.08856201171898</c:v>
                </c:pt>
                <c:pt idx="203">
                  <c:v>431.34112548828091</c:v>
                </c:pt>
                <c:pt idx="204">
                  <c:v>431.95166015625</c:v>
                </c:pt>
                <c:pt idx="205">
                  <c:v>435.30960083007807</c:v>
                </c:pt>
                <c:pt idx="206">
                  <c:v>434.39382934570301</c:v>
                </c:pt>
                <c:pt idx="207">
                  <c:v>438.05700683593807</c:v>
                </c:pt>
                <c:pt idx="208">
                  <c:v>435.92013549804693</c:v>
                </c:pt>
                <c:pt idx="209">
                  <c:v>438.05700683593807</c:v>
                </c:pt>
                <c:pt idx="210">
                  <c:v>437.14120483398403</c:v>
                </c:pt>
                <c:pt idx="211">
                  <c:v>435.92013549804693</c:v>
                </c:pt>
                <c:pt idx="212">
                  <c:v>432.86749267578108</c:v>
                </c:pt>
                <c:pt idx="213">
                  <c:v>434.08856201171898</c:v>
                </c:pt>
                <c:pt idx="214">
                  <c:v>435.00433349609392</c:v>
                </c:pt>
                <c:pt idx="215">
                  <c:v>434.08856201171898</c:v>
                </c:pt>
                <c:pt idx="216">
                  <c:v>432.86749267578108</c:v>
                </c:pt>
                <c:pt idx="217">
                  <c:v>435.92013549804693</c:v>
                </c:pt>
                <c:pt idx="218">
                  <c:v>432.86749267578108</c:v>
                </c:pt>
                <c:pt idx="219">
                  <c:v>432.86749267578108</c:v>
                </c:pt>
                <c:pt idx="220">
                  <c:v>435.61486816406313</c:v>
                </c:pt>
                <c:pt idx="221">
                  <c:v>435.00433349609392</c:v>
                </c:pt>
                <c:pt idx="222">
                  <c:v>437.14120483398403</c:v>
                </c:pt>
                <c:pt idx="223">
                  <c:v>437.14120483398403</c:v>
                </c:pt>
                <c:pt idx="224">
                  <c:v>435.00433349609392</c:v>
                </c:pt>
                <c:pt idx="225">
                  <c:v>432.25692749023392</c:v>
                </c:pt>
                <c:pt idx="226">
                  <c:v>435.30960083007807</c:v>
                </c:pt>
                <c:pt idx="227">
                  <c:v>435.30960083007807</c:v>
                </c:pt>
                <c:pt idx="228">
                  <c:v>432.25692749023392</c:v>
                </c:pt>
                <c:pt idx="229">
                  <c:v>432.25692749023392</c:v>
                </c:pt>
                <c:pt idx="230">
                  <c:v>432.86749267578108</c:v>
                </c:pt>
                <c:pt idx="231">
                  <c:v>432.86749267578108</c:v>
                </c:pt>
                <c:pt idx="232">
                  <c:v>431.03585815429699</c:v>
                </c:pt>
                <c:pt idx="233">
                  <c:v>432.86749267578108</c:v>
                </c:pt>
                <c:pt idx="234">
                  <c:v>435.30960083007807</c:v>
                </c:pt>
                <c:pt idx="235">
                  <c:v>432.25692749023392</c:v>
                </c:pt>
                <c:pt idx="236">
                  <c:v>431.03585815429699</c:v>
                </c:pt>
                <c:pt idx="237">
                  <c:v>432.86749267578108</c:v>
                </c:pt>
                <c:pt idx="238">
                  <c:v>434.08856201171898</c:v>
                </c:pt>
                <c:pt idx="239">
                  <c:v>431.34112548828091</c:v>
                </c:pt>
                <c:pt idx="240">
                  <c:v>433.78329467773398</c:v>
                </c:pt>
                <c:pt idx="241">
                  <c:v>435.30960083007807</c:v>
                </c:pt>
                <c:pt idx="242">
                  <c:v>433.47802734375</c:v>
                </c:pt>
                <c:pt idx="243">
                  <c:v>437.14120483398403</c:v>
                </c:pt>
                <c:pt idx="244">
                  <c:v>435.92013549804693</c:v>
                </c:pt>
                <c:pt idx="245">
                  <c:v>432.86749267578108</c:v>
                </c:pt>
                <c:pt idx="246">
                  <c:v>433.78329467773398</c:v>
                </c:pt>
                <c:pt idx="247">
                  <c:v>434.08856201171898</c:v>
                </c:pt>
                <c:pt idx="248">
                  <c:v>434.08856201171898</c:v>
                </c:pt>
                <c:pt idx="249">
                  <c:v>432.86749267578108</c:v>
                </c:pt>
                <c:pt idx="250">
                  <c:v>431.03585815429699</c:v>
                </c:pt>
                <c:pt idx="251">
                  <c:v>435.00433349609392</c:v>
                </c:pt>
                <c:pt idx="252">
                  <c:v>433.47802734375</c:v>
                </c:pt>
                <c:pt idx="253">
                  <c:v>432.25692749023392</c:v>
                </c:pt>
                <c:pt idx="254">
                  <c:v>435.92013549804693</c:v>
                </c:pt>
                <c:pt idx="255">
                  <c:v>432.86749267578108</c:v>
                </c:pt>
                <c:pt idx="256">
                  <c:v>435.92013549804693</c:v>
                </c:pt>
                <c:pt idx="257">
                  <c:v>437.14120483398403</c:v>
                </c:pt>
                <c:pt idx="258">
                  <c:v>434.08856201171898</c:v>
                </c:pt>
                <c:pt idx="259">
                  <c:v>435.92013549804693</c:v>
                </c:pt>
                <c:pt idx="260">
                  <c:v>435.92013549804693</c:v>
                </c:pt>
                <c:pt idx="261">
                  <c:v>433.47802734375</c:v>
                </c:pt>
                <c:pt idx="262">
                  <c:v>435.30960083007807</c:v>
                </c:pt>
                <c:pt idx="263">
                  <c:v>435.92013549804693</c:v>
                </c:pt>
                <c:pt idx="264">
                  <c:v>432.86749267578108</c:v>
                </c:pt>
                <c:pt idx="265">
                  <c:v>435.92013549804693</c:v>
                </c:pt>
                <c:pt idx="266">
                  <c:v>435.92013549804693</c:v>
                </c:pt>
                <c:pt idx="267">
                  <c:v>435.00433349609392</c:v>
                </c:pt>
                <c:pt idx="268">
                  <c:v>437.14120483398403</c:v>
                </c:pt>
                <c:pt idx="269">
                  <c:v>435.30960083007807</c:v>
                </c:pt>
                <c:pt idx="270">
                  <c:v>436.83593749999994</c:v>
                </c:pt>
                <c:pt idx="271">
                  <c:v>438.05700683593807</c:v>
                </c:pt>
                <c:pt idx="272">
                  <c:v>435.30960083007807</c:v>
                </c:pt>
                <c:pt idx="273">
                  <c:v>432.86749267578108</c:v>
                </c:pt>
                <c:pt idx="274">
                  <c:v>435.30960083007807</c:v>
                </c:pt>
                <c:pt idx="275">
                  <c:v>435.92013549804693</c:v>
                </c:pt>
                <c:pt idx="276">
                  <c:v>435.30960083007807</c:v>
                </c:pt>
                <c:pt idx="277">
                  <c:v>438.97277832031301</c:v>
                </c:pt>
                <c:pt idx="278">
                  <c:v>435.92013549804693</c:v>
                </c:pt>
                <c:pt idx="279">
                  <c:v>438.05700683593807</c:v>
                </c:pt>
                <c:pt idx="280">
                  <c:v>438.3622741699221</c:v>
                </c:pt>
                <c:pt idx="281">
                  <c:v>434.39382934570301</c:v>
                </c:pt>
                <c:pt idx="282">
                  <c:v>433.78329467773398</c:v>
                </c:pt>
                <c:pt idx="283">
                  <c:v>435.92013549804693</c:v>
                </c:pt>
                <c:pt idx="284">
                  <c:v>435.61486816406313</c:v>
                </c:pt>
                <c:pt idx="285">
                  <c:v>432.86749267578108</c:v>
                </c:pt>
                <c:pt idx="286">
                  <c:v>435.61486816406313</c:v>
                </c:pt>
                <c:pt idx="287">
                  <c:v>435.30960083007807</c:v>
                </c:pt>
                <c:pt idx="288">
                  <c:v>432.86749267578108</c:v>
                </c:pt>
                <c:pt idx="289">
                  <c:v>435.00433349609392</c:v>
                </c:pt>
                <c:pt idx="290">
                  <c:v>435.61486816406313</c:v>
                </c:pt>
                <c:pt idx="291">
                  <c:v>432.86749267578108</c:v>
                </c:pt>
                <c:pt idx="292">
                  <c:v>436.53067016601602</c:v>
                </c:pt>
                <c:pt idx="293">
                  <c:v>435.30960083007807</c:v>
                </c:pt>
                <c:pt idx="294">
                  <c:v>437.14120483398403</c:v>
                </c:pt>
                <c:pt idx="295">
                  <c:v>438.05700683593807</c:v>
                </c:pt>
                <c:pt idx="296">
                  <c:v>435.00433349609392</c:v>
                </c:pt>
                <c:pt idx="297">
                  <c:v>435.30960083007807</c:v>
                </c:pt>
                <c:pt idx="298">
                  <c:v>437.14120483398403</c:v>
                </c:pt>
                <c:pt idx="299">
                  <c:v>434.39382934570301</c:v>
                </c:pt>
                <c:pt idx="300">
                  <c:v>433.47802734375</c:v>
                </c:pt>
                <c:pt idx="301">
                  <c:v>435.92013549804693</c:v>
                </c:pt>
                <c:pt idx="302">
                  <c:v>435.61486816406313</c:v>
                </c:pt>
                <c:pt idx="303">
                  <c:v>432.86749267578108</c:v>
                </c:pt>
                <c:pt idx="304">
                  <c:v>435.92013549804693</c:v>
                </c:pt>
                <c:pt idx="305">
                  <c:v>437.14120483398403</c:v>
                </c:pt>
                <c:pt idx="306">
                  <c:v>435.30960083007807</c:v>
                </c:pt>
                <c:pt idx="307">
                  <c:v>438.05700683593807</c:v>
                </c:pt>
                <c:pt idx="308">
                  <c:v>436.53067016601602</c:v>
                </c:pt>
                <c:pt idx="309">
                  <c:v>433.78329467773398</c:v>
                </c:pt>
                <c:pt idx="310">
                  <c:v>435.92013549804693</c:v>
                </c:pt>
                <c:pt idx="311">
                  <c:v>437.14120483398403</c:v>
                </c:pt>
                <c:pt idx="312">
                  <c:v>434.08856201171898</c:v>
                </c:pt>
                <c:pt idx="313">
                  <c:v>433.78329467773398</c:v>
                </c:pt>
                <c:pt idx="314">
                  <c:v>436.53067016601602</c:v>
                </c:pt>
                <c:pt idx="315">
                  <c:v>434.08856201171898</c:v>
                </c:pt>
                <c:pt idx="316">
                  <c:v>435.00433349609392</c:v>
                </c:pt>
                <c:pt idx="317">
                  <c:v>437.14120483398403</c:v>
                </c:pt>
                <c:pt idx="318">
                  <c:v>434.39382934570301</c:v>
                </c:pt>
                <c:pt idx="319">
                  <c:v>432.86749267578108</c:v>
                </c:pt>
                <c:pt idx="320">
                  <c:v>435.92013549804693</c:v>
                </c:pt>
                <c:pt idx="321">
                  <c:v>435.30960083007807</c:v>
                </c:pt>
                <c:pt idx="322">
                  <c:v>432.86749267578108</c:v>
                </c:pt>
                <c:pt idx="323">
                  <c:v>437.14120483398403</c:v>
                </c:pt>
                <c:pt idx="324">
                  <c:v>435.30960083007807</c:v>
                </c:pt>
                <c:pt idx="325">
                  <c:v>435.30960083007807</c:v>
                </c:pt>
                <c:pt idx="326">
                  <c:v>437.44647216796898</c:v>
                </c:pt>
                <c:pt idx="327">
                  <c:v>436.53067016601602</c:v>
                </c:pt>
                <c:pt idx="328">
                  <c:v>434.08856201171898</c:v>
                </c:pt>
                <c:pt idx="329">
                  <c:v>434.08856201171898</c:v>
                </c:pt>
                <c:pt idx="330">
                  <c:v>435.92013549804693</c:v>
                </c:pt>
                <c:pt idx="331">
                  <c:v>435.30960083007807</c:v>
                </c:pt>
                <c:pt idx="332">
                  <c:v>432.86749267578108</c:v>
                </c:pt>
                <c:pt idx="333">
                  <c:v>435.30960083007807</c:v>
                </c:pt>
                <c:pt idx="334">
                  <c:v>435.30960083007807</c:v>
                </c:pt>
                <c:pt idx="335">
                  <c:v>432.86749267578108</c:v>
                </c:pt>
                <c:pt idx="336">
                  <c:v>435.92013549804693</c:v>
                </c:pt>
                <c:pt idx="337">
                  <c:v>435.61486816406313</c:v>
                </c:pt>
                <c:pt idx="338">
                  <c:v>432.86749267578108</c:v>
                </c:pt>
                <c:pt idx="339">
                  <c:v>435.92013549804693</c:v>
                </c:pt>
                <c:pt idx="340">
                  <c:v>436.53067016601602</c:v>
                </c:pt>
                <c:pt idx="341">
                  <c:v>434.08856201171898</c:v>
                </c:pt>
                <c:pt idx="342">
                  <c:v>435.30960083007807</c:v>
                </c:pt>
                <c:pt idx="343">
                  <c:v>437.14120483398403</c:v>
                </c:pt>
                <c:pt idx="344">
                  <c:v>435.61486816406313</c:v>
                </c:pt>
                <c:pt idx="345">
                  <c:v>432.86749267578108</c:v>
                </c:pt>
                <c:pt idx="346">
                  <c:v>435.00433349609392</c:v>
                </c:pt>
                <c:pt idx="347">
                  <c:v>437.14120483398403</c:v>
                </c:pt>
                <c:pt idx="348">
                  <c:v>434.08856201171898</c:v>
                </c:pt>
                <c:pt idx="349">
                  <c:v>433.47802734375</c:v>
                </c:pt>
                <c:pt idx="350">
                  <c:v>435.92013549804693</c:v>
                </c:pt>
                <c:pt idx="351">
                  <c:v>435.92013549804693</c:v>
                </c:pt>
                <c:pt idx="352">
                  <c:v>432.86749267578108</c:v>
                </c:pt>
                <c:pt idx="353">
                  <c:v>435.61486816406313</c:v>
                </c:pt>
                <c:pt idx="354">
                  <c:v>436.53067016601602</c:v>
                </c:pt>
                <c:pt idx="355">
                  <c:v>433.47802734375</c:v>
                </c:pt>
                <c:pt idx="356">
                  <c:v>434.39382934570301</c:v>
                </c:pt>
                <c:pt idx="357">
                  <c:v>434.39382934570301</c:v>
                </c:pt>
                <c:pt idx="358">
                  <c:v>435.92013549804693</c:v>
                </c:pt>
                <c:pt idx="359">
                  <c:v>433.78329467773398</c:v>
                </c:pt>
                <c:pt idx="360">
                  <c:v>432.86749267578108</c:v>
                </c:pt>
                <c:pt idx="361">
                  <c:v>435.61486816406313</c:v>
                </c:pt>
                <c:pt idx="362">
                  <c:v>435.61486816406313</c:v>
                </c:pt>
                <c:pt idx="363">
                  <c:v>432.86749267578108</c:v>
                </c:pt>
                <c:pt idx="364">
                  <c:v>434.39382934570301</c:v>
                </c:pt>
                <c:pt idx="365">
                  <c:v>437.14120483398403</c:v>
                </c:pt>
                <c:pt idx="366">
                  <c:v>434.39382934570301</c:v>
                </c:pt>
                <c:pt idx="367">
                  <c:v>432.86749267578108</c:v>
                </c:pt>
                <c:pt idx="368">
                  <c:v>435.92013549804693</c:v>
                </c:pt>
                <c:pt idx="369">
                  <c:v>436.53067016601602</c:v>
                </c:pt>
                <c:pt idx="370">
                  <c:v>433.47802734375</c:v>
                </c:pt>
                <c:pt idx="371">
                  <c:v>434.08856201171898</c:v>
                </c:pt>
                <c:pt idx="372">
                  <c:v>437.14120483398403</c:v>
                </c:pt>
                <c:pt idx="373">
                  <c:v>435.00433349609392</c:v>
                </c:pt>
                <c:pt idx="374">
                  <c:v>434.08856201171898</c:v>
                </c:pt>
                <c:pt idx="375">
                  <c:v>435.92013549804693</c:v>
                </c:pt>
                <c:pt idx="376">
                  <c:v>435.30960083007807</c:v>
                </c:pt>
                <c:pt idx="377">
                  <c:v>435.00433349609392</c:v>
                </c:pt>
                <c:pt idx="378">
                  <c:v>438.97277832031301</c:v>
                </c:pt>
                <c:pt idx="379">
                  <c:v>435.92013549804693</c:v>
                </c:pt>
                <c:pt idx="380">
                  <c:v>434.08856201171898</c:v>
                </c:pt>
                <c:pt idx="381">
                  <c:v>435.00433349609392</c:v>
                </c:pt>
                <c:pt idx="382">
                  <c:v>437.14120483398403</c:v>
                </c:pt>
                <c:pt idx="383">
                  <c:v>435.30960083007807</c:v>
                </c:pt>
                <c:pt idx="384">
                  <c:v>438.3622741699221</c:v>
                </c:pt>
                <c:pt idx="385">
                  <c:v>438.3622741699221</c:v>
                </c:pt>
                <c:pt idx="386">
                  <c:v>435.30960083007807</c:v>
                </c:pt>
                <c:pt idx="387">
                  <c:v>435.00433349609392</c:v>
                </c:pt>
                <c:pt idx="388">
                  <c:v>436.83593749999994</c:v>
                </c:pt>
                <c:pt idx="389">
                  <c:v>436.53067016601602</c:v>
                </c:pt>
                <c:pt idx="390">
                  <c:v>434.08856201171898</c:v>
                </c:pt>
                <c:pt idx="391">
                  <c:v>437.14120483398403</c:v>
                </c:pt>
                <c:pt idx="392">
                  <c:v>437.14120483398403</c:v>
                </c:pt>
                <c:pt idx="393">
                  <c:v>434.08856201171898</c:v>
                </c:pt>
                <c:pt idx="394">
                  <c:v>435.00433349609392</c:v>
                </c:pt>
                <c:pt idx="395">
                  <c:v>437.14120483398403</c:v>
                </c:pt>
                <c:pt idx="396">
                  <c:v>435.61486816406313</c:v>
                </c:pt>
                <c:pt idx="397">
                  <c:v>438.05700683593807</c:v>
                </c:pt>
                <c:pt idx="398">
                  <c:v>438.05700683593807</c:v>
                </c:pt>
                <c:pt idx="399">
                  <c:v>435.30960083007807</c:v>
                </c:pt>
                <c:pt idx="400">
                  <c:v>434.08856201171898</c:v>
                </c:pt>
                <c:pt idx="401">
                  <c:v>438.3622741699221</c:v>
                </c:pt>
                <c:pt idx="402">
                  <c:v>435.30960083007807</c:v>
                </c:pt>
                <c:pt idx="403">
                  <c:v>434.08856201171898</c:v>
                </c:pt>
                <c:pt idx="404">
                  <c:v>435.61486816406313</c:v>
                </c:pt>
                <c:pt idx="405">
                  <c:v>437.14120483398403</c:v>
                </c:pt>
                <c:pt idx="406">
                  <c:v>434.39382934570301</c:v>
                </c:pt>
                <c:pt idx="407">
                  <c:v>432.86749267578108</c:v>
                </c:pt>
                <c:pt idx="408">
                  <c:v>437.14120483398403</c:v>
                </c:pt>
                <c:pt idx="409">
                  <c:v>437.14120483398403</c:v>
                </c:pt>
                <c:pt idx="410">
                  <c:v>434.08856201171898</c:v>
                </c:pt>
                <c:pt idx="411">
                  <c:v>438.05700683593807</c:v>
                </c:pt>
                <c:pt idx="412">
                  <c:v>437.14120483398403</c:v>
                </c:pt>
                <c:pt idx="413">
                  <c:v>435.92013549804693</c:v>
                </c:pt>
                <c:pt idx="414">
                  <c:v>438.97277832031301</c:v>
                </c:pt>
                <c:pt idx="415">
                  <c:v>436.83593749999994</c:v>
                </c:pt>
                <c:pt idx="416">
                  <c:v>438.05700683593807</c:v>
                </c:pt>
                <c:pt idx="417">
                  <c:v>438.97277832031301</c:v>
                </c:pt>
                <c:pt idx="418">
                  <c:v>437.14120483398403</c:v>
                </c:pt>
                <c:pt idx="419">
                  <c:v>435.30960083007807</c:v>
                </c:pt>
                <c:pt idx="420">
                  <c:v>438.97277832031301</c:v>
                </c:pt>
                <c:pt idx="421">
                  <c:v>438.3622741699221</c:v>
                </c:pt>
                <c:pt idx="422">
                  <c:v>434.39382934570301</c:v>
                </c:pt>
                <c:pt idx="423">
                  <c:v>434.08856201171898</c:v>
                </c:pt>
                <c:pt idx="424">
                  <c:v>435.30960083007807</c:v>
                </c:pt>
                <c:pt idx="425">
                  <c:v>435.92013549804693</c:v>
                </c:pt>
                <c:pt idx="426">
                  <c:v>433.47802734375</c:v>
                </c:pt>
                <c:pt idx="427">
                  <c:v>433.78329467773398</c:v>
                </c:pt>
                <c:pt idx="428">
                  <c:v>437.14120483398403</c:v>
                </c:pt>
                <c:pt idx="429">
                  <c:v>434.39382934570301</c:v>
                </c:pt>
                <c:pt idx="430">
                  <c:v>437.14120483398403</c:v>
                </c:pt>
                <c:pt idx="431">
                  <c:v>438.05700683593807</c:v>
                </c:pt>
                <c:pt idx="432">
                  <c:v>438.66754150390608</c:v>
                </c:pt>
                <c:pt idx="433">
                  <c:v>438.66754150390608</c:v>
                </c:pt>
                <c:pt idx="434">
                  <c:v>437.14120483398403</c:v>
                </c:pt>
                <c:pt idx="435">
                  <c:v>440.19384765625</c:v>
                </c:pt>
                <c:pt idx="436">
                  <c:v>437.14120483398403</c:v>
                </c:pt>
                <c:pt idx="437">
                  <c:v>441.10968017578114</c:v>
                </c:pt>
                <c:pt idx="438">
                  <c:v>438.97277832031301</c:v>
                </c:pt>
                <c:pt idx="439">
                  <c:v>441.10968017578114</c:v>
                </c:pt>
                <c:pt idx="440">
                  <c:v>441.10968017578114</c:v>
                </c:pt>
                <c:pt idx="441">
                  <c:v>437.14120483398403</c:v>
                </c:pt>
                <c:pt idx="442">
                  <c:v>435.30960083007807</c:v>
                </c:pt>
                <c:pt idx="443">
                  <c:v>437.14120483398403</c:v>
                </c:pt>
                <c:pt idx="444">
                  <c:v>438.05700683593807</c:v>
                </c:pt>
                <c:pt idx="445">
                  <c:v>436.53067016601602</c:v>
                </c:pt>
                <c:pt idx="446">
                  <c:v>434.08856201171898</c:v>
                </c:pt>
                <c:pt idx="447">
                  <c:v>434.08856201171898</c:v>
                </c:pt>
                <c:pt idx="448">
                  <c:v>437.14120483398403</c:v>
                </c:pt>
                <c:pt idx="449">
                  <c:v>436.53067016601602</c:v>
                </c:pt>
                <c:pt idx="450">
                  <c:v>432.86749267578108</c:v>
                </c:pt>
                <c:pt idx="451">
                  <c:v>438.05700683593807</c:v>
                </c:pt>
                <c:pt idx="452">
                  <c:v>435.92013549804693</c:v>
                </c:pt>
                <c:pt idx="453">
                  <c:v>433.47802734375</c:v>
                </c:pt>
                <c:pt idx="454">
                  <c:v>435.92013549804693</c:v>
                </c:pt>
                <c:pt idx="455">
                  <c:v>437.14120483398403</c:v>
                </c:pt>
                <c:pt idx="456">
                  <c:v>435.00433349609392</c:v>
                </c:pt>
                <c:pt idx="457">
                  <c:v>434.08856201171898</c:v>
                </c:pt>
                <c:pt idx="458">
                  <c:v>438.3622741699221</c:v>
                </c:pt>
                <c:pt idx="459">
                  <c:v>435.30960083007807</c:v>
                </c:pt>
                <c:pt idx="460">
                  <c:v>436.83593749999994</c:v>
                </c:pt>
                <c:pt idx="461">
                  <c:v>438.97277832031301</c:v>
                </c:pt>
                <c:pt idx="462">
                  <c:v>437.14120483398403</c:v>
                </c:pt>
                <c:pt idx="463">
                  <c:v>440.49911499023386</c:v>
                </c:pt>
                <c:pt idx="464">
                  <c:v>438.66754150390608</c:v>
                </c:pt>
                <c:pt idx="465">
                  <c:v>435.61486816406313</c:v>
                </c:pt>
                <c:pt idx="466">
                  <c:v>435.00433349609392</c:v>
                </c:pt>
                <c:pt idx="467">
                  <c:v>435.92013549804693</c:v>
                </c:pt>
                <c:pt idx="468">
                  <c:v>437.14120483398403</c:v>
                </c:pt>
                <c:pt idx="469">
                  <c:v>434.39382934570301</c:v>
                </c:pt>
                <c:pt idx="470">
                  <c:v>438.05700683593807</c:v>
                </c:pt>
                <c:pt idx="471">
                  <c:v>436.83593749999994</c:v>
                </c:pt>
                <c:pt idx="472">
                  <c:v>440.49911499023386</c:v>
                </c:pt>
                <c:pt idx="473">
                  <c:v>438.97277832031301</c:v>
                </c:pt>
                <c:pt idx="474">
                  <c:v>441.10968017578114</c:v>
                </c:pt>
                <c:pt idx="475">
                  <c:v>441.41494750976608</c:v>
                </c:pt>
                <c:pt idx="476">
                  <c:v>437.14120483398403</c:v>
                </c:pt>
                <c:pt idx="477">
                  <c:v>438.97277832031301</c:v>
                </c:pt>
                <c:pt idx="478">
                  <c:v>437.44647216796898</c:v>
                </c:pt>
                <c:pt idx="479">
                  <c:v>436.83593749999994</c:v>
                </c:pt>
                <c:pt idx="480">
                  <c:v>439.88858032226602</c:v>
                </c:pt>
                <c:pt idx="481">
                  <c:v>438.3622741699221</c:v>
                </c:pt>
                <c:pt idx="482">
                  <c:v>436.53067016601602</c:v>
                </c:pt>
                <c:pt idx="483">
                  <c:v>439.58331298828085</c:v>
                </c:pt>
                <c:pt idx="484">
                  <c:v>438.05700683593807</c:v>
                </c:pt>
                <c:pt idx="485">
                  <c:v>435.92013549804693</c:v>
                </c:pt>
                <c:pt idx="486">
                  <c:v>438.97277832031301</c:v>
                </c:pt>
                <c:pt idx="487">
                  <c:v>438.3622741699221</c:v>
                </c:pt>
                <c:pt idx="488">
                  <c:v>435.92013549804693</c:v>
                </c:pt>
                <c:pt idx="489">
                  <c:v>439.58331298828085</c:v>
                </c:pt>
                <c:pt idx="490">
                  <c:v>438.3622741699221</c:v>
                </c:pt>
                <c:pt idx="491">
                  <c:v>435.00433349609392</c:v>
                </c:pt>
                <c:pt idx="492">
                  <c:v>433.47802734375</c:v>
                </c:pt>
                <c:pt idx="493">
                  <c:v>434.08856201171898</c:v>
                </c:pt>
                <c:pt idx="494">
                  <c:v>435.92013549804693</c:v>
                </c:pt>
                <c:pt idx="495">
                  <c:v>435.30960083007807</c:v>
                </c:pt>
                <c:pt idx="496">
                  <c:v>432.86749267578108</c:v>
                </c:pt>
                <c:pt idx="497">
                  <c:v>435.92013549804693</c:v>
                </c:pt>
                <c:pt idx="498">
                  <c:v>435.92013549804693</c:v>
                </c:pt>
                <c:pt idx="499">
                  <c:v>434.08856201171898</c:v>
                </c:pt>
                <c:pt idx="500">
                  <c:v>436.83593749999994</c:v>
                </c:pt>
                <c:pt idx="501">
                  <c:v>437.14120483398403</c:v>
                </c:pt>
                <c:pt idx="502">
                  <c:v>435.30960083007807</c:v>
                </c:pt>
                <c:pt idx="503">
                  <c:v>432.86749267578108</c:v>
                </c:pt>
                <c:pt idx="504">
                  <c:v>432.56219482421898</c:v>
                </c:pt>
                <c:pt idx="505">
                  <c:v>435.00433349609392</c:v>
                </c:pt>
                <c:pt idx="506">
                  <c:v>435.92013549804693</c:v>
                </c:pt>
                <c:pt idx="507">
                  <c:v>435.30960083007807</c:v>
                </c:pt>
                <c:pt idx="508">
                  <c:v>438.66754150390608</c:v>
                </c:pt>
                <c:pt idx="509">
                  <c:v>437.14120483398403</c:v>
                </c:pt>
                <c:pt idx="510">
                  <c:v>435.92013549804693</c:v>
                </c:pt>
                <c:pt idx="511">
                  <c:v>435.30960083007807</c:v>
                </c:pt>
                <c:pt idx="512">
                  <c:v>437.14120483398403</c:v>
                </c:pt>
                <c:pt idx="513">
                  <c:v>435.00433349609392</c:v>
                </c:pt>
                <c:pt idx="514">
                  <c:v>435.92013549804693</c:v>
                </c:pt>
                <c:pt idx="515">
                  <c:v>435.92013549804693</c:v>
                </c:pt>
                <c:pt idx="516">
                  <c:v>431.34112548828091</c:v>
                </c:pt>
                <c:pt idx="517">
                  <c:v>431.34112548828091</c:v>
                </c:pt>
                <c:pt idx="518">
                  <c:v>432.86749267578108</c:v>
                </c:pt>
                <c:pt idx="519">
                  <c:v>434.08856201171898</c:v>
                </c:pt>
                <c:pt idx="520">
                  <c:v>437.14120483398403</c:v>
                </c:pt>
                <c:pt idx="521">
                  <c:v>438.97277832031301</c:v>
                </c:pt>
                <c:pt idx="522">
                  <c:v>436.53067016601602</c:v>
                </c:pt>
                <c:pt idx="523">
                  <c:v>435.00433349609392</c:v>
                </c:pt>
                <c:pt idx="524">
                  <c:v>435.92013549804693</c:v>
                </c:pt>
                <c:pt idx="525">
                  <c:v>435.30960083007807</c:v>
                </c:pt>
                <c:pt idx="526">
                  <c:v>435.30960083007807</c:v>
                </c:pt>
                <c:pt idx="527">
                  <c:v>435.92013549804693</c:v>
                </c:pt>
                <c:pt idx="528">
                  <c:v>435.30960083007807</c:v>
                </c:pt>
                <c:pt idx="529">
                  <c:v>435.92013549804693</c:v>
                </c:pt>
                <c:pt idx="530">
                  <c:v>434.39382934570301</c:v>
                </c:pt>
                <c:pt idx="531">
                  <c:v>433.78329467773398</c:v>
                </c:pt>
                <c:pt idx="532">
                  <c:v>435.00433349609392</c:v>
                </c:pt>
                <c:pt idx="533">
                  <c:v>435.92013549804693</c:v>
                </c:pt>
                <c:pt idx="534">
                  <c:v>435.30960083007807</c:v>
                </c:pt>
                <c:pt idx="535">
                  <c:v>437.14120483398403</c:v>
                </c:pt>
                <c:pt idx="536">
                  <c:v>437.44647216796898</c:v>
                </c:pt>
                <c:pt idx="537">
                  <c:v>452.09924316406307</c:v>
                </c:pt>
                <c:pt idx="538">
                  <c:v>490.86807250976608</c:v>
                </c:pt>
                <c:pt idx="539">
                  <c:v>550.08966064453102</c:v>
                </c:pt>
                <c:pt idx="540">
                  <c:v>624.26934814453102</c:v>
                </c:pt>
                <c:pt idx="541">
                  <c:v>697.53326416015602</c:v>
                </c:pt>
                <c:pt idx="542">
                  <c:v>764.9970703125</c:v>
                </c:pt>
                <c:pt idx="543">
                  <c:v>811.09234619140591</c:v>
                </c:pt>
                <c:pt idx="544">
                  <c:v>838.87152099609398</c:v>
                </c:pt>
                <c:pt idx="545">
                  <c:v>847.11370849609409</c:v>
                </c:pt>
                <c:pt idx="546">
                  <c:v>844.36633300781295</c:v>
                </c:pt>
                <c:pt idx="547">
                  <c:v>834.29254150390602</c:v>
                </c:pt>
                <c:pt idx="548">
                  <c:v>823.60821533203102</c:v>
                </c:pt>
                <c:pt idx="549">
                  <c:v>814.14495849609398</c:v>
                </c:pt>
                <c:pt idx="550">
                  <c:v>807.42907714843795</c:v>
                </c:pt>
                <c:pt idx="551">
                  <c:v>802.23962402343784</c:v>
                </c:pt>
                <c:pt idx="552">
                  <c:v>799.18688964843807</c:v>
                </c:pt>
                <c:pt idx="553">
                  <c:v>797.35528564453091</c:v>
                </c:pt>
                <c:pt idx="554">
                  <c:v>794.30267333984398</c:v>
                </c:pt>
                <c:pt idx="555">
                  <c:v>793.69213867187511</c:v>
                </c:pt>
                <c:pt idx="556">
                  <c:v>792.47106933593784</c:v>
                </c:pt>
                <c:pt idx="557">
                  <c:v>793.08160400390591</c:v>
                </c:pt>
                <c:pt idx="558">
                  <c:v>795.52368164062511</c:v>
                </c:pt>
                <c:pt idx="559">
                  <c:v>797.35528564453091</c:v>
                </c:pt>
                <c:pt idx="560">
                  <c:v>798.57635498046898</c:v>
                </c:pt>
                <c:pt idx="561">
                  <c:v>798.57635498046898</c:v>
                </c:pt>
                <c:pt idx="562">
                  <c:v>797.35528564453091</c:v>
                </c:pt>
                <c:pt idx="563">
                  <c:v>797.35528564453091</c:v>
                </c:pt>
                <c:pt idx="564">
                  <c:v>798.27111816406295</c:v>
                </c:pt>
                <c:pt idx="565">
                  <c:v>798.57635498046898</c:v>
                </c:pt>
                <c:pt idx="566">
                  <c:v>799.18688964843807</c:v>
                </c:pt>
                <c:pt idx="567">
                  <c:v>797.35528564453091</c:v>
                </c:pt>
                <c:pt idx="568">
                  <c:v>797.35528564453091</c:v>
                </c:pt>
                <c:pt idx="569">
                  <c:v>796.13421630859398</c:v>
                </c:pt>
                <c:pt idx="570">
                  <c:v>796.13421630859398</c:v>
                </c:pt>
                <c:pt idx="571">
                  <c:v>795.52368164062511</c:v>
                </c:pt>
                <c:pt idx="572">
                  <c:v>795.52368164062511</c:v>
                </c:pt>
                <c:pt idx="573">
                  <c:v>795.52368164062511</c:v>
                </c:pt>
                <c:pt idx="574">
                  <c:v>796.13421630859398</c:v>
                </c:pt>
                <c:pt idx="575">
                  <c:v>797.66058349609398</c:v>
                </c:pt>
                <c:pt idx="576">
                  <c:v>797.35528564453091</c:v>
                </c:pt>
                <c:pt idx="577">
                  <c:v>799.18688964843807</c:v>
                </c:pt>
                <c:pt idx="578">
                  <c:v>799.18688964843807</c:v>
                </c:pt>
                <c:pt idx="579">
                  <c:v>801.62908935546898</c:v>
                </c:pt>
                <c:pt idx="580">
                  <c:v>802.23962402343784</c:v>
                </c:pt>
                <c:pt idx="581">
                  <c:v>805.29223632812511</c:v>
                </c:pt>
                <c:pt idx="582">
                  <c:v>808.34490966796898</c:v>
                </c:pt>
                <c:pt idx="583">
                  <c:v>810.48181152343795</c:v>
                </c:pt>
                <c:pt idx="584">
                  <c:v>812.31335449218795</c:v>
                </c:pt>
                <c:pt idx="585">
                  <c:v>814.14495849609398</c:v>
                </c:pt>
                <c:pt idx="586">
                  <c:v>815.9765625</c:v>
                </c:pt>
                <c:pt idx="587">
                  <c:v>816.58709716796898</c:v>
                </c:pt>
                <c:pt idx="588">
                  <c:v>816.58709716796898</c:v>
                </c:pt>
                <c:pt idx="589">
                  <c:v>816.58709716796898</c:v>
                </c:pt>
                <c:pt idx="590">
                  <c:v>816.89239501953102</c:v>
                </c:pt>
                <c:pt idx="591">
                  <c:v>815.9765625</c:v>
                </c:pt>
                <c:pt idx="592">
                  <c:v>815.3660278320308</c:v>
                </c:pt>
                <c:pt idx="593">
                  <c:v>815.3660278320308</c:v>
                </c:pt>
                <c:pt idx="594">
                  <c:v>816.58709716796898</c:v>
                </c:pt>
                <c:pt idx="595">
                  <c:v>816.58709716796898</c:v>
                </c:pt>
                <c:pt idx="596">
                  <c:v>818.41870117187511</c:v>
                </c:pt>
                <c:pt idx="597">
                  <c:v>818.41870117187511</c:v>
                </c:pt>
                <c:pt idx="598">
                  <c:v>818.41870117187511</c:v>
                </c:pt>
                <c:pt idx="599">
                  <c:v>818.41870117187511</c:v>
                </c:pt>
                <c:pt idx="600">
                  <c:v>818.41870117187511</c:v>
                </c:pt>
                <c:pt idx="601">
                  <c:v>818.41870117187511</c:v>
                </c:pt>
                <c:pt idx="602">
                  <c:v>817.19763183593784</c:v>
                </c:pt>
                <c:pt idx="603">
                  <c:v>817.19763183593784</c:v>
                </c:pt>
                <c:pt idx="604">
                  <c:v>815.3660278320308</c:v>
                </c:pt>
                <c:pt idx="605">
                  <c:v>815.06072998046886</c:v>
                </c:pt>
                <c:pt idx="606">
                  <c:v>815.3660278320308</c:v>
                </c:pt>
                <c:pt idx="607">
                  <c:v>815.3660278320308</c:v>
                </c:pt>
                <c:pt idx="608">
                  <c:v>815.3660278320308</c:v>
                </c:pt>
                <c:pt idx="609">
                  <c:v>816.58709716796898</c:v>
                </c:pt>
                <c:pt idx="610">
                  <c:v>817.19763183593784</c:v>
                </c:pt>
                <c:pt idx="611">
                  <c:v>818.41870117187511</c:v>
                </c:pt>
                <c:pt idx="612">
                  <c:v>817.19763183593784</c:v>
                </c:pt>
                <c:pt idx="613">
                  <c:v>816.89239501953102</c:v>
                </c:pt>
                <c:pt idx="614">
                  <c:v>817.19763183593784</c:v>
                </c:pt>
                <c:pt idx="615">
                  <c:v>817.19763183593784</c:v>
                </c:pt>
                <c:pt idx="616">
                  <c:v>819.63977050781318</c:v>
                </c:pt>
                <c:pt idx="617">
                  <c:v>818.41870117187511</c:v>
                </c:pt>
                <c:pt idx="618">
                  <c:v>819.63977050781318</c:v>
                </c:pt>
                <c:pt idx="619">
                  <c:v>821.47131347656307</c:v>
                </c:pt>
                <c:pt idx="620">
                  <c:v>822.6923828125</c:v>
                </c:pt>
                <c:pt idx="621">
                  <c:v>823.30291748046875</c:v>
                </c:pt>
                <c:pt idx="622">
                  <c:v>821.47131347656307</c:v>
                </c:pt>
                <c:pt idx="623">
                  <c:v>820.250244140625</c:v>
                </c:pt>
                <c:pt idx="624">
                  <c:v>821.47131347656307</c:v>
                </c:pt>
                <c:pt idx="625">
                  <c:v>820.250244140625</c:v>
                </c:pt>
                <c:pt idx="626">
                  <c:v>819.63977050781318</c:v>
                </c:pt>
                <c:pt idx="627">
                  <c:v>817.19763183593784</c:v>
                </c:pt>
                <c:pt idx="628">
                  <c:v>815.3660278320308</c:v>
                </c:pt>
                <c:pt idx="629">
                  <c:v>818.41870117187511</c:v>
                </c:pt>
                <c:pt idx="630">
                  <c:v>820.250244140625</c:v>
                </c:pt>
                <c:pt idx="631">
                  <c:v>822.08184814453102</c:v>
                </c:pt>
                <c:pt idx="632">
                  <c:v>822.6923828125</c:v>
                </c:pt>
                <c:pt idx="633">
                  <c:v>823.30291748046875</c:v>
                </c:pt>
                <c:pt idx="634">
                  <c:v>822.99768066406295</c:v>
                </c:pt>
                <c:pt idx="635">
                  <c:v>821.47131347656307</c:v>
                </c:pt>
                <c:pt idx="636">
                  <c:v>821.47131347656307</c:v>
                </c:pt>
                <c:pt idx="637">
                  <c:v>820.55554199218795</c:v>
                </c:pt>
                <c:pt idx="638">
                  <c:v>822.08184814453102</c:v>
                </c:pt>
                <c:pt idx="639">
                  <c:v>823.30291748046875</c:v>
                </c:pt>
                <c:pt idx="640">
                  <c:v>823.30291748046875</c:v>
                </c:pt>
                <c:pt idx="641">
                  <c:v>822.08184814453102</c:v>
                </c:pt>
                <c:pt idx="642">
                  <c:v>822.08184814453102</c:v>
                </c:pt>
                <c:pt idx="643">
                  <c:v>820.250244140625</c:v>
                </c:pt>
                <c:pt idx="644">
                  <c:v>820.250244140625</c:v>
                </c:pt>
                <c:pt idx="645">
                  <c:v>820.250244140625</c:v>
                </c:pt>
                <c:pt idx="646">
                  <c:v>821.47131347656307</c:v>
                </c:pt>
                <c:pt idx="647">
                  <c:v>822.08184814453102</c:v>
                </c:pt>
                <c:pt idx="648">
                  <c:v>823.30291748046875</c:v>
                </c:pt>
                <c:pt idx="649">
                  <c:v>824.52404785156295</c:v>
                </c:pt>
                <c:pt idx="650">
                  <c:v>823.30291748046875</c:v>
                </c:pt>
                <c:pt idx="651">
                  <c:v>822.6923828125</c:v>
                </c:pt>
                <c:pt idx="652">
                  <c:v>821.47131347656307</c:v>
                </c:pt>
                <c:pt idx="653">
                  <c:v>821.47131347656307</c:v>
                </c:pt>
                <c:pt idx="654">
                  <c:v>822.08184814453102</c:v>
                </c:pt>
                <c:pt idx="655">
                  <c:v>821.47131347656307</c:v>
                </c:pt>
                <c:pt idx="656">
                  <c:v>821.47131347656307</c:v>
                </c:pt>
                <c:pt idx="657">
                  <c:v>822.08184814453102</c:v>
                </c:pt>
                <c:pt idx="658">
                  <c:v>821.47131347656307</c:v>
                </c:pt>
                <c:pt idx="659">
                  <c:v>821.47131347656307</c:v>
                </c:pt>
                <c:pt idx="660">
                  <c:v>821.47131347656307</c:v>
                </c:pt>
                <c:pt idx="661">
                  <c:v>820.250244140625</c:v>
                </c:pt>
                <c:pt idx="662">
                  <c:v>819.63977050781318</c:v>
                </c:pt>
                <c:pt idx="663">
                  <c:v>819.63977050781318</c:v>
                </c:pt>
                <c:pt idx="664">
                  <c:v>818.41870117187511</c:v>
                </c:pt>
                <c:pt idx="665">
                  <c:v>819.02923583984398</c:v>
                </c:pt>
                <c:pt idx="666">
                  <c:v>818.41870117187511</c:v>
                </c:pt>
                <c:pt idx="667">
                  <c:v>818.41870117187511</c:v>
                </c:pt>
                <c:pt idx="668">
                  <c:v>819.63977050781318</c:v>
                </c:pt>
                <c:pt idx="669">
                  <c:v>819.63977050781318</c:v>
                </c:pt>
                <c:pt idx="670">
                  <c:v>819.63977050781318</c:v>
                </c:pt>
                <c:pt idx="671">
                  <c:v>819.63977050781318</c:v>
                </c:pt>
                <c:pt idx="672">
                  <c:v>821.47131347656307</c:v>
                </c:pt>
                <c:pt idx="673">
                  <c:v>821.47131347656307</c:v>
                </c:pt>
                <c:pt idx="674">
                  <c:v>822.6923828125</c:v>
                </c:pt>
                <c:pt idx="675">
                  <c:v>821.47131347656307</c:v>
                </c:pt>
                <c:pt idx="676">
                  <c:v>820.250244140625</c:v>
                </c:pt>
                <c:pt idx="677">
                  <c:v>819.63977050781318</c:v>
                </c:pt>
                <c:pt idx="678">
                  <c:v>819.63977050781318</c:v>
                </c:pt>
                <c:pt idx="679">
                  <c:v>818.41870117187511</c:v>
                </c:pt>
                <c:pt idx="680">
                  <c:v>819.63977050781318</c:v>
                </c:pt>
                <c:pt idx="681">
                  <c:v>820.250244140625</c:v>
                </c:pt>
                <c:pt idx="682">
                  <c:v>821.47131347656307</c:v>
                </c:pt>
                <c:pt idx="683">
                  <c:v>822.6923828125</c:v>
                </c:pt>
                <c:pt idx="684">
                  <c:v>821.47131347656307</c:v>
                </c:pt>
                <c:pt idx="685">
                  <c:v>820.250244140625</c:v>
                </c:pt>
                <c:pt idx="686">
                  <c:v>818.72399902343795</c:v>
                </c:pt>
                <c:pt idx="687">
                  <c:v>821.16607666015614</c:v>
                </c:pt>
                <c:pt idx="688">
                  <c:v>821.47131347656307</c:v>
                </c:pt>
                <c:pt idx="689">
                  <c:v>820.250244140625</c:v>
                </c:pt>
                <c:pt idx="690">
                  <c:v>820.250244140625</c:v>
                </c:pt>
                <c:pt idx="691">
                  <c:v>822.08184814453102</c:v>
                </c:pt>
                <c:pt idx="692">
                  <c:v>822.6923828125</c:v>
                </c:pt>
                <c:pt idx="693">
                  <c:v>823.30291748046875</c:v>
                </c:pt>
                <c:pt idx="694">
                  <c:v>823.30291748046875</c:v>
                </c:pt>
                <c:pt idx="695">
                  <c:v>824.21875000000011</c:v>
                </c:pt>
                <c:pt idx="696">
                  <c:v>825.13458251953114</c:v>
                </c:pt>
                <c:pt idx="697">
                  <c:v>827.57672119140591</c:v>
                </c:pt>
                <c:pt idx="698">
                  <c:v>825.74511718749989</c:v>
                </c:pt>
                <c:pt idx="699">
                  <c:v>825.13458251953114</c:v>
                </c:pt>
                <c:pt idx="700">
                  <c:v>823.30291748046875</c:v>
                </c:pt>
                <c:pt idx="701">
                  <c:v>822.6923828125</c:v>
                </c:pt>
                <c:pt idx="702">
                  <c:v>822.6923828125</c:v>
                </c:pt>
                <c:pt idx="703">
                  <c:v>822.6923828125</c:v>
                </c:pt>
                <c:pt idx="704">
                  <c:v>820.250244140625</c:v>
                </c:pt>
                <c:pt idx="705">
                  <c:v>819.63977050781318</c:v>
                </c:pt>
                <c:pt idx="706">
                  <c:v>818.41870117187511</c:v>
                </c:pt>
                <c:pt idx="707">
                  <c:v>817.50292968749989</c:v>
                </c:pt>
                <c:pt idx="708">
                  <c:v>818.41870117187511</c:v>
                </c:pt>
                <c:pt idx="709">
                  <c:v>820.250244140625</c:v>
                </c:pt>
                <c:pt idx="710">
                  <c:v>822.6923828125</c:v>
                </c:pt>
                <c:pt idx="711">
                  <c:v>822.6923828125</c:v>
                </c:pt>
                <c:pt idx="712">
                  <c:v>823.30291748046875</c:v>
                </c:pt>
                <c:pt idx="713">
                  <c:v>822.6923828125</c:v>
                </c:pt>
                <c:pt idx="714">
                  <c:v>823.30291748046875</c:v>
                </c:pt>
                <c:pt idx="715">
                  <c:v>824.52404785156295</c:v>
                </c:pt>
                <c:pt idx="716">
                  <c:v>825.13458251953114</c:v>
                </c:pt>
                <c:pt idx="717">
                  <c:v>826.35565185546875</c:v>
                </c:pt>
                <c:pt idx="718">
                  <c:v>827.57672119140591</c:v>
                </c:pt>
                <c:pt idx="719">
                  <c:v>828.187255859375</c:v>
                </c:pt>
                <c:pt idx="720">
                  <c:v>829.40826416015602</c:v>
                </c:pt>
                <c:pt idx="721">
                  <c:v>829.40826416015602</c:v>
                </c:pt>
                <c:pt idx="722">
                  <c:v>828.187255859375</c:v>
                </c:pt>
                <c:pt idx="723">
                  <c:v>831.23986816406295</c:v>
                </c:pt>
                <c:pt idx="724">
                  <c:v>832.4609375</c:v>
                </c:pt>
                <c:pt idx="725">
                  <c:v>832.4609375</c:v>
                </c:pt>
                <c:pt idx="726">
                  <c:v>833.37677001953114</c:v>
                </c:pt>
                <c:pt idx="727">
                  <c:v>833.37677001953114</c:v>
                </c:pt>
                <c:pt idx="728">
                  <c:v>832.4609375</c:v>
                </c:pt>
                <c:pt idx="729">
                  <c:v>831.23986816406295</c:v>
                </c:pt>
                <c:pt idx="730">
                  <c:v>829.40826416015602</c:v>
                </c:pt>
                <c:pt idx="731">
                  <c:v>828.187255859375</c:v>
                </c:pt>
                <c:pt idx="732">
                  <c:v>828.187255859375</c:v>
                </c:pt>
                <c:pt idx="733">
                  <c:v>829.40826416015602</c:v>
                </c:pt>
                <c:pt idx="734">
                  <c:v>829.40826416015602</c:v>
                </c:pt>
                <c:pt idx="735">
                  <c:v>830.32403564453102</c:v>
                </c:pt>
                <c:pt idx="736">
                  <c:v>830.32403564453102</c:v>
                </c:pt>
                <c:pt idx="737">
                  <c:v>831.23986816406295</c:v>
                </c:pt>
                <c:pt idx="738">
                  <c:v>830.32403564453102</c:v>
                </c:pt>
                <c:pt idx="739">
                  <c:v>829.40826416015602</c:v>
                </c:pt>
                <c:pt idx="740">
                  <c:v>832.4609375</c:v>
                </c:pt>
                <c:pt idx="741">
                  <c:v>832.4609375</c:v>
                </c:pt>
                <c:pt idx="742">
                  <c:v>831.23986816406295</c:v>
                </c:pt>
                <c:pt idx="743">
                  <c:v>831.23986816406295</c:v>
                </c:pt>
                <c:pt idx="744">
                  <c:v>831.23986816406295</c:v>
                </c:pt>
                <c:pt idx="745">
                  <c:v>831.23986816406295</c:v>
                </c:pt>
                <c:pt idx="746">
                  <c:v>831.23986816406295</c:v>
                </c:pt>
                <c:pt idx="747">
                  <c:v>829.40826416015602</c:v>
                </c:pt>
                <c:pt idx="748">
                  <c:v>830.32403564453102</c:v>
                </c:pt>
                <c:pt idx="749">
                  <c:v>831.23986816406295</c:v>
                </c:pt>
                <c:pt idx="750">
                  <c:v>831.23986816406295</c:v>
                </c:pt>
                <c:pt idx="751">
                  <c:v>832.4609375</c:v>
                </c:pt>
                <c:pt idx="752">
                  <c:v>833.37677001953114</c:v>
                </c:pt>
                <c:pt idx="753">
                  <c:v>833.37677001953114</c:v>
                </c:pt>
                <c:pt idx="754">
                  <c:v>833.9873046875</c:v>
                </c:pt>
                <c:pt idx="755">
                  <c:v>833.68200683593784</c:v>
                </c:pt>
                <c:pt idx="756">
                  <c:v>833.37677001953114</c:v>
                </c:pt>
                <c:pt idx="757">
                  <c:v>833.37677001953114</c:v>
                </c:pt>
                <c:pt idx="758">
                  <c:v>830.62933349609409</c:v>
                </c:pt>
                <c:pt idx="759">
                  <c:v>829.40826416015602</c:v>
                </c:pt>
                <c:pt idx="760">
                  <c:v>828.187255859375</c:v>
                </c:pt>
                <c:pt idx="761">
                  <c:v>829.40826416015602</c:v>
                </c:pt>
                <c:pt idx="762">
                  <c:v>831.23986816406295</c:v>
                </c:pt>
                <c:pt idx="763">
                  <c:v>832.4609375</c:v>
                </c:pt>
                <c:pt idx="764">
                  <c:v>833.37677001953114</c:v>
                </c:pt>
                <c:pt idx="765">
                  <c:v>834.29254150390602</c:v>
                </c:pt>
                <c:pt idx="766">
                  <c:v>833.37677001953114</c:v>
                </c:pt>
                <c:pt idx="767">
                  <c:v>832.4609375</c:v>
                </c:pt>
                <c:pt idx="768">
                  <c:v>832.4609375</c:v>
                </c:pt>
                <c:pt idx="769">
                  <c:v>833.37677001953114</c:v>
                </c:pt>
                <c:pt idx="770">
                  <c:v>833.37677001953114</c:v>
                </c:pt>
                <c:pt idx="771">
                  <c:v>833.37677001953114</c:v>
                </c:pt>
                <c:pt idx="772">
                  <c:v>833.37677001953114</c:v>
                </c:pt>
                <c:pt idx="773">
                  <c:v>833.37677001953114</c:v>
                </c:pt>
                <c:pt idx="774">
                  <c:v>833.37677001953114</c:v>
                </c:pt>
                <c:pt idx="775">
                  <c:v>832.4609375</c:v>
                </c:pt>
                <c:pt idx="776">
                  <c:v>834.29254150390602</c:v>
                </c:pt>
                <c:pt idx="777">
                  <c:v>835.51361083984398</c:v>
                </c:pt>
                <c:pt idx="778">
                  <c:v>836.42944335937511</c:v>
                </c:pt>
                <c:pt idx="779">
                  <c:v>837.34515380859386</c:v>
                </c:pt>
                <c:pt idx="780">
                  <c:v>836.734619140625</c:v>
                </c:pt>
                <c:pt idx="781">
                  <c:v>835.51361083984398</c:v>
                </c:pt>
                <c:pt idx="782">
                  <c:v>835.51361083984398</c:v>
                </c:pt>
                <c:pt idx="783">
                  <c:v>834.29254150390602</c:v>
                </c:pt>
                <c:pt idx="784">
                  <c:v>833.37677001953114</c:v>
                </c:pt>
                <c:pt idx="785">
                  <c:v>833.37677001953114</c:v>
                </c:pt>
                <c:pt idx="786">
                  <c:v>833.37677001953114</c:v>
                </c:pt>
                <c:pt idx="787">
                  <c:v>835.51361083984398</c:v>
                </c:pt>
                <c:pt idx="788">
                  <c:v>834.29254150390602</c:v>
                </c:pt>
                <c:pt idx="789">
                  <c:v>833.37677001953114</c:v>
                </c:pt>
                <c:pt idx="790">
                  <c:v>833.68200683593784</c:v>
                </c:pt>
                <c:pt idx="791">
                  <c:v>834.29254150390602</c:v>
                </c:pt>
                <c:pt idx="792">
                  <c:v>832.4609375</c:v>
                </c:pt>
                <c:pt idx="793">
                  <c:v>831.23986816406295</c:v>
                </c:pt>
                <c:pt idx="794">
                  <c:v>830.62933349609409</c:v>
                </c:pt>
                <c:pt idx="795">
                  <c:v>830.62933349609409</c:v>
                </c:pt>
                <c:pt idx="796">
                  <c:v>831.23986816406295</c:v>
                </c:pt>
                <c:pt idx="797">
                  <c:v>831.23986816406295</c:v>
                </c:pt>
                <c:pt idx="798">
                  <c:v>830.9345703125</c:v>
                </c:pt>
                <c:pt idx="799">
                  <c:v>830.62933349609409</c:v>
                </c:pt>
                <c:pt idx="800">
                  <c:v>832.4609375</c:v>
                </c:pt>
                <c:pt idx="801">
                  <c:v>832.4609375</c:v>
                </c:pt>
                <c:pt idx="802">
                  <c:v>833.68200683593784</c:v>
                </c:pt>
                <c:pt idx="803">
                  <c:v>834.29254150390602</c:v>
                </c:pt>
                <c:pt idx="804">
                  <c:v>834.29254150390602</c:v>
                </c:pt>
                <c:pt idx="805">
                  <c:v>835.51361083984398</c:v>
                </c:pt>
                <c:pt idx="806">
                  <c:v>835.51361083984398</c:v>
                </c:pt>
                <c:pt idx="807">
                  <c:v>836.42944335937511</c:v>
                </c:pt>
                <c:pt idx="808">
                  <c:v>835.51361083984398</c:v>
                </c:pt>
                <c:pt idx="809">
                  <c:v>836.42944335937511</c:v>
                </c:pt>
                <c:pt idx="810">
                  <c:v>836.42944335937511</c:v>
                </c:pt>
                <c:pt idx="811">
                  <c:v>834.29254150390602</c:v>
                </c:pt>
                <c:pt idx="812">
                  <c:v>834.29254150390602</c:v>
                </c:pt>
                <c:pt idx="813">
                  <c:v>835.51361083984398</c:v>
                </c:pt>
                <c:pt idx="814">
                  <c:v>836.42944335937511</c:v>
                </c:pt>
                <c:pt idx="815">
                  <c:v>837.34515380859386</c:v>
                </c:pt>
                <c:pt idx="816">
                  <c:v>836.42944335937511</c:v>
                </c:pt>
                <c:pt idx="817">
                  <c:v>836.42944335937511</c:v>
                </c:pt>
                <c:pt idx="818">
                  <c:v>835.51361083984398</c:v>
                </c:pt>
                <c:pt idx="819">
                  <c:v>835.51361083984398</c:v>
                </c:pt>
                <c:pt idx="820">
                  <c:v>835.51361083984398</c:v>
                </c:pt>
                <c:pt idx="821">
                  <c:v>835.51361083984398</c:v>
                </c:pt>
                <c:pt idx="822">
                  <c:v>834.29254150390602</c:v>
                </c:pt>
                <c:pt idx="823">
                  <c:v>834.29254150390602</c:v>
                </c:pt>
                <c:pt idx="824">
                  <c:v>835.51361083984398</c:v>
                </c:pt>
                <c:pt idx="825">
                  <c:v>835.51361083984398</c:v>
                </c:pt>
                <c:pt idx="826">
                  <c:v>836.42944335937511</c:v>
                </c:pt>
                <c:pt idx="827">
                  <c:v>836.42944335937511</c:v>
                </c:pt>
                <c:pt idx="828">
                  <c:v>836.42944335937511</c:v>
                </c:pt>
                <c:pt idx="829">
                  <c:v>836.42944335937511</c:v>
                </c:pt>
                <c:pt idx="830">
                  <c:v>835.51361083984398</c:v>
                </c:pt>
                <c:pt idx="831">
                  <c:v>836.42944335937511</c:v>
                </c:pt>
                <c:pt idx="832">
                  <c:v>836.42944335937511</c:v>
                </c:pt>
                <c:pt idx="833">
                  <c:v>836.42944335937511</c:v>
                </c:pt>
                <c:pt idx="834">
                  <c:v>835.81890869140591</c:v>
                </c:pt>
                <c:pt idx="835">
                  <c:v>836.42944335937511</c:v>
                </c:pt>
                <c:pt idx="836">
                  <c:v>835.51361083984398</c:v>
                </c:pt>
                <c:pt idx="837">
                  <c:v>835.51361083984398</c:v>
                </c:pt>
                <c:pt idx="838">
                  <c:v>836.42944335937511</c:v>
                </c:pt>
                <c:pt idx="839">
                  <c:v>836.42944335937511</c:v>
                </c:pt>
                <c:pt idx="840">
                  <c:v>837.34515380859386</c:v>
                </c:pt>
                <c:pt idx="841">
                  <c:v>838.5662231445308</c:v>
                </c:pt>
                <c:pt idx="842">
                  <c:v>838.5662231445308</c:v>
                </c:pt>
                <c:pt idx="843">
                  <c:v>838.26098632812511</c:v>
                </c:pt>
                <c:pt idx="844">
                  <c:v>837.34515380859386</c:v>
                </c:pt>
                <c:pt idx="845">
                  <c:v>837.34515380859386</c:v>
                </c:pt>
                <c:pt idx="846">
                  <c:v>837.34515380859386</c:v>
                </c:pt>
                <c:pt idx="847">
                  <c:v>837.34515380859386</c:v>
                </c:pt>
                <c:pt idx="848">
                  <c:v>838.5662231445308</c:v>
                </c:pt>
                <c:pt idx="849">
                  <c:v>839.48205566406295</c:v>
                </c:pt>
                <c:pt idx="850">
                  <c:v>838.5662231445308</c:v>
                </c:pt>
                <c:pt idx="851">
                  <c:v>838.5662231445308</c:v>
                </c:pt>
                <c:pt idx="852">
                  <c:v>840.39782714843784</c:v>
                </c:pt>
                <c:pt idx="853">
                  <c:v>840.39782714843784</c:v>
                </c:pt>
                <c:pt idx="854">
                  <c:v>838.5662231445308</c:v>
                </c:pt>
                <c:pt idx="855">
                  <c:v>838.5662231445308</c:v>
                </c:pt>
                <c:pt idx="856">
                  <c:v>839.48205566406295</c:v>
                </c:pt>
                <c:pt idx="857">
                  <c:v>840.39782714843784</c:v>
                </c:pt>
                <c:pt idx="858">
                  <c:v>841.61895751953114</c:v>
                </c:pt>
                <c:pt idx="859">
                  <c:v>841.31365966796898</c:v>
                </c:pt>
                <c:pt idx="860">
                  <c:v>841.31365966796898</c:v>
                </c:pt>
                <c:pt idx="861">
                  <c:v>841.31365966796898</c:v>
                </c:pt>
                <c:pt idx="862">
                  <c:v>840.39782714843784</c:v>
                </c:pt>
                <c:pt idx="863">
                  <c:v>841.31365966796898</c:v>
                </c:pt>
                <c:pt idx="864">
                  <c:v>841.00842285156295</c:v>
                </c:pt>
                <c:pt idx="865">
                  <c:v>842.53472900390591</c:v>
                </c:pt>
                <c:pt idx="866">
                  <c:v>842.53472900390591</c:v>
                </c:pt>
                <c:pt idx="867">
                  <c:v>842.53472900390591</c:v>
                </c:pt>
                <c:pt idx="868">
                  <c:v>841.61895751953114</c:v>
                </c:pt>
                <c:pt idx="869">
                  <c:v>841.31365966796898</c:v>
                </c:pt>
                <c:pt idx="870">
                  <c:v>840.39782714843784</c:v>
                </c:pt>
                <c:pt idx="871">
                  <c:v>839.48205566406295</c:v>
                </c:pt>
                <c:pt idx="872">
                  <c:v>838.26098632812511</c:v>
                </c:pt>
                <c:pt idx="873">
                  <c:v>839.48205566406295</c:v>
                </c:pt>
                <c:pt idx="874">
                  <c:v>840.39782714843784</c:v>
                </c:pt>
                <c:pt idx="875">
                  <c:v>841.31365966796898</c:v>
                </c:pt>
                <c:pt idx="876">
                  <c:v>842.53472900390591</c:v>
                </c:pt>
                <c:pt idx="877">
                  <c:v>842.53472900390591</c:v>
                </c:pt>
                <c:pt idx="878">
                  <c:v>841.31365966796898</c:v>
                </c:pt>
                <c:pt idx="879">
                  <c:v>842.53472900390591</c:v>
                </c:pt>
                <c:pt idx="880">
                  <c:v>841.31365966796898</c:v>
                </c:pt>
                <c:pt idx="881">
                  <c:v>840.39782714843784</c:v>
                </c:pt>
                <c:pt idx="882">
                  <c:v>839.48205566406295</c:v>
                </c:pt>
                <c:pt idx="883">
                  <c:v>839.48205566406295</c:v>
                </c:pt>
                <c:pt idx="884">
                  <c:v>839.48205566406295</c:v>
                </c:pt>
                <c:pt idx="885">
                  <c:v>839.48205566406295</c:v>
                </c:pt>
                <c:pt idx="886">
                  <c:v>839.48205566406295</c:v>
                </c:pt>
                <c:pt idx="887">
                  <c:v>840.09259033203102</c:v>
                </c:pt>
                <c:pt idx="888">
                  <c:v>840.39782714843784</c:v>
                </c:pt>
                <c:pt idx="889">
                  <c:v>841.31365966796898</c:v>
                </c:pt>
                <c:pt idx="890">
                  <c:v>839.48205566406295</c:v>
                </c:pt>
                <c:pt idx="891">
                  <c:v>839.48205566406295</c:v>
                </c:pt>
                <c:pt idx="892">
                  <c:v>840.39782714843784</c:v>
                </c:pt>
                <c:pt idx="893">
                  <c:v>840.39782714843784</c:v>
                </c:pt>
                <c:pt idx="894">
                  <c:v>840.39782714843784</c:v>
                </c:pt>
                <c:pt idx="895">
                  <c:v>841.31365966796898</c:v>
                </c:pt>
                <c:pt idx="896">
                  <c:v>841.31365966796898</c:v>
                </c:pt>
                <c:pt idx="897">
                  <c:v>840.39782714843784</c:v>
                </c:pt>
                <c:pt idx="898">
                  <c:v>841.31365966796898</c:v>
                </c:pt>
                <c:pt idx="899">
                  <c:v>821.47131347656307</c:v>
                </c:pt>
                <c:pt idx="900">
                  <c:v>785.449951171875</c:v>
                </c:pt>
                <c:pt idx="901">
                  <c:v>759.50231933593784</c:v>
                </c:pt>
                <c:pt idx="902">
                  <c:v>742.40740966796898</c:v>
                </c:pt>
                <c:pt idx="903">
                  <c:v>734.77575683593795</c:v>
                </c:pt>
                <c:pt idx="904">
                  <c:v>729.89147949218795</c:v>
                </c:pt>
                <c:pt idx="905">
                  <c:v>728.67047119140602</c:v>
                </c:pt>
                <c:pt idx="906">
                  <c:v>731.72308349609409</c:v>
                </c:pt>
                <c:pt idx="907">
                  <c:v>735.69158935546898</c:v>
                </c:pt>
                <c:pt idx="908">
                  <c:v>739.35473632812511</c:v>
                </c:pt>
                <c:pt idx="909">
                  <c:v>741.79687500000011</c:v>
                </c:pt>
                <c:pt idx="910">
                  <c:v>742.71270751953114</c:v>
                </c:pt>
                <c:pt idx="911">
                  <c:v>743.62847900390602</c:v>
                </c:pt>
                <c:pt idx="912">
                  <c:v>744.84954833984398</c:v>
                </c:pt>
                <c:pt idx="913">
                  <c:v>745.46008300781295</c:v>
                </c:pt>
                <c:pt idx="914">
                  <c:v>746.37585449218795</c:v>
                </c:pt>
                <c:pt idx="915">
                  <c:v>745.76538085937511</c:v>
                </c:pt>
                <c:pt idx="916">
                  <c:v>744.84954833984398</c:v>
                </c:pt>
                <c:pt idx="917">
                  <c:v>745.15484619140591</c:v>
                </c:pt>
                <c:pt idx="918">
                  <c:v>744.84954833984398</c:v>
                </c:pt>
                <c:pt idx="919">
                  <c:v>744.84954833984398</c:v>
                </c:pt>
                <c:pt idx="920">
                  <c:v>744.84954833984398</c:v>
                </c:pt>
                <c:pt idx="921">
                  <c:v>743.62847900390602</c:v>
                </c:pt>
                <c:pt idx="922">
                  <c:v>742.71270751953114</c:v>
                </c:pt>
                <c:pt idx="923">
                  <c:v>742.10217285156295</c:v>
                </c:pt>
                <c:pt idx="924">
                  <c:v>741.79687500000011</c:v>
                </c:pt>
                <c:pt idx="925">
                  <c:v>743.62847900390602</c:v>
                </c:pt>
                <c:pt idx="926">
                  <c:v>744.84954833984398</c:v>
                </c:pt>
                <c:pt idx="927">
                  <c:v>746.68109130859409</c:v>
                </c:pt>
                <c:pt idx="928">
                  <c:v>748.51269531249989</c:v>
                </c:pt>
                <c:pt idx="929">
                  <c:v>750.34436035156295</c:v>
                </c:pt>
                <c:pt idx="930">
                  <c:v>751.56542968749989</c:v>
                </c:pt>
                <c:pt idx="931">
                  <c:v>752.78649902343795</c:v>
                </c:pt>
                <c:pt idx="932">
                  <c:v>753.39703369140591</c:v>
                </c:pt>
                <c:pt idx="933">
                  <c:v>754.61804199218807</c:v>
                </c:pt>
                <c:pt idx="934">
                  <c:v>752.78649902343795</c:v>
                </c:pt>
                <c:pt idx="935">
                  <c:v>750.95489501953102</c:v>
                </c:pt>
                <c:pt idx="936">
                  <c:v>748.51269531249989</c:v>
                </c:pt>
                <c:pt idx="937">
                  <c:v>746.68109130859409</c:v>
                </c:pt>
                <c:pt idx="938">
                  <c:v>747.90216064453091</c:v>
                </c:pt>
                <c:pt idx="939">
                  <c:v>748.51269531249989</c:v>
                </c:pt>
                <c:pt idx="940">
                  <c:v>751.56542968749989</c:v>
                </c:pt>
                <c:pt idx="941">
                  <c:v>753.39703369140591</c:v>
                </c:pt>
                <c:pt idx="942">
                  <c:v>754.61804199218807</c:v>
                </c:pt>
                <c:pt idx="943">
                  <c:v>755.53381347656307</c:v>
                </c:pt>
                <c:pt idx="944">
                  <c:v>755.839111328125</c:v>
                </c:pt>
                <c:pt idx="945">
                  <c:v>757.67071533203114</c:v>
                </c:pt>
                <c:pt idx="946">
                  <c:v>756.44964599609398</c:v>
                </c:pt>
                <c:pt idx="947">
                  <c:v>756.14434814453102</c:v>
                </c:pt>
                <c:pt idx="948">
                  <c:v>757.67071533203114</c:v>
                </c:pt>
                <c:pt idx="949">
                  <c:v>757.67071533203114</c:v>
                </c:pt>
                <c:pt idx="950">
                  <c:v>756.44964599609398</c:v>
                </c:pt>
                <c:pt idx="951">
                  <c:v>754.61804199218807</c:v>
                </c:pt>
                <c:pt idx="952">
                  <c:v>751.87066650390591</c:v>
                </c:pt>
                <c:pt idx="953">
                  <c:v>748.51269531249989</c:v>
                </c:pt>
                <c:pt idx="954">
                  <c:v>746.37585449218795</c:v>
                </c:pt>
                <c:pt idx="955">
                  <c:v>744.84954833984398</c:v>
                </c:pt>
                <c:pt idx="956">
                  <c:v>745.15484619140591</c:v>
                </c:pt>
                <c:pt idx="957">
                  <c:v>745.76538085937511</c:v>
                </c:pt>
                <c:pt idx="958">
                  <c:v>745.76538085937511</c:v>
                </c:pt>
                <c:pt idx="959">
                  <c:v>745.76538085937511</c:v>
                </c:pt>
                <c:pt idx="960">
                  <c:v>745.76538085937511</c:v>
                </c:pt>
                <c:pt idx="961">
                  <c:v>748.51269531249989</c:v>
                </c:pt>
                <c:pt idx="962">
                  <c:v>750.95489501953102</c:v>
                </c:pt>
                <c:pt idx="963">
                  <c:v>750.95489501953102</c:v>
                </c:pt>
                <c:pt idx="964">
                  <c:v>751.26013183593784</c:v>
                </c:pt>
                <c:pt idx="965">
                  <c:v>751.56542968749989</c:v>
                </c:pt>
                <c:pt idx="966">
                  <c:v>750.95489501953102</c:v>
                </c:pt>
                <c:pt idx="967">
                  <c:v>750.34436035156295</c:v>
                </c:pt>
                <c:pt idx="968">
                  <c:v>749.73376464843807</c:v>
                </c:pt>
                <c:pt idx="969">
                  <c:v>748.51269531249989</c:v>
                </c:pt>
                <c:pt idx="970">
                  <c:v>748.51269531249989</c:v>
                </c:pt>
                <c:pt idx="971">
                  <c:v>748.51269531249989</c:v>
                </c:pt>
                <c:pt idx="972">
                  <c:v>747.90216064453091</c:v>
                </c:pt>
                <c:pt idx="973">
                  <c:v>747.90216064453091</c:v>
                </c:pt>
                <c:pt idx="974">
                  <c:v>747.90216064453091</c:v>
                </c:pt>
                <c:pt idx="975">
                  <c:v>746.68109130859409</c:v>
                </c:pt>
                <c:pt idx="976">
                  <c:v>746.68109130859409</c:v>
                </c:pt>
                <c:pt idx="977">
                  <c:v>746.68109130859409</c:v>
                </c:pt>
                <c:pt idx="978">
                  <c:v>747.90216064453091</c:v>
                </c:pt>
                <c:pt idx="979">
                  <c:v>748.51269531249989</c:v>
                </c:pt>
                <c:pt idx="980">
                  <c:v>748.51269531249989</c:v>
                </c:pt>
                <c:pt idx="981">
                  <c:v>748.51269531249989</c:v>
                </c:pt>
                <c:pt idx="982">
                  <c:v>748.51269531249989</c:v>
                </c:pt>
                <c:pt idx="983">
                  <c:v>748.51269531249989</c:v>
                </c:pt>
                <c:pt idx="984">
                  <c:v>747.90216064453091</c:v>
                </c:pt>
                <c:pt idx="985">
                  <c:v>746.68109130859409</c:v>
                </c:pt>
                <c:pt idx="986">
                  <c:v>745.76538085937511</c:v>
                </c:pt>
                <c:pt idx="987">
                  <c:v>745.76538085937511</c:v>
                </c:pt>
                <c:pt idx="988">
                  <c:v>745.76538085937511</c:v>
                </c:pt>
                <c:pt idx="989">
                  <c:v>745.76538085937511</c:v>
                </c:pt>
                <c:pt idx="990">
                  <c:v>746.68109130859409</c:v>
                </c:pt>
                <c:pt idx="991">
                  <c:v>746.98638916015614</c:v>
                </c:pt>
                <c:pt idx="992">
                  <c:v>747.29162597656307</c:v>
                </c:pt>
                <c:pt idx="993">
                  <c:v>747.90216064453091</c:v>
                </c:pt>
                <c:pt idx="994">
                  <c:v>747.90216064453091</c:v>
                </c:pt>
                <c:pt idx="995">
                  <c:v>746.98638916015614</c:v>
                </c:pt>
                <c:pt idx="996">
                  <c:v>746.68109130859409</c:v>
                </c:pt>
                <c:pt idx="997">
                  <c:v>746.68109130859409</c:v>
                </c:pt>
                <c:pt idx="998">
                  <c:v>747.90216064453091</c:v>
                </c:pt>
                <c:pt idx="999">
                  <c:v>747.90216064453091</c:v>
                </c:pt>
                <c:pt idx="1000">
                  <c:v>747.90216064453091</c:v>
                </c:pt>
                <c:pt idx="1001">
                  <c:v>746.68109130859409</c:v>
                </c:pt>
                <c:pt idx="1002">
                  <c:v>745.76538085937511</c:v>
                </c:pt>
                <c:pt idx="1003">
                  <c:v>745.76538085937511</c:v>
                </c:pt>
                <c:pt idx="1004">
                  <c:v>745.76538085937511</c:v>
                </c:pt>
                <c:pt idx="1005">
                  <c:v>746.37585449218795</c:v>
                </c:pt>
                <c:pt idx="1006">
                  <c:v>746.68109130859409</c:v>
                </c:pt>
                <c:pt idx="1007">
                  <c:v>748.51269531249989</c:v>
                </c:pt>
                <c:pt idx="1008">
                  <c:v>748.20745849609398</c:v>
                </c:pt>
                <c:pt idx="1009">
                  <c:v>747.90216064453091</c:v>
                </c:pt>
                <c:pt idx="1010">
                  <c:v>746.68109130859409</c:v>
                </c:pt>
                <c:pt idx="1011">
                  <c:v>747.90216064453091</c:v>
                </c:pt>
                <c:pt idx="1012">
                  <c:v>748.81799316406284</c:v>
                </c:pt>
                <c:pt idx="1013">
                  <c:v>749.73376464843807</c:v>
                </c:pt>
                <c:pt idx="1014">
                  <c:v>749.73376464843807</c:v>
                </c:pt>
                <c:pt idx="1015">
                  <c:v>747.90216064453091</c:v>
                </c:pt>
                <c:pt idx="1016">
                  <c:v>746.68109130859409</c:v>
                </c:pt>
                <c:pt idx="1017">
                  <c:v>747.90216064453091</c:v>
                </c:pt>
                <c:pt idx="1018">
                  <c:v>747.90216064453091</c:v>
                </c:pt>
                <c:pt idx="1019">
                  <c:v>747.90216064453091</c:v>
                </c:pt>
                <c:pt idx="1020">
                  <c:v>747.90216064453091</c:v>
                </c:pt>
                <c:pt idx="1021">
                  <c:v>746.68109130859409</c:v>
                </c:pt>
                <c:pt idx="1022">
                  <c:v>745.76538085937511</c:v>
                </c:pt>
                <c:pt idx="1023">
                  <c:v>744.84954833984398</c:v>
                </c:pt>
                <c:pt idx="1024">
                  <c:v>745.76538085937511</c:v>
                </c:pt>
                <c:pt idx="1025">
                  <c:v>746.68109130859409</c:v>
                </c:pt>
                <c:pt idx="1026">
                  <c:v>745.76538085937511</c:v>
                </c:pt>
                <c:pt idx="1027">
                  <c:v>745.76538085937511</c:v>
                </c:pt>
                <c:pt idx="1028">
                  <c:v>746.37585449218795</c:v>
                </c:pt>
                <c:pt idx="1029">
                  <c:v>746.68109130859409</c:v>
                </c:pt>
                <c:pt idx="1030">
                  <c:v>746.68109130859409</c:v>
                </c:pt>
                <c:pt idx="1031">
                  <c:v>746.98638916015614</c:v>
                </c:pt>
                <c:pt idx="1032">
                  <c:v>745.76538085937511</c:v>
                </c:pt>
                <c:pt idx="1033">
                  <c:v>746.37585449218795</c:v>
                </c:pt>
                <c:pt idx="1034">
                  <c:v>746.98638916015614</c:v>
                </c:pt>
                <c:pt idx="1035">
                  <c:v>747.29162597656307</c:v>
                </c:pt>
                <c:pt idx="1036">
                  <c:v>747.90216064453091</c:v>
                </c:pt>
                <c:pt idx="1037">
                  <c:v>748.81799316406284</c:v>
                </c:pt>
                <c:pt idx="1038">
                  <c:v>747.90216064453091</c:v>
                </c:pt>
                <c:pt idx="1039">
                  <c:v>746.68109130859409</c:v>
                </c:pt>
                <c:pt idx="1040">
                  <c:v>746.98638916015614</c:v>
                </c:pt>
                <c:pt idx="1041">
                  <c:v>746.68109130859409</c:v>
                </c:pt>
                <c:pt idx="1042">
                  <c:v>745.76538085937511</c:v>
                </c:pt>
                <c:pt idx="1043">
                  <c:v>745.76538085937511</c:v>
                </c:pt>
                <c:pt idx="1044">
                  <c:v>745.76538085937511</c:v>
                </c:pt>
                <c:pt idx="1045">
                  <c:v>746.98638916015614</c:v>
                </c:pt>
                <c:pt idx="1046">
                  <c:v>746.68109130859409</c:v>
                </c:pt>
                <c:pt idx="1047">
                  <c:v>747.29162597656307</c:v>
                </c:pt>
                <c:pt idx="1048">
                  <c:v>747.90216064453091</c:v>
                </c:pt>
                <c:pt idx="1049">
                  <c:v>747.90216064453091</c:v>
                </c:pt>
                <c:pt idx="1050">
                  <c:v>747.90216064453091</c:v>
                </c:pt>
                <c:pt idx="1051">
                  <c:v>749.73376464843807</c:v>
                </c:pt>
                <c:pt idx="1052">
                  <c:v>749.73376464843807</c:v>
                </c:pt>
                <c:pt idx="1053">
                  <c:v>749.73376464843807</c:v>
                </c:pt>
                <c:pt idx="1054">
                  <c:v>749.73376464843807</c:v>
                </c:pt>
                <c:pt idx="1055">
                  <c:v>750.34436035156295</c:v>
                </c:pt>
                <c:pt idx="1056">
                  <c:v>749.73376464843807</c:v>
                </c:pt>
                <c:pt idx="1057">
                  <c:v>748.81799316406284</c:v>
                </c:pt>
                <c:pt idx="1058">
                  <c:v>749.73376464843807</c:v>
                </c:pt>
                <c:pt idx="1059">
                  <c:v>750.95489501953102</c:v>
                </c:pt>
                <c:pt idx="1060">
                  <c:v>750.95489501953102</c:v>
                </c:pt>
                <c:pt idx="1061">
                  <c:v>748.81799316406284</c:v>
                </c:pt>
                <c:pt idx="1062">
                  <c:v>748.81799316406284</c:v>
                </c:pt>
                <c:pt idx="1063">
                  <c:v>747.90216064453091</c:v>
                </c:pt>
                <c:pt idx="1064">
                  <c:v>746.68109130859409</c:v>
                </c:pt>
                <c:pt idx="1065">
                  <c:v>745.76538085937511</c:v>
                </c:pt>
                <c:pt idx="1066">
                  <c:v>745.76538085937511</c:v>
                </c:pt>
                <c:pt idx="1067">
                  <c:v>744.84954833984398</c:v>
                </c:pt>
                <c:pt idx="1068">
                  <c:v>744.84954833984398</c:v>
                </c:pt>
                <c:pt idx="1069">
                  <c:v>745.76538085937511</c:v>
                </c:pt>
                <c:pt idx="1070">
                  <c:v>747.29162597656307</c:v>
                </c:pt>
                <c:pt idx="1071">
                  <c:v>748.81799316406284</c:v>
                </c:pt>
                <c:pt idx="1072">
                  <c:v>748.81799316406284</c:v>
                </c:pt>
                <c:pt idx="1073">
                  <c:v>748.81799316406284</c:v>
                </c:pt>
                <c:pt idx="1074">
                  <c:v>732.94415283203091</c:v>
                </c:pt>
                <c:pt idx="1075">
                  <c:v>710.04919433593784</c:v>
                </c:pt>
                <c:pt idx="1076">
                  <c:v>690.81738281249989</c:v>
                </c:pt>
                <c:pt idx="1077">
                  <c:v>677.08044433593795</c:v>
                </c:pt>
                <c:pt idx="1078">
                  <c:v>670.059326171875</c:v>
                </c:pt>
                <c:pt idx="1079">
                  <c:v>667.00665283203091</c:v>
                </c:pt>
                <c:pt idx="1080">
                  <c:v>667.92248535156295</c:v>
                </c:pt>
                <c:pt idx="1081">
                  <c:v>670.059326171875</c:v>
                </c:pt>
                <c:pt idx="1082">
                  <c:v>674.02777099609409</c:v>
                </c:pt>
                <c:pt idx="1083">
                  <c:v>677.08044433593795</c:v>
                </c:pt>
                <c:pt idx="1084">
                  <c:v>677.99627685546886</c:v>
                </c:pt>
                <c:pt idx="1085">
                  <c:v>679.21734619140591</c:v>
                </c:pt>
                <c:pt idx="1086">
                  <c:v>677.99627685546886</c:v>
                </c:pt>
                <c:pt idx="1087">
                  <c:v>678.60681152343795</c:v>
                </c:pt>
                <c:pt idx="1088">
                  <c:v>679.21734619140591</c:v>
                </c:pt>
                <c:pt idx="1089">
                  <c:v>677.99627685546886</c:v>
                </c:pt>
                <c:pt idx="1090">
                  <c:v>678.60681152343795</c:v>
                </c:pt>
                <c:pt idx="1091">
                  <c:v>677.99627685546886</c:v>
                </c:pt>
                <c:pt idx="1092">
                  <c:v>677.99627685546886</c:v>
                </c:pt>
                <c:pt idx="1093">
                  <c:v>677.99627685546886</c:v>
                </c:pt>
                <c:pt idx="1094">
                  <c:v>677.99627685546886</c:v>
                </c:pt>
                <c:pt idx="1095">
                  <c:v>679.827880859375</c:v>
                </c:pt>
                <c:pt idx="1096">
                  <c:v>679.827880859375</c:v>
                </c:pt>
                <c:pt idx="1097">
                  <c:v>679.827880859375</c:v>
                </c:pt>
                <c:pt idx="1098">
                  <c:v>679.21734619140591</c:v>
                </c:pt>
                <c:pt idx="1099">
                  <c:v>677.99627685546886</c:v>
                </c:pt>
                <c:pt idx="1100">
                  <c:v>677.99627685546886</c:v>
                </c:pt>
                <c:pt idx="1101">
                  <c:v>677.69097900390602</c:v>
                </c:pt>
                <c:pt idx="1102">
                  <c:v>677.99627685546886</c:v>
                </c:pt>
                <c:pt idx="1103">
                  <c:v>679.21734619140591</c:v>
                </c:pt>
                <c:pt idx="1104">
                  <c:v>679.21734619140591</c:v>
                </c:pt>
                <c:pt idx="1105">
                  <c:v>679.21734619140591</c:v>
                </c:pt>
                <c:pt idx="1106">
                  <c:v>677.99627685546886</c:v>
                </c:pt>
                <c:pt idx="1107">
                  <c:v>679.21734619140591</c:v>
                </c:pt>
                <c:pt idx="1108">
                  <c:v>679.21734619140591</c:v>
                </c:pt>
                <c:pt idx="1109">
                  <c:v>679.21734619140591</c:v>
                </c:pt>
                <c:pt idx="1110">
                  <c:v>679.21734619140591</c:v>
                </c:pt>
                <c:pt idx="1111">
                  <c:v>679.827880859375</c:v>
                </c:pt>
                <c:pt idx="1112">
                  <c:v>679.827880859375</c:v>
                </c:pt>
                <c:pt idx="1113">
                  <c:v>681.04888916015614</c:v>
                </c:pt>
                <c:pt idx="1114">
                  <c:v>681.04888916015614</c:v>
                </c:pt>
                <c:pt idx="1115">
                  <c:v>679.21734619140591</c:v>
                </c:pt>
                <c:pt idx="1116">
                  <c:v>679.21734619140591</c:v>
                </c:pt>
                <c:pt idx="1117">
                  <c:v>677.99627685546886</c:v>
                </c:pt>
                <c:pt idx="1118">
                  <c:v>677.08044433593795</c:v>
                </c:pt>
                <c:pt idx="1119">
                  <c:v>677.08044433593795</c:v>
                </c:pt>
                <c:pt idx="1120">
                  <c:v>677.99627685546886</c:v>
                </c:pt>
                <c:pt idx="1121">
                  <c:v>677.08044433593795</c:v>
                </c:pt>
                <c:pt idx="1122">
                  <c:v>679.21734619140591</c:v>
                </c:pt>
                <c:pt idx="1123">
                  <c:v>679.21734619140591</c:v>
                </c:pt>
                <c:pt idx="1124">
                  <c:v>679.827880859375</c:v>
                </c:pt>
                <c:pt idx="1125">
                  <c:v>679.827880859375</c:v>
                </c:pt>
                <c:pt idx="1126">
                  <c:v>677.99627685546886</c:v>
                </c:pt>
                <c:pt idx="1127">
                  <c:v>679.827880859375</c:v>
                </c:pt>
                <c:pt idx="1128">
                  <c:v>679.827880859375</c:v>
                </c:pt>
                <c:pt idx="1129">
                  <c:v>681.04888916015614</c:v>
                </c:pt>
                <c:pt idx="1130">
                  <c:v>680.13305664062511</c:v>
                </c:pt>
                <c:pt idx="1131">
                  <c:v>679.21734619140591</c:v>
                </c:pt>
                <c:pt idx="1132">
                  <c:v>679.827880859375</c:v>
                </c:pt>
                <c:pt idx="1133">
                  <c:v>677.99627685546886</c:v>
                </c:pt>
                <c:pt idx="1134">
                  <c:v>677.99627685546886</c:v>
                </c:pt>
                <c:pt idx="1135">
                  <c:v>677.08044433593795</c:v>
                </c:pt>
                <c:pt idx="1136">
                  <c:v>677.08044433593795</c:v>
                </c:pt>
                <c:pt idx="1137">
                  <c:v>676.16467285156295</c:v>
                </c:pt>
                <c:pt idx="1138">
                  <c:v>674.94354248046886</c:v>
                </c:pt>
                <c:pt idx="1139">
                  <c:v>676.16467285156295</c:v>
                </c:pt>
                <c:pt idx="1140">
                  <c:v>676.77520751953114</c:v>
                </c:pt>
                <c:pt idx="1141">
                  <c:v>677.08044433593795</c:v>
                </c:pt>
                <c:pt idx="1142">
                  <c:v>679.21734619140591</c:v>
                </c:pt>
                <c:pt idx="1143">
                  <c:v>679.827880859375</c:v>
                </c:pt>
                <c:pt idx="1144">
                  <c:v>681.04888916015614</c:v>
                </c:pt>
                <c:pt idx="1145">
                  <c:v>679.52258300781295</c:v>
                </c:pt>
                <c:pt idx="1146">
                  <c:v>677.99627685546886</c:v>
                </c:pt>
                <c:pt idx="1147">
                  <c:v>678.301513671875</c:v>
                </c:pt>
                <c:pt idx="1148">
                  <c:v>678.60681152343795</c:v>
                </c:pt>
                <c:pt idx="1149">
                  <c:v>677.99627685546886</c:v>
                </c:pt>
                <c:pt idx="1150">
                  <c:v>679.52258300781295</c:v>
                </c:pt>
                <c:pt idx="1151">
                  <c:v>679.21734619140591</c:v>
                </c:pt>
                <c:pt idx="1152">
                  <c:v>677.99627685546886</c:v>
                </c:pt>
                <c:pt idx="1153">
                  <c:v>677.99627685546886</c:v>
                </c:pt>
                <c:pt idx="1154">
                  <c:v>677.99627685546886</c:v>
                </c:pt>
                <c:pt idx="1155">
                  <c:v>677.08044433593795</c:v>
                </c:pt>
                <c:pt idx="1156">
                  <c:v>676.16467285156295</c:v>
                </c:pt>
                <c:pt idx="1157">
                  <c:v>676.16467285156295</c:v>
                </c:pt>
                <c:pt idx="1158">
                  <c:v>677.08044433593795</c:v>
                </c:pt>
                <c:pt idx="1159">
                  <c:v>677.08044433593795</c:v>
                </c:pt>
                <c:pt idx="1160">
                  <c:v>677.99627685546886</c:v>
                </c:pt>
                <c:pt idx="1161">
                  <c:v>677.99627685546886</c:v>
                </c:pt>
                <c:pt idx="1162">
                  <c:v>677.99627685546886</c:v>
                </c:pt>
                <c:pt idx="1163">
                  <c:v>677.99627685546886</c:v>
                </c:pt>
                <c:pt idx="1164">
                  <c:v>677.99627685546886</c:v>
                </c:pt>
                <c:pt idx="1165">
                  <c:v>677.08044433593795</c:v>
                </c:pt>
                <c:pt idx="1166">
                  <c:v>676.16467285156295</c:v>
                </c:pt>
                <c:pt idx="1167">
                  <c:v>674.94354248046886</c:v>
                </c:pt>
                <c:pt idx="1168">
                  <c:v>675.24884033203114</c:v>
                </c:pt>
                <c:pt idx="1169">
                  <c:v>674.94354248046886</c:v>
                </c:pt>
                <c:pt idx="1170">
                  <c:v>675.24884033203114</c:v>
                </c:pt>
                <c:pt idx="1171">
                  <c:v>676.16467285156295</c:v>
                </c:pt>
                <c:pt idx="1172">
                  <c:v>676.16467285156295</c:v>
                </c:pt>
                <c:pt idx="1173">
                  <c:v>675.24884033203114</c:v>
                </c:pt>
                <c:pt idx="1174">
                  <c:v>675.55407714843795</c:v>
                </c:pt>
                <c:pt idx="1175">
                  <c:v>676.16467285156295</c:v>
                </c:pt>
                <c:pt idx="1176">
                  <c:v>676.16467285156295</c:v>
                </c:pt>
                <c:pt idx="1177">
                  <c:v>675.24884033203114</c:v>
                </c:pt>
                <c:pt idx="1178">
                  <c:v>675.24884033203114</c:v>
                </c:pt>
                <c:pt idx="1179">
                  <c:v>675.24884033203114</c:v>
                </c:pt>
                <c:pt idx="1180">
                  <c:v>674.94354248046886</c:v>
                </c:pt>
                <c:pt idx="1181">
                  <c:v>675.24884033203114</c:v>
                </c:pt>
                <c:pt idx="1182">
                  <c:v>677.08044433593795</c:v>
                </c:pt>
                <c:pt idx="1183">
                  <c:v>677.08044433593795</c:v>
                </c:pt>
                <c:pt idx="1184">
                  <c:v>676.16467285156295</c:v>
                </c:pt>
                <c:pt idx="1185">
                  <c:v>675.24884033203114</c:v>
                </c:pt>
                <c:pt idx="1186">
                  <c:v>675.24884033203114</c:v>
                </c:pt>
                <c:pt idx="1187">
                  <c:v>676.16467285156295</c:v>
                </c:pt>
                <c:pt idx="1188">
                  <c:v>675.24884033203114</c:v>
                </c:pt>
                <c:pt idx="1189">
                  <c:v>675.24884033203114</c:v>
                </c:pt>
                <c:pt idx="1190">
                  <c:v>677.08044433593795</c:v>
                </c:pt>
                <c:pt idx="1191">
                  <c:v>676.46990966796898</c:v>
                </c:pt>
                <c:pt idx="1192">
                  <c:v>677.08044433593795</c:v>
                </c:pt>
                <c:pt idx="1193">
                  <c:v>677.99627685546886</c:v>
                </c:pt>
                <c:pt idx="1194">
                  <c:v>677.08044433593795</c:v>
                </c:pt>
                <c:pt idx="1195">
                  <c:v>677.08044433593795</c:v>
                </c:pt>
                <c:pt idx="1196">
                  <c:v>677.08044433593795</c:v>
                </c:pt>
                <c:pt idx="1197">
                  <c:v>676.16467285156295</c:v>
                </c:pt>
                <c:pt idx="1198">
                  <c:v>677.08044433593795</c:v>
                </c:pt>
                <c:pt idx="1199">
                  <c:v>677.08044433593795</c:v>
                </c:pt>
                <c:pt idx="1200">
                  <c:v>677.08044433593795</c:v>
                </c:pt>
                <c:pt idx="1201">
                  <c:v>677.08044433593795</c:v>
                </c:pt>
                <c:pt idx="1202">
                  <c:v>677.08044433593795</c:v>
                </c:pt>
                <c:pt idx="1203">
                  <c:v>675.24884033203114</c:v>
                </c:pt>
                <c:pt idx="1204">
                  <c:v>673.417236328125</c:v>
                </c:pt>
                <c:pt idx="1205">
                  <c:v>674.02777099609409</c:v>
                </c:pt>
                <c:pt idx="1206">
                  <c:v>676.16467285156295</c:v>
                </c:pt>
                <c:pt idx="1207">
                  <c:v>675.24884033203114</c:v>
                </c:pt>
                <c:pt idx="1208">
                  <c:v>628.23785400390591</c:v>
                </c:pt>
                <c:pt idx="1209">
                  <c:v>576.03729248046875</c:v>
                </c:pt>
                <c:pt idx="1210">
                  <c:v>530.55267333984398</c:v>
                </c:pt>
                <c:pt idx="1211">
                  <c:v>505.21554565429699</c:v>
                </c:pt>
                <c:pt idx="1212">
                  <c:v>487.51013183593801</c:v>
                </c:pt>
                <c:pt idx="1213">
                  <c:v>481.71005249023392</c:v>
                </c:pt>
                <c:pt idx="1214">
                  <c:v>484.45745849609392</c:v>
                </c:pt>
                <c:pt idx="1215">
                  <c:v>489.95223999023392</c:v>
                </c:pt>
                <c:pt idx="1216">
                  <c:v>496.66809082031307</c:v>
                </c:pt>
                <c:pt idx="1217">
                  <c:v>502.46817016601597</c:v>
                </c:pt>
                <c:pt idx="1218">
                  <c:v>508.57351684570295</c:v>
                </c:pt>
                <c:pt idx="1219">
                  <c:v>511.62615966796892</c:v>
                </c:pt>
                <c:pt idx="1220">
                  <c:v>513.76300048828102</c:v>
                </c:pt>
                <c:pt idx="1221">
                  <c:v>514.67883300781318</c:v>
                </c:pt>
                <c:pt idx="1222">
                  <c:v>513.457763671875</c:v>
                </c:pt>
                <c:pt idx="1223">
                  <c:v>512.23669433593784</c:v>
                </c:pt>
                <c:pt idx="1224">
                  <c:v>511.62615966796892</c:v>
                </c:pt>
                <c:pt idx="1225">
                  <c:v>511.62615966796892</c:v>
                </c:pt>
                <c:pt idx="1226">
                  <c:v>511.32089233398403</c:v>
                </c:pt>
                <c:pt idx="1227">
                  <c:v>511.62615966796892</c:v>
                </c:pt>
                <c:pt idx="1228">
                  <c:v>513.457763671875</c:v>
                </c:pt>
                <c:pt idx="1229">
                  <c:v>512.23669433593784</c:v>
                </c:pt>
                <c:pt idx="1230">
                  <c:v>512.23669433593784</c:v>
                </c:pt>
                <c:pt idx="1231">
                  <c:v>512.84722900390568</c:v>
                </c:pt>
                <c:pt idx="1232">
                  <c:v>511.32089233398403</c:v>
                </c:pt>
                <c:pt idx="1233">
                  <c:v>509.79455566406301</c:v>
                </c:pt>
                <c:pt idx="1234">
                  <c:v>508.57351684570295</c:v>
                </c:pt>
                <c:pt idx="1235">
                  <c:v>507.35244750976614</c:v>
                </c:pt>
                <c:pt idx="1236">
                  <c:v>508.57351684570295</c:v>
                </c:pt>
                <c:pt idx="1237">
                  <c:v>511.62615966796892</c:v>
                </c:pt>
                <c:pt idx="1238">
                  <c:v>510.40509033203102</c:v>
                </c:pt>
                <c:pt idx="1239">
                  <c:v>511.62615966796892</c:v>
                </c:pt>
                <c:pt idx="1240">
                  <c:v>512.84722900390568</c:v>
                </c:pt>
                <c:pt idx="1241">
                  <c:v>513.15246582031284</c:v>
                </c:pt>
                <c:pt idx="1242">
                  <c:v>512.23669433593784</c:v>
                </c:pt>
                <c:pt idx="1243">
                  <c:v>510.40509033203102</c:v>
                </c:pt>
                <c:pt idx="1244">
                  <c:v>510.40509033203102</c:v>
                </c:pt>
                <c:pt idx="1245">
                  <c:v>510.40509033203102</c:v>
                </c:pt>
                <c:pt idx="1246">
                  <c:v>509.79455566406301</c:v>
                </c:pt>
                <c:pt idx="1247">
                  <c:v>510.40509033203102</c:v>
                </c:pt>
                <c:pt idx="1248">
                  <c:v>512.23669433593784</c:v>
                </c:pt>
                <c:pt idx="1249">
                  <c:v>512.84722900390568</c:v>
                </c:pt>
                <c:pt idx="1250">
                  <c:v>511.62615966796892</c:v>
                </c:pt>
                <c:pt idx="1251">
                  <c:v>514.37353515625011</c:v>
                </c:pt>
                <c:pt idx="1252">
                  <c:v>513.457763671875</c:v>
                </c:pt>
                <c:pt idx="1253">
                  <c:v>513.457763671875</c:v>
                </c:pt>
                <c:pt idx="1254">
                  <c:v>513.457763671875</c:v>
                </c:pt>
                <c:pt idx="1255">
                  <c:v>511.62615966796892</c:v>
                </c:pt>
                <c:pt idx="1256">
                  <c:v>511.62615966796892</c:v>
                </c:pt>
                <c:pt idx="1257">
                  <c:v>510.71035766601597</c:v>
                </c:pt>
                <c:pt idx="1258">
                  <c:v>510.40509033203102</c:v>
                </c:pt>
                <c:pt idx="1259">
                  <c:v>510.71035766601597</c:v>
                </c:pt>
                <c:pt idx="1260">
                  <c:v>512.84722900390568</c:v>
                </c:pt>
                <c:pt idx="1261">
                  <c:v>511.62615966796892</c:v>
                </c:pt>
                <c:pt idx="1262">
                  <c:v>511.62615966796892</c:v>
                </c:pt>
                <c:pt idx="1263">
                  <c:v>511.62615966796892</c:v>
                </c:pt>
                <c:pt idx="1264">
                  <c:v>512.23669433593784</c:v>
                </c:pt>
                <c:pt idx="1265">
                  <c:v>511.62615966796892</c:v>
                </c:pt>
                <c:pt idx="1266">
                  <c:v>511.62615966796892</c:v>
                </c:pt>
                <c:pt idx="1267">
                  <c:v>511.62615966796892</c:v>
                </c:pt>
                <c:pt idx="1268">
                  <c:v>511.62615966796892</c:v>
                </c:pt>
                <c:pt idx="1269">
                  <c:v>512.84722900390568</c:v>
                </c:pt>
                <c:pt idx="1270">
                  <c:v>510.40509033203102</c:v>
                </c:pt>
                <c:pt idx="1271">
                  <c:v>512.23669433593784</c:v>
                </c:pt>
                <c:pt idx="1272">
                  <c:v>511.62615966796892</c:v>
                </c:pt>
                <c:pt idx="1273">
                  <c:v>512.84722900390568</c:v>
                </c:pt>
                <c:pt idx="1274">
                  <c:v>511.62615966796892</c:v>
                </c:pt>
                <c:pt idx="1275">
                  <c:v>512.84722900390568</c:v>
                </c:pt>
                <c:pt idx="1276">
                  <c:v>513.457763671875</c:v>
                </c:pt>
                <c:pt idx="1277">
                  <c:v>511.62615966796892</c:v>
                </c:pt>
                <c:pt idx="1278">
                  <c:v>513.457763671875</c:v>
                </c:pt>
                <c:pt idx="1279">
                  <c:v>512.84722900390568</c:v>
                </c:pt>
                <c:pt idx="1280">
                  <c:v>512.23669433593784</c:v>
                </c:pt>
                <c:pt idx="1281">
                  <c:v>512.84722900390568</c:v>
                </c:pt>
                <c:pt idx="1282">
                  <c:v>511.62615966796892</c:v>
                </c:pt>
                <c:pt idx="1283">
                  <c:v>511.93142700195295</c:v>
                </c:pt>
                <c:pt idx="1284">
                  <c:v>512.84722900390568</c:v>
                </c:pt>
                <c:pt idx="1285">
                  <c:v>510.40509033203102</c:v>
                </c:pt>
                <c:pt idx="1286">
                  <c:v>512.23669433593784</c:v>
                </c:pt>
                <c:pt idx="1287">
                  <c:v>512.23669433593784</c:v>
                </c:pt>
                <c:pt idx="1288">
                  <c:v>514.67883300781318</c:v>
                </c:pt>
                <c:pt idx="1289">
                  <c:v>513.457763671875</c:v>
                </c:pt>
                <c:pt idx="1290">
                  <c:v>512.84722900390568</c:v>
                </c:pt>
                <c:pt idx="1291">
                  <c:v>512.84722900390568</c:v>
                </c:pt>
                <c:pt idx="1292">
                  <c:v>512.84722900390568</c:v>
                </c:pt>
                <c:pt idx="1293">
                  <c:v>512.23669433593784</c:v>
                </c:pt>
                <c:pt idx="1294">
                  <c:v>511.62615966796892</c:v>
                </c:pt>
                <c:pt idx="1295">
                  <c:v>512.84722900390568</c:v>
                </c:pt>
                <c:pt idx="1296">
                  <c:v>513.457763671875</c:v>
                </c:pt>
                <c:pt idx="1297">
                  <c:v>511.62615966796892</c:v>
                </c:pt>
                <c:pt idx="1298">
                  <c:v>511.62615966796892</c:v>
                </c:pt>
                <c:pt idx="1299">
                  <c:v>511.93142700195295</c:v>
                </c:pt>
                <c:pt idx="1300">
                  <c:v>510.40509033203102</c:v>
                </c:pt>
                <c:pt idx="1301">
                  <c:v>509.79455566406301</c:v>
                </c:pt>
                <c:pt idx="1302">
                  <c:v>511.62615966796892</c:v>
                </c:pt>
                <c:pt idx="1303">
                  <c:v>510.40509033203102</c:v>
                </c:pt>
                <c:pt idx="1304">
                  <c:v>511.93142700195295</c:v>
                </c:pt>
                <c:pt idx="1305">
                  <c:v>511.62615966796892</c:v>
                </c:pt>
                <c:pt idx="1306">
                  <c:v>508.57351684570295</c:v>
                </c:pt>
                <c:pt idx="1307">
                  <c:v>510.71035766601597</c:v>
                </c:pt>
                <c:pt idx="1308">
                  <c:v>510.71035766601597</c:v>
                </c:pt>
                <c:pt idx="1309">
                  <c:v>512.84722900390568</c:v>
                </c:pt>
                <c:pt idx="1310">
                  <c:v>511.62615966796892</c:v>
                </c:pt>
                <c:pt idx="1311">
                  <c:v>510.71035766601597</c:v>
                </c:pt>
                <c:pt idx="1312">
                  <c:v>511.62615966796892</c:v>
                </c:pt>
                <c:pt idx="1313">
                  <c:v>511.62615966796892</c:v>
                </c:pt>
                <c:pt idx="1314">
                  <c:v>509.79455566406301</c:v>
                </c:pt>
                <c:pt idx="1315">
                  <c:v>509.79455566406301</c:v>
                </c:pt>
                <c:pt idx="1316">
                  <c:v>510.40509033203102</c:v>
                </c:pt>
                <c:pt idx="1317">
                  <c:v>510.09982299804705</c:v>
                </c:pt>
                <c:pt idx="1318">
                  <c:v>509.79455566406301</c:v>
                </c:pt>
                <c:pt idx="1319">
                  <c:v>512.84722900390568</c:v>
                </c:pt>
                <c:pt idx="1320">
                  <c:v>511.62615966796892</c:v>
                </c:pt>
                <c:pt idx="1321">
                  <c:v>510.40509033203102</c:v>
                </c:pt>
                <c:pt idx="1322">
                  <c:v>512.84722900390568</c:v>
                </c:pt>
                <c:pt idx="1323">
                  <c:v>511.93142700195295</c:v>
                </c:pt>
                <c:pt idx="1324">
                  <c:v>514.67883300781318</c:v>
                </c:pt>
                <c:pt idx="1325">
                  <c:v>513.457763671875</c:v>
                </c:pt>
                <c:pt idx="1326">
                  <c:v>513.15246582031284</c:v>
                </c:pt>
                <c:pt idx="1327">
                  <c:v>513.457763671875</c:v>
                </c:pt>
                <c:pt idx="1328">
                  <c:v>511.62615966796892</c:v>
                </c:pt>
                <c:pt idx="1329">
                  <c:v>509.79455566406301</c:v>
                </c:pt>
                <c:pt idx="1330">
                  <c:v>507.65771484375006</c:v>
                </c:pt>
                <c:pt idx="1331">
                  <c:v>508.87878417968801</c:v>
                </c:pt>
                <c:pt idx="1332">
                  <c:v>510.71035766601597</c:v>
                </c:pt>
                <c:pt idx="1333">
                  <c:v>509.79455566406301</c:v>
                </c:pt>
                <c:pt idx="1334">
                  <c:v>512.84722900390568</c:v>
                </c:pt>
                <c:pt idx="1335">
                  <c:v>511.62615966796892</c:v>
                </c:pt>
                <c:pt idx="1336">
                  <c:v>509.79455566406301</c:v>
                </c:pt>
                <c:pt idx="1337">
                  <c:v>511.62615966796892</c:v>
                </c:pt>
                <c:pt idx="1338">
                  <c:v>511.62615966796892</c:v>
                </c:pt>
                <c:pt idx="1339">
                  <c:v>510.71035766601597</c:v>
                </c:pt>
                <c:pt idx="1340">
                  <c:v>512.84722900390568</c:v>
                </c:pt>
                <c:pt idx="1341">
                  <c:v>511.62615966796892</c:v>
                </c:pt>
                <c:pt idx="1342">
                  <c:v>509.79455566406301</c:v>
                </c:pt>
                <c:pt idx="1343">
                  <c:v>511.62615966796892</c:v>
                </c:pt>
                <c:pt idx="1344">
                  <c:v>511.62615966796892</c:v>
                </c:pt>
                <c:pt idx="1345">
                  <c:v>510.71035766601597</c:v>
                </c:pt>
                <c:pt idx="1346">
                  <c:v>512.84722900390568</c:v>
                </c:pt>
                <c:pt idx="1347">
                  <c:v>511.93142700195295</c:v>
                </c:pt>
                <c:pt idx="1348">
                  <c:v>512.23669433593784</c:v>
                </c:pt>
                <c:pt idx="1349">
                  <c:v>513.15246582031284</c:v>
                </c:pt>
                <c:pt idx="1350">
                  <c:v>511.62615966796892</c:v>
                </c:pt>
                <c:pt idx="1351">
                  <c:v>511.93142700195295</c:v>
                </c:pt>
                <c:pt idx="1352">
                  <c:v>513.76300048828102</c:v>
                </c:pt>
                <c:pt idx="1353">
                  <c:v>512.84722900390568</c:v>
                </c:pt>
                <c:pt idx="1354">
                  <c:v>512.84722900390568</c:v>
                </c:pt>
                <c:pt idx="1355">
                  <c:v>511.62615966796892</c:v>
                </c:pt>
                <c:pt idx="1356">
                  <c:v>510.71035766601597</c:v>
                </c:pt>
                <c:pt idx="1357">
                  <c:v>509.79455566406301</c:v>
                </c:pt>
                <c:pt idx="1358">
                  <c:v>511.93142700195295</c:v>
                </c:pt>
                <c:pt idx="1359">
                  <c:v>511.62615966796892</c:v>
                </c:pt>
                <c:pt idx="1360">
                  <c:v>513.457763671875</c:v>
                </c:pt>
                <c:pt idx="1361">
                  <c:v>513.76300048828102</c:v>
                </c:pt>
                <c:pt idx="1362">
                  <c:v>513.457763671875</c:v>
                </c:pt>
                <c:pt idx="1363">
                  <c:v>513.76300048828102</c:v>
                </c:pt>
                <c:pt idx="1364">
                  <c:v>513.76300048828102</c:v>
                </c:pt>
                <c:pt idx="1365">
                  <c:v>511.62615966796892</c:v>
                </c:pt>
                <c:pt idx="1366">
                  <c:v>512.84722900390568</c:v>
                </c:pt>
                <c:pt idx="1367">
                  <c:v>512.84722900390568</c:v>
                </c:pt>
                <c:pt idx="1368">
                  <c:v>514.67883300781318</c:v>
                </c:pt>
                <c:pt idx="1369">
                  <c:v>513.76300048828102</c:v>
                </c:pt>
                <c:pt idx="1370">
                  <c:v>511.62615966796892</c:v>
                </c:pt>
                <c:pt idx="1371">
                  <c:v>511.62615966796892</c:v>
                </c:pt>
                <c:pt idx="1372">
                  <c:v>511.62615966796892</c:v>
                </c:pt>
                <c:pt idx="1373">
                  <c:v>511.32089233398403</c:v>
                </c:pt>
                <c:pt idx="1374">
                  <c:v>509.79455566406301</c:v>
                </c:pt>
                <c:pt idx="1375">
                  <c:v>507.65771484375006</c:v>
                </c:pt>
                <c:pt idx="1376">
                  <c:v>505.82608032226602</c:v>
                </c:pt>
                <c:pt idx="1377">
                  <c:v>505.82608032226602</c:v>
                </c:pt>
                <c:pt idx="1378">
                  <c:v>505.52081298828091</c:v>
                </c:pt>
                <c:pt idx="1379">
                  <c:v>506.13134765624994</c:v>
                </c:pt>
                <c:pt idx="1380">
                  <c:v>506.74188232421903</c:v>
                </c:pt>
                <c:pt idx="1381">
                  <c:v>505.82608032226602</c:v>
                </c:pt>
                <c:pt idx="1382">
                  <c:v>505.82608032226602</c:v>
                </c:pt>
                <c:pt idx="1383">
                  <c:v>505.82608032226602</c:v>
                </c:pt>
                <c:pt idx="1384">
                  <c:v>506.74188232421903</c:v>
                </c:pt>
                <c:pt idx="1385">
                  <c:v>506.74188232421903</c:v>
                </c:pt>
                <c:pt idx="1386">
                  <c:v>506.74188232421903</c:v>
                </c:pt>
                <c:pt idx="1387">
                  <c:v>504.60504150390608</c:v>
                </c:pt>
                <c:pt idx="1388">
                  <c:v>504.60504150390608</c:v>
                </c:pt>
                <c:pt idx="1389">
                  <c:v>504.60504150390608</c:v>
                </c:pt>
                <c:pt idx="1390">
                  <c:v>502.77343749999994</c:v>
                </c:pt>
                <c:pt idx="1391">
                  <c:v>501.55236816406307</c:v>
                </c:pt>
                <c:pt idx="1392">
                  <c:v>502.77343749999994</c:v>
                </c:pt>
                <c:pt idx="1393">
                  <c:v>503.68923950195301</c:v>
                </c:pt>
                <c:pt idx="1394">
                  <c:v>502.77343749999994</c:v>
                </c:pt>
                <c:pt idx="1395">
                  <c:v>502.16290283203108</c:v>
                </c:pt>
                <c:pt idx="1396">
                  <c:v>503.07870483398398</c:v>
                </c:pt>
                <c:pt idx="1397">
                  <c:v>504.60504150390608</c:v>
                </c:pt>
                <c:pt idx="1398">
                  <c:v>504.60504150390608</c:v>
                </c:pt>
                <c:pt idx="1399">
                  <c:v>505.82608032226602</c:v>
                </c:pt>
                <c:pt idx="1400">
                  <c:v>506.13134765624994</c:v>
                </c:pt>
                <c:pt idx="1401">
                  <c:v>505.21554565429699</c:v>
                </c:pt>
                <c:pt idx="1402">
                  <c:v>503.68923950195301</c:v>
                </c:pt>
                <c:pt idx="1403">
                  <c:v>503.68923950195301</c:v>
                </c:pt>
                <c:pt idx="1404">
                  <c:v>502.77343749999994</c:v>
                </c:pt>
                <c:pt idx="1405">
                  <c:v>501.55236816406307</c:v>
                </c:pt>
                <c:pt idx="1406">
                  <c:v>502.77343749999994</c:v>
                </c:pt>
                <c:pt idx="1407">
                  <c:v>504.60504150390608</c:v>
                </c:pt>
                <c:pt idx="1408">
                  <c:v>503.68923950195301</c:v>
                </c:pt>
                <c:pt idx="1409">
                  <c:v>504.60504150390608</c:v>
                </c:pt>
                <c:pt idx="1410">
                  <c:v>505.82608032226602</c:v>
                </c:pt>
                <c:pt idx="1411">
                  <c:v>505.52081298828091</c:v>
                </c:pt>
                <c:pt idx="1412">
                  <c:v>503.99450683593801</c:v>
                </c:pt>
                <c:pt idx="1413">
                  <c:v>504.29977416992205</c:v>
                </c:pt>
                <c:pt idx="1414">
                  <c:v>504.60504150390608</c:v>
                </c:pt>
                <c:pt idx="1415">
                  <c:v>504.60504150390608</c:v>
                </c:pt>
                <c:pt idx="1416">
                  <c:v>503.99450683593801</c:v>
                </c:pt>
                <c:pt idx="1417">
                  <c:v>502.77343749999994</c:v>
                </c:pt>
                <c:pt idx="1418">
                  <c:v>502.77343749999994</c:v>
                </c:pt>
                <c:pt idx="1419">
                  <c:v>504.60504150390608</c:v>
                </c:pt>
                <c:pt idx="1420">
                  <c:v>504.29977416992205</c:v>
                </c:pt>
                <c:pt idx="1421">
                  <c:v>502.77343749999994</c:v>
                </c:pt>
                <c:pt idx="1422">
                  <c:v>502.77343749999994</c:v>
                </c:pt>
                <c:pt idx="1423">
                  <c:v>503.68923950195301</c:v>
                </c:pt>
                <c:pt idx="1424">
                  <c:v>504.60504150390608</c:v>
                </c:pt>
                <c:pt idx="1425">
                  <c:v>502.77343749999994</c:v>
                </c:pt>
                <c:pt idx="1426">
                  <c:v>504.60504150390608</c:v>
                </c:pt>
                <c:pt idx="1427">
                  <c:v>505.82608032226602</c:v>
                </c:pt>
                <c:pt idx="1428">
                  <c:v>503.99450683593801</c:v>
                </c:pt>
                <c:pt idx="1429">
                  <c:v>502.77343749999994</c:v>
                </c:pt>
                <c:pt idx="1430">
                  <c:v>502.77343749999994</c:v>
                </c:pt>
                <c:pt idx="1431">
                  <c:v>503.68923950195301</c:v>
                </c:pt>
                <c:pt idx="1432">
                  <c:v>503.99450683593801</c:v>
                </c:pt>
                <c:pt idx="1433">
                  <c:v>502.77343749999994</c:v>
                </c:pt>
                <c:pt idx="1434">
                  <c:v>505.52081298828091</c:v>
                </c:pt>
                <c:pt idx="1435">
                  <c:v>504.60504150390608</c:v>
                </c:pt>
                <c:pt idx="1436">
                  <c:v>503.68923950195301</c:v>
                </c:pt>
                <c:pt idx="1437">
                  <c:v>503.68923950195301</c:v>
                </c:pt>
                <c:pt idx="1438">
                  <c:v>503.68923950195301</c:v>
                </c:pt>
                <c:pt idx="1439">
                  <c:v>503.68923950195301</c:v>
                </c:pt>
                <c:pt idx="1440">
                  <c:v>502.16290283203108</c:v>
                </c:pt>
                <c:pt idx="1441">
                  <c:v>501.55236816406307</c:v>
                </c:pt>
                <c:pt idx="1442">
                  <c:v>501.55236816406307</c:v>
                </c:pt>
                <c:pt idx="1443">
                  <c:v>502.77343749999994</c:v>
                </c:pt>
                <c:pt idx="1444">
                  <c:v>501.55236816406307</c:v>
                </c:pt>
                <c:pt idx="1445">
                  <c:v>499.72079467773398</c:v>
                </c:pt>
                <c:pt idx="1446">
                  <c:v>500.94183349609392</c:v>
                </c:pt>
                <c:pt idx="1447">
                  <c:v>502.77343749999994</c:v>
                </c:pt>
                <c:pt idx="1448">
                  <c:v>502.16290283203108</c:v>
                </c:pt>
                <c:pt idx="1449">
                  <c:v>502.77343749999994</c:v>
                </c:pt>
                <c:pt idx="1450">
                  <c:v>503.68923950195301</c:v>
                </c:pt>
                <c:pt idx="1451">
                  <c:v>503.68923950195301</c:v>
                </c:pt>
                <c:pt idx="1452">
                  <c:v>503.99450683593801</c:v>
                </c:pt>
                <c:pt idx="1453">
                  <c:v>505.82608032226602</c:v>
                </c:pt>
                <c:pt idx="1454">
                  <c:v>504.60504150390608</c:v>
                </c:pt>
                <c:pt idx="1455">
                  <c:v>505.52081298828091</c:v>
                </c:pt>
                <c:pt idx="1456">
                  <c:v>505.82608032226602</c:v>
                </c:pt>
                <c:pt idx="1457">
                  <c:v>504.29977416992205</c:v>
                </c:pt>
                <c:pt idx="1458">
                  <c:v>502.77343749999994</c:v>
                </c:pt>
                <c:pt idx="1459">
                  <c:v>504.60504150390608</c:v>
                </c:pt>
                <c:pt idx="1460">
                  <c:v>504.60504150390608</c:v>
                </c:pt>
                <c:pt idx="1461">
                  <c:v>502.77343749999994</c:v>
                </c:pt>
                <c:pt idx="1462">
                  <c:v>504.60504150390608</c:v>
                </c:pt>
                <c:pt idx="1463">
                  <c:v>506.13134765624994</c:v>
                </c:pt>
                <c:pt idx="1464">
                  <c:v>505.82608032226602</c:v>
                </c:pt>
                <c:pt idx="1465">
                  <c:v>506.74188232421903</c:v>
                </c:pt>
                <c:pt idx="1466">
                  <c:v>506.74188232421903</c:v>
                </c:pt>
                <c:pt idx="1467">
                  <c:v>506.74188232421903</c:v>
                </c:pt>
                <c:pt idx="1468">
                  <c:v>507.65771484375006</c:v>
                </c:pt>
                <c:pt idx="1469">
                  <c:v>506.74188232421903</c:v>
                </c:pt>
                <c:pt idx="1470">
                  <c:v>507.65771484375006</c:v>
                </c:pt>
                <c:pt idx="1471">
                  <c:v>508.87878417968801</c:v>
                </c:pt>
                <c:pt idx="1472">
                  <c:v>506.74188232421903</c:v>
                </c:pt>
                <c:pt idx="1473">
                  <c:v>507.65771484375006</c:v>
                </c:pt>
                <c:pt idx="1474">
                  <c:v>507.65771484375006</c:v>
                </c:pt>
                <c:pt idx="1475">
                  <c:v>506.74188232421903</c:v>
                </c:pt>
                <c:pt idx="1476">
                  <c:v>507.65771484375006</c:v>
                </c:pt>
                <c:pt idx="1477">
                  <c:v>508.57351684570295</c:v>
                </c:pt>
                <c:pt idx="1478">
                  <c:v>506.74188232421903</c:v>
                </c:pt>
                <c:pt idx="1479">
                  <c:v>507.35244750976614</c:v>
                </c:pt>
                <c:pt idx="1480">
                  <c:v>507.65771484375006</c:v>
                </c:pt>
                <c:pt idx="1481">
                  <c:v>506.74188232421903</c:v>
                </c:pt>
                <c:pt idx="1482">
                  <c:v>508.87878417968801</c:v>
                </c:pt>
                <c:pt idx="1483">
                  <c:v>508.87878417968801</c:v>
                </c:pt>
                <c:pt idx="1484">
                  <c:v>508.87878417968801</c:v>
                </c:pt>
                <c:pt idx="1485">
                  <c:v>509.79455566406301</c:v>
                </c:pt>
                <c:pt idx="1486">
                  <c:v>507.65771484375006</c:v>
                </c:pt>
                <c:pt idx="1487">
                  <c:v>508.87878417968801</c:v>
                </c:pt>
                <c:pt idx="1488">
                  <c:v>509.79455566406301</c:v>
                </c:pt>
                <c:pt idx="1489">
                  <c:v>507.65771484375006</c:v>
                </c:pt>
                <c:pt idx="1490">
                  <c:v>506.74188232421903</c:v>
                </c:pt>
                <c:pt idx="1491">
                  <c:v>507.04718017578108</c:v>
                </c:pt>
                <c:pt idx="1492">
                  <c:v>506.74188232421903</c:v>
                </c:pt>
                <c:pt idx="1493">
                  <c:v>505.82608032226602</c:v>
                </c:pt>
                <c:pt idx="1494">
                  <c:v>505.82608032226602</c:v>
                </c:pt>
                <c:pt idx="1495">
                  <c:v>507.65771484375006</c:v>
                </c:pt>
                <c:pt idx="1496">
                  <c:v>507.65771484375006</c:v>
                </c:pt>
                <c:pt idx="1497">
                  <c:v>510.71035766601597</c:v>
                </c:pt>
                <c:pt idx="1498">
                  <c:v>509.79455566406301</c:v>
                </c:pt>
                <c:pt idx="1499">
                  <c:v>511.62615966796892</c:v>
                </c:pt>
                <c:pt idx="1500">
                  <c:v>510.09982299804705</c:v>
                </c:pt>
                <c:pt idx="1501">
                  <c:v>509.18402099609398</c:v>
                </c:pt>
                <c:pt idx="1502">
                  <c:v>510.71035766601597</c:v>
                </c:pt>
                <c:pt idx="1503">
                  <c:v>509.18402099609398</c:v>
                </c:pt>
                <c:pt idx="1504">
                  <c:v>509.18402099609398</c:v>
                </c:pt>
                <c:pt idx="1505">
                  <c:v>509.79455566406301</c:v>
                </c:pt>
                <c:pt idx="1506">
                  <c:v>508.87878417968801</c:v>
                </c:pt>
                <c:pt idx="1507">
                  <c:v>509.79455566406301</c:v>
                </c:pt>
                <c:pt idx="1508">
                  <c:v>509.79455566406301</c:v>
                </c:pt>
                <c:pt idx="1509">
                  <c:v>507.65771484375006</c:v>
                </c:pt>
                <c:pt idx="1510">
                  <c:v>509.79455566406301</c:v>
                </c:pt>
                <c:pt idx="1511">
                  <c:v>509.79455566406301</c:v>
                </c:pt>
                <c:pt idx="1512">
                  <c:v>509.79455566406301</c:v>
                </c:pt>
                <c:pt idx="1513">
                  <c:v>510.71035766601597</c:v>
                </c:pt>
                <c:pt idx="1514">
                  <c:v>509.79455566406301</c:v>
                </c:pt>
                <c:pt idx="1515">
                  <c:v>511.62615966796892</c:v>
                </c:pt>
                <c:pt idx="1516">
                  <c:v>508.87878417968801</c:v>
                </c:pt>
                <c:pt idx="1517">
                  <c:v>507.04718017578108</c:v>
                </c:pt>
                <c:pt idx="1518">
                  <c:v>507.65771484375006</c:v>
                </c:pt>
                <c:pt idx="1519">
                  <c:v>507.04718017578108</c:v>
                </c:pt>
                <c:pt idx="1520">
                  <c:v>505.82608032226602</c:v>
                </c:pt>
                <c:pt idx="1521">
                  <c:v>507.65771484375006</c:v>
                </c:pt>
                <c:pt idx="1522">
                  <c:v>507.04718017578108</c:v>
                </c:pt>
                <c:pt idx="1523">
                  <c:v>509.79455566406301</c:v>
                </c:pt>
                <c:pt idx="1524">
                  <c:v>509.79455566406301</c:v>
                </c:pt>
                <c:pt idx="1525">
                  <c:v>511.62615966796892</c:v>
                </c:pt>
                <c:pt idx="1526">
                  <c:v>510.71035766601597</c:v>
                </c:pt>
                <c:pt idx="1527">
                  <c:v>511.62615966796892</c:v>
                </c:pt>
                <c:pt idx="1528">
                  <c:v>511.62615966796892</c:v>
                </c:pt>
                <c:pt idx="1529">
                  <c:v>509.79455566406301</c:v>
                </c:pt>
                <c:pt idx="1530">
                  <c:v>510.71035766601597</c:v>
                </c:pt>
                <c:pt idx="1531">
                  <c:v>509.79455566406301</c:v>
                </c:pt>
                <c:pt idx="1532">
                  <c:v>510.71035766601597</c:v>
                </c:pt>
                <c:pt idx="1533">
                  <c:v>509.79455566406301</c:v>
                </c:pt>
                <c:pt idx="1534">
                  <c:v>511.62615966796892</c:v>
                </c:pt>
                <c:pt idx="1535">
                  <c:v>509.79455566406301</c:v>
                </c:pt>
                <c:pt idx="1536">
                  <c:v>511.62615966796892</c:v>
                </c:pt>
                <c:pt idx="1537">
                  <c:v>509.79455566406301</c:v>
                </c:pt>
                <c:pt idx="1538">
                  <c:v>511.62615966796892</c:v>
                </c:pt>
                <c:pt idx="1539">
                  <c:v>509.79455566406301</c:v>
                </c:pt>
                <c:pt idx="1540">
                  <c:v>511.62615966796892</c:v>
                </c:pt>
                <c:pt idx="1541">
                  <c:v>510.71035766601597</c:v>
                </c:pt>
                <c:pt idx="1542">
                  <c:v>511.62615966796892</c:v>
                </c:pt>
                <c:pt idx="1543">
                  <c:v>510.09982299804705</c:v>
                </c:pt>
                <c:pt idx="1544">
                  <c:v>510.40509033203102</c:v>
                </c:pt>
                <c:pt idx="1545">
                  <c:v>510.71035766601597</c:v>
                </c:pt>
                <c:pt idx="1546">
                  <c:v>510.71035766601597</c:v>
                </c:pt>
                <c:pt idx="1547">
                  <c:v>510.71035766601597</c:v>
                </c:pt>
                <c:pt idx="1548">
                  <c:v>510.71035766601597</c:v>
                </c:pt>
                <c:pt idx="1549">
                  <c:v>511.32089233398403</c:v>
                </c:pt>
                <c:pt idx="1550">
                  <c:v>510.40509033203102</c:v>
                </c:pt>
                <c:pt idx="1551">
                  <c:v>510.71035766601597</c:v>
                </c:pt>
                <c:pt idx="1552">
                  <c:v>509.18402099609398</c:v>
                </c:pt>
                <c:pt idx="1553">
                  <c:v>509.79455566406301</c:v>
                </c:pt>
                <c:pt idx="1554">
                  <c:v>508.87878417968801</c:v>
                </c:pt>
                <c:pt idx="1555">
                  <c:v>520.78411865234409</c:v>
                </c:pt>
                <c:pt idx="1556">
                  <c:v>544.90020751953102</c:v>
                </c:pt>
                <c:pt idx="1557">
                  <c:v>564.74243164062511</c:v>
                </c:pt>
                <c:pt idx="1558">
                  <c:v>578.78472900390602</c:v>
                </c:pt>
                <c:pt idx="1559">
                  <c:v>586.7216796875</c:v>
                </c:pt>
                <c:pt idx="1560">
                  <c:v>590.69006347656307</c:v>
                </c:pt>
                <c:pt idx="1561">
                  <c:v>589.468994140625</c:v>
                </c:pt>
                <c:pt idx="1562">
                  <c:v>588.55328369140591</c:v>
                </c:pt>
                <c:pt idx="1563">
                  <c:v>586.11114501953102</c:v>
                </c:pt>
                <c:pt idx="1564">
                  <c:v>583.6689453125</c:v>
                </c:pt>
                <c:pt idx="1565">
                  <c:v>582.44787597656307</c:v>
                </c:pt>
                <c:pt idx="1566">
                  <c:v>581.83734130859398</c:v>
                </c:pt>
                <c:pt idx="1567">
                  <c:v>580.61633300781307</c:v>
                </c:pt>
                <c:pt idx="1568">
                  <c:v>579.395263671875</c:v>
                </c:pt>
                <c:pt idx="1569">
                  <c:v>578.78472900390602</c:v>
                </c:pt>
                <c:pt idx="1570">
                  <c:v>578.78472900390602</c:v>
                </c:pt>
                <c:pt idx="1571">
                  <c:v>577.56365966796898</c:v>
                </c:pt>
                <c:pt idx="1572">
                  <c:v>577.56365966796898</c:v>
                </c:pt>
                <c:pt idx="1573">
                  <c:v>577.56365966796898</c:v>
                </c:pt>
                <c:pt idx="1574">
                  <c:v>577.56365966796898</c:v>
                </c:pt>
                <c:pt idx="1575">
                  <c:v>577.25842285156295</c:v>
                </c:pt>
                <c:pt idx="1576">
                  <c:v>578.78472900390602</c:v>
                </c:pt>
                <c:pt idx="1577">
                  <c:v>579.395263671875</c:v>
                </c:pt>
                <c:pt idx="1578">
                  <c:v>579.395263671875</c:v>
                </c:pt>
                <c:pt idx="1579">
                  <c:v>580.3110961914058</c:v>
                </c:pt>
                <c:pt idx="1580">
                  <c:v>580.00579833984409</c:v>
                </c:pt>
                <c:pt idx="1581">
                  <c:v>580.00579833984409</c:v>
                </c:pt>
                <c:pt idx="1582">
                  <c:v>579.395263671875</c:v>
                </c:pt>
                <c:pt idx="1583">
                  <c:v>578.78472900390602</c:v>
                </c:pt>
                <c:pt idx="1584">
                  <c:v>578.78472900390602</c:v>
                </c:pt>
                <c:pt idx="1585">
                  <c:v>578.78472900390602</c:v>
                </c:pt>
                <c:pt idx="1586">
                  <c:v>578.78472900390602</c:v>
                </c:pt>
                <c:pt idx="1587">
                  <c:v>578.78472900390602</c:v>
                </c:pt>
                <c:pt idx="1588">
                  <c:v>579.395263671875</c:v>
                </c:pt>
                <c:pt idx="1589">
                  <c:v>579.395263671875</c:v>
                </c:pt>
                <c:pt idx="1590">
                  <c:v>579.395263671875</c:v>
                </c:pt>
                <c:pt idx="1591">
                  <c:v>579.395263671875</c:v>
                </c:pt>
                <c:pt idx="1592">
                  <c:v>579.09002685546886</c:v>
                </c:pt>
                <c:pt idx="1593">
                  <c:v>578.78472900390602</c:v>
                </c:pt>
                <c:pt idx="1594">
                  <c:v>574.51098632812511</c:v>
                </c:pt>
                <c:pt idx="1595">
                  <c:v>547.952880859375</c:v>
                </c:pt>
                <c:pt idx="1596">
                  <c:v>502.16290283203108</c:v>
                </c:pt>
                <c:pt idx="1597">
                  <c:v>452.40451049804699</c:v>
                </c:pt>
                <c:pt idx="1598">
                  <c:v>392.26708984375006</c:v>
                </c:pt>
                <c:pt idx="1599">
                  <c:v>344.03503417968795</c:v>
                </c:pt>
                <c:pt idx="1600">
                  <c:v>316.86630249023392</c:v>
                </c:pt>
                <c:pt idx="1601">
                  <c:v>311.98205566406301</c:v>
                </c:pt>
                <c:pt idx="1602">
                  <c:v>314.42419433593801</c:v>
                </c:pt>
                <c:pt idx="1603">
                  <c:v>316.25576782226602</c:v>
                </c:pt>
                <c:pt idx="1604">
                  <c:v>326.02432250976608</c:v>
                </c:pt>
                <c:pt idx="1605">
                  <c:v>324.49795532226597</c:v>
                </c:pt>
                <c:pt idx="1606">
                  <c:v>322.05584716796903</c:v>
                </c:pt>
                <c:pt idx="1607">
                  <c:v>327.24539184570301</c:v>
                </c:pt>
                <c:pt idx="1608">
                  <c:v>332.12960815429705</c:v>
                </c:pt>
                <c:pt idx="1609">
                  <c:v>336.09808349609392</c:v>
                </c:pt>
                <c:pt idx="1610">
                  <c:v>337.9296875</c:v>
                </c:pt>
                <c:pt idx="1611">
                  <c:v>332.12960815429705</c:v>
                </c:pt>
                <c:pt idx="1612">
                  <c:v>333.04541015625</c:v>
                </c:pt>
                <c:pt idx="1613">
                  <c:v>333.65594482421903</c:v>
                </c:pt>
                <c:pt idx="1614">
                  <c:v>337.62442016601608</c:v>
                </c:pt>
                <c:pt idx="1615">
                  <c:v>335.18231201171898</c:v>
                </c:pt>
                <c:pt idx="1616">
                  <c:v>331.21383666992205</c:v>
                </c:pt>
                <c:pt idx="1617">
                  <c:v>339.15075683593807</c:v>
                </c:pt>
                <c:pt idx="1618">
                  <c:v>338.23495483398398</c:v>
                </c:pt>
                <c:pt idx="1619">
                  <c:v>332.12960815429705</c:v>
                </c:pt>
                <c:pt idx="1620">
                  <c:v>332.74014282226602</c:v>
                </c:pt>
                <c:pt idx="1621">
                  <c:v>336.70861816406301</c:v>
                </c:pt>
                <c:pt idx="1622">
                  <c:v>339.15075683593807</c:v>
                </c:pt>
                <c:pt idx="1623">
                  <c:v>337.62442016601608</c:v>
                </c:pt>
                <c:pt idx="1624">
                  <c:v>332.74014282226602</c:v>
                </c:pt>
                <c:pt idx="1625">
                  <c:v>329.07696533203102</c:v>
                </c:pt>
                <c:pt idx="1626">
                  <c:v>333.65594482421903</c:v>
                </c:pt>
                <c:pt idx="1627">
                  <c:v>337.9296875</c:v>
                </c:pt>
                <c:pt idx="1628">
                  <c:v>338.23495483398398</c:v>
                </c:pt>
                <c:pt idx="1629">
                  <c:v>332.12960815429705</c:v>
                </c:pt>
                <c:pt idx="1630">
                  <c:v>329.99276733398398</c:v>
                </c:pt>
                <c:pt idx="1631">
                  <c:v>334.26651000976602</c:v>
                </c:pt>
                <c:pt idx="1632">
                  <c:v>337.9296875</c:v>
                </c:pt>
                <c:pt idx="1633">
                  <c:v>335.79284667968801</c:v>
                </c:pt>
                <c:pt idx="1634">
                  <c:v>329.07696533203102</c:v>
                </c:pt>
                <c:pt idx="1635">
                  <c:v>333.04541015625</c:v>
                </c:pt>
                <c:pt idx="1636">
                  <c:v>338.23495483398398</c:v>
                </c:pt>
                <c:pt idx="1637">
                  <c:v>338.84548950195307</c:v>
                </c:pt>
                <c:pt idx="1638">
                  <c:v>335.18231201171898</c:v>
                </c:pt>
                <c:pt idx="1639">
                  <c:v>330.29803466796892</c:v>
                </c:pt>
                <c:pt idx="1640">
                  <c:v>329.07696533203102</c:v>
                </c:pt>
                <c:pt idx="1641">
                  <c:v>333.65594482421903</c:v>
                </c:pt>
                <c:pt idx="1642">
                  <c:v>337.9296875</c:v>
                </c:pt>
                <c:pt idx="1643">
                  <c:v>337.31915283203102</c:v>
                </c:pt>
                <c:pt idx="1644">
                  <c:v>332.74014282226602</c:v>
                </c:pt>
                <c:pt idx="1645">
                  <c:v>329.07696533203102</c:v>
                </c:pt>
                <c:pt idx="1646">
                  <c:v>331.51910400390602</c:v>
                </c:pt>
                <c:pt idx="1647">
                  <c:v>336.70861816406301</c:v>
                </c:pt>
                <c:pt idx="1648">
                  <c:v>337.31915283203102</c:v>
                </c:pt>
                <c:pt idx="1649">
                  <c:v>331.21383666992205</c:v>
                </c:pt>
                <c:pt idx="1650">
                  <c:v>336.70861816406301</c:v>
                </c:pt>
                <c:pt idx="1651">
                  <c:v>340.98233032226597</c:v>
                </c:pt>
                <c:pt idx="1652">
                  <c:v>338.23495483398398</c:v>
                </c:pt>
                <c:pt idx="1653">
                  <c:v>332.12960815429705</c:v>
                </c:pt>
                <c:pt idx="1654">
                  <c:v>334.87704467773403</c:v>
                </c:pt>
                <c:pt idx="1655">
                  <c:v>339.76129150390602</c:v>
                </c:pt>
                <c:pt idx="1656">
                  <c:v>339.15075683593807</c:v>
                </c:pt>
                <c:pt idx="1657">
                  <c:v>333.65594482421903</c:v>
                </c:pt>
                <c:pt idx="1658">
                  <c:v>331.82434082031307</c:v>
                </c:pt>
                <c:pt idx="1659">
                  <c:v>337.9296875</c:v>
                </c:pt>
                <c:pt idx="1660">
                  <c:v>340.98233032226597</c:v>
                </c:pt>
                <c:pt idx="1661">
                  <c:v>338.23495483398398</c:v>
                </c:pt>
                <c:pt idx="1662">
                  <c:v>333.65594482421903</c:v>
                </c:pt>
                <c:pt idx="1663">
                  <c:v>333.35067749023398</c:v>
                </c:pt>
                <c:pt idx="1664">
                  <c:v>340.98233032226597</c:v>
                </c:pt>
                <c:pt idx="1665">
                  <c:v>339.76129150390602</c:v>
                </c:pt>
                <c:pt idx="1666">
                  <c:v>333.65594482421903</c:v>
                </c:pt>
                <c:pt idx="1667">
                  <c:v>338.84548950195307</c:v>
                </c:pt>
                <c:pt idx="1668">
                  <c:v>342.81396484375006</c:v>
                </c:pt>
                <c:pt idx="1669">
                  <c:v>341.89813232421892</c:v>
                </c:pt>
                <c:pt idx="1670">
                  <c:v>337.62442016601608</c:v>
                </c:pt>
                <c:pt idx="1671">
                  <c:v>332.74014282226602</c:v>
                </c:pt>
                <c:pt idx="1672">
                  <c:v>337.62442016601608</c:v>
                </c:pt>
                <c:pt idx="1673">
                  <c:v>340.98233032226597</c:v>
                </c:pt>
                <c:pt idx="1674">
                  <c:v>337.31915283203102</c:v>
                </c:pt>
                <c:pt idx="1675">
                  <c:v>334.87704467773403</c:v>
                </c:pt>
                <c:pt idx="1676">
                  <c:v>340.98233032226597</c:v>
                </c:pt>
                <c:pt idx="1677">
                  <c:v>342.50869750976608</c:v>
                </c:pt>
                <c:pt idx="1678">
                  <c:v>338.23495483398398</c:v>
                </c:pt>
                <c:pt idx="1679">
                  <c:v>333.65594482421903</c:v>
                </c:pt>
                <c:pt idx="1680">
                  <c:v>332.12960815429705</c:v>
                </c:pt>
                <c:pt idx="1681">
                  <c:v>332.12960815429705</c:v>
                </c:pt>
                <c:pt idx="1682">
                  <c:v>336.40335083007795</c:v>
                </c:pt>
                <c:pt idx="1683">
                  <c:v>339.76129150390602</c:v>
                </c:pt>
                <c:pt idx="1684">
                  <c:v>339.15075683593807</c:v>
                </c:pt>
                <c:pt idx="1685">
                  <c:v>335.79284667968801</c:v>
                </c:pt>
                <c:pt idx="1686">
                  <c:v>331.51910400390602</c:v>
                </c:pt>
                <c:pt idx="1687">
                  <c:v>329.07696533203102</c:v>
                </c:pt>
                <c:pt idx="1688">
                  <c:v>331.21383666992205</c:v>
                </c:pt>
                <c:pt idx="1689">
                  <c:v>335.18231201171898</c:v>
                </c:pt>
                <c:pt idx="1690">
                  <c:v>338.23495483398398</c:v>
                </c:pt>
                <c:pt idx="1691">
                  <c:v>331.21383666992205</c:v>
                </c:pt>
                <c:pt idx="1692">
                  <c:v>329.99276733398398</c:v>
                </c:pt>
                <c:pt idx="1693">
                  <c:v>334.26651000976602</c:v>
                </c:pt>
                <c:pt idx="1694">
                  <c:v>338.84548950195307</c:v>
                </c:pt>
                <c:pt idx="1695">
                  <c:v>339.15075683593807</c:v>
                </c:pt>
                <c:pt idx="1696">
                  <c:v>338.23495483398398</c:v>
                </c:pt>
                <c:pt idx="1697">
                  <c:v>337.62442016601608</c:v>
                </c:pt>
                <c:pt idx="1698">
                  <c:v>336.09808349609392</c:v>
                </c:pt>
                <c:pt idx="1699">
                  <c:v>331.51910400390602</c:v>
                </c:pt>
                <c:pt idx="1700">
                  <c:v>330.29803466796892</c:v>
                </c:pt>
                <c:pt idx="1701">
                  <c:v>327.55065917968801</c:v>
                </c:pt>
                <c:pt idx="1702">
                  <c:v>326.02432250976608</c:v>
                </c:pt>
                <c:pt idx="1703">
                  <c:v>325.41375732421892</c:v>
                </c:pt>
                <c:pt idx="1704">
                  <c:v>332.12960815429705</c:v>
                </c:pt>
                <c:pt idx="1705">
                  <c:v>337.31915283203102</c:v>
                </c:pt>
                <c:pt idx="1706">
                  <c:v>338.23495483398398</c:v>
                </c:pt>
                <c:pt idx="1707">
                  <c:v>336.40335083007795</c:v>
                </c:pt>
                <c:pt idx="1708">
                  <c:v>334.57177734375</c:v>
                </c:pt>
                <c:pt idx="1709">
                  <c:v>331.51910400390602</c:v>
                </c:pt>
                <c:pt idx="1710">
                  <c:v>328.77169799804699</c:v>
                </c:pt>
                <c:pt idx="1711">
                  <c:v>325.71905517578102</c:v>
                </c:pt>
                <c:pt idx="1712">
                  <c:v>325.41375732421892</c:v>
                </c:pt>
                <c:pt idx="1713">
                  <c:v>324.19268798828097</c:v>
                </c:pt>
                <c:pt idx="1714">
                  <c:v>325.10848999023398</c:v>
                </c:pt>
                <c:pt idx="1715">
                  <c:v>325.10848999023398</c:v>
                </c:pt>
                <c:pt idx="1716">
                  <c:v>325.10848999023398</c:v>
                </c:pt>
                <c:pt idx="1717">
                  <c:v>326.94012451171898</c:v>
                </c:pt>
                <c:pt idx="1718">
                  <c:v>333.35067749023398</c:v>
                </c:pt>
                <c:pt idx="1719">
                  <c:v>336.09808349609392</c:v>
                </c:pt>
                <c:pt idx="1720">
                  <c:v>336.09808349609392</c:v>
                </c:pt>
                <c:pt idx="1721">
                  <c:v>336.09808349609392</c:v>
                </c:pt>
                <c:pt idx="1722">
                  <c:v>331.51910400390602</c:v>
                </c:pt>
                <c:pt idx="1723">
                  <c:v>328.77169799804699</c:v>
                </c:pt>
                <c:pt idx="1724">
                  <c:v>328.77169799804699</c:v>
                </c:pt>
                <c:pt idx="1725">
                  <c:v>329.07696533203102</c:v>
                </c:pt>
                <c:pt idx="1726">
                  <c:v>330.29803466796892</c:v>
                </c:pt>
                <c:pt idx="1727">
                  <c:v>332.74014282226602</c:v>
                </c:pt>
                <c:pt idx="1728">
                  <c:v>333.04541015625</c:v>
                </c:pt>
                <c:pt idx="1729">
                  <c:v>334.26651000976602</c:v>
                </c:pt>
                <c:pt idx="1730">
                  <c:v>334.26651000976602</c:v>
                </c:pt>
                <c:pt idx="1731">
                  <c:v>331.82434082031307</c:v>
                </c:pt>
                <c:pt idx="1732">
                  <c:v>330.60330200195301</c:v>
                </c:pt>
                <c:pt idx="1733">
                  <c:v>329.99276733398398</c:v>
                </c:pt>
                <c:pt idx="1734">
                  <c:v>329.6875</c:v>
                </c:pt>
                <c:pt idx="1735">
                  <c:v>329.99276733398398</c:v>
                </c:pt>
                <c:pt idx="1736">
                  <c:v>331.82434082031307</c:v>
                </c:pt>
                <c:pt idx="1737">
                  <c:v>333.04541015625</c:v>
                </c:pt>
                <c:pt idx="1738">
                  <c:v>333.04541015625</c:v>
                </c:pt>
                <c:pt idx="1739">
                  <c:v>331.82434082031307</c:v>
                </c:pt>
                <c:pt idx="1740">
                  <c:v>332.74014282226602</c:v>
                </c:pt>
                <c:pt idx="1741">
                  <c:v>333.04541015625</c:v>
                </c:pt>
                <c:pt idx="1742">
                  <c:v>333.35067749023398</c:v>
                </c:pt>
                <c:pt idx="1743">
                  <c:v>333.04541015625</c:v>
                </c:pt>
                <c:pt idx="1744">
                  <c:v>333.04541015625</c:v>
                </c:pt>
                <c:pt idx="1745">
                  <c:v>333.04541015625</c:v>
                </c:pt>
                <c:pt idx="1746">
                  <c:v>332.12960815429705</c:v>
                </c:pt>
                <c:pt idx="1747">
                  <c:v>332.74014282226602</c:v>
                </c:pt>
                <c:pt idx="1748">
                  <c:v>331.82434082031307</c:v>
                </c:pt>
                <c:pt idx="1749">
                  <c:v>328.77169799804699</c:v>
                </c:pt>
                <c:pt idx="1750">
                  <c:v>327.55065917968801</c:v>
                </c:pt>
                <c:pt idx="1751">
                  <c:v>328.16116333007801</c:v>
                </c:pt>
                <c:pt idx="1752">
                  <c:v>328.77169799804699</c:v>
                </c:pt>
                <c:pt idx="1753">
                  <c:v>328.77169799804699</c:v>
                </c:pt>
                <c:pt idx="1754">
                  <c:v>326.02432250976608</c:v>
                </c:pt>
                <c:pt idx="1755">
                  <c:v>324.19268798828097</c:v>
                </c:pt>
                <c:pt idx="1756">
                  <c:v>322.97164916992205</c:v>
                </c:pt>
                <c:pt idx="1757">
                  <c:v>323.58215332031301</c:v>
                </c:pt>
                <c:pt idx="1758">
                  <c:v>324.19268798828097</c:v>
                </c:pt>
                <c:pt idx="1759">
                  <c:v>322.36111450195295</c:v>
                </c:pt>
                <c:pt idx="1760">
                  <c:v>324.19268798828097</c:v>
                </c:pt>
                <c:pt idx="1761">
                  <c:v>326.63485717773403</c:v>
                </c:pt>
                <c:pt idx="1762">
                  <c:v>325.10848999023398</c:v>
                </c:pt>
                <c:pt idx="1763">
                  <c:v>324.19268798828097</c:v>
                </c:pt>
                <c:pt idx="1764">
                  <c:v>324.19268798828097</c:v>
                </c:pt>
                <c:pt idx="1765">
                  <c:v>324.19268798828097</c:v>
                </c:pt>
                <c:pt idx="1766">
                  <c:v>325.10848999023398</c:v>
                </c:pt>
                <c:pt idx="1767">
                  <c:v>325.41375732421892</c:v>
                </c:pt>
                <c:pt idx="1768">
                  <c:v>323.88742065429705</c:v>
                </c:pt>
                <c:pt idx="1769">
                  <c:v>322.36111450195295</c:v>
                </c:pt>
                <c:pt idx="1770">
                  <c:v>322.36111450195295</c:v>
                </c:pt>
                <c:pt idx="1771">
                  <c:v>322.36111450195295</c:v>
                </c:pt>
                <c:pt idx="1772">
                  <c:v>322.36111450195295</c:v>
                </c:pt>
                <c:pt idx="1773">
                  <c:v>322.97164916992205</c:v>
                </c:pt>
                <c:pt idx="1774">
                  <c:v>324.19268798828097</c:v>
                </c:pt>
                <c:pt idx="1775">
                  <c:v>325.71905517578102</c:v>
                </c:pt>
                <c:pt idx="1776">
                  <c:v>328.46643066406301</c:v>
                </c:pt>
                <c:pt idx="1777">
                  <c:v>330.29803466796892</c:v>
                </c:pt>
                <c:pt idx="1778">
                  <c:v>329.99276733398398</c:v>
                </c:pt>
                <c:pt idx="1779">
                  <c:v>329.99276733398398</c:v>
                </c:pt>
                <c:pt idx="1780">
                  <c:v>329.99276733398398</c:v>
                </c:pt>
                <c:pt idx="1781">
                  <c:v>331.21383666992205</c:v>
                </c:pt>
                <c:pt idx="1782">
                  <c:v>331.21383666992205</c:v>
                </c:pt>
                <c:pt idx="1783">
                  <c:v>331.21383666992205</c:v>
                </c:pt>
                <c:pt idx="1784">
                  <c:v>329.99276733398398</c:v>
                </c:pt>
                <c:pt idx="1785">
                  <c:v>329.99276733398398</c:v>
                </c:pt>
                <c:pt idx="1786">
                  <c:v>329.6875</c:v>
                </c:pt>
                <c:pt idx="1787">
                  <c:v>330.29803466796892</c:v>
                </c:pt>
                <c:pt idx="1788">
                  <c:v>331.21383666992205</c:v>
                </c:pt>
                <c:pt idx="1789">
                  <c:v>331.21383666992205</c:v>
                </c:pt>
                <c:pt idx="1790">
                  <c:v>329.07696533203102</c:v>
                </c:pt>
                <c:pt idx="1791">
                  <c:v>320.83477783203102</c:v>
                </c:pt>
                <c:pt idx="1792">
                  <c:v>316.25576782226602</c:v>
                </c:pt>
                <c:pt idx="1793">
                  <c:v>320.83477783203102</c:v>
                </c:pt>
                <c:pt idx="1794">
                  <c:v>324.49795532226597</c:v>
                </c:pt>
                <c:pt idx="1795">
                  <c:v>327.24539184570301</c:v>
                </c:pt>
                <c:pt idx="1796">
                  <c:v>328.16116333007801</c:v>
                </c:pt>
                <c:pt idx="1797">
                  <c:v>325.10848999023398</c:v>
                </c:pt>
                <c:pt idx="1798">
                  <c:v>318.39266967773403</c:v>
                </c:pt>
                <c:pt idx="1799">
                  <c:v>323.58215332031301</c:v>
                </c:pt>
                <c:pt idx="1800">
                  <c:v>317.47686767578102</c:v>
                </c:pt>
                <c:pt idx="1801">
                  <c:v>319.91897583007795</c:v>
                </c:pt>
                <c:pt idx="1802">
                  <c:v>325.71905517578102</c:v>
                </c:pt>
                <c:pt idx="1803">
                  <c:v>327.24539184570301</c:v>
                </c:pt>
                <c:pt idx="1804">
                  <c:v>327.24539184570301</c:v>
                </c:pt>
                <c:pt idx="1805">
                  <c:v>324.49795532226597</c:v>
                </c:pt>
                <c:pt idx="1806">
                  <c:v>316.56103515624994</c:v>
                </c:pt>
                <c:pt idx="1807">
                  <c:v>315.95050048828091</c:v>
                </c:pt>
                <c:pt idx="1808">
                  <c:v>320.52951049804699</c:v>
                </c:pt>
                <c:pt idx="1809">
                  <c:v>325.41375732421892</c:v>
                </c:pt>
                <c:pt idx="1810">
                  <c:v>326.94012451171898</c:v>
                </c:pt>
                <c:pt idx="1811">
                  <c:v>325.71905517578102</c:v>
                </c:pt>
                <c:pt idx="1812">
                  <c:v>318.08740234375006</c:v>
                </c:pt>
                <c:pt idx="1813">
                  <c:v>315.95050048828091</c:v>
                </c:pt>
                <c:pt idx="1814">
                  <c:v>315.33996582031307</c:v>
                </c:pt>
                <c:pt idx="1815">
                  <c:v>318.39266967773403</c:v>
                </c:pt>
                <c:pt idx="1816">
                  <c:v>322.97164916992205</c:v>
                </c:pt>
                <c:pt idx="1817">
                  <c:v>325.71905517578102</c:v>
                </c:pt>
                <c:pt idx="1818">
                  <c:v>327.24539184570301</c:v>
                </c:pt>
                <c:pt idx="1819">
                  <c:v>323.88742065429705</c:v>
                </c:pt>
                <c:pt idx="1820">
                  <c:v>319.00320434570301</c:v>
                </c:pt>
                <c:pt idx="1821">
                  <c:v>315.33996582031307</c:v>
                </c:pt>
                <c:pt idx="1822">
                  <c:v>318.08740234375006</c:v>
                </c:pt>
                <c:pt idx="1823">
                  <c:v>322.36111450195295</c:v>
                </c:pt>
                <c:pt idx="1824">
                  <c:v>324.49795532226597</c:v>
                </c:pt>
                <c:pt idx="1825">
                  <c:v>327.24539184570301</c:v>
                </c:pt>
                <c:pt idx="1826">
                  <c:v>325.71905517578102</c:v>
                </c:pt>
                <c:pt idx="1827">
                  <c:v>325.10848999023398</c:v>
                </c:pt>
                <c:pt idx="1828">
                  <c:v>325.10848999023398</c:v>
                </c:pt>
                <c:pt idx="1829">
                  <c:v>322.66638183593807</c:v>
                </c:pt>
                <c:pt idx="1830">
                  <c:v>316.25576782226602</c:v>
                </c:pt>
                <c:pt idx="1831">
                  <c:v>319.61370849609392</c:v>
                </c:pt>
                <c:pt idx="1832">
                  <c:v>326.63485717773403</c:v>
                </c:pt>
                <c:pt idx="1833">
                  <c:v>327.24539184570301</c:v>
                </c:pt>
                <c:pt idx="1834">
                  <c:v>325.41375732421892</c:v>
                </c:pt>
                <c:pt idx="1835">
                  <c:v>319.30847167968801</c:v>
                </c:pt>
                <c:pt idx="1836">
                  <c:v>315.03472900390602</c:v>
                </c:pt>
                <c:pt idx="1837">
                  <c:v>316.86630249023392</c:v>
                </c:pt>
                <c:pt idx="1838">
                  <c:v>322.66638183593807</c:v>
                </c:pt>
                <c:pt idx="1839">
                  <c:v>326.02432250976608</c:v>
                </c:pt>
                <c:pt idx="1840">
                  <c:v>325.10848999023398</c:v>
                </c:pt>
                <c:pt idx="1841">
                  <c:v>324.49795532226597</c:v>
                </c:pt>
                <c:pt idx="1842">
                  <c:v>319.91897583007795</c:v>
                </c:pt>
                <c:pt idx="1843">
                  <c:v>315.95050048828091</c:v>
                </c:pt>
                <c:pt idx="1844">
                  <c:v>316.25576782226602</c:v>
                </c:pt>
                <c:pt idx="1845">
                  <c:v>318.39266967773403</c:v>
                </c:pt>
                <c:pt idx="1846">
                  <c:v>324.49795532226597</c:v>
                </c:pt>
                <c:pt idx="1847">
                  <c:v>327.55065917968801</c:v>
                </c:pt>
                <c:pt idx="1848">
                  <c:v>321.44531249999994</c:v>
                </c:pt>
                <c:pt idx="1849">
                  <c:v>315.95050048828091</c:v>
                </c:pt>
                <c:pt idx="1850">
                  <c:v>316.25576782226602</c:v>
                </c:pt>
                <c:pt idx="1851">
                  <c:v>317.47686767578102</c:v>
                </c:pt>
                <c:pt idx="1852">
                  <c:v>322.36111450195295</c:v>
                </c:pt>
                <c:pt idx="1853">
                  <c:v>326.02432250976608</c:v>
                </c:pt>
                <c:pt idx="1854">
                  <c:v>327.24539184570301</c:v>
                </c:pt>
                <c:pt idx="1855">
                  <c:v>328.16116333007801</c:v>
                </c:pt>
                <c:pt idx="1856">
                  <c:v>328.16116333007801</c:v>
                </c:pt>
                <c:pt idx="1857">
                  <c:v>325.10848999023398</c:v>
                </c:pt>
                <c:pt idx="1858">
                  <c:v>318.39266967773403</c:v>
                </c:pt>
                <c:pt idx="1859">
                  <c:v>315.03472900390602</c:v>
                </c:pt>
                <c:pt idx="1860">
                  <c:v>316.56103515624994</c:v>
                </c:pt>
                <c:pt idx="1861">
                  <c:v>321.14004516601608</c:v>
                </c:pt>
                <c:pt idx="1862">
                  <c:v>326.02432250976608</c:v>
                </c:pt>
                <c:pt idx="1863">
                  <c:v>327.24539184570301</c:v>
                </c:pt>
                <c:pt idx="1864">
                  <c:v>324.19268798828097</c:v>
                </c:pt>
                <c:pt idx="1865">
                  <c:v>318.08740234375006</c:v>
                </c:pt>
                <c:pt idx="1866">
                  <c:v>315.33996582031307</c:v>
                </c:pt>
                <c:pt idx="1867">
                  <c:v>317.47686767578102</c:v>
                </c:pt>
                <c:pt idx="1868">
                  <c:v>322.05584716796903</c:v>
                </c:pt>
                <c:pt idx="1869">
                  <c:v>326.63485717773403</c:v>
                </c:pt>
                <c:pt idx="1870">
                  <c:v>326.94012451171898</c:v>
                </c:pt>
                <c:pt idx="1871">
                  <c:v>321.44531249999994</c:v>
                </c:pt>
                <c:pt idx="1872">
                  <c:v>315.95050048828091</c:v>
                </c:pt>
                <c:pt idx="1873">
                  <c:v>316.86630249023392</c:v>
                </c:pt>
                <c:pt idx="1874">
                  <c:v>326.02432250976608</c:v>
                </c:pt>
                <c:pt idx="1875">
                  <c:v>318.08740234375006</c:v>
                </c:pt>
                <c:pt idx="1876">
                  <c:v>313.20312499999994</c:v>
                </c:pt>
                <c:pt idx="1877">
                  <c:v>321.14004516601608</c:v>
                </c:pt>
                <c:pt idx="1878">
                  <c:v>324.19268798828097</c:v>
                </c:pt>
                <c:pt idx="1879">
                  <c:v>322.97164916992205</c:v>
                </c:pt>
                <c:pt idx="1880">
                  <c:v>321.44531249999994</c:v>
                </c:pt>
                <c:pt idx="1881">
                  <c:v>319.00320434570301</c:v>
                </c:pt>
                <c:pt idx="1882">
                  <c:v>316.86630249023392</c:v>
                </c:pt>
                <c:pt idx="1883">
                  <c:v>315.03472900390602</c:v>
                </c:pt>
                <c:pt idx="1884">
                  <c:v>318.08740234375006</c:v>
                </c:pt>
                <c:pt idx="1885">
                  <c:v>323.58215332031301</c:v>
                </c:pt>
                <c:pt idx="1886">
                  <c:v>325.10848999023398</c:v>
                </c:pt>
                <c:pt idx="1887">
                  <c:v>316.56103515624994</c:v>
                </c:pt>
                <c:pt idx="1888">
                  <c:v>314.42419433593801</c:v>
                </c:pt>
                <c:pt idx="1889">
                  <c:v>318.08740234375006</c:v>
                </c:pt>
                <c:pt idx="1890">
                  <c:v>325.10848999023398</c:v>
                </c:pt>
                <c:pt idx="1891">
                  <c:v>325.10848999023398</c:v>
                </c:pt>
                <c:pt idx="1892">
                  <c:v>323.88742065429705</c:v>
                </c:pt>
                <c:pt idx="1893">
                  <c:v>319.30847167968801</c:v>
                </c:pt>
                <c:pt idx="1894">
                  <c:v>313.20312499999994</c:v>
                </c:pt>
                <c:pt idx="1895">
                  <c:v>319.00320434570301</c:v>
                </c:pt>
                <c:pt idx="1896">
                  <c:v>324.19268798828097</c:v>
                </c:pt>
                <c:pt idx="1897">
                  <c:v>312.89785766601602</c:v>
                </c:pt>
                <c:pt idx="1898">
                  <c:v>319.91897583007795</c:v>
                </c:pt>
                <c:pt idx="1899">
                  <c:v>322.05584716796903</c:v>
                </c:pt>
                <c:pt idx="1900">
                  <c:v>324.19268798828097</c:v>
                </c:pt>
                <c:pt idx="1901">
                  <c:v>311.67678833007801</c:v>
                </c:pt>
                <c:pt idx="1902">
                  <c:v>322.05584716796903</c:v>
                </c:pt>
                <c:pt idx="1903">
                  <c:v>310.45574951171898</c:v>
                </c:pt>
                <c:pt idx="1904">
                  <c:v>314.7294616699221</c:v>
                </c:pt>
                <c:pt idx="1905">
                  <c:v>322.66638183593807</c:v>
                </c:pt>
                <c:pt idx="1906">
                  <c:v>315.03472900390602</c:v>
                </c:pt>
                <c:pt idx="1907">
                  <c:v>310.76101684570295</c:v>
                </c:pt>
                <c:pt idx="1908">
                  <c:v>322.97164916992205</c:v>
                </c:pt>
                <c:pt idx="1909">
                  <c:v>307.40304565429699</c:v>
                </c:pt>
                <c:pt idx="1910">
                  <c:v>313.20312499999994</c:v>
                </c:pt>
                <c:pt idx="1911">
                  <c:v>322.97164916992205</c:v>
                </c:pt>
                <c:pt idx="1912">
                  <c:v>326.02432250976608</c:v>
                </c:pt>
                <c:pt idx="1913">
                  <c:v>331.21383666992205</c:v>
                </c:pt>
                <c:pt idx="1914">
                  <c:v>334.26651000976602</c:v>
                </c:pt>
                <c:pt idx="1915">
                  <c:v>331.51910400390602</c:v>
                </c:pt>
                <c:pt idx="1916">
                  <c:v>325.71905517578102</c:v>
                </c:pt>
                <c:pt idx="1917">
                  <c:v>328.77169799804699</c:v>
                </c:pt>
                <c:pt idx="1918">
                  <c:v>329.07696533203102</c:v>
                </c:pt>
                <c:pt idx="1919">
                  <c:v>329.6875</c:v>
                </c:pt>
                <c:pt idx="1920">
                  <c:v>329.6875</c:v>
                </c:pt>
                <c:pt idx="1921">
                  <c:v>323.58215332031301</c:v>
                </c:pt>
                <c:pt idx="1922">
                  <c:v>316.25576782226602</c:v>
                </c:pt>
                <c:pt idx="1923">
                  <c:v>322.66638183593807</c:v>
                </c:pt>
                <c:pt idx="1924">
                  <c:v>326.02432250976608</c:v>
                </c:pt>
                <c:pt idx="1925">
                  <c:v>318.08740234375006</c:v>
                </c:pt>
                <c:pt idx="1926">
                  <c:v>313.20312499999994</c:v>
                </c:pt>
                <c:pt idx="1927">
                  <c:v>316.86630249023392</c:v>
                </c:pt>
                <c:pt idx="1928">
                  <c:v>322.36111450195295</c:v>
                </c:pt>
                <c:pt idx="1929">
                  <c:v>325.41375732421892</c:v>
                </c:pt>
                <c:pt idx="1930">
                  <c:v>325.41375732421892</c:v>
                </c:pt>
                <c:pt idx="1931">
                  <c:v>323.88742065429705</c:v>
                </c:pt>
                <c:pt idx="1932">
                  <c:v>319.61370849609392</c:v>
                </c:pt>
                <c:pt idx="1933">
                  <c:v>315.03472900390602</c:v>
                </c:pt>
                <c:pt idx="1934">
                  <c:v>316.25576782226602</c:v>
                </c:pt>
                <c:pt idx="1935">
                  <c:v>322.05584716796903</c:v>
                </c:pt>
                <c:pt idx="1936">
                  <c:v>326.94012451171898</c:v>
                </c:pt>
                <c:pt idx="1937">
                  <c:v>324.19268798828097</c:v>
                </c:pt>
                <c:pt idx="1938">
                  <c:v>319.00320434570301</c:v>
                </c:pt>
                <c:pt idx="1939">
                  <c:v>314.42419433593801</c:v>
                </c:pt>
                <c:pt idx="1940">
                  <c:v>319.61370849609392</c:v>
                </c:pt>
                <c:pt idx="1941">
                  <c:v>326.02432250976608</c:v>
                </c:pt>
                <c:pt idx="1942">
                  <c:v>322.05584716796903</c:v>
                </c:pt>
                <c:pt idx="1943">
                  <c:v>312.28732299804699</c:v>
                </c:pt>
                <c:pt idx="1944">
                  <c:v>315.33996582031307</c:v>
                </c:pt>
                <c:pt idx="1945">
                  <c:v>321.44531249999994</c:v>
                </c:pt>
                <c:pt idx="1946">
                  <c:v>326.02432250976608</c:v>
                </c:pt>
                <c:pt idx="1947">
                  <c:v>322.05584716796903</c:v>
                </c:pt>
                <c:pt idx="1948">
                  <c:v>316.56103515624994</c:v>
                </c:pt>
                <c:pt idx="1949">
                  <c:v>312.89785766601602</c:v>
                </c:pt>
                <c:pt idx="1950">
                  <c:v>320.83477783203102</c:v>
                </c:pt>
                <c:pt idx="1951">
                  <c:v>324.19268798828097</c:v>
                </c:pt>
                <c:pt idx="1952">
                  <c:v>319.91897583007795</c:v>
                </c:pt>
                <c:pt idx="1953">
                  <c:v>312.89785766601602</c:v>
                </c:pt>
                <c:pt idx="1954">
                  <c:v>312.89785766601602</c:v>
                </c:pt>
                <c:pt idx="1955">
                  <c:v>319.91897583007795</c:v>
                </c:pt>
                <c:pt idx="1956">
                  <c:v>324.19268798828097</c:v>
                </c:pt>
                <c:pt idx="1957">
                  <c:v>321.14004516601608</c:v>
                </c:pt>
                <c:pt idx="1958">
                  <c:v>322.05584716796903</c:v>
                </c:pt>
                <c:pt idx="1959">
                  <c:v>318.08740234375006</c:v>
                </c:pt>
                <c:pt idx="1960">
                  <c:v>315.95050048828091</c:v>
                </c:pt>
                <c:pt idx="1961">
                  <c:v>315.03472900390602</c:v>
                </c:pt>
                <c:pt idx="1962">
                  <c:v>324.19268798828097</c:v>
                </c:pt>
                <c:pt idx="1963">
                  <c:v>323.58215332031301</c:v>
                </c:pt>
                <c:pt idx="1964">
                  <c:v>313.20312499999994</c:v>
                </c:pt>
                <c:pt idx="1965">
                  <c:v>316.56103515624994</c:v>
                </c:pt>
                <c:pt idx="1966">
                  <c:v>324.19268798828097</c:v>
                </c:pt>
                <c:pt idx="1967">
                  <c:v>319.61370849609392</c:v>
                </c:pt>
                <c:pt idx="1968">
                  <c:v>311.98205566406301</c:v>
                </c:pt>
                <c:pt idx="1969">
                  <c:v>313.50839233398398</c:v>
                </c:pt>
                <c:pt idx="1970">
                  <c:v>322.05584716796903</c:v>
                </c:pt>
                <c:pt idx="1971">
                  <c:v>324.19268798828097</c:v>
                </c:pt>
                <c:pt idx="1972">
                  <c:v>316.86630249023392</c:v>
                </c:pt>
                <c:pt idx="1973">
                  <c:v>311.98205566406301</c:v>
                </c:pt>
                <c:pt idx="1974">
                  <c:v>315.33996582031307</c:v>
                </c:pt>
                <c:pt idx="1975">
                  <c:v>322.05584716796903</c:v>
                </c:pt>
                <c:pt idx="1976">
                  <c:v>324.19268798828097</c:v>
                </c:pt>
                <c:pt idx="1977">
                  <c:v>322.97164916992205</c:v>
                </c:pt>
                <c:pt idx="1978">
                  <c:v>316.56103515624994</c:v>
                </c:pt>
                <c:pt idx="1979">
                  <c:v>312.28732299804699</c:v>
                </c:pt>
                <c:pt idx="1980">
                  <c:v>319.00320434570301</c:v>
                </c:pt>
                <c:pt idx="1981">
                  <c:v>325.41375732421892</c:v>
                </c:pt>
                <c:pt idx="1982">
                  <c:v>320.52951049804699</c:v>
                </c:pt>
                <c:pt idx="1983">
                  <c:v>311.98205566406301</c:v>
                </c:pt>
                <c:pt idx="1984">
                  <c:v>317.47686767578102</c:v>
                </c:pt>
                <c:pt idx="1985">
                  <c:v>323.88742065429705</c:v>
                </c:pt>
                <c:pt idx="1986">
                  <c:v>322.66638183593807</c:v>
                </c:pt>
                <c:pt idx="1987">
                  <c:v>318.39266967773403</c:v>
                </c:pt>
                <c:pt idx="1988">
                  <c:v>312.89785766601602</c:v>
                </c:pt>
                <c:pt idx="1989">
                  <c:v>316.86630249023392</c:v>
                </c:pt>
                <c:pt idx="1990">
                  <c:v>323.88742065429705</c:v>
                </c:pt>
                <c:pt idx="1991">
                  <c:v>322.66638183593807</c:v>
                </c:pt>
                <c:pt idx="1992">
                  <c:v>315.33996582031307</c:v>
                </c:pt>
                <c:pt idx="1993">
                  <c:v>313.50839233398398</c:v>
                </c:pt>
                <c:pt idx="1994">
                  <c:v>321.44531249999994</c:v>
                </c:pt>
                <c:pt idx="1995">
                  <c:v>324.19268798828097</c:v>
                </c:pt>
                <c:pt idx="1996">
                  <c:v>318.08740234375006</c:v>
                </c:pt>
                <c:pt idx="1997">
                  <c:v>311.98205566406301</c:v>
                </c:pt>
                <c:pt idx="1998">
                  <c:v>313.50839233398398</c:v>
                </c:pt>
                <c:pt idx="1999">
                  <c:v>324.19268798828097</c:v>
                </c:pt>
                <c:pt idx="2000">
                  <c:v>316.25576782226602</c:v>
                </c:pt>
                <c:pt idx="2001">
                  <c:v>311.98205566406301</c:v>
                </c:pt>
                <c:pt idx="2002">
                  <c:v>319.61370849609392</c:v>
                </c:pt>
                <c:pt idx="2003">
                  <c:v>326.02432250976608</c:v>
                </c:pt>
                <c:pt idx="2004">
                  <c:v>316.86630249023392</c:v>
                </c:pt>
                <c:pt idx="2005">
                  <c:v>313.81365966796898</c:v>
                </c:pt>
                <c:pt idx="2006">
                  <c:v>325.71905517578102</c:v>
                </c:pt>
                <c:pt idx="2007">
                  <c:v>311.98205566406301</c:v>
                </c:pt>
                <c:pt idx="2008">
                  <c:v>324.19268798828097</c:v>
                </c:pt>
                <c:pt idx="2009">
                  <c:v>321.44531249999994</c:v>
                </c:pt>
                <c:pt idx="2010">
                  <c:v>316.25576782226602</c:v>
                </c:pt>
                <c:pt idx="2011">
                  <c:v>329.07696533203102</c:v>
                </c:pt>
                <c:pt idx="2012">
                  <c:v>334.87704467773403</c:v>
                </c:pt>
                <c:pt idx="2013">
                  <c:v>340.37179565429699</c:v>
                </c:pt>
                <c:pt idx="2014">
                  <c:v>348.00347900390602</c:v>
                </c:pt>
                <c:pt idx="2015">
                  <c:v>348.30871582031301</c:v>
                </c:pt>
                <c:pt idx="2016">
                  <c:v>350.14031982421898</c:v>
                </c:pt>
                <c:pt idx="2017">
                  <c:v>348.91925048828091</c:v>
                </c:pt>
                <c:pt idx="2018">
                  <c:v>345.56134033203102</c:v>
                </c:pt>
                <c:pt idx="2019">
                  <c:v>347.08767700195301</c:v>
                </c:pt>
                <c:pt idx="2020">
                  <c:v>339.15075683593807</c:v>
                </c:pt>
                <c:pt idx="2021">
                  <c:v>344.95080566406307</c:v>
                </c:pt>
                <c:pt idx="2022">
                  <c:v>345.25607299804699</c:v>
                </c:pt>
                <c:pt idx="2023">
                  <c:v>338.23495483398398</c:v>
                </c:pt>
                <c:pt idx="2024">
                  <c:v>343.42449951171898</c:v>
                </c:pt>
                <c:pt idx="2025">
                  <c:v>344.95080566406307</c:v>
                </c:pt>
                <c:pt idx="2026">
                  <c:v>337.9296875</c:v>
                </c:pt>
                <c:pt idx="2027">
                  <c:v>346.78240966796898</c:v>
                </c:pt>
                <c:pt idx="2028">
                  <c:v>343.72976684570301</c:v>
                </c:pt>
                <c:pt idx="2029">
                  <c:v>338.84548950195307</c:v>
                </c:pt>
                <c:pt idx="2030">
                  <c:v>345.86660766601602</c:v>
                </c:pt>
                <c:pt idx="2031">
                  <c:v>340.98233032226597</c:v>
                </c:pt>
                <c:pt idx="2032">
                  <c:v>339.45602416992205</c:v>
                </c:pt>
                <c:pt idx="2033">
                  <c:v>347.08767700195301</c:v>
                </c:pt>
                <c:pt idx="2034">
                  <c:v>339.45602416992205</c:v>
                </c:pt>
                <c:pt idx="2035">
                  <c:v>341.89813232421892</c:v>
                </c:pt>
                <c:pt idx="2036">
                  <c:v>345.56134033203102</c:v>
                </c:pt>
                <c:pt idx="2037">
                  <c:v>337.9296875</c:v>
                </c:pt>
                <c:pt idx="2038">
                  <c:v>343.42449951171898</c:v>
                </c:pt>
                <c:pt idx="2039">
                  <c:v>344.03503417968795</c:v>
                </c:pt>
                <c:pt idx="2040">
                  <c:v>337.31915283203102</c:v>
                </c:pt>
                <c:pt idx="2041">
                  <c:v>340.98233032226597</c:v>
                </c:pt>
                <c:pt idx="2042">
                  <c:v>344.95080566406307</c:v>
                </c:pt>
                <c:pt idx="2043">
                  <c:v>339.45602416992205</c:v>
                </c:pt>
                <c:pt idx="2044">
                  <c:v>336.70861816406301</c:v>
                </c:pt>
                <c:pt idx="2045">
                  <c:v>342.81396484375006</c:v>
                </c:pt>
                <c:pt idx="2046">
                  <c:v>340.67706298828097</c:v>
                </c:pt>
                <c:pt idx="2047">
                  <c:v>336.40335083007795</c:v>
                </c:pt>
                <c:pt idx="2048">
                  <c:v>344.34027099609398</c:v>
                </c:pt>
                <c:pt idx="2049">
                  <c:v>339.45602416992205</c:v>
                </c:pt>
                <c:pt idx="2050">
                  <c:v>340.37179565429699</c:v>
                </c:pt>
                <c:pt idx="2051">
                  <c:v>344.34027099609398</c:v>
                </c:pt>
                <c:pt idx="2052">
                  <c:v>337.31915283203102</c:v>
                </c:pt>
                <c:pt idx="2053">
                  <c:v>341.89813232421892</c:v>
                </c:pt>
                <c:pt idx="2054">
                  <c:v>342.20343017578102</c:v>
                </c:pt>
                <c:pt idx="2055">
                  <c:v>340.67706298828097</c:v>
                </c:pt>
                <c:pt idx="2056">
                  <c:v>344.95080566406307</c:v>
                </c:pt>
                <c:pt idx="2057">
                  <c:v>339.76129150390602</c:v>
                </c:pt>
                <c:pt idx="2058">
                  <c:v>347.08767700195301</c:v>
                </c:pt>
                <c:pt idx="2059">
                  <c:v>340.98233032226597</c:v>
                </c:pt>
                <c:pt idx="2060">
                  <c:v>337.9296875</c:v>
                </c:pt>
                <c:pt idx="2061">
                  <c:v>345.25607299804699</c:v>
                </c:pt>
                <c:pt idx="2062">
                  <c:v>337.31915283203102</c:v>
                </c:pt>
                <c:pt idx="2063">
                  <c:v>345.86660766601602</c:v>
                </c:pt>
                <c:pt idx="2064">
                  <c:v>340.37179565429699</c:v>
                </c:pt>
                <c:pt idx="2065">
                  <c:v>344.34027099609398</c:v>
                </c:pt>
                <c:pt idx="2066">
                  <c:v>342.20343017578102</c:v>
                </c:pt>
                <c:pt idx="2067">
                  <c:v>348.30871582031301</c:v>
                </c:pt>
                <c:pt idx="2068">
                  <c:v>348.00347900390602</c:v>
                </c:pt>
                <c:pt idx="2069">
                  <c:v>348.91925048828091</c:v>
                </c:pt>
                <c:pt idx="2070">
                  <c:v>351.05615234375</c:v>
                </c:pt>
                <c:pt idx="2071">
                  <c:v>351.05615234375</c:v>
                </c:pt>
                <c:pt idx="2072">
                  <c:v>354.4140625</c:v>
                </c:pt>
                <c:pt idx="2073">
                  <c:v>357.77197265624994</c:v>
                </c:pt>
                <c:pt idx="2074">
                  <c:v>357.77197265624994</c:v>
                </c:pt>
                <c:pt idx="2075">
                  <c:v>351.97195434570295</c:v>
                </c:pt>
                <c:pt idx="2076">
                  <c:v>355.02459716796898</c:v>
                </c:pt>
                <c:pt idx="2077">
                  <c:v>357.77197265624994</c:v>
                </c:pt>
                <c:pt idx="2078">
                  <c:v>351.97195434570295</c:v>
                </c:pt>
                <c:pt idx="2079">
                  <c:v>352.58245849609392</c:v>
                </c:pt>
                <c:pt idx="2080">
                  <c:v>356.55090332031307</c:v>
                </c:pt>
                <c:pt idx="2081">
                  <c:v>357.77197265624994</c:v>
                </c:pt>
                <c:pt idx="2082">
                  <c:v>355.02459716796898</c:v>
                </c:pt>
                <c:pt idx="2083">
                  <c:v>353.19299316406307</c:v>
                </c:pt>
                <c:pt idx="2084">
                  <c:v>354.10879516601602</c:v>
                </c:pt>
                <c:pt idx="2085">
                  <c:v>357.77197265624994</c:v>
                </c:pt>
                <c:pt idx="2086">
                  <c:v>360.21414184570301</c:v>
                </c:pt>
                <c:pt idx="2087">
                  <c:v>358.68780517578108</c:v>
                </c:pt>
                <c:pt idx="2088">
                  <c:v>354.71932983398398</c:v>
                </c:pt>
                <c:pt idx="2089">
                  <c:v>354.10879516601602</c:v>
                </c:pt>
                <c:pt idx="2090">
                  <c:v>357.16143798828091</c:v>
                </c:pt>
                <c:pt idx="2091">
                  <c:v>360.21414184570301</c:v>
                </c:pt>
                <c:pt idx="2092">
                  <c:v>358.99307250976602</c:v>
                </c:pt>
                <c:pt idx="2093">
                  <c:v>355.63513183593801</c:v>
                </c:pt>
                <c:pt idx="2094">
                  <c:v>353.19299316406307</c:v>
                </c:pt>
                <c:pt idx="2095">
                  <c:v>356.24566650390608</c:v>
                </c:pt>
                <c:pt idx="2096">
                  <c:v>358.99307250976602</c:v>
                </c:pt>
                <c:pt idx="2097">
                  <c:v>357.46670532226597</c:v>
                </c:pt>
                <c:pt idx="2098">
                  <c:v>351.05615234375</c:v>
                </c:pt>
                <c:pt idx="2099">
                  <c:v>354.71932983398398</c:v>
                </c:pt>
                <c:pt idx="2100">
                  <c:v>357.16143798828091</c:v>
                </c:pt>
                <c:pt idx="2101">
                  <c:v>353.19299316406307</c:v>
                </c:pt>
                <c:pt idx="2102">
                  <c:v>350.14031982421898</c:v>
                </c:pt>
                <c:pt idx="2103">
                  <c:v>353.19299316406307</c:v>
                </c:pt>
                <c:pt idx="2104">
                  <c:v>356.24566650390608</c:v>
                </c:pt>
                <c:pt idx="2105">
                  <c:v>358.07723999023392</c:v>
                </c:pt>
                <c:pt idx="2106">
                  <c:v>358.99307250976602</c:v>
                </c:pt>
                <c:pt idx="2107">
                  <c:v>358.68780517578108</c:v>
                </c:pt>
                <c:pt idx="2108">
                  <c:v>356.55090332031307</c:v>
                </c:pt>
                <c:pt idx="2109">
                  <c:v>354.10879516601602</c:v>
                </c:pt>
                <c:pt idx="2110">
                  <c:v>354.10879516601602</c:v>
                </c:pt>
                <c:pt idx="2111">
                  <c:v>356.24566650390608</c:v>
                </c:pt>
                <c:pt idx="2112">
                  <c:v>359.29833984374994</c:v>
                </c:pt>
                <c:pt idx="2113">
                  <c:v>359.29833984374994</c:v>
                </c:pt>
                <c:pt idx="2114">
                  <c:v>355.63513183593801</c:v>
                </c:pt>
                <c:pt idx="2115">
                  <c:v>352.88772583007801</c:v>
                </c:pt>
                <c:pt idx="2116">
                  <c:v>358.07723999023392</c:v>
                </c:pt>
                <c:pt idx="2117">
                  <c:v>357.77197265624994</c:v>
                </c:pt>
                <c:pt idx="2118">
                  <c:v>354.71932983398398</c:v>
                </c:pt>
                <c:pt idx="2119">
                  <c:v>351.66668701171903</c:v>
                </c:pt>
                <c:pt idx="2120">
                  <c:v>356.55090332031307</c:v>
                </c:pt>
                <c:pt idx="2121">
                  <c:v>357.16143798828091</c:v>
                </c:pt>
                <c:pt idx="2122">
                  <c:v>355.63513183593801</c:v>
                </c:pt>
                <c:pt idx="2123">
                  <c:v>354.10879516601602</c:v>
                </c:pt>
                <c:pt idx="2124">
                  <c:v>352.88772583007801</c:v>
                </c:pt>
                <c:pt idx="2125">
                  <c:v>356.24566650390608</c:v>
                </c:pt>
                <c:pt idx="2126">
                  <c:v>358.07723999023392</c:v>
                </c:pt>
                <c:pt idx="2127">
                  <c:v>353.49826049804699</c:v>
                </c:pt>
                <c:pt idx="2128">
                  <c:v>351.97195434570295</c:v>
                </c:pt>
                <c:pt idx="2129">
                  <c:v>356.24566650390608</c:v>
                </c:pt>
                <c:pt idx="2130">
                  <c:v>357.77197265624994</c:v>
                </c:pt>
                <c:pt idx="2131">
                  <c:v>353.19299316406307</c:v>
                </c:pt>
                <c:pt idx="2132">
                  <c:v>351.97195434570295</c:v>
                </c:pt>
                <c:pt idx="2133">
                  <c:v>353.19299316406307</c:v>
                </c:pt>
                <c:pt idx="2134">
                  <c:v>355.94039916992205</c:v>
                </c:pt>
                <c:pt idx="2135">
                  <c:v>358.99307250976602</c:v>
                </c:pt>
                <c:pt idx="2136">
                  <c:v>360.21414184570301</c:v>
                </c:pt>
                <c:pt idx="2137">
                  <c:v>357.77197265624994</c:v>
                </c:pt>
                <c:pt idx="2138">
                  <c:v>354.10879516601602</c:v>
                </c:pt>
                <c:pt idx="2139">
                  <c:v>355.63513183593801</c:v>
                </c:pt>
                <c:pt idx="2140">
                  <c:v>360.21414184570301</c:v>
                </c:pt>
                <c:pt idx="2141">
                  <c:v>358.68780517578108</c:v>
                </c:pt>
                <c:pt idx="2142">
                  <c:v>354.4140625</c:v>
                </c:pt>
                <c:pt idx="2143">
                  <c:v>354.4140625</c:v>
                </c:pt>
                <c:pt idx="2144">
                  <c:v>358.99307250976602</c:v>
                </c:pt>
                <c:pt idx="2145">
                  <c:v>358.99307250976602</c:v>
                </c:pt>
                <c:pt idx="2146">
                  <c:v>355.63513183593801</c:v>
                </c:pt>
                <c:pt idx="2147">
                  <c:v>354.10879516601602</c:v>
                </c:pt>
                <c:pt idx="2148">
                  <c:v>357.16143798828091</c:v>
                </c:pt>
                <c:pt idx="2149">
                  <c:v>360.21414184570301</c:v>
                </c:pt>
                <c:pt idx="2150">
                  <c:v>358.07723999023392</c:v>
                </c:pt>
                <c:pt idx="2151">
                  <c:v>354.71932983398398</c:v>
                </c:pt>
                <c:pt idx="2152">
                  <c:v>354.10879516601602</c:v>
                </c:pt>
                <c:pt idx="2153">
                  <c:v>358.99307250976602</c:v>
                </c:pt>
                <c:pt idx="2154">
                  <c:v>360.21414184570301</c:v>
                </c:pt>
                <c:pt idx="2155">
                  <c:v>354.71932983398398</c:v>
                </c:pt>
                <c:pt idx="2156">
                  <c:v>354.10879516601602</c:v>
                </c:pt>
                <c:pt idx="2157">
                  <c:v>358.68780517578108</c:v>
                </c:pt>
                <c:pt idx="2158">
                  <c:v>359.60360717773403</c:v>
                </c:pt>
                <c:pt idx="2159">
                  <c:v>355.63513183593801</c:v>
                </c:pt>
                <c:pt idx="2160">
                  <c:v>354.10879516601602</c:v>
                </c:pt>
                <c:pt idx="2161">
                  <c:v>358.07723999023392</c:v>
                </c:pt>
                <c:pt idx="2162">
                  <c:v>360.21414184570301</c:v>
                </c:pt>
                <c:pt idx="2163">
                  <c:v>356.24566650390608</c:v>
                </c:pt>
                <c:pt idx="2164">
                  <c:v>354.10879516601602</c:v>
                </c:pt>
                <c:pt idx="2165">
                  <c:v>358.68780517578108</c:v>
                </c:pt>
                <c:pt idx="2166">
                  <c:v>358.99307250976602</c:v>
                </c:pt>
                <c:pt idx="2167">
                  <c:v>354.71932983398398</c:v>
                </c:pt>
                <c:pt idx="2168">
                  <c:v>354.10879516601602</c:v>
                </c:pt>
                <c:pt idx="2169">
                  <c:v>358.99307250976602</c:v>
                </c:pt>
                <c:pt idx="2170">
                  <c:v>357.46670532226597</c:v>
                </c:pt>
                <c:pt idx="2171">
                  <c:v>355.02459716796898</c:v>
                </c:pt>
                <c:pt idx="2172">
                  <c:v>354.10879516601602</c:v>
                </c:pt>
                <c:pt idx="2173">
                  <c:v>358.99307250976602</c:v>
                </c:pt>
                <c:pt idx="2174">
                  <c:v>359.60360717773403</c:v>
                </c:pt>
                <c:pt idx="2175">
                  <c:v>356.55090332031307</c:v>
                </c:pt>
                <c:pt idx="2176">
                  <c:v>354.10879516601602</c:v>
                </c:pt>
                <c:pt idx="2177">
                  <c:v>358.99307250976602</c:v>
                </c:pt>
                <c:pt idx="2178">
                  <c:v>360.82464599609398</c:v>
                </c:pt>
                <c:pt idx="2179">
                  <c:v>359.60360717773403</c:v>
                </c:pt>
                <c:pt idx="2180">
                  <c:v>354.10879516601602</c:v>
                </c:pt>
                <c:pt idx="2181">
                  <c:v>358.07723999023392</c:v>
                </c:pt>
                <c:pt idx="2182">
                  <c:v>360.82464599609398</c:v>
                </c:pt>
                <c:pt idx="2183">
                  <c:v>358.68780517578108</c:v>
                </c:pt>
                <c:pt idx="2184">
                  <c:v>355.02459716796898</c:v>
                </c:pt>
                <c:pt idx="2185">
                  <c:v>358.99307250976602</c:v>
                </c:pt>
                <c:pt idx="2186">
                  <c:v>360.21414184570301</c:v>
                </c:pt>
                <c:pt idx="2187">
                  <c:v>355.02459716796898</c:v>
                </c:pt>
                <c:pt idx="2188">
                  <c:v>354.4140625</c:v>
                </c:pt>
                <c:pt idx="2189">
                  <c:v>360.21414184570301</c:v>
                </c:pt>
                <c:pt idx="2190">
                  <c:v>357.77197265624994</c:v>
                </c:pt>
                <c:pt idx="2191">
                  <c:v>352.88772583007801</c:v>
                </c:pt>
                <c:pt idx="2192">
                  <c:v>357.46670532226597</c:v>
                </c:pt>
                <c:pt idx="2193">
                  <c:v>360.21414184570301</c:v>
                </c:pt>
                <c:pt idx="2194">
                  <c:v>358.99307250976602</c:v>
                </c:pt>
                <c:pt idx="2195">
                  <c:v>357.46670532226597</c:v>
                </c:pt>
                <c:pt idx="2196">
                  <c:v>357.16143798828091</c:v>
                </c:pt>
                <c:pt idx="2197">
                  <c:v>358.99307250976602</c:v>
                </c:pt>
                <c:pt idx="2198">
                  <c:v>363.26678466796898</c:v>
                </c:pt>
                <c:pt idx="2199">
                  <c:v>362.65625</c:v>
                </c:pt>
                <c:pt idx="2200">
                  <c:v>358.68780517578108</c:v>
                </c:pt>
                <c:pt idx="2201">
                  <c:v>357.16143798828091</c:v>
                </c:pt>
                <c:pt idx="2202">
                  <c:v>360.21414184570301</c:v>
                </c:pt>
                <c:pt idx="2203">
                  <c:v>363.26678466796898</c:v>
                </c:pt>
                <c:pt idx="2204">
                  <c:v>365.09835815429693</c:v>
                </c:pt>
                <c:pt idx="2205">
                  <c:v>365.70889282226602</c:v>
                </c:pt>
                <c:pt idx="2206">
                  <c:v>366.62469482421903</c:v>
                </c:pt>
                <c:pt idx="2207">
                  <c:v>365.70889282226602</c:v>
                </c:pt>
                <c:pt idx="2208">
                  <c:v>365.09835815429693</c:v>
                </c:pt>
                <c:pt idx="2209">
                  <c:v>366.62469482421903</c:v>
                </c:pt>
                <c:pt idx="2210">
                  <c:v>365.09835815429693</c:v>
                </c:pt>
                <c:pt idx="2211">
                  <c:v>363.87731933593801</c:v>
                </c:pt>
                <c:pt idx="2212">
                  <c:v>362.04571533203102</c:v>
                </c:pt>
                <c:pt idx="2213">
                  <c:v>363.87731933593801</c:v>
                </c:pt>
                <c:pt idx="2214">
                  <c:v>365.40362548828091</c:v>
                </c:pt>
                <c:pt idx="2215">
                  <c:v>366.31942749023398</c:v>
                </c:pt>
                <c:pt idx="2216">
                  <c:v>366.31942749023398</c:v>
                </c:pt>
                <c:pt idx="2217">
                  <c:v>366.92999267578102</c:v>
                </c:pt>
                <c:pt idx="2218">
                  <c:v>368.15106201171903</c:v>
                </c:pt>
                <c:pt idx="2219">
                  <c:v>369.37210083007801</c:v>
                </c:pt>
                <c:pt idx="2220">
                  <c:v>369.98263549804699</c:v>
                </c:pt>
                <c:pt idx="2221">
                  <c:v>369.37210083007801</c:v>
                </c:pt>
                <c:pt idx="2222">
                  <c:v>366.31942749023398</c:v>
                </c:pt>
                <c:pt idx="2223">
                  <c:v>364.1825866699221</c:v>
                </c:pt>
                <c:pt idx="2224">
                  <c:v>364.1825866699221</c:v>
                </c:pt>
                <c:pt idx="2225">
                  <c:v>363.57205200195301</c:v>
                </c:pt>
                <c:pt idx="2226">
                  <c:v>363.87731933593801</c:v>
                </c:pt>
                <c:pt idx="2227">
                  <c:v>363.87731933593801</c:v>
                </c:pt>
                <c:pt idx="2228">
                  <c:v>365.40362548828091</c:v>
                </c:pt>
                <c:pt idx="2229">
                  <c:v>367.23526000976608</c:v>
                </c:pt>
                <c:pt idx="2230">
                  <c:v>369.37210083007801</c:v>
                </c:pt>
                <c:pt idx="2231">
                  <c:v>369.98263549804699</c:v>
                </c:pt>
                <c:pt idx="2232">
                  <c:v>368.15106201171903</c:v>
                </c:pt>
                <c:pt idx="2233">
                  <c:v>366.31942749023398</c:v>
                </c:pt>
                <c:pt idx="2234">
                  <c:v>363.87731933593801</c:v>
                </c:pt>
                <c:pt idx="2235">
                  <c:v>364.1825866699221</c:v>
                </c:pt>
                <c:pt idx="2236">
                  <c:v>368.15106201171903</c:v>
                </c:pt>
                <c:pt idx="2237">
                  <c:v>368.45632934570295</c:v>
                </c:pt>
                <c:pt idx="2238">
                  <c:v>366.62469482421903</c:v>
                </c:pt>
                <c:pt idx="2239">
                  <c:v>364.79309082031301</c:v>
                </c:pt>
                <c:pt idx="2240">
                  <c:v>363.26678466796898</c:v>
                </c:pt>
                <c:pt idx="2241">
                  <c:v>364.1825866699221</c:v>
                </c:pt>
                <c:pt idx="2242">
                  <c:v>366.92999267578102</c:v>
                </c:pt>
                <c:pt idx="2243">
                  <c:v>368.76159667968795</c:v>
                </c:pt>
                <c:pt idx="2244">
                  <c:v>368.76159667968795</c:v>
                </c:pt>
                <c:pt idx="2245">
                  <c:v>369.67736816406307</c:v>
                </c:pt>
                <c:pt idx="2246">
                  <c:v>364.79309082031301</c:v>
                </c:pt>
                <c:pt idx="2247">
                  <c:v>362.04571533203102</c:v>
                </c:pt>
                <c:pt idx="2248">
                  <c:v>363.26678466796898</c:v>
                </c:pt>
                <c:pt idx="2249">
                  <c:v>363.87731933593801</c:v>
                </c:pt>
                <c:pt idx="2250">
                  <c:v>365.40362548828091</c:v>
                </c:pt>
                <c:pt idx="2251">
                  <c:v>367.84579467773403</c:v>
                </c:pt>
                <c:pt idx="2252">
                  <c:v>369.98263549804699</c:v>
                </c:pt>
                <c:pt idx="2253">
                  <c:v>369.98263549804699</c:v>
                </c:pt>
                <c:pt idx="2254">
                  <c:v>368.76159667968795</c:v>
                </c:pt>
                <c:pt idx="2255">
                  <c:v>366.62469482421903</c:v>
                </c:pt>
                <c:pt idx="2256">
                  <c:v>364.79309082031301</c:v>
                </c:pt>
                <c:pt idx="2257">
                  <c:v>365.09835815429693</c:v>
                </c:pt>
                <c:pt idx="2258">
                  <c:v>368.45632934570295</c:v>
                </c:pt>
                <c:pt idx="2259">
                  <c:v>369.98263549804699</c:v>
                </c:pt>
                <c:pt idx="2260">
                  <c:v>368.76159667968795</c:v>
                </c:pt>
                <c:pt idx="2261">
                  <c:v>366.31942749023398</c:v>
                </c:pt>
                <c:pt idx="2262">
                  <c:v>364.1825866699221</c:v>
                </c:pt>
                <c:pt idx="2263">
                  <c:v>363.87731933593801</c:v>
                </c:pt>
                <c:pt idx="2264">
                  <c:v>364.1825866699221</c:v>
                </c:pt>
                <c:pt idx="2265">
                  <c:v>366.31942749023398</c:v>
                </c:pt>
                <c:pt idx="2266">
                  <c:v>367.23526000976608</c:v>
                </c:pt>
                <c:pt idx="2267">
                  <c:v>369.67736816406307</c:v>
                </c:pt>
                <c:pt idx="2268">
                  <c:v>371.20370483398398</c:v>
                </c:pt>
                <c:pt idx="2269">
                  <c:v>369.67736816406307</c:v>
                </c:pt>
                <c:pt idx="2270">
                  <c:v>365.70889282226602</c:v>
                </c:pt>
                <c:pt idx="2271">
                  <c:v>364.79309082031301</c:v>
                </c:pt>
                <c:pt idx="2272">
                  <c:v>365.09835815429693</c:v>
                </c:pt>
                <c:pt idx="2273">
                  <c:v>365.40362548828091</c:v>
                </c:pt>
                <c:pt idx="2274">
                  <c:v>368.15106201171903</c:v>
                </c:pt>
                <c:pt idx="2275">
                  <c:v>370.89843749999994</c:v>
                </c:pt>
                <c:pt idx="2276">
                  <c:v>369.98263549804699</c:v>
                </c:pt>
                <c:pt idx="2277">
                  <c:v>366.31942749023398</c:v>
                </c:pt>
                <c:pt idx="2278">
                  <c:v>363.87731933593801</c:v>
                </c:pt>
                <c:pt idx="2279">
                  <c:v>363.87731933593801</c:v>
                </c:pt>
                <c:pt idx="2280">
                  <c:v>366.62469482421903</c:v>
                </c:pt>
                <c:pt idx="2281">
                  <c:v>368.76159667968795</c:v>
                </c:pt>
                <c:pt idx="2282">
                  <c:v>369.67736816406307</c:v>
                </c:pt>
                <c:pt idx="2283">
                  <c:v>369.98263549804699</c:v>
                </c:pt>
                <c:pt idx="2284">
                  <c:v>368.45632934570295</c:v>
                </c:pt>
                <c:pt idx="2285">
                  <c:v>365.70889282226602</c:v>
                </c:pt>
                <c:pt idx="2286">
                  <c:v>364.79309082031301</c:v>
                </c:pt>
                <c:pt idx="2287">
                  <c:v>365.40362548828091</c:v>
                </c:pt>
                <c:pt idx="2288">
                  <c:v>366.92999267578102</c:v>
                </c:pt>
                <c:pt idx="2289">
                  <c:v>366.31942749023398</c:v>
                </c:pt>
                <c:pt idx="2290">
                  <c:v>366.31942749023398</c:v>
                </c:pt>
                <c:pt idx="2291">
                  <c:v>368.45632934570295</c:v>
                </c:pt>
                <c:pt idx="2292">
                  <c:v>369.98263549804699</c:v>
                </c:pt>
                <c:pt idx="2293">
                  <c:v>370.89843749999994</c:v>
                </c:pt>
                <c:pt idx="2294">
                  <c:v>368.76159667968795</c:v>
                </c:pt>
                <c:pt idx="2295">
                  <c:v>365.70889282226602</c:v>
                </c:pt>
                <c:pt idx="2296">
                  <c:v>366.92999267578102</c:v>
                </c:pt>
                <c:pt idx="2297">
                  <c:v>367.23526000976608</c:v>
                </c:pt>
                <c:pt idx="2298">
                  <c:v>366.92999267578102</c:v>
                </c:pt>
                <c:pt idx="2299">
                  <c:v>366.62469482421903</c:v>
                </c:pt>
                <c:pt idx="2300">
                  <c:v>369.98263549804699</c:v>
                </c:pt>
                <c:pt idx="2301">
                  <c:v>370.89843749999994</c:v>
                </c:pt>
                <c:pt idx="2302">
                  <c:v>368.15106201171903</c:v>
                </c:pt>
                <c:pt idx="2303">
                  <c:v>365.40362548828091</c:v>
                </c:pt>
                <c:pt idx="2304">
                  <c:v>364.1825866699221</c:v>
                </c:pt>
                <c:pt idx="2305">
                  <c:v>363.87731933593801</c:v>
                </c:pt>
                <c:pt idx="2306">
                  <c:v>366.92999267578102</c:v>
                </c:pt>
                <c:pt idx="2307">
                  <c:v>369.67736816406307</c:v>
                </c:pt>
                <c:pt idx="2308">
                  <c:v>369.67736816406307</c:v>
                </c:pt>
                <c:pt idx="2309">
                  <c:v>366.62469482421903</c:v>
                </c:pt>
                <c:pt idx="2310">
                  <c:v>363.87731933593801</c:v>
                </c:pt>
                <c:pt idx="2311">
                  <c:v>363.87731933593801</c:v>
                </c:pt>
                <c:pt idx="2312">
                  <c:v>366.92999267578102</c:v>
                </c:pt>
                <c:pt idx="2313">
                  <c:v>369.67736816406307</c:v>
                </c:pt>
                <c:pt idx="2314">
                  <c:v>370.89843749999994</c:v>
                </c:pt>
                <c:pt idx="2315">
                  <c:v>370.89843749999994</c:v>
                </c:pt>
                <c:pt idx="2316">
                  <c:v>371.50897216796898</c:v>
                </c:pt>
                <c:pt idx="2317">
                  <c:v>370.28790283203102</c:v>
                </c:pt>
                <c:pt idx="2318">
                  <c:v>369.37210083007801</c:v>
                </c:pt>
                <c:pt idx="2319">
                  <c:v>367.84579467773403</c:v>
                </c:pt>
                <c:pt idx="2320">
                  <c:v>366.31942749023398</c:v>
                </c:pt>
                <c:pt idx="2321">
                  <c:v>365.70889282226602</c:v>
                </c:pt>
                <c:pt idx="2322">
                  <c:v>365.70889282226602</c:v>
                </c:pt>
                <c:pt idx="2323">
                  <c:v>366.31942749023398</c:v>
                </c:pt>
                <c:pt idx="2324">
                  <c:v>366.92999267578102</c:v>
                </c:pt>
                <c:pt idx="2325">
                  <c:v>369.98263549804699</c:v>
                </c:pt>
                <c:pt idx="2326">
                  <c:v>369.98263549804699</c:v>
                </c:pt>
                <c:pt idx="2327">
                  <c:v>367.23526000976608</c:v>
                </c:pt>
                <c:pt idx="2328">
                  <c:v>367.23526000976608</c:v>
                </c:pt>
                <c:pt idx="2329">
                  <c:v>367.84579467773403</c:v>
                </c:pt>
                <c:pt idx="2330">
                  <c:v>368.15106201171903</c:v>
                </c:pt>
                <c:pt idx="2331">
                  <c:v>368.15106201171903</c:v>
                </c:pt>
                <c:pt idx="2332">
                  <c:v>368.76159667968795</c:v>
                </c:pt>
                <c:pt idx="2333">
                  <c:v>369.67736816406307</c:v>
                </c:pt>
                <c:pt idx="2334">
                  <c:v>370.89843749999994</c:v>
                </c:pt>
                <c:pt idx="2335">
                  <c:v>370.28790283203102</c:v>
                </c:pt>
                <c:pt idx="2336">
                  <c:v>370.89843749999994</c:v>
                </c:pt>
                <c:pt idx="2337">
                  <c:v>370.28790283203102</c:v>
                </c:pt>
                <c:pt idx="2338">
                  <c:v>371.81423950195301</c:v>
                </c:pt>
                <c:pt idx="2339">
                  <c:v>373.95108032226602</c:v>
                </c:pt>
                <c:pt idx="2340">
                  <c:v>373.95108032226602</c:v>
                </c:pt>
                <c:pt idx="2341">
                  <c:v>371.81423950195301</c:v>
                </c:pt>
                <c:pt idx="2342">
                  <c:v>369.67736816406307</c:v>
                </c:pt>
                <c:pt idx="2343">
                  <c:v>367.23526000976608</c:v>
                </c:pt>
                <c:pt idx="2344">
                  <c:v>365.70889282226602</c:v>
                </c:pt>
                <c:pt idx="2345">
                  <c:v>365.70889282226602</c:v>
                </c:pt>
                <c:pt idx="2346">
                  <c:v>365.70889282226602</c:v>
                </c:pt>
                <c:pt idx="2347">
                  <c:v>365.09835815429693</c:v>
                </c:pt>
                <c:pt idx="2348">
                  <c:v>365.70889282226602</c:v>
                </c:pt>
                <c:pt idx="2349">
                  <c:v>365.70889282226602</c:v>
                </c:pt>
                <c:pt idx="2350">
                  <c:v>367.23526000976608</c:v>
                </c:pt>
                <c:pt idx="2351">
                  <c:v>370.89843749999994</c:v>
                </c:pt>
                <c:pt idx="2352">
                  <c:v>374.86688232421903</c:v>
                </c:pt>
                <c:pt idx="2353">
                  <c:v>374.86688232421903</c:v>
                </c:pt>
                <c:pt idx="2354">
                  <c:v>372.42477416992205</c:v>
                </c:pt>
                <c:pt idx="2355">
                  <c:v>373.03527832031301</c:v>
                </c:pt>
                <c:pt idx="2356">
                  <c:v>377.00378417968801</c:v>
                </c:pt>
                <c:pt idx="2357">
                  <c:v>378.83535766601597</c:v>
                </c:pt>
                <c:pt idx="2358">
                  <c:v>377.91955566406301</c:v>
                </c:pt>
                <c:pt idx="2359">
                  <c:v>377.00378417968801</c:v>
                </c:pt>
                <c:pt idx="2360">
                  <c:v>374.86688232421903</c:v>
                </c:pt>
                <c:pt idx="2361">
                  <c:v>374.86688232421903</c:v>
                </c:pt>
                <c:pt idx="2362">
                  <c:v>373.95108032226602</c:v>
                </c:pt>
                <c:pt idx="2363">
                  <c:v>373.95108032226602</c:v>
                </c:pt>
                <c:pt idx="2364">
                  <c:v>372.73004150390602</c:v>
                </c:pt>
                <c:pt idx="2365">
                  <c:v>372.42477416992205</c:v>
                </c:pt>
                <c:pt idx="2366">
                  <c:v>371.20370483398398</c:v>
                </c:pt>
                <c:pt idx="2367">
                  <c:v>369.67736816406307</c:v>
                </c:pt>
                <c:pt idx="2368">
                  <c:v>370.89843749999994</c:v>
                </c:pt>
                <c:pt idx="2369">
                  <c:v>373.34054565429705</c:v>
                </c:pt>
                <c:pt idx="2370">
                  <c:v>372.73004150390602</c:v>
                </c:pt>
                <c:pt idx="2371">
                  <c:v>372.73004150390602</c:v>
                </c:pt>
                <c:pt idx="2372">
                  <c:v>374.86688232421903</c:v>
                </c:pt>
                <c:pt idx="2373">
                  <c:v>375.78271484375</c:v>
                </c:pt>
                <c:pt idx="2374">
                  <c:v>373.95108032226602</c:v>
                </c:pt>
                <c:pt idx="2375">
                  <c:v>371.50897216796898</c:v>
                </c:pt>
                <c:pt idx="2376">
                  <c:v>371.50897216796898</c:v>
                </c:pt>
                <c:pt idx="2377">
                  <c:v>371.81423950195301</c:v>
                </c:pt>
                <c:pt idx="2378">
                  <c:v>373.95108032226602</c:v>
                </c:pt>
                <c:pt idx="2379">
                  <c:v>374.86688232421903</c:v>
                </c:pt>
                <c:pt idx="2380">
                  <c:v>375.78271484375</c:v>
                </c:pt>
                <c:pt idx="2381">
                  <c:v>374.86688232421903</c:v>
                </c:pt>
                <c:pt idx="2382">
                  <c:v>372.73004150390602</c:v>
                </c:pt>
                <c:pt idx="2383">
                  <c:v>371.50897216796898</c:v>
                </c:pt>
                <c:pt idx="2384">
                  <c:v>371.81423950195301</c:v>
                </c:pt>
                <c:pt idx="2385">
                  <c:v>373.95108032226602</c:v>
                </c:pt>
                <c:pt idx="2386">
                  <c:v>374.86688232421903</c:v>
                </c:pt>
                <c:pt idx="2387">
                  <c:v>376.39324951171898</c:v>
                </c:pt>
                <c:pt idx="2388">
                  <c:v>377.00378417968801</c:v>
                </c:pt>
                <c:pt idx="2389">
                  <c:v>374.86688232421903</c:v>
                </c:pt>
                <c:pt idx="2390">
                  <c:v>375.78271484375</c:v>
                </c:pt>
                <c:pt idx="2391">
                  <c:v>374.86688232421903</c:v>
                </c:pt>
                <c:pt idx="2392">
                  <c:v>373.95108032226602</c:v>
                </c:pt>
                <c:pt idx="2393">
                  <c:v>371.81423950195301</c:v>
                </c:pt>
                <c:pt idx="2394">
                  <c:v>371.50897216796898</c:v>
                </c:pt>
                <c:pt idx="2395">
                  <c:v>370.89843749999994</c:v>
                </c:pt>
                <c:pt idx="2396">
                  <c:v>369.98263549804699</c:v>
                </c:pt>
                <c:pt idx="2397">
                  <c:v>369.37210083007801</c:v>
                </c:pt>
                <c:pt idx="2398">
                  <c:v>367.84579467773403</c:v>
                </c:pt>
                <c:pt idx="2399">
                  <c:v>367.84579467773403</c:v>
                </c:pt>
                <c:pt idx="2400">
                  <c:v>368.76159667968795</c:v>
                </c:pt>
                <c:pt idx="2401">
                  <c:v>371.81423950195301</c:v>
                </c:pt>
                <c:pt idx="2402">
                  <c:v>373.03527832031301</c:v>
                </c:pt>
                <c:pt idx="2403">
                  <c:v>373.95108032226602</c:v>
                </c:pt>
                <c:pt idx="2404">
                  <c:v>373.95108032226602</c:v>
                </c:pt>
                <c:pt idx="2405">
                  <c:v>373.95108032226602</c:v>
                </c:pt>
                <c:pt idx="2406">
                  <c:v>373.95108032226602</c:v>
                </c:pt>
                <c:pt idx="2407">
                  <c:v>374.86688232421903</c:v>
                </c:pt>
                <c:pt idx="2408">
                  <c:v>374.86688232421903</c:v>
                </c:pt>
                <c:pt idx="2409">
                  <c:v>374.56161499023392</c:v>
                </c:pt>
                <c:pt idx="2410">
                  <c:v>373.95108032226602</c:v>
                </c:pt>
                <c:pt idx="2411">
                  <c:v>373.03527832031301</c:v>
                </c:pt>
                <c:pt idx="2412">
                  <c:v>372.73004150390602</c:v>
                </c:pt>
                <c:pt idx="2413">
                  <c:v>371.50897216796898</c:v>
                </c:pt>
                <c:pt idx="2414">
                  <c:v>371.20370483398398</c:v>
                </c:pt>
                <c:pt idx="2415">
                  <c:v>371.20370483398398</c:v>
                </c:pt>
                <c:pt idx="2416">
                  <c:v>369.98263549804699</c:v>
                </c:pt>
                <c:pt idx="2417">
                  <c:v>373.03527832031301</c:v>
                </c:pt>
                <c:pt idx="2418">
                  <c:v>375.78271484375</c:v>
                </c:pt>
                <c:pt idx="2419">
                  <c:v>375.78271484375</c:v>
                </c:pt>
                <c:pt idx="2420">
                  <c:v>374.56161499023392</c:v>
                </c:pt>
                <c:pt idx="2421">
                  <c:v>374.56161499023392</c:v>
                </c:pt>
                <c:pt idx="2422">
                  <c:v>373.34054565429705</c:v>
                </c:pt>
                <c:pt idx="2423">
                  <c:v>374.56161499023392</c:v>
                </c:pt>
                <c:pt idx="2424">
                  <c:v>375.78271484375</c:v>
                </c:pt>
                <c:pt idx="2425">
                  <c:v>375.78271484375</c:v>
                </c:pt>
                <c:pt idx="2426">
                  <c:v>375.78271484375</c:v>
                </c:pt>
                <c:pt idx="2427">
                  <c:v>375.78271484375</c:v>
                </c:pt>
                <c:pt idx="2428">
                  <c:v>374.86688232421903</c:v>
                </c:pt>
                <c:pt idx="2429">
                  <c:v>373.95108032226602</c:v>
                </c:pt>
                <c:pt idx="2430">
                  <c:v>373.95108032226602</c:v>
                </c:pt>
                <c:pt idx="2431">
                  <c:v>373.95108032226602</c:v>
                </c:pt>
                <c:pt idx="2432">
                  <c:v>373.34054565429705</c:v>
                </c:pt>
                <c:pt idx="2433">
                  <c:v>373.95108032226602</c:v>
                </c:pt>
                <c:pt idx="2434">
                  <c:v>373.95108032226602</c:v>
                </c:pt>
                <c:pt idx="2435">
                  <c:v>374.86688232421903</c:v>
                </c:pt>
                <c:pt idx="2436">
                  <c:v>374.56161499023392</c:v>
                </c:pt>
                <c:pt idx="2437">
                  <c:v>374.86688232421903</c:v>
                </c:pt>
                <c:pt idx="2438">
                  <c:v>374.86688232421903</c:v>
                </c:pt>
                <c:pt idx="2439">
                  <c:v>374.56161499023392</c:v>
                </c:pt>
                <c:pt idx="2440">
                  <c:v>373.95108032226602</c:v>
                </c:pt>
                <c:pt idx="2441">
                  <c:v>373.95108032226602</c:v>
                </c:pt>
                <c:pt idx="2442">
                  <c:v>374.86688232421903</c:v>
                </c:pt>
                <c:pt idx="2443">
                  <c:v>375.78271484375</c:v>
                </c:pt>
                <c:pt idx="2444">
                  <c:v>375.78271484375</c:v>
                </c:pt>
                <c:pt idx="2445">
                  <c:v>374.86688232421903</c:v>
                </c:pt>
                <c:pt idx="2446">
                  <c:v>374.86688232421903</c:v>
                </c:pt>
                <c:pt idx="2447">
                  <c:v>374.86688232421903</c:v>
                </c:pt>
                <c:pt idx="2448">
                  <c:v>374.86688232421903</c:v>
                </c:pt>
                <c:pt idx="2449">
                  <c:v>375.78271484375</c:v>
                </c:pt>
                <c:pt idx="2450">
                  <c:v>374.86688232421903</c:v>
                </c:pt>
                <c:pt idx="2451">
                  <c:v>373.34054565429705</c:v>
                </c:pt>
                <c:pt idx="2452">
                  <c:v>372.73004150390602</c:v>
                </c:pt>
                <c:pt idx="2453">
                  <c:v>371.81423950195301</c:v>
                </c:pt>
                <c:pt idx="2454">
                  <c:v>371.81423950195301</c:v>
                </c:pt>
                <c:pt idx="2455">
                  <c:v>371.20370483398398</c:v>
                </c:pt>
                <c:pt idx="2456">
                  <c:v>371.81423950195301</c:v>
                </c:pt>
                <c:pt idx="2457">
                  <c:v>371.50897216796898</c:v>
                </c:pt>
                <c:pt idx="2458">
                  <c:v>371.81423950195301</c:v>
                </c:pt>
                <c:pt idx="2459">
                  <c:v>371.50897216796898</c:v>
                </c:pt>
                <c:pt idx="2460">
                  <c:v>373.95108032226602</c:v>
                </c:pt>
                <c:pt idx="2461">
                  <c:v>373.34054565429705</c:v>
                </c:pt>
                <c:pt idx="2462">
                  <c:v>371.50897216796898</c:v>
                </c:pt>
                <c:pt idx="2463">
                  <c:v>369.67736816406307</c:v>
                </c:pt>
                <c:pt idx="2464">
                  <c:v>368.76159667968795</c:v>
                </c:pt>
                <c:pt idx="2465">
                  <c:v>368.76159667968795</c:v>
                </c:pt>
                <c:pt idx="2466">
                  <c:v>369.37210083007801</c:v>
                </c:pt>
                <c:pt idx="2467">
                  <c:v>370.28790283203102</c:v>
                </c:pt>
                <c:pt idx="2468">
                  <c:v>371.20370483398398</c:v>
                </c:pt>
                <c:pt idx="2469">
                  <c:v>372.42477416992205</c:v>
                </c:pt>
                <c:pt idx="2470">
                  <c:v>373.34054565429705</c:v>
                </c:pt>
                <c:pt idx="2471">
                  <c:v>374.25634765624994</c:v>
                </c:pt>
                <c:pt idx="2472">
                  <c:v>373.95108032226602</c:v>
                </c:pt>
                <c:pt idx="2473">
                  <c:v>373.95108032226602</c:v>
                </c:pt>
                <c:pt idx="2474">
                  <c:v>374.86688232421903</c:v>
                </c:pt>
                <c:pt idx="2475">
                  <c:v>374.86688232421903</c:v>
                </c:pt>
                <c:pt idx="2476">
                  <c:v>374.86688232421903</c:v>
                </c:pt>
                <c:pt idx="2477">
                  <c:v>374.56161499023392</c:v>
                </c:pt>
                <c:pt idx="2478">
                  <c:v>374.86688232421903</c:v>
                </c:pt>
                <c:pt idx="2479">
                  <c:v>375.47744750976608</c:v>
                </c:pt>
                <c:pt idx="2480">
                  <c:v>375.78271484375</c:v>
                </c:pt>
                <c:pt idx="2481">
                  <c:v>374.86688232421903</c:v>
                </c:pt>
                <c:pt idx="2482">
                  <c:v>374.86688232421903</c:v>
                </c:pt>
                <c:pt idx="2483">
                  <c:v>374.86688232421903</c:v>
                </c:pt>
                <c:pt idx="2484">
                  <c:v>374.86688232421903</c:v>
                </c:pt>
                <c:pt idx="2485">
                  <c:v>375.78271484375</c:v>
                </c:pt>
                <c:pt idx="2486">
                  <c:v>374.86688232421903</c:v>
                </c:pt>
                <c:pt idx="2487">
                  <c:v>374.56161499023392</c:v>
                </c:pt>
                <c:pt idx="2488">
                  <c:v>374.56161499023392</c:v>
                </c:pt>
                <c:pt idx="2489">
                  <c:v>374.25634765624994</c:v>
                </c:pt>
                <c:pt idx="2490">
                  <c:v>374.56161499023392</c:v>
                </c:pt>
                <c:pt idx="2491">
                  <c:v>374.56161499023392</c:v>
                </c:pt>
                <c:pt idx="2492">
                  <c:v>373.95108032226602</c:v>
                </c:pt>
                <c:pt idx="2493">
                  <c:v>373.34054565429705</c:v>
                </c:pt>
                <c:pt idx="2494">
                  <c:v>372.73004150390602</c:v>
                </c:pt>
                <c:pt idx="2495">
                  <c:v>372.42477416992205</c:v>
                </c:pt>
                <c:pt idx="2496">
                  <c:v>372.73004150390602</c:v>
                </c:pt>
                <c:pt idx="2497">
                  <c:v>375.78271484375</c:v>
                </c:pt>
                <c:pt idx="2498">
                  <c:v>374.86688232421903</c:v>
                </c:pt>
                <c:pt idx="2499">
                  <c:v>373.34054565429705</c:v>
                </c:pt>
                <c:pt idx="2500">
                  <c:v>371.81423950195301</c:v>
                </c:pt>
                <c:pt idx="2501">
                  <c:v>370.28790283203102</c:v>
                </c:pt>
                <c:pt idx="2502">
                  <c:v>369.67736816406307</c:v>
                </c:pt>
                <c:pt idx="2503">
                  <c:v>368.76159667968795</c:v>
                </c:pt>
                <c:pt idx="2504">
                  <c:v>369.67736816406307</c:v>
                </c:pt>
                <c:pt idx="2505">
                  <c:v>369.98263549804699</c:v>
                </c:pt>
                <c:pt idx="2506">
                  <c:v>369.98263549804699</c:v>
                </c:pt>
                <c:pt idx="2507">
                  <c:v>369.98263549804699</c:v>
                </c:pt>
                <c:pt idx="2508">
                  <c:v>370.89843749999994</c:v>
                </c:pt>
                <c:pt idx="2509">
                  <c:v>371.20370483398398</c:v>
                </c:pt>
                <c:pt idx="2510">
                  <c:v>371.81423950195301</c:v>
                </c:pt>
                <c:pt idx="2511">
                  <c:v>372.42477416992205</c:v>
                </c:pt>
                <c:pt idx="2512">
                  <c:v>373.03527832031301</c:v>
                </c:pt>
                <c:pt idx="2513">
                  <c:v>373.95108032226602</c:v>
                </c:pt>
                <c:pt idx="2514">
                  <c:v>374.56161499023392</c:v>
                </c:pt>
                <c:pt idx="2515">
                  <c:v>374.86688232421903</c:v>
                </c:pt>
                <c:pt idx="2516">
                  <c:v>374.56161499023392</c:v>
                </c:pt>
                <c:pt idx="2517">
                  <c:v>375.47744750976608</c:v>
                </c:pt>
                <c:pt idx="2518">
                  <c:v>374.86688232421903</c:v>
                </c:pt>
                <c:pt idx="2519">
                  <c:v>375.78271484375</c:v>
                </c:pt>
                <c:pt idx="2520">
                  <c:v>375.78271484375</c:v>
                </c:pt>
                <c:pt idx="2521">
                  <c:v>375.78271484375</c:v>
                </c:pt>
                <c:pt idx="2522">
                  <c:v>375.78271484375</c:v>
                </c:pt>
                <c:pt idx="2523">
                  <c:v>375.78271484375</c:v>
                </c:pt>
                <c:pt idx="2524">
                  <c:v>375.78271484375</c:v>
                </c:pt>
                <c:pt idx="2525">
                  <c:v>375.47744750976608</c:v>
                </c:pt>
                <c:pt idx="2526">
                  <c:v>374.86688232421903</c:v>
                </c:pt>
                <c:pt idx="2527">
                  <c:v>374.56161499023392</c:v>
                </c:pt>
                <c:pt idx="2528">
                  <c:v>374.86688232421903</c:v>
                </c:pt>
                <c:pt idx="2529">
                  <c:v>375.78271484375</c:v>
                </c:pt>
                <c:pt idx="2530">
                  <c:v>375.78271484375</c:v>
                </c:pt>
                <c:pt idx="2531">
                  <c:v>375.78271484375</c:v>
                </c:pt>
                <c:pt idx="2532">
                  <c:v>375.78271484375</c:v>
                </c:pt>
                <c:pt idx="2533">
                  <c:v>375.78271484375</c:v>
                </c:pt>
                <c:pt idx="2534">
                  <c:v>375.78271484375</c:v>
                </c:pt>
                <c:pt idx="2535">
                  <c:v>375.78271484375</c:v>
                </c:pt>
                <c:pt idx="2536">
                  <c:v>375.78271484375</c:v>
                </c:pt>
                <c:pt idx="2537">
                  <c:v>377.00378417968801</c:v>
                </c:pt>
                <c:pt idx="2538">
                  <c:v>377.00378417968801</c:v>
                </c:pt>
                <c:pt idx="2539">
                  <c:v>376.08798217773403</c:v>
                </c:pt>
                <c:pt idx="2540">
                  <c:v>374.56161499023392</c:v>
                </c:pt>
                <c:pt idx="2541">
                  <c:v>374.25634765624994</c:v>
                </c:pt>
                <c:pt idx="2542">
                  <c:v>373.34054565429705</c:v>
                </c:pt>
                <c:pt idx="2543">
                  <c:v>375.78271484375</c:v>
                </c:pt>
                <c:pt idx="2544">
                  <c:v>377.00378417968801</c:v>
                </c:pt>
                <c:pt idx="2545">
                  <c:v>377.00378417968801</c:v>
                </c:pt>
                <c:pt idx="2546">
                  <c:v>377.61428833007807</c:v>
                </c:pt>
                <c:pt idx="2547">
                  <c:v>377.00378417968801</c:v>
                </c:pt>
                <c:pt idx="2548">
                  <c:v>373.34054565429705</c:v>
                </c:pt>
                <c:pt idx="2549">
                  <c:v>370.89843749999994</c:v>
                </c:pt>
                <c:pt idx="2550">
                  <c:v>369.67736816406307</c:v>
                </c:pt>
                <c:pt idx="2551">
                  <c:v>369.67736816406307</c:v>
                </c:pt>
                <c:pt idx="2552">
                  <c:v>368.76159667968795</c:v>
                </c:pt>
                <c:pt idx="2553">
                  <c:v>369.67736816406307</c:v>
                </c:pt>
                <c:pt idx="2554">
                  <c:v>369.67736816406307</c:v>
                </c:pt>
                <c:pt idx="2555">
                  <c:v>369.67736816406307</c:v>
                </c:pt>
                <c:pt idx="2556">
                  <c:v>369.67736816406307</c:v>
                </c:pt>
                <c:pt idx="2557">
                  <c:v>369.98263549804699</c:v>
                </c:pt>
                <c:pt idx="2558">
                  <c:v>371.20370483398398</c:v>
                </c:pt>
                <c:pt idx="2559">
                  <c:v>371.81423950195301</c:v>
                </c:pt>
                <c:pt idx="2560">
                  <c:v>372.73004150390602</c:v>
                </c:pt>
                <c:pt idx="2561">
                  <c:v>373.95108032226602</c:v>
                </c:pt>
                <c:pt idx="2562">
                  <c:v>374.56161499023392</c:v>
                </c:pt>
                <c:pt idx="2563">
                  <c:v>374.56161499023392</c:v>
                </c:pt>
                <c:pt idx="2564">
                  <c:v>374.86688232421903</c:v>
                </c:pt>
                <c:pt idx="2565">
                  <c:v>374.86688232421903</c:v>
                </c:pt>
                <c:pt idx="2566">
                  <c:v>374.56161499023392</c:v>
                </c:pt>
                <c:pt idx="2567">
                  <c:v>374.56161499023392</c:v>
                </c:pt>
                <c:pt idx="2568">
                  <c:v>374.56161499023392</c:v>
                </c:pt>
                <c:pt idx="2569">
                  <c:v>374.56161499023392</c:v>
                </c:pt>
                <c:pt idx="2570">
                  <c:v>374.56161499023392</c:v>
                </c:pt>
                <c:pt idx="2571">
                  <c:v>373.34054565429705</c:v>
                </c:pt>
                <c:pt idx="2572">
                  <c:v>371.20370483398398</c:v>
                </c:pt>
                <c:pt idx="2573">
                  <c:v>367.84579467773403</c:v>
                </c:pt>
                <c:pt idx="2574">
                  <c:v>366.92999267578102</c:v>
                </c:pt>
                <c:pt idx="2575">
                  <c:v>366.92999267578102</c:v>
                </c:pt>
                <c:pt idx="2576">
                  <c:v>368.15106201171903</c:v>
                </c:pt>
                <c:pt idx="2577">
                  <c:v>369.67736816406307</c:v>
                </c:pt>
                <c:pt idx="2578">
                  <c:v>370.89843749999994</c:v>
                </c:pt>
                <c:pt idx="2579">
                  <c:v>372.73004150390602</c:v>
                </c:pt>
                <c:pt idx="2580">
                  <c:v>372.73004150390602</c:v>
                </c:pt>
                <c:pt idx="2581">
                  <c:v>372.73004150390602</c:v>
                </c:pt>
                <c:pt idx="2582">
                  <c:v>372.42477416992205</c:v>
                </c:pt>
                <c:pt idx="2583">
                  <c:v>371.50897216796898</c:v>
                </c:pt>
                <c:pt idx="2584">
                  <c:v>370.89843749999994</c:v>
                </c:pt>
                <c:pt idx="2585">
                  <c:v>370.89843749999994</c:v>
                </c:pt>
                <c:pt idx="2586">
                  <c:v>370.89843749999994</c:v>
                </c:pt>
                <c:pt idx="2587">
                  <c:v>370.89843749999994</c:v>
                </c:pt>
                <c:pt idx="2588">
                  <c:v>369.98263549804699</c:v>
                </c:pt>
                <c:pt idx="2589">
                  <c:v>368.45632934570295</c:v>
                </c:pt>
                <c:pt idx="2590">
                  <c:v>367.84579467773403</c:v>
                </c:pt>
                <c:pt idx="2591">
                  <c:v>366.92999267578102</c:v>
                </c:pt>
                <c:pt idx="2592">
                  <c:v>366.62469482421903</c:v>
                </c:pt>
                <c:pt idx="2593">
                  <c:v>366.62469482421903</c:v>
                </c:pt>
                <c:pt idx="2594">
                  <c:v>366.92999267578102</c:v>
                </c:pt>
                <c:pt idx="2595">
                  <c:v>366.92999267578102</c:v>
                </c:pt>
                <c:pt idx="2596">
                  <c:v>366.62469482421903</c:v>
                </c:pt>
                <c:pt idx="2597">
                  <c:v>368.76159667968795</c:v>
                </c:pt>
                <c:pt idx="2598">
                  <c:v>370.28790283203102</c:v>
                </c:pt>
                <c:pt idx="2599">
                  <c:v>369.67736816406307</c:v>
                </c:pt>
                <c:pt idx="2600">
                  <c:v>370.89843749999994</c:v>
                </c:pt>
                <c:pt idx="2601">
                  <c:v>372.73004150390602</c:v>
                </c:pt>
                <c:pt idx="2602">
                  <c:v>372.73004150390602</c:v>
                </c:pt>
                <c:pt idx="2603">
                  <c:v>370.89843749999994</c:v>
                </c:pt>
                <c:pt idx="2604">
                  <c:v>369.67736816406307</c:v>
                </c:pt>
                <c:pt idx="2605">
                  <c:v>368.76159667968795</c:v>
                </c:pt>
                <c:pt idx="2606">
                  <c:v>365.09835815429693</c:v>
                </c:pt>
                <c:pt idx="2607">
                  <c:v>364.79309082031301</c:v>
                </c:pt>
                <c:pt idx="2608">
                  <c:v>364.79309082031301</c:v>
                </c:pt>
                <c:pt idx="2609">
                  <c:v>365.70889282226602</c:v>
                </c:pt>
                <c:pt idx="2610">
                  <c:v>365.70889282226602</c:v>
                </c:pt>
                <c:pt idx="2611">
                  <c:v>367.84579467773403</c:v>
                </c:pt>
                <c:pt idx="2612">
                  <c:v>367.23526000976608</c:v>
                </c:pt>
                <c:pt idx="2613">
                  <c:v>369.67736816406307</c:v>
                </c:pt>
                <c:pt idx="2614">
                  <c:v>369.67736816406307</c:v>
                </c:pt>
                <c:pt idx="2615">
                  <c:v>369.67736816406307</c:v>
                </c:pt>
                <c:pt idx="2616">
                  <c:v>369.67736816406307</c:v>
                </c:pt>
                <c:pt idx="2617">
                  <c:v>369.37210083007801</c:v>
                </c:pt>
                <c:pt idx="2618">
                  <c:v>369.67736816406307</c:v>
                </c:pt>
                <c:pt idx="2619">
                  <c:v>369.67736816406307</c:v>
                </c:pt>
                <c:pt idx="2620">
                  <c:v>371.20370483398398</c:v>
                </c:pt>
                <c:pt idx="2621">
                  <c:v>373.95108032226602</c:v>
                </c:pt>
                <c:pt idx="2622">
                  <c:v>373.34054565429705</c:v>
                </c:pt>
                <c:pt idx="2623">
                  <c:v>373.34054565429705</c:v>
                </c:pt>
                <c:pt idx="2624">
                  <c:v>372.73004150390602</c:v>
                </c:pt>
                <c:pt idx="2625">
                  <c:v>371.81423950195301</c:v>
                </c:pt>
                <c:pt idx="2626">
                  <c:v>370.89843749999994</c:v>
                </c:pt>
                <c:pt idx="2627">
                  <c:v>369.98263549804699</c:v>
                </c:pt>
                <c:pt idx="2628">
                  <c:v>369.37210083007801</c:v>
                </c:pt>
                <c:pt idx="2629">
                  <c:v>368.76159667968795</c:v>
                </c:pt>
                <c:pt idx="2630">
                  <c:v>368.15106201171903</c:v>
                </c:pt>
                <c:pt idx="2631">
                  <c:v>367.84579467773403</c:v>
                </c:pt>
                <c:pt idx="2632">
                  <c:v>368.15106201171903</c:v>
                </c:pt>
                <c:pt idx="2633">
                  <c:v>367.84579467773403</c:v>
                </c:pt>
                <c:pt idx="2634">
                  <c:v>368.45632934570295</c:v>
                </c:pt>
                <c:pt idx="2635">
                  <c:v>368.76159667968795</c:v>
                </c:pt>
                <c:pt idx="2636">
                  <c:v>369.37210083007801</c:v>
                </c:pt>
                <c:pt idx="2637">
                  <c:v>369.37210083007801</c:v>
                </c:pt>
                <c:pt idx="2638">
                  <c:v>368.45632934570295</c:v>
                </c:pt>
                <c:pt idx="2639">
                  <c:v>368.15106201171903</c:v>
                </c:pt>
                <c:pt idx="2640">
                  <c:v>367.84579467773403</c:v>
                </c:pt>
                <c:pt idx="2641">
                  <c:v>366.31942749023398</c:v>
                </c:pt>
                <c:pt idx="2642">
                  <c:v>366.31942749023398</c:v>
                </c:pt>
                <c:pt idx="2643">
                  <c:v>368.15106201171903</c:v>
                </c:pt>
                <c:pt idx="2644">
                  <c:v>369.67736816406307</c:v>
                </c:pt>
                <c:pt idx="2645">
                  <c:v>370.28790283203102</c:v>
                </c:pt>
                <c:pt idx="2646">
                  <c:v>370.89843749999994</c:v>
                </c:pt>
                <c:pt idx="2647">
                  <c:v>371.20370483398398</c:v>
                </c:pt>
                <c:pt idx="2648">
                  <c:v>371.81423950195301</c:v>
                </c:pt>
                <c:pt idx="2649">
                  <c:v>372.73004150390602</c:v>
                </c:pt>
                <c:pt idx="2650">
                  <c:v>372.73004150390602</c:v>
                </c:pt>
                <c:pt idx="2651">
                  <c:v>373.03527832031301</c:v>
                </c:pt>
                <c:pt idx="2652">
                  <c:v>373.95108032226602</c:v>
                </c:pt>
                <c:pt idx="2653">
                  <c:v>372.73004150390602</c:v>
                </c:pt>
                <c:pt idx="2654">
                  <c:v>372.73004150390602</c:v>
                </c:pt>
                <c:pt idx="2655">
                  <c:v>371.50897216796898</c:v>
                </c:pt>
                <c:pt idx="2656">
                  <c:v>370.89843749999994</c:v>
                </c:pt>
                <c:pt idx="2657">
                  <c:v>369.67736816406307</c:v>
                </c:pt>
                <c:pt idx="2658">
                  <c:v>368.45632934570295</c:v>
                </c:pt>
                <c:pt idx="2659">
                  <c:v>367.84579467773403</c:v>
                </c:pt>
                <c:pt idx="2660">
                  <c:v>366.92999267578102</c:v>
                </c:pt>
                <c:pt idx="2661">
                  <c:v>368.15106201171903</c:v>
                </c:pt>
                <c:pt idx="2662">
                  <c:v>369.98263549804699</c:v>
                </c:pt>
                <c:pt idx="2663">
                  <c:v>371.81423950195301</c:v>
                </c:pt>
                <c:pt idx="2664">
                  <c:v>372.73004150390602</c:v>
                </c:pt>
                <c:pt idx="2665">
                  <c:v>372.73004150390602</c:v>
                </c:pt>
                <c:pt idx="2666">
                  <c:v>371.50897216796898</c:v>
                </c:pt>
                <c:pt idx="2667">
                  <c:v>368.45632934570295</c:v>
                </c:pt>
                <c:pt idx="2668">
                  <c:v>368.45632934570295</c:v>
                </c:pt>
                <c:pt idx="2669">
                  <c:v>367.84579467773403</c:v>
                </c:pt>
                <c:pt idx="2670">
                  <c:v>365.70889282226602</c:v>
                </c:pt>
                <c:pt idx="2671">
                  <c:v>366.62469482421903</c:v>
                </c:pt>
                <c:pt idx="2672">
                  <c:v>367.84579467773403</c:v>
                </c:pt>
                <c:pt idx="2673">
                  <c:v>369.37210083007801</c:v>
                </c:pt>
                <c:pt idx="2674">
                  <c:v>370.89843749999994</c:v>
                </c:pt>
                <c:pt idx="2675">
                  <c:v>372.73004150390602</c:v>
                </c:pt>
                <c:pt idx="2676">
                  <c:v>371.50897216796898</c:v>
                </c:pt>
                <c:pt idx="2677">
                  <c:v>368.45632934570295</c:v>
                </c:pt>
                <c:pt idx="2678">
                  <c:v>364.79309082031301</c:v>
                </c:pt>
                <c:pt idx="2679">
                  <c:v>365.70889282226602</c:v>
                </c:pt>
                <c:pt idx="2680">
                  <c:v>366.62469482421903</c:v>
                </c:pt>
                <c:pt idx="2681">
                  <c:v>366.92999267578102</c:v>
                </c:pt>
                <c:pt idx="2682">
                  <c:v>368.15106201171903</c:v>
                </c:pt>
                <c:pt idx="2683">
                  <c:v>369.67736816406307</c:v>
                </c:pt>
                <c:pt idx="2684">
                  <c:v>371.50897216796898</c:v>
                </c:pt>
                <c:pt idx="2685">
                  <c:v>373.34054565429705</c:v>
                </c:pt>
                <c:pt idx="2686">
                  <c:v>373.34054565429705</c:v>
                </c:pt>
                <c:pt idx="2687">
                  <c:v>371.20370483398398</c:v>
                </c:pt>
                <c:pt idx="2688">
                  <c:v>367.84579467773403</c:v>
                </c:pt>
                <c:pt idx="2689">
                  <c:v>365.40362548828091</c:v>
                </c:pt>
                <c:pt idx="2690">
                  <c:v>366.62469482421903</c:v>
                </c:pt>
                <c:pt idx="2691">
                  <c:v>369.98263549804699</c:v>
                </c:pt>
                <c:pt idx="2692">
                  <c:v>370.89843749999994</c:v>
                </c:pt>
                <c:pt idx="2693">
                  <c:v>372.73004150390602</c:v>
                </c:pt>
                <c:pt idx="2694">
                  <c:v>370.89843749999994</c:v>
                </c:pt>
                <c:pt idx="2695">
                  <c:v>364.79309082031301</c:v>
                </c:pt>
                <c:pt idx="2696">
                  <c:v>365.09835815429693</c:v>
                </c:pt>
                <c:pt idx="2697">
                  <c:v>367.23526000976608</c:v>
                </c:pt>
                <c:pt idx="2698">
                  <c:v>368.76159667968795</c:v>
                </c:pt>
                <c:pt idx="2699">
                  <c:v>371.81423950195301</c:v>
                </c:pt>
                <c:pt idx="2700">
                  <c:v>371.81423950195301</c:v>
                </c:pt>
                <c:pt idx="2701">
                  <c:v>367.84579467773403</c:v>
                </c:pt>
                <c:pt idx="2702">
                  <c:v>364.79309082031301</c:v>
                </c:pt>
                <c:pt idx="2703">
                  <c:v>365.70889282226602</c:v>
                </c:pt>
                <c:pt idx="2704">
                  <c:v>369.37210083007801</c:v>
                </c:pt>
                <c:pt idx="2705">
                  <c:v>370.89843749999994</c:v>
                </c:pt>
                <c:pt idx="2706">
                  <c:v>371.20370483398398</c:v>
                </c:pt>
                <c:pt idx="2707">
                  <c:v>372.73004150390602</c:v>
                </c:pt>
                <c:pt idx="2708">
                  <c:v>372.73004150390602</c:v>
                </c:pt>
                <c:pt idx="2709">
                  <c:v>369.37210083007801</c:v>
                </c:pt>
                <c:pt idx="2710">
                  <c:v>366.62469482421903</c:v>
                </c:pt>
                <c:pt idx="2711">
                  <c:v>365.09835815429693</c:v>
                </c:pt>
                <c:pt idx="2712">
                  <c:v>371.50897216796898</c:v>
                </c:pt>
                <c:pt idx="2713">
                  <c:v>373.34054565429705</c:v>
                </c:pt>
                <c:pt idx="2714">
                  <c:v>369.67736816406307</c:v>
                </c:pt>
                <c:pt idx="2715">
                  <c:v>366.62469482421903</c:v>
                </c:pt>
                <c:pt idx="2716">
                  <c:v>368.45632934570295</c:v>
                </c:pt>
                <c:pt idx="2717">
                  <c:v>370.89843749999994</c:v>
                </c:pt>
                <c:pt idx="2718">
                  <c:v>370.89843749999994</c:v>
                </c:pt>
                <c:pt idx="2719">
                  <c:v>364.79309082031301</c:v>
                </c:pt>
                <c:pt idx="2720">
                  <c:v>364.1825866699221</c:v>
                </c:pt>
                <c:pt idx="2721">
                  <c:v>370.89843749999994</c:v>
                </c:pt>
                <c:pt idx="2722">
                  <c:v>366.92999267578102</c:v>
                </c:pt>
                <c:pt idx="2723">
                  <c:v>369.67736816406307</c:v>
                </c:pt>
                <c:pt idx="2724">
                  <c:v>364.79309082031301</c:v>
                </c:pt>
                <c:pt idx="2725">
                  <c:v>372.73004150390602</c:v>
                </c:pt>
                <c:pt idx="2726">
                  <c:v>366.62469482421903</c:v>
                </c:pt>
                <c:pt idx="2727">
                  <c:v>369.37210083007801</c:v>
                </c:pt>
                <c:pt idx="2728">
                  <c:v>366.31942749023398</c:v>
                </c:pt>
                <c:pt idx="2729">
                  <c:v>369.67736816406307</c:v>
                </c:pt>
                <c:pt idx="2730">
                  <c:v>363.87731933593801</c:v>
                </c:pt>
                <c:pt idx="2731">
                  <c:v>363.87731933593801</c:v>
                </c:pt>
                <c:pt idx="2732">
                  <c:v>366.92999267578102</c:v>
                </c:pt>
                <c:pt idx="2733">
                  <c:v>369.67736816406307</c:v>
                </c:pt>
                <c:pt idx="2734">
                  <c:v>369.67736816406307</c:v>
                </c:pt>
                <c:pt idx="2735">
                  <c:v>361.74044799804705</c:v>
                </c:pt>
                <c:pt idx="2736">
                  <c:v>366.92999267578102</c:v>
                </c:pt>
                <c:pt idx="2737">
                  <c:v>367.23526000976608</c:v>
                </c:pt>
                <c:pt idx="2738">
                  <c:v>367.84579467773403</c:v>
                </c:pt>
                <c:pt idx="2739">
                  <c:v>361.74044799804705</c:v>
                </c:pt>
                <c:pt idx="2740">
                  <c:v>367.84579467773403</c:v>
                </c:pt>
                <c:pt idx="2741">
                  <c:v>361.74044799804705</c:v>
                </c:pt>
                <c:pt idx="2742">
                  <c:v>366.31942749023398</c:v>
                </c:pt>
                <c:pt idx="2743">
                  <c:v>365.09835815429693</c:v>
                </c:pt>
                <c:pt idx="2744">
                  <c:v>358.99307250976602</c:v>
                </c:pt>
                <c:pt idx="2745">
                  <c:v>364.79309082031301</c:v>
                </c:pt>
                <c:pt idx="2746">
                  <c:v>358.99307250976602</c:v>
                </c:pt>
                <c:pt idx="2747">
                  <c:v>359.60360717773403</c:v>
                </c:pt>
                <c:pt idx="2748">
                  <c:v>362.65625</c:v>
                </c:pt>
                <c:pt idx="2749">
                  <c:v>355.94039916992205</c:v>
                </c:pt>
                <c:pt idx="2750">
                  <c:v>360.21414184570301</c:v>
                </c:pt>
                <c:pt idx="2751">
                  <c:v>361.74044799804705</c:v>
                </c:pt>
                <c:pt idx="2752">
                  <c:v>355.94039916992205</c:v>
                </c:pt>
                <c:pt idx="2753">
                  <c:v>359.29833984374994</c:v>
                </c:pt>
                <c:pt idx="2754">
                  <c:v>370.28790283203102</c:v>
                </c:pt>
                <c:pt idx="2755">
                  <c:v>392.57235717773398</c:v>
                </c:pt>
                <c:pt idx="2756">
                  <c:v>425.84637451171898</c:v>
                </c:pt>
                <c:pt idx="2757">
                  <c:v>466.44677734375</c:v>
                </c:pt>
                <c:pt idx="2758">
                  <c:v>498.49969482421898</c:v>
                </c:pt>
                <c:pt idx="2759">
                  <c:v>521.08941650390602</c:v>
                </c:pt>
                <c:pt idx="2760">
                  <c:v>528.41583251953114</c:v>
                </c:pt>
                <c:pt idx="2761">
                  <c:v>528.72106933593784</c:v>
                </c:pt>
                <c:pt idx="2762">
                  <c:v>522.61572265625011</c:v>
                </c:pt>
                <c:pt idx="2763">
                  <c:v>517.73150634765614</c:v>
                </c:pt>
                <c:pt idx="2764">
                  <c:v>513.457763671875</c:v>
                </c:pt>
                <c:pt idx="2765">
                  <c:v>510.40509033203102</c:v>
                </c:pt>
                <c:pt idx="2766">
                  <c:v>507.65771484375006</c:v>
                </c:pt>
                <c:pt idx="2767">
                  <c:v>505.52081298828091</c:v>
                </c:pt>
                <c:pt idx="2768">
                  <c:v>504.29977416992205</c:v>
                </c:pt>
                <c:pt idx="2769">
                  <c:v>504.29977416992205</c:v>
                </c:pt>
                <c:pt idx="2770">
                  <c:v>506.13134765624994</c:v>
                </c:pt>
                <c:pt idx="2771">
                  <c:v>505.82608032226602</c:v>
                </c:pt>
                <c:pt idx="2772">
                  <c:v>505.52081298828091</c:v>
                </c:pt>
                <c:pt idx="2773">
                  <c:v>506.74188232421903</c:v>
                </c:pt>
                <c:pt idx="2774">
                  <c:v>507.35244750976614</c:v>
                </c:pt>
                <c:pt idx="2775">
                  <c:v>505.82608032226602</c:v>
                </c:pt>
                <c:pt idx="2776">
                  <c:v>505.52081298828091</c:v>
                </c:pt>
                <c:pt idx="2777">
                  <c:v>508.57351684570295</c:v>
                </c:pt>
                <c:pt idx="2778">
                  <c:v>507.35244750976614</c:v>
                </c:pt>
                <c:pt idx="2779">
                  <c:v>508.57351684570295</c:v>
                </c:pt>
                <c:pt idx="2780">
                  <c:v>510.40509033203102</c:v>
                </c:pt>
                <c:pt idx="2781">
                  <c:v>509.18402099609398</c:v>
                </c:pt>
                <c:pt idx="2782">
                  <c:v>511.32089233398403</c:v>
                </c:pt>
                <c:pt idx="2783">
                  <c:v>510.40509033203102</c:v>
                </c:pt>
                <c:pt idx="2784">
                  <c:v>510.09982299804705</c:v>
                </c:pt>
                <c:pt idx="2785">
                  <c:v>510.40509033203102</c:v>
                </c:pt>
                <c:pt idx="2786">
                  <c:v>509.18402099609398</c:v>
                </c:pt>
                <c:pt idx="2787">
                  <c:v>506.74188232421903</c:v>
                </c:pt>
                <c:pt idx="2788">
                  <c:v>506.13134765624994</c:v>
                </c:pt>
                <c:pt idx="2789">
                  <c:v>507.04718017578108</c:v>
                </c:pt>
                <c:pt idx="2790">
                  <c:v>507.35244750976614</c:v>
                </c:pt>
                <c:pt idx="2791">
                  <c:v>505.82608032226602</c:v>
                </c:pt>
                <c:pt idx="2792">
                  <c:v>506.13134765624994</c:v>
                </c:pt>
                <c:pt idx="2793">
                  <c:v>507.65771484375006</c:v>
                </c:pt>
                <c:pt idx="2794">
                  <c:v>507.35244750976614</c:v>
                </c:pt>
                <c:pt idx="2795">
                  <c:v>508.57351684570295</c:v>
                </c:pt>
                <c:pt idx="2796">
                  <c:v>509.18402099609398</c:v>
                </c:pt>
                <c:pt idx="2797">
                  <c:v>508.57351684570295</c:v>
                </c:pt>
                <c:pt idx="2798">
                  <c:v>507.35244750976614</c:v>
                </c:pt>
                <c:pt idx="2799">
                  <c:v>509.18402099609398</c:v>
                </c:pt>
                <c:pt idx="2800">
                  <c:v>509.18402099609398</c:v>
                </c:pt>
                <c:pt idx="2801">
                  <c:v>510.40509033203102</c:v>
                </c:pt>
                <c:pt idx="2802">
                  <c:v>511.62615966796892</c:v>
                </c:pt>
                <c:pt idx="2803">
                  <c:v>510.40509033203102</c:v>
                </c:pt>
                <c:pt idx="2804">
                  <c:v>512.23669433593784</c:v>
                </c:pt>
                <c:pt idx="2805">
                  <c:v>511.62615966796892</c:v>
                </c:pt>
                <c:pt idx="2806">
                  <c:v>512.23669433593784</c:v>
                </c:pt>
                <c:pt idx="2807">
                  <c:v>512.23669433593784</c:v>
                </c:pt>
                <c:pt idx="2808">
                  <c:v>515.28936767578114</c:v>
                </c:pt>
                <c:pt idx="2809">
                  <c:v>515.28936767578114</c:v>
                </c:pt>
                <c:pt idx="2810">
                  <c:v>515.89990234375</c:v>
                </c:pt>
                <c:pt idx="2811">
                  <c:v>514.37353515625011</c:v>
                </c:pt>
                <c:pt idx="2812">
                  <c:v>516.51043701171898</c:v>
                </c:pt>
                <c:pt idx="2813">
                  <c:v>515.28936767578114</c:v>
                </c:pt>
                <c:pt idx="2814">
                  <c:v>516.51043701171898</c:v>
                </c:pt>
                <c:pt idx="2815">
                  <c:v>514.37353515625011</c:v>
                </c:pt>
                <c:pt idx="2816">
                  <c:v>515.28936767578114</c:v>
                </c:pt>
                <c:pt idx="2817">
                  <c:v>514.67883300781318</c:v>
                </c:pt>
                <c:pt idx="2818">
                  <c:v>513.457763671875</c:v>
                </c:pt>
                <c:pt idx="2819">
                  <c:v>515.28936767578114</c:v>
                </c:pt>
                <c:pt idx="2820">
                  <c:v>514.67883300781318</c:v>
                </c:pt>
                <c:pt idx="2821">
                  <c:v>516.51043701171898</c:v>
                </c:pt>
                <c:pt idx="2822">
                  <c:v>514.37353515625011</c:v>
                </c:pt>
                <c:pt idx="2823">
                  <c:v>515.89990234375</c:v>
                </c:pt>
                <c:pt idx="2824">
                  <c:v>515.28936767578114</c:v>
                </c:pt>
                <c:pt idx="2825">
                  <c:v>516.51043701171898</c:v>
                </c:pt>
                <c:pt idx="2826">
                  <c:v>515.28936767578114</c:v>
                </c:pt>
                <c:pt idx="2827">
                  <c:v>512.23669433593784</c:v>
                </c:pt>
                <c:pt idx="2828">
                  <c:v>513.457763671875</c:v>
                </c:pt>
                <c:pt idx="2829">
                  <c:v>513.457763671875</c:v>
                </c:pt>
                <c:pt idx="2830">
                  <c:v>515.28936767578114</c:v>
                </c:pt>
                <c:pt idx="2831">
                  <c:v>515.28936767578114</c:v>
                </c:pt>
                <c:pt idx="2832">
                  <c:v>514.37353515625011</c:v>
                </c:pt>
                <c:pt idx="2833">
                  <c:v>515.28936767578114</c:v>
                </c:pt>
                <c:pt idx="2834">
                  <c:v>513.457763671875</c:v>
                </c:pt>
                <c:pt idx="2835">
                  <c:v>516.51043701171898</c:v>
                </c:pt>
                <c:pt idx="2836">
                  <c:v>514.67883300781318</c:v>
                </c:pt>
                <c:pt idx="2837">
                  <c:v>512.23669433593784</c:v>
                </c:pt>
                <c:pt idx="2838">
                  <c:v>511.32089233398403</c:v>
                </c:pt>
                <c:pt idx="2839">
                  <c:v>511.32089233398403</c:v>
                </c:pt>
                <c:pt idx="2840">
                  <c:v>510.40509033203102</c:v>
                </c:pt>
                <c:pt idx="2841">
                  <c:v>509.18402099609398</c:v>
                </c:pt>
                <c:pt idx="2842">
                  <c:v>510.40509033203102</c:v>
                </c:pt>
                <c:pt idx="2843">
                  <c:v>510.40509033203102</c:v>
                </c:pt>
                <c:pt idx="2844">
                  <c:v>514.37353515625011</c:v>
                </c:pt>
                <c:pt idx="2845">
                  <c:v>514.37353515625011</c:v>
                </c:pt>
                <c:pt idx="2846">
                  <c:v>516.51043701171898</c:v>
                </c:pt>
                <c:pt idx="2847">
                  <c:v>517.42620849609386</c:v>
                </c:pt>
                <c:pt idx="2848">
                  <c:v>516.815673828125</c:v>
                </c:pt>
                <c:pt idx="2849">
                  <c:v>514.37353515625011</c:v>
                </c:pt>
                <c:pt idx="2850">
                  <c:v>516.20513916015614</c:v>
                </c:pt>
                <c:pt idx="2851">
                  <c:v>515.28936767578114</c:v>
                </c:pt>
                <c:pt idx="2852">
                  <c:v>514.37353515625011</c:v>
                </c:pt>
                <c:pt idx="2853">
                  <c:v>516.51043701171898</c:v>
                </c:pt>
                <c:pt idx="2854">
                  <c:v>515.28936767578114</c:v>
                </c:pt>
                <c:pt idx="2855">
                  <c:v>517.42620849609386</c:v>
                </c:pt>
                <c:pt idx="2856">
                  <c:v>515.28936767578114</c:v>
                </c:pt>
                <c:pt idx="2857">
                  <c:v>517.42620849609386</c:v>
                </c:pt>
                <c:pt idx="2858">
                  <c:v>515.28936767578114</c:v>
                </c:pt>
                <c:pt idx="2859">
                  <c:v>514.37353515625011</c:v>
                </c:pt>
                <c:pt idx="2860">
                  <c:v>516.51043701171898</c:v>
                </c:pt>
                <c:pt idx="2861">
                  <c:v>514.37353515625011</c:v>
                </c:pt>
                <c:pt idx="2862">
                  <c:v>513.457763671875</c:v>
                </c:pt>
                <c:pt idx="2863">
                  <c:v>515.89990234375</c:v>
                </c:pt>
                <c:pt idx="2864">
                  <c:v>514.37353515625011</c:v>
                </c:pt>
                <c:pt idx="2865">
                  <c:v>516.51043701171898</c:v>
                </c:pt>
                <c:pt idx="2866">
                  <c:v>514.37353515625011</c:v>
                </c:pt>
                <c:pt idx="2867">
                  <c:v>514.37353515625011</c:v>
                </c:pt>
                <c:pt idx="2868">
                  <c:v>514.67883300781318</c:v>
                </c:pt>
                <c:pt idx="2869">
                  <c:v>513.76300048828102</c:v>
                </c:pt>
                <c:pt idx="2870">
                  <c:v>512.23669433593784</c:v>
                </c:pt>
                <c:pt idx="2871">
                  <c:v>514.98406982421886</c:v>
                </c:pt>
                <c:pt idx="2872">
                  <c:v>514.37353515625011</c:v>
                </c:pt>
                <c:pt idx="2873">
                  <c:v>517.42620849609386</c:v>
                </c:pt>
                <c:pt idx="2874">
                  <c:v>515.89990234375</c:v>
                </c:pt>
                <c:pt idx="2875">
                  <c:v>515.28936767578114</c:v>
                </c:pt>
                <c:pt idx="2876">
                  <c:v>516.20513916015614</c:v>
                </c:pt>
                <c:pt idx="2877">
                  <c:v>515.28936767578114</c:v>
                </c:pt>
                <c:pt idx="2878">
                  <c:v>516.51043701171898</c:v>
                </c:pt>
                <c:pt idx="2879">
                  <c:v>516.20513916015614</c:v>
                </c:pt>
                <c:pt idx="2880">
                  <c:v>516.20513916015614</c:v>
                </c:pt>
                <c:pt idx="2881">
                  <c:v>516.20513916015614</c:v>
                </c:pt>
                <c:pt idx="2882">
                  <c:v>514.67883300781318</c:v>
                </c:pt>
                <c:pt idx="2883">
                  <c:v>514.37353515625011</c:v>
                </c:pt>
                <c:pt idx="2884">
                  <c:v>515.28936767578114</c:v>
                </c:pt>
                <c:pt idx="2885">
                  <c:v>513.457763671875</c:v>
                </c:pt>
                <c:pt idx="2886">
                  <c:v>514.37353515625011</c:v>
                </c:pt>
                <c:pt idx="2887">
                  <c:v>515.28936767578114</c:v>
                </c:pt>
                <c:pt idx="2888">
                  <c:v>514.67883300781318</c:v>
                </c:pt>
                <c:pt idx="2889">
                  <c:v>515.28936767578114</c:v>
                </c:pt>
                <c:pt idx="2890">
                  <c:v>514.37353515625011</c:v>
                </c:pt>
                <c:pt idx="2891">
                  <c:v>512.23669433593784</c:v>
                </c:pt>
                <c:pt idx="2892">
                  <c:v>510.40509033203102</c:v>
                </c:pt>
                <c:pt idx="2893">
                  <c:v>509.18402099609398</c:v>
                </c:pt>
                <c:pt idx="2894">
                  <c:v>509.18402099609398</c:v>
                </c:pt>
                <c:pt idx="2895">
                  <c:v>509.79455566406301</c:v>
                </c:pt>
                <c:pt idx="2896">
                  <c:v>510.40509033203102</c:v>
                </c:pt>
                <c:pt idx="2897">
                  <c:v>508.57351684570295</c:v>
                </c:pt>
                <c:pt idx="2898">
                  <c:v>507.35244750976614</c:v>
                </c:pt>
                <c:pt idx="2899">
                  <c:v>505.52081298828091</c:v>
                </c:pt>
                <c:pt idx="2900">
                  <c:v>504.29977416992205</c:v>
                </c:pt>
                <c:pt idx="2901">
                  <c:v>504.29977416992205</c:v>
                </c:pt>
                <c:pt idx="2902">
                  <c:v>504.29977416992205</c:v>
                </c:pt>
                <c:pt idx="2903">
                  <c:v>505.52081298828091</c:v>
                </c:pt>
                <c:pt idx="2904">
                  <c:v>505.52081298828091</c:v>
                </c:pt>
                <c:pt idx="2905">
                  <c:v>505.52081298828091</c:v>
                </c:pt>
                <c:pt idx="2906">
                  <c:v>505.52081298828091</c:v>
                </c:pt>
                <c:pt idx="2907">
                  <c:v>506.74188232421903</c:v>
                </c:pt>
                <c:pt idx="2908">
                  <c:v>508.26824951171898</c:v>
                </c:pt>
                <c:pt idx="2909">
                  <c:v>507.35244750976614</c:v>
                </c:pt>
                <c:pt idx="2910">
                  <c:v>506.13134765624994</c:v>
                </c:pt>
                <c:pt idx="2911">
                  <c:v>505.52081298828091</c:v>
                </c:pt>
                <c:pt idx="2912">
                  <c:v>505.52081298828091</c:v>
                </c:pt>
                <c:pt idx="2913">
                  <c:v>505.21554565429699</c:v>
                </c:pt>
                <c:pt idx="2914">
                  <c:v>504.29977416992205</c:v>
                </c:pt>
                <c:pt idx="2915">
                  <c:v>504.29977416992205</c:v>
                </c:pt>
                <c:pt idx="2916">
                  <c:v>505.52081298828091</c:v>
                </c:pt>
                <c:pt idx="2917">
                  <c:v>505.52081298828091</c:v>
                </c:pt>
                <c:pt idx="2918">
                  <c:v>505.52081298828091</c:v>
                </c:pt>
                <c:pt idx="2919">
                  <c:v>505.52081298828091</c:v>
                </c:pt>
                <c:pt idx="2920">
                  <c:v>505.52081298828091</c:v>
                </c:pt>
                <c:pt idx="2921">
                  <c:v>505.52081298828091</c:v>
                </c:pt>
                <c:pt idx="2922">
                  <c:v>507.04718017578108</c:v>
                </c:pt>
                <c:pt idx="2923">
                  <c:v>507.35244750976614</c:v>
                </c:pt>
                <c:pt idx="2924">
                  <c:v>506.13134765624994</c:v>
                </c:pt>
                <c:pt idx="2925">
                  <c:v>505.52081298828091</c:v>
                </c:pt>
                <c:pt idx="2926">
                  <c:v>503.68923950195301</c:v>
                </c:pt>
                <c:pt idx="2927">
                  <c:v>504.29977416992205</c:v>
                </c:pt>
                <c:pt idx="2928">
                  <c:v>505.52081298828091</c:v>
                </c:pt>
                <c:pt idx="2929">
                  <c:v>505.52081298828091</c:v>
                </c:pt>
                <c:pt idx="2930">
                  <c:v>505.52081298828091</c:v>
                </c:pt>
                <c:pt idx="2931">
                  <c:v>507.35244750976614</c:v>
                </c:pt>
                <c:pt idx="2932">
                  <c:v>507.65771484375006</c:v>
                </c:pt>
                <c:pt idx="2933">
                  <c:v>508.26824951171898</c:v>
                </c:pt>
                <c:pt idx="2934">
                  <c:v>506.13134765624994</c:v>
                </c:pt>
                <c:pt idx="2935">
                  <c:v>505.52081298828091</c:v>
                </c:pt>
                <c:pt idx="2936">
                  <c:v>506.13134765624994</c:v>
                </c:pt>
                <c:pt idx="2937">
                  <c:v>507.35244750976614</c:v>
                </c:pt>
                <c:pt idx="2938">
                  <c:v>506.74188232421903</c:v>
                </c:pt>
                <c:pt idx="2939">
                  <c:v>506.13134765624994</c:v>
                </c:pt>
                <c:pt idx="2940">
                  <c:v>505.52081298828091</c:v>
                </c:pt>
                <c:pt idx="2941">
                  <c:v>504.29977416992205</c:v>
                </c:pt>
                <c:pt idx="2942">
                  <c:v>505.52081298828091</c:v>
                </c:pt>
                <c:pt idx="2943">
                  <c:v>505.52081298828091</c:v>
                </c:pt>
                <c:pt idx="2944">
                  <c:v>503.68923950195301</c:v>
                </c:pt>
                <c:pt idx="2945">
                  <c:v>505.52081298828091</c:v>
                </c:pt>
                <c:pt idx="2946">
                  <c:v>507.35244750976614</c:v>
                </c:pt>
                <c:pt idx="2947">
                  <c:v>505.52081298828091</c:v>
                </c:pt>
                <c:pt idx="2948">
                  <c:v>504.29977416992205</c:v>
                </c:pt>
                <c:pt idx="2949">
                  <c:v>504.29977416992205</c:v>
                </c:pt>
                <c:pt idx="2950">
                  <c:v>504.29977416992205</c:v>
                </c:pt>
                <c:pt idx="2951">
                  <c:v>504.29977416992205</c:v>
                </c:pt>
                <c:pt idx="2952">
                  <c:v>503.68923950195301</c:v>
                </c:pt>
                <c:pt idx="2953">
                  <c:v>503.07870483398398</c:v>
                </c:pt>
                <c:pt idx="2954">
                  <c:v>503.07870483398398</c:v>
                </c:pt>
                <c:pt idx="2955">
                  <c:v>503.68923950195301</c:v>
                </c:pt>
                <c:pt idx="2956">
                  <c:v>504.29977416992205</c:v>
                </c:pt>
                <c:pt idx="2957">
                  <c:v>503.68923950195301</c:v>
                </c:pt>
                <c:pt idx="2958">
                  <c:v>504.29977416992205</c:v>
                </c:pt>
                <c:pt idx="2959">
                  <c:v>504.29977416992205</c:v>
                </c:pt>
                <c:pt idx="2960">
                  <c:v>504.29977416992205</c:v>
                </c:pt>
                <c:pt idx="2961">
                  <c:v>504.29977416992205</c:v>
                </c:pt>
                <c:pt idx="2962">
                  <c:v>504.29977416992205</c:v>
                </c:pt>
                <c:pt idx="2963">
                  <c:v>504.60504150390608</c:v>
                </c:pt>
                <c:pt idx="2964">
                  <c:v>505.52081298828091</c:v>
                </c:pt>
                <c:pt idx="2965">
                  <c:v>504.29977416992205</c:v>
                </c:pt>
                <c:pt idx="2966">
                  <c:v>504.29977416992205</c:v>
                </c:pt>
                <c:pt idx="2967">
                  <c:v>503.07870483398398</c:v>
                </c:pt>
                <c:pt idx="2968">
                  <c:v>504.29977416992205</c:v>
                </c:pt>
                <c:pt idx="2969">
                  <c:v>503.07870483398398</c:v>
                </c:pt>
                <c:pt idx="2970">
                  <c:v>502.46817016601597</c:v>
                </c:pt>
                <c:pt idx="2971">
                  <c:v>501.24710083007801</c:v>
                </c:pt>
                <c:pt idx="2972">
                  <c:v>502.46817016601597</c:v>
                </c:pt>
                <c:pt idx="2973">
                  <c:v>505.21554565429699</c:v>
                </c:pt>
                <c:pt idx="2974">
                  <c:v>503.68923950195301</c:v>
                </c:pt>
                <c:pt idx="2975">
                  <c:v>503.99450683593801</c:v>
                </c:pt>
                <c:pt idx="2976">
                  <c:v>505.21554565429699</c:v>
                </c:pt>
                <c:pt idx="2977">
                  <c:v>504.29977416992205</c:v>
                </c:pt>
                <c:pt idx="2978">
                  <c:v>503.99450683593801</c:v>
                </c:pt>
                <c:pt idx="2979">
                  <c:v>503.68923950195301</c:v>
                </c:pt>
                <c:pt idx="2980">
                  <c:v>504.29977416992205</c:v>
                </c:pt>
                <c:pt idx="2981">
                  <c:v>505.52081298828091</c:v>
                </c:pt>
                <c:pt idx="2982">
                  <c:v>504.29977416992205</c:v>
                </c:pt>
                <c:pt idx="2983">
                  <c:v>503.07870483398398</c:v>
                </c:pt>
                <c:pt idx="2984">
                  <c:v>502.46817016601597</c:v>
                </c:pt>
                <c:pt idx="2985">
                  <c:v>503.99450683593801</c:v>
                </c:pt>
                <c:pt idx="2986">
                  <c:v>504.29977416992205</c:v>
                </c:pt>
                <c:pt idx="2987">
                  <c:v>503.07870483398398</c:v>
                </c:pt>
                <c:pt idx="2988">
                  <c:v>503.07870483398398</c:v>
                </c:pt>
                <c:pt idx="2989">
                  <c:v>505.52081298828091</c:v>
                </c:pt>
                <c:pt idx="2990">
                  <c:v>505.52081298828091</c:v>
                </c:pt>
                <c:pt idx="2991">
                  <c:v>503.68923950195301</c:v>
                </c:pt>
                <c:pt idx="2992">
                  <c:v>503.07870483398398</c:v>
                </c:pt>
                <c:pt idx="2993">
                  <c:v>503.07870483398398</c:v>
                </c:pt>
                <c:pt idx="2994">
                  <c:v>503.07870483398398</c:v>
                </c:pt>
                <c:pt idx="2995">
                  <c:v>504.29977416992205</c:v>
                </c:pt>
                <c:pt idx="2996">
                  <c:v>504.29977416992205</c:v>
                </c:pt>
                <c:pt idx="2997">
                  <c:v>503.07870483398398</c:v>
                </c:pt>
                <c:pt idx="2998">
                  <c:v>502.46817016601597</c:v>
                </c:pt>
                <c:pt idx="2999">
                  <c:v>504.29977416992205</c:v>
                </c:pt>
                <c:pt idx="3000">
                  <c:v>506.13134765624994</c:v>
                </c:pt>
                <c:pt idx="3001">
                  <c:v>505.21554565429699</c:v>
                </c:pt>
                <c:pt idx="3002">
                  <c:v>504.29977416992205</c:v>
                </c:pt>
                <c:pt idx="3003">
                  <c:v>505.82608032226602</c:v>
                </c:pt>
                <c:pt idx="3004">
                  <c:v>507.35244750976614</c:v>
                </c:pt>
                <c:pt idx="3005">
                  <c:v>505.82608032226602</c:v>
                </c:pt>
                <c:pt idx="3006">
                  <c:v>504.29977416992205</c:v>
                </c:pt>
                <c:pt idx="3007">
                  <c:v>504.29977416992205</c:v>
                </c:pt>
                <c:pt idx="3008">
                  <c:v>504.60504150390608</c:v>
                </c:pt>
                <c:pt idx="3009">
                  <c:v>503.99450683593801</c:v>
                </c:pt>
                <c:pt idx="3010">
                  <c:v>503.07870483398398</c:v>
                </c:pt>
                <c:pt idx="3011">
                  <c:v>503.07870483398398</c:v>
                </c:pt>
                <c:pt idx="3012">
                  <c:v>503.68923950195301</c:v>
                </c:pt>
                <c:pt idx="3013">
                  <c:v>506.13134765624994</c:v>
                </c:pt>
                <c:pt idx="3014">
                  <c:v>506.13134765624994</c:v>
                </c:pt>
                <c:pt idx="3015">
                  <c:v>509.18402099609398</c:v>
                </c:pt>
                <c:pt idx="3016">
                  <c:v>509.18402099609398</c:v>
                </c:pt>
                <c:pt idx="3017">
                  <c:v>508.57351684570295</c:v>
                </c:pt>
                <c:pt idx="3018">
                  <c:v>510.40509033203102</c:v>
                </c:pt>
                <c:pt idx="3019">
                  <c:v>509.79455566406301</c:v>
                </c:pt>
                <c:pt idx="3020">
                  <c:v>508.26824951171898</c:v>
                </c:pt>
                <c:pt idx="3021">
                  <c:v>508.57351684570295</c:v>
                </c:pt>
                <c:pt idx="3022">
                  <c:v>509.18402099609398</c:v>
                </c:pt>
                <c:pt idx="3023">
                  <c:v>508.57351684570295</c:v>
                </c:pt>
                <c:pt idx="3024">
                  <c:v>507.35244750976614</c:v>
                </c:pt>
                <c:pt idx="3025">
                  <c:v>508.26824951171898</c:v>
                </c:pt>
                <c:pt idx="3026">
                  <c:v>509.18402099609398</c:v>
                </c:pt>
                <c:pt idx="3027">
                  <c:v>508.26824951171898</c:v>
                </c:pt>
                <c:pt idx="3028">
                  <c:v>510.40509033203102</c:v>
                </c:pt>
                <c:pt idx="3029">
                  <c:v>509.18402099609398</c:v>
                </c:pt>
                <c:pt idx="3030">
                  <c:v>508.57351684570295</c:v>
                </c:pt>
                <c:pt idx="3031">
                  <c:v>511.32089233398403</c:v>
                </c:pt>
                <c:pt idx="3032">
                  <c:v>510.40509033203102</c:v>
                </c:pt>
                <c:pt idx="3033">
                  <c:v>511.32089233398403</c:v>
                </c:pt>
                <c:pt idx="3034">
                  <c:v>511.62615966796892</c:v>
                </c:pt>
                <c:pt idx="3035">
                  <c:v>510.40509033203102</c:v>
                </c:pt>
                <c:pt idx="3036">
                  <c:v>511.32089233398403</c:v>
                </c:pt>
                <c:pt idx="3037">
                  <c:v>512.23669433593784</c:v>
                </c:pt>
                <c:pt idx="3038">
                  <c:v>510.40509033203102</c:v>
                </c:pt>
                <c:pt idx="3039">
                  <c:v>513.15246582031284</c:v>
                </c:pt>
                <c:pt idx="3040">
                  <c:v>512.84722900390568</c:v>
                </c:pt>
                <c:pt idx="3041">
                  <c:v>512.23669433593784</c:v>
                </c:pt>
                <c:pt idx="3042">
                  <c:v>513.76300048828102</c:v>
                </c:pt>
                <c:pt idx="3043">
                  <c:v>512.23669433593784</c:v>
                </c:pt>
                <c:pt idx="3044">
                  <c:v>512.23669433593784</c:v>
                </c:pt>
                <c:pt idx="3045">
                  <c:v>513.15246582031284</c:v>
                </c:pt>
                <c:pt idx="3046">
                  <c:v>513.15246582031284</c:v>
                </c:pt>
                <c:pt idx="3047">
                  <c:v>515.28936767578114</c:v>
                </c:pt>
                <c:pt idx="3048">
                  <c:v>513.457763671875</c:v>
                </c:pt>
                <c:pt idx="3049">
                  <c:v>512.23669433593784</c:v>
                </c:pt>
                <c:pt idx="3050">
                  <c:v>513.457763671875</c:v>
                </c:pt>
                <c:pt idx="3051">
                  <c:v>513.15246582031284</c:v>
                </c:pt>
                <c:pt idx="3052">
                  <c:v>510.71035766601597</c:v>
                </c:pt>
                <c:pt idx="3053">
                  <c:v>509.79455566406301</c:v>
                </c:pt>
                <c:pt idx="3054">
                  <c:v>512.23669433593784</c:v>
                </c:pt>
                <c:pt idx="3055">
                  <c:v>511.62615966796892</c:v>
                </c:pt>
                <c:pt idx="3056">
                  <c:v>513.15246582031284</c:v>
                </c:pt>
                <c:pt idx="3057">
                  <c:v>513.457763671875</c:v>
                </c:pt>
                <c:pt idx="3058">
                  <c:v>513.457763671875</c:v>
                </c:pt>
                <c:pt idx="3059">
                  <c:v>513.457763671875</c:v>
                </c:pt>
                <c:pt idx="3060">
                  <c:v>513.15246582031284</c:v>
                </c:pt>
                <c:pt idx="3061">
                  <c:v>512.23669433593784</c:v>
                </c:pt>
                <c:pt idx="3062">
                  <c:v>514.37353515625011</c:v>
                </c:pt>
                <c:pt idx="3063">
                  <c:v>513.15246582031284</c:v>
                </c:pt>
                <c:pt idx="3064">
                  <c:v>511.32089233398403</c:v>
                </c:pt>
                <c:pt idx="3065">
                  <c:v>511.62615966796892</c:v>
                </c:pt>
                <c:pt idx="3066">
                  <c:v>511.32089233398403</c:v>
                </c:pt>
                <c:pt idx="3067">
                  <c:v>510.40509033203102</c:v>
                </c:pt>
                <c:pt idx="3068">
                  <c:v>508.57351684570295</c:v>
                </c:pt>
                <c:pt idx="3069">
                  <c:v>511.32089233398403</c:v>
                </c:pt>
                <c:pt idx="3070">
                  <c:v>511.93142700195295</c:v>
                </c:pt>
                <c:pt idx="3071">
                  <c:v>512.23669433593784</c:v>
                </c:pt>
                <c:pt idx="3072">
                  <c:v>513.15246582031284</c:v>
                </c:pt>
                <c:pt idx="3073">
                  <c:v>512.84722900390568</c:v>
                </c:pt>
                <c:pt idx="3074">
                  <c:v>511.32089233398403</c:v>
                </c:pt>
                <c:pt idx="3075">
                  <c:v>514.37353515625011</c:v>
                </c:pt>
                <c:pt idx="3076">
                  <c:v>513.15246582031284</c:v>
                </c:pt>
                <c:pt idx="3077">
                  <c:v>513.76300048828102</c:v>
                </c:pt>
                <c:pt idx="3078">
                  <c:v>514.98406982421886</c:v>
                </c:pt>
                <c:pt idx="3079">
                  <c:v>512.84722900390568</c:v>
                </c:pt>
                <c:pt idx="3080">
                  <c:v>514.37353515625011</c:v>
                </c:pt>
                <c:pt idx="3081">
                  <c:v>514.98406982421886</c:v>
                </c:pt>
                <c:pt idx="3082">
                  <c:v>512.84722900390568</c:v>
                </c:pt>
                <c:pt idx="3083">
                  <c:v>512.23669433593784</c:v>
                </c:pt>
                <c:pt idx="3084">
                  <c:v>514.37353515625011</c:v>
                </c:pt>
                <c:pt idx="3085">
                  <c:v>513.15246582031284</c:v>
                </c:pt>
                <c:pt idx="3086">
                  <c:v>512.23669433593784</c:v>
                </c:pt>
                <c:pt idx="3087">
                  <c:v>515.28936767578114</c:v>
                </c:pt>
                <c:pt idx="3088">
                  <c:v>514.98406982421886</c:v>
                </c:pt>
                <c:pt idx="3089">
                  <c:v>516.20513916015614</c:v>
                </c:pt>
                <c:pt idx="3090">
                  <c:v>514.37353515625011</c:v>
                </c:pt>
                <c:pt idx="3091">
                  <c:v>515.28936767578114</c:v>
                </c:pt>
                <c:pt idx="3092">
                  <c:v>515.28936767578114</c:v>
                </c:pt>
                <c:pt idx="3093">
                  <c:v>513.457763671875</c:v>
                </c:pt>
                <c:pt idx="3094">
                  <c:v>513.15246582031284</c:v>
                </c:pt>
                <c:pt idx="3095">
                  <c:v>513.15246582031284</c:v>
                </c:pt>
                <c:pt idx="3096">
                  <c:v>512.23669433593784</c:v>
                </c:pt>
                <c:pt idx="3097">
                  <c:v>510.40509033203102</c:v>
                </c:pt>
                <c:pt idx="3098">
                  <c:v>511.32089233398403</c:v>
                </c:pt>
                <c:pt idx="3099">
                  <c:v>513.457763671875</c:v>
                </c:pt>
                <c:pt idx="3100">
                  <c:v>511.62615966796892</c:v>
                </c:pt>
                <c:pt idx="3101">
                  <c:v>513.15246582031284</c:v>
                </c:pt>
                <c:pt idx="3102">
                  <c:v>513.457763671875</c:v>
                </c:pt>
                <c:pt idx="3103">
                  <c:v>516.20513916015614</c:v>
                </c:pt>
                <c:pt idx="3104">
                  <c:v>514.98406982421886</c:v>
                </c:pt>
                <c:pt idx="3105">
                  <c:v>516.20513916015614</c:v>
                </c:pt>
                <c:pt idx="3106">
                  <c:v>515.89990234375</c:v>
                </c:pt>
                <c:pt idx="3107">
                  <c:v>512.84722900390568</c:v>
                </c:pt>
                <c:pt idx="3108">
                  <c:v>511.32089233398403</c:v>
                </c:pt>
                <c:pt idx="3109">
                  <c:v>511.93142700195295</c:v>
                </c:pt>
                <c:pt idx="3110">
                  <c:v>512.23669433593784</c:v>
                </c:pt>
                <c:pt idx="3111">
                  <c:v>510.09982299804705</c:v>
                </c:pt>
                <c:pt idx="3112">
                  <c:v>513.15246582031284</c:v>
                </c:pt>
                <c:pt idx="3113">
                  <c:v>512.23669433593784</c:v>
                </c:pt>
                <c:pt idx="3114">
                  <c:v>513.15246582031284</c:v>
                </c:pt>
                <c:pt idx="3115">
                  <c:v>513.76300048828102</c:v>
                </c:pt>
                <c:pt idx="3116">
                  <c:v>515.89990234375</c:v>
                </c:pt>
                <c:pt idx="3117">
                  <c:v>515.28936767578114</c:v>
                </c:pt>
                <c:pt idx="3118">
                  <c:v>515.89990234375</c:v>
                </c:pt>
                <c:pt idx="3119">
                  <c:v>516.20513916015614</c:v>
                </c:pt>
                <c:pt idx="3120">
                  <c:v>514.37353515625011</c:v>
                </c:pt>
                <c:pt idx="3121">
                  <c:v>514.98406982421886</c:v>
                </c:pt>
                <c:pt idx="3122">
                  <c:v>513.15246582031284</c:v>
                </c:pt>
                <c:pt idx="3123">
                  <c:v>511.32089233398403</c:v>
                </c:pt>
                <c:pt idx="3124">
                  <c:v>513.457763671875</c:v>
                </c:pt>
                <c:pt idx="3125">
                  <c:v>512.23669433593784</c:v>
                </c:pt>
                <c:pt idx="3126">
                  <c:v>514.37353515625011</c:v>
                </c:pt>
                <c:pt idx="3127">
                  <c:v>513.15246582031284</c:v>
                </c:pt>
                <c:pt idx="3128">
                  <c:v>515.28936767578114</c:v>
                </c:pt>
                <c:pt idx="3129">
                  <c:v>515.28936767578114</c:v>
                </c:pt>
                <c:pt idx="3130">
                  <c:v>517.42620849609386</c:v>
                </c:pt>
                <c:pt idx="3131">
                  <c:v>514.98406982421886</c:v>
                </c:pt>
                <c:pt idx="3132">
                  <c:v>513.15246582031284</c:v>
                </c:pt>
                <c:pt idx="3133">
                  <c:v>514.37353515625011</c:v>
                </c:pt>
                <c:pt idx="3134">
                  <c:v>513.457763671875</c:v>
                </c:pt>
                <c:pt idx="3135">
                  <c:v>512.23669433593784</c:v>
                </c:pt>
                <c:pt idx="3136">
                  <c:v>513.15246582031284</c:v>
                </c:pt>
                <c:pt idx="3137">
                  <c:v>512.23669433593784</c:v>
                </c:pt>
                <c:pt idx="3138">
                  <c:v>511.93142700195295</c:v>
                </c:pt>
                <c:pt idx="3139">
                  <c:v>513.15246582031284</c:v>
                </c:pt>
                <c:pt idx="3140">
                  <c:v>512.23669433593784</c:v>
                </c:pt>
                <c:pt idx="3141">
                  <c:v>514.98406982421886</c:v>
                </c:pt>
                <c:pt idx="3142">
                  <c:v>517.42620849609386</c:v>
                </c:pt>
                <c:pt idx="3143">
                  <c:v>516.20513916015614</c:v>
                </c:pt>
                <c:pt idx="3144">
                  <c:v>516.20513916015614</c:v>
                </c:pt>
                <c:pt idx="3145">
                  <c:v>515.28936767578114</c:v>
                </c:pt>
                <c:pt idx="3146">
                  <c:v>514.37353515625011</c:v>
                </c:pt>
                <c:pt idx="3147">
                  <c:v>514.98406982421886</c:v>
                </c:pt>
                <c:pt idx="3148">
                  <c:v>512.23669433593784</c:v>
                </c:pt>
                <c:pt idx="3149">
                  <c:v>513.15246582031284</c:v>
                </c:pt>
                <c:pt idx="3150">
                  <c:v>513.15246582031284</c:v>
                </c:pt>
                <c:pt idx="3151">
                  <c:v>512.23669433593784</c:v>
                </c:pt>
                <c:pt idx="3152">
                  <c:v>514.37353515625011</c:v>
                </c:pt>
                <c:pt idx="3153">
                  <c:v>514.98406982421886</c:v>
                </c:pt>
                <c:pt idx="3154">
                  <c:v>514.98406982421886</c:v>
                </c:pt>
                <c:pt idx="3155">
                  <c:v>514.37353515625011</c:v>
                </c:pt>
                <c:pt idx="3156">
                  <c:v>514.37353515625011</c:v>
                </c:pt>
                <c:pt idx="3157">
                  <c:v>512.23669433593784</c:v>
                </c:pt>
                <c:pt idx="3158">
                  <c:v>512.23669433593784</c:v>
                </c:pt>
                <c:pt idx="3159">
                  <c:v>513.15246582031284</c:v>
                </c:pt>
                <c:pt idx="3160">
                  <c:v>511.93142700195295</c:v>
                </c:pt>
                <c:pt idx="3161">
                  <c:v>514.37353515625011</c:v>
                </c:pt>
                <c:pt idx="3162">
                  <c:v>513.457763671875</c:v>
                </c:pt>
                <c:pt idx="3163">
                  <c:v>514.37353515625011</c:v>
                </c:pt>
                <c:pt idx="3164">
                  <c:v>514.37353515625011</c:v>
                </c:pt>
                <c:pt idx="3165">
                  <c:v>514.37353515625011</c:v>
                </c:pt>
                <c:pt idx="3166">
                  <c:v>514.37353515625011</c:v>
                </c:pt>
                <c:pt idx="3167">
                  <c:v>513.15246582031284</c:v>
                </c:pt>
                <c:pt idx="3168">
                  <c:v>514.98406982421886</c:v>
                </c:pt>
                <c:pt idx="3169">
                  <c:v>513.15246582031284</c:v>
                </c:pt>
                <c:pt idx="3170">
                  <c:v>514.37353515625011</c:v>
                </c:pt>
                <c:pt idx="3171">
                  <c:v>513.457763671875</c:v>
                </c:pt>
                <c:pt idx="3172">
                  <c:v>512.23669433593784</c:v>
                </c:pt>
                <c:pt idx="3173">
                  <c:v>512.23669433593784</c:v>
                </c:pt>
                <c:pt idx="3174">
                  <c:v>512.23669433593784</c:v>
                </c:pt>
                <c:pt idx="3175">
                  <c:v>511.32089233398403</c:v>
                </c:pt>
                <c:pt idx="3176">
                  <c:v>513.15246582031284</c:v>
                </c:pt>
                <c:pt idx="3177">
                  <c:v>511.62615966796892</c:v>
                </c:pt>
                <c:pt idx="3178">
                  <c:v>511.32089233398403</c:v>
                </c:pt>
                <c:pt idx="3179">
                  <c:v>513.15246582031284</c:v>
                </c:pt>
                <c:pt idx="3180">
                  <c:v>512.23669433593784</c:v>
                </c:pt>
                <c:pt idx="3181">
                  <c:v>514.37353515625011</c:v>
                </c:pt>
                <c:pt idx="3182">
                  <c:v>513.15246582031284</c:v>
                </c:pt>
                <c:pt idx="3183">
                  <c:v>516.20513916015614</c:v>
                </c:pt>
                <c:pt idx="3184">
                  <c:v>516.20513916015614</c:v>
                </c:pt>
                <c:pt idx="3185">
                  <c:v>517.42620849609386</c:v>
                </c:pt>
                <c:pt idx="3186">
                  <c:v>514.98406982421886</c:v>
                </c:pt>
                <c:pt idx="3187">
                  <c:v>516.20513916015614</c:v>
                </c:pt>
                <c:pt idx="3188">
                  <c:v>514.98406982421886</c:v>
                </c:pt>
                <c:pt idx="3189">
                  <c:v>513.15246582031284</c:v>
                </c:pt>
                <c:pt idx="3190">
                  <c:v>514.98406982421886</c:v>
                </c:pt>
                <c:pt idx="3191">
                  <c:v>514.37353515625011</c:v>
                </c:pt>
                <c:pt idx="3192">
                  <c:v>514.67883300781318</c:v>
                </c:pt>
                <c:pt idx="3193">
                  <c:v>514.37353515625011</c:v>
                </c:pt>
                <c:pt idx="3194">
                  <c:v>512.23669433593784</c:v>
                </c:pt>
                <c:pt idx="3195">
                  <c:v>511.93142700195295</c:v>
                </c:pt>
                <c:pt idx="3196">
                  <c:v>513.15246582031284</c:v>
                </c:pt>
                <c:pt idx="3197">
                  <c:v>514.37353515625011</c:v>
                </c:pt>
                <c:pt idx="3198">
                  <c:v>515.28936767578114</c:v>
                </c:pt>
                <c:pt idx="3199">
                  <c:v>516.20513916015614</c:v>
                </c:pt>
                <c:pt idx="3200">
                  <c:v>516.815673828125</c:v>
                </c:pt>
                <c:pt idx="3201">
                  <c:v>514.37353515625011</c:v>
                </c:pt>
                <c:pt idx="3202">
                  <c:v>514.98406982421886</c:v>
                </c:pt>
                <c:pt idx="3203">
                  <c:v>514.98406982421886</c:v>
                </c:pt>
                <c:pt idx="3204">
                  <c:v>513.15246582031284</c:v>
                </c:pt>
                <c:pt idx="3205">
                  <c:v>514.98406982421886</c:v>
                </c:pt>
                <c:pt idx="3206">
                  <c:v>513.76300048828102</c:v>
                </c:pt>
                <c:pt idx="3207">
                  <c:v>513.15246582031284</c:v>
                </c:pt>
                <c:pt idx="3208">
                  <c:v>514.98406982421886</c:v>
                </c:pt>
                <c:pt idx="3209">
                  <c:v>513.15246582031284</c:v>
                </c:pt>
                <c:pt idx="3210">
                  <c:v>513.15246582031284</c:v>
                </c:pt>
                <c:pt idx="3211">
                  <c:v>514.37353515625011</c:v>
                </c:pt>
                <c:pt idx="3212">
                  <c:v>512.23669433593784</c:v>
                </c:pt>
                <c:pt idx="3213">
                  <c:v>514.37353515625011</c:v>
                </c:pt>
                <c:pt idx="3214">
                  <c:v>514.37353515625011</c:v>
                </c:pt>
                <c:pt idx="3215">
                  <c:v>513.76300048828102</c:v>
                </c:pt>
                <c:pt idx="3216">
                  <c:v>514.98406982421886</c:v>
                </c:pt>
                <c:pt idx="3217">
                  <c:v>514.37353515625011</c:v>
                </c:pt>
                <c:pt idx="3218">
                  <c:v>514.98406982421886</c:v>
                </c:pt>
                <c:pt idx="3219">
                  <c:v>516.20513916015614</c:v>
                </c:pt>
                <c:pt idx="3220">
                  <c:v>514.98406982421886</c:v>
                </c:pt>
                <c:pt idx="3221">
                  <c:v>514.98406982421886</c:v>
                </c:pt>
                <c:pt idx="3222">
                  <c:v>514.37353515625011</c:v>
                </c:pt>
                <c:pt idx="3223">
                  <c:v>512.23669433593784</c:v>
                </c:pt>
                <c:pt idx="3224">
                  <c:v>513.15246582031284</c:v>
                </c:pt>
                <c:pt idx="3225">
                  <c:v>513.15246582031284</c:v>
                </c:pt>
                <c:pt idx="3226">
                  <c:v>511.32089233398403</c:v>
                </c:pt>
                <c:pt idx="3227">
                  <c:v>511.93142700195295</c:v>
                </c:pt>
                <c:pt idx="3228">
                  <c:v>514.37353515625011</c:v>
                </c:pt>
                <c:pt idx="3229">
                  <c:v>512.23669433593784</c:v>
                </c:pt>
                <c:pt idx="3230">
                  <c:v>512.23669433593784</c:v>
                </c:pt>
                <c:pt idx="3231">
                  <c:v>513.15246582031284</c:v>
                </c:pt>
                <c:pt idx="3232">
                  <c:v>512.23669433593784</c:v>
                </c:pt>
                <c:pt idx="3233">
                  <c:v>511.32089233398403</c:v>
                </c:pt>
                <c:pt idx="3234">
                  <c:v>512.23669433593784</c:v>
                </c:pt>
                <c:pt idx="3235">
                  <c:v>513.457763671875</c:v>
                </c:pt>
                <c:pt idx="3236">
                  <c:v>514.37353515625011</c:v>
                </c:pt>
                <c:pt idx="3237">
                  <c:v>516.20513916015614</c:v>
                </c:pt>
                <c:pt idx="3238">
                  <c:v>514.37353515625011</c:v>
                </c:pt>
                <c:pt idx="3239">
                  <c:v>514.98406982421886</c:v>
                </c:pt>
                <c:pt idx="3240">
                  <c:v>514.98406982421886</c:v>
                </c:pt>
                <c:pt idx="3241">
                  <c:v>513.15246582031284</c:v>
                </c:pt>
                <c:pt idx="3242">
                  <c:v>511.32089233398403</c:v>
                </c:pt>
                <c:pt idx="3243">
                  <c:v>513.76300048828102</c:v>
                </c:pt>
                <c:pt idx="3244">
                  <c:v>514.37353515625011</c:v>
                </c:pt>
                <c:pt idx="3245">
                  <c:v>514.37353515625011</c:v>
                </c:pt>
                <c:pt idx="3246">
                  <c:v>514.98406982421886</c:v>
                </c:pt>
                <c:pt idx="3247">
                  <c:v>513.15246582031284</c:v>
                </c:pt>
                <c:pt idx="3248">
                  <c:v>514.98406982421886</c:v>
                </c:pt>
                <c:pt idx="3249">
                  <c:v>514.98406982421886</c:v>
                </c:pt>
                <c:pt idx="3250">
                  <c:v>514.37353515625011</c:v>
                </c:pt>
                <c:pt idx="3251">
                  <c:v>516.20513916015614</c:v>
                </c:pt>
                <c:pt idx="3252">
                  <c:v>514.37353515625011</c:v>
                </c:pt>
                <c:pt idx="3253">
                  <c:v>514.98406982421886</c:v>
                </c:pt>
                <c:pt idx="3254">
                  <c:v>515.28936767578114</c:v>
                </c:pt>
                <c:pt idx="3255">
                  <c:v>513.76300048828102</c:v>
                </c:pt>
                <c:pt idx="3256">
                  <c:v>511.93142700195295</c:v>
                </c:pt>
                <c:pt idx="3257">
                  <c:v>510.09982299804705</c:v>
                </c:pt>
                <c:pt idx="3258">
                  <c:v>510.09982299804705</c:v>
                </c:pt>
                <c:pt idx="3259">
                  <c:v>510.71035766601597</c:v>
                </c:pt>
                <c:pt idx="3260">
                  <c:v>511.32089233398403</c:v>
                </c:pt>
                <c:pt idx="3261">
                  <c:v>512.23669433593784</c:v>
                </c:pt>
                <c:pt idx="3262">
                  <c:v>514.37353515625011</c:v>
                </c:pt>
                <c:pt idx="3263">
                  <c:v>513.15246582031284</c:v>
                </c:pt>
                <c:pt idx="3264">
                  <c:v>514.98406982421886</c:v>
                </c:pt>
                <c:pt idx="3265">
                  <c:v>514.37353515625011</c:v>
                </c:pt>
                <c:pt idx="3266">
                  <c:v>513.15246582031284</c:v>
                </c:pt>
                <c:pt idx="3267">
                  <c:v>514.37353515625011</c:v>
                </c:pt>
                <c:pt idx="3268">
                  <c:v>513.15246582031284</c:v>
                </c:pt>
                <c:pt idx="3269">
                  <c:v>512.23669433593784</c:v>
                </c:pt>
                <c:pt idx="3270">
                  <c:v>513.15246582031284</c:v>
                </c:pt>
                <c:pt idx="3271">
                  <c:v>511.32089233398403</c:v>
                </c:pt>
                <c:pt idx="3272">
                  <c:v>511.32089233398403</c:v>
                </c:pt>
                <c:pt idx="3273">
                  <c:v>510.09982299804705</c:v>
                </c:pt>
                <c:pt idx="3274">
                  <c:v>509.18402099609398</c:v>
                </c:pt>
                <c:pt idx="3275">
                  <c:v>507.35244750976614</c:v>
                </c:pt>
                <c:pt idx="3276">
                  <c:v>506.13134765624994</c:v>
                </c:pt>
                <c:pt idx="3277">
                  <c:v>506.13134765624994</c:v>
                </c:pt>
                <c:pt idx="3278">
                  <c:v>508.26824951171898</c:v>
                </c:pt>
                <c:pt idx="3279">
                  <c:v>508.87878417968801</c:v>
                </c:pt>
                <c:pt idx="3280">
                  <c:v>507.04718017578108</c:v>
                </c:pt>
                <c:pt idx="3281">
                  <c:v>506.13134765624994</c:v>
                </c:pt>
                <c:pt idx="3282">
                  <c:v>506.13134765624994</c:v>
                </c:pt>
                <c:pt idx="3283">
                  <c:v>508.26824951171898</c:v>
                </c:pt>
                <c:pt idx="3284">
                  <c:v>509.18402099609398</c:v>
                </c:pt>
                <c:pt idx="3285">
                  <c:v>508.87878417968801</c:v>
                </c:pt>
                <c:pt idx="3286">
                  <c:v>507.35244750976614</c:v>
                </c:pt>
                <c:pt idx="3287">
                  <c:v>505.21554565429699</c:v>
                </c:pt>
                <c:pt idx="3288">
                  <c:v>504.60504150390608</c:v>
                </c:pt>
                <c:pt idx="3289">
                  <c:v>504.29977416992205</c:v>
                </c:pt>
                <c:pt idx="3290">
                  <c:v>505.82608032226602</c:v>
                </c:pt>
                <c:pt idx="3291">
                  <c:v>507.04718017578108</c:v>
                </c:pt>
                <c:pt idx="3292">
                  <c:v>506.13134765624994</c:v>
                </c:pt>
                <c:pt idx="3293">
                  <c:v>505.21554565429699</c:v>
                </c:pt>
                <c:pt idx="3294">
                  <c:v>505.21554565429699</c:v>
                </c:pt>
                <c:pt idx="3295">
                  <c:v>506.13134765624994</c:v>
                </c:pt>
                <c:pt idx="3296">
                  <c:v>508.26824951171898</c:v>
                </c:pt>
                <c:pt idx="3297">
                  <c:v>507.65771484375006</c:v>
                </c:pt>
                <c:pt idx="3298">
                  <c:v>507.04718017578108</c:v>
                </c:pt>
                <c:pt idx="3299">
                  <c:v>506.13134765624994</c:v>
                </c:pt>
                <c:pt idx="3300">
                  <c:v>506.13134765624994</c:v>
                </c:pt>
                <c:pt idx="3301">
                  <c:v>506.74188232421903</c:v>
                </c:pt>
                <c:pt idx="3302">
                  <c:v>505.21554565429699</c:v>
                </c:pt>
                <c:pt idx="3303">
                  <c:v>505.21554565429699</c:v>
                </c:pt>
                <c:pt idx="3304">
                  <c:v>506.13134765624994</c:v>
                </c:pt>
                <c:pt idx="3305">
                  <c:v>505.21554565429699</c:v>
                </c:pt>
                <c:pt idx="3306">
                  <c:v>504.29977416992205</c:v>
                </c:pt>
                <c:pt idx="3307">
                  <c:v>505.21554565429699</c:v>
                </c:pt>
                <c:pt idx="3308">
                  <c:v>505.52081298828091</c:v>
                </c:pt>
                <c:pt idx="3309">
                  <c:v>507.04718017578108</c:v>
                </c:pt>
                <c:pt idx="3310">
                  <c:v>506.13134765624994</c:v>
                </c:pt>
                <c:pt idx="3311">
                  <c:v>506.13134765624994</c:v>
                </c:pt>
                <c:pt idx="3312">
                  <c:v>505.21554565429699</c:v>
                </c:pt>
                <c:pt idx="3313">
                  <c:v>505.21554565429699</c:v>
                </c:pt>
                <c:pt idx="3314">
                  <c:v>504.29977416992205</c:v>
                </c:pt>
                <c:pt idx="3315">
                  <c:v>504.29977416992205</c:v>
                </c:pt>
                <c:pt idx="3316">
                  <c:v>505.21554565429699</c:v>
                </c:pt>
                <c:pt idx="3317">
                  <c:v>507.04718017578108</c:v>
                </c:pt>
                <c:pt idx="3318">
                  <c:v>508.26824951171898</c:v>
                </c:pt>
                <c:pt idx="3319">
                  <c:v>507.04718017578108</c:v>
                </c:pt>
                <c:pt idx="3320">
                  <c:v>506.13134765624994</c:v>
                </c:pt>
                <c:pt idx="3321">
                  <c:v>506.13134765624994</c:v>
                </c:pt>
                <c:pt idx="3322">
                  <c:v>507.65771484375006</c:v>
                </c:pt>
                <c:pt idx="3323">
                  <c:v>507.04718017578108</c:v>
                </c:pt>
                <c:pt idx="3324">
                  <c:v>507.04718017578108</c:v>
                </c:pt>
                <c:pt idx="3325">
                  <c:v>505.52081298828091</c:v>
                </c:pt>
                <c:pt idx="3326">
                  <c:v>505.82608032226602</c:v>
                </c:pt>
                <c:pt idx="3327">
                  <c:v>505.21554565429699</c:v>
                </c:pt>
                <c:pt idx="3328">
                  <c:v>504.29977416992205</c:v>
                </c:pt>
                <c:pt idx="3329">
                  <c:v>503.68923950195301</c:v>
                </c:pt>
                <c:pt idx="3330">
                  <c:v>503.07870483398398</c:v>
                </c:pt>
                <c:pt idx="3331">
                  <c:v>503.07870483398398</c:v>
                </c:pt>
                <c:pt idx="3332">
                  <c:v>503.07870483398398</c:v>
                </c:pt>
                <c:pt idx="3333">
                  <c:v>503.07870483398398</c:v>
                </c:pt>
                <c:pt idx="3334">
                  <c:v>504.29977416992205</c:v>
                </c:pt>
                <c:pt idx="3335">
                  <c:v>504.29977416992205</c:v>
                </c:pt>
                <c:pt idx="3336">
                  <c:v>505.21554565429699</c:v>
                </c:pt>
                <c:pt idx="3337">
                  <c:v>505.21554565429699</c:v>
                </c:pt>
                <c:pt idx="3338">
                  <c:v>505.21554565429699</c:v>
                </c:pt>
                <c:pt idx="3339">
                  <c:v>504.29977416992205</c:v>
                </c:pt>
                <c:pt idx="3340">
                  <c:v>505.21554565429699</c:v>
                </c:pt>
                <c:pt idx="3341">
                  <c:v>506.13134765624994</c:v>
                </c:pt>
                <c:pt idx="3342">
                  <c:v>505.82608032226602</c:v>
                </c:pt>
                <c:pt idx="3343">
                  <c:v>505.21554565429699</c:v>
                </c:pt>
                <c:pt idx="3344">
                  <c:v>503.99450683593801</c:v>
                </c:pt>
                <c:pt idx="3345">
                  <c:v>503.99450683593801</c:v>
                </c:pt>
                <c:pt idx="3346">
                  <c:v>504.29977416992205</c:v>
                </c:pt>
                <c:pt idx="3347">
                  <c:v>504.29977416992205</c:v>
                </c:pt>
                <c:pt idx="3348">
                  <c:v>503.07870483398398</c:v>
                </c:pt>
                <c:pt idx="3349">
                  <c:v>503.99450683593801</c:v>
                </c:pt>
                <c:pt idx="3350">
                  <c:v>503.68923950195301</c:v>
                </c:pt>
                <c:pt idx="3351">
                  <c:v>503.07870483398398</c:v>
                </c:pt>
                <c:pt idx="3352">
                  <c:v>503.07870483398398</c:v>
                </c:pt>
                <c:pt idx="3353">
                  <c:v>503.99450683593801</c:v>
                </c:pt>
                <c:pt idx="3354">
                  <c:v>504.60504150390608</c:v>
                </c:pt>
                <c:pt idx="3355">
                  <c:v>505.21554565429699</c:v>
                </c:pt>
                <c:pt idx="3356">
                  <c:v>505.21554565429699</c:v>
                </c:pt>
                <c:pt idx="3357">
                  <c:v>504.29977416992205</c:v>
                </c:pt>
                <c:pt idx="3358">
                  <c:v>504.29977416992205</c:v>
                </c:pt>
                <c:pt idx="3359">
                  <c:v>504.29977416992205</c:v>
                </c:pt>
                <c:pt idx="3360">
                  <c:v>503.68923950195301</c:v>
                </c:pt>
                <c:pt idx="3361">
                  <c:v>503.07870483398398</c:v>
                </c:pt>
                <c:pt idx="3362">
                  <c:v>501.24710083007801</c:v>
                </c:pt>
                <c:pt idx="3363">
                  <c:v>500.02606201171898</c:v>
                </c:pt>
                <c:pt idx="3364">
                  <c:v>500.02606201171898</c:v>
                </c:pt>
                <c:pt idx="3365">
                  <c:v>499.11026000976614</c:v>
                </c:pt>
                <c:pt idx="3366">
                  <c:v>500.94183349609392</c:v>
                </c:pt>
                <c:pt idx="3367">
                  <c:v>503.68923950195301</c:v>
                </c:pt>
                <c:pt idx="3368">
                  <c:v>504.29977416992205</c:v>
                </c:pt>
                <c:pt idx="3369">
                  <c:v>504.29977416992205</c:v>
                </c:pt>
                <c:pt idx="3370">
                  <c:v>504.60504150390608</c:v>
                </c:pt>
                <c:pt idx="3371">
                  <c:v>505.21554565429699</c:v>
                </c:pt>
                <c:pt idx="3372">
                  <c:v>505.21554565429699</c:v>
                </c:pt>
                <c:pt idx="3373">
                  <c:v>505.21554565429699</c:v>
                </c:pt>
                <c:pt idx="3374">
                  <c:v>503.99450683593801</c:v>
                </c:pt>
                <c:pt idx="3375">
                  <c:v>503.07870483398398</c:v>
                </c:pt>
                <c:pt idx="3376">
                  <c:v>505.21554565429699</c:v>
                </c:pt>
                <c:pt idx="3377">
                  <c:v>503.99450683593801</c:v>
                </c:pt>
                <c:pt idx="3378">
                  <c:v>504.29977416992205</c:v>
                </c:pt>
                <c:pt idx="3379">
                  <c:v>505.21554565429699</c:v>
                </c:pt>
                <c:pt idx="3380">
                  <c:v>504.29977416992205</c:v>
                </c:pt>
                <c:pt idx="3381">
                  <c:v>504.29977416992205</c:v>
                </c:pt>
                <c:pt idx="3382">
                  <c:v>504.60504150390608</c:v>
                </c:pt>
                <c:pt idx="3383">
                  <c:v>503.99450683593801</c:v>
                </c:pt>
                <c:pt idx="3384">
                  <c:v>503.07870483398398</c:v>
                </c:pt>
                <c:pt idx="3385">
                  <c:v>503.68923950195301</c:v>
                </c:pt>
                <c:pt idx="3386">
                  <c:v>503.07870483398398</c:v>
                </c:pt>
                <c:pt idx="3387">
                  <c:v>503.07870483398398</c:v>
                </c:pt>
                <c:pt idx="3388">
                  <c:v>502.16290283203108</c:v>
                </c:pt>
                <c:pt idx="3389">
                  <c:v>503.07870483398398</c:v>
                </c:pt>
                <c:pt idx="3390">
                  <c:v>503.99450683593801</c:v>
                </c:pt>
                <c:pt idx="3391">
                  <c:v>503.99450683593801</c:v>
                </c:pt>
                <c:pt idx="3392">
                  <c:v>503.99450683593801</c:v>
                </c:pt>
                <c:pt idx="3393">
                  <c:v>503.07870483398398</c:v>
                </c:pt>
                <c:pt idx="3394">
                  <c:v>502.46817016601597</c:v>
                </c:pt>
                <c:pt idx="3395">
                  <c:v>502.16290283203108</c:v>
                </c:pt>
                <c:pt idx="3396">
                  <c:v>503.07870483398398</c:v>
                </c:pt>
                <c:pt idx="3397">
                  <c:v>502.77343749999994</c:v>
                </c:pt>
                <c:pt idx="3398">
                  <c:v>503.99450683593801</c:v>
                </c:pt>
                <c:pt idx="3399">
                  <c:v>504.29977416992205</c:v>
                </c:pt>
                <c:pt idx="3400">
                  <c:v>503.07870483398398</c:v>
                </c:pt>
                <c:pt idx="3401">
                  <c:v>502.16290283203108</c:v>
                </c:pt>
                <c:pt idx="3402">
                  <c:v>501.55236816406307</c:v>
                </c:pt>
                <c:pt idx="3403">
                  <c:v>502.16290283203108</c:v>
                </c:pt>
                <c:pt idx="3404">
                  <c:v>503.07870483398398</c:v>
                </c:pt>
                <c:pt idx="3405">
                  <c:v>503.99450683593801</c:v>
                </c:pt>
                <c:pt idx="3406">
                  <c:v>504.29977416992205</c:v>
                </c:pt>
                <c:pt idx="3407">
                  <c:v>503.07870483398398</c:v>
                </c:pt>
                <c:pt idx="3408">
                  <c:v>501.24710083007801</c:v>
                </c:pt>
                <c:pt idx="3409">
                  <c:v>500.63659667968795</c:v>
                </c:pt>
                <c:pt idx="3410">
                  <c:v>500.02606201171898</c:v>
                </c:pt>
                <c:pt idx="3411">
                  <c:v>500.02606201171898</c:v>
                </c:pt>
                <c:pt idx="3412">
                  <c:v>501.24710083007801</c:v>
                </c:pt>
                <c:pt idx="3413">
                  <c:v>502.16290283203108</c:v>
                </c:pt>
                <c:pt idx="3414">
                  <c:v>503.99450683593801</c:v>
                </c:pt>
                <c:pt idx="3415">
                  <c:v>503.99450683593801</c:v>
                </c:pt>
                <c:pt idx="3416">
                  <c:v>502.46817016601597</c:v>
                </c:pt>
                <c:pt idx="3417">
                  <c:v>502.16290283203108</c:v>
                </c:pt>
                <c:pt idx="3418">
                  <c:v>501.24710083007801</c:v>
                </c:pt>
                <c:pt idx="3419">
                  <c:v>500.94183349609392</c:v>
                </c:pt>
                <c:pt idx="3420">
                  <c:v>501.24710083007801</c:v>
                </c:pt>
                <c:pt idx="3421">
                  <c:v>502.16290283203108</c:v>
                </c:pt>
                <c:pt idx="3422">
                  <c:v>503.07870483398398</c:v>
                </c:pt>
                <c:pt idx="3423">
                  <c:v>505.21554565429699</c:v>
                </c:pt>
                <c:pt idx="3424">
                  <c:v>504.29977416992205</c:v>
                </c:pt>
                <c:pt idx="3425">
                  <c:v>503.07870483398398</c:v>
                </c:pt>
                <c:pt idx="3426">
                  <c:v>502.16290283203108</c:v>
                </c:pt>
                <c:pt idx="3427">
                  <c:v>503.99450683593801</c:v>
                </c:pt>
                <c:pt idx="3428">
                  <c:v>505.21554565429699</c:v>
                </c:pt>
                <c:pt idx="3429">
                  <c:v>505.21554565429699</c:v>
                </c:pt>
                <c:pt idx="3430">
                  <c:v>503.99450683593801</c:v>
                </c:pt>
                <c:pt idx="3431">
                  <c:v>503.07870483398398</c:v>
                </c:pt>
                <c:pt idx="3432">
                  <c:v>502.16290283203108</c:v>
                </c:pt>
                <c:pt idx="3433">
                  <c:v>502.16290283203108</c:v>
                </c:pt>
                <c:pt idx="3434">
                  <c:v>502.16290283203108</c:v>
                </c:pt>
                <c:pt idx="3435">
                  <c:v>501.24710083007801</c:v>
                </c:pt>
                <c:pt idx="3436">
                  <c:v>501.24710083007801</c:v>
                </c:pt>
                <c:pt idx="3437">
                  <c:v>502.16290283203108</c:v>
                </c:pt>
                <c:pt idx="3438">
                  <c:v>503.07870483398398</c:v>
                </c:pt>
                <c:pt idx="3439">
                  <c:v>503.99450683593801</c:v>
                </c:pt>
                <c:pt idx="3440">
                  <c:v>503.07870483398398</c:v>
                </c:pt>
                <c:pt idx="3441">
                  <c:v>503.07870483398398</c:v>
                </c:pt>
                <c:pt idx="3442">
                  <c:v>503.07870483398398</c:v>
                </c:pt>
                <c:pt idx="3443">
                  <c:v>502.46817016601597</c:v>
                </c:pt>
                <c:pt idx="3444">
                  <c:v>502.16290283203108</c:v>
                </c:pt>
                <c:pt idx="3445">
                  <c:v>501.24710083007801</c:v>
                </c:pt>
                <c:pt idx="3446">
                  <c:v>500.02606201171898</c:v>
                </c:pt>
                <c:pt idx="3447">
                  <c:v>500.02606201171898</c:v>
                </c:pt>
                <c:pt idx="3448">
                  <c:v>500.02606201171898</c:v>
                </c:pt>
                <c:pt idx="3449">
                  <c:v>501.24710083007801</c:v>
                </c:pt>
                <c:pt idx="3450">
                  <c:v>503.07870483398398</c:v>
                </c:pt>
                <c:pt idx="3451">
                  <c:v>503.07870483398398</c:v>
                </c:pt>
                <c:pt idx="3452">
                  <c:v>503.68923950195301</c:v>
                </c:pt>
                <c:pt idx="3453">
                  <c:v>503.07870483398398</c:v>
                </c:pt>
                <c:pt idx="3454">
                  <c:v>502.46817016601597</c:v>
                </c:pt>
                <c:pt idx="3455">
                  <c:v>502.16290283203108</c:v>
                </c:pt>
                <c:pt idx="3456">
                  <c:v>501.24710083007801</c:v>
                </c:pt>
                <c:pt idx="3457">
                  <c:v>500.63659667968795</c:v>
                </c:pt>
                <c:pt idx="3458">
                  <c:v>500.63659667968795</c:v>
                </c:pt>
                <c:pt idx="3459">
                  <c:v>500.02606201171898</c:v>
                </c:pt>
                <c:pt idx="3460">
                  <c:v>499.41552734375</c:v>
                </c:pt>
                <c:pt idx="3461">
                  <c:v>502.16290283203108</c:v>
                </c:pt>
                <c:pt idx="3462">
                  <c:v>501.24710083007801</c:v>
                </c:pt>
                <c:pt idx="3463">
                  <c:v>500.02606201171898</c:v>
                </c:pt>
                <c:pt idx="3464">
                  <c:v>500.02606201171898</c:v>
                </c:pt>
                <c:pt idx="3465">
                  <c:v>501.24710083007801</c:v>
                </c:pt>
                <c:pt idx="3466">
                  <c:v>502.46817016601597</c:v>
                </c:pt>
                <c:pt idx="3467">
                  <c:v>501.24710083007801</c:v>
                </c:pt>
                <c:pt idx="3468">
                  <c:v>500.02606201171898</c:v>
                </c:pt>
                <c:pt idx="3469">
                  <c:v>501.24710083007801</c:v>
                </c:pt>
                <c:pt idx="3470">
                  <c:v>503.07870483398398</c:v>
                </c:pt>
                <c:pt idx="3471">
                  <c:v>503.99450683593801</c:v>
                </c:pt>
                <c:pt idx="3472">
                  <c:v>503.99450683593801</c:v>
                </c:pt>
                <c:pt idx="3473">
                  <c:v>502.77343749999994</c:v>
                </c:pt>
                <c:pt idx="3474">
                  <c:v>503.07870483398398</c:v>
                </c:pt>
                <c:pt idx="3475">
                  <c:v>503.07870483398398</c:v>
                </c:pt>
                <c:pt idx="3476">
                  <c:v>505.21554565429699</c:v>
                </c:pt>
                <c:pt idx="3477">
                  <c:v>505.21554565429699</c:v>
                </c:pt>
                <c:pt idx="3478">
                  <c:v>505.21554565429699</c:v>
                </c:pt>
                <c:pt idx="3479">
                  <c:v>503.07870483398398</c:v>
                </c:pt>
                <c:pt idx="3480">
                  <c:v>502.16290283203108</c:v>
                </c:pt>
                <c:pt idx="3481">
                  <c:v>501.24710083007801</c:v>
                </c:pt>
                <c:pt idx="3482">
                  <c:v>501.24710083007801</c:v>
                </c:pt>
                <c:pt idx="3483">
                  <c:v>500.94183349609392</c:v>
                </c:pt>
                <c:pt idx="3484">
                  <c:v>500.02606201171898</c:v>
                </c:pt>
                <c:pt idx="3485">
                  <c:v>499.72079467773398</c:v>
                </c:pt>
                <c:pt idx="3486">
                  <c:v>500.02606201171898</c:v>
                </c:pt>
                <c:pt idx="3487">
                  <c:v>500.94183349609392</c:v>
                </c:pt>
                <c:pt idx="3488">
                  <c:v>502.16290283203108</c:v>
                </c:pt>
                <c:pt idx="3489">
                  <c:v>503.07870483398398</c:v>
                </c:pt>
                <c:pt idx="3490">
                  <c:v>501.24710083007801</c:v>
                </c:pt>
                <c:pt idx="3491">
                  <c:v>500.02606201171898</c:v>
                </c:pt>
                <c:pt idx="3492">
                  <c:v>502.16290283203108</c:v>
                </c:pt>
                <c:pt idx="3493">
                  <c:v>503.07870483398398</c:v>
                </c:pt>
                <c:pt idx="3494">
                  <c:v>502.16290283203108</c:v>
                </c:pt>
                <c:pt idx="3495">
                  <c:v>500.94183349609392</c:v>
                </c:pt>
                <c:pt idx="3496">
                  <c:v>501.24710083007801</c:v>
                </c:pt>
                <c:pt idx="3497">
                  <c:v>501.24710083007801</c:v>
                </c:pt>
                <c:pt idx="3498">
                  <c:v>503.99450683593801</c:v>
                </c:pt>
                <c:pt idx="3499">
                  <c:v>503.07870483398398</c:v>
                </c:pt>
                <c:pt idx="3500">
                  <c:v>503.07870483398398</c:v>
                </c:pt>
                <c:pt idx="3501">
                  <c:v>500.02606201171898</c:v>
                </c:pt>
                <c:pt idx="3502">
                  <c:v>500.94183349609392</c:v>
                </c:pt>
                <c:pt idx="3503">
                  <c:v>499.11026000976614</c:v>
                </c:pt>
                <c:pt idx="3504">
                  <c:v>499.72079467773398</c:v>
                </c:pt>
                <c:pt idx="3505">
                  <c:v>499.11026000976614</c:v>
                </c:pt>
                <c:pt idx="3506">
                  <c:v>501.24710083007801</c:v>
                </c:pt>
                <c:pt idx="3507">
                  <c:v>501.24710083007801</c:v>
                </c:pt>
                <c:pt idx="3508">
                  <c:v>500.02606201171898</c:v>
                </c:pt>
                <c:pt idx="3509">
                  <c:v>499.11026000976614</c:v>
                </c:pt>
                <c:pt idx="3510">
                  <c:v>499.41552734375</c:v>
                </c:pt>
                <c:pt idx="3511">
                  <c:v>500.63659667968795</c:v>
                </c:pt>
                <c:pt idx="3512">
                  <c:v>500.94183349609392</c:v>
                </c:pt>
                <c:pt idx="3513">
                  <c:v>502.16290283203108</c:v>
                </c:pt>
                <c:pt idx="3514">
                  <c:v>501.24710083007801</c:v>
                </c:pt>
                <c:pt idx="3515">
                  <c:v>501.24710083007801</c:v>
                </c:pt>
                <c:pt idx="3516">
                  <c:v>501.24710083007801</c:v>
                </c:pt>
                <c:pt idx="3517">
                  <c:v>503.07870483398398</c:v>
                </c:pt>
                <c:pt idx="3518">
                  <c:v>501.55236816406307</c:v>
                </c:pt>
                <c:pt idx="3519">
                  <c:v>503.07870483398398</c:v>
                </c:pt>
                <c:pt idx="3520">
                  <c:v>500.94183349609392</c:v>
                </c:pt>
                <c:pt idx="3521">
                  <c:v>500.02606201171898</c:v>
                </c:pt>
                <c:pt idx="3522">
                  <c:v>501.24710083007801</c:v>
                </c:pt>
                <c:pt idx="3523">
                  <c:v>502.16290283203108</c:v>
                </c:pt>
                <c:pt idx="3524">
                  <c:v>502.16290283203108</c:v>
                </c:pt>
                <c:pt idx="3525">
                  <c:v>501.24710083007801</c:v>
                </c:pt>
                <c:pt idx="3526">
                  <c:v>501.24710083007801</c:v>
                </c:pt>
                <c:pt idx="3527">
                  <c:v>502.16290283203108</c:v>
                </c:pt>
                <c:pt idx="3528">
                  <c:v>501.24710083007801</c:v>
                </c:pt>
                <c:pt idx="3529">
                  <c:v>501.24710083007801</c:v>
                </c:pt>
                <c:pt idx="3530">
                  <c:v>499.11026000976614</c:v>
                </c:pt>
                <c:pt idx="3531">
                  <c:v>499.41552734375</c:v>
                </c:pt>
                <c:pt idx="3532">
                  <c:v>499.11026000976614</c:v>
                </c:pt>
                <c:pt idx="3533">
                  <c:v>500.94183349609392</c:v>
                </c:pt>
                <c:pt idx="3534">
                  <c:v>502.77343749999994</c:v>
                </c:pt>
                <c:pt idx="3535">
                  <c:v>504.60504150390608</c:v>
                </c:pt>
                <c:pt idx="3536">
                  <c:v>503.07870483398398</c:v>
                </c:pt>
                <c:pt idx="3537">
                  <c:v>503.07870483398398</c:v>
                </c:pt>
                <c:pt idx="3538">
                  <c:v>502.16290283203108</c:v>
                </c:pt>
                <c:pt idx="3539">
                  <c:v>503.07870483398398</c:v>
                </c:pt>
                <c:pt idx="3540">
                  <c:v>503.07870483398398</c:v>
                </c:pt>
                <c:pt idx="3541">
                  <c:v>502.16290283203108</c:v>
                </c:pt>
                <c:pt idx="3542">
                  <c:v>501.24710083007801</c:v>
                </c:pt>
                <c:pt idx="3543">
                  <c:v>502.16290283203108</c:v>
                </c:pt>
                <c:pt idx="3544">
                  <c:v>500.94183349609392</c:v>
                </c:pt>
                <c:pt idx="3545">
                  <c:v>501.55236816406307</c:v>
                </c:pt>
                <c:pt idx="3546">
                  <c:v>501.24710083007801</c:v>
                </c:pt>
                <c:pt idx="3547">
                  <c:v>501.24710083007801</c:v>
                </c:pt>
                <c:pt idx="3548">
                  <c:v>501.24710083007801</c:v>
                </c:pt>
                <c:pt idx="3549">
                  <c:v>503.99450683593801</c:v>
                </c:pt>
                <c:pt idx="3550">
                  <c:v>503.99450683593801</c:v>
                </c:pt>
                <c:pt idx="3551">
                  <c:v>503.99450683593801</c:v>
                </c:pt>
                <c:pt idx="3552">
                  <c:v>503.99450683593801</c:v>
                </c:pt>
                <c:pt idx="3553">
                  <c:v>502.46817016601597</c:v>
                </c:pt>
                <c:pt idx="3554">
                  <c:v>502.46817016601597</c:v>
                </c:pt>
                <c:pt idx="3555">
                  <c:v>503.07870483398398</c:v>
                </c:pt>
                <c:pt idx="3556">
                  <c:v>503.99450683593801</c:v>
                </c:pt>
                <c:pt idx="3557">
                  <c:v>505.21554565429699</c:v>
                </c:pt>
                <c:pt idx="3558">
                  <c:v>503.99450683593801</c:v>
                </c:pt>
                <c:pt idx="3559">
                  <c:v>503.07870483398398</c:v>
                </c:pt>
                <c:pt idx="3560">
                  <c:v>503.99450683593801</c:v>
                </c:pt>
                <c:pt idx="3561">
                  <c:v>504.29977416992205</c:v>
                </c:pt>
                <c:pt idx="3562">
                  <c:v>505.21554565429699</c:v>
                </c:pt>
                <c:pt idx="3563">
                  <c:v>503.07870483398398</c:v>
                </c:pt>
                <c:pt idx="3564">
                  <c:v>505.21554565429699</c:v>
                </c:pt>
                <c:pt idx="3565">
                  <c:v>503.99450683593801</c:v>
                </c:pt>
                <c:pt idx="3566">
                  <c:v>503.99450683593801</c:v>
                </c:pt>
                <c:pt idx="3567">
                  <c:v>503.07870483398398</c:v>
                </c:pt>
                <c:pt idx="3568">
                  <c:v>503.07870483398398</c:v>
                </c:pt>
                <c:pt idx="3569">
                  <c:v>501.24710083007801</c:v>
                </c:pt>
                <c:pt idx="3570">
                  <c:v>503.07870483398398</c:v>
                </c:pt>
                <c:pt idx="3571">
                  <c:v>503.99450683593801</c:v>
                </c:pt>
                <c:pt idx="3572">
                  <c:v>505.21554565429699</c:v>
                </c:pt>
                <c:pt idx="3573">
                  <c:v>503.99450683593801</c:v>
                </c:pt>
                <c:pt idx="3574">
                  <c:v>502.16290283203108</c:v>
                </c:pt>
                <c:pt idx="3575">
                  <c:v>503.07870483398398</c:v>
                </c:pt>
                <c:pt idx="3576">
                  <c:v>503.07870483398398</c:v>
                </c:pt>
                <c:pt idx="3577">
                  <c:v>501.55236816406307</c:v>
                </c:pt>
                <c:pt idx="3578">
                  <c:v>500.94183349609392</c:v>
                </c:pt>
                <c:pt idx="3579">
                  <c:v>500.94183349609392</c:v>
                </c:pt>
                <c:pt idx="3580">
                  <c:v>500.94183349609392</c:v>
                </c:pt>
                <c:pt idx="3581">
                  <c:v>500.02606201171898</c:v>
                </c:pt>
                <c:pt idx="3582">
                  <c:v>501.55236816406307</c:v>
                </c:pt>
                <c:pt idx="3583">
                  <c:v>501.24710083007801</c:v>
                </c:pt>
                <c:pt idx="3584">
                  <c:v>503.07870483398398</c:v>
                </c:pt>
                <c:pt idx="3585">
                  <c:v>501.24710083007801</c:v>
                </c:pt>
                <c:pt idx="3586">
                  <c:v>500.02606201171898</c:v>
                </c:pt>
                <c:pt idx="3587">
                  <c:v>500.94183349609392</c:v>
                </c:pt>
                <c:pt idx="3588">
                  <c:v>502.16290283203108</c:v>
                </c:pt>
                <c:pt idx="3589">
                  <c:v>502.16290283203108</c:v>
                </c:pt>
                <c:pt idx="3590">
                  <c:v>502.77343749999994</c:v>
                </c:pt>
                <c:pt idx="3591">
                  <c:v>503.07870483398398</c:v>
                </c:pt>
                <c:pt idx="3592">
                  <c:v>503.99450683593801</c:v>
                </c:pt>
                <c:pt idx="3593">
                  <c:v>504.60504150390608</c:v>
                </c:pt>
                <c:pt idx="3594">
                  <c:v>502.16290283203108</c:v>
                </c:pt>
                <c:pt idx="3595">
                  <c:v>502.16290283203108</c:v>
                </c:pt>
                <c:pt idx="3596">
                  <c:v>503.07870483398398</c:v>
                </c:pt>
                <c:pt idx="3597">
                  <c:v>500.02606201171898</c:v>
                </c:pt>
                <c:pt idx="3598">
                  <c:v>501.24710083007801</c:v>
                </c:pt>
                <c:pt idx="3599">
                  <c:v>500.94183349609392</c:v>
                </c:pt>
                <c:pt idx="3600">
                  <c:v>503.07870483398398</c:v>
                </c:pt>
                <c:pt idx="3601">
                  <c:v>502.46817016601597</c:v>
                </c:pt>
                <c:pt idx="3602">
                  <c:v>502.46817016601597</c:v>
                </c:pt>
                <c:pt idx="3603">
                  <c:v>503.07870483398398</c:v>
                </c:pt>
                <c:pt idx="3604">
                  <c:v>503.07870483398398</c:v>
                </c:pt>
                <c:pt idx="3605">
                  <c:v>503.99450683593801</c:v>
                </c:pt>
                <c:pt idx="3606">
                  <c:v>503.99450683593801</c:v>
                </c:pt>
                <c:pt idx="3607">
                  <c:v>502.16290283203108</c:v>
                </c:pt>
                <c:pt idx="3608">
                  <c:v>503.07870483398398</c:v>
                </c:pt>
                <c:pt idx="3609">
                  <c:v>503.99450683593801</c:v>
                </c:pt>
                <c:pt idx="3610">
                  <c:v>505.82608032226602</c:v>
                </c:pt>
                <c:pt idx="3611">
                  <c:v>506.13134765624994</c:v>
                </c:pt>
                <c:pt idx="3612">
                  <c:v>505.52081298828091</c:v>
                </c:pt>
                <c:pt idx="3613">
                  <c:v>503.07870483398398</c:v>
                </c:pt>
                <c:pt idx="3614">
                  <c:v>503.07870483398398</c:v>
                </c:pt>
                <c:pt idx="3615">
                  <c:v>503.99450683593801</c:v>
                </c:pt>
                <c:pt idx="3616">
                  <c:v>502.16290283203108</c:v>
                </c:pt>
                <c:pt idx="3617">
                  <c:v>500.94183349609392</c:v>
                </c:pt>
                <c:pt idx="3618">
                  <c:v>501.24710083007801</c:v>
                </c:pt>
                <c:pt idx="3619">
                  <c:v>503.07870483398398</c:v>
                </c:pt>
                <c:pt idx="3620">
                  <c:v>503.68923950195301</c:v>
                </c:pt>
                <c:pt idx="3621">
                  <c:v>503.07870483398398</c:v>
                </c:pt>
                <c:pt idx="3622">
                  <c:v>502.16290283203108</c:v>
                </c:pt>
                <c:pt idx="3623">
                  <c:v>503.07870483398398</c:v>
                </c:pt>
                <c:pt idx="3624">
                  <c:v>502.16290283203108</c:v>
                </c:pt>
                <c:pt idx="3625">
                  <c:v>502.16290283203108</c:v>
                </c:pt>
                <c:pt idx="3626">
                  <c:v>501.24710083007801</c:v>
                </c:pt>
                <c:pt idx="3627">
                  <c:v>500.94183349609392</c:v>
                </c:pt>
                <c:pt idx="3628">
                  <c:v>503.07870483398398</c:v>
                </c:pt>
                <c:pt idx="3629">
                  <c:v>503.07870483398398</c:v>
                </c:pt>
                <c:pt idx="3630">
                  <c:v>503.68923950195301</c:v>
                </c:pt>
                <c:pt idx="3631">
                  <c:v>503.68923950195301</c:v>
                </c:pt>
                <c:pt idx="3632">
                  <c:v>503.07870483398398</c:v>
                </c:pt>
                <c:pt idx="3633">
                  <c:v>502.16290283203108</c:v>
                </c:pt>
                <c:pt idx="3634">
                  <c:v>500.63659667968795</c:v>
                </c:pt>
                <c:pt idx="3635">
                  <c:v>502.16290283203108</c:v>
                </c:pt>
                <c:pt idx="3636">
                  <c:v>502.77343749999994</c:v>
                </c:pt>
                <c:pt idx="3637">
                  <c:v>502.16290283203108</c:v>
                </c:pt>
                <c:pt idx="3638">
                  <c:v>503.07870483398398</c:v>
                </c:pt>
                <c:pt idx="3639">
                  <c:v>503.07870483398398</c:v>
                </c:pt>
                <c:pt idx="3640">
                  <c:v>503.07870483398398</c:v>
                </c:pt>
                <c:pt idx="3641">
                  <c:v>503.07870483398398</c:v>
                </c:pt>
                <c:pt idx="3642">
                  <c:v>503.07870483398398</c:v>
                </c:pt>
                <c:pt idx="3643">
                  <c:v>502.16290283203108</c:v>
                </c:pt>
                <c:pt idx="3644">
                  <c:v>503.07870483398398</c:v>
                </c:pt>
                <c:pt idx="3645">
                  <c:v>502.46817016601597</c:v>
                </c:pt>
                <c:pt idx="3646">
                  <c:v>500.94183349609392</c:v>
                </c:pt>
                <c:pt idx="3647">
                  <c:v>500.94183349609392</c:v>
                </c:pt>
                <c:pt idx="3648">
                  <c:v>501.24710083007801</c:v>
                </c:pt>
                <c:pt idx="3649">
                  <c:v>502.16290283203108</c:v>
                </c:pt>
                <c:pt idx="3650">
                  <c:v>502.16290283203108</c:v>
                </c:pt>
                <c:pt idx="3651">
                  <c:v>503.07870483398398</c:v>
                </c:pt>
                <c:pt idx="3652">
                  <c:v>503.99450683593801</c:v>
                </c:pt>
                <c:pt idx="3653">
                  <c:v>503.99450683593801</c:v>
                </c:pt>
                <c:pt idx="3654">
                  <c:v>503.99450683593801</c:v>
                </c:pt>
                <c:pt idx="3655">
                  <c:v>505.21554565429699</c:v>
                </c:pt>
                <c:pt idx="3656">
                  <c:v>505.21554565429699</c:v>
                </c:pt>
                <c:pt idx="3657">
                  <c:v>505.82608032226602</c:v>
                </c:pt>
                <c:pt idx="3658">
                  <c:v>505.21554565429699</c:v>
                </c:pt>
                <c:pt idx="3659">
                  <c:v>505.82608032226602</c:v>
                </c:pt>
                <c:pt idx="3660">
                  <c:v>505.82608032226602</c:v>
                </c:pt>
                <c:pt idx="3661">
                  <c:v>505.82608032226602</c:v>
                </c:pt>
                <c:pt idx="3662">
                  <c:v>504.29977416992205</c:v>
                </c:pt>
                <c:pt idx="3663">
                  <c:v>502.77343749999994</c:v>
                </c:pt>
                <c:pt idx="3664">
                  <c:v>504.29977416992205</c:v>
                </c:pt>
                <c:pt idx="3665">
                  <c:v>503.99450683593801</c:v>
                </c:pt>
                <c:pt idx="3666">
                  <c:v>503.99450683593801</c:v>
                </c:pt>
                <c:pt idx="3667">
                  <c:v>505.82608032226602</c:v>
                </c:pt>
                <c:pt idx="3668">
                  <c:v>506.13134765624994</c:v>
                </c:pt>
                <c:pt idx="3669">
                  <c:v>505.82608032226602</c:v>
                </c:pt>
                <c:pt idx="3670">
                  <c:v>505.21554565429699</c:v>
                </c:pt>
                <c:pt idx="3671">
                  <c:v>504.29977416992205</c:v>
                </c:pt>
                <c:pt idx="3672">
                  <c:v>505.21554565429699</c:v>
                </c:pt>
                <c:pt idx="3673">
                  <c:v>505.21554565429699</c:v>
                </c:pt>
                <c:pt idx="3674">
                  <c:v>505.82608032226602</c:v>
                </c:pt>
                <c:pt idx="3675">
                  <c:v>503.99450683593801</c:v>
                </c:pt>
                <c:pt idx="3676">
                  <c:v>506.74188232421903</c:v>
                </c:pt>
                <c:pt idx="3677">
                  <c:v>505.82608032226602</c:v>
                </c:pt>
                <c:pt idx="3678">
                  <c:v>505.21554565429699</c:v>
                </c:pt>
                <c:pt idx="3679">
                  <c:v>505.82608032226602</c:v>
                </c:pt>
                <c:pt idx="3680">
                  <c:v>508.26824951171898</c:v>
                </c:pt>
                <c:pt idx="3681">
                  <c:v>508.87878417968801</c:v>
                </c:pt>
                <c:pt idx="3682">
                  <c:v>508.87878417968801</c:v>
                </c:pt>
                <c:pt idx="3683">
                  <c:v>510.71035766601597</c:v>
                </c:pt>
                <c:pt idx="3684">
                  <c:v>511.62615966796892</c:v>
                </c:pt>
                <c:pt idx="3685">
                  <c:v>510.71035766601597</c:v>
                </c:pt>
                <c:pt idx="3686">
                  <c:v>510.71035766601597</c:v>
                </c:pt>
                <c:pt idx="3687">
                  <c:v>509.18402099609398</c:v>
                </c:pt>
                <c:pt idx="3688">
                  <c:v>508.87878417968801</c:v>
                </c:pt>
                <c:pt idx="3689">
                  <c:v>510.71035766601597</c:v>
                </c:pt>
                <c:pt idx="3690">
                  <c:v>511.32089233398403</c:v>
                </c:pt>
                <c:pt idx="3691">
                  <c:v>508.87878417968801</c:v>
                </c:pt>
                <c:pt idx="3692">
                  <c:v>509.79455566406301</c:v>
                </c:pt>
                <c:pt idx="3693">
                  <c:v>510.71035766601597</c:v>
                </c:pt>
                <c:pt idx="3694">
                  <c:v>508.87878417968801</c:v>
                </c:pt>
                <c:pt idx="3695">
                  <c:v>510.71035766601597</c:v>
                </c:pt>
                <c:pt idx="3696">
                  <c:v>511.32089233398403</c:v>
                </c:pt>
                <c:pt idx="3697">
                  <c:v>510.71035766601597</c:v>
                </c:pt>
                <c:pt idx="3698">
                  <c:v>510.71035766601597</c:v>
                </c:pt>
                <c:pt idx="3699">
                  <c:v>510.71035766601597</c:v>
                </c:pt>
                <c:pt idx="3700">
                  <c:v>510.09982299804705</c:v>
                </c:pt>
                <c:pt idx="3701">
                  <c:v>510.40509033203102</c:v>
                </c:pt>
                <c:pt idx="3702">
                  <c:v>510.71035766601597</c:v>
                </c:pt>
                <c:pt idx="3703">
                  <c:v>508.87878417968801</c:v>
                </c:pt>
                <c:pt idx="3704">
                  <c:v>508.57351684570295</c:v>
                </c:pt>
                <c:pt idx="3705">
                  <c:v>508.26824951171898</c:v>
                </c:pt>
                <c:pt idx="3706">
                  <c:v>508.26824951171898</c:v>
                </c:pt>
                <c:pt idx="3707">
                  <c:v>508.26824951171898</c:v>
                </c:pt>
                <c:pt idx="3708">
                  <c:v>509.79455566406301</c:v>
                </c:pt>
                <c:pt idx="3709">
                  <c:v>511.62615966796892</c:v>
                </c:pt>
                <c:pt idx="3710">
                  <c:v>511.32089233398403</c:v>
                </c:pt>
                <c:pt idx="3711">
                  <c:v>513.15246582031284</c:v>
                </c:pt>
                <c:pt idx="3712">
                  <c:v>513.15246582031284</c:v>
                </c:pt>
                <c:pt idx="3713">
                  <c:v>514.98406982421886</c:v>
                </c:pt>
                <c:pt idx="3714">
                  <c:v>513.76300048828102</c:v>
                </c:pt>
                <c:pt idx="3715">
                  <c:v>513.15246582031284</c:v>
                </c:pt>
                <c:pt idx="3716">
                  <c:v>512.23669433593784</c:v>
                </c:pt>
                <c:pt idx="3717">
                  <c:v>510.71035766601597</c:v>
                </c:pt>
                <c:pt idx="3718">
                  <c:v>510.71035766601597</c:v>
                </c:pt>
                <c:pt idx="3719">
                  <c:v>510.71035766601597</c:v>
                </c:pt>
                <c:pt idx="3720">
                  <c:v>510.09982299804705</c:v>
                </c:pt>
                <c:pt idx="3721">
                  <c:v>510.09982299804705</c:v>
                </c:pt>
                <c:pt idx="3722">
                  <c:v>510.09982299804705</c:v>
                </c:pt>
                <c:pt idx="3723">
                  <c:v>510.71035766601597</c:v>
                </c:pt>
                <c:pt idx="3724">
                  <c:v>510.71035766601597</c:v>
                </c:pt>
                <c:pt idx="3725">
                  <c:v>510.71035766601597</c:v>
                </c:pt>
                <c:pt idx="3726">
                  <c:v>509.79455566406301</c:v>
                </c:pt>
                <c:pt idx="3727">
                  <c:v>510.71035766601597</c:v>
                </c:pt>
                <c:pt idx="3728">
                  <c:v>510.71035766601597</c:v>
                </c:pt>
                <c:pt idx="3729">
                  <c:v>508.87878417968801</c:v>
                </c:pt>
                <c:pt idx="3730">
                  <c:v>509.18402099609398</c:v>
                </c:pt>
                <c:pt idx="3731">
                  <c:v>510.09982299804705</c:v>
                </c:pt>
                <c:pt idx="3732">
                  <c:v>510.09982299804705</c:v>
                </c:pt>
                <c:pt idx="3733">
                  <c:v>510.09982299804705</c:v>
                </c:pt>
                <c:pt idx="3734">
                  <c:v>510.71035766601597</c:v>
                </c:pt>
                <c:pt idx="3735">
                  <c:v>510.09982299804705</c:v>
                </c:pt>
                <c:pt idx="3736">
                  <c:v>510.71035766601597</c:v>
                </c:pt>
                <c:pt idx="3737">
                  <c:v>510.71035766601597</c:v>
                </c:pt>
                <c:pt idx="3738">
                  <c:v>510.71035766601597</c:v>
                </c:pt>
                <c:pt idx="3739">
                  <c:v>510.71035766601597</c:v>
                </c:pt>
                <c:pt idx="3740">
                  <c:v>510.40509033203102</c:v>
                </c:pt>
                <c:pt idx="3741">
                  <c:v>510.09982299804705</c:v>
                </c:pt>
                <c:pt idx="3742">
                  <c:v>510.71035766601597</c:v>
                </c:pt>
                <c:pt idx="3743">
                  <c:v>511.32089233398403</c:v>
                </c:pt>
                <c:pt idx="3744">
                  <c:v>510.09982299804705</c:v>
                </c:pt>
                <c:pt idx="3745">
                  <c:v>510.71035766601597</c:v>
                </c:pt>
                <c:pt idx="3746">
                  <c:v>510.09982299804705</c:v>
                </c:pt>
                <c:pt idx="3747">
                  <c:v>510.09982299804705</c:v>
                </c:pt>
                <c:pt idx="3748">
                  <c:v>510.71035766601597</c:v>
                </c:pt>
                <c:pt idx="3749">
                  <c:v>511.93142700195295</c:v>
                </c:pt>
                <c:pt idx="3750">
                  <c:v>511.93142700195295</c:v>
                </c:pt>
                <c:pt idx="3751">
                  <c:v>511.32089233398403</c:v>
                </c:pt>
                <c:pt idx="3752">
                  <c:v>510.71035766601597</c:v>
                </c:pt>
                <c:pt idx="3753">
                  <c:v>511.93142700195295</c:v>
                </c:pt>
                <c:pt idx="3754">
                  <c:v>510.71035766601597</c:v>
                </c:pt>
                <c:pt idx="3755">
                  <c:v>510.71035766601597</c:v>
                </c:pt>
                <c:pt idx="3756">
                  <c:v>510.71035766601597</c:v>
                </c:pt>
                <c:pt idx="3757">
                  <c:v>510.09982299804705</c:v>
                </c:pt>
                <c:pt idx="3758">
                  <c:v>510.09982299804705</c:v>
                </c:pt>
                <c:pt idx="3759">
                  <c:v>512.84722900390568</c:v>
                </c:pt>
                <c:pt idx="3760">
                  <c:v>513.15246582031284</c:v>
                </c:pt>
                <c:pt idx="3761">
                  <c:v>511.32089233398403</c:v>
                </c:pt>
                <c:pt idx="3762">
                  <c:v>512.84722900390568</c:v>
                </c:pt>
                <c:pt idx="3763">
                  <c:v>513.76300048828102</c:v>
                </c:pt>
                <c:pt idx="3764">
                  <c:v>511.93142700195295</c:v>
                </c:pt>
                <c:pt idx="3765">
                  <c:v>513.76300048828102</c:v>
                </c:pt>
                <c:pt idx="3766">
                  <c:v>513.76300048828102</c:v>
                </c:pt>
                <c:pt idx="3767">
                  <c:v>512.84722900390568</c:v>
                </c:pt>
                <c:pt idx="3768">
                  <c:v>512.23669433593784</c:v>
                </c:pt>
                <c:pt idx="3769">
                  <c:v>513.76300048828102</c:v>
                </c:pt>
                <c:pt idx="3770">
                  <c:v>513.15246582031284</c:v>
                </c:pt>
                <c:pt idx="3771">
                  <c:v>511.93142700195295</c:v>
                </c:pt>
                <c:pt idx="3772">
                  <c:v>511.93142700195295</c:v>
                </c:pt>
                <c:pt idx="3773">
                  <c:v>510.40509033203102</c:v>
                </c:pt>
                <c:pt idx="3774">
                  <c:v>510.09982299804705</c:v>
                </c:pt>
                <c:pt idx="3775">
                  <c:v>510.09982299804705</c:v>
                </c:pt>
                <c:pt idx="3776">
                  <c:v>510.71035766601597</c:v>
                </c:pt>
                <c:pt idx="3777">
                  <c:v>510.71035766601597</c:v>
                </c:pt>
                <c:pt idx="3778">
                  <c:v>510.09982299804705</c:v>
                </c:pt>
                <c:pt idx="3779">
                  <c:v>510.09982299804705</c:v>
                </c:pt>
                <c:pt idx="3780">
                  <c:v>511.32089233398403</c:v>
                </c:pt>
                <c:pt idx="3781">
                  <c:v>510.09982299804705</c:v>
                </c:pt>
                <c:pt idx="3782">
                  <c:v>509.18402099609398</c:v>
                </c:pt>
                <c:pt idx="3783">
                  <c:v>509.79455566406301</c:v>
                </c:pt>
                <c:pt idx="3784">
                  <c:v>510.09982299804705</c:v>
                </c:pt>
                <c:pt idx="3785">
                  <c:v>510.09982299804705</c:v>
                </c:pt>
                <c:pt idx="3786">
                  <c:v>508.87878417968801</c:v>
                </c:pt>
                <c:pt idx="3787">
                  <c:v>508.57351684570295</c:v>
                </c:pt>
                <c:pt idx="3788">
                  <c:v>508.26824951171898</c:v>
                </c:pt>
                <c:pt idx="3789">
                  <c:v>508.26824951171898</c:v>
                </c:pt>
                <c:pt idx="3790">
                  <c:v>508.87878417968801</c:v>
                </c:pt>
                <c:pt idx="3791">
                  <c:v>508.87878417968801</c:v>
                </c:pt>
                <c:pt idx="3792">
                  <c:v>508.87878417968801</c:v>
                </c:pt>
                <c:pt idx="3793">
                  <c:v>508.57351684570295</c:v>
                </c:pt>
                <c:pt idx="3794">
                  <c:v>508.57351684570295</c:v>
                </c:pt>
                <c:pt idx="3795">
                  <c:v>508.87878417968801</c:v>
                </c:pt>
                <c:pt idx="3796">
                  <c:v>510.71035766601597</c:v>
                </c:pt>
                <c:pt idx="3797">
                  <c:v>510.71035766601597</c:v>
                </c:pt>
                <c:pt idx="3798">
                  <c:v>510.71035766601597</c:v>
                </c:pt>
                <c:pt idx="3799">
                  <c:v>509.18402099609398</c:v>
                </c:pt>
                <c:pt idx="3800">
                  <c:v>509.79455566406301</c:v>
                </c:pt>
                <c:pt idx="3801">
                  <c:v>508.57351684570295</c:v>
                </c:pt>
                <c:pt idx="3802">
                  <c:v>507.35244750976614</c:v>
                </c:pt>
                <c:pt idx="3803">
                  <c:v>507.65771484375006</c:v>
                </c:pt>
                <c:pt idx="3804">
                  <c:v>508.87878417968801</c:v>
                </c:pt>
                <c:pt idx="3805">
                  <c:v>508.87878417968801</c:v>
                </c:pt>
                <c:pt idx="3806">
                  <c:v>509.79455566406301</c:v>
                </c:pt>
                <c:pt idx="3807">
                  <c:v>510.09982299804705</c:v>
                </c:pt>
                <c:pt idx="3808">
                  <c:v>508.87878417968801</c:v>
                </c:pt>
                <c:pt idx="3809">
                  <c:v>508.87878417968801</c:v>
                </c:pt>
                <c:pt idx="3810">
                  <c:v>507.65771484375006</c:v>
                </c:pt>
                <c:pt idx="3811">
                  <c:v>508.87878417968801</c:v>
                </c:pt>
                <c:pt idx="3812">
                  <c:v>510.09982299804705</c:v>
                </c:pt>
                <c:pt idx="3813">
                  <c:v>509.18402099609398</c:v>
                </c:pt>
                <c:pt idx="3814">
                  <c:v>510.71035766601597</c:v>
                </c:pt>
                <c:pt idx="3815">
                  <c:v>511.62615966796892</c:v>
                </c:pt>
                <c:pt idx="3816">
                  <c:v>508.87878417968801</c:v>
                </c:pt>
                <c:pt idx="3817">
                  <c:v>510.09982299804705</c:v>
                </c:pt>
                <c:pt idx="3818">
                  <c:v>509.79455566406301</c:v>
                </c:pt>
                <c:pt idx="3819">
                  <c:v>510.71035766601597</c:v>
                </c:pt>
                <c:pt idx="3820">
                  <c:v>510.71035766601597</c:v>
                </c:pt>
                <c:pt idx="3821">
                  <c:v>510.71035766601597</c:v>
                </c:pt>
                <c:pt idx="3822">
                  <c:v>511.93142700195295</c:v>
                </c:pt>
                <c:pt idx="3823">
                  <c:v>510.71035766601597</c:v>
                </c:pt>
                <c:pt idx="3824">
                  <c:v>510.09982299804705</c:v>
                </c:pt>
                <c:pt idx="3825">
                  <c:v>508.87878417968801</c:v>
                </c:pt>
                <c:pt idx="3826">
                  <c:v>508.87878417968801</c:v>
                </c:pt>
                <c:pt idx="3827">
                  <c:v>508.87878417968801</c:v>
                </c:pt>
                <c:pt idx="3828">
                  <c:v>507.65771484375006</c:v>
                </c:pt>
                <c:pt idx="3829">
                  <c:v>506.74188232421903</c:v>
                </c:pt>
                <c:pt idx="3830">
                  <c:v>505.82608032226602</c:v>
                </c:pt>
                <c:pt idx="3831">
                  <c:v>505.82608032226602</c:v>
                </c:pt>
                <c:pt idx="3832">
                  <c:v>505.82608032226602</c:v>
                </c:pt>
                <c:pt idx="3833">
                  <c:v>505.82608032226602</c:v>
                </c:pt>
                <c:pt idx="3834">
                  <c:v>504.60504150390608</c:v>
                </c:pt>
                <c:pt idx="3835">
                  <c:v>505.21554565429699</c:v>
                </c:pt>
                <c:pt idx="3836">
                  <c:v>504.60504150390608</c:v>
                </c:pt>
                <c:pt idx="3837">
                  <c:v>507.04718017578108</c:v>
                </c:pt>
                <c:pt idx="3838">
                  <c:v>507.04718017578108</c:v>
                </c:pt>
                <c:pt idx="3839">
                  <c:v>507.04718017578108</c:v>
                </c:pt>
                <c:pt idx="3840">
                  <c:v>506.13134765624994</c:v>
                </c:pt>
                <c:pt idx="3841">
                  <c:v>505.21554565429699</c:v>
                </c:pt>
                <c:pt idx="3842">
                  <c:v>504.60504150390608</c:v>
                </c:pt>
                <c:pt idx="3843">
                  <c:v>505.82608032226602</c:v>
                </c:pt>
                <c:pt idx="3844">
                  <c:v>504.60504150390608</c:v>
                </c:pt>
                <c:pt idx="3845">
                  <c:v>502.77343749999994</c:v>
                </c:pt>
                <c:pt idx="3846">
                  <c:v>503.99450683593801</c:v>
                </c:pt>
                <c:pt idx="3847">
                  <c:v>505.21554565429699</c:v>
                </c:pt>
                <c:pt idx="3848">
                  <c:v>503.68923950195301</c:v>
                </c:pt>
                <c:pt idx="3849">
                  <c:v>503.99450683593801</c:v>
                </c:pt>
                <c:pt idx="3850">
                  <c:v>503.07870483398398</c:v>
                </c:pt>
                <c:pt idx="3851">
                  <c:v>502.77343749999994</c:v>
                </c:pt>
                <c:pt idx="3852">
                  <c:v>503.99450683593801</c:v>
                </c:pt>
                <c:pt idx="3853">
                  <c:v>502.16290283203108</c:v>
                </c:pt>
                <c:pt idx="3854">
                  <c:v>502.77343749999994</c:v>
                </c:pt>
                <c:pt idx="3855">
                  <c:v>502.77343749999994</c:v>
                </c:pt>
                <c:pt idx="3856">
                  <c:v>504.60504150390608</c:v>
                </c:pt>
                <c:pt idx="3857">
                  <c:v>504.60504150390608</c:v>
                </c:pt>
                <c:pt idx="3858">
                  <c:v>503.99450683593801</c:v>
                </c:pt>
                <c:pt idx="3859">
                  <c:v>502.77343749999994</c:v>
                </c:pt>
                <c:pt idx="3860">
                  <c:v>502.77343749999994</c:v>
                </c:pt>
                <c:pt idx="3861">
                  <c:v>502.46817016601597</c:v>
                </c:pt>
                <c:pt idx="3862">
                  <c:v>500.94183349609392</c:v>
                </c:pt>
                <c:pt idx="3863">
                  <c:v>502.16290283203108</c:v>
                </c:pt>
                <c:pt idx="3864">
                  <c:v>502.77343749999994</c:v>
                </c:pt>
                <c:pt idx="3865">
                  <c:v>503.68923950195301</c:v>
                </c:pt>
                <c:pt idx="3866">
                  <c:v>505.21554565429699</c:v>
                </c:pt>
                <c:pt idx="3867">
                  <c:v>505.21554565429699</c:v>
                </c:pt>
                <c:pt idx="3868">
                  <c:v>504.29977416992205</c:v>
                </c:pt>
                <c:pt idx="3869">
                  <c:v>505.21554565429699</c:v>
                </c:pt>
                <c:pt idx="3870">
                  <c:v>505.21554565429699</c:v>
                </c:pt>
                <c:pt idx="3871">
                  <c:v>503.99450683593801</c:v>
                </c:pt>
                <c:pt idx="3872">
                  <c:v>503.07870483398398</c:v>
                </c:pt>
                <c:pt idx="3873">
                  <c:v>502.77343749999994</c:v>
                </c:pt>
                <c:pt idx="3874">
                  <c:v>503.99450683593801</c:v>
                </c:pt>
                <c:pt idx="3875">
                  <c:v>502.46817016601597</c:v>
                </c:pt>
                <c:pt idx="3876">
                  <c:v>502.16290283203108</c:v>
                </c:pt>
                <c:pt idx="3877">
                  <c:v>502.16290283203108</c:v>
                </c:pt>
                <c:pt idx="3878">
                  <c:v>500.02606201171898</c:v>
                </c:pt>
                <c:pt idx="3879">
                  <c:v>500.94183349609392</c:v>
                </c:pt>
                <c:pt idx="3880">
                  <c:v>502.16290283203108</c:v>
                </c:pt>
                <c:pt idx="3881">
                  <c:v>502.16290283203108</c:v>
                </c:pt>
                <c:pt idx="3882">
                  <c:v>500.94183349609392</c:v>
                </c:pt>
                <c:pt idx="3883">
                  <c:v>500.94183349609392</c:v>
                </c:pt>
                <c:pt idx="3884">
                  <c:v>500.94183349609392</c:v>
                </c:pt>
                <c:pt idx="3885">
                  <c:v>502.16290283203108</c:v>
                </c:pt>
                <c:pt idx="3886">
                  <c:v>500.94183349609392</c:v>
                </c:pt>
                <c:pt idx="3887">
                  <c:v>500.94183349609392</c:v>
                </c:pt>
                <c:pt idx="3888">
                  <c:v>501.55236816406307</c:v>
                </c:pt>
                <c:pt idx="3889">
                  <c:v>502.77343749999994</c:v>
                </c:pt>
                <c:pt idx="3890">
                  <c:v>501.55236816406307</c:v>
                </c:pt>
                <c:pt idx="3891">
                  <c:v>502.77343749999994</c:v>
                </c:pt>
                <c:pt idx="3892">
                  <c:v>502.77343749999994</c:v>
                </c:pt>
                <c:pt idx="3893">
                  <c:v>502.77343749999994</c:v>
                </c:pt>
                <c:pt idx="3894">
                  <c:v>502.77343749999994</c:v>
                </c:pt>
                <c:pt idx="3895">
                  <c:v>502.77343749999994</c:v>
                </c:pt>
                <c:pt idx="3896">
                  <c:v>503.99450683593801</c:v>
                </c:pt>
                <c:pt idx="3897">
                  <c:v>503.99450683593801</c:v>
                </c:pt>
                <c:pt idx="3898">
                  <c:v>502.77343749999994</c:v>
                </c:pt>
                <c:pt idx="3899">
                  <c:v>502.16290283203108</c:v>
                </c:pt>
                <c:pt idx="3900">
                  <c:v>501.55236816406307</c:v>
                </c:pt>
                <c:pt idx="3901">
                  <c:v>499.72079467773398</c:v>
                </c:pt>
                <c:pt idx="3902">
                  <c:v>500.02606201171898</c:v>
                </c:pt>
                <c:pt idx="3903">
                  <c:v>502.16290283203108</c:v>
                </c:pt>
                <c:pt idx="3904">
                  <c:v>502.77343749999994</c:v>
                </c:pt>
                <c:pt idx="3905">
                  <c:v>502.77343749999994</c:v>
                </c:pt>
                <c:pt idx="3906">
                  <c:v>502.77343749999994</c:v>
                </c:pt>
                <c:pt idx="3907">
                  <c:v>503.99450683593801</c:v>
                </c:pt>
                <c:pt idx="3908">
                  <c:v>503.99450683593801</c:v>
                </c:pt>
                <c:pt idx="3909">
                  <c:v>504.60504150390608</c:v>
                </c:pt>
                <c:pt idx="3910">
                  <c:v>504.60504150390608</c:v>
                </c:pt>
                <c:pt idx="3911">
                  <c:v>504.60504150390608</c:v>
                </c:pt>
                <c:pt idx="3912">
                  <c:v>504.60504150390608</c:v>
                </c:pt>
                <c:pt idx="3913">
                  <c:v>503.99450683593801</c:v>
                </c:pt>
                <c:pt idx="3914">
                  <c:v>502.77343749999994</c:v>
                </c:pt>
                <c:pt idx="3915">
                  <c:v>502.77343749999994</c:v>
                </c:pt>
                <c:pt idx="3916">
                  <c:v>502.16290283203108</c:v>
                </c:pt>
                <c:pt idx="3917">
                  <c:v>502.16290283203108</c:v>
                </c:pt>
                <c:pt idx="3918">
                  <c:v>501.24710083007801</c:v>
                </c:pt>
                <c:pt idx="3919">
                  <c:v>500.94183349609392</c:v>
                </c:pt>
                <c:pt idx="3920">
                  <c:v>500.94183349609392</c:v>
                </c:pt>
                <c:pt idx="3921">
                  <c:v>500.94183349609392</c:v>
                </c:pt>
                <c:pt idx="3922">
                  <c:v>502.16290283203108</c:v>
                </c:pt>
                <c:pt idx="3923">
                  <c:v>500.94183349609392</c:v>
                </c:pt>
                <c:pt idx="3924">
                  <c:v>500.94183349609392</c:v>
                </c:pt>
                <c:pt idx="3925">
                  <c:v>500.94183349609392</c:v>
                </c:pt>
                <c:pt idx="3926">
                  <c:v>500.94183349609392</c:v>
                </c:pt>
                <c:pt idx="3927">
                  <c:v>500.94183349609392</c:v>
                </c:pt>
                <c:pt idx="3928">
                  <c:v>502.46817016601597</c:v>
                </c:pt>
                <c:pt idx="3929">
                  <c:v>502.16290283203108</c:v>
                </c:pt>
                <c:pt idx="3930">
                  <c:v>502.77343749999994</c:v>
                </c:pt>
                <c:pt idx="3931">
                  <c:v>503.99450683593801</c:v>
                </c:pt>
                <c:pt idx="3932">
                  <c:v>503.99450683593801</c:v>
                </c:pt>
                <c:pt idx="3933">
                  <c:v>503.99450683593801</c:v>
                </c:pt>
                <c:pt idx="3934">
                  <c:v>503.99450683593801</c:v>
                </c:pt>
                <c:pt idx="3935">
                  <c:v>502.77343749999994</c:v>
                </c:pt>
                <c:pt idx="3936">
                  <c:v>504.60504150390608</c:v>
                </c:pt>
                <c:pt idx="3937">
                  <c:v>504.60504150390608</c:v>
                </c:pt>
                <c:pt idx="3938">
                  <c:v>504.60504150390608</c:v>
                </c:pt>
                <c:pt idx="3939">
                  <c:v>502.77343749999994</c:v>
                </c:pt>
                <c:pt idx="3940">
                  <c:v>502.16290283203108</c:v>
                </c:pt>
                <c:pt idx="3941">
                  <c:v>502.16290283203108</c:v>
                </c:pt>
                <c:pt idx="3942">
                  <c:v>500.94183349609392</c:v>
                </c:pt>
                <c:pt idx="3943">
                  <c:v>500.94183349609392</c:v>
                </c:pt>
                <c:pt idx="3944">
                  <c:v>502.16290283203108</c:v>
                </c:pt>
                <c:pt idx="3945">
                  <c:v>502.16290283203108</c:v>
                </c:pt>
                <c:pt idx="3946">
                  <c:v>500.94183349609392</c:v>
                </c:pt>
                <c:pt idx="3947">
                  <c:v>500.94183349609392</c:v>
                </c:pt>
                <c:pt idx="3948">
                  <c:v>499.72079467773398</c:v>
                </c:pt>
                <c:pt idx="3949">
                  <c:v>499.11026000976614</c:v>
                </c:pt>
                <c:pt idx="3950">
                  <c:v>499.72079467773398</c:v>
                </c:pt>
                <c:pt idx="3951">
                  <c:v>500.94183349609392</c:v>
                </c:pt>
                <c:pt idx="3952">
                  <c:v>502.16290283203108</c:v>
                </c:pt>
                <c:pt idx="3953">
                  <c:v>502.16290283203108</c:v>
                </c:pt>
                <c:pt idx="3954">
                  <c:v>502.16290283203108</c:v>
                </c:pt>
                <c:pt idx="3955">
                  <c:v>502.16290283203108</c:v>
                </c:pt>
                <c:pt idx="3956">
                  <c:v>500.94183349609392</c:v>
                </c:pt>
                <c:pt idx="3957">
                  <c:v>499.72079467773398</c:v>
                </c:pt>
                <c:pt idx="3958">
                  <c:v>499.11026000976614</c:v>
                </c:pt>
                <c:pt idx="3959">
                  <c:v>496.36285400390608</c:v>
                </c:pt>
                <c:pt idx="3960">
                  <c:v>495.14178466796903</c:v>
                </c:pt>
                <c:pt idx="3961">
                  <c:v>496.0575866699221</c:v>
                </c:pt>
                <c:pt idx="3962">
                  <c:v>494.83651733398392</c:v>
                </c:pt>
                <c:pt idx="3963">
                  <c:v>492.39440917968801</c:v>
                </c:pt>
                <c:pt idx="3964">
                  <c:v>490.86807250976608</c:v>
                </c:pt>
                <c:pt idx="3965">
                  <c:v>491.78387451171898</c:v>
                </c:pt>
                <c:pt idx="3966">
                  <c:v>493.00491333007801</c:v>
                </c:pt>
                <c:pt idx="3967">
                  <c:v>489.95223999023392</c:v>
                </c:pt>
                <c:pt idx="3968">
                  <c:v>491.78387451171898</c:v>
                </c:pt>
                <c:pt idx="3969">
                  <c:v>489.95223999023392</c:v>
                </c:pt>
                <c:pt idx="3970">
                  <c:v>485.98379516601597</c:v>
                </c:pt>
                <c:pt idx="3971">
                  <c:v>487.81539916992205</c:v>
                </c:pt>
                <c:pt idx="3972">
                  <c:v>486.89959716796898</c:v>
                </c:pt>
                <c:pt idx="3973">
                  <c:v>484.76272583007801</c:v>
                </c:pt>
                <c:pt idx="3974">
                  <c:v>482.93115234374994</c:v>
                </c:pt>
                <c:pt idx="3975">
                  <c:v>483.84695434570301</c:v>
                </c:pt>
                <c:pt idx="3976">
                  <c:v>481.71005249023392</c:v>
                </c:pt>
                <c:pt idx="3977">
                  <c:v>482.93115234374994</c:v>
                </c:pt>
                <c:pt idx="3978">
                  <c:v>479.87847900390602</c:v>
                </c:pt>
                <c:pt idx="3979">
                  <c:v>481.40478515625</c:v>
                </c:pt>
                <c:pt idx="3980">
                  <c:v>481.09951782226597</c:v>
                </c:pt>
                <c:pt idx="3981">
                  <c:v>481.71005249023392</c:v>
                </c:pt>
                <c:pt idx="3982">
                  <c:v>482.93115234374994</c:v>
                </c:pt>
                <c:pt idx="3983">
                  <c:v>481.09951782226597</c:v>
                </c:pt>
                <c:pt idx="3984">
                  <c:v>482.93115234374994</c:v>
                </c:pt>
                <c:pt idx="3985">
                  <c:v>481.09951782226597</c:v>
                </c:pt>
                <c:pt idx="3986">
                  <c:v>481.09951782226597</c:v>
                </c:pt>
                <c:pt idx="3987">
                  <c:v>479.87847900390602</c:v>
                </c:pt>
                <c:pt idx="3988">
                  <c:v>479.26794433593807</c:v>
                </c:pt>
                <c:pt idx="3989">
                  <c:v>478.046875</c:v>
                </c:pt>
                <c:pt idx="3990">
                  <c:v>478.65740966796903</c:v>
                </c:pt>
                <c:pt idx="3991">
                  <c:v>479.26794433593807</c:v>
                </c:pt>
                <c:pt idx="3992">
                  <c:v>478.65740966796903</c:v>
                </c:pt>
                <c:pt idx="3993">
                  <c:v>479.26794433593807</c:v>
                </c:pt>
                <c:pt idx="3994">
                  <c:v>481.09951782226597</c:v>
                </c:pt>
                <c:pt idx="3995">
                  <c:v>481.71005249023392</c:v>
                </c:pt>
                <c:pt idx="3996">
                  <c:v>481.71005249023392</c:v>
                </c:pt>
                <c:pt idx="3997">
                  <c:v>479.57321166992205</c:v>
                </c:pt>
                <c:pt idx="3998">
                  <c:v>479.26794433593807</c:v>
                </c:pt>
                <c:pt idx="3999">
                  <c:v>476.82580566406307</c:v>
                </c:pt>
                <c:pt idx="4000">
                  <c:v>478.65740966796903</c:v>
                </c:pt>
                <c:pt idx="4001">
                  <c:v>479.87847900390602</c:v>
                </c:pt>
                <c:pt idx="4002">
                  <c:v>479.26794433593807</c:v>
                </c:pt>
                <c:pt idx="4003">
                  <c:v>479.87847900390602</c:v>
                </c:pt>
                <c:pt idx="4004">
                  <c:v>478.65740966796903</c:v>
                </c:pt>
                <c:pt idx="4005">
                  <c:v>481.71005249023392</c:v>
                </c:pt>
                <c:pt idx="4006">
                  <c:v>481.09951782226597</c:v>
                </c:pt>
                <c:pt idx="4007">
                  <c:v>481.09951782226597</c:v>
                </c:pt>
                <c:pt idx="4008">
                  <c:v>481.09951782226597</c:v>
                </c:pt>
                <c:pt idx="4009">
                  <c:v>479.87847900390602</c:v>
                </c:pt>
                <c:pt idx="4010">
                  <c:v>479.26794433593807</c:v>
                </c:pt>
                <c:pt idx="4011">
                  <c:v>478.65740966796903</c:v>
                </c:pt>
                <c:pt idx="4012">
                  <c:v>479.87847900390602</c:v>
                </c:pt>
                <c:pt idx="4013">
                  <c:v>478.65740966796903</c:v>
                </c:pt>
                <c:pt idx="4014">
                  <c:v>481.09951782226597</c:v>
                </c:pt>
                <c:pt idx="4015">
                  <c:v>479.87847900390602</c:v>
                </c:pt>
                <c:pt idx="4016">
                  <c:v>481.09951782226597</c:v>
                </c:pt>
                <c:pt idx="4017">
                  <c:v>478.65740966796903</c:v>
                </c:pt>
                <c:pt idx="4018">
                  <c:v>469.19415283203102</c:v>
                </c:pt>
                <c:pt idx="4019">
                  <c:v>460.03616333007795</c:v>
                </c:pt>
                <c:pt idx="4020">
                  <c:v>456.98348999023392</c:v>
                </c:pt>
                <c:pt idx="4021">
                  <c:v>452.70977783203102</c:v>
                </c:pt>
                <c:pt idx="4022">
                  <c:v>450.26766967773403</c:v>
                </c:pt>
                <c:pt idx="4023">
                  <c:v>447.82550048828091</c:v>
                </c:pt>
                <c:pt idx="4024">
                  <c:v>449.04656982421898</c:v>
                </c:pt>
                <c:pt idx="4025">
                  <c:v>449.65713500976608</c:v>
                </c:pt>
                <c:pt idx="4026">
                  <c:v>448.74130249023392</c:v>
                </c:pt>
                <c:pt idx="4027">
                  <c:v>447.21496582031307</c:v>
                </c:pt>
                <c:pt idx="4028">
                  <c:v>450.26766967773403</c:v>
                </c:pt>
                <c:pt idx="4029">
                  <c:v>450.26766967773403</c:v>
                </c:pt>
                <c:pt idx="4030">
                  <c:v>452.09924316406307</c:v>
                </c:pt>
                <c:pt idx="4031">
                  <c:v>452.09924316406307</c:v>
                </c:pt>
                <c:pt idx="4032">
                  <c:v>452.70977783203102</c:v>
                </c:pt>
                <c:pt idx="4033">
                  <c:v>453.93084716796898</c:v>
                </c:pt>
                <c:pt idx="4034">
                  <c:v>452.09924316406307</c:v>
                </c:pt>
                <c:pt idx="4035">
                  <c:v>452.09924316406307</c:v>
                </c:pt>
                <c:pt idx="4036">
                  <c:v>450.87820434570301</c:v>
                </c:pt>
                <c:pt idx="4037">
                  <c:v>452.09924316406307</c:v>
                </c:pt>
                <c:pt idx="4038">
                  <c:v>449.04656982421898</c:v>
                </c:pt>
                <c:pt idx="4039">
                  <c:v>449.35186767578108</c:v>
                </c:pt>
                <c:pt idx="4040">
                  <c:v>447.21496582031307</c:v>
                </c:pt>
                <c:pt idx="4041">
                  <c:v>449.04656982421898</c:v>
                </c:pt>
                <c:pt idx="4042">
                  <c:v>446.29919433593801</c:v>
                </c:pt>
                <c:pt idx="4043">
                  <c:v>448.74130249023392</c:v>
                </c:pt>
                <c:pt idx="4044">
                  <c:v>449.04656982421898</c:v>
                </c:pt>
                <c:pt idx="4045">
                  <c:v>447.82550048828091</c:v>
                </c:pt>
                <c:pt idx="4046">
                  <c:v>447.82550048828091</c:v>
                </c:pt>
                <c:pt idx="4047">
                  <c:v>447.82550048828091</c:v>
                </c:pt>
                <c:pt idx="4048">
                  <c:v>449.04656982421898</c:v>
                </c:pt>
                <c:pt idx="4049">
                  <c:v>448.13076782226602</c:v>
                </c:pt>
                <c:pt idx="4050">
                  <c:v>450.26766967773403</c:v>
                </c:pt>
                <c:pt idx="4051">
                  <c:v>450.87820434570301</c:v>
                </c:pt>
                <c:pt idx="4052">
                  <c:v>450.87820434570301</c:v>
                </c:pt>
                <c:pt idx="4053">
                  <c:v>449.04656982421898</c:v>
                </c:pt>
                <c:pt idx="4054">
                  <c:v>448.74130249023392</c:v>
                </c:pt>
                <c:pt idx="4055">
                  <c:v>450.26766967773403</c:v>
                </c:pt>
                <c:pt idx="4056">
                  <c:v>450.87820434570301</c:v>
                </c:pt>
                <c:pt idx="4057">
                  <c:v>451.18347167968801</c:v>
                </c:pt>
                <c:pt idx="4058">
                  <c:v>452.09924316406307</c:v>
                </c:pt>
                <c:pt idx="4059">
                  <c:v>452.70977783203102</c:v>
                </c:pt>
                <c:pt idx="4060">
                  <c:v>453.93084716796898</c:v>
                </c:pt>
                <c:pt idx="4061">
                  <c:v>455.15191650390602</c:v>
                </c:pt>
                <c:pt idx="4062">
                  <c:v>455.76242065429705</c:v>
                </c:pt>
                <c:pt idx="4063">
                  <c:v>455.76242065429705</c:v>
                </c:pt>
                <c:pt idx="4064">
                  <c:v>456.98348999023392</c:v>
                </c:pt>
                <c:pt idx="4065">
                  <c:v>458.20458984375006</c:v>
                </c:pt>
                <c:pt idx="4066">
                  <c:v>460.34143066406307</c:v>
                </c:pt>
                <c:pt idx="4067">
                  <c:v>461.86776733398403</c:v>
                </c:pt>
                <c:pt idx="4068">
                  <c:v>461.86776733398403</c:v>
                </c:pt>
                <c:pt idx="4069">
                  <c:v>460.95196533203102</c:v>
                </c:pt>
                <c:pt idx="4070">
                  <c:v>461.86776733398403</c:v>
                </c:pt>
                <c:pt idx="4071">
                  <c:v>462.78356933593801</c:v>
                </c:pt>
                <c:pt idx="4072">
                  <c:v>464.00460815429705</c:v>
                </c:pt>
                <c:pt idx="4073">
                  <c:v>462.78356933593801</c:v>
                </c:pt>
                <c:pt idx="4074">
                  <c:v>462.78356933593801</c:v>
                </c:pt>
                <c:pt idx="4075">
                  <c:v>461.86776733398403</c:v>
                </c:pt>
                <c:pt idx="4076">
                  <c:v>460.95196533203102</c:v>
                </c:pt>
                <c:pt idx="4077">
                  <c:v>460.95196533203102</c:v>
                </c:pt>
                <c:pt idx="4078">
                  <c:v>462.78356933593801</c:v>
                </c:pt>
                <c:pt idx="4079">
                  <c:v>464.92041015624994</c:v>
                </c:pt>
                <c:pt idx="4080">
                  <c:v>464.00460815429705</c:v>
                </c:pt>
                <c:pt idx="4081">
                  <c:v>463.08883666992205</c:v>
                </c:pt>
                <c:pt idx="4082">
                  <c:v>463.08883666992205</c:v>
                </c:pt>
                <c:pt idx="4083">
                  <c:v>463.39410400390602</c:v>
                </c:pt>
                <c:pt idx="4084">
                  <c:v>465.53094482421898</c:v>
                </c:pt>
                <c:pt idx="4085">
                  <c:v>464.30987548828097</c:v>
                </c:pt>
                <c:pt idx="4086">
                  <c:v>464.92041015624994</c:v>
                </c:pt>
                <c:pt idx="4087">
                  <c:v>467.97308349609392</c:v>
                </c:pt>
                <c:pt idx="4088">
                  <c:v>465.83624267578102</c:v>
                </c:pt>
                <c:pt idx="4089">
                  <c:v>467.05731201171898</c:v>
                </c:pt>
                <c:pt idx="4090">
                  <c:v>467.66784667968807</c:v>
                </c:pt>
                <c:pt idx="4091">
                  <c:v>467.05731201171898</c:v>
                </c:pt>
                <c:pt idx="4092">
                  <c:v>464.61514282226602</c:v>
                </c:pt>
                <c:pt idx="4093">
                  <c:v>463.39410400390602</c:v>
                </c:pt>
                <c:pt idx="4094">
                  <c:v>464.00460815429705</c:v>
                </c:pt>
                <c:pt idx="4095">
                  <c:v>463.08883666992205</c:v>
                </c:pt>
                <c:pt idx="4096">
                  <c:v>463.08883666992205</c:v>
                </c:pt>
                <c:pt idx="4097">
                  <c:v>463.08883666992205</c:v>
                </c:pt>
                <c:pt idx="4098">
                  <c:v>461.86776733398403</c:v>
                </c:pt>
                <c:pt idx="4099">
                  <c:v>461.86776733398403</c:v>
                </c:pt>
                <c:pt idx="4100">
                  <c:v>464.92041015624994</c:v>
                </c:pt>
                <c:pt idx="4101">
                  <c:v>464.92041015624994</c:v>
                </c:pt>
                <c:pt idx="4102">
                  <c:v>464.92041015624994</c:v>
                </c:pt>
                <c:pt idx="4103">
                  <c:v>465.83624267578102</c:v>
                </c:pt>
                <c:pt idx="4104">
                  <c:v>466.14151000976608</c:v>
                </c:pt>
                <c:pt idx="4105">
                  <c:v>464.61514282226602</c:v>
                </c:pt>
                <c:pt idx="4106">
                  <c:v>463.08883666992205</c:v>
                </c:pt>
                <c:pt idx="4107">
                  <c:v>464.00460815429705</c:v>
                </c:pt>
                <c:pt idx="4108">
                  <c:v>464.92041015624994</c:v>
                </c:pt>
                <c:pt idx="4109">
                  <c:v>464.00460815429705</c:v>
                </c:pt>
                <c:pt idx="4110">
                  <c:v>463.08883666992205</c:v>
                </c:pt>
                <c:pt idx="4111">
                  <c:v>465.83624267578102</c:v>
                </c:pt>
                <c:pt idx="4112">
                  <c:v>465.83624267578102</c:v>
                </c:pt>
                <c:pt idx="4113">
                  <c:v>464.92041015624994</c:v>
                </c:pt>
                <c:pt idx="4114">
                  <c:v>465.53094482421898</c:v>
                </c:pt>
                <c:pt idx="4115">
                  <c:v>465.83624267578102</c:v>
                </c:pt>
                <c:pt idx="4116">
                  <c:v>464.92041015624994</c:v>
                </c:pt>
                <c:pt idx="4117">
                  <c:v>464.00460815429705</c:v>
                </c:pt>
                <c:pt idx="4118">
                  <c:v>465.83624267578102</c:v>
                </c:pt>
                <c:pt idx="4119">
                  <c:v>465.83624267578102</c:v>
                </c:pt>
                <c:pt idx="4120">
                  <c:v>464.92041015624994</c:v>
                </c:pt>
                <c:pt idx="4121">
                  <c:v>464.00460815429705</c:v>
                </c:pt>
                <c:pt idx="4122">
                  <c:v>465.83624267578102</c:v>
                </c:pt>
                <c:pt idx="4123">
                  <c:v>465.83624267578102</c:v>
                </c:pt>
                <c:pt idx="4124">
                  <c:v>465.53094482421898</c:v>
                </c:pt>
                <c:pt idx="4125">
                  <c:v>464.00460815429705</c:v>
                </c:pt>
                <c:pt idx="4126">
                  <c:v>464.92041015624994</c:v>
                </c:pt>
                <c:pt idx="4127">
                  <c:v>467.05731201171898</c:v>
                </c:pt>
                <c:pt idx="4128">
                  <c:v>464.92041015624994</c:v>
                </c:pt>
                <c:pt idx="4129">
                  <c:v>464.92041015624994</c:v>
                </c:pt>
                <c:pt idx="4130">
                  <c:v>467.05731201171898</c:v>
                </c:pt>
                <c:pt idx="4131">
                  <c:v>467.05731201171898</c:v>
                </c:pt>
                <c:pt idx="4132">
                  <c:v>464.92041015624994</c:v>
                </c:pt>
                <c:pt idx="4133">
                  <c:v>466.44677734375</c:v>
                </c:pt>
                <c:pt idx="4134">
                  <c:v>467.05731201171898</c:v>
                </c:pt>
                <c:pt idx="4135">
                  <c:v>465.83624267578102</c:v>
                </c:pt>
                <c:pt idx="4136">
                  <c:v>464.00460815429705</c:v>
                </c:pt>
                <c:pt idx="4137">
                  <c:v>464.00460815429705</c:v>
                </c:pt>
                <c:pt idx="4138">
                  <c:v>464.92041015624994</c:v>
                </c:pt>
                <c:pt idx="4139">
                  <c:v>465.83624267578102</c:v>
                </c:pt>
                <c:pt idx="4140">
                  <c:v>464.92041015624994</c:v>
                </c:pt>
                <c:pt idx="4141">
                  <c:v>463.08883666992205</c:v>
                </c:pt>
                <c:pt idx="4142">
                  <c:v>465.83624267578102</c:v>
                </c:pt>
                <c:pt idx="4143">
                  <c:v>467.05731201171898</c:v>
                </c:pt>
                <c:pt idx="4144">
                  <c:v>465.83624267578102</c:v>
                </c:pt>
                <c:pt idx="4145">
                  <c:v>465.83624267578102</c:v>
                </c:pt>
                <c:pt idx="4146">
                  <c:v>467.66784667968807</c:v>
                </c:pt>
                <c:pt idx="4147">
                  <c:v>467.66784667968807</c:v>
                </c:pt>
                <c:pt idx="4148">
                  <c:v>466.14151000976608</c:v>
                </c:pt>
                <c:pt idx="4149">
                  <c:v>466.44677734375</c:v>
                </c:pt>
                <c:pt idx="4150">
                  <c:v>469.49942016601602</c:v>
                </c:pt>
                <c:pt idx="4151">
                  <c:v>467.97308349609392</c:v>
                </c:pt>
                <c:pt idx="4152">
                  <c:v>465.83624267578102</c:v>
                </c:pt>
                <c:pt idx="4153">
                  <c:v>465.83624267578102</c:v>
                </c:pt>
                <c:pt idx="4154">
                  <c:v>467.05731201171898</c:v>
                </c:pt>
                <c:pt idx="4155">
                  <c:v>467.05731201171898</c:v>
                </c:pt>
                <c:pt idx="4156">
                  <c:v>465.83624267578102</c:v>
                </c:pt>
                <c:pt idx="4157">
                  <c:v>464.00460815429705</c:v>
                </c:pt>
                <c:pt idx="4158">
                  <c:v>464.92041015624994</c:v>
                </c:pt>
                <c:pt idx="4159">
                  <c:v>467.66784667968807</c:v>
                </c:pt>
                <c:pt idx="4160">
                  <c:v>467.05731201171898</c:v>
                </c:pt>
                <c:pt idx="4161">
                  <c:v>465.83624267578102</c:v>
                </c:pt>
                <c:pt idx="4162">
                  <c:v>464.92041015624994</c:v>
                </c:pt>
                <c:pt idx="4163">
                  <c:v>464.92041015624994</c:v>
                </c:pt>
                <c:pt idx="4164">
                  <c:v>465.83624267578102</c:v>
                </c:pt>
                <c:pt idx="4165">
                  <c:v>465.83624267578102</c:v>
                </c:pt>
                <c:pt idx="4166">
                  <c:v>464.92041015624994</c:v>
                </c:pt>
                <c:pt idx="4167">
                  <c:v>464.00460815429705</c:v>
                </c:pt>
                <c:pt idx="4168">
                  <c:v>464.30987548828097</c:v>
                </c:pt>
                <c:pt idx="4169">
                  <c:v>465.83624267578102</c:v>
                </c:pt>
                <c:pt idx="4170">
                  <c:v>466.44677734375</c:v>
                </c:pt>
                <c:pt idx="4171">
                  <c:v>464.92041015624994</c:v>
                </c:pt>
                <c:pt idx="4172">
                  <c:v>464.00460815429705</c:v>
                </c:pt>
                <c:pt idx="4173">
                  <c:v>464.92041015624994</c:v>
                </c:pt>
                <c:pt idx="4174">
                  <c:v>466.14151000976608</c:v>
                </c:pt>
                <c:pt idx="4175">
                  <c:v>466.14151000976608</c:v>
                </c:pt>
                <c:pt idx="4176">
                  <c:v>465.83624267578102</c:v>
                </c:pt>
                <c:pt idx="4177">
                  <c:v>464.92041015624994</c:v>
                </c:pt>
                <c:pt idx="4178">
                  <c:v>464.61514282226602</c:v>
                </c:pt>
                <c:pt idx="4179">
                  <c:v>464.92041015624994</c:v>
                </c:pt>
                <c:pt idx="4180">
                  <c:v>465.83624267578102</c:v>
                </c:pt>
                <c:pt idx="4181">
                  <c:v>465.83624267578102</c:v>
                </c:pt>
                <c:pt idx="4182">
                  <c:v>464.92041015624994</c:v>
                </c:pt>
                <c:pt idx="4183">
                  <c:v>464.92041015624994</c:v>
                </c:pt>
                <c:pt idx="4184">
                  <c:v>464.92041015624994</c:v>
                </c:pt>
                <c:pt idx="4185">
                  <c:v>463.39410400390602</c:v>
                </c:pt>
                <c:pt idx="4186">
                  <c:v>464.00460815429705</c:v>
                </c:pt>
                <c:pt idx="4187">
                  <c:v>465.83624267578102</c:v>
                </c:pt>
                <c:pt idx="4188">
                  <c:v>465.83624267578102</c:v>
                </c:pt>
                <c:pt idx="4189">
                  <c:v>465.83624267578102</c:v>
                </c:pt>
                <c:pt idx="4190">
                  <c:v>464.92041015624994</c:v>
                </c:pt>
                <c:pt idx="4191">
                  <c:v>465.83624267578102</c:v>
                </c:pt>
                <c:pt idx="4192">
                  <c:v>467.05731201171898</c:v>
                </c:pt>
                <c:pt idx="4193">
                  <c:v>467.97308349609392</c:v>
                </c:pt>
                <c:pt idx="4194">
                  <c:v>467.05731201171898</c:v>
                </c:pt>
                <c:pt idx="4195">
                  <c:v>468.88888549804705</c:v>
                </c:pt>
                <c:pt idx="4196">
                  <c:v>468.88888549804705</c:v>
                </c:pt>
                <c:pt idx="4197">
                  <c:v>467.36257934570301</c:v>
                </c:pt>
                <c:pt idx="4198">
                  <c:v>466.14151000976608</c:v>
                </c:pt>
                <c:pt idx="4199">
                  <c:v>468.58361816406301</c:v>
                </c:pt>
                <c:pt idx="4200">
                  <c:v>470.10995483398403</c:v>
                </c:pt>
                <c:pt idx="4201">
                  <c:v>468.88888549804705</c:v>
                </c:pt>
                <c:pt idx="4202">
                  <c:v>467.97308349609392</c:v>
                </c:pt>
                <c:pt idx="4203">
                  <c:v>469.49942016601602</c:v>
                </c:pt>
                <c:pt idx="4204">
                  <c:v>470.72048950195301</c:v>
                </c:pt>
                <c:pt idx="4205">
                  <c:v>468.88888549804705</c:v>
                </c:pt>
                <c:pt idx="4206">
                  <c:v>470.72048950195301</c:v>
                </c:pt>
                <c:pt idx="4207">
                  <c:v>471.94152832031301</c:v>
                </c:pt>
                <c:pt idx="4208">
                  <c:v>470.72048950195301</c:v>
                </c:pt>
                <c:pt idx="4209">
                  <c:v>473.16259765625</c:v>
                </c:pt>
                <c:pt idx="4210">
                  <c:v>473.16259765625</c:v>
                </c:pt>
                <c:pt idx="4211">
                  <c:v>473.46786499023398</c:v>
                </c:pt>
                <c:pt idx="4212">
                  <c:v>474.99423217773398</c:v>
                </c:pt>
                <c:pt idx="4213">
                  <c:v>473.16259765625</c:v>
                </c:pt>
                <c:pt idx="4214">
                  <c:v>474.68896484375006</c:v>
                </c:pt>
                <c:pt idx="4215">
                  <c:v>473.77313232421892</c:v>
                </c:pt>
                <c:pt idx="4216">
                  <c:v>473.77313232421892</c:v>
                </c:pt>
                <c:pt idx="4217">
                  <c:v>475.60476684570307</c:v>
                </c:pt>
                <c:pt idx="4218">
                  <c:v>473.77313232421892</c:v>
                </c:pt>
                <c:pt idx="4219">
                  <c:v>475.60476684570307</c:v>
                </c:pt>
                <c:pt idx="4220">
                  <c:v>474.99423217773398</c:v>
                </c:pt>
                <c:pt idx="4221">
                  <c:v>474.99423217773398</c:v>
                </c:pt>
                <c:pt idx="4222">
                  <c:v>475.60476684570307</c:v>
                </c:pt>
                <c:pt idx="4223">
                  <c:v>473.46786499023398</c:v>
                </c:pt>
                <c:pt idx="4224">
                  <c:v>473.77313232421892</c:v>
                </c:pt>
                <c:pt idx="4225">
                  <c:v>474.99423217773398</c:v>
                </c:pt>
                <c:pt idx="4226">
                  <c:v>473.16259765625</c:v>
                </c:pt>
                <c:pt idx="4227">
                  <c:v>476.21527099609392</c:v>
                </c:pt>
                <c:pt idx="4228">
                  <c:v>475.29949951171898</c:v>
                </c:pt>
                <c:pt idx="4229">
                  <c:v>473.77313232421892</c:v>
                </c:pt>
                <c:pt idx="4230">
                  <c:v>476.21527099609392</c:v>
                </c:pt>
                <c:pt idx="4231">
                  <c:v>474.99423217773398</c:v>
                </c:pt>
                <c:pt idx="4232">
                  <c:v>471.94152832031301</c:v>
                </c:pt>
                <c:pt idx="4233">
                  <c:v>473.16259765625</c:v>
                </c:pt>
                <c:pt idx="4234">
                  <c:v>473.77313232421892</c:v>
                </c:pt>
                <c:pt idx="4235">
                  <c:v>472.24679565429699</c:v>
                </c:pt>
                <c:pt idx="4236">
                  <c:v>475.60476684570307</c:v>
                </c:pt>
                <c:pt idx="4237">
                  <c:v>473.77313232421892</c:v>
                </c:pt>
                <c:pt idx="4238">
                  <c:v>475.60476684570307</c:v>
                </c:pt>
                <c:pt idx="4239">
                  <c:v>474.99423217773398</c:v>
                </c:pt>
                <c:pt idx="4240">
                  <c:v>475.60476684570307</c:v>
                </c:pt>
                <c:pt idx="4241">
                  <c:v>475.60476684570307</c:v>
                </c:pt>
                <c:pt idx="4242">
                  <c:v>473.77313232421892</c:v>
                </c:pt>
                <c:pt idx="4243">
                  <c:v>475.60476684570307</c:v>
                </c:pt>
                <c:pt idx="4244">
                  <c:v>474.99423217773398</c:v>
                </c:pt>
                <c:pt idx="4245">
                  <c:v>478.046875</c:v>
                </c:pt>
                <c:pt idx="4246">
                  <c:v>476.52053833007795</c:v>
                </c:pt>
                <c:pt idx="4247">
                  <c:v>478.65740966796903</c:v>
                </c:pt>
                <c:pt idx="4248">
                  <c:v>476.82580566406307</c:v>
                </c:pt>
                <c:pt idx="4249">
                  <c:v>476.82580566406307</c:v>
                </c:pt>
                <c:pt idx="4250">
                  <c:v>476.82580566406307</c:v>
                </c:pt>
                <c:pt idx="4251">
                  <c:v>474.99423217773398</c:v>
                </c:pt>
                <c:pt idx="4252">
                  <c:v>473.46786499023398</c:v>
                </c:pt>
                <c:pt idx="4253">
                  <c:v>473.77313232421892</c:v>
                </c:pt>
                <c:pt idx="4254">
                  <c:v>473.77313232421892</c:v>
                </c:pt>
                <c:pt idx="4255">
                  <c:v>471.94152832031301</c:v>
                </c:pt>
                <c:pt idx="4256">
                  <c:v>474.99423217773398</c:v>
                </c:pt>
                <c:pt idx="4257">
                  <c:v>473.16259765625</c:v>
                </c:pt>
                <c:pt idx="4258">
                  <c:v>470.72048950195301</c:v>
                </c:pt>
                <c:pt idx="4259">
                  <c:v>470.10995483398403</c:v>
                </c:pt>
                <c:pt idx="4260">
                  <c:v>470.72048950195301</c:v>
                </c:pt>
                <c:pt idx="4261">
                  <c:v>470.10995483398403</c:v>
                </c:pt>
                <c:pt idx="4262">
                  <c:v>468.88888549804705</c:v>
                </c:pt>
                <c:pt idx="4263">
                  <c:v>467.97308349609392</c:v>
                </c:pt>
                <c:pt idx="4264">
                  <c:v>470.10995483398403</c:v>
                </c:pt>
                <c:pt idx="4265">
                  <c:v>470.72048950195301</c:v>
                </c:pt>
                <c:pt idx="4266">
                  <c:v>468.88888549804705</c:v>
                </c:pt>
                <c:pt idx="4267">
                  <c:v>467.97308349609392</c:v>
                </c:pt>
                <c:pt idx="4268">
                  <c:v>468.88888549804705</c:v>
                </c:pt>
                <c:pt idx="4269">
                  <c:v>469.49942016601602</c:v>
                </c:pt>
                <c:pt idx="4270">
                  <c:v>469.19415283203102</c:v>
                </c:pt>
                <c:pt idx="4271">
                  <c:v>467.36257934570301</c:v>
                </c:pt>
                <c:pt idx="4272">
                  <c:v>467.97308349609392</c:v>
                </c:pt>
                <c:pt idx="4273">
                  <c:v>470.10995483398403</c:v>
                </c:pt>
                <c:pt idx="4274">
                  <c:v>470.10995483398403</c:v>
                </c:pt>
                <c:pt idx="4275">
                  <c:v>470.10995483398403</c:v>
                </c:pt>
                <c:pt idx="4276">
                  <c:v>470.72048950195301</c:v>
                </c:pt>
                <c:pt idx="4277">
                  <c:v>470.72048950195301</c:v>
                </c:pt>
                <c:pt idx="4278">
                  <c:v>470.10995483398403</c:v>
                </c:pt>
                <c:pt idx="4279">
                  <c:v>468.88888549804705</c:v>
                </c:pt>
                <c:pt idx="4280">
                  <c:v>469.19415283203102</c:v>
                </c:pt>
                <c:pt idx="4281">
                  <c:v>470.10995483398403</c:v>
                </c:pt>
                <c:pt idx="4282">
                  <c:v>470.10995483398403</c:v>
                </c:pt>
                <c:pt idx="4283">
                  <c:v>467.97308349609392</c:v>
                </c:pt>
                <c:pt idx="4284">
                  <c:v>467.05731201171898</c:v>
                </c:pt>
                <c:pt idx="4285">
                  <c:v>467.97308349609392</c:v>
                </c:pt>
                <c:pt idx="4286">
                  <c:v>469.49942016601602</c:v>
                </c:pt>
                <c:pt idx="4287">
                  <c:v>468.88888549804705</c:v>
                </c:pt>
                <c:pt idx="4288">
                  <c:v>467.36257934570301</c:v>
                </c:pt>
                <c:pt idx="4289">
                  <c:v>466.14151000976608</c:v>
                </c:pt>
                <c:pt idx="4290">
                  <c:v>467.97308349609392</c:v>
                </c:pt>
                <c:pt idx="4291">
                  <c:v>470.10995483398403</c:v>
                </c:pt>
                <c:pt idx="4292">
                  <c:v>468.88888549804705</c:v>
                </c:pt>
                <c:pt idx="4293">
                  <c:v>467.05731201171898</c:v>
                </c:pt>
                <c:pt idx="4294">
                  <c:v>467.66784667968807</c:v>
                </c:pt>
                <c:pt idx="4295">
                  <c:v>468.88888549804705</c:v>
                </c:pt>
                <c:pt idx="4296">
                  <c:v>470.10995483398403</c:v>
                </c:pt>
                <c:pt idx="4297">
                  <c:v>468.58361816406301</c:v>
                </c:pt>
                <c:pt idx="4298">
                  <c:v>469.49942016601602</c:v>
                </c:pt>
                <c:pt idx="4299">
                  <c:v>470.72048950195301</c:v>
                </c:pt>
                <c:pt idx="4300">
                  <c:v>470.10995483398403</c:v>
                </c:pt>
                <c:pt idx="4301">
                  <c:v>470.72048950195301</c:v>
                </c:pt>
                <c:pt idx="4302">
                  <c:v>471.94152832031301</c:v>
                </c:pt>
                <c:pt idx="4303">
                  <c:v>470.72048950195301</c:v>
                </c:pt>
                <c:pt idx="4304">
                  <c:v>468.88888549804705</c:v>
                </c:pt>
                <c:pt idx="4305">
                  <c:v>468.58361816406301</c:v>
                </c:pt>
                <c:pt idx="4306">
                  <c:v>470.10995483398403</c:v>
                </c:pt>
                <c:pt idx="4307">
                  <c:v>470.72048950195301</c:v>
                </c:pt>
                <c:pt idx="4308">
                  <c:v>468.88888549804705</c:v>
                </c:pt>
                <c:pt idx="4309">
                  <c:v>468.88888549804705</c:v>
                </c:pt>
                <c:pt idx="4310">
                  <c:v>471.94152832031301</c:v>
                </c:pt>
                <c:pt idx="4311">
                  <c:v>470.10995483398403</c:v>
                </c:pt>
                <c:pt idx="4312">
                  <c:v>468.88888549804705</c:v>
                </c:pt>
                <c:pt idx="4313">
                  <c:v>471.94152832031301</c:v>
                </c:pt>
                <c:pt idx="4314">
                  <c:v>471.94152832031301</c:v>
                </c:pt>
                <c:pt idx="4315">
                  <c:v>470.10995483398403</c:v>
                </c:pt>
                <c:pt idx="4316">
                  <c:v>468.88888549804705</c:v>
                </c:pt>
                <c:pt idx="4317">
                  <c:v>470.10995483398403</c:v>
                </c:pt>
                <c:pt idx="4318">
                  <c:v>470.72048950195301</c:v>
                </c:pt>
                <c:pt idx="4319">
                  <c:v>470.10995483398403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D6C-4DA4-972C-D0ECB44DB43F}"/>
            </c:ext>
          </c:extLst>
        </c:ser>
        <c:ser>
          <c:idx val="2"/>
          <c:order val="2"/>
          <c:tx>
            <c:strRef>
              <c:f>Controle_supervisorio_dados!$D$1</c:f>
              <c:strCache>
                <c:ptCount val="1"/>
                <c:pt idx="0">
                  <c:v>Dosagem Poli (L/h)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Controle_supervisorio_dados!$A$2:$A$4321</c:f>
              <c:numCache>
                <c:formatCode>m/d/yyyy\ h:mm</c:formatCode>
                <c:ptCount val="4320"/>
                <c:pt idx="0">
                  <c:v>42962.368750000001</c:v>
                </c:pt>
                <c:pt idx="1">
                  <c:v>42962.368981481479</c:v>
                </c:pt>
                <c:pt idx="2">
                  <c:v>42962.369212962971</c:v>
                </c:pt>
                <c:pt idx="3">
                  <c:v>42962.369444444441</c:v>
                </c:pt>
                <c:pt idx="4">
                  <c:v>42962.369675925933</c:v>
                </c:pt>
                <c:pt idx="5">
                  <c:v>42962.36990740741</c:v>
                </c:pt>
                <c:pt idx="6">
                  <c:v>42962.370138888895</c:v>
                </c:pt>
                <c:pt idx="7">
                  <c:v>42962.37037037038</c:v>
                </c:pt>
                <c:pt idx="8">
                  <c:v>42962.37060185185</c:v>
                </c:pt>
                <c:pt idx="9">
                  <c:v>42962.370833333342</c:v>
                </c:pt>
                <c:pt idx="10">
                  <c:v>42962.371064814804</c:v>
                </c:pt>
                <c:pt idx="11">
                  <c:v>42962.371296296304</c:v>
                </c:pt>
                <c:pt idx="12">
                  <c:v>42962.371527777781</c:v>
                </c:pt>
                <c:pt idx="13">
                  <c:v>42962.371759259258</c:v>
                </c:pt>
                <c:pt idx="14">
                  <c:v>42962.371990740736</c:v>
                </c:pt>
                <c:pt idx="15">
                  <c:v>42962.372222222228</c:v>
                </c:pt>
                <c:pt idx="16">
                  <c:v>42962.372453703705</c:v>
                </c:pt>
                <c:pt idx="17">
                  <c:v>42962.372685185182</c:v>
                </c:pt>
                <c:pt idx="18">
                  <c:v>42962.372916666667</c:v>
                </c:pt>
                <c:pt idx="19">
                  <c:v>42962.373148148152</c:v>
                </c:pt>
                <c:pt idx="20">
                  <c:v>42962.373379629629</c:v>
                </c:pt>
                <c:pt idx="21">
                  <c:v>42962.373611111114</c:v>
                </c:pt>
                <c:pt idx="22">
                  <c:v>42962.373842592591</c:v>
                </c:pt>
                <c:pt idx="23">
                  <c:v>42962.37407407409</c:v>
                </c:pt>
                <c:pt idx="24">
                  <c:v>42962.374305555553</c:v>
                </c:pt>
                <c:pt idx="25">
                  <c:v>42962.374537037045</c:v>
                </c:pt>
                <c:pt idx="26">
                  <c:v>42962.374768518515</c:v>
                </c:pt>
                <c:pt idx="27">
                  <c:v>42962.375</c:v>
                </c:pt>
                <c:pt idx="28">
                  <c:v>42962.375231481492</c:v>
                </c:pt>
                <c:pt idx="29">
                  <c:v>42962.375462962955</c:v>
                </c:pt>
                <c:pt idx="30">
                  <c:v>42962.375694444454</c:v>
                </c:pt>
                <c:pt idx="31">
                  <c:v>42962.375925925931</c:v>
                </c:pt>
                <c:pt idx="32">
                  <c:v>42962.376157407416</c:v>
                </c:pt>
                <c:pt idx="33">
                  <c:v>42962.376388888893</c:v>
                </c:pt>
                <c:pt idx="34">
                  <c:v>42962.376620370378</c:v>
                </c:pt>
                <c:pt idx="35">
                  <c:v>42962.376851851863</c:v>
                </c:pt>
                <c:pt idx="36">
                  <c:v>42962.377083333326</c:v>
                </c:pt>
                <c:pt idx="37">
                  <c:v>42962.377314814818</c:v>
                </c:pt>
                <c:pt idx="38">
                  <c:v>42962.377546296302</c:v>
                </c:pt>
                <c:pt idx="39">
                  <c:v>42962.37777777778</c:v>
                </c:pt>
                <c:pt idx="40">
                  <c:v>42962.378009259264</c:v>
                </c:pt>
                <c:pt idx="41">
                  <c:v>42962.378240740742</c:v>
                </c:pt>
                <c:pt idx="42">
                  <c:v>42962.378472222219</c:v>
                </c:pt>
                <c:pt idx="43">
                  <c:v>42962.378703703704</c:v>
                </c:pt>
                <c:pt idx="44">
                  <c:v>42962.378935185196</c:v>
                </c:pt>
                <c:pt idx="45">
                  <c:v>42962.379166666658</c:v>
                </c:pt>
                <c:pt idx="46">
                  <c:v>42962.379398148165</c:v>
                </c:pt>
                <c:pt idx="47">
                  <c:v>42962.379629629628</c:v>
                </c:pt>
                <c:pt idx="48">
                  <c:v>42962.379861111105</c:v>
                </c:pt>
                <c:pt idx="49">
                  <c:v>42962.380092592597</c:v>
                </c:pt>
                <c:pt idx="50">
                  <c:v>42962.380324074089</c:v>
                </c:pt>
                <c:pt idx="51">
                  <c:v>42962.380555555566</c:v>
                </c:pt>
                <c:pt idx="52">
                  <c:v>42962.380787037036</c:v>
                </c:pt>
                <c:pt idx="53">
                  <c:v>42962.381018518528</c:v>
                </c:pt>
                <c:pt idx="54">
                  <c:v>42962.381250000006</c:v>
                </c:pt>
                <c:pt idx="55">
                  <c:v>42962.381481481476</c:v>
                </c:pt>
                <c:pt idx="56">
                  <c:v>42962.381712962961</c:v>
                </c:pt>
                <c:pt idx="57">
                  <c:v>42962.381944444453</c:v>
                </c:pt>
                <c:pt idx="58">
                  <c:v>42962.38217592593</c:v>
                </c:pt>
                <c:pt idx="59">
                  <c:v>42962.382407407415</c:v>
                </c:pt>
                <c:pt idx="60">
                  <c:v>42962.382638888899</c:v>
                </c:pt>
                <c:pt idx="61">
                  <c:v>42962.382870370377</c:v>
                </c:pt>
                <c:pt idx="62">
                  <c:v>42962.383101851854</c:v>
                </c:pt>
                <c:pt idx="63">
                  <c:v>42962.383333333331</c:v>
                </c:pt>
                <c:pt idx="64">
                  <c:v>42962.383564814816</c:v>
                </c:pt>
                <c:pt idx="65">
                  <c:v>42962.383796296293</c:v>
                </c:pt>
                <c:pt idx="66">
                  <c:v>42962.384027777785</c:v>
                </c:pt>
                <c:pt idx="67">
                  <c:v>42962.38425925927</c:v>
                </c:pt>
                <c:pt idx="68">
                  <c:v>42962.38449074074</c:v>
                </c:pt>
                <c:pt idx="69">
                  <c:v>42962.384722222232</c:v>
                </c:pt>
                <c:pt idx="70">
                  <c:v>42962.384953703702</c:v>
                </c:pt>
                <c:pt idx="71">
                  <c:v>42962.385185185187</c:v>
                </c:pt>
                <c:pt idx="72">
                  <c:v>42962.385416666664</c:v>
                </c:pt>
                <c:pt idx="73">
                  <c:v>42962.385648148156</c:v>
                </c:pt>
                <c:pt idx="74">
                  <c:v>42962.385879629634</c:v>
                </c:pt>
                <c:pt idx="75">
                  <c:v>42962.386111111111</c:v>
                </c:pt>
                <c:pt idx="76">
                  <c:v>42962.386342592603</c:v>
                </c:pt>
                <c:pt idx="77">
                  <c:v>42962.386574074088</c:v>
                </c:pt>
                <c:pt idx="78">
                  <c:v>42962.386805555565</c:v>
                </c:pt>
                <c:pt idx="79">
                  <c:v>42962.387037037042</c:v>
                </c:pt>
                <c:pt idx="80">
                  <c:v>42962.387268518527</c:v>
                </c:pt>
                <c:pt idx="81">
                  <c:v>42962.387500000004</c:v>
                </c:pt>
                <c:pt idx="82">
                  <c:v>42962.387731481482</c:v>
                </c:pt>
                <c:pt idx="83">
                  <c:v>42962.387962962966</c:v>
                </c:pt>
                <c:pt idx="84">
                  <c:v>42962.388194444458</c:v>
                </c:pt>
                <c:pt idx="85">
                  <c:v>42962.388425925936</c:v>
                </c:pt>
                <c:pt idx="86">
                  <c:v>42962.38865740742</c:v>
                </c:pt>
                <c:pt idx="87">
                  <c:v>42962.388888888898</c:v>
                </c:pt>
                <c:pt idx="88">
                  <c:v>42962.389120370368</c:v>
                </c:pt>
                <c:pt idx="89">
                  <c:v>42962.389351851853</c:v>
                </c:pt>
                <c:pt idx="90">
                  <c:v>42962.38958333333</c:v>
                </c:pt>
                <c:pt idx="91">
                  <c:v>42962.389814814822</c:v>
                </c:pt>
                <c:pt idx="92">
                  <c:v>42962.390046296299</c:v>
                </c:pt>
                <c:pt idx="93">
                  <c:v>42962.390277777784</c:v>
                </c:pt>
                <c:pt idx="94">
                  <c:v>42962.390509259261</c:v>
                </c:pt>
                <c:pt idx="95">
                  <c:v>42962.390740740731</c:v>
                </c:pt>
                <c:pt idx="96">
                  <c:v>42962.390972222223</c:v>
                </c:pt>
                <c:pt idx="97">
                  <c:v>42962.391203703693</c:v>
                </c:pt>
                <c:pt idx="98">
                  <c:v>42962.391435185185</c:v>
                </c:pt>
                <c:pt idx="99">
                  <c:v>42962.391666666663</c:v>
                </c:pt>
                <c:pt idx="100">
                  <c:v>42962.391898148155</c:v>
                </c:pt>
                <c:pt idx="101">
                  <c:v>42962.392129629625</c:v>
                </c:pt>
                <c:pt idx="102">
                  <c:v>42962.392361111102</c:v>
                </c:pt>
                <c:pt idx="103">
                  <c:v>42962.392592592601</c:v>
                </c:pt>
                <c:pt idx="104">
                  <c:v>42962.392824074079</c:v>
                </c:pt>
                <c:pt idx="105">
                  <c:v>42962.393055555556</c:v>
                </c:pt>
                <c:pt idx="106">
                  <c:v>42962.393287037034</c:v>
                </c:pt>
                <c:pt idx="107">
                  <c:v>42962.393518518518</c:v>
                </c:pt>
                <c:pt idx="108">
                  <c:v>42962.393749999996</c:v>
                </c:pt>
                <c:pt idx="109">
                  <c:v>42962.393981481473</c:v>
                </c:pt>
                <c:pt idx="110">
                  <c:v>42962.394212962972</c:v>
                </c:pt>
                <c:pt idx="111">
                  <c:v>42962.394444444442</c:v>
                </c:pt>
                <c:pt idx="112">
                  <c:v>42962.394675925934</c:v>
                </c:pt>
                <c:pt idx="113">
                  <c:v>42962.394907407412</c:v>
                </c:pt>
                <c:pt idx="114">
                  <c:v>42962.395138888889</c:v>
                </c:pt>
                <c:pt idx="115">
                  <c:v>42962.395370370381</c:v>
                </c:pt>
                <c:pt idx="116">
                  <c:v>42962.395601851844</c:v>
                </c:pt>
                <c:pt idx="117">
                  <c:v>42962.395833333336</c:v>
                </c:pt>
                <c:pt idx="118">
                  <c:v>42962.396064814806</c:v>
                </c:pt>
                <c:pt idx="119">
                  <c:v>42962.396296296305</c:v>
                </c:pt>
                <c:pt idx="120">
                  <c:v>42962.396527777782</c:v>
                </c:pt>
                <c:pt idx="121">
                  <c:v>42962.39675925926</c:v>
                </c:pt>
                <c:pt idx="122">
                  <c:v>42962.396990740737</c:v>
                </c:pt>
                <c:pt idx="123">
                  <c:v>42962.397222222222</c:v>
                </c:pt>
                <c:pt idx="124">
                  <c:v>42962.397453703699</c:v>
                </c:pt>
                <c:pt idx="125">
                  <c:v>42962.397685185184</c:v>
                </c:pt>
                <c:pt idx="126">
                  <c:v>42962.397916666661</c:v>
                </c:pt>
                <c:pt idx="127">
                  <c:v>42962.398148148153</c:v>
                </c:pt>
                <c:pt idx="128">
                  <c:v>42962.398379629631</c:v>
                </c:pt>
                <c:pt idx="129">
                  <c:v>42962.398611111108</c:v>
                </c:pt>
                <c:pt idx="130">
                  <c:v>42962.398842592593</c:v>
                </c:pt>
                <c:pt idx="131">
                  <c:v>42962.399074074085</c:v>
                </c:pt>
                <c:pt idx="132">
                  <c:v>42962.399305555555</c:v>
                </c:pt>
                <c:pt idx="133">
                  <c:v>42962.399537037039</c:v>
                </c:pt>
                <c:pt idx="134">
                  <c:v>42962.39976851851</c:v>
                </c:pt>
                <c:pt idx="135">
                  <c:v>42962.400000000001</c:v>
                </c:pt>
                <c:pt idx="136">
                  <c:v>42962.400231481486</c:v>
                </c:pt>
                <c:pt idx="137">
                  <c:v>42962.400462962964</c:v>
                </c:pt>
                <c:pt idx="138">
                  <c:v>42962.400694444448</c:v>
                </c:pt>
                <c:pt idx="139">
                  <c:v>42962.400925925933</c:v>
                </c:pt>
                <c:pt idx="140">
                  <c:v>42962.40115740741</c:v>
                </c:pt>
                <c:pt idx="141">
                  <c:v>42962.401388888888</c:v>
                </c:pt>
                <c:pt idx="142">
                  <c:v>42962.401620370372</c:v>
                </c:pt>
                <c:pt idx="143">
                  <c:v>42962.40185185185</c:v>
                </c:pt>
                <c:pt idx="144">
                  <c:v>42962.402083333334</c:v>
                </c:pt>
                <c:pt idx="145">
                  <c:v>42962.402314814812</c:v>
                </c:pt>
                <c:pt idx="146">
                  <c:v>42962.402546296304</c:v>
                </c:pt>
                <c:pt idx="147">
                  <c:v>42962.402777777781</c:v>
                </c:pt>
                <c:pt idx="148">
                  <c:v>42962.403009259258</c:v>
                </c:pt>
                <c:pt idx="149">
                  <c:v>42962.403240740736</c:v>
                </c:pt>
                <c:pt idx="150">
                  <c:v>42962.40347222222</c:v>
                </c:pt>
                <c:pt idx="151">
                  <c:v>42962.403703703698</c:v>
                </c:pt>
                <c:pt idx="152">
                  <c:v>42962.403935185182</c:v>
                </c:pt>
                <c:pt idx="153">
                  <c:v>42962.40416666666</c:v>
                </c:pt>
                <c:pt idx="154">
                  <c:v>42962.404398148159</c:v>
                </c:pt>
                <c:pt idx="155">
                  <c:v>42962.404629629629</c:v>
                </c:pt>
                <c:pt idx="156">
                  <c:v>42962.404861111114</c:v>
                </c:pt>
                <c:pt idx="157">
                  <c:v>42962.405092592591</c:v>
                </c:pt>
                <c:pt idx="158">
                  <c:v>42962.405324074083</c:v>
                </c:pt>
                <c:pt idx="159">
                  <c:v>42962.405555555553</c:v>
                </c:pt>
                <c:pt idx="160">
                  <c:v>42962.405787037031</c:v>
                </c:pt>
                <c:pt idx="161">
                  <c:v>42962.406018518523</c:v>
                </c:pt>
                <c:pt idx="162">
                  <c:v>42962.406250000007</c:v>
                </c:pt>
                <c:pt idx="163">
                  <c:v>42962.406481481485</c:v>
                </c:pt>
                <c:pt idx="164">
                  <c:v>42962.406712962962</c:v>
                </c:pt>
                <c:pt idx="165">
                  <c:v>42962.406944444454</c:v>
                </c:pt>
                <c:pt idx="166">
                  <c:v>42962.407175925931</c:v>
                </c:pt>
                <c:pt idx="167">
                  <c:v>42962.407407407409</c:v>
                </c:pt>
                <c:pt idx="168">
                  <c:v>42962.407638888893</c:v>
                </c:pt>
                <c:pt idx="169">
                  <c:v>42962.407870370378</c:v>
                </c:pt>
                <c:pt idx="170">
                  <c:v>42962.408101851855</c:v>
                </c:pt>
                <c:pt idx="171">
                  <c:v>42962.408333333333</c:v>
                </c:pt>
                <c:pt idx="172">
                  <c:v>42962.408564814818</c:v>
                </c:pt>
                <c:pt idx="173">
                  <c:v>42962.408796296302</c:v>
                </c:pt>
                <c:pt idx="174">
                  <c:v>42962.40902777778</c:v>
                </c:pt>
                <c:pt idx="175">
                  <c:v>42962.409259259264</c:v>
                </c:pt>
                <c:pt idx="176">
                  <c:v>42962.409490740734</c:v>
                </c:pt>
                <c:pt idx="177">
                  <c:v>42962.409722222212</c:v>
                </c:pt>
                <c:pt idx="178">
                  <c:v>42962.409953703704</c:v>
                </c:pt>
                <c:pt idx="179">
                  <c:v>42962.410185185188</c:v>
                </c:pt>
                <c:pt idx="180">
                  <c:v>42962.410416666666</c:v>
                </c:pt>
                <c:pt idx="181">
                  <c:v>42962.410648148165</c:v>
                </c:pt>
                <c:pt idx="182">
                  <c:v>42962.410879629635</c:v>
                </c:pt>
                <c:pt idx="183">
                  <c:v>42962.411111111105</c:v>
                </c:pt>
                <c:pt idx="184">
                  <c:v>42962.41134259259</c:v>
                </c:pt>
                <c:pt idx="185">
                  <c:v>42962.411574074089</c:v>
                </c:pt>
                <c:pt idx="186">
                  <c:v>42962.411805555559</c:v>
                </c:pt>
                <c:pt idx="187">
                  <c:v>42962.412037037044</c:v>
                </c:pt>
                <c:pt idx="188">
                  <c:v>42962.412268518528</c:v>
                </c:pt>
                <c:pt idx="189">
                  <c:v>42962.412500000006</c:v>
                </c:pt>
                <c:pt idx="190">
                  <c:v>42962.412731481483</c:v>
                </c:pt>
                <c:pt idx="191">
                  <c:v>42962.412962962961</c:v>
                </c:pt>
                <c:pt idx="192">
                  <c:v>42962.413194444453</c:v>
                </c:pt>
                <c:pt idx="193">
                  <c:v>42962.413425925923</c:v>
                </c:pt>
                <c:pt idx="194">
                  <c:v>42962.413657407415</c:v>
                </c:pt>
                <c:pt idx="195">
                  <c:v>42962.413888888892</c:v>
                </c:pt>
                <c:pt idx="196">
                  <c:v>42962.414120370369</c:v>
                </c:pt>
                <c:pt idx="197">
                  <c:v>42962.414351851861</c:v>
                </c:pt>
                <c:pt idx="198">
                  <c:v>42962.414583333331</c:v>
                </c:pt>
                <c:pt idx="199">
                  <c:v>42962.414814814823</c:v>
                </c:pt>
                <c:pt idx="200">
                  <c:v>42962.415046296293</c:v>
                </c:pt>
                <c:pt idx="201">
                  <c:v>42962.415277777785</c:v>
                </c:pt>
                <c:pt idx="202">
                  <c:v>42962.415509259263</c:v>
                </c:pt>
                <c:pt idx="203">
                  <c:v>42962.415740740733</c:v>
                </c:pt>
                <c:pt idx="204">
                  <c:v>42962.415972222232</c:v>
                </c:pt>
                <c:pt idx="205">
                  <c:v>42962.416203703702</c:v>
                </c:pt>
                <c:pt idx="206">
                  <c:v>42962.416435185194</c:v>
                </c:pt>
                <c:pt idx="207">
                  <c:v>42962.416666666664</c:v>
                </c:pt>
                <c:pt idx="208">
                  <c:v>42962.416898148163</c:v>
                </c:pt>
                <c:pt idx="209">
                  <c:v>42962.417129629626</c:v>
                </c:pt>
                <c:pt idx="210">
                  <c:v>42962.417361111104</c:v>
                </c:pt>
                <c:pt idx="211">
                  <c:v>42962.417592592603</c:v>
                </c:pt>
                <c:pt idx="212">
                  <c:v>42962.41782407408</c:v>
                </c:pt>
                <c:pt idx="213">
                  <c:v>42962.418055555565</c:v>
                </c:pt>
                <c:pt idx="214">
                  <c:v>42962.418287037042</c:v>
                </c:pt>
                <c:pt idx="215">
                  <c:v>42962.418518518534</c:v>
                </c:pt>
                <c:pt idx="216">
                  <c:v>42962.418750000004</c:v>
                </c:pt>
                <c:pt idx="217">
                  <c:v>42962.418981481482</c:v>
                </c:pt>
                <c:pt idx="218">
                  <c:v>42962.419212962974</c:v>
                </c:pt>
                <c:pt idx="219">
                  <c:v>42962.419444444451</c:v>
                </c:pt>
                <c:pt idx="220">
                  <c:v>42962.419675925936</c:v>
                </c:pt>
                <c:pt idx="221">
                  <c:v>42962.419907407413</c:v>
                </c:pt>
                <c:pt idx="222">
                  <c:v>42962.420138888891</c:v>
                </c:pt>
                <c:pt idx="223">
                  <c:v>42962.420370370368</c:v>
                </c:pt>
                <c:pt idx="224">
                  <c:v>42962.420601851845</c:v>
                </c:pt>
                <c:pt idx="225">
                  <c:v>42962.42083333333</c:v>
                </c:pt>
                <c:pt idx="226">
                  <c:v>42962.421064814807</c:v>
                </c:pt>
                <c:pt idx="227">
                  <c:v>42962.421296296299</c:v>
                </c:pt>
                <c:pt idx="228">
                  <c:v>42962.421527777777</c:v>
                </c:pt>
                <c:pt idx="229">
                  <c:v>42962.421759259254</c:v>
                </c:pt>
                <c:pt idx="230">
                  <c:v>42962.421990740731</c:v>
                </c:pt>
                <c:pt idx="231">
                  <c:v>42962.422222222223</c:v>
                </c:pt>
                <c:pt idx="232">
                  <c:v>42962.422453703693</c:v>
                </c:pt>
                <c:pt idx="233">
                  <c:v>42962.422685185185</c:v>
                </c:pt>
                <c:pt idx="234">
                  <c:v>42962.42291666667</c:v>
                </c:pt>
                <c:pt idx="235">
                  <c:v>42962.423148148147</c:v>
                </c:pt>
                <c:pt idx="236">
                  <c:v>42962.423379629625</c:v>
                </c:pt>
                <c:pt idx="237">
                  <c:v>42962.423611111102</c:v>
                </c:pt>
                <c:pt idx="238">
                  <c:v>42962.423842592594</c:v>
                </c:pt>
                <c:pt idx="239">
                  <c:v>42962.424074074079</c:v>
                </c:pt>
                <c:pt idx="240">
                  <c:v>42962.424305555556</c:v>
                </c:pt>
                <c:pt idx="241">
                  <c:v>42962.424537037041</c:v>
                </c:pt>
                <c:pt idx="242">
                  <c:v>42962.424768518511</c:v>
                </c:pt>
                <c:pt idx="243">
                  <c:v>42962.424999999996</c:v>
                </c:pt>
                <c:pt idx="244">
                  <c:v>42962.42523148148</c:v>
                </c:pt>
                <c:pt idx="245">
                  <c:v>42962.425462962958</c:v>
                </c:pt>
                <c:pt idx="246">
                  <c:v>42962.425694444442</c:v>
                </c:pt>
                <c:pt idx="247">
                  <c:v>42962.425925925927</c:v>
                </c:pt>
                <c:pt idx="248">
                  <c:v>42962.426157407412</c:v>
                </c:pt>
                <c:pt idx="249">
                  <c:v>42962.426388888889</c:v>
                </c:pt>
                <c:pt idx="250">
                  <c:v>42962.426620370381</c:v>
                </c:pt>
                <c:pt idx="251">
                  <c:v>42962.426851851851</c:v>
                </c:pt>
                <c:pt idx="252">
                  <c:v>42962.427083333328</c:v>
                </c:pt>
                <c:pt idx="253">
                  <c:v>42962.427314814806</c:v>
                </c:pt>
                <c:pt idx="254">
                  <c:v>42962.427546296298</c:v>
                </c:pt>
                <c:pt idx="255">
                  <c:v>42962.427777777775</c:v>
                </c:pt>
                <c:pt idx="256">
                  <c:v>42962.42800925926</c:v>
                </c:pt>
                <c:pt idx="257">
                  <c:v>42962.428240740737</c:v>
                </c:pt>
                <c:pt idx="258">
                  <c:v>42962.428472222222</c:v>
                </c:pt>
                <c:pt idx="259">
                  <c:v>42962.428703703699</c:v>
                </c:pt>
                <c:pt idx="260">
                  <c:v>42962.428935185191</c:v>
                </c:pt>
                <c:pt idx="261">
                  <c:v>42962.429166666654</c:v>
                </c:pt>
                <c:pt idx="262">
                  <c:v>42962.429398148153</c:v>
                </c:pt>
                <c:pt idx="263">
                  <c:v>42962.429629629623</c:v>
                </c:pt>
                <c:pt idx="264">
                  <c:v>42962.429861111101</c:v>
                </c:pt>
                <c:pt idx="265">
                  <c:v>42962.430092592593</c:v>
                </c:pt>
                <c:pt idx="266">
                  <c:v>42962.430324074085</c:v>
                </c:pt>
                <c:pt idx="267">
                  <c:v>42962.430555555562</c:v>
                </c:pt>
                <c:pt idx="268">
                  <c:v>42962.430787037032</c:v>
                </c:pt>
                <c:pt idx="269">
                  <c:v>42962.431018518517</c:v>
                </c:pt>
                <c:pt idx="270">
                  <c:v>42962.431250000001</c:v>
                </c:pt>
                <c:pt idx="271">
                  <c:v>42962.431481481472</c:v>
                </c:pt>
                <c:pt idx="272">
                  <c:v>42962.431712962964</c:v>
                </c:pt>
                <c:pt idx="273">
                  <c:v>42962.431944444441</c:v>
                </c:pt>
                <c:pt idx="274">
                  <c:v>42962.432175925933</c:v>
                </c:pt>
                <c:pt idx="275">
                  <c:v>42962.43240740741</c:v>
                </c:pt>
                <c:pt idx="276">
                  <c:v>42962.432638888895</c:v>
                </c:pt>
                <c:pt idx="277">
                  <c:v>42962.43287037038</c:v>
                </c:pt>
                <c:pt idx="278">
                  <c:v>42962.433101851842</c:v>
                </c:pt>
                <c:pt idx="279">
                  <c:v>42962.433333333334</c:v>
                </c:pt>
                <c:pt idx="280">
                  <c:v>42962.433564814804</c:v>
                </c:pt>
                <c:pt idx="281">
                  <c:v>42962.433796296296</c:v>
                </c:pt>
                <c:pt idx="282">
                  <c:v>42962.434027777781</c:v>
                </c:pt>
                <c:pt idx="283">
                  <c:v>42962.434259259266</c:v>
                </c:pt>
                <c:pt idx="284">
                  <c:v>42962.434490740736</c:v>
                </c:pt>
                <c:pt idx="285">
                  <c:v>42962.43472222222</c:v>
                </c:pt>
                <c:pt idx="286">
                  <c:v>42962.434953703705</c:v>
                </c:pt>
                <c:pt idx="287">
                  <c:v>42962.435185185175</c:v>
                </c:pt>
                <c:pt idx="288">
                  <c:v>42962.43541666666</c:v>
                </c:pt>
                <c:pt idx="289">
                  <c:v>42962.435648148152</c:v>
                </c:pt>
                <c:pt idx="290">
                  <c:v>42962.435879629629</c:v>
                </c:pt>
                <c:pt idx="291">
                  <c:v>42962.436111111114</c:v>
                </c:pt>
                <c:pt idx="292">
                  <c:v>42962.436342592591</c:v>
                </c:pt>
                <c:pt idx="293">
                  <c:v>42962.43657407409</c:v>
                </c:pt>
                <c:pt idx="294">
                  <c:v>42962.436805555553</c:v>
                </c:pt>
                <c:pt idx="295">
                  <c:v>42962.437037037038</c:v>
                </c:pt>
                <c:pt idx="296">
                  <c:v>42962.437268518515</c:v>
                </c:pt>
                <c:pt idx="297">
                  <c:v>42962.4375</c:v>
                </c:pt>
                <c:pt idx="298">
                  <c:v>42962.437731481485</c:v>
                </c:pt>
                <c:pt idx="299">
                  <c:v>42962.437962962955</c:v>
                </c:pt>
                <c:pt idx="300">
                  <c:v>42962.438194444454</c:v>
                </c:pt>
                <c:pt idx="301">
                  <c:v>42962.438425925931</c:v>
                </c:pt>
                <c:pt idx="302">
                  <c:v>42962.438657407416</c:v>
                </c:pt>
                <c:pt idx="303">
                  <c:v>42962.438888888893</c:v>
                </c:pt>
                <c:pt idx="304">
                  <c:v>42962.439120370371</c:v>
                </c:pt>
                <c:pt idx="305">
                  <c:v>42962.439351851855</c:v>
                </c:pt>
                <c:pt idx="306">
                  <c:v>42962.439583333326</c:v>
                </c:pt>
                <c:pt idx="307">
                  <c:v>42962.439814814818</c:v>
                </c:pt>
                <c:pt idx="308">
                  <c:v>42962.440046296302</c:v>
                </c:pt>
                <c:pt idx="309">
                  <c:v>42962.440277777787</c:v>
                </c:pt>
                <c:pt idx="310">
                  <c:v>42962.440509259264</c:v>
                </c:pt>
                <c:pt idx="311">
                  <c:v>42962.440740740734</c:v>
                </c:pt>
                <c:pt idx="312">
                  <c:v>42962.440972222219</c:v>
                </c:pt>
                <c:pt idx="313">
                  <c:v>42962.441203703704</c:v>
                </c:pt>
                <c:pt idx="314">
                  <c:v>42962.441435185188</c:v>
                </c:pt>
                <c:pt idx="315">
                  <c:v>42962.441666666658</c:v>
                </c:pt>
                <c:pt idx="316">
                  <c:v>42962.441898148165</c:v>
                </c:pt>
                <c:pt idx="317">
                  <c:v>42962.442129629628</c:v>
                </c:pt>
                <c:pt idx="318">
                  <c:v>42962.442361111105</c:v>
                </c:pt>
                <c:pt idx="319">
                  <c:v>42962.442592592597</c:v>
                </c:pt>
                <c:pt idx="320">
                  <c:v>42962.442824074089</c:v>
                </c:pt>
                <c:pt idx="321">
                  <c:v>42962.443055555559</c:v>
                </c:pt>
                <c:pt idx="322">
                  <c:v>42962.443287037036</c:v>
                </c:pt>
                <c:pt idx="323">
                  <c:v>42962.443518518528</c:v>
                </c:pt>
                <c:pt idx="324">
                  <c:v>42962.443749999999</c:v>
                </c:pt>
                <c:pt idx="325">
                  <c:v>42962.443981481476</c:v>
                </c:pt>
                <c:pt idx="326">
                  <c:v>42962.444212962968</c:v>
                </c:pt>
                <c:pt idx="327">
                  <c:v>42962.444444444453</c:v>
                </c:pt>
                <c:pt idx="328">
                  <c:v>42962.44467592593</c:v>
                </c:pt>
                <c:pt idx="329">
                  <c:v>42962.444907407415</c:v>
                </c:pt>
                <c:pt idx="330">
                  <c:v>42962.445138888892</c:v>
                </c:pt>
                <c:pt idx="331">
                  <c:v>42962.445370370369</c:v>
                </c:pt>
                <c:pt idx="332">
                  <c:v>42962.445601851854</c:v>
                </c:pt>
                <c:pt idx="333">
                  <c:v>42962.445833333331</c:v>
                </c:pt>
                <c:pt idx="334">
                  <c:v>42962.446064814816</c:v>
                </c:pt>
                <c:pt idx="335">
                  <c:v>42962.446296296301</c:v>
                </c:pt>
                <c:pt idx="336">
                  <c:v>42962.446527777785</c:v>
                </c:pt>
                <c:pt idx="337">
                  <c:v>42962.446759259263</c:v>
                </c:pt>
                <c:pt idx="338">
                  <c:v>42962.44699074074</c:v>
                </c:pt>
                <c:pt idx="339">
                  <c:v>42962.447222222232</c:v>
                </c:pt>
                <c:pt idx="340">
                  <c:v>42962.447453703695</c:v>
                </c:pt>
                <c:pt idx="341">
                  <c:v>42962.447685185187</c:v>
                </c:pt>
                <c:pt idx="342">
                  <c:v>42962.447916666664</c:v>
                </c:pt>
                <c:pt idx="343">
                  <c:v>42962.448148148156</c:v>
                </c:pt>
                <c:pt idx="344">
                  <c:v>42962.448379629634</c:v>
                </c:pt>
                <c:pt idx="345">
                  <c:v>42962.448611111111</c:v>
                </c:pt>
                <c:pt idx="346">
                  <c:v>42962.448842592603</c:v>
                </c:pt>
                <c:pt idx="347">
                  <c:v>42962.44907407408</c:v>
                </c:pt>
                <c:pt idx="348">
                  <c:v>42962.449305555558</c:v>
                </c:pt>
                <c:pt idx="349">
                  <c:v>42962.449537037042</c:v>
                </c:pt>
                <c:pt idx="350">
                  <c:v>42962.44976851852</c:v>
                </c:pt>
                <c:pt idx="351">
                  <c:v>42962.450000000004</c:v>
                </c:pt>
                <c:pt idx="352">
                  <c:v>42962.450231481489</c:v>
                </c:pt>
                <c:pt idx="353">
                  <c:v>42962.450462962966</c:v>
                </c:pt>
                <c:pt idx="354">
                  <c:v>42962.450694444458</c:v>
                </c:pt>
                <c:pt idx="355">
                  <c:v>42962.450925925936</c:v>
                </c:pt>
                <c:pt idx="356">
                  <c:v>42962.451157407413</c:v>
                </c:pt>
                <c:pt idx="357">
                  <c:v>42962.451388888891</c:v>
                </c:pt>
                <c:pt idx="358">
                  <c:v>42962.451620370368</c:v>
                </c:pt>
                <c:pt idx="359">
                  <c:v>42962.451851851853</c:v>
                </c:pt>
                <c:pt idx="360">
                  <c:v>42962.45208333333</c:v>
                </c:pt>
                <c:pt idx="361">
                  <c:v>42962.452314814822</c:v>
                </c:pt>
                <c:pt idx="362">
                  <c:v>42962.452546296307</c:v>
                </c:pt>
                <c:pt idx="363">
                  <c:v>42962.452777777784</c:v>
                </c:pt>
                <c:pt idx="364">
                  <c:v>42962.453009259261</c:v>
                </c:pt>
                <c:pt idx="365">
                  <c:v>42962.453240740739</c:v>
                </c:pt>
                <c:pt idx="366">
                  <c:v>42962.453472222223</c:v>
                </c:pt>
                <c:pt idx="367">
                  <c:v>42962.453703703693</c:v>
                </c:pt>
                <c:pt idx="368">
                  <c:v>42962.453935185193</c:v>
                </c:pt>
                <c:pt idx="369">
                  <c:v>42962.45416666667</c:v>
                </c:pt>
                <c:pt idx="370">
                  <c:v>42962.454398148162</c:v>
                </c:pt>
                <c:pt idx="371">
                  <c:v>42962.454629629632</c:v>
                </c:pt>
                <c:pt idx="372">
                  <c:v>42962.454861111109</c:v>
                </c:pt>
                <c:pt idx="373">
                  <c:v>42962.455092592601</c:v>
                </c:pt>
                <c:pt idx="374">
                  <c:v>42962.455324074079</c:v>
                </c:pt>
                <c:pt idx="375">
                  <c:v>42962.455555555563</c:v>
                </c:pt>
                <c:pt idx="376">
                  <c:v>42962.455787037034</c:v>
                </c:pt>
                <c:pt idx="377">
                  <c:v>42962.456018518526</c:v>
                </c:pt>
                <c:pt idx="378">
                  <c:v>42962.45625000001</c:v>
                </c:pt>
                <c:pt idx="379">
                  <c:v>42962.45648148148</c:v>
                </c:pt>
                <c:pt idx="380">
                  <c:v>42962.456712962972</c:v>
                </c:pt>
                <c:pt idx="381">
                  <c:v>42962.45694444445</c:v>
                </c:pt>
                <c:pt idx="382">
                  <c:v>42962.457175925934</c:v>
                </c:pt>
                <c:pt idx="383">
                  <c:v>42962.457407407412</c:v>
                </c:pt>
                <c:pt idx="384">
                  <c:v>42962.457638888896</c:v>
                </c:pt>
                <c:pt idx="385">
                  <c:v>42962.457870370388</c:v>
                </c:pt>
                <c:pt idx="386">
                  <c:v>42962.458101851851</c:v>
                </c:pt>
                <c:pt idx="387">
                  <c:v>42962.458333333343</c:v>
                </c:pt>
                <c:pt idx="388">
                  <c:v>42962.458564814813</c:v>
                </c:pt>
                <c:pt idx="389">
                  <c:v>42962.458796296305</c:v>
                </c:pt>
                <c:pt idx="390">
                  <c:v>42962.459027777782</c:v>
                </c:pt>
                <c:pt idx="391">
                  <c:v>42962.459259259267</c:v>
                </c:pt>
                <c:pt idx="392">
                  <c:v>42962.459490740737</c:v>
                </c:pt>
                <c:pt idx="393">
                  <c:v>42962.459722222222</c:v>
                </c:pt>
                <c:pt idx="394">
                  <c:v>42962.459953703707</c:v>
                </c:pt>
                <c:pt idx="395">
                  <c:v>42962.460185185184</c:v>
                </c:pt>
                <c:pt idx="396">
                  <c:v>42962.460416666661</c:v>
                </c:pt>
                <c:pt idx="397">
                  <c:v>42962.460648148153</c:v>
                </c:pt>
                <c:pt idx="398">
                  <c:v>42962.460879629631</c:v>
                </c:pt>
                <c:pt idx="399">
                  <c:v>42962.461111111101</c:v>
                </c:pt>
                <c:pt idx="400">
                  <c:v>42962.461342592585</c:v>
                </c:pt>
                <c:pt idx="401">
                  <c:v>42962.461574074085</c:v>
                </c:pt>
                <c:pt idx="402">
                  <c:v>42962.461805555555</c:v>
                </c:pt>
                <c:pt idx="403">
                  <c:v>42962.462037037039</c:v>
                </c:pt>
                <c:pt idx="404">
                  <c:v>42962.462268518517</c:v>
                </c:pt>
                <c:pt idx="405">
                  <c:v>42962.462500000001</c:v>
                </c:pt>
                <c:pt idx="406">
                  <c:v>42962.462731481479</c:v>
                </c:pt>
                <c:pt idx="407">
                  <c:v>42962.462962962964</c:v>
                </c:pt>
                <c:pt idx="408">
                  <c:v>42962.463194444441</c:v>
                </c:pt>
                <c:pt idx="409">
                  <c:v>42962.463425925926</c:v>
                </c:pt>
                <c:pt idx="410">
                  <c:v>42962.46365740741</c:v>
                </c:pt>
                <c:pt idx="411">
                  <c:v>42962.463888888888</c:v>
                </c:pt>
                <c:pt idx="412">
                  <c:v>42962.464120370372</c:v>
                </c:pt>
                <c:pt idx="413">
                  <c:v>42962.46435185185</c:v>
                </c:pt>
                <c:pt idx="414">
                  <c:v>42962.464583333334</c:v>
                </c:pt>
                <c:pt idx="415">
                  <c:v>42962.464814814812</c:v>
                </c:pt>
                <c:pt idx="416">
                  <c:v>42962.465046296296</c:v>
                </c:pt>
                <c:pt idx="417">
                  <c:v>42962.465277777781</c:v>
                </c:pt>
                <c:pt idx="418">
                  <c:v>42962.465509259258</c:v>
                </c:pt>
                <c:pt idx="419">
                  <c:v>42962.465740740729</c:v>
                </c:pt>
                <c:pt idx="420">
                  <c:v>42962.46597222222</c:v>
                </c:pt>
                <c:pt idx="421">
                  <c:v>42962.466203703705</c:v>
                </c:pt>
                <c:pt idx="422">
                  <c:v>42962.466435185182</c:v>
                </c:pt>
                <c:pt idx="423">
                  <c:v>42962.46666666666</c:v>
                </c:pt>
                <c:pt idx="424">
                  <c:v>42962.466898148159</c:v>
                </c:pt>
                <c:pt idx="425">
                  <c:v>42962.467129629622</c:v>
                </c:pt>
                <c:pt idx="426">
                  <c:v>42962.467361111107</c:v>
                </c:pt>
                <c:pt idx="427">
                  <c:v>42962.467592592591</c:v>
                </c:pt>
                <c:pt idx="428">
                  <c:v>42962.467824074083</c:v>
                </c:pt>
                <c:pt idx="429">
                  <c:v>42962.468055555553</c:v>
                </c:pt>
                <c:pt idx="430">
                  <c:v>42962.468287037038</c:v>
                </c:pt>
                <c:pt idx="431">
                  <c:v>42962.468518518523</c:v>
                </c:pt>
                <c:pt idx="432">
                  <c:v>42962.46875</c:v>
                </c:pt>
                <c:pt idx="433">
                  <c:v>42962.468981481485</c:v>
                </c:pt>
                <c:pt idx="434">
                  <c:v>42962.469212962962</c:v>
                </c:pt>
                <c:pt idx="435">
                  <c:v>42962.469444444447</c:v>
                </c:pt>
                <c:pt idx="436">
                  <c:v>42962.469675925931</c:v>
                </c:pt>
                <c:pt idx="437">
                  <c:v>42962.469907407409</c:v>
                </c:pt>
                <c:pt idx="438">
                  <c:v>42962.470138888893</c:v>
                </c:pt>
                <c:pt idx="439">
                  <c:v>42962.470370370378</c:v>
                </c:pt>
                <c:pt idx="440">
                  <c:v>42962.470601851855</c:v>
                </c:pt>
                <c:pt idx="441">
                  <c:v>42962.470833333333</c:v>
                </c:pt>
                <c:pt idx="442">
                  <c:v>42962.47106481481</c:v>
                </c:pt>
                <c:pt idx="443">
                  <c:v>42962.471296296302</c:v>
                </c:pt>
                <c:pt idx="444">
                  <c:v>42962.47152777778</c:v>
                </c:pt>
                <c:pt idx="445">
                  <c:v>42962.471759259257</c:v>
                </c:pt>
                <c:pt idx="446">
                  <c:v>42962.471990740734</c:v>
                </c:pt>
                <c:pt idx="447">
                  <c:v>42962.472222222219</c:v>
                </c:pt>
                <c:pt idx="448">
                  <c:v>42962.472453703704</c:v>
                </c:pt>
                <c:pt idx="449">
                  <c:v>42962.472685185188</c:v>
                </c:pt>
                <c:pt idx="450">
                  <c:v>42962.472916666666</c:v>
                </c:pt>
                <c:pt idx="451">
                  <c:v>42962.473148148158</c:v>
                </c:pt>
                <c:pt idx="452">
                  <c:v>42962.473379629628</c:v>
                </c:pt>
                <c:pt idx="453">
                  <c:v>42962.473611111105</c:v>
                </c:pt>
                <c:pt idx="454">
                  <c:v>42962.47384259259</c:v>
                </c:pt>
                <c:pt idx="455">
                  <c:v>42962.474074074089</c:v>
                </c:pt>
                <c:pt idx="456">
                  <c:v>42962.474305555559</c:v>
                </c:pt>
                <c:pt idx="457">
                  <c:v>42962.474537037044</c:v>
                </c:pt>
                <c:pt idx="458">
                  <c:v>42962.474768518521</c:v>
                </c:pt>
                <c:pt idx="459">
                  <c:v>42962.475000000006</c:v>
                </c:pt>
                <c:pt idx="460">
                  <c:v>42962.475231481483</c:v>
                </c:pt>
                <c:pt idx="461">
                  <c:v>42962.475462962953</c:v>
                </c:pt>
                <c:pt idx="462">
                  <c:v>42962.475694444453</c:v>
                </c:pt>
                <c:pt idx="463">
                  <c:v>42962.475925925923</c:v>
                </c:pt>
                <c:pt idx="464">
                  <c:v>42962.476157407415</c:v>
                </c:pt>
                <c:pt idx="465">
                  <c:v>42962.476388888892</c:v>
                </c:pt>
                <c:pt idx="466">
                  <c:v>42962.476620370369</c:v>
                </c:pt>
                <c:pt idx="467">
                  <c:v>42962.476851851861</c:v>
                </c:pt>
                <c:pt idx="468">
                  <c:v>42962.477083333324</c:v>
                </c:pt>
                <c:pt idx="469">
                  <c:v>42962.477314814816</c:v>
                </c:pt>
                <c:pt idx="470">
                  <c:v>42962.477546296293</c:v>
                </c:pt>
                <c:pt idx="471">
                  <c:v>42962.477777777778</c:v>
                </c:pt>
                <c:pt idx="472">
                  <c:v>42962.478009259263</c:v>
                </c:pt>
                <c:pt idx="473">
                  <c:v>42962.47824074074</c:v>
                </c:pt>
                <c:pt idx="474">
                  <c:v>42962.478472222232</c:v>
                </c:pt>
                <c:pt idx="475">
                  <c:v>42962.478703703695</c:v>
                </c:pt>
                <c:pt idx="476">
                  <c:v>42962.478935185194</c:v>
                </c:pt>
                <c:pt idx="477">
                  <c:v>42962.479166666657</c:v>
                </c:pt>
                <c:pt idx="478">
                  <c:v>42962.479398148156</c:v>
                </c:pt>
                <c:pt idx="479">
                  <c:v>42962.479629629626</c:v>
                </c:pt>
                <c:pt idx="480">
                  <c:v>42962.479861111104</c:v>
                </c:pt>
                <c:pt idx="481">
                  <c:v>42962.480092592603</c:v>
                </c:pt>
                <c:pt idx="482">
                  <c:v>42962.48032407408</c:v>
                </c:pt>
                <c:pt idx="483">
                  <c:v>42962.480555555565</c:v>
                </c:pt>
                <c:pt idx="484">
                  <c:v>42962.480787037035</c:v>
                </c:pt>
                <c:pt idx="485">
                  <c:v>42962.481018518527</c:v>
                </c:pt>
                <c:pt idx="486">
                  <c:v>42962.481250000004</c:v>
                </c:pt>
                <c:pt idx="487">
                  <c:v>42962.481481481474</c:v>
                </c:pt>
                <c:pt idx="488">
                  <c:v>42962.481712962966</c:v>
                </c:pt>
                <c:pt idx="489">
                  <c:v>42962.481944444451</c:v>
                </c:pt>
                <c:pt idx="490">
                  <c:v>42962.482175925936</c:v>
                </c:pt>
                <c:pt idx="491">
                  <c:v>42962.482407407413</c:v>
                </c:pt>
                <c:pt idx="492">
                  <c:v>42962.482638888898</c:v>
                </c:pt>
                <c:pt idx="493">
                  <c:v>42962.482870370375</c:v>
                </c:pt>
                <c:pt idx="494">
                  <c:v>42962.483101851845</c:v>
                </c:pt>
                <c:pt idx="495">
                  <c:v>42962.48333333333</c:v>
                </c:pt>
                <c:pt idx="496">
                  <c:v>42962.483564814815</c:v>
                </c:pt>
                <c:pt idx="497">
                  <c:v>42962.483796296299</c:v>
                </c:pt>
                <c:pt idx="498">
                  <c:v>42962.484027777784</c:v>
                </c:pt>
                <c:pt idx="499">
                  <c:v>42962.484259259269</c:v>
                </c:pt>
                <c:pt idx="500">
                  <c:v>42962.484490740739</c:v>
                </c:pt>
                <c:pt idx="501">
                  <c:v>42962.484722222223</c:v>
                </c:pt>
                <c:pt idx="502">
                  <c:v>42962.484953703701</c:v>
                </c:pt>
                <c:pt idx="503">
                  <c:v>42962.485185185185</c:v>
                </c:pt>
                <c:pt idx="504">
                  <c:v>42962.48541666667</c:v>
                </c:pt>
                <c:pt idx="505">
                  <c:v>42962.485648148155</c:v>
                </c:pt>
                <c:pt idx="506">
                  <c:v>42962.485879629632</c:v>
                </c:pt>
                <c:pt idx="507">
                  <c:v>42962.486111111109</c:v>
                </c:pt>
                <c:pt idx="508">
                  <c:v>42962.486342592601</c:v>
                </c:pt>
                <c:pt idx="509">
                  <c:v>42962.486574074086</c:v>
                </c:pt>
                <c:pt idx="510">
                  <c:v>42962.486805555563</c:v>
                </c:pt>
                <c:pt idx="511">
                  <c:v>42962.487037037041</c:v>
                </c:pt>
                <c:pt idx="512">
                  <c:v>42962.487268518518</c:v>
                </c:pt>
                <c:pt idx="513">
                  <c:v>42962.487500000003</c:v>
                </c:pt>
                <c:pt idx="514">
                  <c:v>42962.48773148148</c:v>
                </c:pt>
                <c:pt idx="515">
                  <c:v>42962.487962962965</c:v>
                </c:pt>
                <c:pt idx="516">
                  <c:v>42962.48819444445</c:v>
                </c:pt>
                <c:pt idx="517">
                  <c:v>42962.488425925934</c:v>
                </c:pt>
                <c:pt idx="518">
                  <c:v>42962.488657407419</c:v>
                </c:pt>
                <c:pt idx="519">
                  <c:v>42962.488888888896</c:v>
                </c:pt>
                <c:pt idx="520">
                  <c:v>42962.489120370381</c:v>
                </c:pt>
                <c:pt idx="521">
                  <c:v>42962.489351851851</c:v>
                </c:pt>
                <c:pt idx="522">
                  <c:v>42962.489583333336</c:v>
                </c:pt>
                <c:pt idx="523">
                  <c:v>42962.489814814813</c:v>
                </c:pt>
                <c:pt idx="524">
                  <c:v>42962.490046296298</c:v>
                </c:pt>
                <c:pt idx="525">
                  <c:v>42962.490277777782</c:v>
                </c:pt>
                <c:pt idx="526">
                  <c:v>42962.49050925926</c:v>
                </c:pt>
                <c:pt idx="527">
                  <c:v>42962.49074074073</c:v>
                </c:pt>
                <c:pt idx="528">
                  <c:v>42962.490972222222</c:v>
                </c:pt>
                <c:pt idx="529">
                  <c:v>42962.491203703699</c:v>
                </c:pt>
                <c:pt idx="530">
                  <c:v>42962.491435185184</c:v>
                </c:pt>
                <c:pt idx="531">
                  <c:v>42962.491666666654</c:v>
                </c:pt>
                <c:pt idx="532">
                  <c:v>42962.491898148153</c:v>
                </c:pt>
                <c:pt idx="533">
                  <c:v>42962.492129629623</c:v>
                </c:pt>
                <c:pt idx="534">
                  <c:v>42962.492361111101</c:v>
                </c:pt>
                <c:pt idx="535">
                  <c:v>42962.492592592593</c:v>
                </c:pt>
                <c:pt idx="536">
                  <c:v>42962.492824074085</c:v>
                </c:pt>
                <c:pt idx="537">
                  <c:v>42962.493055555555</c:v>
                </c:pt>
                <c:pt idx="538">
                  <c:v>42962.493287037032</c:v>
                </c:pt>
                <c:pt idx="539">
                  <c:v>42962.493518518517</c:v>
                </c:pt>
                <c:pt idx="540">
                  <c:v>42962.493749999994</c:v>
                </c:pt>
                <c:pt idx="541">
                  <c:v>42962.493981481472</c:v>
                </c:pt>
                <c:pt idx="542">
                  <c:v>42962.494212962971</c:v>
                </c:pt>
                <c:pt idx="543">
                  <c:v>42962.494444444441</c:v>
                </c:pt>
                <c:pt idx="544">
                  <c:v>42962.494675925933</c:v>
                </c:pt>
                <c:pt idx="545">
                  <c:v>42962.49490740741</c:v>
                </c:pt>
                <c:pt idx="546">
                  <c:v>42962.495138888888</c:v>
                </c:pt>
                <c:pt idx="547">
                  <c:v>42962.495370370372</c:v>
                </c:pt>
                <c:pt idx="548">
                  <c:v>42962.495601851842</c:v>
                </c:pt>
                <c:pt idx="549">
                  <c:v>42962.495833333334</c:v>
                </c:pt>
                <c:pt idx="550">
                  <c:v>42962.496064814804</c:v>
                </c:pt>
                <c:pt idx="551">
                  <c:v>42962.496296296304</c:v>
                </c:pt>
                <c:pt idx="552">
                  <c:v>42962.496527777781</c:v>
                </c:pt>
                <c:pt idx="553">
                  <c:v>42962.496759259258</c:v>
                </c:pt>
                <c:pt idx="554">
                  <c:v>42962.496990740736</c:v>
                </c:pt>
                <c:pt idx="555">
                  <c:v>42962.49722222222</c:v>
                </c:pt>
                <c:pt idx="556">
                  <c:v>42962.497453703698</c:v>
                </c:pt>
                <c:pt idx="557">
                  <c:v>42962.497685185175</c:v>
                </c:pt>
                <c:pt idx="558">
                  <c:v>42962.49791666666</c:v>
                </c:pt>
                <c:pt idx="559">
                  <c:v>42962.498148148152</c:v>
                </c:pt>
                <c:pt idx="560">
                  <c:v>42962.498379629629</c:v>
                </c:pt>
                <c:pt idx="561">
                  <c:v>42962.498611111114</c:v>
                </c:pt>
                <c:pt idx="562">
                  <c:v>42962.498842592591</c:v>
                </c:pt>
                <c:pt idx="563">
                  <c:v>42962.499074074083</c:v>
                </c:pt>
                <c:pt idx="564">
                  <c:v>42962.499305555546</c:v>
                </c:pt>
                <c:pt idx="565">
                  <c:v>42962.499537037038</c:v>
                </c:pt>
                <c:pt idx="566">
                  <c:v>42962.499768518508</c:v>
                </c:pt>
                <c:pt idx="567">
                  <c:v>42962.5</c:v>
                </c:pt>
                <c:pt idx="568">
                  <c:v>42962.500231481492</c:v>
                </c:pt>
                <c:pt idx="569">
                  <c:v>42962.500462962955</c:v>
                </c:pt>
                <c:pt idx="570">
                  <c:v>42962.500694444454</c:v>
                </c:pt>
                <c:pt idx="571">
                  <c:v>42962.500925925931</c:v>
                </c:pt>
                <c:pt idx="572">
                  <c:v>42962.501157407409</c:v>
                </c:pt>
                <c:pt idx="573">
                  <c:v>42962.501388888886</c:v>
                </c:pt>
                <c:pt idx="574">
                  <c:v>42962.501620370371</c:v>
                </c:pt>
                <c:pt idx="575">
                  <c:v>42962.501851851855</c:v>
                </c:pt>
                <c:pt idx="576">
                  <c:v>42962.502083333326</c:v>
                </c:pt>
                <c:pt idx="577">
                  <c:v>42962.502314814818</c:v>
                </c:pt>
                <c:pt idx="578">
                  <c:v>42962.502546296302</c:v>
                </c:pt>
                <c:pt idx="579">
                  <c:v>42962.50277777778</c:v>
                </c:pt>
                <c:pt idx="580">
                  <c:v>42962.503009259257</c:v>
                </c:pt>
                <c:pt idx="581">
                  <c:v>42962.503240740734</c:v>
                </c:pt>
                <c:pt idx="582">
                  <c:v>42962.503472222212</c:v>
                </c:pt>
                <c:pt idx="583">
                  <c:v>42962.503703703696</c:v>
                </c:pt>
                <c:pt idx="584">
                  <c:v>42962.503935185188</c:v>
                </c:pt>
                <c:pt idx="585">
                  <c:v>42962.504166666658</c:v>
                </c:pt>
                <c:pt idx="586">
                  <c:v>42962.504398148165</c:v>
                </c:pt>
                <c:pt idx="587">
                  <c:v>42962.504629629628</c:v>
                </c:pt>
                <c:pt idx="588">
                  <c:v>42962.504861111105</c:v>
                </c:pt>
                <c:pt idx="589">
                  <c:v>42962.50509259259</c:v>
                </c:pt>
                <c:pt idx="590">
                  <c:v>42962.505324074082</c:v>
                </c:pt>
                <c:pt idx="591">
                  <c:v>42962.505555555559</c:v>
                </c:pt>
                <c:pt idx="592">
                  <c:v>42962.505787037029</c:v>
                </c:pt>
                <c:pt idx="593">
                  <c:v>42962.506018518528</c:v>
                </c:pt>
                <c:pt idx="594">
                  <c:v>42962.506250000006</c:v>
                </c:pt>
                <c:pt idx="595">
                  <c:v>42962.506481481476</c:v>
                </c:pt>
                <c:pt idx="596">
                  <c:v>42962.506712962961</c:v>
                </c:pt>
                <c:pt idx="597">
                  <c:v>42962.506944444453</c:v>
                </c:pt>
                <c:pt idx="598">
                  <c:v>42962.507175925923</c:v>
                </c:pt>
                <c:pt idx="599">
                  <c:v>42962.507407407407</c:v>
                </c:pt>
                <c:pt idx="600">
                  <c:v>42962.507638888892</c:v>
                </c:pt>
                <c:pt idx="601">
                  <c:v>42962.507870370369</c:v>
                </c:pt>
                <c:pt idx="602">
                  <c:v>42962.508101851854</c:v>
                </c:pt>
                <c:pt idx="603">
                  <c:v>42962.508333333331</c:v>
                </c:pt>
                <c:pt idx="604">
                  <c:v>42962.508564814816</c:v>
                </c:pt>
                <c:pt idx="605">
                  <c:v>42962.508796296293</c:v>
                </c:pt>
                <c:pt idx="606">
                  <c:v>42962.509027777778</c:v>
                </c:pt>
                <c:pt idx="607">
                  <c:v>42962.509259259263</c:v>
                </c:pt>
                <c:pt idx="608">
                  <c:v>42962.509490740733</c:v>
                </c:pt>
                <c:pt idx="609">
                  <c:v>42962.509722222225</c:v>
                </c:pt>
                <c:pt idx="610">
                  <c:v>42962.509953703695</c:v>
                </c:pt>
                <c:pt idx="611">
                  <c:v>42962.510185185187</c:v>
                </c:pt>
                <c:pt idx="612">
                  <c:v>42962.510416666664</c:v>
                </c:pt>
                <c:pt idx="613">
                  <c:v>42962.510648148156</c:v>
                </c:pt>
                <c:pt idx="614">
                  <c:v>42962.510879629634</c:v>
                </c:pt>
                <c:pt idx="615">
                  <c:v>42962.511111111104</c:v>
                </c:pt>
                <c:pt idx="616">
                  <c:v>42962.511342592596</c:v>
                </c:pt>
                <c:pt idx="617">
                  <c:v>42962.51157407408</c:v>
                </c:pt>
                <c:pt idx="618">
                  <c:v>42962.511805555558</c:v>
                </c:pt>
                <c:pt idx="619">
                  <c:v>42962.512037037042</c:v>
                </c:pt>
                <c:pt idx="620">
                  <c:v>42962.512268518527</c:v>
                </c:pt>
                <c:pt idx="621">
                  <c:v>42962.512500000004</c:v>
                </c:pt>
                <c:pt idx="622">
                  <c:v>42962.512731481482</c:v>
                </c:pt>
                <c:pt idx="623">
                  <c:v>42962.512962962966</c:v>
                </c:pt>
                <c:pt idx="624">
                  <c:v>42962.513194444451</c:v>
                </c:pt>
                <c:pt idx="625">
                  <c:v>42962.513425925928</c:v>
                </c:pt>
                <c:pt idx="626">
                  <c:v>42962.513657407413</c:v>
                </c:pt>
                <c:pt idx="627">
                  <c:v>42962.513888888891</c:v>
                </c:pt>
                <c:pt idx="628">
                  <c:v>42962.514120370368</c:v>
                </c:pt>
                <c:pt idx="629">
                  <c:v>42962.514351851853</c:v>
                </c:pt>
                <c:pt idx="630">
                  <c:v>42962.51458333333</c:v>
                </c:pt>
                <c:pt idx="631">
                  <c:v>42962.514814814822</c:v>
                </c:pt>
                <c:pt idx="632">
                  <c:v>42962.515046296299</c:v>
                </c:pt>
                <c:pt idx="633">
                  <c:v>42962.515277777784</c:v>
                </c:pt>
                <c:pt idx="634">
                  <c:v>42962.515509259261</c:v>
                </c:pt>
                <c:pt idx="635">
                  <c:v>42962.515740740731</c:v>
                </c:pt>
                <c:pt idx="636">
                  <c:v>42962.515972222223</c:v>
                </c:pt>
                <c:pt idx="637">
                  <c:v>42962.516203703701</c:v>
                </c:pt>
                <c:pt idx="638">
                  <c:v>42962.516435185193</c:v>
                </c:pt>
                <c:pt idx="639">
                  <c:v>42962.51666666667</c:v>
                </c:pt>
                <c:pt idx="640">
                  <c:v>42962.516898148162</c:v>
                </c:pt>
                <c:pt idx="641">
                  <c:v>42962.517129629625</c:v>
                </c:pt>
                <c:pt idx="642">
                  <c:v>42962.517361111102</c:v>
                </c:pt>
                <c:pt idx="643">
                  <c:v>42962.517592592601</c:v>
                </c:pt>
                <c:pt idx="644">
                  <c:v>42962.517824074079</c:v>
                </c:pt>
                <c:pt idx="645">
                  <c:v>42962.518055555563</c:v>
                </c:pt>
                <c:pt idx="646">
                  <c:v>42962.518287037041</c:v>
                </c:pt>
                <c:pt idx="647">
                  <c:v>42962.518518518526</c:v>
                </c:pt>
                <c:pt idx="648">
                  <c:v>42962.518750000003</c:v>
                </c:pt>
                <c:pt idx="649">
                  <c:v>42962.51898148148</c:v>
                </c:pt>
                <c:pt idx="650">
                  <c:v>42962.519212962972</c:v>
                </c:pt>
                <c:pt idx="651">
                  <c:v>42962.519444444442</c:v>
                </c:pt>
                <c:pt idx="652">
                  <c:v>42962.519675925934</c:v>
                </c:pt>
                <c:pt idx="653">
                  <c:v>42962.519907407412</c:v>
                </c:pt>
                <c:pt idx="654">
                  <c:v>42962.520138888889</c:v>
                </c:pt>
                <c:pt idx="655">
                  <c:v>42962.520370370381</c:v>
                </c:pt>
                <c:pt idx="656">
                  <c:v>42962.520601851844</c:v>
                </c:pt>
                <c:pt idx="657">
                  <c:v>42962.520833333336</c:v>
                </c:pt>
                <c:pt idx="658">
                  <c:v>42962.521064814799</c:v>
                </c:pt>
                <c:pt idx="659">
                  <c:v>42962.521296296298</c:v>
                </c:pt>
                <c:pt idx="660">
                  <c:v>42962.521527777775</c:v>
                </c:pt>
                <c:pt idx="661">
                  <c:v>42962.521759259253</c:v>
                </c:pt>
                <c:pt idx="662">
                  <c:v>42962.52199074073</c:v>
                </c:pt>
                <c:pt idx="663">
                  <c:v>42962.522222222222</c:v>
                </c:pt>
                <c:pt idx="664">
                  <c:v>42962.522453703699</c:v>
                </c:pt>
                <c:pt idx="665">
                  <c:v>42962.522685185184</c:v>
                </c:pt>
                <c:pt idx="666">
                  <c:v>42962.522916666661</c:v>
                </c:pt>
                <c:pt idx="667">
                  <c:v>42962.523148148146</c:v>
                </c:pt>
                <c:pt idx="668">
                  <c:v>42962.523379629623</c:v>
                </c:pt>
                <c:pt idx="669">
                  <c:v>42962.523611111101</c:v>
                </c:pt>
                <c:pt idx="670">
                  <c:v>42962.523842592585</c:v>
                </c:pt>
                <c:pt idx="671">
                  <c:v>42962.524074074085</c:v>
                </c:pt>
                <c:pt idx="672">
                  <c:v>42962.524305555555</c:v>
                </c:pt>
                <c:pt idx="673">
                  <c:v>42962.524537037039</c:v>
                </c:pt>
                <c:pt idx="674">
                  <c:v>42962.52476851851</c:v>
                </c:pt>
                <c:pt idx="675">
                  <c:v>42962.524999999994</c:v>
                </c:pt>
                <c:pt idx="676">
                  <c:v>42962.525231481479</c:v>
                </c:pt>
                <c:pt idx="677">
                  <c:v>42962.525462962956</c:v>
                </c:pt>
                <c:pt idx="678">
                  <c:v>42962.525694444441</c:v>
                </c:pt>
                <c:pt idx="679">
                  <c:v>42962.525925925926</c:v>
                </c:pt>
                <c:pt idx="680">
                  <c:v>42962.52615740741</c:v>
                </c:pt>
                <c:pt idx="681">
                  <c:v>42962.526388888888</c:v>
                </c:pt>
                <c:pt idx="682">
                  <c:v>42962.526620370372</c:v>
                </c:pt>
                <c:pt idx="683">
                  <c:v>42962.52685185185</c:v>
                </c:pt>
                <c:pt idx="684">
                  <c:v>42962.527083333327</c:v>
                </c:pt>
                <c:pt idx="685">
                  <c:v>42962.527314814804</c:v>
                </c:pt>
                <c:pt idx="686">
                  <c:v>42962.527546296296</c:v>
                </c:pt>
                <c:pt idx="687">
                  <c:v>42962.527777777774</c:v>
                </c:pt>
                <c:pt idx="688">
                  <c:v>42962.528009259258</c:v>
                </c:pt>
                <c:pt idx="689">
                  <c:v>42962.528240740736</c:v>
                </c:pt>
                <c:pt idx="690">
                  <c:v>42962.52847222222</c:v>
                </c:pt>
                <c:pt idx="691">
                  <c:v>42962.528703703698</c:v>
                </c:pt>
                <c:pt idx="692">
                  <c:v>42962.528935185182</c:v>
                </c:pt>
                <c:pt idx="693">
                  <c:v>42962.529166666653</c:v>
                </c:pt>
                <c:pt idx="694">
                  <c:v>42962.529398148152</c:v>
                </c:pt>
                <c:pt idx="695">
                  <c:v>42962.529629629622</c:v>
                </c:pt>
                <c:pt idx="696">
                  <c:v>42962.529861111107</c:v>
                </c:pt>
                <c:pt idx="697">
                  <c:v>42962.530092592591</c:v>
                </c:pt>
                <c:pt idx="698">
                  <c:v>42962.530324074083</c:v>
                </c:pt>
                <c:pt idx="699">
                  <c:v>42962.530555555553</c:v>
                </c:pt>
                <c:pt idx="700">
                  <c:v>42962.530787037031</c:v>
                </c:pt>
                <c:pt idx="701">
                  <c:v>42962.531018518515</c:v>
                </c:pt>
                <c:pt idx="702">
                  <c:v>42962.53125</c:v>
                </c:pt>
                <c:pt idx="703">
                  <c:v>42962.531481481477</c:v>
                </c:pt>
                <c:pt idx="704">
                  <c:v>42962.531712962955</c:v>
                </c:pt>
                <c:pt idx="705">
                  <c:v>42962.531944444447</c:v>
                </c:pt>
                <c:pt idx="706">
                  <c:v>42962.532175925931</c:v>
                </c:pt>
                <c:pt idx="707">
                  <c:v>42962.532407407409</c:v>
                </c:pt>
                <c:pt idx="708">
                  <c:v>42962.532638888893</c:v>
                </c:pt>
                <c:pt idx="709">
                  <c:v>42962.532870370378</c:v>
                </c:pt>
                <c:pt idx="710">
                  <c:v>42962.533101851848</c:v>
                </c:pt>
                <c:pt idx="711">
                  <c:v>42962.533333333326</c:v>
                </c:pt>
                <c:pt idx="712">
                  <c:v>42962.53356481481</c:v>
                </c:pt>
                <c:pt idx="713">
                  <c:v>42962.533796296295</c:v>
                </c:pt>
                <c:pt idx="714">
                  <c:v>42962.53402777778</c:v>
                </c:pt>
                <c:pt idx="715">
                  <c:v>42962.534259259264</c:v>
                </c:pt>
                <c:pt idx="716">
                  <c:v>42962.534490740734</c:v>
                </c:pt>
                <c:pt idx="717">
                  <c:v>42962.534722222212</c:v>
                </c:pt>
                <c:pt idx="718">
                  <c:v>42962.534953703704</c:v>
                </c:pt>
                <c:pt idx="719">
                  <c:v>42962.535185185181</c:v>
                </c:pt>
                <c:pt idx="720">
                  <c:v>42962.535416666658</c:v>
                </c:pt>
                <c:pt idx="721">
                  <c:v>42962.535648148158</c:v>
                </c:pt>
                <c:pt idx="722">
                  <c:v>42962.535879629628</c:v>
                </c:pt>
                <c:pt idx="723">
                  <c:v>42962.536111111105</c:v>
                </c:pt>
                <c:pt idx="724">
                  <c:v>42962.53634259259</c:v>
                </c:pt>
                <c:pt idx="725">
                  <c:v>42962.536574074089</c:v>
                </c:pt>
                <c:pt idx="726">
                  <c:v>42962.536805555559</c:v>
                </c:pt>
                <c:pt idx="727">
                  <c:v>42962.537037037036</c:v>
                </c:pt>
                <c:pt idx="728">
                  <c:v>42962.537268518521</c:v>
                </c:pt>
                <c:pt idx="729">
                  <c:v>42962.537499999999</c:v>
                </c:pt>
                <c:pt idx="730">
                  <c:v>42962.537731481476</c:v>
                </c:pt>
                <c:pt idx="731">
                  <c:v>42962.537962962953</c:v>
                </c:pt>
                <c:pt idx="732">
                  <c:v>42962.538194444453</c:v>
                </c:pt>
                <c:pt idx="733">
                  <c:v>42962.538425925923</c:v>
                </c:pt>
                <c:pt idx="734">
                  <c:v>42962.538657407415</c:v>
                </c:pt>
                <c:pt idx="735">
                  <c:v>42962.538888888892</c:v>
                </c:pt>
                <c:pt idx="736">
                  <c:v>42962.539120370362</c:v>
                </c:pt>
                <c:pt idx="737">
                  <c:v>42962.539351851854</c:v>
                </c:pt>
                <c:pt idx="738">
                  <c:v>42962.539583333324</c:v>
                </c:pt>
                <c:pt idx="739">
                  <c:v>42962.539814814816</c:v>
                </c:pt>
                <c:pt idx="740">
                  <c:v>42962.540046296293</c:v>
                </c:pt>
                <c:pt idx="741">
                  <c:v>42962.540277777785</c:v>
                </c:pt>
                <c:pt idx="742">
                  <c:v>42962.540509259263</c:v>
                </c:pt>
                <c:pt idx="743">
                  <c:v>42962.540740740733</c:v>
                </c:pt>
                <c:pt idx="744">
                  <c:v>42962.540972222232</c:v>
                </c:pt>
                <c:pt idx="745">
                  <c:v>42962.541203703695</c:v>
                </c:pt>
                <c:pt idx="746">
                  <c:v>42962.541435185187</c:v>
                </c:pt>
                <c:pt idx="747">
                  <c:v>42962.541666666657</c:v>
                </c:pt>
                <c:pt idx="748">
                  <c:v>42962.541898148156</c:v>
                </c:pt>
                <c:pt idx="749">
                  <c:v>42962.542129629626</c:v>
                </c:pt>
                <c:pt idx="750">
                  <c:v>42962.542361111104</c:v>
                </c:pt>
                <c:pt idx="751">
                  <c:v>42962.542592592603</c:v>
                </c:pt>
                <c:pt idx="752">
                  <c:v>42962.54282407408</c:v>
                </c:pt>
                <c:pt idx="753">
                  <c:v>42962.543055555558</c:v>
                </c:pt>
                <c:pt idx="754">
                  <c:v>42962.543287037035</c:v>
                </c:pt>
                <c:pt idx="755">
                  <c:v>42962.543518518527</c:v>
                </c:pt>
                <c:pt idx="756">
                  <c:v>42962.543749999997</c:v>
                </c:pt>
                <c:pt idx="757">
                  <c:v>42962.543981481474</c:v>
                </c:pt>
                <c:pt idx="758">
                  <c:v>42962.544212962974</c:v>
                </c:pt>
                <c:pt idx="759">
                  <c:v>42962.544444444451</c:v>
                </c:pt>
                <c:pt idx="760">
                  <c:v>42962.544675925936</c:v>
                </c:pt>
                <c:pt idx="761">
                  <c:v>42962.544907407413</c:v>
                </c:pt>
                <c:pt idx="762">
                  <c:v>42962.545138888891</c:v>
                </c:pt>
                <c:pt idx="763">
                  <c:v>42962.545370370368</c:v>
                </c:pt>
                <c:pt idx="764">
                  <c:v>42962.545601851845</c:v>
                </c:pt>
                <c:pt idx="765">
                  <c:v>42962.54583333333</c:v>
                </c:pt>
                <c:pt idx="766">
                  <c:v>42962.546064814815</c:v>
                </c:pt>
                <c:pt idx="767">
                  <c:v>42962.546296296307</c:v>
                </c:pt>
                <c:pt idx="768">
                  <c:v>42962.546527777784</c:v>
                </c:pt>
                <c:pt idx="769">
                  <c:v>42962.546759259261</c:v>
                </c:pt>
                <c:pt idx="770">
                  <c:v>42962.546990740739</c:v>
                </c:pt>
                <c:pt idx="771">
                  <c:v>42962.547222222223</c:v>
                </c:pt>
                <c:pt idx="772">
                  <c:v>42962.547453703693</c:v>
                </c:pt>
                <c:pt idx="773">
                  <c:v>42962.547685185185</c:v>
                </c:pt>
                <c:pt idx="774">
                  <c:v>42962.54791666667</c:v>
                </c:pt>
                <c:pt idx="775">
                  <c:v>42962.548148148155</c:v>
                </c:pt>
                <c:pt idx="776">
                  <c:v>42962.548379629632</c:v>
                </c:pt>
                <c:pt idx="777">
                  <c:v>42962.548611111109</c:v>
                </c:pt>
                <c:pt idx="778">
                  <c:v>42962.548842592601</c:v>
                </c:pt>
                <c:pt idx="779">
                  <c:v>42962.549074074079</c:v>
                </c:pt>
                <c:pt idx="780">
                  <c:v>42962.549305555556</c:v>
                </c:pt>
                <c:pt idx="781">
                  <c:v>42962.549537037041</c:v>
                </c:pt>
                <c:pt idx="782">
                  <c:v>42962.549768518511</c:v>
                </c:pt>
                <c:pt idx="783">
                  <c:v>42962.55</c:v>
                </c:pt>
                <c:pt idx="784">
                  <c:v>42962.550231481488</c:v>
                </c:pt>
                <c:pt idx="785">
                  <c:v>42962.550462962965</c:v>
                </c:pt>
                <c:pt idx="786">
                  <c:v>42962.55069444445</c:v>
                </c:pt>
                <c:pt idx="787">
                  <c:v>42962.550925925934</c:v>
                </c:pt>
                <c:pt idx="788">
                  <c:v>42962.551157407412</c:v>
                </c:pt>
                <c:pt idx="789">
                  <c:v>42962.551388888889</c:v>
                </c:pt>
                <c:pt idx="790">
                  <c:v>42962.551620370381</c:v>
                </c:pt>
                <c:pt idx="791">
                  <c:v>42962.551851851851</c:v>
                </c:pt>
                <c:pt idx="792">
                  <c:v>42962.552083333336</c:v>
                </c:pt>
                <c:pt idx="793">
                  <c:v>42962.552314814813</c:v>
                </c:pt>
                <c:pt idx="794">
                  <c:v>42962.552546296305</c:v>
                </c:pt>
                <c:pt idx="795">
                  <c:v>42962.552777777782</c:v>
                </c:pt>
                <c:pt idx="796">
                  <c:v>42962.55300925926</c:v>
                </c:pt>
                <c:pt idx="797">
                  <c:v>42962.553240740737</c:v>
                </c:pt>
                <c:pt idx="798">
                  <c:v>42962.553472222222</c:v>
                </c:pt>
                <c:pt idx="799">
                  <c:v>42962.553703703699</c:v>
                </c:pt>
                <c:pt idx="800">
                  <c:v>42962.553935185191</c:v>
                </c:pt>
                <c:pt idx="801">
                  <c:v>42962.554166666661</c:v>
                </c:pt>
                <c:pt idx="802">
                  <c:v>42962.554398148161</c:v>
                </c:pt>
                <c:pt idx="803">
                  <c:v>42962.554629629631</c:v>
                </c:pt>
                <c:pt idx="804">
                  <c:v>42962.554861111108</c:v>
                </c:pt>
                <c:pt idx="805">
                  <c:v>42962.555092592593</c:v>
                </c:pt>
                <c:pt idx="806">
                  <c:v>42962.555324074085</c:v>
                </c:pt>
                <c:pt idx="807">
                  <c:v>42962.555555555562</c:v>
                </c:pt>
                <c:pt idx="808">
                  <c:v>42962.555787037032</c:v>
                </c:pt>
                <c:pt idx="809">
                  <c:v>42962.556018518524</c:v>
                </c:pt>
                <c:pt idx="810">
                  <c:v>42962.556250000009</c:v>
                </c:pt>
                <c:pt idx="811">
                  <c:v>42962.556481481479</c:v>
                </c:pt>
                <c:pt idx="812">
                  <c:v>42962.556712962971</c:v>
                </c:pt>
                <c:pt idx="813">
                  <c:v>42962.556944444448</c:v>
                </c:pt>
                <c:pt idx="814">
                  <c:v>42962.557175925933</c:v>
                </c:pt>
                <c:pt idx="815">
                  <c:v>42962.55740740741</c:v>
                </c:pt>
                <c:pt idx="816">
                  <c:v>42962.557638888895</c:v>
                </c:pt>
                <c:pt idx="817">
                  <c:v>42962.55787037038</c:v>
                </c:pt>
                <c:pt idx="818">
                  <c:v>42962.55810185185</c:v>
                </c:pt>
                <c:pt idx="819">
                  <c:v>42962.558333333342</c:v>
                </c:pt>
                <c:pt idx="820">
                  <c:v>42962.558564814812</c:v>
                </c:pt>
                <c:pt idx="821">
                  <c:v>42962.558796296304</c:v>
                </c:pt>
                <c:pt idx="822">
                  <c:v>42962.559027777781</c:v>
                </c:pt>
                <c:pt idx="823">
                  <c:v>42962.559259259266</c:v>
                </c:pt>
                <c:pt idx="824">
                  <c:v>42962.559490740736</c:v>
                </c:pt>
                <c:pt idx="825">
                  <c:v>42962.55972222222</c:v>
                </c:pt>
                <c:pt idx="826">
                  <c:v>42962.559953703705</c:v>
                </c:pt>
                <c:pt idx="827">
                  <c:v>42962.560185185175</c:v>
                </c:pt>
                <c:pt idx="828">
                  <c:v>42962.56041666666</c:v>
                </c:pt>
                <c:pt idx="829">
                  <c:v>42962.560648148152</c:v>
                </c:pt>
                <c:pt idx="830">
                  <c:v>42962.560879629629</c:v>
                </c:pt>
                <c:pt idx="831">
                  <c:v>42962.561111111107</c:v>
                </c:pt>
                <c:pt idx="832">
                  <c:v>42962.561342592584</c:v>
                </c:pt>
                <c:pt idx="833">
                  <c:v>42962.561574074083</c:v>
                </c:pt>
                <c:pt idx="834">
                  <c:v>42962.561805555546</c:v>
                </c:pt>
                <c:pt idx="835">
                  <c:v>42962.562037037038</c:v>
                </c:pt>
                <c:pt idx="836">
                  <c:v>42962.562268518515</c:v>
                </c:pt>
                <c:pt idx="837">
                  <c:v>42962.5625</c:v>
                </c:pt>
                <c:pt idx="838">
                  <c:v>42962.562731481485</c:v>
                </c:pt>
                <c:pt idx="839">
                  <c:v>42962.562962962955</c:v>
                </c:pt>
                <c:pt idx="840">
                  <c:v>42962.563194444447</c:v>
                </c:pt>
                <c:pt idx="841">
                  <c:v>42962.563425925924</c:v>
                </c:pt>
                <c:pt idx="842">
                  <c:v>42962.563657407409</c:v>
                </c:pt>
                <c:pt idx="843">
                  <c:v>42962.563888888886</c:v>
                </c:pt>
                <c:pt idx="844">
                  <c:v>42962.564120370371</c:v>
                </c:pt>
                <c:pt idx="845">
                  <c:v>42962.564351851855</c:v>
                </c:pt>
                <c:pt idx="846">
                  <c:v>42962.564583333326</c:v>
                </c:pt>
                <c:pt idx="847">
                  <c:v>42962.564814814818</c:v>
                </c:pt>
                <c:pt idx="848">
                  <c:v>42962.565046296295</c:v>
                </c:pt>
                <c:pt idx="849">
                  <c:v>42962.56527777778</c:v>
                </c:pt>
                <c:pt idx="850">
                  <c:v>42962.565509259257</c:v>
                </c:pt>
                <c:pt idx="851">
                  <c:v>42962.565740740727</c:v>
                </c:pt>
                <c:pt idx="852">
                  <c:v>42962.565972222212</c:v>
                </c:pt>
                <c:pt idx="853">
                  <c:v>42962.566203703704</c:v>
                </c:pt>
                <c:pt idx="854">
                  <c:v>42962.566435185188</c:v>
                </c:pt>
                <c:pt idx="855">
                  <c:v>42962.566666666658</c:v>
                </c:pt>
                <c:pt idx="856">
                  <c:v>42962.566898148165</c:v>
                </c:pt>
                <c:pt idx="857">
                  <c:v>42962.56712962962</c:v>
                </c:pt>
                <c:pt idx="858">
                  <c:v>42962.567361111098</c:v>
                </c:pt>
                <c:pt idx="859">
                  <c:v>42962.56759259259</c:v>
                </c:pt>
                <c:pt idx="860">
                  <c:v>42962.567824074082</c:v>
                </c:pt>
                <c:pt idx="861">
                  <c:v>42962.568055555559</c:v>
                </c:pt>
                <c:pt idx="862">
                  <c:v>42962.568287037036</c:v>
                </c:pt>
                <c:pt idx="863">
                  <c:v>42962.568518518528</c:v>
                </c:pt>
                <c:pt idx="864">
                  <c:v>42962.568749999999</c:v>
                </c:pt>
                <c:pt idx="865">
                  <c:v>42962.568981481476</c:v>
                </c:pt>
                <c:pt idx="866">
                  <c:v>42962.569212962961</c:v>
                </c:pt>
                <c:pt idx="867">
                  <c:v>42962.569444444445</c:v>
                </c:pt>
                <c:pt idx="868">
                  <c:v>42962.569675925923</c:v>
                </c:pt>
                <c:pt idx="869">
                  <c:v>42962.569907407407</c:v>
                </c:pt>
                <c:pt idx="870">
                  <c:v>42962.570138888892</c:v>
                </c:pt>
                <c:pt idx="871">
                  <c:v>42962.570370370369</c:v>
                </c:pt>
                <c:pt idx="872">
                  <c:v>42962.570601851854</c:v>
                </c:pt>
                <c:pt idx="873">
                  <c:v>42962.570833333331</c:v>
                </c:pt>
                <c:pt idx="874">
                  <c:v>42962.571064814809</c:v>
                </c:pt>
                <c:pt idx="875">
                  <c:v>42962.571296296293</c:v>
                </c:pt>
                <c:pt idx="876">
                  <c:v>42962.571527777778</c:v>
                </c:pt>
                <c:pt idx="877">
                  <c:v>42962.571759259255</c:v>
                </c:pt>
                <c:pt idx="878">
                  <c:v>42962.571990740733</c:v>
                </c:pt>
                <c:pt idx="879">
                  <c:v>42962.572222222232</c:v>
                </c:pt>
                <c:pt idx="880">
                  <c:v>42962.572453703695</c:v>
                </c:pt>
                <c:pt idx="881">
                  <c:v>42962.572685185187</c:v>
                </c:pt>
                <c:pt idx="882">
                  <c:v>42962.572916666664</c:v>
                </c:pt>
                <c:pt idx="883">
                  <c:v>42962.573148148149</c:v>
                </c:pt>
                <c:pt idx="884">
                  <c:v>42962.573379629626</c:v>
                </c:pt>
                <c:pt idx="885">
                  <c:v>42962.573611111104</c:v>
                </c:pt>
                <c:pt idx="886">
                  <c:v>42962.573842592596</c:v>
                </c:pt>
                <c:pt idx="887">
                  <c:v>42962.57407407408</c:v>
                </c:pt>
                <c:pt idx="888">
                  <c:v>42962.574305555558</c:v>
                </c:pt>
                <c:pt idx="889">
                  <c:v>42962.574537037042</c:v>
                </c:pt>
                <c:pt idx="890">
                  <c:v>42962.57476851852</c:v>
                </c:pt>
                <c:pt idx="891">
                  <c:v>42962.575000000004</c:v>
                </c:pt>
                <c:pt idx="892">
                  <c:v>42962.575231481482</c:v>
                </c:pt>
                <c:pt idx="893">
                  <c:v>42962.575462962959</c:v>
                </c:pt>
                <c:pt idx="894">
                  <c:v>42962.575694444451</c:v>
                </c:pt>
                <c:pt idx="895">
                  <c:v>42962.575925925928</c:v>
                </c:pt>
                <c:pt idx="896">
                  <c:v>42962.576157407413</c:v>
                </c:pt>
                <c:pt idx="897">
                  <c:v>42962.576388888891</c:v>
                </c:pt>
                <c:pt idx="898">
                  <c:v>42962.576620370368</c:v>
                </c:pt>
                <c:pt idx="899">
                  <c:v>42962.576851851853</c:v>
                </c:pt>
                <c:pt idx="900">
                  <c:v>42962.577083333323</c:v>
                </c:pt>
                <c:pt idx="901">
                  <c:v>42962.577314814815</c:v>
                </c:pt>
                <c:pt idx="902">
                  <c:v>42962.577546296299</c:v>
                </c:pt>
                <c:pt idx="903">
                  <c:v>42962.577777777777</c:v>
                </c:pt>
                <c:pt idx="904">
                  <c:v>42962.578009259261</c:v>
                </c:pt>
                <c:pt idx="905">
                  <c:v>42962.578240740739</c:v>
                </c:pt>
                <c:pt idx="906">
                  <c:v>42962.578472222223</c:v>
                </c:pt>
                <c:pt idx="907">
                  <c:v>42962.578703703693</c:v>
                </c:pt>
                <c:pt idx="908">
                  <c:v>42962.578935185193</c:v>
                </c:pt>
                <c:pt idx="909">
                  <c:v>42962.579166666663</c:v>
                </c:pt>
                <c:pt idx="910">
                  <c:v>42962.579398148155</c:v>
                </c:pt>
                <c:pt idx="911">
                  <c:v>42962.579629629625</c:v>
                </c:pt>
                <c:pt idx="912">
                  <c:v>42962.579861111102</c:v>
                </c:pt>
                <c:pt idx="913">
                  <c:v>42962.580092592601</c:v>
                </c:pt>
                <c:pt idx="914">
                  <c:v>42962.580324074079</c:v>
                </c:pt>
                <c:pt idx="915">
                  <c:v>42962.580555555563</c:v>
                </c:pt>
                <c:pt idx="916">
                  <c:v>42962.580787037034</c:v>
                </c:pt>
                <c:pt idx="917">
                  <c:v>42962.581018518518</c:v>
                </c:pt>
                <c:pt idx="918">
                  <c:v>42962.581250000003</c:v>
                </c:pt>
                <c:pt idx="919">
                  <c:v>42962.581481481473</c:v>
                </c:pt>
                <c:pt idx="920">
                  <c:v>42962.581712962965</c:v>
                </c:pt>
                <c:pt idx="921">
                  <c:v>42962.581944444442</c:v>
                </c:pt>
                <c:pt idx="922">
                  <c:v>42962.582175925934</c:v>
                </c:pt>
                <c:pt idx="923">
                  <c:v>42962.582407407412</c:v>
                </c:pt>
                <c:pt idx="924">
                  <c:v>42962.582638888896</c:v>
                </c:pt>
                <c:pt idx="925">
                  <c:v>42962.582870370388</c:v>
                </c:pt>
                <c:pt idx="926">
                  <c:v>42962.583101851844</c:v>
                </c:pt>
                <c:pt idx="927">
                  <c:v>42962.583333333336</c:v>
                </c:pt>
                <c:pt idx="928">
                  <c:v>42962.583564814806</c:v>
                </c:pt>
                <c:pt idx="929">
                  <c:v>42962.583796296298</c:v>
                </c:pt>
                <c:pt idx="930">
                  <c:v>42962.584027777782</c:v>
                </c:pt>
                <c:pt idx="931">
                  <c:v>42962.584259259267</c:v>
                </c:pt>
                <c:pt idx="932">
                  <c:v>42962.584490740737</c:v>
                </c:pt>
                <c:pt idx="933">
                  <c:v>42962.584722222222</c:v>
                </c:pt>
                <c:pt idx="934">
                  <c:v>42962.584953703707</c:v>
                </c:pt>
                <c:pt idx="935">
                  <c:v>42962.585185185184</c:v>
                </c:pt>
                <c:pt idx="936">
                  <c:v>42962.585416666661</c:v>
                </c:pt>
                <c:pt idx="937">
                  <c:v>42962.585648148153</c:v>
                </c:pt>
                <c:pt idx="938">
                  <c:v>42962.585879629631</c:v>
                </c:pt>
                <c:pt idx="939">
                  <c:v>42962.586111111108</c:v>
                </c:pt>
                <c:pt idx="940">
                  <c:v>42962.586342592593</c:v>
                </c:pt>
                <c:pt idx="941">
                  <c:v>42962.586574074092</c:v>
                </c:pt>
                <c:pt idx="942">
                  <c:v>42962.586805555562</c:v>
                </c:pt>
                <c:pt idx="943">
                  <c:v>42962.587037037039</c:v>
                </c:pt>
                <c:pt idx="944">
                  <c:v>42962.587268518517</c:v>
                </c:pt>
                <c:pt idx="945">
                  <c:v>42962.587500000001</c:v>
                </c:pt>
                <c:pt idx="946">
                  <c:v>42962.587731481479</c:v>
                </c:pt>
                <c:pt idx="947">
                  <c:v>42962.587962962964</c:v>
                </c:pt>
                <c:pt idx="948">
                  <c:v>42962.588194444448</c:v>
                </c:pt>
                <c:pt idx="949">
                  <c:v>42962.588425925933</c:v>
                </c:pt>
                <c:pt idx="950">
                  <c:v>42962.588657407417</c:v>
                </c:pt>
                <c:pt idx="951">
                  <c:v>42962.588888888895</c:v>
                </c:pt>
                <c:pt idx="952">
                  <c:v>42962.589120370372</c:v>
                </c:pt>
                <c:pt idx="953">
                  <c:v>42962.58935185185</c:v>
                </c:pt>
                <c:pt idx="954">
                  <c:v>42962.589583333334</c:v>
                </c:pt>
                <c:pt idx="955">
                  <c:v>42962.589814814812</c:v>
                </c:pt>
                <c:pt idx="956">
                  <c:v>42962.590046296296</c:v>
                </c:pt>
                <c:pt idx="957">
                  <c:v>42962.590277777781</c:v>
                </c:pt>
                <c:pt idx="958">
                  <c:v>42962.590509259258</c:v>
                </c:pt>
                <c:pt idx="959">
                  <c:v>42962.590740740729</c:v>
                </c:pt>
                <c:pt idx="960">
                  <c:v>42962.59097222222</c:v>
                </c:pt>
                <c:pt idx="961">
                  <c:v>42962.591203703698</c:v>
                </c:pt>
                <c:pt idx="962">
                  <c:v>42962.591435185175</c:v>
                </c:pt>
                <c:pt idx="963">
                  <c:v>42962.591666666653</c:v>
                </c:pt>
                <c:pt idx="964">
                  <c:v>42962.591898148152</c:v>
                </c:pt>
                <c:pt idx="965">
                  <c:v>42962.592129629622</c:v>
                </c:pt>
                <c:pt idx="966">
                  <c:v>42962.592361111107</c:v>
                </c:pt>
                <c:pt idx="967">
                  <c:v>42962.592592592591</c:v>
                </c:pt>
                <c:pt idx="968">
                  <c:v>42962.592824074083</c:v>
                </c:pt>
                <c:pt idx="969">
                  <c:v>42962.593055555546</c:v>
                </c:pt>
                <c:pt idx="970">
                  <c:v>42962.593287037031</c:v>
                </c:pt>
                <c:pt idx="971">
                  <c:v>42962.593518518515</c:v>
                </c:pt>
                <c:pt idx="972">
                  <c:v>42962.593749999993</c:v>
                </c:pt>
                <c:pt idx="973">
                  <c:v>42962.593981481477</c:v>
                </c:pt>
                <c:pt idx="974">
                  <c:v>42962.594212962962</c:v>
                </c:pt>
                <c:pt idx="975">
                  <c:v>42962.594444444447</c:v>
                </c:pt>
                <c:pt idx="976">
                  <c:v>42962.594675925931</c:v>
                </c:pt>
                <c:pt idx="977">
                  <c:v>42962.594907407409</c:v>
                </c:pt>
                <c:pt idx="978">
                  <c:v>42962.595138888886</c:v>
                </c:pt>
                <c:pt idx="979">
                  <c:v>42962.595370370371</c:v>
                </c:pt>
                <c:pt idx="980">
                  <c:v>42962.595601851848</c:v>
                </c:pt>
                <c:pt idx="981">
                  <c:v>42962.595833333326</c:v>
                </c:pt>
                <c:pt idx="982">
                  <c:v>42962.59606481481</c:v>
                </c:pt>
                <c:pt idx="983">
                  <c:v>42962.596296296302</c:v>
                </c:pt>
                <c:pt idx="984">
                  <c:v>42962.59652777778</c:v>
                </c:pt>
                <c:pt idx="985">
                  <c:v>42962.596759259257</c:v>
                </c:pt>
                <c:pt idx="986">
                  <c:v>42962.596990740734</c:v>
                </c:pt>
                <c:pt idx="987">
                  <c:v>42962.597222222212</c:v>
                </c:pt>
                <c:pt idx="988">
                  <c:v>42962.597453703696</c:v>
                </c:pt>
                <c:pt idx="989">
                  <c:v>42962.597685185181</c:v>
                </c:pt>
                <c:pt idx="990">
                  <c:v>42962.597916666658</c:v>
                </c:pt>
                <c:pt idx="991">
                  <c:v>42962.598148148158</c:v>
                </c:pt>
                <c:pt idx="992">
                  <c:v>42962.598379629628</c:v>
                </c:pt>
                <c:pt idx="993">
                  <c:v>42962.598611111105</c:v>
                </c:pt>
                <c:pt idx="994">
                  <c:v>42962.59884259259</c:v>
                </c:pt>
                <c:pt idx="995">
                  <c:v>42962.599074074082</c:v>
                </c:pt>
                <c:pt idx="996">
                  <c:v>42962.599305555552</c:v>
                </c:pt>
                <c:pt idx="997">
                  <c:v>42962.599537037036</c:v>
                </c:pt>
                <c:pt idx="998">
                  <c:v>42962.599768518514</c:v>
                </c:pt>
                <c:pt idx="999">
                  <c:v>42962.6</c:v>
                </c:pt>
                <c:pt idx="1000">
                  <c:v>42962.600231481483</c:v>
                </c:pt>
                <c:pt idx="1001">
                  <c:v>42962.600462962953</c:v>
                </c:pt>
                <c:pt idx="1002">
                  <c:v>42962.600694444453</c:v>
                </c:pt>
                <c:pt idx="1003">
                  <c:v>42962.600925925923</c:v>
                </c:pt>
                <c:pt idx="1004">
                  <c:v>42962.601157407407</c:v>
                </c:pt>
                <c:pt idx="1005">
                  <c:v>42962.601388888885</c:v>
                </c:pt>
                <c:pt idx="1006">
                  <c:v>42962.601620370362</c:v>
                </c:pt>
                <c:pt idx="1007">
                  <c:v>42962.601851851854</c:v>
                </c:pt>
                <c:pt idx="1008">
                  <c:v>42962.602083333324</c:v>
                </c:pt>
                <c:pt idx="1009">
                  <c:v>42962.602314814816</c:v>
                </c:pt>
                <c:pt idx="1010">
                  <c:v>42962.602546296293</c:v>
                </c:pt>
                <c:pt idx="1011">
                  <c:v>42962.602777777778</c:v>
                </c:pt>
                <c:pt idx="1012">
                  <c:v>42962.603009259255</c:v>
                </c:pt>
                <c:pt idx="1013">
                  <c:v>42962.603240740733</c:v>
                </c:pt>
                <c:pt idx="1014">
                  <c:v>42962.603472222225</c:v>
                </c:pt>
                <c:pt idx="1015">
                  <c:v>42962.603703703688</c:v>
                </c:pt>
                <c:pt idx="1016">
                  <c:v>42962.603935185187</c:v>
                </c:pt>
                <c:pt idx="1017">
                  <c:v>42962.604166666657</c:v>
                </c:pt>
                <c:pt idx="1018">
                  <c:v>42962.604398148156</c:v>
                </c:pt>
                <c:pt idx="1019">
                  <c:v>42962.604629629626</c:v>
                </c:pt>
                <c:pt idx="1020">
                  <c:v>42962.604861111104</c:v>
                </c:pt>
                <c:pt idx="1021">
                  <c:v>42962.605092592596</c:v>
                </c:pt>
                <c:pt idx="1022">
                  <c:v>42962.605324074073</c:v>
                </c:pt>
                <c:pt idx="1023">
                  <c:v>42962.605555555558</c:v>
                </c:pt>
                <c:pt idx="1024">
                  <c:v>42962.605787037028</c:v>
                </c:pt>
                <c:pt idx="1025">
                  <c:v>42962.606018518527</c:v>
                </c:pt>
                <c:pt idx="1026">
                  <c:v>42962.606250000004</c:v>
                </c:pt>
                <c:pt idx="1027">
                  <c:v>42962.606481481474</c:v>
                </c:pt>
                <c:pt idx="1028">
                  <c:v>42962.606712962966</c:v>
                </c:pt>
                <c:pt idx="1029">
                  <c:v>42962.606944444451</c:v>
                </c:pt>
                <c:pt idx="1030">
                  <c:v>42962.607175925928</c:v>
                </c:pt>
                <c:pt idx="1031">
                  <c:v>42962.607407407406</c:v>
                </c:pt>
                <c:pt idx="1032">
                  <c:v>42962.607638888891</c:v>
                </c:pt>
                <c:pt idx="1033">
                  <c:v>42962.607870370368</c:v>
                </c:pt>
                <c:pt idx="1034">
                  <c:v>42962.608101851845</c:v>
                </c:pt>
                <c:pt idx="1035">
                  <c:v>42962.60833333333</c:v>
                </c:pt>
                <c:pt idx="1036">
                  <c:v>42962.608564814815</c:v>
                </c:pt>
                <c:pt idx="1037">
                  <c:v>42962.608796296299</c:v>
                </c:pt>
                <c:pt idx="1038">
                  <c:v>42962.609027777777</c:v>
                </c:pt>
                <c:pt idx="1039">
                  <c:v>42962.609259259261</c:v>
                </c:pt>
                <c:pt idx="1040">
                  <c:v>42962.609490740731</c:v>
                </c:pt>
                <c:pt idx="1041">
                  <c:v>42962.609722222216</c:v>
                </c:pt>
                <c:pt idx="1042">
                  <c:v>42962.609953703693</c:v>
                </c:pt>
                <c:pt idx="1043">
                  <c:v>42962.610185185185</c:v>
                </c:pt>
                <c:pt idx="1044">
                  <c:v>42962.61041666667</c:v>
                </c:pt>
                <c:pt idx="1045">
                  <c:v>42962.610648148155</c:v>
                </c:pt>
                <c:pt idx="1046">
                  <c:v>42962.610879629632</c:v>
                </c:pt>
                <c:pt idx="1047">
                  <c:v>42962.611111111102</c:v>
                </c:pt>
                <c:pt idx="1048">
                  <c:v>42962.611342592594</c:v>
                </c:pt>
                <c:pt idx="1049">
                  <c:v>42962.611574074079</c:v>
                </c:pt>
                <c:pt idx="1050">
                  <c:v>42962.611805555556</c:v>
                </c:pt>
                <c:pt idx="1051">
                  <c:v>42962.612037037041</c:v>
                </c:pt>
                <c:pt idx="1052">
                  <c:v>42962.612268518518</c:v>
                </c:pt>
                <c:pt idx="1053">
                  <c:v>42962.612500000003</c:v>
                </c:pt>
                <c:pt idx="1054">
                  <c:v>42962.61273148148</c:v>
                </c:pt>
                <c:pt idx="1055">
                  <c:v>42962.612962962965</c:v>
                </c:pt>
                <c:pt idx="1056">
                  <c:v>42962.613194444442</c:v>
                </c:pt>
                <c:pt idx="1057">
                  <c:v>42962.613425925927</c:v>
                </c:pt>
                <c:pt idx="1058">
                  <c:v>42962.613657407412</c:v>
                </c:pt>
                <c:pt idx="1059">
                  <c:v>42962.613888888889</c:v>
                </c:pt>
                <c:pt idx="1060">
                  <c:v>42962.614120370381</c:v>
                </c:pt>
                <c:pt idx="1061">
                  <c:v>42962.614351851851</c:v>
                </c:pt>
                <c:pt idx="1062">
                  <c:v>42962.614583333336</c:v>
                </c:pt>
                <c:pt idx="1063">
                  <c:v>42962.614814814813</c:v>
                </c:pt>
                <c:pt idx="1064">
                  <c:v>42962.615046296298</c:v>
                </c:pt>
                <c:pt idx="1065">
                  <c:v>42962.615277777782</c:v>
                </c:pt>
                <c:pt idx="1066">
                  <c:v>42962.61550925926</c:v>
                </c:pt>
                <c:pt idx="1067">
                  <c:v>42962.61574074073</c:v>
                </c:pt>
                <c:pt idx="1068">
                  <c:v>42962.615972222222</c:v>
                </c:pt>
                <c:pt idx="1069">
                  <c:v>42962.616203703707</c:v>
                </c:pt>
                <c:pt idx="1070">
                  <c:v>42962.616435185191</c:v>
                </c:pt>
                <c:pt idx="1071">
                  <c:v>42962.616666666661</c:v>
                </c:pt>
                <c:pt idx="1072">
                  <c:v>42962.616898148161</c:v>
                </c:pt>
                <c:pt idx="1073">
                  <c:v>42962.617129629623</c:v>
                </c:pt>
                <c:pt idx="1074">
                  <c:v>42962.617361111101</c:v>
                </c:pt>
                <c:pt idx="1075">
                  <c:v>42962.617592592593</c:v>
                </c:pt>
                <c:pt idx="1076">
                  <c:v>42962.617824074085</c:v>
                </c:pt>
                <c:pt idx="1077">
                  <c:v>42962.618055555562</c:v>
                </c:pt>
                <c:pt idx="1078">
                  <c:v>42962.618287037039</c:v>
                </c:pt>
                <c:pt idx="1079">
                  <c:v>42962.618518518524</c:v>
                </c:pt>
                <c:pt idx="1080">
                  <c:v>42962.618750000001</c:v>
                </c:pt>
                <c:pt idx="1081">
                  <c:v>42962.618981481479</c:v>
                </c:pt>
                <c:pt idx="1082">
                  <c:v>42962.619212962971</c:v>
                </c:pt>
                <c:pt idx="1083">
                  <c:v>42962.619444444441</c:v>
                </c:pt>
                <c:pt idx="1084">
                  <c:v>42962.619675925933</c:v>
                </c:pt>
                <c:pt idx="1085">
                  <c:v>42962.61990740741</c:v>
                </c:pt>
                <c:pt idx="1086">
                  <c:v>42962.620138888888</c:v>
                </c:pt>
                <c:pt idx="1087">
                  <c:v>42962.620370370372</c:v>
                </c:pt>
                <c:pt idx="1088">
                  <c:v>42962.620601851842</c:v>
                </c:pt>
                <c:pt idx="1089">
                  <c:v>42962.620833333334</c:v>
                </c:pt>
                <c:pt idx="1090">
                  <c:v>42962.621064814797</c:v>
                </c:pt>
                <c:pt idx="1091">
                  <c:v>42962.621296296296</c:v>
                </c:pt>
                <c:pt idx="1092">
                  <c:v>42962.621527777774</c:v>
                </c:pt>
                <c:pt idx="1093">
                  <c:v>42962.621759259251</c:v>
                </c:pt>
                <c:pt idx="1094">
                  <c:v>42962.621990740729</c:v>
                </c:pt>
                <c:pt idx="1095">
                  <c:v>42962.62222222222</c:v>
                </c:pt>
                <c:pt idx="1096">
                  <c:v>42962.622453703698</c:v>
                </c:pt>
                <c:pt idx="1097">
                  <c:v>42962.622685185175</c:v>
                </c:pt>
                <c:pt idx="1098">
                  <c:v>42962.62291666666</c:v>
                </c:pt>
                <c:pt idx="1099">
                  <c:v>42962.623148148145</c:v>
                </c:pt>
                <c:pt idx="1100">
                  <c:v>42962.623379629622</c:v>
                </c:pt>
                <c:pt idx="1101">
                  <c:v>42962.623611111107</c:v>
                </c:pt>
                <c:pt idx="1102">
                  <c:v>42962.623842592584</c:v>
                </c:pt>
                <c:pt idx="1103">
                  <c:v>42962.624074074083</c:v>
                </c:pt>
                <c:pt idx="1104">
                  <c:v>42962.624305555546</c:v>
                </c:pt>
                <c:pt idx="1105">
                  <c:v>42962.624537037038</c:v>
                </c:pt>
                <c:pt idx="1106">
                  <c:v>42962.624768518508</c:v>
                </c:pt>
                <c:pt idx="1107">
                  <c:v>42962.624999999993</c:v>
                </c:pt>
                <c:pt idx="1108">
                  <c:v>42962.625231481485</c:v>
                </c:pt>
                <c:pt idx="1109">
                  <c:v>42962.625462962947</c:v>
                </c:pt>
                <c:pt idx="1110">
                  <c:v>42962.625694444447</c:v>
                </c:pt>
                <c:pt idx="1111">
                  <c:v>42962.625925925924</c:v>
                </c:pt>
                <c:pt idx="1112">
                  <c:v>42962.626157407409</c:v>
                </c:pt>
                <c:pt idx="1113">
                  <c:v>42962.626388888886</c:v>
                </c:pt>
                <c:pt idx="1114">
                  <c:v>42962.626620370371</c:v>
                </c:pt>
                <c:pt idx="1115">
                  <c:v>42962.626851851855</c:v>
                </c:pt>
                <c:pt idx="1116">
                  <c:v>42962.627083333318</c:v>
                </c:pt>
                <c:pt idx="1117">
                  <c:v>42962.62731481481</c:v>
                </c:pt>
                <c:pt idx="1118">
                  <c:v>42962.627546296295</c:v>
                </c:pt>
                <c:pt idx="1119">
                  <c:v>42962.627777777772</c:v>
                </c:pt>
                <c:pt idx="1120">
                  <c:v>42962.628009259257</c:v>
                </c:pt>
                <c:pt idx="1121">
                  <c:v>42962.628240740734</c:v>
                </c:pt>
                <c:pt idx="1122">
                  <c:v>42962.628472222212</c:v>
                </c:pt>
                <c:pt idx="1123">
                  <c:v>42962.628703703696</c:v>
                </c:pt>
                <c:pt idx="1124">
                  <c:v>42962.628935185188</c:v>
                </c:pt>
                <c:pt idx="1125">
                  <c:v>42962.629166666651</c:v>
                </c:pt>
                <c:pt idx="1126">
                  <c:v>42962.629398148158</c:v>
                </c:pt>
                <c:pt idx="1127">
                  <c:v>42962.62962962962</c:v>
                </c:pt>
                <c:pt idx="1128">
                  <c:v>42962.629861111098</c:v>
                </c:pt>
                <c:pt idx="1129">
                  <c:v>42962.63009259259</c:v>
                </c:pt>
                <c:pt idx="1130">
                  <c:v>42962.630324074082</c:v>
                </c:pt>
                <c:pt idx="1131">
                  <c:v>42962.630555555559</c:v>
                </c:pt>
                <c:pt idx="1132">
                  <c:v>42962.630787037029</c:v>
                </c:pt>
                <c:pt idx="1133">
                  <c:v>42962.631018518521</c:v>
                </c:pt>
                <c:pt idx="1134">
                  <c:v>42962.631249999999</c:v>
                </c:pt>
                <c:pt idx="1135">
                  <c:v>42962.631481481469</c:v>
                </c:pt>
                <c:pt idx="1136">
                  <c:v>42962.631712962953</c:v>
                </c:pt>
                <c:pt idx="1137">
                  <c:v>42962.631944444445</c:v>
                </c:pt>
                <c:pt idx="1138">
                  <c:v>42962.632175925923</c:v>
                </c:pt>
                <c:pt idx="1139">
                  <c:v>42962.632407407407</c:v>
                </c:pt>
                <c:pt idx="1140">
                  <c:v>42962.632638888892</c:v>
                </c:pt>
                <c:pt idx="1141">
                  <c:v>42962.632870370369</c:v>
                </c:pt>
                <c:pt idx="1142">
                  <c:v>42962.633101851847</c:v>
                </c:pt>
                <c:pt idx="1143">
                  <c:v>42962.633333333324</c:v>
                </c:pt>
                <c:pt idx="1144">
                  <c:v>42962.633564814809</c:v>
                </c:pt>
                <c:pt idx="1145">
                  <c:v>42962.633796296286</c:v>
                </c:pt>
                <c:pt idx="1146">
                  <c:v>42962.634027777778</c:v>
                </c:pt>
                <c:pt idx="1147">
                  <c:v>42962.634259259263</c:v>
                </c:pt>
                <c:pt idx="1148">
                  <c:v>42962.634490740733</c:v>
                </c:pt>
                <c:pt idx="1149">
                  <c:v>42962.634722222225</c:v>
                </c:pt>
                <c:pt idx="1150">
                  <c:v>42962.634953703695</c:v>
                </c:pt>
                <c:pt idx="1151">
                  <c:v>42962.63518518518</c:v>
                </c:pt>
                <c:pt idx="1152">
                  <c:v>42962.635416666657</c:v>
                </c:pt>
                <c:pt idx="1153">
                  <c:v>42962.635648148149</c:v>
                </c:pt>
                <c:pt idx="1154">
                  <c:v>42962.635879629626</c:v>
                </c:pt>
                <c:pt idx="1155">
                  <c:v>42962.636111111104</c:v>
                </c:pt>
                <c:pt idx="1156">
                  <c:v>42962.636342592596</c:v>
                </c:pt>
                <c:pt idx="1157">
                  <c:v>42962.63657407408</c:v>
                </c:pt>
                <c:pt idx="1158">
                  <c:v>42962.636805555558</c:v>
                </c:pt>
                <c:pt idx="1159">
                  <c:v>42962.637037037035</c:v>
                </c:pt>
                <c:pt idx="1160">
                  <c:v>42962.63726851852</c:v>
                </c:pt>
                <c:pt idx="1161">
                  <c:v>42962.637499999997</c:v>
                </c:pt>
                <c:pt idx="1162">
                  <c:v>42962.637731481474</c:v>
                </c:pt>
                <c:pt idx="1163">
                  <c:v>42962.637962962959</c:v>
                </c:pt>
                <c:pt idx="1164">
                  <c:v>42962.638194444451</c:v>
                </c:pt>
                <c:pt idx="1165">
                  <c:v>42962.638425925928</c:v>
                </c:pt>
                <c:pt idx="1166">
                  <c:v>42962.638657407413</c:v>
                </c:pt>
                <c:pt idx="1167">
                  <c:v>42962.638888888891</c:v>
                </c:pt>
                <c:pt idx="1168">
                  <c:v>42962.639120370361</c:v>
                </c:pt>
                <c:pt idx="1169">
                  <c:v>42962.639351851845</c:v>
                </c:pt>
                <c:pt idx="1170">
                  <c:v>42962.639583333323</c:v>
                </c:pt>
                <c:pt idx="1171">
                  <c:v>42962.639814814815</c:v>
                </c:pt>
                <c:pt idx="1172">
                  <c:v>42962.640046296299</c:v>
                </c:pt>
                <c:pt idx="1173">
                  <c:v>42962.640277777784</c:v>
                </c:pt>
                <c:pt idx="1174">
                  <c:v>42962.640509259261</c:v>
                </c:pt>
                <c:pt idx="1175">
                  <c:v>42962.640740740731</c:v>
                </c:pt>
                <c:pt idx="1176">
                  <c:v>42962.640972222223</c:v>
                </c:pt>
                <c:pt idx="1177">
                  <c:v>42962.641203703693</c:v>
                </c:pt>
                <c:pt idx="1178">
                  <c:v>42962.641435185185</c:v>
                </c:pt>
                <c:pt idx="1179">
                  <c:v>42962.641666666663</c:v>
                </c:pt>
                <c:pt idx="1180">
                  <c:v>42962.641898148155</c:v>
                </c:pt>
                <c:pt idx="1181">
                  <c:v>42962.642129629625</c:v>
                </c:pt>
                <c:pt idx="1182">
                  <c:v>42962.642361111102</c:v>
                </c:pt>
                <c:pt idx="1183">
                  <c:v>42962.642592592601</c:v>
                </c:pt>
                <c:pt idx="1184">
                  <c:v>42962.642824074079</c:v>
                </c:pt>
                <c:pt idx="1185">
                  <c:v>42962.643055555556</c:v>
                </c:pt>
                <c:pt idx="1186">
                  <c:v>42962.643287037034</c:v>
                </c:pt>
                <c:pt idx="1187">
                  <c:v>42962.643518518518</c:v>
                </c:pt>
                <c:pt idx="1188">
                  <c:v>42962.643749999996</c:v>
                </c:pt>
                <c:pt idx="1189">
                  <c:v>42962.643981481473</c:v>
                </c:pt>
                <c:pt idx="1190">
                  <c:v>42962.644212962972</c:v>
                </c:pt>
                <c:pt idx="1191">
                  <c:v>42962.644444444442</c:v>
                </c:pt>
                <c:pt idx="1192">
                  <c:v>42962.644675925934</c:v>
                </c:pt>
                <c:pt idx="1193">
                  <c:v>42962.644907407412</c:v>
                </c:pt>
                <c:pt idx="1194">
                  <c:v>42962.645138888889</c:v>
                </c:pt>
                <c:pt idx="1195">
                  <c:v>42962.645370370381</c:v>
                </c:pt>
                <c:pt idx="1196">
                  <c:v>42962.645601851844</c:v>
                </c:pt>
                <c:pt idx="1197">
                  <c:v>42962.645833333336</c:v>
                </c:pt>
                <c:pt idx="1198">
                  <c:v>42962.646064814806</c:v>
                </c:pt>
                <c:pt idx="1199">
                  <c:v>42962.646296296305</c:v>
                </c:pt>
                <c:pt idx="1200">
                  <c:v>42962.646527777782</c:v>
                </c:pt>
                <c:pt idx="1201">
                  <c:v>42962.64675925926</c:v>
                </c:pt>
                <c:pt idx="1202">
                  <c:v>42962.646990740737</c:v>
                </c:pt>
                <c:pt idx="1203">
                  <c:v>42962.647222222222</c:v>
                </c:pt>
                <c:pt idx="1204">
                  <c:v>42962.647453703699</c:v>
                </c:pt>
                <c:pt idx="1205">
                  <c:v>42962.647685185184</c:v>
                </c:pt>
                <c:pt idx="1206">
                  <c:v>42962.647916666661</c:v>
                </c:pt>
                <c:pt idx="1207">
                  <c:v>42962.648148148153</c:v>
                </c:pt>
                <c:pt idx="1208">
                  <c:v>42962.648379629631</c:v>
                </c:pt>
                <c:pt idx="1209">
                  <c:v>42962.648611111108</c:v>
                </c:pt>
                <c:pt idx="1210">
                  <c:v>42962.648842592593</c:v>
                </c:pt>
                <c:pt idx="1211">
                  <c:v>42962.649074074085</c:v>
                </c:pt>
                <c:pt idx="1212">
                  <c:v>42962.649305555555</c:v>
                </c:pt>
                <c:pt idx="1213">
                  <c:v>42962.649537037039</c:v>
                </c:pt>
                <c:pt idx="1214">
                  <c:v>42962.64976851851</c:v>
                </c:pt>
                <c:pt idx="1215">
                  <c:v>42962.65</c:v>
                </c:pt>
                <c:pt idx="1216">
                  <c:v>42962.650231481486</c:v>
                </c:pt>
                <c:pt idx="1217">
                  <c:v>42962.650462962964</c:v>
                </c:pt>
                <c:pt idx="1218">
                  <c:v>42962.650694444448</c:v>
                </c:pt>
                <c:pt idx="1219">
                  <c:v>42962.650925925933</c:v>
                </c:pt>
                <c:pt idx="1220">
                  <c:v>42962.65115740741</c:v>
                </c:pt>
                <c:pt idx="1221">
                  <c:v>42962.651388888888</c:v>
                </c:pt>
                <c:pt idx="1222">
                  <c:v>42962.651620370372</c:v>
                </c:pt>
                <c:pt idx="1223">
                  <c:v>42962.65185185185</c:v>
                </c:pt>
                <c:pt idx="1224">
                  <c:v>42962.652083333334</c:v>
                </c:pt>
                <c:pt idx="1225">
                  <c:v>42962.652314814812</c:v>
                </c:pt>
                <c:pt idx="1226">
                  <c:v>42962.652546296304</c:v>
                </c:pt>
                <c:pt idx="1227">
                  <c:v>42962.652777777781</c:v>
                </c:pt>
                <c:pt idx="1228">
                  <c:v>42962.653009259258</c:v>
                </c:pt>
                <c:pt idx="1229">
                  <c:v>42962.653240740736</c:v>
                </c:pt>
                <c:pt idx="1230">
                  <c:v>42962.65347222222</c:v>
                </c:pt>
                <c:pt idx="1231">
                  <c:v>42962.653703703698</c:v>
                </c:pt>
                <c:pt idx="1232">
                  <c:v>42962.653935185182</c:v>
                </c:pt>
                <c:pt idx="1233">
                  <c:v>42962.65416666666</c:v>
                </c:pt>
                <c:pt idx="1234">
                  <c:v>42962.654398148159</c:v>
                </c:pt>
                <c:pt idx="1235">
                  <c:v>42962.654629629629</c:v>
                </c:pt>
                <c:pt idx="1236">
                  <c:v>42962.654861111114</c:v>
                </c:pt>
                <c:pt idx="1237">
                  <c:v>42962.655092592591</c:v>
                </c:pt>
                <c:pt idx="1238">
                  <c:v>42962.655324074083</c:v>
                </c:pt>
                <c:pt idx="1239">
                  <c:v>42962.655555555553</c:v>
                </c:pt>
                <c:pt idx="1240">
                  <c:v>42962.655787037031</c:v>
                </c:pt>
                <c:pt idx="1241">
                  <c:v>42962.656018518523</c:v>
                </c:pt>
                <c:pt idx="1242">
                  <c:v>42962.656250000007</c:v>
                </c:pt>
                <c:pt idx="1243">
                  <c:v>42962.656481481485</c:v>
                </c:pt>
                <c:pt idx="1244">
                  <c:v>42962.656712962962</c:v>
                </c:pt>
                <c:pt idx="1245">
                  <c:v>42962.656944444454</c:v>
                </c:pt>
                <c:pt idx="1246">
                  <c:v>42962.657175925931</c:v>
                </c:pt>
                <c:pt idx="1247">
                  <c:v>42962.657407407409</c:v>
                </c:pt>
                <c:pt idx="1248">
                  <c:v>42962.657638888893</c:v>
                </c:pt>
                <c:pt idx="1249">
                  <c:v>42962.657870370378</c:v>
                </c:pt>
                <c:pt idx="1250">
                  <c:v>42962.658101851855</c:v>
                </c:pt>
                <c:pt idx="1251">
                  <c:v>42962.658333333333</c:v>
                </c:pt>
                <c:pt idx="1252">
                  <c:v>42962.658564814818</c:v>
                </c:pt>
                <c:pt idx="1253">
                  <c:v>42962.658796296302</c:v>
                </c:pt>
                <c:pt idx="1254">
                  <c:v>42962.65902777778</c:v>
                </c:pt>
                <c:pt idx="1255">
                  <c:v>42962.659259259264</c:v>
                </c:pt>
                <c:pt idx="1256">
                  <c:v>42962.659490740734</c:v>
                </c:pt>
                <c:pt idx="1257">
                  <c:v>42962.659722222212</c:v>
                </c:pt>
                <c:pt idx="1258">
                  <c:v>42962.659953703704</c:v>
                </c:pt>
                <c:pt idx="1259">
                  <c:v>42962.660185185181</c:v>
                </c:pt>
                <c:pt idx="1260">
                  <c:v>42962.660416666658</c:v>
                </c:pt>
                <c:pt idx="1261">
                  <c:v>42962.660648148158</c:v>
                </c:pt>
                <c:pt idx="1262">
                  <c:v>42962.660879629628</c:v>
                </c:pt>
                <c:pt idx="1263">
                  <c:v>42962.661111111098</c:v>
                </c:pt>
                <c:pt idx="1264">
                  <c:v>42962.661342592583</c:v>
                </c:pt>
                <c:pt idx="1265">
                  <c:v>42962.661574074082</c:v>
                </c:pt>
                <c:pt idx="1266">
                  <c:v>42962.661805555552</c:v>
                </c:pt>
                <c:pt idx="1267">
                  <c:v>42962.662037037036</c:v>
                </c:pt>
                <c:pt idx="1268">
                  <c:v>42962.662268518521</c:v>
                </c:pt>
                <c:pt idx="1269">
                  <c:v>42962.662499999999</c:v>
                </c:pt>
                <c:pt idx="1270">
                  <c:v>42962.662731481476</c:v>
                </c:pt>
                <c:pt idx="1271">
                  <c:v>42962.662962962953</c:v>
                </c:pt>
                <c:pt idx="1272">
                  <c:v>42962.663194444445</c:v>
                </c:pt>
                <c:pt idx="1273">
                  <c:v>42962.663425925915</c:v>
                </c:pt>
                <c:pt idx="1274">
                  <c:v>42962.663657407407</c:v>
                </c:pt>
                <c:pt idx="1275">
                  <c:v>42962.663888888885</c:v>
                </c:pt>
                <c:pt idx="1276">
                  <c:v>42962.664120370362</c:v>
                </c:pt>
                <c:pt idx="1277">
                  <c:v>42962.664351851854</c:v>
                </c:pt>
                <c:pt idx="1278">
                  <c:v>42962.664583333324</c:v>
                </c:pt>
                <c:pt idx="1279">
                  <c:v>42962.664814814816</c:v>
                </c:pt>
                <c:pt idx="1280">
                  <c:v>42962.665046296286</c:v>
                </c:pt>
                <c:pt idx="1281">
                  <c:v>42962.665277777778</c:v>
                </c:pt>
                <c:pt idx="1282">
                  <c:v>42962.665509259255</c:v>
                </c:pt>
                <c:pt idx="1283">
                  <c:v>42962.665740740726</c:v>
                </c:pt>
                <c:pt idx="1284">
                  <c:v>42962.665972222225</c:v>
                </c:pt>
                <c:pt idx="1285">
                  <c:v>42962.666203703695</c:v>
                </c:pt>
                <c:pt idx="1286">
                  <c:v>42962.666435185187</c:v>
                </c:pt>
                <c:pt idx="1287">
                  <c:v>42962.666666666657</c:v>
                </c:pt>
                <c:pt idx="1288">
                  <c:v>42962.666898148156</c:v>
                </c:pt>
                <c:pt idx="1289">
                  <c:v>42962.667129629619</c:v>
                </c:pt>
                <c:pt idx="1290">
                  <c:v>42962.667361111096</c:v>
                </c:pt>
                <c:pt idx="1291">
                  <c:v>42962.667592592596</c:v>
                </c:pt>
                <c:pt idx="1292">
                  <c:v>42962.667824074073</c:v>
                </c:pt>
                <c:pt idx="1293">
                  <c:v>42962.668055555558</c:v>
                </c:pt>
                <c:pt idx="1294">
                  <c:v>42962.668287037035</c:v>
                </c:pt>
                <c:pt idx="1295">
                  <c:v>42962.668518518527</c:v>
                </c:pt>
                <c:pt idx="1296">
                  <c:v>42962.668749999997</c:v>
                </c:pt>
                <c:pt idx="1297">
                  <c:v>42962.668981481474</c:v>
                </c:pt>
                <c:pt idx="1298">
                  <c:v>42962.669212962966</c:v>
                </c:pt>
                <c:pt idx="1299">
                  <c:v>42962.669444444444</c:v>
                </c:pt>
                <c:pt idx="1300">
                  <c:v>42962.669675925928</c:v>
                </c:pt>
                <c:pt idx="1301">
                  <c:v>42962.669907407406</c:v>
                </c:pt>
                <c:pt idx="1302">
                  <c:v>42962.670138888891</c:v>
                </c:pt>
                <c:pt idx="1303">
                  <c:v>42962.670370370368</c:v>
                </c:pt>
                <c:pt idx="1304">
                  <c:v>42962.670601851845</c:v>
                </c:pt>
                <c:pt idx="1305">
                  <c:v>42962.67083333333</c:v>
                </c:pt>
                <c:pt idx="1306">
                  <c:v>42962.671064814807</c:v>
                </c:pt>
                <c:pt idx="1307">
                  <c:v>42962.671296296299</c:v>
                </c:pt>
                <c:pt idx="1308">
                  <c:v>42962.671527777777</c:v>
                </c:pt>
                <c:pt idx="1309">
                  <c:v>42962.671759259254</c:v>
                </c:pt>
                <c:pt idx="1310">
                  <c:v>42962.671990740731</c:v>
                </c:pt>
                <c:pt idx="1311">
                  <c:v>42962.672222222223</c:v>
                </c:pt>
                <c:pt idx="1312">
                  <c:v>42962.672453703693</c:v>
                </c:pt>
                <c:pt idx="1313">
                  <c:v>42962.672685185185</c:v>
                </c:pt>
                <c:pt idx="1314">
                  <c:v>42962.67291666667</c:v>
                </c:pt>
                <c:pt idx="1315">
                  <c:v>42962.673148148147</c:v>
                </c:pt>
                <c:pt idx="1316">
                  <c:v>42962.673379629625</c:v>
                </c:pt>
                <c:pt idx="1317">
                  <c:v>42962.673611111102</c:v>
                </c:pt>
                <c:pt idx="1318">
                  <c:v>42962.673842592594</c:v>
                </c:pt>
                <c:pt idx="1319">
                  <c:v>42962.674074074079</c:v>
                </c:pt>
                <c:pt idx="1320">
                  <c:v>42962.674305555556</c:v>
                </c:pt>
                <c:pt idx="1321">
                  <c:v>42962.674537037041</c:v>
                </c:pt>
                <c:pt idx="1322">
                  <c:v>42962.674768518511</c:v>
                </c:pt>
                <c:pt idx="1323">
                  <c:v>42962.674999999996</c:v>
                </c:pt>
                <c:pt idx="1324">
                  <c:v>42962.67523148148</c:v>
                </c:pt>
                <c:pt idx="1325">
                  <c:v>42962.675462962958</c:v>
                </c:pt>
                <c:pt idx="1326">
                  <c:v>42962.675694444442</c:v>
                </c:pt>
                <c:pt idx="1327">
                  <c:v>42962.675925925927</c:v>
                </c:pt>
                <c:pt idx="1328">
                  <c:v>42962.676157407412</c:v>
                </c:pt>
                <c:pt idx="1329">
                  <c:v>42962.676388888889</c:v>
                </c:pt>
                <c:pt idx="1330">
                  <c:v>42962.676620370381</c:v>
                </c:pt>
                <c:pt idx="1331">
                  <c:v>42962.676851851851</c:v>
                </c:pt>
                <c:pt idx="1332">
                  <c:v>42962.677083333328</c:v>
                </c:pt>
                <c:pt idx="1333">
                  <c:v>42962.677314814806</c:v>
                </c:pt>
                <c:pt idx="1334">
                  <c:v>42962.677546296298</c:v>
                </c:pt>
                <c:pt idx="1335">
                  <c:v>42962.677777777775</c:v>
                </c:pt>
                <c:pt idx="1336">
                  <c:v>42962.67800925926</c:v>
                </c:pt>
                <c:pt idx="1337">
                  <c:v>42962.678240740737</c:v>
                </c:pt>
                <c:pt idx="1338">
                  <c:v>42962.678472222222</c:v>
                </c:pt>
                <c:pt idx="1339">
                  <c:v>42962.678703703699</c:v>
                </c:pt>
                <c:pt idx="1340">
                  <c:v>42962.678935185191</c:v>
                </c:pt>
                <c:pt idx="1341">
                  <c:v>42962.679166666654</c:v>
                </c:pt>
                <c:pt idx="1342">
                  <c:v>42962.679398148153</c:v>
                </c:pt>
                <c:pt idx="1343">
                  <c:v>42962.679629629623</c:v>
                </c:pt>
                <c:pt idx="1344">
                  <c:v>42962.679861111101</c:v>
                </c:pt>
                <c:pt idx="1345">
                  <c:v>42962.680092592593</c:v>
                </c:pt>
                <c:pt idx="1346">
                  <c:v>42962.680324074085</c:v>
                </c:pt>
                <c:pt idx="1347">
                  <c:v>42962.680555555562</c:v>
                </c:pt>
                <c:pt idx="1348">
                  <c:v>42962.680787037032</c:v>
                </c:pt>
                <c:pt idx="1349">
                  <c:v>42962.681018518517</c:v>
                </c:pt>
                <c:pt idx="1350">
                  <c:v>42962.681250000001</c:v>
                </c:pt>
                <c:pt idx="1351">
                  <c:v>42962.681481481472</c:v>
                </c:pt>
                <c:pt idx="1352">
                  <c:v>42962.681712962964</c:v>
                </c:pt>
                <c:pt idx="1353">
                  <c:v>42962.681944444441</c:v>
                </c:pt>
                <c:pt idx="1354">
                  <c:v>42962.682175925933</c:v>
                </c:pt>
                <c:pt idx="1355">
                  <c:v>42962.68240740741</c:v>
                </c:pt>
                <c:pt idx="1356">
                  <c:v>42962.682638888895</c:v>
                </c:pt>
                <c:pt idx="1357">
                  <c:v>42962.68287037038</c:v>
                </c:pt>
                <c:pt idx="1358">
                  <c:v>42962.683101851842</c:v>
                </c:pt>
                <c:pt idx="1359">
                  <c:v>42962.683333333334</c:v>
                </c:pt>
                <c:pt idx="1360">
                  <c:v>42962.683564814804</c:v>
                </c:pt>
                <c:pt idx="1361">
                  <c:v>42962.683796296296</c:v>
                </c:pt>
                <c:pt idx="1362">
                  <c:v>42962.684027777781</c:v>
                </c:pt>
                <c:pt idx="1363">
                  <c:v>42962.684259259266</c:v>
                </c:pt>
                <c:pt idx="1364">
                  <c:v>42962.684490740736</c:v>
                </c:pt>
                <c:pt idx="1365">
                  <c:v>42962.68472222222</c:v>
                </c:pt>
                <c:pt idx="1366">
                  <c:v>42962.684953703705</c:v>
                </c:pt>
                <c:pt idx="1367">
                  <c:v>42962.685185185175</c:v>
                </c:pt>
                <c:pt idx="1368">
                  <c:v>42962.68541666666</c:v>
                </c:pt>
                <c:pt idx="1369">
                  <c:v>42962.685648148152</c:v>
                </c:pt>
                <c:pt idx="1370">
                  <c:v>42962.685879629629</c:v>
                </c:pt>
                <c:pt idx="1371">
                  <c:v>42962.686111111114</c:v>
                </c:pt>
                <c:pt idx="1372">
                  <c:v>42962.686342592591</c:v>
                </c:pt>
                <c:pt idx="1373">
                  <c:v>42962.68657407409</c:v>
                </c:pt>
                <c:pt idx="1374">
                  <c:v>42962.686805555553</c:v>
                </c:pt>
                <c:pt idx="1375">
                  <c:v>42962.687037037038</c:v>
                </c:pt>
                <c:pt idx="1376">
                  <c:v>42962.687268518515</c:v>
                </c:pt>
                <c:pt idx="1377">
                  <c:v>42962.6875</c:v>
                </c:pt>
                <c:pt idx="1378">
                  <c:v>42962.687731481485</c:v>
                </c:pt>
                <c:pt idx="1379">
                  <c:v>42962.687962962955</c:v>
                </c:pt>
                <c:pt idx="1380">
                  <c:v>42962.688194444454</c:v>
                </c:pt>
                <c:pt idx="1381">
                  <c:v>42962.688425925931</c:v>
                </c:pt>
                <c:pt idx="1382">
                  <c:v>42962.688657407416</c:v>
                </c:pt>
                <c:pt idx="1383">
                  <c:v>42962.688888888893</c:v>
                </c:pt>
                <c:pt idx="1384">
                  <c:v>42962.689120370371</c:v>
                </c:pt>
                <c:pt idx="1385">
                  <c:v>42962.689351851855</c:v>
                </c:pt>
                <c:pt idx="1386">
                  <c:v>42962.689583333326</c:v>
                </c:pt>
                <c:pt idx="1387">
                  <c:v>42962.689814814818</c:v>
                </c:pt>
                <c:pt idx="1388">
                  <c:v>42962.690046296295</c:v>
                </c:pt>
                <c:pt idx="1389">
                  <c:v>42962.69027777778</c:v>
                </c:pt>
                <c:pt idx="1390">
                  <c:v>42962.690509259257</c:v>
                </c:pt>
                <c:pt idx="1391">
                  <c:v>42962.690740740727</c:v>
                </c:pt>
                <c:pt idx="1392">
                  <c:v>42962.690972222212</c:v>
                </c:pt>
                <c:pt idx="1393">
                  <c:v>42962.691203703696</c:v>
                </c:pt>
                <c:pt idx="1394">
                  <c:v>42962.691435185181</c:v>
                </c:pt>
                <c:pt idx="1395">
                  <c:v>42962.691666666651</c:v>
                </c:pt>
                <c:pt idx="1396">
                  <c:v>42962.691898148158</c:v>
                </c:pt>
                <c:pt idx="1397">
                  <c:v>42962.69212962962</c:v>
                </c:pt>
                <c:pt idx="1398">
                  <c:v>42962.692361111098</c:v>
                </c:pt>
                <c:pt idx="1399">
                  <c:v>42962.69259259259</c:v>
                </c:pt>
                <c:pt idx="1400">
                  <c:v>42962.692824074082</c:v>
                </c:pt>
                <c:pt idx="1401">
                  <c:v>42962.693055555552</c:v>
                </c:pt>
                <c:pt idx="1402">
                  <c:v>42962.693287037029</c:v>
                </c:pt>
                <c:pt idx="1403">
                  <c:v>42962.693518518521</c:v>
                </c:pt>
                <c:pt idx="1404">
                  <c:v>42962.693749999991</c:v>
                </c:pt>
                <c:pt idx="1405">
                  <c:v>42962.693981481469</c:v>
                </c:pt>
                <c:pt idx="1406">
                  <c:v>42962.694212962961</c:v>
                </c:pt>
                <c:pt idx="1407">
                  <c:v>42962.694444444445</c:v>
                </c:pt>
                <c:pt idx="1408">
                  <c:v>42962.694675925923</c:v>
                </c:pt>
                <c:pt idx="1409">
                  <c:v>42962.694907407407</c:v>
                </c:pt>
                <c:pt idx="1410">
                  <c:v>42962.695138888885</c:v>
                </c:pt>
                <c:pt idx="1411">
                  <c:v>42962.695370370362</c:v>
                </c:pt>
                <c:pt idx="1412">
                  <c:v>42962.695601851847</c:v>
                </c:pt>
                <c:pt idx="1413">
                  <c:v>42962.695833333324</c:v>
                </c:pt>
                <c:pt idx="1414">
                  <c:v>42962.696064814809</c:v>
                </c:pt>
                <c:pt idx="1415">
                  <c:v>42962.696296296293</c:v>
                </c:pt>
                <c:pt idx="1416">
                  <c:v>42962.696527777778</c:v>
                </c:pt>
                <c:pt idx="1417">
                  <c:v>42962.696759259255</c:v>
                </c:pt>
                <c:pt idx="1418">
                  <c:v>42962.696990740733</c:v>
                </c:pt>
                <c:pt idx="1419">
                  <c:v>42962.697222222225</c:v>
                </c:pt>
                <c:pt idx="1420">
                  <c:v>42962.697453703688</c:v>
                </c:pt>
                <c:pt idx="1421">
                  <c:v>42962.69768518518</c:v>
                </c:pt>
                <c:pt idx="1422">
                  <c:v>42962.697916666657</c:v>
                </c:pt>
                <c:pt idx="1423">
                  <c:v>42962.698148148149</c:v>
                </c:pt>
                <c:pt idx="1424">
                  <c:v>42962.698379629626</c:v>
                </c:pt>
                <c:pt idx="1425">
                  <c:v>42962.698611111104</c:v>
                </c:pt>
                <c:pt idx="1426">
                  <c:v>42962.698842592596</c:v>
                </c:pt>
                <c:pt idx="1427">
                  <c:v>42962.699074074073</c:v>
                </c:pt>
                <c:pt idx="1428">
                  <c:v>42962.69930555555</c:v>
                </c:pt>
                <c:pt idx="1429">
                  <c:v>42962.699537037035</c:v>
                </c:pt>
                <c:pt idx="1430">
                  <c:v>42962.699768518512</c:v>
                </c:pt>
                <c:pt idx="1431">
                  <c:v>42962.7</c:v>
                </c:pt>
                <c:pt idx="1432">
                  <c:v>42962.700231481482</c:v>
                </c:pt>
                <c:pt idx="1433">
                  <c:v>42962.700462962959</c:v>
                </c:pt>
                <c:pt idx="1434">
                  <c:v>42962.700694444451</c:v>
                </c:pt>
                <c:pt idx="1435">
                  <c:v>42962.700925925928</c:v>
                </c:pt>
                <c:pt idx="1436">
                  <c:v>42962.701157407406</c:v>
                </c:pt>
                <c:pt idx="1437">
                  <c:v>42962.701388888883</c:v>
                </c:pt>
                <c:pt idx="1438">
                  <c:v>42962.701620370361</c:v>
                </c:pt>
                <c:pt idx="1439">
                  <c:v>42962.701851851845</c:v>
                </c:pt>
                <c:pt idx="1440">
                  <c:v>42962.702083333323</c:v>
                </c:pt>
                <c:pt idx="1441">
                  <c:v>42962.702314814815</c:v>
                </c:pt>
                <c:pt idx="1442">
                  <c:v>42962.702546296299</c:v>
                </c:pt>
                <c:pt idx="1443">
                  <c:v>42962.702777777777</c:v>
                </c:pt>
                <c:pt idx="1444">
                  <c:v>42962.703009259254</c:v>
                </c:pt>
                <c:pt idx="1445">
                  <c:v>42962.703240740731</c:v>
                </c:pt>
                <c:pt idx="1446">
                  <c:v>42962.703472222216</c:v>
                </c:pt>
                <c:pt idx="1447">
                  <c:v>42962.703703703686</c:v>
                </c:pt>
                <c:pt idx="1448">
                  <c:v>42962.703935185185</c:v>
                </c:pt>
                <c:pt idx="1449">
                  <c:v>42962.704166666663</c:v>
                </c:pt>
                <c:pt idx="1450">
                  <c:v>42962.704398148155</c:v>
                </c:pt>
                <c:pt idx="1451">
                  <c:v>42962.704629629625</c:v>
                </c:pt>
                <c:pt idx="1452">
                  <c:v>42962.704861111102</c:v>
                </c:pt>
                <c:pt idx="1453">
                  <c:v>42962.705092592594</c:v>
                </c:pt>
                <c:pt idx="1454">
                  <c:v>42962.705324074072</c:v>
                </c:pt>
                <c:pt idx="1455">
                  <c:v>42962.705555555556</c:v>
                </c:pt>
                <c:pt idx="1456">
                  <c:v>42962.705787037026</c:v>
                </c:pt>
                <c:pt idx="1457">
                  <c:v>42962.706018518518</c:v>
                </c:pt>
                <c:pt idx="1458">
                  <c:v>42962.706250000003</c:v>
                </c:pt>
                <c:pt idx="1459">
                  <c:v>42962.706481481473</c:v>
                </c:pt>
                <c:pt idx="1460">
                  <c:v>42962.706712962965</c:v>
                </c:pt>
                <c:pt idx="1461">
                  <c:v>42962.706944444442</c:v>
                </c:pt>
                <c:pt idx="1462">
                  <c:v>42962.707175925927</c:v>
                </c:pt>
                <c:pt idx="1463">
                  <c:v>42962.707407407404</c:v>
                </c:pt>
                <c:pt idx="1464">
                  <c:v>42962.707638888889</c:v>
                </c:pt>
                <c:pt idx="1465">
                  <c:v>42962.707870370381</c:v>
                </c:pt>
                <c:pt idx="1466">
                  <c:v>42962.708101851844</c:v>
                </c:pt>
                <c:pt idx="1467">
                  <c:v>42962.708333333336</c:v>
                </c:pt>
                <c:pt idx="1468">
                  <c:v>42962.708564814806</c:v>
                </c:pt>
                <c:pt idx="1469">
                  <c:v>42962.708796296298</c:v>
                </c:pt>
                <c:pt idx="1470">
                  <c:v>42962.709027777775</c:v>
                </c:pt>
                <c:pt idx="1471">
                  <c:v>42962.70925925926</c:v>
                </c:pt>
                <c:pt idx="1472">
                  <c:v>42962.70949074073</c:v>
                </c:pt>
                <c:pt idx="1473">
                  <c:v>42962.709722222215</c:v>
                </c:pt>
                <c:pt idx="1474">
                  <c:v>42962.709953703699</c:v>
                </c:pt>
                <c:pt idx="1475">
                  <c:v>42962.710185185184</c:v>
                </c:pt>
                <c:pt idx="1476">
                  <c:v>42962.710416666661</c:v>
                </c:pt>
                <c:pt idx="1477">
                  <c:v>42962.710648148153</c:v>
                </c:pt>
                <c:pt idx="1478">
                  <c:v>42962.710879629631</c:v>
                </c:pt>
                <c:pt idx="1479">
                  <c:v>42962.711111111101</c:v>
                </c:pt>
                <c:pt idx="1480">
                  <c:v>42962.711342592585</c:v>
                </c:pt>
                <c:pt idx="1481">
                  <c:v>42962.711574074085</c:v>
                </c:pt>
                <c:pt idx="1482">
                  <c:v>42962.711805555555</c:v>
                </c:pt>
                <c:pt idx="1483">
                  <c:v>42962.712037037039</c:v>
                </c:pt>
                <c:pt idx="1484">
                  <c:v>42962.712268518517</c:v>
                </c:pt>
                <c:pt idx="1485">
                  <c:v>42962.712500000001</c:v>
                </c:pt>
                <c:pt idx="1486">
                  <c:v>42962.712731481479</c:v>
                </c:pt>
                <c:pt idx="1487">
                  <c:v>42962.712962962964</c:v>
                </c:pt>
                <c:pt idx="1488">
                  <c:v>42962.713194444441</c:v>
                </c:pt>
                <c:pt idx="1489">
                  <c:v>42962.713425925926</c:v>
                </c:pt>
                <c:pt idx="1490">
                  <c:v>42962.71365740741</c:v>
                </c:pt>
                <c:pt idx="1491">
                  <c:v>42962.713888888888</c:v>
                </c:pt>
                <c:pt idx="1492">
                  <c:v>42962.714120370372</c:v>
                </c:pt>
                <c:pt idx="1493">
                  <c:v>42962.71435185185</c:v>
                </c:pt>
                <c:pt idx="1494">
                  <c:v>42962.714583333334</c:v>
                </c:pt>
                <c:pt idx="1495">
                  <c:v>42962.714814814812</c:v>
                </c:pt>
                <c:pt idx="1496">
                  <c:v>42962.715046296296</c:v>
                </c:pt>
                <c:pt idx="1497">
                  <c:v>42962.715277777781</c:v>
                </c:pt>
                <c:pt idx="1498">
                  <c:v>42962.715509259258</c:v>
                </c:pt>
                <c:pt idx="1499">
                  <c:v>42962.715740740729</c:v>
                </c:pt>
                <c:pt idx="1500">
                  <c:v>42962.71597222222</c:v>
                </c:pt>
                <c:pt idx="1501">
                  <c:v>42962.716203703705</c:v>
                </c:pt>
                <c:pt idx="1502">
                  <c:v>42962.716435185182</c:v>
                </c:pt>
                <c:pt idx="1503">
                  <c:v>42962.71666666666</c:v>
                </c:pt>
                <c:pt idx="1504">
                  <c:v>42962.716898148159</c:v>
                </c:pt>
                <c:pt idx="1505">
                  <c:v>42962.717129629622</c:v>
                </c:pt>
                <c:pt idx="1506">
                  <c:v>42962.717361111107</c:v>
                </c:pt>
                <c:pt idx="1507">
                  <c:v>42962.717592592591</c:v>
                </c:pt>
                <c:pt idx="1508">
                  <c:v>42962.717824074083</c:v>
                </c:pt>
                <c:pt idx="1509">
                  <c:v>42962.718055555553</c:v>
                </c:pt>
                <c:pt idx="1510">
                  <c:v>42962.718287037038</c:v>
                </c:pt>
                <c:pt idx="1511">
                  <c:v>42962.718518518523</c:v>
                </c:pt>
                <c:pt idx="1512">
                  <c:v>42962.71875</c:v>
                </c:pt>
                <c:pt idx="1513">
                  <c:v>42962.718981481485</c:v>
                </c:pt>
                <c:pt idx="1514">
                  <c:v>42962.719212962962</c:v>
                </c:pt>
                <c:pt idx="1515">
                  <c:v>42962.719444444447</c:v>
                </c:pt>
                <c:pt idx="1516">
                  <c:v>42962.719675925931</c:v>
                </c:pt>
                <c:pt idx="1517">
                  <c:v>42962.719907407409</c:v>
                </c:pt>
                <c:pt idx="1518">
                  <c:v>42962.720138888886</c:v>
                </c:pt>
                <c:pt idx="1519">
                  <c:v>42962.720370370371</c:v>
                </c:pt>
                <c:pt idx="1520">
                  <c:v>42962.720601851848</c:v>
                </c:pt>
                <c:pt idx="1521">
                  <c:v>42962.720833333326</c:v>
                </c:pt>
                <c:pt idx="1522">
                  <c:v>42962.721064814803</c:v>
                </c:pt>
                <c:pt idx="1523">
                  <c:v>42962.721296296295</c:v>
                </c:pt>
                <c:pt idx="1524">
                  <c:v>42962.721527777772</c:v>
                </c:pt>
                <c:pt idx="1525">
                  <c:v>42962.72175925925</c:v>
                </c:pt>
                <c:pt idx="1526">
                  <c:v>42962.721990740727</c:v>
                </c:pt>
                <c:pt idx="1527">
                  <c:v>42962.722222222212</c:v>
                </c:pt>
                <c:pt idx="1528">
                  <c:v>42962.722453703696</c:v>
                </c:pt>
                <c:pt idx="1529">
                  <c:v>42962.722685185181</c:v>
                </c:pt>
                <c:pt idx="1530">
                  <c:v>42962.722916666658</c:v>
                </c:pt>
                <c:pt idx="1531">
                  <c:v>42962.72314814815</c:v>
                </c:pt>
                <c:pt idx="1532">
                  <c:v>42962.72337962962</c:v>
                </c:pt>
                <c:pt idx="1533">
                  <c:v>42962.723611111098</c:v>
                </c:pt>
                <c:pt idx="1534">
                  <c:v>42962.723842592583</c:v>
                </c:pt>
                <c:pt idx="1535">
                  <c:v>42962.724074074082</c:v>
                </c:pt>
                <c:pt idx="1536">
                  <c:v>42962.724305555552</c:v>
                </c:pt>
                <c:pt idx="1537">
                  <c:v>42962.724537037036</c:v>
                </c:pt>
                <c:pt idx="1538">
                  <c:v>42962.724768518514</c:v>
                </c:pt>
                <c:pt idx="1539">
                  <c:v>42962.724999999999</c:v>
                </c:pt>
                <c:pt idx="1540">
                  <c:v>42962.725231481476</c:v>
                </c:pt>
                <c:pt idx="1541">
                  <c:v>42962.725462962946</c:v>
                </c:pt>
                <c:pt idx="1542">
                  <c:v>42962.725694444445</c:v>
                </c:pt>
                <c:pt idx="1543">
                  <c:v>42962.725925925915</c:v>
                </c:pt>
                <c:pt idx="1544">
                  <c:v>42962.726157407407</c:v>
                </c:pt>
                <c:pt idx="1545">
                  <c:v>42962.726388888885</c:v>
                </c:pt>
                <c:pt idx="1546">
                  <c:v>42962.726620370362</c:v>
                </c:pt>
                <c:pt idx="1547">
                  <c:v>42962.726851851854</c:v>
                </c:pt>
                <c:pt idx="1548">
                  <c:v>42962.727083333317</c:v>
                </c:pt>
                <c:pt idx="1549">
                  <c:v>42962.727314814809</c:v>
                </c:pt>
                <c:pt idx="1550">
                  <c:v>42962.727546296286</c:v>
                </c:pt>
                <c:pt idx="1551">
                  <c:v>42962.727777777771</c:v>
                </c:pt>
                <c:pt idx="1552">
                  <c:v>42962.728009259255</c:v>
                </c:pt>
                <c:pt idx="1553">
                  <c:v>42962.728240740733</c:v>
                </c:pt>
                <c:pt idx="1554">
                  <c:v>42962.728472222225</c:v>
                </c:pt>
                <c:pt idx="1555">
                  <c:v>42962.728703703688</c:v>
                </c:pt>
                <c:pt idx="1556">
                  <c:v>42962.728935185187</c:v>
                </c:pt>
                <c:pt idx="1557">
                  <c:v>42962.72916666665</c:v>
                </c:pt>
                <c:pt idx="1558">
                  <c:v>42962.729398148149</c:v>
                </c:pt>
                <c:pt idx="1559">
                  <c:v>42962.729629629619</c:v>
                </c:pt>
                <c:pt idx="1560">
                  <c:v>42962.729861111096</c:v>
                </c:pt>
                <c:pt idx="1561">
                  <c:v>42962.730092592596</c:v>
                </c:pt>
                <c:pt idx="1562">
                  <c:v>42962.730324074073</c:v>
                </c:pt>
                <c:pt idx="1563">
                  <c:v>42962.730555555558</c:v>
                </c:pt>
                <c:pt idx="1564">
                  <c:v>42962.730787037028</c:v>
                </c:pt>
                <c:pt idx="1565">
                  <c:v>42962.73101851852</c:v>
                </c:pt>
                <c:pt idx="1566">
                  <c:v>42962.731249999997</c:v>
                </c:pt>
                <c:pt idx="1567">
                  <c:v>42962.731481481467</c:v>
                </c:pt>
                <c:pt idx="1568">
                  <c:v>42962.731712962959</c:v>
                </c:pt>
                <c:pt idx="1569">
                  <c:v>42962.731944444444</c:v>
                </c:pt>
                <c:pt idx="1570">
                  <c:v>42962.732175925928</c:v>
                </c:pt>
                <c:pt idx="1571">
                  <c:v>42962.732407407406</c:v>
                </c:pt>
                <c:pt idx="1572">
                  <c:v>42962.732638888891</c:v>
                </c:pt>
                <c:pt idx="1573">
                  <c:v>42962.732870370368</c:v>
                </c:pt>
                <c:pt idx="1574">
                  <c:v>42962.733101851838</c:v>
                </c:pt>
                <c:pt idx="1575">
                  <c:v>42962.733333333323</c:v>
                </c:pt>
                <c:pt idx="1576">
                  <c:v>42962.733564814807</c:v>
                </c:pt>
                <c:pt idx="1577">
                  <c:v>42962.733796296292</c:v>
                </c:pt>
                <c:pt idx="1578">
                  <c:v>42962.734027777777</c:v>
                </c:pt>
                <c:pt idx="1579">
                  <c:v>42962.734259259261</c:v>
                </c:pt>
                <c:pt idx="1580">
                  <c:v>42962.734490740731</c:v>
                </c:pt>
                <c:pt idx="1581">
                  <c:v>42962.734722222216</c:v>
                </c:pt>
                <c:pt idx="1582">
                  <c:v>42962.734953703693</c:v>
                </c:pt>
                <c:pt idx="1583">
                  <c:v>42962.735185185178</c:v>
                </c:pt>
                <c:pt idx="1584">
                  <c:v>42962.735416666663</c:v>
                </c:pt>
                <c:pt idx="1585">
                  <c:v>42962.735648148147</c:v>
                </c:pt>
                <c:pt idx="1586">
                  <c:v>42962.735879629625</c:v>
                </c:pt>
                <c:pt idx="1587">
                  <c:v>42962.736111111102</c:v>
                </c:pt>
                <c:pt idx="1588">
                  <c:v>42962.736342592594</c:v>
                </c:pt>
                <c:pt idx="1589">
                  <c:v>42962.736574074079</c:v>
                </c:pt>
                <c:pt idx="1590">
                  <c:v>42962.736805555556</c:v>
                </c:pt>
                <c:pt idx="1591">
                  <c:v>42962.737037037034</c:v>
                </c:pt>
                <c:pt idx="1592">
                  <c:v>42962.737268518511</c:v>
                </c:pt>
                <c:pt idx="1593">
                  <c:v>42962.737499999996</c:v>
                </c:pt>
                <c:pt idx="1594">
                  <c:v>42962.737731481473</c:v>
                </c:pt>
                <c:pt idx="1595">
                  <c:v>42962.737962962958</c:v>
                </c:pt>
                <c:pt idx="1596">
                  <c:v>42962.738194444442</c:v>
                </c:pt>
                <c:pt idx="1597">
                  <c:v>42962.738425925927</c:v>
                </c:pt>
                <c:pt idx="1598">
                  <c:v>42962.738657407412</c:v>
                </c:pt>
                <c:pt idx="1599">
                  <c:v>42962.738888888889</c:v>
                </c:pt>
                <c:pt idx="1600">
                  <c:v>42962.739120370374</c:v>
                </c:pt>
                <c:pt idx="1601">
                  <c:v>42962.739351851844</c:v>
                </c:pt>
                <c:pt idx="1602">
                  <c:v>42962.739583333328</c:v>
                </c:pt>
                <c:pt idx="1603">
                  <c:v>42962.739814814806</c:v>
                </c:pt>
                <c:pt idx="1604">
                  <c:v>42962.740046296298</c:v>
                </c:pt>
                <c:pt idx="1605">
                  <c:v>42962.740277777782</c:v>
                </c:pt>
                <c:pt idx="1606">
                  <c:v>42962.74050925926</c:v>
                </c:pt>
                <c:pt idx="1607">
                  <c:v>42962.74074074073</c:v>
                </c:pt>
                <c:pt idx="1608">
                  <c:v>42962.740972222222</c:v>
                </c:pt>
                <c:pt idx="1609">
                  <c:v>42962.741203703699</c:v>
                </c:pt>
                <c:pt idx="1610">
                  <c:v>42962.741435185184</c:v>
                </c:pt>
                <c:pt idx="1611">
                  <c:v>42962.741666666654</c:v>
                </c:pt>
                <c:pt idx="1612">
                  <c:v>42962.741898148153</c:v>
                </c:pt>
                <c:pt idx="1613">
                  <c:v>42962.742129629623</c:v>
                </c:pt>
                <c:pt idx="1614">
                  <c:v>42962.742361111101</c:v>
                </c:pt>
                <c:pt idx="1615">
                  <c:v>42962.742592592593</c:v>
                </c:pt>
                <c:pt idx="1616">
                  <c:v>42962.742824074085</c:v>
                </c:pt>
                <c:pt idx="1617">
                  <c:v>42962.743055555555</c:v>
                </c:pt>
                <c:pt idx="1618">
                  <c:v>42962.743287037032</c:v>
                </c:pt>
                <c:pt idx="1619">
                  <c:v>42962.743518518517</c:v>
                </c:pt>
                <c:pt idx="1620">
                  <c:v>42962.743749999994</c:v>
                </c:pt>
                <c:pt idx="1621">
                  <c:v>42962.743981481472</c:v>
                </c:pt>
                <c:pt idx="1622">
                  <c:v>42962.744212962971</c:v>
                </c:pt>
                <c:pt idx="1623">
                  <c:v>42962.744444444441</c:v>
                </c:pt>
                <c:pt idx="1624">
                  <c:v>42962.744675925933</c:v>
                </c:pt>
                <c:pt idx="1625">
                  <c:v>42962.74490740741</c:v>
                </c:pt>
                <c:pt idx="1626">
                  <c:v>42962.745138888888</c:v>
                </c:pt>
                <c:pt idx="1627">
                  <c:v>42962.745370370372</c:v>
                </c:pt>
                <c:pt idx="1628">
                  <c:v>42962.745601851842</c:v>
                </c:pt>
                <c:pt idx="1629">
                  <c:v>42962.745833333334</c:v>
                </c:pt>
                <c:pt idx="1630">
                  <c:v>42962.746064814804</c:v>
                </c:pt>
                <c:pt idx="1631">
                  <c:v>42962.746296296304</c:v>
                </c:pt>
                <c:pt idx="1632">
                  <c:v>42962.746527777781</c:v>
                </c:pt>
                <c:pt idx="1633">
                  <c:v>42962.746759259258</c:v>
                </c:pt>
                <c:pt idx="1634">
                  <c:v>42962.746990740736</c:v>
                </c:pt>
                <c:pt idx="1635">
                  <c:v>42962.74722222222</c:v>
                </c:pt>
                <c:pt idx="1636">
                  <c:v>42962.747453703698</c:v>
                </c:pt>
                <c:pt idx="1637">
                  <c:v>42962.747685185175</c:v>
                </c:pt>
                <c:pt idx="1638">
                  <c:v>42962.74791666666</c:v>
                </c:pt>
                <c:pt idx="1639">
                  <c:v>42962.748148148152</c:v>
                </c:pt>
                <c:pt idx="1640">
                  <c:v>42962.748379629629</c:v>
                </c:pt>
                <c:pt idx="1641">
                  <c:v>42962.748611111114</c:v>
                </c:pt>
                <c:pt idx="1642">
                  <c:v>42962.748842592591</c:v>
                </c:pt>
                <c:pt idx="1643">
                  <c:v>42962.749074074083</c:v>
                </c:pt>
                <c:pt idx="1644">
                  <c:v>42962.749305555546</c:v>
                </c:pt>
                <c:pt idx="1645">
                  <c:v>42962.749537037038</c:v>
                </c:pt>
                <c:pt idx="1646">
                  <c:v>42962.749768518508</c:v>
                </c:pt>
                <c:pt idx="1647">
                  <c:v>42962.75</c:v>
                </c:pt>
                <c:pt idx="1648">
                  <c:v>42962.750231481492</c:v>
                </c:pt>
                <c:pt idx="1649">
                  <c:v>42962.750462962955</c:v>
                </c:pt>
                <c:pt idx="1650">
                  <c:v>42962.750694444454</c:v>
                </c:pt>
                <c:pt idx="1651">
                  <c:v>42962.750925925931</c:v>
                </c:pt>
                <c:pt idx="1652">
                  <c:v>42962.751157407409</c:v>
                </c:pt>
                <c:pt idx="1653">
                  <c:v>42962.751388888886</c:v>
                </c:pt>
                <c:pt idx="1654">
                  <c:v>42962.751620370371</c:v>
                </c:pt>
                <c:pt idx="1655">
                  <c:v>42962.751851851855</c:v>
                </c:pt>
                <c:pt idx="1656">
                  <c:v>42962.752083333326</c:v>
                </c:pt>
                <c:pt idx="1657">
                  <c:v>42962.752314814818</c:v>
                </c:pt>
                <c:pt idx="1658">
                  <c:v>42962.752546296302</c:v>
                </c:pt>
                <c:pt idx="1659">
                  <c:v>42962.75277777778</c:v>
                </c:pt>
                <c:pt idx="1660">
                  <c:v>42962.753009259257</c:v>
                </c:pt>
                <c:pt idx="1661">
                  <c:v>42962.753240740734</c:v>
                </c:pt>
                <c:pt idx="1662">
                  <c:v>42962.753472222212</c:v>
                </c:pt>
                <c:pt idx="1663">
                  <c:v>42962.753703703696</c:v>
                </c:pt>
                <c:pt idx="1664">
                  <c:v>42962.753935185188</c:v>
                </c:pt>
                <c:pt idx="1665">
                  <c:v>42962.754166666658</c:v>
                </c:pt>
                <c:pt idx="1666">
                  <c:v>42962.754398148165</c:v>
                </c:pt>
                <c:pt idx="1667">
                  <c:v>42962.754629629628</c:v>
                </c:pt>
                <c:pt idx="1668">
                  <c:v>42962.754861111105</c:v>
                </c:pt>
                <c:pt idx="1669">
                  <c:v>42962.75509259259</c:v>
                </c:pt>
                <c:pt idx="1670">
                  <c:v>42962.755324074082</c:v>
                </c:pt>
                <c:pt idx="1671">
                  <c:v>42962.755555555559</c:v>
                </c:pt>
                <c:pt idx="1672">
                  <c:v>42962.755787037029</c:v>
                </c:pt>
                <c:pt idx="1673">
                  <c:v>42962.756018518528</c:v>
                </c:pt>
                <c:pt idx="1674">
                  <c:v>42962.756250000006</c:v>
                </c:pt>
                <c:pt idx="1675">
                  <c:v>42962.756481481476</c:v>
                </c:pt>
                <c:pt idx="1676">
                  <c:v>42962.756712962961</c:v>
                </c:pt>
                <c:pt idx="1677">
                  <c:v>42962.756944444453</c:v>
                </c:pt>
                <c:pt idx="1678">
                  <c:v>42962.757175925923</c:v>
                </c:pt>
                <c:pt idx="1679">
                  <c:v>42962.757407407407</c:v>
                </c:pt>
                <c:pt idx="1680">
                  <c:v>42962.757638888892</c:v>
                </c:pt>
                <c:pt idx="1681">
                  <c:v>42962.757870370369</c:v>
                </c:pt>
                <c:pt idx="1682">
                  <c:v>42962.758101851854</c:v>
                </c:pt>
                <c:pt idx="1683">
                  <c:v>42962.758333333331</c:v>
                </c:pt>
                <c:pt idx="1684">
                  <c:v>42962.758564814816</c:v>
                </c:pt>
                <c:pt idx="1685">
                  <c:v>42962.758796296293</c:v>
                </c:pt>
                <c:pt idx="1686">
                  <c:v>42962.759027777778</c:v>
                </c:pt>
                <c:pt idx="1687">
                  <c:v>42962.759259259263</c:v>
                </c:pt>
                <c:pt idx="1688">
                  <c:v>42962.759490740733</c:v>
                </c:pt>
                <c:pt idx="1689">
                  <c:v>42962.759722222225</c:v>
                </c:pt>
                <c:pt idx="1690">
                  <c:v>42962.759953703695</c:v>
                </c:pt>
                <c:pt idx="1691">
                  <c:v>42962.76018518518</c:v>
                </c:pt>
                <c:pt idx="1692">
                  <c:v>42962.760416666657</c:v>
                </c:pt>
                <c:pt idx="1693">
                  <c:v>42962.760648148149</c:v>
                </c:pt>
                <c:pt idx="1694">
                  <c:v>42962.760879629626</c:v>
                </c:pt>
                <c:pt idx="1695">
                  <c:v>42962.761111111096</c:v>
                </c:pt>
                <c:pt idx="1696">
                  <c:v>42962.761342592588</c:v>
                </c:pt>
                <c:pt idx="1697">
                  <c:v>42962.761574074073</c:v>
                </c:pt>
                <c:pt idx="1698">
                  <c:v>42962.76180555555</c:v>
                </c:pt>
                <c:pt idx="1699">
                  <c:v>42962.762037037035</c:v>
                </c:pt>
                <c:pt idx="1700">
                  <c:v>42962.76226851852</c:v>
                </c:pt>
                <c:pt idx="1701">
                  <c:v>42962.762499999997</c:v>
                </c:pt>
                <c:pt idx="1702">
                  <c:v>42962.762731481474</c:v>
                </c:pt>
                <c:pt idx="1703">
                  <c:v>42962.762962962959</c:v>
                </c:pt>
                <c:pt idx="1704">
                  <c:v>42962.763194444444</c:v>
                </c:pt>
                <c:pt idx="1705">
                  <c:v>42962.763425925921</c:v>
                </c:pt>
                <c:pt idx="1706">
                  <c:v>42962.763657407406</c:v>
                </c:pt>
                <c:pt idx="1707">
                  <c:v>42962.763888888883</c:v>
                </c:pt>
                <c:pt idx="1708">
                  <c:v>42962.764120370361</c:v>
                </c:pt>
                <c:pt idx="1709">
                  <c:v>42962.764351851845</c:v>
                </c:pt>
                <c:pt idx="1710">
                  <c:v>42962.764583333323</c:v>
                </c:pt>
                <c:pt idx="1711">
                  <c:v>42962.764814814815</c:v>
                </c:pt>
                <c:pt idx="1712">
                  <c:v>42962.765046296292</c:v>
                </c:pt>
                <c:pt idx="1713">
                  <c:v>42962.765277777777</c:v>
                </c:pt>
                <c:pt idx="1714">
                  <c:v>42962.765509259254</c:v>
                </c:pt>
                <c:pt idx="1715">
                  <c:v>42962.765740740724</c:v>
                </c:pt>
                <c:pt idx="1716">
                  <c:v>42962.765972222216</c:v>
                </c:pt>
                <c:pt idx="1717">
                  <c:v>42962.766203703693</c:v>
                </c:pt>
                <c:pt idx="1718">
                  <c:v>42962.766435185185</c:v>
                </c:pt>
                <c:pt idx="1719">
                  <c:v>42962.766666666663</c:v>
                </c:pt>
                <c:pt idx="1720">
                  <c:v>42962.766898148155</c:v>
                </c:pt>
                <c:pt idx="1721">
                  <c:v>42962.767129629618</c:v>
                </c:pt>
                <c:pt idx="1722">
                  <c:v>42962.767361111095</c:v>
                </c:pt>
                <c:pt idx="1723">
                  <c:v>42962.767592592594</c:v>
                </c:pt>
                <c:pt idx="1724">
                  <c:v>42962.767824074072</c:v>
                </c:pt>
                <c:pt idx="1725">
                  <c:v>42962.768055555556</c:v>
                </c:pt>
                <c:pt idx="1726">
                  <c:v>42962.768287037034</c:v>
                </c:pt>
                <c:pt idx="1727">
                  <c:v>42962.768518518518</c:v>
                </c:pt>
                <c:pt idx="1728">
                  <c:v>42962.768749999996</c:v>
                </c:pt>
                <c:pt idx="1729">
                  <c:v>42962.768981481473</c:v>
                </c:pt>
                <c:pt idx="1730">
                  <c:v>42962.769212962965</c:v>
                </c:pt>
                <c:pt idx="1731">
                  <c:v>42962.769444444435</c:v>
                </c:pt>
                <c:pt idx="1732">
                  <c:v>42962.769675925927</c:v>
                </c:pt>
                <c:pt idx="1733">
                  <c:v>42962.769907407404</c:v>
                </c:pt>
                <c:pt idx="1734">
                  <c:v>42962.770138888889</c:v>
                </c:pt>
                <c:pt idx="1735">
                  <c:v>42962.770370370381</c:v>
                </c:pt>
                <c:pt idx="1736">
                  <c:v>42962.770601851844</c:v>
                </c:pt>
                <c:pt idx="1737">
                  <c:v>42962.770833333336</c:v>
                </c:pt>
                <c:pt idx="1738">
                  <c:v>42962.771064814799</c:v>
                </c:pt>
                <c:pt idx="1739">
                  <c:v>42962.771296296298</c:v>
                </c:pt>
                <c:pt idx="1740">
                  <c:v>42962.771527777775</c:v>
                </c:pt>
                <c:pt idx="1741">
                  <c:v>42962.771759259253</c:v>
                </c:pt>
                <c:pt idx="1742">
                  <c:v>42962.77199074073</c:v>
                </c:pt>
                <c:pt idx="1743">
                  <c:v>42962.772222222222</c:v>
                </c:pt>
                <c:pt idx="1744">
                  <c:v>42962.772453703699</c:v>
                </c:pt>
                <c:pt idx="1745">
                  <c:v>42962.772685185184</c:v>
                </c:pt>
                <c:pt idx="1746">
                  <c:v>42962.772916666661</c:v>
                </c:pt>
                <c:pt idx="1747">
                  <c:v>42962.773148148146</c:v>
                </c:pt>
                <c:pt idx="1748">
                  <c:v>42962.773379629623</c:v>
                </c:pt>
                <c:pt idx="1749">
                  <c:v>42962.773611111101</c:v>
                </c:pt>
                <c:pt idx="1750">
                  <c:v>42962.773842592585</c:v>
                </c:pt>
                <c:pt idx="1751">
                  <c:v>42962.774074074085</c:v>
                </c:pt>
                <c:pt idx="1752">
                  <c:v>42962.774305555555</c:v>
                </c:pt>
                <c:pt idx="1753">
                  <c:v>42962.774537037039</c:v>
                </c:pt>
                <c:pt idx="1754">
                  <c:v>42962.77476851851</c:v>
                </c:pt>
                <c:pt idx="1755">
                  <c:v>42962.774999999994</c:v>
                </c:pt>
                <c:pt idx="1756">
                  <c:v>42962.775231481479</c:v>
                </c:pt>
                <c:pt idx="1757">
                  <c:v>42962.775462962956</c:v>
                </c:pt>
                <c:pt idx="1758">
                  <c:v>42962.775694444441</c:v>
                </c:pt>
                <c:pt idx="1759">
                  <c:v>42962.775925925926</c:v>
                </c:pt>
                <c:pt idx="1760">
                  <c:v>42962.77615740741</c:v>
                </c:pt>
                <c:pt idx="1761">
                  <c:v>42962.776388888888</c:v>
                </c:pt>
                <c:pt idx="1762">
                  <c:v>42962.776620370372</c:v>
                </c:pt>
                <c:pt idx="1763">
                  <c:v>42962.77685185185</c:v>
                </c:pt>
                <c:pt idx="1764">
                  <c:v>42962.777083333327</c:v>
                </c:pt>
                <c:pt idx="1765">
                  <c:v>42962.777314814804</c:v>
                </c:pt>
                <c:pt idx="1766">
                  <c:v>42962.777546296296</c:v>
                </c:pt>
                <c:pt idx="1767">
                  <c:v>42962.777777777774</c:v>
                </c:pt>
                <c:pt idx="1768">
                  <c:v>42962.778009259258</c:v>
                </c:pt>
                <c:pt idx="1769">
                  <c:v>42962.778240740736</c:v>
                </c:pt>
                <c:pt idx="1770">
                  <c:v>42962.77847222222</c:v>
                </c:pt>
                <c:pt idx="1771">
                  <c:v>42962.778703703698</c:v>
                </c:pt>
                <c:pt idx="1772">
                  <c:v>42962.778935185182</c:v>
                </c:pt>
                <c:pt idx="1773">
                  <c:v>42962.779166666653</c:v>
                </c:pt>
                <c:pt idx="1774">
                  <c:v>42962.779398148152</c:v>
                </c:pt>
                <c:pt idx="1775">
                  <c:v>42962.779629629622</c:v>
                </c:pt>
                <c:pt idx="1776">
                  <c:v>42962.779861111107</c:v>
                </c:pt>
                <c:pt idx="1777">
                  <c:v>42962.780092592591</c:v>
                </c:pt>
                <c:pt idx="1778">
                  <c:v>42962.780324074083</c:v>
                </c:pt>
                <c:pt idx="1779">
                  <c:v>42962.780555555553</c:v>
                </c:pt>
                <c:pt idx="1780">
                  <c:v>42962.780787037031</c:v>
                </c:pt>
                <c:pt idx="1781">
                  <c:v>42962.781018518515</c:v>
                </c:pt>
                <c:pt idx="1782">
                  <c:v>42962.78125</c:v>
                </c:pt>
                <c:pt idx="1783">
                  <c:v>42962.781481481477</c:v>
                </c:pt>
                <c:pt idx="1784">
                  <c:v>42962.781712962955</c:v>
                </c:pt>
                <c:pt idx="1785">
                  <c:v>42962.781944444447</c:v>
                </c:pt>
                <c:pt idx="1786">
                  <c:v>42962.782175925931</c:v>
                </c:pt>
                <c:pt idx="1787">
                  <c:v>42962.782407407409</c:v>
                </c:pt>
                <c:pt idx="1788">
                  <c:v>42962.782638888893</c:v>
                </c:pt>
                <c:pt idx="1789">
                  <c:v>42962.782870370378</c:v>
                </c:pt>
                <c:pt idx="1790">
                  <c:v>42962.783101851848</c:v>
                </c:pt>
                <c:pt idx="1791">
                  <c:v>42962.783333333326</c:v>
                </c:pt>
                <c:pt idx="1792">
                  <c:v>42962.78356481481</c:v>
                </c:pt>
                <c:pt idx="1793">
                  <c:v>42962.783796296295</c:v>
                </c:pt>
                <c:pt idx="1794">
                  <c:v>42962.78402777778</c:v>
                </c:pt>
                <c:pt idx="1795">
                  <c:v>42962.784259259264</c:v>
                </c:pt>
                <c:pt idx="1796">
                  <c:v>42962.784490740734</c:v>
                </c:pt>
                <c:pt idx="1797">
                  <c:v>42962.784722222212</c:v>
                </c:pt>
                <c:pt idx="1798">
                  <c:v>42962.784953703704</c:v>
                </c:pt>
                <c:pt idx="1799">
                  <c:v>42962.785185185181</c:v>
                </c:pt>
                <c:pt idx="1800">
                  <c:v>42962.785416666658</c:v>
                </c:pt>
                <c:pt idx="1801">
                  <c:v>42962.785648148158</c:v>
                </c:pt>
                <c:pt idx="1802">
                  <c:v>42962.785879629628</c:v>
                </c:pt>
                <c:pt idx="1803">
                  <c:v>42962.786111111105</c:v>
                </c:pt>
                <c:pt idx="1804">
                  <c:v>42962.78634259259</c:v>
                </c:pt>
                <c:pt idx="1805">
                  <c:v>42962.786574074089</c:v>
                </c:pt>
                <c:pt idx="1806">
                  <c:v>42962.786805555559</c:v>
                </c:pt>
                <c:pt idx="1807">
                  <c:v>42962.787037037036</c:v>
                </c:pt>
                <c:pt idx="1808">
                  <c:v>42962.787268518521</c:v>
                </c:pt>
                <c:pt idx="1809">
                  <c:v>42962.787499999999</c:v>
                </c:pt>
                <c:pt idx="1810">
                  <c:v>42962.787731481476</c:v>
                </c:pt>
                <c:pt idx="1811">
                  <c:v>42962.787962962953</c:v>
                </c:pt>
                <c:pt idx="1812">
                  <c:v>42962.788194444453</c:v>
                </c:pt>
                <c:pt idx="1813">
                  <c:v>42962.788425925923</c:v>
                </c:pt>
                <c:pt idx="1814">
                  <c:v>42962.788657407415</c:v>
                </c:pt>
                <c:pt idx="1815">
                  <c:v>42962.788888888892</c:v>
                </c:pt>
                <c:pt idx="1816">
                  <c:v>42962.789120370362</c:v>
                </c:pt>
                <c:pt idx="1817">
                  <c:v>42962.789351851854</c:v>
                </c:pt>
                <c:pt idx="1818">
                  <c:v>42962.789583333324</c:v>
                </c:pt>
                <c:pt idx="1819">
                  <c:v>42962.789814814816</c:v>
                </c:pt>
                <c:pt idx="1820">
                  <c:v>42962.790046296286</c:v>
                </c:pt>
                <c:pt idx="1821">
                  <c:v>42962.790277777778</c:v>
                </c:pt>
                <c:pt idx="1822">
                  <c:v>42962.790509259255</c:v>
                </c:pt>
                <c:pt idx="1823">
                  <c:v>42962.790740740726</c:v>
                </c:pt>
                <c:pt idx="1824">
                  <c:v>42962.790972222225</c:v>
                </c:pt>
                <c:pt idx="1825">
                  <c:v>42962.791203703688</c:v>
                </c:pt>
                <c:pt idx="1826">
                  <c:v>42962.79143518518</c:v>
                </c:pt>
                <c:pt idx="1827">
                  <c:v>42962.79166666665</c:v>
                </c:pt>
                <c:pt idx="1828">
                  <c:v>42962.791898148149</c:v>
                </c:pt>
                <c:pt idx="1829">
                  <c:v>42962.792129629619</c:v>
                </c:pt>
                <c:pt idx="1830">
                  <c:v>42962.792361111096</c:v>
                </c:pt>
                <c:pt idx="1831">
                  <c:v>42962.792592592596</c:v>
                </c:pt>
                <c:pt idx="1832">
                  <c:v>42962.792824074073</c:v>
                </c:pt>
                <c:pt idx="1833">
                  <c:v>42962.79305555555</c:v>
                </c:pt>
                <c:pt idx="1834">
                  <c:v>42962.793287037028</c:v>
                </c:pt>
                <c:pt idx="1835">
                  <c:v>42962.79351851852</c:v>
                </c:pt>
                <c:pt idx="1836">
                  <c:v>42962.79374999999</c:v>
                </c:pt>
                <c:pt idx="1837">
                  <c:v>42962.793981481467</c:v>
                </c:pt>
                <c:pt idx="1838">
                  <c:v>42962.794212962966</c:v>
                </c:pt>
                <c:pt idx="1839">
                  <c:v>42962.794444444444</c:v>
                </c:pt>
                <c:pt idx="1840">
                  <c:v>42962.794675925928</c:v>
                </c:pt>
                <c:pt idx="1841">
                  <c:v>42962.794907407406</c:v>
                </c:pt>
                <c:pt idx="1842">
                  <c:v>42962.795138888883</c:v>
                </c:pt>
                <c:pt idx="1843">
                  <c:v>42962.795370370361</c:v>
                </c:pt>
                <c:pt idx="1844">
                  <c:v>42962.795601851838</c:v>
                </c:pt>
                <c:pt idx="1845">
                  <c:v>42962.795833333323</c:v>
                </c:pt>
                <c:pt idx="1846">
                  <c:v>42962.796064814807</c:v>
                </c:pt>
                <c:pt idx="1847">
                  <c:v>42962.796296296299</c:v>
                </c:pt>
                <c:pt idx="1848">
                  <c:v>42962.796527777777</c:v>
                </c:pt>
                <c:pt idx="1849">
                  <c:v>42962.796759259254</c:v>
                </c:pt>
                <c:pt idx="1850">
                  <c:v>42962.796990740731</c:v>
                </c:pt>
                <c:pt idx="1851">
                  <c:v>42962.797222222216</c:v>
                </c:pt>
                <c:pt idx="1852">
                  <c:v>42962.797453703686</c:v>
                </c:pt>
                <c:pt idx="1853">
                  <c:v>42962.797685185178</c:v>
                </c:pt>
                <c:pt idx="1854">
                  <c:v>42962.797916666663</c:v>
                </c:pt>
                <c:pt idx="1855">
                  <c:v>42962.798148148147</c:v>
                </c:pt>
                <c:pt idx="1856">
                  <c:v>42962.798379629625</c:v>
                </c:pt>
                <c:pt idx="1857">
                  <c:v>42962.798611111102</c:v>
                </c:pt>
                <c:pt idx="1858">
                  <c:v>42962.798842592594</c:v>
                </c:pt>
                <c:pt idx="1859">
                  <c:v>42962.799074074072</c:v>
                </c:pt>
                <c:pt idx="1860">
                  <c:v>42962.799305555549</c:v>
                </c:pt>
                <c:pt idx="1861">
                  <c:v>42962.799537037034</c:v>
                </c:pt>
                <c:pt idx="1862">
                  <c:v>42962.799768518504</c:v>
                </c:pt>
                <c:pt idx="1863">
                  <c:v>42962.8</c:v>
                </c:pt>
                <c:pt idx="1864">
                  <c:v>42962.800231481488</c:v>
                </c:pt>
                <c:pt idx="1865">
                  <c:v>42962.800462962965</c:v>
                </c:pt>
                <c:pt idx="1866">
                  <c:v>42962.80069444445</c:v>
                </c:pt>
                <c:pt idx="1867">
                  <c:v>42962.800925925934</c:v>
                </c:pt>
                <c:pt idx="1868">
                  <c:v>42962.801157407412</c:v>
                </c:pt>
                <c:pt idx="1869">
                  <c:v>42962.801388888889</c:v>
                </c:pt>
                <c:pt idx="1870">
                  <c:v>42962.801620370381</c:v>
                </c:pt>
                <c:pt idx="1871">
                  <c:v>42962.801851851851</c:v>
                </c:pt>
                <c:pt idx="1872">
                  <c:v>42962.802083333336</c:v>
                </c:pt>
                <c:pt idx="1873">
                  <c:v>42962.802314814813</c:v>
                </c:pt>
                <c:pt idx="1874">
                  <c:v>42962.802546296305</c:v>
                </c:pt>
                <c:pt idx="1875">
                  <c:v>42962.802777777782</c:v>
                </c:pt>
                <c:pt idx="1876">
                  <c:v>42962.80300925926</c:v>
                </c:pt>
                <c:pt idx="1877">
                  <c:v>42962.803240740737</c:v>
                </c:pt>
                <c:pt idx="1878">
                  <c:v>42962.803472222222</c:v>
                </c:pt>
                <c:pt idx="1879">
                  <c:v>42962.803703703699</c:v>
                </c:pt>
                <c:pt idx="1880">
                  <c:v>42962.803935185191</c:v>
                </c:pt>
                <c:pt idx="1881">
                  <c:v>42962.804166666661</c:v>
                </c:pt>
                <c:pt idx="1882">
                  <c:v>42962.804398148161</c:v>
                </c:pt>
                <c:pt idx="1883">
                  <c:v>42962.804629629631</c:v>
                </c:pt>
                <c:pt idx="1884">
                  <c:v>42962.804861111108</c:v>
                </c:pt>
                <c:pt idx="1885">
                  <c:v>42962.805092592593</c:v>
                </c:pt>
                <c:pt idx="1886">
                  <c:v>42962.805324074085</c:v>
                </c:pt>
                <c:pt idx="1887">
                  <c:v>42962.805555555562</c:v>
                </c:pt>
                <c:pt idx="1888">
                  <c:v>42962.805787037032</c:v>
                </c:pt>
                <c:pt idx="1889">
                  <c:v>42962.806018518524</c:v>
                </c:pt>
                <c:pt idx="1890">
                  <c:v>42962.806250000009</c:v>
                </c:pt>
                <c:pt idx="1891">
                  <c:v>42962.806481481479</c:v>
                </c:pt>
                <c:pt idx="1892">
                  <c:v>42962.806712962971</c:v>
                </c:pt>
                <c:pt idx="1893">
                  <c:v>42962.806944444448</c:v>
                </c:pt>
                <c:pt idx="1894">
                  <c:v>42962.807175925933</c:v>
                </c:pt>
                <c:pt idx="1895">
                  <c:v>42962.80740740741</c:v>
                </c:pt>
                <c:pt idx="1896">
                  <c:v>42962.807638888895</c:v>
                </c:pt>
                <c:pt idx="1897">
                  <c:v>42962.80787037038</c:v>
                </c:pt>
                <c:pt idx="1898">
                  <c:v>42962.80810185185</c:v>
                </c:pt>
                <c:pt idx="1899">
                  <c:v>42962.808333333342</c:v>
                </c:pt>
                <c:pt idx="1900">
                  <c:v>42962.808564814812</c:v>
                </c:pt>
                <c:pt idx="1901">
                  <c:v>42962.808796296304</c:v>
                </c:pt>
                <c:pt idx="1902">
                  <c:v>42962.809027777781</c:v>
                </c:pt>
                <c:pt idx="1903">
                  <c:v>42962.809259259266</c:v>
                </c:pt>
                <c:pt idx="1904">
                  <c:v>42962.809490740736</c:v>
                </c:pt>
                <c:pt idx="1905">
                  <c:v>42962.80972222222</c:v>
                </c:pt>
                <c:pt idx="1906">
                  <c:v>42962.809953703705</c:v>
                </c:pt>
                <c:pt idx="1907">
                  <c:v>42962.810185185182</c:v>
                </c:pt>
                <c:pt idx="1908">
                  <c:v>42962.810416666667</c:v>
                </c:pt>
                <c:pt idx="1909">
                  <c:v>42962.810648148159</c:v>
                </c:pt>
                <c:pt idx="1910">
                  <c:v>42962.810879629636</c:v>
                </c:pt>
                <c:pt idx="1911">
                  <c:v>42962.811111111114</c:v>
                </c:pt>
                <c:pt idx="1912">
                  <c:v>42962.811342592591</c:v>
                </c:pt>
                <c:pt idx="1913">
                  <c:v>42962.81157407409</c:v>
                </c:pt>
                <c:pt idx="1914">
                  <c:v>42962.811805555553</c:v>
                </c:pt>
                <c:pt idx="1915">
                  <c:v>42962.812037037045</c:v>
                </c:pt>
                <c:pt idx="1916">
                  <c:v>42962.812268518523</c:v>
                </c:pt>
                <c:pt idx="1917">
                  <c:v>42962.812500000007</c:v>
                </c:pt>
                <c:pt idx="1918">
                  <c:v>42962.812731481492</c:v>
                </c:pt>
                <c:pt idx="1919">
                  <c:v>42962.812962962962</c:v>
                </c:pt>
                <c:pt idx="1920">
                  <c:v>42962.813194444454</c:v>
                </c:pt>
                <c:pt idx="1921">
                  <c:v>42962.813425925931</c:v>
                </c:pt>
                <c:pt idx="1922">
                  <c:v>42962.813657407416</c:v>
                </c:pt>
                <c:pt idx="1923">
                  <c:v>42962.813888888893</c:v>
                </c:pt>
                <c:pt idx="1924">
                  <c:v>42962.814120370378</c:v>
                </c:pt>
                <c:pt idx="1925">
                  <c:v>42962.814351851863</c:v>
                </c:pt>
                <c:pt idx="1926">
                  <c:v>42962.814583333333</c:v>
                </c:pt>
                <c:pt idx="1927">
                  <c:v>42962.814814814825</c:v>
                </c:pt>
                <c:pt idx="1928">
                  <c:v>42962.815046296302</c:v>
                </c:pt>
                <c:pt idx="1929">
                  <c:v>42962.815277777787</c:v>
                </c:pt>
                <c:pt idx="1930">
                  <c:v>42962.815509259264</c:v>
                </c:pt>
                <c:pt idx="1931">
                  <c:v>42962.815740740734</c:v>
                </c:pt>
                <c:pt idx="1932">
                  <c:v>42962.815972222219</c:v>
                </c:pt>
                <c:pt idx="1933">
                  <c:v>42962.816203703711</c:v>
                </c:pt>
                <c:pt idx="1934">
                  <c:v>42962.816435185196</c:v>
                </c:pt>
                <c:pt idx="1935">
                  <c:v>42962.816666666666</c:v>
                </c:pt>
                <c:pt idx="1936">
                  <c:v>42962.816898148172</c:v>
                </c:pt>
                <c:pt idx="1937">
                  <c:v>42962.817129629628</c:v>
                </c:pt>
                <c:pt idx="1938">
                  <c:v>42962.817361111105</c:v>
                </c:pt>
                <c:pt idx="1939">
                  <c:v>42962.817592592597</c:v>
                </c:pt>
                <c:pt idx="1940">
                  <c:v>42962.817824074089</c:v>
                </c:pt>
                <c:pt idx="1941">
                  <c:v>42962.818055555566</c:v>
                </c:pt>
                <c:pt idx="1942">
                  <c:v>42962.818287037044</c:v>
                </c:pt>
                <c:pt idx="1943">
                  <c:v>42962.818518518536</c:v>
                </c:pt>
                <c:pt idx="1944">
                  <c:v>42962.818750000006</c:v>
                </c:pt>
                <c:pt idx="1945">
                  <c:v>42962.818981481483</c:v>
                </c:pt>
                <c:pt idx="1946">
                  <c:v>42962.819212962968</c:v>
                </c:pt>
                <c:pt idx="1947">
                  <c:v>42962.819444444453</c:v>
                </c:pt>
                <c:pt idx="1948">
                  <c:v>42962.81967592593</c:v>
                </c:pt>
                <c:pt idx="1949">
                  <c:v>42962.819907407415</c:v>
                </c:pt>
                <c:pt idx="1950">
                  <c:v>42962.820138888892</c:v>
                </c:pt>
                <c:pt idx="1951">
                  <c:v>42962.820370370369</c:v>
                </c:pt>
                <c:pt idx="1952">
                  <c:v>42962.820601851854</c:v>
                </c:pt>
                <c:pt idx="1953">
                  <c:v>42962.820833333331</c:v>
                </c:pt>
                <c:pt idx="1954">
                  <c:v>42962.821064814809</c:v>
                </c:pt>
                <c:pt idx="1955">
                  <c:v>42962.821296296293</c:v>
                </c:pt>
                <c:pt idx="1956">
                  <c:v>42962.821527777778</c:v>
                </c:pt>
                <c:pt idx="1957">
                  <c:v>42962.821759259255</c:v>
                </c:pt>
                <c:pt idx="1958">
                  <c:v>42962.821990740733</c:v>
                </c:pt>
                <c:pt idx="1959">
                  <c:v>42962.822222222232</c:v>
                </c:pt>
                <c:pt idx="1960">
                  <c:v>42962.822453703695</c:v>
                </c:pt>
                <c:pt idx="1961">
                  <c:v>42962.822685185187</c:v>
                </c:pt>
                <c:pt idx="1962">
                  <c:v>42962.822916666664</c:v>
                </c:pt>
                <c:pt idx="1963">
                  <c:v>42962.823148148149</c:v>
                </c:pt>
                <c:pt idx="1964">
                  <c:v>42962.823379629626</c:v>
                </c:pt>
                <c:pt idx="1965">
                  <c:v>42962.823611111104</c:v>
                </c:pt>
                <c:pt idx="1966">
                  <c:v>42962.823842592596</c:v>
                </c:pt>
                <c:pt idx="1967">
                  <c:v>42962.82407407408</c:v>
                </c:pt>
                <c:pt idx="1968">
                  <c:v>42962.824305555558</c:v>
                </c:pt>
                <c:pt idx="1969">
                  <c:v>42962.824537037042</c:v>
                </c:pt>
                <c:pt idx="1970">
                  <c:v>42962.82476851852</c:v>
                </c:pt>
                <c:pt idx="1971">
                  <c:v>42962.825000000004</c:v>
                </c:pt>
                <c:pt idx="1972">
                  <c:v>42962.825231481482</c:v>
                </c:pt>
                <c:pt idx="1973">
                  <c:v>42962.825462962959</c:v>
                </c:pt>
                <c:pt idx="1974">
                  <c:v>42962.825694444451</c:v>
                </c:pt>
                <c:pt idx="1975">
                  <c:v>42962.825925925928</c:v>
                </c:pt>
                <c:pt idx="1976">
                  <c:v>42962.826157407413</c:v>
                </c:pt>
                <c:pt idx="1977">
                  <c:v>42962.826388888891</c:v>
                </c:pt>
                <c:pt idx="1978">
                  <c:v>42962.826620370368</c:v>
                </c:pt>
                <c:pt idx="1979">
                  <c:v>42962.826851851853</c:v>
                </c:pt>
                <c:pt idx="1980">
                  <c:v>42962.827083333323</c:v>
                </c:pt>
                <c:pt idx="1981">
                  <c:v>42962.827314814815</c:v>
                </c:pt>
                <c:pt idx="1982">
                  <c:v>42962.827546296299</c:v>
                </c:pt>
                <c:pt idx="1983">
                  <c:v>42962.827777777777</c:v>
                </c:pt>
                <c:pt idx="1984">
                  <c:v>42962.828009259261</c:v>
                </c:pt>
                <c:pt idx="1985">
                  <c:v>42962.828240740739</c:v>
                </c:pt>
                <c:pt idx="1986">
                  <c:v>42962.828472222223</c:v>
                </c:pt>
                <c:pt idx="1987">
                  <c:v>42962.828703703693</c:v>
                </c:pt>
                <c:pt idx="1988">
                  <c:v>42962.828935185193</c:v>
                </c:pt>
                <c:pt idx="1989">
                  <c:v>42962.829166666663</c:v>
                </c:pt>
                <c:pt idx="1990">
                  <c:v>42962.829398148155</c:v>
                </c:pt>
                <c:pt idx="1991">
                  <c:v>42962.829629629625</c:v>
                </c:pt>
                <c:pt idx="1992">
                  <c:v>42962.829861111102</c:v>
                </c:pt>
                <c:pt idx="1993">
                  <c:v>42962.830092592601</c:v>
                </c:pt>
                <c:pt idx="1994">
                  <c:v>42962.830324074079</c:v>
                </c:pt>
                <c:pt idx="1995">
                  <c:v>42962.830555555563</c:v>
                </c:pt>
                <c:pt idx="1996">
                  <c:v>42962.830787037034</c:v>
                </c:pt>
                <c:pt idx="1997">
                  <c:v>42962.831018518518</c:v>
                </c:pt>
                <c:pt idx="1998">
                  <c:v>42962.831250000003</c:v>
                </c:pt>
                <c:pt idx="1999">
                  <c:v>42962.831481481473</c:v>
                </c:pt>
                <c:pt idx="2000">
                  <c:v>42962.831712962965</c:v>
                </c:pt>
                <c:pt idx="2001">
                  <c:v>42962.831944444442</c:v>
                </c:pt>
                <c:pt idx="2002">
                  <c:v>42962.832175925934</c:v>
                </c:pt>
                <c:pt idx="2003">
                  <c:v>42962.832407407412</c:v>
                </c:pt>
                <c:pt idx="2004">
                  <c:v>42962.832638888896</c:v>
                </c:pt>
                <c:pt idx="2005">
                  <c:v>42962.832870370388</c:v>
                </c:pt>
                <c:pt idx="2006">
                  <c:v>42962.833101851844</c:v>
                </c:pt>
                <c:pt idx="2007">
                  <c:v>42962.833333333336</c:v>
                </c:pt>
                <c:pt idx="2008">
                  <c:v>42962.833564814806</c:v>
                </c:pt>
                <c:pt idx="2009">
                  <c:v>42962.833796296298</c:v>
                </c:pt>
                <c:pt idx="2010">
                  <c:v>42962.834027777782</c:v>
                </c:pt>
                <c:pt idx="2011">
                  <c:v>42962.834259259267</c:v>
                </c:pt>
                <c:pt idx="2012">
                  <c:v>42962.834490740737</c:v>
                </c:pt>
                <c:pt idx="2013">
                  <c:v>42962.834722222222</c:v>
                </c:pt>
                <c:pt idx="2014">
                  <c:v>42962.834953703707</c:v>
                </c:pt>
                <c:pt idx="2015">
                  <c:v>42962.835185185184</c:v>
                </c:pt>
                <c:pt idx="2016">
                  <c:v>42962.835416666661</c:v>
                </c:pt>
                <c:pt idx="2017">
                  <c:v>42962.835648148153</c:v>
                </c:pt>
                <c:pt idx="2018">
                  <c:v>42962.835879629631</c:v>
                </c:pt>
                <c:pt idx="2019">
                  <c:v>42962.836111111108</c:v>
                </c:pt>
                <c:pt idx="2020">
                  <c:v>42962.836342592593</c:v>
                </c:pt>
                <c:pt idx="2021">
                  <c:v>42962.836574074092</c:v>
                </c:pt>
                <c:pt idx="2022">
                  <c:v>42962.836805555562</c:v>
                </c:pt>
                <c:pt idx="2023">
                  <c:v>42962.837037037039</c:v>
                </c:pt>
                <c:pt idx="2024">
                  <c:v>42962.837268518517</c:v>
                </c:pt>
                <c:pt idx="2025">
                  <c:v>42962.837500000001</c:v>
                </c:pt>
                <c:pt idx="2026">
                  <c:v>42962.837731481479</c:v>
                </c:pt>
                <c:pt idx="2027">
                  <c:v>42962.837962962964</c:v>
                </c:pt>
                <c:pt idx="2028">
                  <c:v>42962.838194444448</c:v>
                </c:pt>
                <c:pt idx="2029">
                  <c:v>42962.838425925933</c:v>
                </c:pt>
                <c:pt idx="2030">
                  <c:v>42962.838657407417</c:v>
                </c:pt>
                <c:pt idx="2031">
                  <c:v>42962.838888888895</c:v>
                </c:pt>
                <c:pt idx="2032">
                  <c:v>42962.839120370372</c:v>
                </c:pt>
                <c:pt idx="2033">
                  <c:v>42962.83935185185</c:v>
                </c:pt>
                <c:pt idx="2034">
                  <c:v>42962.839583333334</c:v>
                </c:pt>
                <c:pt idx="2035">
                  <c:v>42962.839814814812</c:v>
                </c:pt>
                <c:pt idx="2036">
                  <c:v>42962.840046296304</c:v>
                </c:pt>
                <c:pt idx="2037">
                  <c:v>42962.840277777788</c:v>
                </c:pt>
                <c:pt idx="2038">
                  <c:v>42962.840509259266</c:v>
                </c:pt>
                <c:pt idx="2039">
                  <c:v>42962.840740740736</c:v>
                </c:pt>
                <c:pt idx="2040">
                  <c:v>42962.840972222228</c:v>
                </c:pt>
                <c:pt idx="2041">
                  <c:v>42962.841203703705</c:v>
                </c:pt>
                <c:pt idx="2042">
                  <c:v>42962.841435185182</c:v>
                </c:pt>
                <c:pt idx="2043">
                  <c:v>42962.84166666666</c:v>
                </c:pt>
                <c:pt idx="2044">
                  <c:v>42962.841898148159</c:v>
                </c:pt>
                <c:pt idx="2045">
                  <c:v>42962.842129629629</c:v>
                </c:pt>
                <c:pt idx="2046">
                  <c:v>42962.842361111114</c:v>
                </c:pt>
                <c:pt idx="2047">
                  <c:v>42962.842592592599</c:v>
                </c:pt>
                <c:pt idx="2048">
                  <c:v>42962.84282407409</c:v>
                </c:pt>
                <c:pt idx="2049">
                  <c:v>42962.843055555553</c:v>
                </c:pt>
                <c:pt idx="2050">
                  <c:v>42962.843287037038</c:v>
                </c:pt>
                <c:pt idx="2051">
                  <c:v>42962.843518518523</c:v>
                </c:pt>
                <c:pt idx="2052">
                  <c:v>42962.84375</c:v>
                </c:pt>
                <c:pt idx="2053">
                  <c:v>42962.843981481485</c:v>
                </c:pt>
                <c:pt idx="2054">
                  <c:v>42962.844212962969</c:v>
                </c:pt>
                <c:pt idx="2055">
                  <c:v>42962.844444444454</c:v>
                </c:pt>
                <c:pt idx="2056">
                  <c:v>42962.844675925939</c:v>
                </c:pt>
                <c:pt idx="2057">
                  <c:v>42962.844907407416</c:v>
                </c:pt>
                <c:pt idx="2058">
                  <c:v>42962.845138888893</c:v>
                </c:pt>
                <c:pt idx="2059">
                  <c:v>42962.845370370378</c:v>
                </c:pt>
                <c:pt idx="2060">
                  <c:v>42962.845601851855</c:v>
                </c:pt>
                <c:pt idx="2061">
                  <c:v>42962.845833333333</c:v>
                </c:pt>
                <c:pt idx="2062">
                  <c:v>42962.846064814818</c:v>
                </c:pt>
                <c:pt idx="2063">
                  <c:v>42962.846296296309</c:v>
                </c:pt>
                <c:pt idx="2064">
                  <c:v>42962.846527777787</c:v>
                </c:pt>
                <c:pt idx="2065">
                  <c:v>42962.846759259264</c:v>
                </c:pt>
                <c:pt idx="2066">
                  <c:v>42962.846990740742</c:v>
                </c:pt>
                <c:pt idx="2067">
                  <c:v>42962.847222222219</c:v>
                </c:pt>
                <c:pt idx="2068">
                  <c:v>42962.847453703704</c:v>
                </c:pt>
                <c:pt idx="2069">
                  <c:v>42962.847685185188</c:v>
                </c:pt>
                <c:pt idx="2070">
                  <c:v>42962.847916666666</c:v>
                </c:pt>
                <c:pt idx="2071">
                  <c:v>42962.848148148165</c:v>
                </c:pt>
                <c:pt idx="2072">
                  <c:v>42962.848379629635</c:v>
                </c:pt>
                <c:pt idx="2073">
                  <c:v>42962.848611111112</c:v>
                </c:pt>
                <c:pt idx="2074">
                  <c:v>42962.848842592597</c:v>
                </c:pt>
                <c:pt idx="2075">
                  <c:v>42962.849074074089</c:v>
                </c:pt>
                <c:pt idx="2076">
                  <c:v>42962.849305555559</c:v>
                </c:pt>
                <c:pt idx="2077">
                  <c:v>42962.849537037044</c:v>
                </c:pt>
                <c:pt idx="2078">
                  <c:v>42962.849768518521</c:v>
                </c:pt>
                <c:pt idx="2079">
                  <c:v>42962.850000000006</c:v>
                </c:pt>
                <c:pt idx="2080">
                  <c:v>42962.85023148149</c:v>
                </c:pt>
                <c:pt idx="2081">
                  <c:v>42962.850462962961</c:v>
                </c:pt>
                <c:pt idx="2082">
                  <c:v>42962.85069444446</c:v>
                </c:pt>
                <c:pt idx="2083">
                  <c:v>42962.85092592593</c:v>
                </c:pt>
                <c:pt idx="2084">
                  <c:v>42962.851157407415</c:v>
                </c:pt>
                <c:pt idx="2085">
                  <c:v>42962.851388888892</c:v>
                </c:pt>
                <c:pt idx="2086">
                  <c:v>42962.851620370369</c:v>
                </c:pt>
                <c:pt idx="2087">
                  <c:v>42962.851851851861</c:v>
                </c:pt>
                <c:pt idx="2088">
                  <c:v>42962.852083333331</c:v>
                </c:pt>
                <c:pt idx="2089">
                  <c:v>42962.852314814823</c:v>
                </c:pt>
                <c:pt idx="2090">
                  <c:v>42962.852546296301</c:v>
                </c:pt>
                <c:pt idx="2091">
                  <c:v>42962.852777777785</c:v>
                </c:pt>
                <c:pt idx="2092">
                  <c:v>42962.853009259263</c:v>
                </c:pt>
                <c:pt idx="2093">
                  <c:v>42962.85324074074</c:v>
                </c:pt>
                <c:pt idx="2094">
                  <c:v>42962.853472222232</c:v>
                </c:pt>
                <c:pt idx="2095">
                  <c:v>42962.853703703695</c:v>
                </c:pt>
                <c:pt idx="2096">
                  <c:v>42962.853935185194</c:v>
                </c:pt>
                <c:pt idx="2097">
                  <c:v>42962.854166666664</c:v>
                </c:pt>
                <c:pt idx="2098">
                  <c:v>42962.854398148163</c:v>
                </c:pt>
                <c:pt idx="2099">
                  <c:v>42962.854629629634</c:v>
                </c:pt>
                <c:pt idx="2100">
                  <c:v>42962.854861111111</c:v>
                </c:pt>
                <c:pt idx="2101">
                  <c:v>42962.855092592603</c:v>
                </c:pt>
                <c:pt idx="2102">
                  <c:v>42962.85532407408</c:v>
                </c:pt>
                <c:pt idx="2103">
                  <c:v>42962.855555555565</c:v>
                </c:pt>
                <c:pt idx="2104">
                  <c:v>42962.855787037035</c:v>
                </c:pt>
                <c:pt idx="2105">
                  <c:v>42962.856018518534</c:v>
                </c:pt>
                <c:pt idx="2106">
                  <c:v>42962.856250000012</c:v>
                </c:pt>
                <c:pt idx="2107">
                  <c:v>42962.856481481482</c:v>
                </c:pt>
                <c:pt idx="2108">
                  <c:v>42962.856712962974</c:v>
                </c:pt>
                <c:pt idx="2109">
                  <c:v>42962.856944444458</c:v>
                </c:pt>
                <c:pt idx="2110">
                  <c:v>42962.857175925936</c:v>
                </c:pt>
                <c:pt idx="2111">
                  <c:v>42962.857407407413</c:v>
                </c:pt>
                <c:pt idx="2112">
                  <c:v>42962.857638888898</c:v>
                </c:pt>
                <c:pt idx="2113">
                  <c:v>42962.857870370375</c:v>
                </c:pt>
                <c:pt idx="2114">
                  <c:v>42962.858101851853</c:v>
                </c:pt>
                <c:pt idx="2115">
                  <c:v>42962.858333333337</c:v>
                </c:pt>
                <c:pt idx="2116">
                  <c:v>42962.858564814822</c:v>
                </c:pt>
                <c:pt idx="2117">
                  <c:v>42962.858796296307</c:v>
                </c:pt>
                <c:pt idx="2118">
                  <c:v>42962.859027777784</c:v>
                </c:pt>
                <c:pt idx="2119">
                  <c:v>42962.859259259269</c:v>
                </c:pt>
                <c:pt idx="2120">
                  <c:v>42962.859490740739</c:v>
                </c:pt>
                <c:pt idx="2121">
                  <c:v>42962.859722222223</c:v>
                </c:pt>
                <c:pt idx="2122">
                  <c:v>42962.859953703701</c:v>
                </c:pt>
                <c:pt idx="2123">
                  <c:v>42962.860185185185</c:v>
                </c:pt>
                <c:pt idx="2124">
                  <c:v>42962.86041666667</c:v>
                </c:pt>
                <c:pt idx="2125">
                  <c:v>42962.860648148155</c:v>
                </c:pt>
                <c:pt idx="2126">
                  <c:v>42962.860879629632</c:v>
                </c:pt>
                <c:pt idx="2127">
                  <c:v>42962.861111111102</c:v>
                </c:pt>
                <c:pt idx="2128">
                  <c:v>42962.861342592594</c:v>
                </c:pt>
                <c:pt idx="2129">
                  <c:v>42962.861574074079</c:v>
                </c:pt>
                <c:pt idx="2130">
                  <c:v>42962.861805555556</c:v>
                </c:pt>
                <c:pt idx="2131">
                  <c:v>42962.862037037041</c:v>
                </c:pt>
                <c:pt idx="2132">
                  <c:v>42962.862268518518</c:v>
                </c:pt>
                <c:pt idx="2133">
                  <c:v>42962.862500000003</c:v>
                </c:pt>
                <c:pt idx="2134">
                  <c:v>42962.86273148148</c:v>
                </c:pt>
                <c:pt idx="2135">
                  <c:v>42962.862962962965</c:v>
                </c:pt>
                <c:pt idx="2136">
                  <c:v>42962.863194444442</c:v>
                </c:pt>
                <c:pt idx="2137">
                  <c:v>42962.863425925927</c:v>
                </c:pt>
                <c:pt idx="2138">
                  <c:v>42962.863657407412</c:v>
                </c:pt>
                <c:pt idx="2139">
                  <c:v>42962.863888888889</c:v>
                </c:pt>
                <c:pt idx="2140">
                  <c:v>42962.864120370381</c:v>
                </c:pt>
                <c:pt idx="2141">
                  <c:v>42962.864351851851</c:v>
                </c:pt>
                <c:pt idx="2142">
                  <c:v>42962.864583333336</c:v>
                </c:pt>
                <c:pt idx="2143">
                  <c:v>42962.864814814813</c:v>
                </c:pt>
                <c:pt idx="2144">
                  <c:v>42962.865046296298</c:v>
                </c:pt>
                <c:pt idx="2145">
                  <c:v>42962.865277777782</c:v>
                </c:pt>
                <c:pt idx="2146">
                  <c:v>42962.86550925926</c:v>
                </c:pt>
                <c:pt idx="2147">
                  <c:v>42962.86574074073</c:v>
                </c:pt>
                <c:pt idx="2148">
                  <c:v>42962.865972222222</c:v>
                </c:pt>
                <c:pt idx="2149">
                  <c:v>42962.866203703707</c:v>
                </c:pt>
                <c:pt idx="2150">
                  <c:v>42962.866435185191</c:v>
                </c:pt>
                <c:pt idx="2151">
                  <c:v>42962.866666666661</c:v>
                </c:pt>
                <c:pt idx="2152">
                  <c:v>42962.866898148161</c:v>
                </c:pt>
                <c:pt idx="2153">
                  <c:v>42962.867129629623</c:v>
                </c:pt>
                <c:pt idx="2154">
                  <c:v>42962.867361111101</c:v>
                </c:pt>
                <c:pt idx="2155">
                  <c:v>42962.867592592593</c:v>
                </c:pt>
                <c:pt idx="2156">
                  <c:v>42962.867824074085</c:v>
                </c:pt>
                <c:pt idx="2157">
                  <c:v>42962.868055555562</c:v>
                </c:pt>
                <c:pt idx="2158">
                  <c:v>42962.868287037039</c:v>
                </c:pt>
                <c:pt idx="2159">
                  <c:v>42962.868518518524</c:v>
                </c:pt>
                <c:pt idx="2160">
                  <c:v>42962.868750000001</c:v>
                </c:pt>
                <c:pt idx="2161">
                  <c:v>42962.868981481479</c:v>
                </c:pt>
                <c:pt idx="2162">
                  <c:v>42962.869212962971</c:v>
                </c:pt>
                <c:pt idx="2163">
                  <c:v>42962.869444444441</c:v>
                </c:pt>
                <c:pt idx="2164">
                  <c:v>42962.869675925933</c:v>
                </c:pt>
                <c:pt idx="2165">
                  <c:v>42962.86990740741</c:v>
                </c:pt>
                <c:pt idx="2166">
                  <c:v>42962.870138888895</c:v>
                </c:pt>
                <c:pt idx="2167">
                  <c:v>42962.87037037038</c:v>
                </c:pt>
                <c:pt idx="2168">
                  <c:v>42962.87060185185</c:v>
                </c:pt>
                <c:pt idx="2169">
                  <c:v>42962.870833333342</c:v>
                </c:pt>
                <c:pt idx="2170">
                  <c:v>42962.871064814804</c:v>
                </c:pt>
                <c:pt idx="2171">
                  <c:v>42962.871296296304</c:v>
                </c:pt>
                <c:pt idx="2172">
                  <c:v>42962.871527777781</c:v>
                </c:pt>
                <c:pt idx="2173">
                  <c:v>42962.871759259258</c:v>
                </c:pt>
                <c:pt idx="2174">
                  <c:v>42962.871990740736</c:v>
                </c:pt>
                <c:pt idx="2175">
                  <c:v>42962.872222222228</c:v>
                </c:pt>
                <c:pt idx="2176">
                  <c:v>42962.872453703705</c:v>
                </c:pt>
                <c:pt idx="2177">
                  <c:v>42962.872685185182</c:v>
                </c:pt>
                <c:pt idx="2178">
                  <c:v>42962.872916666667</c:v>
                </c:pt>
                <c:pt idx="2179">
                  <c:v>42962.873148148152</c:v>
                </c:pt>
                <c:pt idx="2180">
                  <c:v>42962.873379629629</c:v>
                </c:pt>
                <c:pt idx="2181">
                  <c:v>42962.873611111114</c:v>
                </c:pt>
                <c:pt idx="2182">
                  <c:v>42962.873842592591</c:v>
                </c:pt>
                <c:pt idx="2183">
                  <c:v>42962.87407407409</c:v>
                </c:pt>
                <c:pt idx="2184">
                  <c:v>42962.874305555553</c:v>
                </c:pt>
                <c:pt idx="2185">
                  <c:v>42962.874537037045</c:v>
                </c:pt>
                <c:pt idx="2186">
                  <c:v>42962.874768518515</c:v>
                </c:pt>
                <c:pt idx="2187">
                  <c:v>42962.875</c:v>
                </c:pt>
                <c:pt idx="2188">
                  <c:v>42962.875231481492</c:v>
                </c:pt>
                <c:pt idx="2189">
                  <c:v>42962.875462962955</c:v>
                </c:pt>
                <c:pt idx="2190">
                  <c:v>42962.875694444454</c:v>
                </c:pt>
                <c:pt idx="2191">
                  <c:v>42962.875925925931</c:v>
                </c:pt>
                <c:pt idx="2192">
                  <c:v>42962.876157407416</c:v>
                </c:pt>
                <c:pt idx="2193">
                  <c:v>42962.876388888893</c:v>
                </c:pt>
                <c:pt idx="2194">
                  <c:v>42962.876620370378</c:v>
                </c:pt>
                <c:pt idx="2195">
                  <c:v>42962.876851851863</c:v>
                </c:pt>
                <c:pt idx="2196">
                  <c:v>42962.877083333326</c:v>
                </c:pt>
                <c:pt idx="2197">
                  <c:v>42962.877314814818</c:v>
                </c:pt>
                <c:pt idx="2198">
                  <c:v>42962.877546296302</c:v>
                </c:pt>
                <c:pt idx="2199">
                  <c:v>42962.87777777778</c:v>
                </c:pt>
                <c:pt idx="2200">
                  <c:v>42962.878009259264</c:v>
                </c:pt>
                <c:pt idx="2201">
                  <c:v>42962.878240740742</c:v>
                </c:pt>
                <c:pt idx="2202">
                  <c:v>42962.878472222219</c:v>
                </c:pt>
                <c:pt idx="2203">
                  <c:v>42962.878703703704</c:v>
                </c:pt>
                <c:pt idx="2204">
                  <c:v>42962.878935185196</c:v>
                </c:pt>
                <c:pt idx="2205">
                  <c:v>42962.879166666658</c:v>
                </c:pt>
                <c:pt idx="2206">
                  <c:v>42962.879398148165</c:v>
                </c:pt>
                <c:pt idx="2207">
                  <c:v>42962.879629629628</c:v>
                </c:pt>
                <c:pt idx="2208">
                  <c:v>42962.879861111105</c:v>
                </c:pt>
                <c:pt idx="2209">
                  <c:v>42962.880092592597</c:v>
                </c:pt>
                <c:pt idx="2210">
                  <c:v>42962.880324074089</c:v>
                </c:pt>
                <c:pt idx="2211">
                  <c:v>42962.880555555566</c:v>
                </c:pt>
                <c:pt idx="2212">
                  <c:v>42962.880787037036</c:v>
                </c:pt>
                <c:pt idx="2213">
                  <c:v>42962.881018518528</c:v>
                </c:pt>
                <c:pt idx="2214">
                  <c:v>42962.881250000006</c:v>
                </c:pt>
                <c:pt idx="2215">
                  <c:v>42962.881481481476</c:v>
                </c:pt>
                <c:pt idx="2216">
                  <c:v>42962.881712962961</c:v>
                </c:pt>
                <c:pt idx="2217">
                  <c:v>42962.881944444453</c:v>
                </c:pt>
                <c:pt idx="2218">
                  <c:v>42962.88217592593</c:v>
                </c:pt>
                <c:pt idx="2219">
                  <c:v>42962.882407407415</c:v>
                </c:pt>
                <c:pt idx="2220">
                  <c:v>42962.882638888899</c:v>
                </c:pt>
                <c:pt idx="2221">
                  <c:v>42962.882870370377</c:v>
                </c:pt>
                <c:pt idx="2222">
                  <c:v>42962.883101851854</c:v>
                </c:pt>
                <c:pt idx="2223">
                  <c:v>42962.883333333331</c:v>
                </c:pt>
                <c:pt idx="2224">
                  <c:v>42962.883564814816</c:v>
                </c:pt>
                <c:pt idx="2225">
                  <c:v>42962.883796296293</c:v>
                </c:pt>
                <c:pt idx="2226">
                  <c:v>42962.884027777785</c:v>
                </c:pt>
                <c:pt idx="2227">
                  <c:v>42962.88425925927</c:v>
                </c:pt>
                <c:pt idx="2228">
                  <c:v>42962.88449074074</c:v>
                </c:pt>
                <c:pt idx="2229">
                  <c:v>42962.884722222232</c:v>
                </c:pt>
                <c:pt idx="2230">
                  <c:v>42962.884953703702</c:v>
                </c:pt>
                <c:pt idx="2231">
                  <c:v>42962.885185185187</c:v>
                </c:pt>
                <c:pt idx="2232">
                  <c:v>42962.885416666664</c:v>
                </c:pt>
                <c:pt idx="2233">
                  <c:v>42962.885648148156</c:v>
                </c:pt>
                <c:pt idx="2234">
                  <c:v>42962.885879629634</c:v>
                </c:pt>
                <c:pt idx="2235">
                  <c:v>42962.886111111111</c:v>
                </c:pt>
                <c:pt idx="2236">
                  <c:v>42962.886342592603</c:v>
                </c:pt>
                <c:pt idx="2237">
                  <c:v>42962.886574074088</c:v>
                </c:pt>
                <c:pt idx="2238">
                  <c:v>42962.886805555565</c:v>
                </c:pt>
                <c:pt idx="2239">
                  <c:v>42962.887037037042</c:v>
                </c:pt>
                <c:pt idx="2240">
                  <c:v>42962.887268518527</c:v>
                </c:pt>
                <c:pt idx="2241">
                  <c:v>42962.887500000004</c:v>
                </c:pt>
                <c:pt idx="2242">
                  <c:v>42962.887731481482</c:v>
                </c:pt>
                <c:pt idx="2243">
                  <c:v>42962.887962962966</c:v>
                </c:pt>
                <c:pt idx="2244">
                  <c:v>42962.888194444458</c:v>
                </c:pt>
                <c:pt idx="2245">
                  <c:v>42962.888425925936</c:v>
                </c:pt>
                <c:pt idx="2246">
                  <c:v>42962.88865740742</c:v>
                </c:pt>
                <c:pt idx="2247">
                  <c:v>42962.888888888898</c:v>
                </c:pt>
                <c:pt idx="2248">
                  <c:v>42962.889120370368</c:v>
                </c:pt>
                <c:pt idx="2249">
                  <c:v>42962.889351851853</c:v>
                </c:pt>
                <c:pt idx="2250">
                  <c:v>42962.88958333333</c:v>
                </c:pt>
                <c:pt idx="2251">
                  <c:v>42962.889814814822</c:v>
                </c:pt>
                <c:pt idx="2252">
                  <c:v>42962.890046296299</c:v>
                </c:pt>
                <c:pt idx="2253">
                  <c:v>42962.890277777784</c:v>
                </c:pt>
                <c:pt idx="2254">
                  <c:v>42962.890509259261</c:v>
                </c:pt>
                <c:pt idx="2255">
                  <c:v>42962.890740740731</c:v>
                </c:pt>
                <c:pt idx="2256">
                  <c:v>42962.890972222223</c:v>
                </c:pt>
                <c:pt idx="2257">
                  <c:v>42962.891203703693</c:v>
                </c:pt>
                <c:pt idx="2258">
                  <c:v>42962.891435185185</c:v>
                </c:pt>
                <c:pt idx="2259">
                  <c:v>42962.891666666663</c:v>
                </c:pt>
                <c:pt idx="2260">
                  <c:v>42962.891898148155</c:v>
                </c:pt>
                <c:pt idx="2261">
                  <c:v>42962.892129629625</c:v>
                </c:pt>
                <c:pt idx="2262">
                  <c:v>42962.892361111102</c:v>
                </c:pt>
                <c:pt idx="2263">
                  <c:v>42962.892592592601</c:v>
                </c:pt>
                <c:pt idx="2264">
                  <c:v>42962.892824074079</c:v>
                </c:pt>
                <c:pt idx="2265">
                  <c:v>42962.893055555556</c:v>
                </c:pt>
                <c:pt idx="2266">
                  <c:v>42962.893287037034</c:v>
                </c:pt>
                <c:pt idx="2267">
                  <c:v>42962.893518518518</c:v>
                </c:pt>
                <c:pt idx="2268">
                  <c:v>42962.893749999996</c:v>
                </c:pt>
                <c:pt idx="2269">
                  <c:v>42962.893981481473</c:v>
                </c:pt>
                <c:pt idx="2270">
                  <c:v>42962.894212962972</c:v>
                </c:pt>
                <c:pt idx="2271">
                  <c:v>42962.894444444442</c:v>
                </c:pt>
                <c:pt idx="2272">
                  <c:v>42962.894675925934</c:v>
                </c:pt>
                <c:pt idx="2273">
                  <c:v>42962.894907407412</c:v>
                </c:pt>
                <c:pt idx="2274">
                  <c:v>42962.895138888889</c:v>
                </c:pt>
                <c:pt idx="2275">
                  <c:v>42962.895370370381</c:v>
                </c:pt>
                <c:pt idx="2276">
                  <c:v>42962.895601851844</c:v>
                </c:pt>
                <c:pt idx="2277">
                  <c:v>42962.895833333336</c:v>
                </c:pt>
                <c:pt idx="2278">
                  <c:v>42962.896064814806</c:v>
                </c:pt>
                <c:pt idx="2279">
                  <c:v>42962.896296296305</c:v>
                </c:pt>
                <c:pt idx="2280">
                  <c:v>42962.896527777782</c:v>
                </c:pt>
                <c:pt idx="2281">
                  <c:v>42962.89675925926</c:v>
                </c:pt>
                <c:pt idx="2282">
                  <c:v>42962.896990740737</c:v>
                </c:pt>
                <c:pt idx="2283">
                  <c:v>42962.897222222222</c:v>
                </c:pt>
                <c:pt idx="2284">
                  <c:v>42962.897453703699</c:v>
                </c:pt>
                <c:pt idx="2285">
                  <c:v>42962.897685185184</c:v>
                </c:pt>
                <c:pt idx="2286">
                  <c:v>42962.897916666661</c:v>
                </c:pt>
                <c:pt idx="2287">
                  <c:v>42962.898148148153</c:v>
                </c:pt>
                <c:pt idx="2288">
                  <c:v>42962.898379629631</c:v>
                </c:pt>
                <c:pt idx="2289">
                  <c:v>42962.898611111108</c:v>
                </c:pt>
                <c:pt idx="2290">
                  <c:v>42962.898842592593</c:v>
                </c:pt>
                <c:pt idx="2291">
                  <c:v>42962.899074074085</c:v>
                </c:pt>
                <c:pt idx="2292">
                  <c:v>42962.899305555555</c:v>
                </c:pt>
                <c:pt idx="2293">
                  <c:v>42962.899537037039</c:v>
                </c:pt>
                <c:pt idx="2294">
                  <c:v>42962.89976851851</c:v>
                </c:pt>
                <c:pt idx="2295">
                  <c:v>42962.9</c:v>
                </c:pt>
                <c:pt idx="2296">
                  <c:v>42962.900231481486</c:v>
                </c:pt>
                <c:pt idx="2297">
                  <c:v>42962.900462962964</c:v>
                </c:pt>
                <c:pt idx="2298">
                  <c:v>42962.900694444448</c:v>
                </c:pt>
                <c:pt idx="2299">
                  <c:v>42962.900925925933</c:v>
                </c:pt>
                <c:pt idx="2300">
                  <c:v>42962.90115740741</c:v>
                </c:pt>
                <c:pt idx="2301">
                  <c:v>42962.901388888888</c:v>
                </c:pt>
                <c:pt idx="2302">
                  <c:v>42962.901620370372</c:v>
                </c:pt>
                <c:pt idx="2303">
                  <c:v>42962.90185185185</c:v>
                </c:pt>
                <c:pt idx="2304">
                  <c:v>42962.902083333334</c:v>
                </c:pt>
                <c:pt idx="2305">
                  <c:v>42962.902314814812</c:v>
                </c:pt>
                <c:pt idx="2306">
                  <c:v>42962.902546296304</c:v>
                </c:pt>
                <c:pt idx="2307">
                  <c:v>42962.902777777781</c:v>
                </c:pt>
                <c:pt idx="2308">
                  <c:v>42962.903009259258</c:v>
                </c:pt>
                <c:pt idx="2309">
                  <c:v>42962.903240740736</c:v>
                </c:pt>
                <c:pt idx="2310">
                  <c:v>42962.90347222222</c:v>
                </c:pt>
                <c:pt idx="2311">
                  <c:v>42962.903703703698</c:v>
                </c:pt>
                <c:pt idx="2312">
                  <c:v>42962.903935185182</c:v>
                </c:pt>
                <c:pt idx="2313">
                  <c:v>42962.90416666666</c:v>
                </c:pt>
                <c:pt idx="2314">
                  <c:v>42962.904398148159</c:v>
                </c:pt>
                <c:pt idx="2315">
                  <c:v>42962.904629629629</c:v>
                </c:pt>
                <c:pt idx="2316">
                  <c:v>42962.904861111114</c:v>
                </c:pt>
                <c:pt idx="2317">
                  <c:v>42962.905092592591</c:v>
                </c:pt>
                <c:pt idx="2318">
                  <c:v>42962.905324074083</c:v>
                </c:pt>
                <c:pt idx="2319">
                  <c:v>42962.905555555553</c:v>
                </c:pt>
                <c:pt idx="2320">
                  <c:v>42962.905787037031</c:v>
                </c:pt>
                <c:pt idx="2321">
                  <c:v>42962.906018518523</c:v>
                </c:pt>
                <c:pt idx="2322">
                  <c:v>42962.906250000007</c:v>
                </c:pt>
                <c:pt idx="2323">
                  <c:v>42962.906481481485</c:v>
                </c:pt>
                <c:pt idx="2324">
                  <c:v>42962.906712962962</c:v>
                </c:pt>
                <c:pt idx="2325">
                  <c:v>42962.906944444454</c:v>
                </c:pt>
                <c:pt idx="2326">
                  <c:v>42962.907175925931</c:v>
                </c:pt>
                <c:pt idx="2327">
                  <c:v>42962.907407407409</c:v>
                </c:pt>
                <c:pt idx="2328">
                  <c:v>42962.907638888893</c:v>
                </c:pt>
                <c:pt idx="2329">
                  <c:v>42962.907870370378</c:v>
                </c:pt>
                <c:pt idx="2330">
                  <c:v>42962.908101851855</c:v>
                </c:pt>
                <c:pt idx="2331">
                  <c:v>42962.908333333333</c:v>
                </c:pt>
                <c:pt idx="2332">
                  <c:v>42962.908564814818</c:v>
                </c:pt>
                <c:pt idx="2333">
                  <c:v>42962.908796296302</c:v>
                </c:pt>
                <c:pt idx="2334">
                  <c:v>42962.90902777778</c:v>
                </c:pt>
                <c:pt idx="2335">
                  <c:v>42962.909259259264</c:v>
                </c:pt>
                <c:pt idx="2336">
                  <c:v>42962.909490740734</c:v>
                </c:pt>
                <c:pt idx="2337">
                  <c:v>42962.909722222212</c:v>
                </c:pt>
                <c:pt idx="2338">
                  <c:v>42962.909953703704</c:v>
                </c:pt>
                <c:pt idx="2339">
                  <c:v>42962.910185185188</c:v>
                </c:pt>
                <c:pt idx="2340">
                  <c:v>42962.910416666666</c:v>
                </c:pt>
                <c:pt idx="2341">
                  <c:v>42962.910648148165</c:v>
                </c:pt>
                <c:pt idx="2342">
                  <c:v>42962.910879629635</c:v>
                </c:pt>
                <c:pt idx="2343">
                  <c:v>42962.911111111105</c:v>
                </c:pt>
                <c:pt idx="2344">
                  <c:v>42962.91134259259</c:v>
                </c:pt>
                <c:pt idx="2345">
                  <c:v>42962.911574074089</c:v>
                </c:pt>
                <c:pt idx="2346">
                  <c:v>42962.911805555559</c:v>
                </c:pt>
                <c:pt idx="2347">
                  <c:v>42962.912037037044</c:v>
                </c:pt>
                <c:pt idx="2348">
                  <c:v>42962.912268518528</c:v>
                </c:pt>
                <c:pt idx="2349">
                  <c:v>42962.912500000006</c:v>
                </c:pt>
                <c:pt idx="2350">
                  <c:v>42962.912731481483</c:v>
                </c:pt>
                <c:pt idx="2351">
                  <c:v>42962.912962962961</c:v>
                </c:pt>
                <c:pt idx="2352">
                  <c:v>42962.913194444453</c:v>
                </c:pt>
                <c:pt idx="2353">
                  <c:v>42962.913425925923</c:v>
                </c:pt>
                <c:pt idx="2354">
                  <c:v>42962.913657407415</c:v>
                </c:pt>
                <c:pt idx="2355">
                  <c:v>42962.913888888892</c:v>
                </c:pt>
                <c:pt idx="2356">
                  <c:v>42962.914120370369</c:v>
                </c:pt>
                <c:pt idx="2357">
                  <c:v>42962.914351851861</c:v>
                </c:pt>
                <c:pt idx="2358">
                  <c:v>42962.914583333331</c:v>
                </c:pt>
                <c:pt idx="2359">
                  <c:v>42962.914814814823</c:v>
                </c:pt>
                <c:pt idx="2360">
                  <c:v>42962.915046296293</c:v>
                </c:pt>
                <c:pt idx="2361">
                  <c:v>42962.915277777785</c:v>
                </c:pt>
                <c:pt idx="2362">
                  <c:v>42962.915509259263</c:v>
                </c:pt>
                <c:pt idx="2363">
                  <c:v>42962.915740740733</c:v>
                </c:pt>
                <c:pt idx="2364">
                  <c:v>42962.915972222232</c:v>
                </c:pt>
                <c:pt idx="2365">
                  <c:v>42962.916203703702</c:v>
                </c:pt>
                <c:pt idx="2366">
                  <c:v>42962.916435185194</c:v>
                </c:pt>
                <c:pt idx="2367">
                  <c:v>42962.916666666664</c:v>
                </c:pt>
                <c:pt idx="2368">
                  <c:v>42962.916898148163</c:v>
                </c:pt>
                <c:pt idx="2369">
                  <c:v>42962.917129629626</c:v>
                </c:pt>
                <c:pt idx="2370">
                  <c:v>42962.917361111104</c:v>
                </c:pt>
                <c:pt idx="2371">
                  <c:v>42962.917592592603</c:v>
                </c:pt>
                <c:pt idx="2372">
                  <c:v>42962.91782407408</c:v>
                </c:pt>
                <c:pt idx="2373">
                  <c:v>42962.918055555565</c:v>
                </c:pt>
                <c:pt idx="2374">
                  <c:v>42962.918287037042</c:v>
                </c:pt>
                <c:pt idx="2375">
                  <c:v>42962.918518518534</c:v>
                </c:pt>
                <c:pt idx="2376">
                  <c:v>42962.918750000004</c:v>
                </c:pt>
                <c:pt idx="2377">
                  <c:v>42962.918981481482</c:v>
                </c:pt>
                <c:pt idx="2378">
                  <c:v>42962.919212962974</c:v>
                </c:pt>
                <c:pt idx="2379">
                  <c:v>42962.919444444451</c:v>
                </c:pt>
                <c:pt idx="2380">
                  <c:v>42962.919675925936</c:v>
                </c:pt>
                <c:pt idx="2381">
                  <c:v>42962.919907407413</c:v>
                </c:pt>
                <c:pt idx="2382">
                  <c:v>42962.920138888891</c:v>
                </c:pt>
                <c:pt idx="2383">
                  <c:v>42962.920370370368</c:v>
                </c:pt>
                <c:pt idx="2384">
                  <c:v>42962.920601851845</c:v>
                </c:pt>
                <c:pt idx="2385">
                  <c:v>42962.92083333333</c:v>
                </c:pt>
                <c:pt idx="2386">
                  <c:v>42962.921064814807</c:v>
                </c:pt>
                <c:pt idx="2387">
                  <c:v>42962.921296296299</c:v>
                </c:pt>
                <c:pt idx="2388">
                  <c:v>42962.921527777777</c:v>
                </c:pt>
                <c:pt idx="2389">
                  <c:v>42962.921759259254</c:v>
                </c:pt>
                <c:pt idx="2390">
                  <c:v>42962.921990740731</c:v>
                </c:pt>
                <c:pt idx="2391">
                  <c:v>42962.922222222223</c:v>
                </c:pt>
                <c:pt idx="2392">
                  <c:v>42962.922453703693</c:v>
                </c:pt>
                <c:pt idx="2393">
                  <c:v>42962.922685185185</c:v>
                </c:pt>
                <c:pt idx="2394">
                  <c:v>42962.92291666667</c:v>
                </c:pt>
                <c:pt idx="2395">
                  <c:v>42962.923148148147</c:v>
                </c:pt>
                <c:pt idx="2396">
                  <c:v>42962.923379629625</c:v>
                </c:pt>
                <c:pt idx="2397">
                  <c:v>42962.923611111102</c:v>
                </c:pt>
                <c:pt idx="2398">
                  <c:v>42962.923842592594</c:v>
                </c:pt>
                <c:pt idx="2399">
                  <c:v>42962.924074074079</c:v>
                </c:pt>
                <c:pt idx="2400">
                  <c:v>42962.924305555556</c:v>
                </c:pt>
                <c:pt idx="2401">
                  <c:v>42962.924537037041</c:v>
                </c:pt>
                <c:pt idx="2402">
                  <c:v>42962.924768518511</c:v>
                </c:pt>
                <c:pt idx="2403">
                  <c:v>42962.924999999996</c:v>
                </c:pt>
                <c:pt idx="2404">
                  <c:v>42962.92523148148</c:v>
                </c:pt>
                <c:pt idx="2405">
                  <c:v>42962.925462962958</c:v>
                </c:pt>
                <c:pt idx="2406">
                  <c:v>42962.925694444442</c:v>
                </c:pt>
                <c:pt idx="2407">
                  <c:v>42962.925925925927</c:v>
                </c:pt>
                <c:pt idx="2408">
                  <c:v>42962.926157407412</c:v>
                </c:pt>
                <c:pt idx="2409">
                  <c:v>42962.926388888889</c:v>
                </c:pt>
                <c:pt idx="2410">
                  <c:v>42962.926620370381</c:v>
                </c:pt>
                <c:pt idx="2411">
                  <c:v>42962.926851851851</c:v>
                </c:pt>
                <c:pt idx="2412">
                  <c:v>42962.927083333328</c:v>
                </c:pt>
                <c:pt idx="2413">
                  <c:v>42962.927314814806</c:v>
                </c:pt>
                <c:pt idx="2414">
                  <c:v>42962.927546296298</c:v>
                </c:pt>
                <c:pt idx="2415">
                  <c:v>42962.927777777775</c:v>
                </c:pt>
                <c:pt idx="2416">
                  <c:v>42962.92800925926</c:v>
                </c:pt>
                <c:pt idx="2417">
                  <c:v>42962.928240740737</c:v>
                </c:pt>
                <c:pt idx="2418">
                  <c:v>42962.928472222222</c:v>
                </c:pt>
                <c:pt idx="2419">
                  <c:v>42962.928703703699</c:v>
                </c:pt>
                <c:pt idx="2420">
                  <c:v>42962.928935185191</c:v>
                </c:pt>
                <c:pt idx="2421">
                  <c:v>42962.929166666654</c:v>
                </c:pt>
                <c:pt idx="2422">
                  <c:v>42962.929398148153</c:v>
                </c:pt>
                <c:pt idx="2423">
                  <c:v>42962.929629629623</c:v>
                </c:pt>
                <c:pt idx="2424">
                  <c:v>42962.929861111101</c:v>
                </c:pt>
                <c:pt idx="2425">
                  <c:v>42962.930092592593</c:v>
                </c:pt>
                <c:pt idx="2426">
                  <c:v>42962.930324074085</c:v>
                </c:pt>
                <c:pt idx="2427">
                  <c:v>42962.930555555562</c:v>
                </c:pt>
                <c:pt idx="2428">
                  <c:v>42962.930787037032</c:v>
                </c:pt>
                <c:pt idx="2429">
                  <c:v>42962.931018518517</c:v>
                </c:pt>
                <c:pt idx="2430">
                  <c:v>42962.931250000001</c:v>
                </c:pt>
                <c:pt idx="2431">
                  <c:v>42962.931481481472</c:v>
                </c:pt>
                <c:pt idx="2432">
                  <c:v>42962.931712962964</c:v>
                </c:pt>
                <c:pt idx="2433">
                  <c:v>42962.931944444441</c:v>
                </c:pt>
                <c:pt idx="2434">
                  <c:v>42962.932175925933</c:v>
                </c:pt>
                <c:pt idx="2435">
                  <c:v>42962.93240740741</c:v>
                </c:pt>
                <c:pt idx="2436">
                  <c:v>42962.932638888895</c:v>
                </c:pt>
                <c:pt idx="2437">
                  <c:v>42962.93287037038</c:v>
                </c:pt>
                <c:pt idx="2438">
                  <c:v>42962.933101851842</c:v>
                </c:pt>
                <c:pt idx="2439">
                  <c:v>42962.933333333334</c:v>
                </c:pt>
                <c:pt idx="2440">
                  <c:v>42962.933564814804</c:v>
                </c:pt>
                <c:pt idx="2441">
                  <c:v>42962.933796296296</c:v>
                </c:pt>
                <c:pt idx="2442">
                  <c:v>42962.934027777781</c:v>
                </c:pt>
                <c:pt idx="2443">
                  <c:v>42962.934259259266</c:v>
                </c:pt>
                <c:pt idx="2444">
                  <c:v>42962.934490740736</c:v>
                </c:pt>
                <c:pt idx="2445">
                  <c:v>42962.93472222222</c:v>
                </c:pt>
                <c:pt idx="2446">
                  <c:v>42962.934953703705</c:v>
                </c:pt>
                <c:pt idx="2447">
                  <c:v>42962.935185185175</c:v>
                </c:pt>
                <c:pt idx="2448">
                  <c:v>42962.93541666666</c:v>
                </c:pt>
                <c:pt idx="2449">
                  <c:v>42962.935648148152</c:v>
                </c:pt>
                <c:pt idx="2450">
                  <c:v>42962.935879629629</c:v>
                </c:pt>
                <c:pt idx="2451">
                  <c:v>42962.936111111114</c:v>
                </c:pt>
                <c:pt idx="2452">
                  <c:v>42962.936342592591</c:v>
                </c:pt>
                <c:pt idx="2453">
                  <c:v>42962.93657407409</c:v>
                </c:pt>
                <c:pt idx="2454">
                  <c:v>42962.936805555553</c:v>
                </c:pt>
                <c:pt idx="2455">
                  <c:v>42962.937037037038</c:v>
                </c:pt>
                <c:pt idx="2456">
                  <c:v>42962.937268518515</c:v>
                </c:pt>
                <c:pt idx="2457">
                  <c:v>42962.9375</c:v>
                </c:pt>
                <c:pt idx="2458">
                  <c:v>42962.937731481485</c:v>
                </c:pt>
                <c:pt idx="2459">
                  <c:v>42962.937962962955</c:v>
                </c:pt>
                <c:pt idx="2460">
                  <c:v>42962.938194444454</c:v>
                </c:pt>
                <c:pt idx="2461">
                  <c:v>42962.938425925931</c:v>
                </c:pt>
                <c:pt idx="2462">
                  <c:v>42962.938657407416</c:v>
                </c:pt>
                <c:pt idx="2463">
                  <c:v>42962.938888888893</c:v>
                </c:pt>
                <c:pt idx="2464">
                  <c:v>42962.939120370371</c:v>
                </c:pt>
                <c:pt idx="2465">
                  <c:v>42962.939351851855</c:v>
                </c:pt>
                <c:pt idx="2466">
                  <c:v>42962.939583333326</c:v>
                </c:pt>
                <c:pt idx="2467">
                  <c:v>42962.939814814818</c:v>
                </c:pt>
                <c:pt idx="2468">
                  <c:v>42962.940046296302</c:v>
                </c:pt>
                <c:pt idx="2469">
                  <c:v>42962.940277777787</c:v>
                </c:pt>
                <c:pt idx="2470">
                  <c:v>42962.940509259264</c:v>
                </c:pt>
                <c:pt idx="2471">
                  <c:v>42962.940740740734</c:v>
                </c:pt>
                <c:pt idx="2472">
                  <c:v>42962.940972222219</c:v>
                </c:pt>
                <c:pt idx="2473">
                  <c:v>42962.941203703704</c:v>
                </c:pt>
                <c:pt idx="2474">
                  <c:v>42962.941435185188</c:v>
                </c:pt>
                <c:pt idx="2475">
                  <c:v>42962.941666666658</c:v>
                </c:pt>
                <c:pt idx="2476">
                  <c:v>42962.941898148165</c:v>
                </c:pt>
                <c:pt idx="2477">
                  <c:v>42962.942129629628</c:v>
                </c:pt>
                <c:pt idx="2478">
                  <c:v>42962.942361111105</c:v>
                </c:pt>
                <c:pt idx="2479">
                  <c:v>42962.942592592597</c:v>
                </c:pt>
                <c:pt idx="2480">
                  <c:v>42962.942824074089</c:v>
                </c:pt>
                <c:pt idx="2481">
                  <c:v>42962.943055555559</c:v>
                </c:pt>
                <c:pt idx="2482">
                  <c:v>42962.943287037036</c:v>
                </c:pt>
                <c:pt idx="2483">
                  <c:v>42962.943518518528</c:v>
                </c:pt>
                <c:pt idx="2484">
                  <c:v>42962.943749999999</c:v>
                </c:pt>
                <c:pt idx="2485">
                  <c:v>42962.943981481476</c:v>
                </c:pt>
                <c:pt idx="2486">
                  <c:v>42962.944212962968</c:v>
                </c:pt>
                <c:pt idx="2487">
                  <c:v>42962.944444444453</c:v>
                </c:pt>
                <c:pt idx="2488">
                  <c:v>42962.94467592593</c:v>
                </c:pt>
                <c:pt idx="2489">
                  <c:v>42962.944907407415</c:v>
                </c:pt>
                <c:pt idx="2490">
                  <c:v>42962.945138888892</c:v>
                </c:pt>
                <c:pt idx="2491">
                  <c:v>42962.945370370369</c:v>
                </c:pt>
                <c:pt idx="2492">
                  <c:v>42962.945601851854</c:v>
                </c:pt>
                <c:pt idx="2493">
                  <c:v>42962.945833333331</c:v>
                </c:pt>
                <c:pt idx="2494">
                  <c:v>42962.946064814816</c:v>
                </c:pt>
                <c:pt idx="2495">
                  <c:v>42962.946296296301</c:v>
                </c:pt>
                <c:pt idx="2496">
                  <c:v>42962.946527777785</c:v>
                </c:pt>
                <c:pt idx="2497">
                  <c:v>42962.946759259263</c:v>
                </c:pt>
                <c:pt idx="2498">
                  <c:v>42962.94699074074</c:v>
                </c:pt>
                <c:pt idx="2499">
                  <c:v>42962.947222222232</c:v>
                </c:pt>
                <c:pt idx="2500">
                  <c:v>42962.947453703695</c:v>
                </c:pt>
                <c:pt idx="2501">
                  <c:v>42962.947685185187</c:v>
                </c:pt>
                <c:pt idx="2502">
                  <c:v>42962.947916666664</c:v>
                </c:pt>
                <c:pt idx="2503">
                  <c:v>42962.948148148156</c:v>
                </c:pt>
                <c:pt idx="2504">
                  <c:v>42962.948379629634</c:v>
                </c:pt>
                <c:pt idx="2505">
                  <c:v>42962.948611111111</c:v>
                </c:pt>
                <c:pt idx="2506">
                  <c:v>42962.948842592603</c:v>
                </c:pt>
                <c:pt idx="2507">
                  <c:v>42962.94907407408</c:v>
                </c:pt>
                <c:pt idx="2508">
                  <c:v>42962.949305555558</c:v>
                </c:pt>
                <c:pt idx="2509">
                  <c:v>42962.949537037042</c:v>
                </c:pt>
                <c:pt idx="2510">
                  <c:v>42962.94976851852</c:v>
                </c:pt>
                <c:pt idx="2511">
                  <c:v>42962.950000000004</c:v>
                </c:pt>
                <c:pt idx="2512">
                  <c:v>42962.950231481489</c:v>
                </c:pt>
                <c:pt idx="2513">
                  <c:v>42962.950462962966</c:v>
                </c:pt>
                <c:pt idx="2514">
                  <c:v>42962.950694444458</c:v>
                </c:pt>
                <c:pt idx="2515">
                  <c:v>42962.950925925936</c:v>
                </c:pt>
                <c:pt idx="2516">
                  <c:v>42962.951157407413</c:v>
                </c:pt>
                <c:pt idx="2517">
                  <c:v>42962.951388888891</c:v>
                </c:pt>
                <c:pt idx="2518">
                  <c:v>42962.951620370368</c:v>
                </c:pt>
                <c:pt idx="2519">
                  <c:v>42962.951851851853</c:v>
                </c:pt>
                <c:pt idx="2520">
                  <c:v>42962.95208333333</c:v>
                </c:pt>
                <c:pt idx="2521">
                  <c:v>42962.952314814822</c:v>
                </c:pt>
                <c:pt idx="2522">
                  <c:v>42962.952546296307</c:v>
                </c:pt>
                <c:pt idx="2523">
                  <c:v>42962.952777777784</c:v>
                </c:pt>
                <c:pt idx="2524">
                  <c:v>42962.953009259261</c:v>
                </c:pt>
                <c:pt idx="2525">
                  <c:v>42962.953240740739</c:v>
                </c:pt>
                <c:pt idx="2526">
                  <c:v>42962.953472222223</c:v>
                </c:pt>
                <c:pt idx="2527">
                  <c:v>42962.953703703693</c:v>
                </c:pt>
                <c:pt idx="2528">
                  <c:v>42962.953935185193</c:v>
                </c:pt>
                <c:pt idx="2529">
                  <c:v>42962.95416666667</c:v>
                </c:pt>
                <c:pt idx="2530">
                  <c:v>42962.954398148162</c:v>
                </c:pt>
                <c:pt idx="2531">
                  <c:v>42962.954629629632</c:v>
                </c:pt>
                <c:pt idx="2532">
                  <c:v>42962.954861111109</c:v>
                </c:pt>
                <c:pt idx="2533">
                  <c:v>42962.955092592601</c:v>
                </c:pt>
                <c:pt idx="2534">
                  <c:v>42962.955324074079</c:v>
                </c:pt>
                <c:pt idx="2535">
                  <c:v>42962.955555555563</c:v>
                </c:pt>
                <c:pt idx="2536">
                  <c:v>42962.955787037034</c:v>
                </c:pt>
                <c:pt idx="2537">
                  <c:v>42962.956018518526</c:v>
                </c:pt>
                <c:pt idx="2538">
                  <c:v>42962.95625000001</c:v>
                </c:pt>
                <c:pt idx="2539">
                  <c:v>42962.95648148148</c:v>
                </c:pt>
                <c:pt idx="2540">
                  <c:v>42962.956712962972</c:v>
                </c:pt>
                <c:pt idx="2541">
                  <c:v>42962.95694444445</c:v>
                </c:pt>
                <c:pt idx="2542">
                  <c:v>42962.957175925934</c:v>
                </c:pt>
                <c:pt idx="2543">
                  <c:v>42962.957407407412</c:v>
                </c:pt>
                <c:pt idx="2544">
                  <c:v>42962.957638888896</c:v>
                </c:pt>
                <c:pt idx="2545">
                  <c:v>42962.957870370388</c:v>
                </c:pt>
                <c:pt idx="2546">
                  <c:v>42962.958101851851</c:v>
                </c:pt>
                <c:pt idx="2547">
                  <c:v>42962.958333333343</c:v>
                </c:pt>
                <c:pt idx="2548">
                  <c:v>42962.958564814813</c:v>
                </c:pt>
                <c:pt idx="2549">
                  <c:v>42962.958796296305</c:v>
                </c:pt>
                <c:pt idx="2550">
                  <c:v>42962.959027777782</c:v>
                </c:pt>
                <c:pt idx="2551">
                  <c:v>42962.959259259267</c:v>
                </c:pt>
                <c:pt idx="2552">
                  <c:v>42962.959490740737</c:v>
                </c:pt>
                <c:pt idx="2553">
                  <c:v>42962.959722222222</c:v>
                </c:pt>
                <c:pt idx="2554">
                  <c:v>42962.959953703707</c:v>
                </c:pt>
                <c:pt idx="2555">
                  <c:v>42962.960185185184</c:v>
                </c:pt>
                <c:pt idx="2556">
                  <c:v>42962.960416666661</c:v>
                </c:pt>
                <c:pt idx="2557">
                  <c:v>42962.960648148153</c:v>
                </c:pt>
                <c:pt idx="2558">
                  <c:v>42962.960879629631</c:v>
                </c:pt>
                <c:pt idx="2559">
                  <c:v>42962.961111111101</c:v>
                </c:pt>
                <c:pt idx="2560">
                  <c:v>42962.961342592585</c:v>
                </c:pt>
                <c:pt idx="2561">
                  <c:v>42962.961574074085</c:v>
                </c:pt>
                <c:pt idx="2562">
                  <c:v>42962.961805555555</c:v>
                </c:pt>
                <c:pt idx="2563">
                  <c:v>42962.962037037039</c:v>
                </c:pt>
                <c:pt idx="2564">
                  <c:v>42962.962268518517</c:v>
                </c:pt>
                <c:pt idx="2565">
                  <c:v>42962.962500000001</c:v>
                </c:pt>
                <c:pt idx="2566">
                  <c:v>42962.962731481479</c:v>
                </c:pt>
                <c:pt idx="2567">
                  <c:v>42962.962962962964</c:v>
                </c:pt>
                <c:pt idx="2568">
                  <c:v>42962.963194444441</c:v>
                </c:pt>
                <c:pt idx="2569">
                  <c:v>42962.963425925926</c:v>
                </c:pt>
                <c:pt idx="2570">
                  <c:v>42962.96365740741</c:v>
                </c:pt>
                <c:pt idx="2571">
                  <c:v>42962.963888888888</c:v>
                </c:pt>
                <c:pt idx="2572">
                  <c:v>42962.964120370372</c:v>
                </c:pt>
                <c:pt idx="2573">
                  <c:v>42962.96435185185</c:v>
                </c:pt>
                <c:pt idx="2574">
                  <c:v>42962.964583333334</c:v>
                </c:pt>
                <c:pt idx="2575">
                  <c:v>42962.964814814812</c:v>
                </c:pt>
                <c:pt idx="2576">
                  <c:v>42962.965046296296</c:v>
                </c:pt>
                <c:pt idx="2577">
                  <c:v>42962.965277777781</c:v>
                </c:pt>
                <c:pt idx="2578">
                  <c:v>42962.965509259258</c:v>
                </c:pt>
                <c:pt idx="2579">
                  <c:v>42962.965740740729</c:v>
                </c:pt>
                <c:pt idx="2580">
                  <c:v>42962.96597222222</c:v>
                </c:pt>
                <c:pt idx="2581">
                  <c:v>42962.966203703705</c:v>
                </c:pt>
                <c:pt idx="2582">
                  <c:v>42962.966435185182</c:v>
                </c:pt>
                <c:pt idx="2583">
                  <c:v>42962.96666666666</c:v>
                </c:pt>
                <c:pt idx="2584">
                  <c:v>42962.966898148159</c:v>
                </c:pt>
                <c:pt idx="2585">
                  <c:v>42962.967129629622</c:v>
                </c:pt>
                <c:pt idx="2586">
                  <c:v>42962.967361111107</c:v>
                </c:pt>
                <c:pt idx="2587">
                  <c:v>42962.967592592591</c:v>
                </c:pt>
                <c:pt idx="2588">
                  <c:v>42962.967824074083</c:v>
                </c:pt>
                <c:pt idx="2589">
                  <c:v>42962.968055555553</c:v>
                </c:pt>
                <c:pt idx="2590">
                  <c:v>42962.968287037038</c:v>
                </c:pt>
                <c:pt idx="2591">
                  <c:v>42962.968518518523</c:v>
                </c:pt>
                <c:pt idx="2592">
                  <c:v>42962.96875</c:v>
                </c:pt>
                <c:pt idx="2593">
                  <c:v>42962.968981481485</c:v>
                </c:pt>
                <c:pt idx="2594">
                  <c:v>42962.969212962962</c:v>
                </c:pt>
                <c:pt idx="2595">
                  <c:v>42962.969444444447</c:v>
                </c:pt>
                <c:pt idx="2596">
                  <c:v>42962.969675925931</c:v>
                </c:pt>
                <c:pt idx="2597">
                  <c:v>42962.969907407409</c:v>
                </c:pt>
                <c:pt idx="2598">
                  <c:v>42962.970138888893</c:v>
                </c:pt>
                <c:pt idx="2599">
                  <c:v>42962.970370370378</c:v>
                </c:pt>
                <c:pt idx="2600">
                  <c:v>42962.970601851855</c:v>
                </c:pt>
                <c:pt idx="2601">
                  <c:v>42962.970833333333</c:v>
                </c:pt>
                <c:pt idx="2602">
                  <c:v>42962.97106481481</c:v>
                </c:pt>
                <c:pt idx="2603">
                  <c:v>42962.971296296302</c:v>
                </c:pt>
                <c:pt idx="2604">
                  <c:v>42962.97152777778</c:v>
                </c:pt>
                <c:pt idx="2605">
                  <c:v>42962.971759259257</c:v>
                </c:pt>
                <c:pt idx="2606">
                  <c:v>42962.971990740734</c:v>
                </c:pt>
                <c:pt idx="2607">
                  <c:v>42962.972222222219</c:v>
                </c:pt>
                <c:pt idx="2608">
                  <c:v>42962.972453703704</c:v>
                </c:pt>
                <c:pt idx="2609">
                  <c:v>42962.972685185188</c:v>
                </c:pt>
                <c:pt idx="2610">
                  <c:v>42962.972916666666</c:v>
                </c:pt>
                <c:pt idx="2611">
                  <c:v>42962.973148148158</c:v>
                </c:pt>
                <c:pt idx="2612">
                  <c:v>42962.973379629628</c:v>
                </c:pt>
                <c:pt idx="2613">
                  <c:v>42962.973611111105</c:v>
                </c:pt>
                <c:pt idx="2614">
                  <c:v>42962.97384259259</c:v>
                </c:pt>
                <c:pt idx="2615">
                  <c:v>42962.974074074089</c:v>
                </c:pt>
                <c:pt idx="2616">
                  <c:v>42962.974305555559</c:v>
                </c:pt>
                <c:pt idx="2617">
                  <c:v>42962.974537037044</c:v>
                </c:pt>
                <c:pt idx="2618">
                  <c:v>42962.974768518521</c:v>
                </c:pt>
                <c:pt idx="2619">
                  <c:v>42962.975000000006</c:v>
                </c:pt>
                <c:pt idx="2620">
                  <c:v>42962.975231481483</c:v>
                </c:pt>
                <c:pt idx="2621">
                  <c:v>42962.975462962953</c:v>
                </c:pt>
                <c:pt idx="2622">
                  <c:v>42962.975694444453</c:v>
                </c:pt>
                <c:pt idx="2623">
                  <c:v>42962.975925925923</c:v>
                </c:pt>
                <c:pt idx="2624">
                  <c:v>42962.976157407415</c:v>
                </c:pt>
                <c:pt idx="2625">
                  <c:v>42962.976388888892</c:v>
                </c:pt>
                <c:pt idx="2626">
                  <c:v>42962.976620370369</c:v>
                </c:pt>
                <c:pt idx="2627">
                  <c:v>42962.976851851861</c:v>
                </c:pt>
                <c:pt idx="2628">
                  <c:v>42962.977083333324</c:v>
                </c:pt>
                <c:pt idx="2629">
                  <c:v>42962.977314814816</c:v>
                </c:pt>
                <c:pt idx="2630">
                  <c:v>42962.977546296293</c:v>
                </c:pt>
                <c:pt idx="2631">
                  <c:v>42962.977777777778</c:v>
                </c:pt>
                <c:pt idx="2632">
                  <c:v>42962.978009259263</c:v>
                </c:pt>
                <c:pt idx="2633">
                  <c:v>42962.97824074074</c:v>
                </c:pt>
                <c:pt idx="2634">
                  <c:v>42962.978472222232</c:v>
                </c:pt>
                <c:pt idx="2635">
                  <c:v>42962.978703703695</c:v>
                </c:pt>
                <c:pt idx="2636">
                  <c:v>42962.978935185194</c:v>
                </c:pt>
                <c:pt idx="2637">
                  <c:v>42962.979166666657</c:v>
                </c:pt>
                <c:pt idx="2638">
                  <c:v>42962.979398148156</c:v>
                </c:pt>
                <c:pt idx="2639">
                  <c:v>42962.979629629626</c:v>
                </c:pt>
                <c:pt idx="2640">
                  <c:v>42962.979861111104</c:v>
                </c:pt>
                <c:pt idx="2641">
                  <c:v>42962.980092592603</c:v>
                </c:pt>
                <c:pt idx="2642">
                  <c:v>42962.98032407408</c:v>
                </c:pt>
                <c:pt idx="2643">
                  <c:v>42962.980555555565</c:v>
                </c:pt>
                <c:pt idx="2644">
                  <c:v>42962.980787037035</c:v>
                </c:pt>
                <c:pt idx="2645">
                  <c:v>42962.981018518527</c:v>
                </c:pt>
                <c:pt idx="2646">
                  <c:v>42962.981250000004</c:v>
                </c:pt>
                <c:pt idx="2647">
                  <c:v>42962.981481481474</c:v>
                </c:pt>
                <c:pt idx="2648">
                  <c:v>42962.981712962966</c:v>
                </c:pt>
                <c:pt idx="2649">
                  <c:v>42962.981944444451</c:v>
                </c:pt>
                <c:pt idx="2650">
                  <c:v>42962.982175925936</c:v>
                </c:pt>
                <c:pt idx="2651">
                  <c:v>42962.982407407413</c:v>
                </c:pt>
                <c:pt idx="2652">
                  <c:v>42962.982638888898</c:v>
                </c:pt>
                <c:pt idx="2653">
                  <c:v>42962.982870370375</c:v>
                </c:pt>
                <c:pt idx="2654">
                  <c:v>42962.983101851845</c:v>
                </c:pt>
                <c:pt idx="2655">
                  <c:v>42962.98333333333</c:v>
                </c:pt>
                <c:pt idx="2656">
                  <c:v>42962.983564814815</c:v>
                </c:pt>
                <c:pt idx="2657">
                  <c:v>42962.983796296299</c:v>
                </c:pt>
                <c:pt idx="2658">
                  <c:v>42962.984027777784</c:v>
                </c:pt>
                <c:pt idx="2659">
                  <c:v>42962.984259259269</c:v>
                </c:pt>
                <c:pt idx="2660">
                  <c:v>42962.984490740739</c:v>
                </c:pt>
                <c:pt idx="2661">
                  <c:v>42962.984722222223</c:v>
                </c:pt>
                <c:pt idx="2662">
                  <c:v>42962.984953703701</c:v>
                </c:pt>
                <c:pt idx="2663">
                  <c:v>42962.985185185185</c:v>
                </c:pt>
                <c:pt idx="2664">
                  <c:v>42962.98541666667</c:v>
                </c:pt>
                <c:pt idx="2665">
                  <c:v>42962.985648148155</c:v>
                </c:pt>
                <c:pt idx="2666">
                  <c:v>42962.985879629632</c:v>
                </c:pt>
                <c:pt idx="2667">
                  <c:v>42962.986111111109</c:v>
                </c:pt>
                <c:pt idx="2668">
                  <c:v>42962.986342592601</c:v>
                </c:pt>
                <c:pt idx="2669">
                  <c:v>42962.986574074086</c:v>
                </c:pt>
                <c:pt idx="2670">
                  <c:v>42962.986805555563</c:v>
                </c:pt>
                <c:pt idx="2671">
                  <c:v>42962.987037037041</c:v>
                </c:pt>
                <c:pt idx="2672">
                  <c:v>42962.987268518518</c:v>
                </c:pt>
                <c:pt idx="2673">
                  <c:v>42962.987500000003</c:v>
                </c:pt>
                <c:pt idx="2674">
                  <c:v>42962.98773148148</c:v>
                </c:pt>
                <c:pt idx="2675">
                  <c:v>42962.987962962965</c:v>
                </c:pt>
                <c:pt idx="2676">
                  <c:v>42962.98819444445</c:v>
                </c:pt>
                <c:pt idx="2677">
                  <c:v>42962.988425925934</c:v>
                </c:pt>
                <c:pt idx="2678">
                  <c:v>42962.988657407419</c:v>
                </c:pt>
                <c:pt idx="2679">
                  <c:v>42962.988888888896</c:v>
                </c:pt>
                <c:pt idx="2680">
                  <c:v>42962.989120370381</c:v>
                </c:pt>
                <c:pt idx="2681">
                  <c:v>42962.989351851851</c:v>
                </c:pt>
                <c:pt idx="2682">
                  <c:v>42962.989583333336</c:v>
                </c:pt>
                <c:pt idx="2683">
                  <c:v>42962.989814814813</c:v>
                </c:pt>
                <c:pt idx="2684">
                  <c:v>42962.990046296298</c:v>
                </c:pt>
                <c:pt idx="2685">
                  <c:v>42962.990277777782</c:v>
                </c:pt>
                <c:pt idx="2686">
                  <c:v>42962.99050925926</c:v>
                </c:pt>
                <c:pt idx="2687">
                  <c:v>42962.99074074073</c:v>
                </c:pt>
                <c:pt idx="2688">
                  <c:v>42962.990972222222</c:v>
                </c:pt>
                <c:pt idx="2689">
                  <c:v>42962.991203703699</c:v>
                </c:pt>
                <c:pt idx="2690">
                  <c:v>42962.991435185184</c:v>
                </c:pt>
                <c:pt idx="2691">
                  <c:v>42962.991666666654</c:v>
                </c:pt>
                <c:pt idx="2692">
                  <c:v>42962.991898148153</c:v>
                </c:pt>
                <c:pt idx="2693">
                  <c:v>42962.992129629623</c:v>
                </c:pt>
                <c:pt idx="2694">
                  <c:v>42962.992361111101</c:v>
                </c:pt>
                <c:pt idx="2695">
                  <c:v>42962.992592592593</c:v>
                </c:pt>
                <c:pt idx="2696">
                  <c:v>42962.992824074085</c:v>
                </c:pt>
                <c:pt idx="2697">
                  <c:v>42962.993055555555</c:v>
                </c:pt>
                <c:pt idx="2698">
                  <c:v>42962.993287037032</c:v>
                </c:pt>
                <c:pt idx="2699">
                  <c:v>42962.993518518517</c:v>
                </c:pt>
                <c:pt idx="2700">
                  <c:v>42962.993749999994</c:v>
                </c:pt>
                <c:pt idx="2701">
                  <c:v>42962.993981481472</c:v>
                </c:pt>
                <c:pt idx="2702">
                  <c:v>42962.994212962971</c:v>
                </c:pt>
                <c:pt idx="2703">
                  <c:v>42962.994444444441</c:v>
                </c:pt>
                <c:pt idx="2704">
                  <c:v>42962.994675925933</c:v>
                </c:pt>
                <c:pt idx="2705">
                  <c:v>42962.99490740741</c:v>
                </c:pt>
                <c:pt idx="2706">
                  <c:v>42962.995138888888</c:v>
                </c:pt>
                <c:pt idx="2707">
                  <c:v>42962.995370370372</c:v>
                </c:pt>
                <c:pt idx="2708">
                  <c:v>42962.995601851842</c:v>
                </c:pt>
                <c:pt idx="2709">
                  <c:v>42962.995833333334</c:v>
                </c:pt>
                <c:pt idx="2710">
                  <c:v>42962.996064814804</c:v>
                </c:pt>
                <c:pt idx="2711">
                  <c:v>42962.996296296304</c:v>
                </c:pt>
                <c:pt idx="2712">
                  <c:v>42962.996527777781</c:v>
                </c:pt>
                <c:pt idx="2713">
                  <c:v>42962.996759259258</c:v>
                </c:pt>
                <c:pt idx="2714">
                  <c:v>42962.996990740736</c:v>
                </c:pt>
                <c:pt idx="2715">
                  <c:v>42962.99722222222</c:v>
                </c:pt>
                <c:pt idx="2716">
                  <c:v>42962.997453703698</c:v>
                </c:pt>
                <c:pt idx="2717">
                  <c:v>42962.997685185175</c:v>
                </c:pt>
                <c:pt idx="2718">
                  <c:v>42962.99791666666</c:v>
                </c:pt>
                <c:pt idx="2719">
                  <c:v>42962.998148148152</c:v>
                </c:pt>
                <c:pt idx="2720">
                  <c:v>42962.998379629629</c:v>
                </c:pt>
                <c:pt idx="2721">
                  <c:v>42962.998611111114</c:v>
                </c:pt>
                <c:pt idx="2722">
                  <c:v>42962.998842592591</c:v>
                </c:pt>
                <c:pt idx="2723">
                  <c:v>42962.999074074083</c:v>
                </c:pt>
                <c:pt idx="2724">
                  <c:v>42962.999305555546</c:v>
                </c:pt>
                <c:pt idx="2725">
                  <c:v>42962.999537037038</c:v>
                </c:pt>
                <c:pt idx="2726">
                  <c:v>42962.999768518508</c:v>
                </c:pt>
                <c:pt idx="2727" formatCode="m/d/yyyy">
                  <c:v>42963</c:v>
                </c:pt>
                <c:pt idx="2728">
                  <c:v>42963.000231481492</c:v>
                </c:pt>
                <c:pt idx="2729">
                  <c:v>42963.000462962955</c:v>
                </c:pt>
                <c:pt idx="2730">
                  <c:v>42963.000694444454</c:v>
                </c:pt>
                <c:pt idx="2731">
                  <c:v>42963.000925925931</c:v>
                </c:pt>
                <c:pt idx="2732">
                  <c:v>42963.001157407409</c:v>
                </c:pt>
                <c:pt idx="2733">
                  <c:v>42963.001388888886</c:v>
                </c:pt>
                <c:pt idx="2734">
                  <c:v>42963.001620370371</c:v>
                </c:pt>
                <c:pt idx="2735">
                  <c:v>42963.001851851855</c:v>
                </c:pt>
                <c:pt idx="2736">
                  <c:v>42963.002083333326</c:v>
                </c:pt>
                <c:pt idx="2737">
                  <c:v>42963.002314814818</c:v>
                </c:pt>
                <c:pt idx="2738">
                  <c:v>42963.002546296302</c:v>
                </c:pt>
                <c:pt idx="2739">
                  <c:v>42963.00277777778</c:v>
                </c:pt>
                <c:pt idx="2740">
                  <c:v>42963.003009259257</c:v>
                </c:pt>
                <c:pt idx="2741">
                  <c:v>42963.003240740734</c:v>
                </c:pt>
                <c:pt idx="2742">
                  <c:v>42963.003472222212</c:v>
                </c:pt>
                <c:pt idx="2743">
                  <c:v>42963.003703703696</c:v>
                </c:pt>
                <c:pt idx="2744">
                  <c:v>42963.003935185188</c:v>
                </c:pt>
                <c:pt idx="2745">
                  <c:v>42963.004166666658</c:v>
                </c:pt>
                <c:pt idx="2746">
                  <c:v>42963.004398148165</c:v>
                </c:pt>
                <c:pt idx="2747">
                  <c:v>42963.004629629628</c:v>
                </c:pt>
                <c:pt idx="2748">
                  <c:v>42963.004861111105</c:v>
                </c:pt>
                <c:pt idx="2749">
                  <c:v>42963.00509259259</c:v>
                </c:pt>
                <c:pt idx="2750">
                  <c:v>42963.005324074082</c:v>
                </c:pt>
                <c:pt idx="2751">
                  <c:v>42963.005555555559</c:v>
                </c:pt>
                <c:pt idx="2752">
                  <c:v>42963.005787037029</c:v>
                </c:pt>
                <c:pt idx="2753">
                  <c:v>42963.006018518528</c:v>
                </c:pt>
                <c:pt idx="2754">
                  <c:v>42963.006250000006</c:v>
                </c:pt>
                <c:pt idx="2755">
                  <c:v>42963.006481481476</c:v>
                </c:pt>
                <c:pt idx="2756">
                  <c:v>42963.006712962961</c:v>
                </c:pt>
                <c:pt idx="2757">
                  <c:v>42963.006944444453</c:v>
                </c:pt>
                <c:pt idx="2758">
                  <c:v>42963.007175925923</c:v>
                </c:pt>
                <c:pt idx="2759">
                  <c:v>42963.007407407407</c:v>
                </c:pt>
                <c:pt idx="2760">
                  <c:v>42963.007638888892</c:v>
                </c:pt>
                <c:pt idx="2761">
                  <c:v>42963.007870370369</c:v>
                </c:pt>
                <c:pt idx="2762">
                  <c:v>42963.008101851854</c:v>
                </c:pt>
                <c:pt idx="2763">
                  <c:v>42963.008333333331</c:v>
                </c:pt>
                <c:pt idx="2764">
                  <c:v>42963.008564814816</c:v>
                </c:pt>
                <c:pt idx="2765">
                  <c:v>42963.008796296293</c:v>
                </c:pt>
                <c:pt idx="2766">
                  <c:v>42963.009027777778</c:v>
                </c:pt>
                <c:pt idx="2767">
                  <c:v>42963.009259259263</c:v>
                </c:pt>
                <c:pt idx="2768">
                  <c:v>42963.009490740733</c:v>
                </c:pt>
                <c:pt idx="2769">
                  <c:v>42963.009722222225</c:v>
                </c:pt>
                <c:pt idx="2770">
                  <c:v>42963.009953703695</c:v>
                </c:pt>
                <c:pt idx="2771">
                  <c:v>42963.010185185187</c:v>
                </c:pt>
                <c:pt idx="2772">
                  <c:v>42963.010416666664</c:v>
                </c:pt>
                <c:pt idx="2773">
                  <c:v>42963.010648148156</c:v>
                </c:pt>
                <c:pt idx="2774">
                  <c:v>42963.010879629634</c:v>
                </c:pt>
                <c:pt idx="2775">
                  <c:v>42963.011111111104</c:v>
                </c:pt>
                <c:pt idx="2776">
                  <c:v>42963.011342592596</c:v>
                </c:pt>
                <c:pt idx="2777">
                  <c:v>42963.01157407408</c:v>
                </c:pt>
                <c:pt idx="2778">
                  <c:v>42963.011805555558</c:v>
                </c:pt>
                <c:pt idx="2779">
                  <c:v>42963.012037037042</c:v>
                </c:pt>
                <c:pt idx="2780">
                  <c:v>42963.012268518527</c:v>
                </c:pt>
                <c:pt idx="2781">
                  <c:v>42963.012500000004</c:v>
                </c:pt>
                <c:pt idx="2782">
                  <c:v>42963.012731481482</c:v>
                </c:pt>
                <c:pt idx="2783">
                  <c:v>42963.012962962966</c:v>
                </c:pt>
                <c:pt idx="2784">
                  <c:v>42963.013194444451</c:v>
                </c:pt>
                <c:pt idx="2785">
                  <c:v>42963.013425925928</c:v>
                </c:pt>
                <c:pt idx="2786">
                  <c:v>42963.013657407413</c:v>
                </c:pt>
                <c:pt idx="2787">
                  <c:v>42963.013888888891</c:v>
                </c:pt>
                <c:pt idx="2788">
                  <c:v>42963.014120370368</c:v>
                </c:pt>
                <c:pt idx="2789">
                  <c:v>42963.014351851853</c:v>
                </c:pt>
                <c:pt idx="2790">
                  <c:v>42963.01458333333</c:v>
                </c:pt>
                <c:pt idx="2791">
                  <c:v>42963.014814814822</c:v>
                </c:pt>
                <c:pt idx="2792">
                  <c:v>42963.015046296299</c:v>
                </c:pt>
                <c:pt idx="2793">
                  <c:v>42963.015277777784</c:v>
                </c:pt>
                <c:pt idx="2794">
                  <c:v>42963.015509259261</c:v>
                </c:pt>
                <c:pt idx="2795">
                  <c:v>42963.015740740731</c:v>
                </c:pt>
                <c:pt idx="2796">
                  <c:v>42963.015972222223</c:v>
                </c:pt>
                <c:pt idx="2797">
                  <c:v>42963.016203703701</c:v>
                </c:pt>
                <c:pt idx="2798">
                  <c:v>42963.016435185193</c:v>
                </c:pt>
                <c:pt idx="2799">
                  <c:v>42963.01666666667</c:v>
                </c:pt>
                <c:pt idx="2800">
                  <c:v>42963.016898148162</c:v>
                </c:pt>
                <c:pt idx="2801">
                  <c:v>42963.017129629625</c:v>
                </c:pt>
                <c:pt idx="2802">
                  <c:v>42963.017361111102</c:v>
                </c:pt>
                <c:pt idx="2803">
                  <c:v>42963.017592592601</c:v>
                </c:pt>
                <c:pt idx="2804">
                  <c:v>42963.017824074079</c:v>
                </c:pt>
                <c:pt idx="2805">
                  <c:v>42963.018055555563</c:v>
                </c:pt>
                <c:pt idx="2806">
                  <c:v>42963.018287037041</c:v>
                </c:pt>
                <c:pt idx="2807">
                  <c:v>42963.018518518526</c:v>
                </c:pt>
                <c:pt idx="2808">
                  <c:v>42963.018750000003</c:v>
                </c:pt>
                <c:pt idx="2809">
                  <c:v>42963.01898148148</c:v>
                </c:pt>
                <c:pt idx="2810">
                  <c:v>42963.019212962972</c:v>
                </c:pt>
                <c:pt idx="2811">
                  <c:v>42963.019444444442</c:v>
                </c:pt>
                <c:pt idx="2812">
                  <c:v>42963.019675925934</c:v>
                </c:pt>
                <c:pt idx="2813">
                  <c:v>42963.019907407412</c:v>
                </c:pt>
                <c:pt idx="2814">
                  <c:v>42963.020138888889</c:v>
                </c:pt>
                <c:pt idx="2815">
                  <c:v>42963.020370370381</c:v>
                </c:pt>
                <c:pt idx="2816">
                  <c:v>42963.020601851844</c:v>
                </c:pt>
                <c:pt idx="2817">
                  <c:v>42963.020833333336</c:v>
                </c:pt>
                <c:pt idx="2818">
                  <c:v>42963.021064814799</c:v>
                </c:pt>
                <c:pt idx="2819">
                  <c:v>42963.021296296298</c:v>
                </c:pt>
                <c:pt idx="2820">
                  <c:v>42963.021527777775</c:v>
                </c:pt>
                <c:pt idx="2821">
                  <c:v>42963.021759259253</c:v>
                </c:pt>
                <c:pt idx="2822">
                  <c:v>42963.02199074073</c:v>
                </c:pt>
                <c:pt idx="2823">
                  <c:v>42963.022222222222</c:v>
                </c:pt>
                <c:pt idx="2824">
                  <c:v>42963.022453703699</c:v>
                </c:pt>
                <c:pt idx="2825">
                  <c:v>42963.022685185184</c:v>
                </c:pt>
                <c:pt idx="2826">
                  <c:v>42963.022916666661</c:v>
                </c:pt>
                <c:pt idx="2827">
                  <c:v>42963.023148148146</c:v>
                </c:pt>
                <c:pt idx="2828">
                  <c:v>42963.023379629623</c:v>
                </c:pt>
                <c:pt idx="2829">
                  <c:v>42963.023611111101</c:v>
                </c:pt>
                <c:pt idx="2830">
                  <c:v>42963.023842592585</c:v>
                </c:pt>
                <c:pt idx="2831">
                  <c:v>42963.024074074085</c:v>
                </c:pt>
                <c:pt idx="2832">
                  <c:v>42963.024305555555</c:v>
                </c:pt>
                <c:pt idx="2833">
                  <c:v>42963.024537037039</c:v>
                </c:pt>
                <c:pt idx="2834">
                  <c:v>42963.02476851851</c:v>
                </c:pt>
                <c:pt idx="2835">
                  <c:v>42963.024999999994</c:v>
                </c:pt>
                <c:pt idx="2836">
                  <c:v>42963.025231481479</c:v>
                </c:pt>
                <c:pt idx="2837">
                  <c:v>42963.025462962956</c:v>
                </c:pt>
                <c:pt idx="2838">
                  <c:v>42963.025694444441</c:v>
                </c:pt>
                <c:pt idx="2839">
                  <c:v>42963.025925925926</c:v>
                </c:pt>
                <c:pt idx="2840">
                  <c:v>42963.02615740741</c:v>
                </c:pt>
                <c:pt idx="2841">
                  <c:v>42963.026388888888</c:v>
                </c:pt>
                <c:pt idx="2842">
                  <c:v>42963.026620370372</c:v>
                </c:pt>
                <c:pt idx="2843">
                  <c:v>42963.02685185185</c:v>
                </c:pt>
                <c:pt idx="2844">
                  <c:v>42963.027083333327</c:v>
                </c:pt>
                <c:pt idx="2845">
                  <c:v>42963.027314814804</c:v>
                </c:pt>
                <c:pt idx="2846">
                  <c:v>42963.027546296296</c:v>
                </c:pt>
                <c:pt idx="2847">
                  <c:v>42963.027777777774</c:v>
                </c:pt>
                <c:pt idx="2848">
                  <c:v>42963.028009259258</c:v>
                </c:pt>
                <c:pt idx="2849">
                  <c:v>42963.028240740736</c:v>
                </c:pt>
                <c:pt idx="2850">
                  <c:v>42963.02847222222</c:v>
                </c:pt>
                <c:pt idx="2851">
                  <c:v>42963.028703703698</c:v>
                </c:pt>
                <c:pt idx="2852">
                  <c:v>42963.028935185182</c:v>
                </c:pt>
                <c:pt idx="2853">
                  <c:v>42963.029166666653</c:v>
                </c:pt>
                <c:pt idx="2854">
                  <c:v>42963.029398148152</c:v>
                </c:pt>
                <c:pt idx="2855">
                  <c:v>42963.029629629622</c:v>
                </c:pt>
                <c:pt idx="2856">
                  <c:v>42963.029861111107</c:v>
                </c:pt>
                <c:pt idx="2857">
                  <c:v>42963.030092592591</c:v>
                </c:pt>
                <c:pt idx="2858">
                  <c:v>42963.030324074083</c:v>
                </c:pt>
                <c:pt idx="2859">
                  <c:v>42963.030555555553</c:v>
                </c:pt>
                <c:pt idx="2860">
                  <c:v>42963.030787037031</c:v>
                </c:pt>
                <c:pt idx="2861">
                  <c:v>42963.031018518515</c:v>
                </c:pt>
                <c:pt idx="2862">
                  <c:v>42963.03125</c:v>
                </c:pt>
                <c:pt idx="2863">
                  <c:v>42963.031481481477</c:v>
                </c:pt>
                <c:pt idx="2864">
                  <c:v>42963.031712962955</c:v>
                </c:pt>
                <c:pt idx="2865">
                  <c:v>42963.031944444447</c:v>
                </c:pt>
                <c:pt idx="2866">
                  <c:v>42963.032175925931</c:v>
                </c:pt>
                <c:pt idx="2867">
                  <c:v>42963.032407407409</c:v>
                </c:pt>
                <c:pt idx="2868">
                  <c:v>42963.032638888893</c:v>
                </c:pt>
                <c:pt idx="2869">
                  <c:v>42963.032870370378</c:v>
                </c:pt>
                <c:pt idx="2870">
                  <c:v>42963.033101851848</c:v>
                </c:pt>
                <c:pt idx="2871">
                  <c:v>42963.033333333326</c:v>
                </c:pt>
                <c:pt idx="2872">
                  <c:v>42963.03356481481</c:v>
                </c:pt>
                <c:pt idx="2873">
                  <c:v>42963.033796296295</c:v>
                </c:pt>
                <c:pt idx="2874">
                  <c:v>42963.03402777778</c:v>
                </c:pt>
                <c:pt idx="2875">
                  <c:v>42963.034259259264</c:v>
                </c:pt>
                <c:pt idx="2876">
                  <c:v>42963.034490740734</c:v>
                </c:pt>
                <c:pt idx="2877">
                  <c:v>42963.034722222212</c:v>
                </c:pt>
                <c:pt idx="2878">
                  <c:v>42963.034953703704</c:v>
                </c:pt>
                <c:pt idx="2879">
                  <c:v>42963.035185185181</c:v>
                </c:pt>
                <c:pt idx="2880">
                  <c:v>42963.035416666658</c:v>
                </c:pt>
                <c:pt idx="2881">
                  <c:v>42963.035648148158</c:v>
                </c:pt>
                <c:pt idx="2882">
                  <c:v>42963.035879629628</c:v>
                </c:pt>
                <c:pt idx="2883">
                  <c:v>42963.036111111105</c:v>
                </c:pt>
                <c:pt idx="2884">
                  <c:v>42963.03634259259</c:v>
                </c:pt>
                <c:pt idx="2885">
                  <c:v>42963.036574074089</c:v>
                </c:pt>
                <c:pt idx="2886">
                  <c:v>42963.036805555559</c:v>
                </c:pt>
                <c:pt idx="2887">
                  <c:v>42963.037037037036</c:v>
                </c:pt>
                <c:pt idx="2888">
                  <c:v>42963.037268518521</c:v>
                </c:pt>
                <c:pt idx="2889">
                  <c:v>42963.037499999999</c:v>
                </c:pt>
                <c:pt idx="2890">
                  <c:v>42963.037731481476</c:v>
                </c:pt>
                <c:pt idx="2891">
                  <c:v>42963.037962962953</c:v>
                </c:pt>
                <c:pt idx="2892">
                  <c:v>42963.038194444453</c:v>
                </c:pt>
                <c:pt idx="2893">
                  <c:v>42963.038425925923</c:v>
                </c:pt>
                <c:pt idx="2894">
                  <c:v>42963.038657407415</c:v>
                </c:pt>
                <c:pt idx="2895">
                  <c:v>42963.038888888892</c:v>
                </c:pt>
                <c:pt idx="2896">
                  <c:v>42963.039120370362</c:v>
                </c:pt>
                <c:pt idx="2897">
                  <c:v>42963.039351851854</c:v>
                </c:pt>
                <c:pt idx="2898">
                  <c:v>42963.039583333324</c:v>
                </c:pt>
                <c:pt idx="2899">
                  <c:v>42963.039814814816</c:v>
                </c:pt>
                <c:pt idx="2900">
                  <c:v>42963.040046296293</c:v>
                </c:pt>
                <c:pt idx="2901">
                  <c:v>42963.040277777785</c:v>
                </c:pt>
                <c:pt idx="2902">
                  <c:v>42963.040509259263</c:v>
                </c:pt>
                <c:pt idx="2903">
                  <c:v>42963.040740740733</c:v>
                </c:pt>
                <c:pt idx="2904">
                  <c:v>42963.040972222232</c:v>
                </c:pt>
                <c:pt idx="2905">
                  <c:v>42963.041203703695</c:v>
                </c:pt>
                <c:pt idx="2906">
                  <c:v>42963.041435185187</c:v>
                </c:pt>
                <c:pt idx="2907">
                  <c:v>42963.041666666657</c:v>
                </c:pt>
                <c:pt idx="2908">
                  <c:v>42963.041898148156</c:v>
                </c:pt>
                <c:pt idx="2909">
                  <c:v>42963.042129629626</c:v>
                </c:pt>
                <c:pt idx="2910">
                  <c:v>42963.042361111104</c:v>
                </c:pt>
                <c:pt idx="2911">
                  <c:v>42963.042592592603</c:v>
                </c:pt>
                <c:pt idx="2912">
                  <c:v>42963.04282407408</c:v>
                </c:pt>
                <c:pt idx="2913">
                  <c:v>42963.043055555558</c:v>
                </c:pt>
                <c:pt idx="2914">
                  <c:v>42963.043287037035</c:v>
                </c:pt>
                <c:pt idx="2915">
                  <c:v>42963.043518518527</c:v>
                </c:pt>
                <c:pt idx="2916">
                  <c:v>42963.043749999997</c:v>
                </c:pt>
                <c:pt idx="2917">
                  <c:v>42963.043981481474</c:v>
                </c:pt>
                <c:pt idx="2918">
                  <c:v>42963.044212962974</c:v>
                </c:pt>
                <c:pt idx="2919">
                  <c:v>42963.044444444451</c:v>
                </c:pt>
                <c:pt idx="2920">
                  <c:v>42963.044675925936</c:v>
                </c:pt>
                <c:pt idx="2921">
                  <c:v>42963.044907407413</c:v>
                </c:pt>
                <c:pt idx="2922">
                  <c:v>42963.045138888891</c:v>
                </c:pt>
                <c:pt idx="2923">
                  <c:v>42963.045370370368</c:v>
                </c:pt>
                <c:pt idx="2924">
                  <c:v>42963.045601851845</c:v>
                </c:pt>
                <c:pt idx="2925">
                  <c:v>42963.04583333333</c:v>
                </c:pt>
                <c:pt idx="2926">
                  <c:v>42963.046064814815</c:v>
                </c:pt>
                <c:pt idx="2927">
                  <c:v>42963.046296296307</c:v>
                </c:pt>
                <c:pt idx="2928">
                  <c:v>42963.046527777784</c:v>
                </c:pt>
                <c:pt idx="2929">
                  <c:v>42963.046759259261</c:v>
                </c:pt>
                <c:pt idx="2930">
                  <c:v>42963.046990740739</c:v>
                </c:pt>
                <c:pt idx="2931">
                  <c:v>42963.047222222223</c:v>
                </c:pt>
                <c:pt idx="2932">
                  <c:v>42963.047453703693</c:v>
                </c:pt>
                <c:pt idx="2933">
                  <c:v>42963.047685185185</c:v>
                </c:pt>
                <c:pt idx="2934">
                  <c:v>42963.04791666667</c:v>
                </c:pt>
                <c:pt idx="2935">
                  <c:v>42963.048148148155</c:v>
                </c:pt>
                <c:pt idx="2936">
                  <c:v>42963.048379629632</c:v>
                </c:pt>
                <c:pt idx="2937">
                  <c:v>42963.048611111109</c:v>
                </c:pt>
                <c:pt idx="2938">
                  <c:v>42963.048842592601</c:v>
                </c:pt>
                <c:pt idx="2939">
                  <c:v>42963.049074074079</c:v>
                </c:pt>
                <c:pt idx="2940">
                  <c:v>42963.049305555556</c:v>
                </c:pt>
                <c:pt idx="2941">
                  <c:v>42963.049537037041</c:v>
                </c:pt>
                <c:pt idx="2942">
                  <c:v>42963.049768518511</c:v>
                </c:pt>
                <c:pt idx="2943">
                  <c:v>42963.05</c:v>
                </c:pt>
                <c:pt idx="2944">
                  <c:v>42963.050231481488</c:v>
                </c:pt>
                <c:pt idx="2945">
                  <c:v>42963.050462962965</c:v>
                </c:pt>
                <c:pt idx="2946">
                  <c:v>42963.05069444445</c:v>
                </c:pt>
                <c:pt idx="2947">
                  <c:v>42963.050925925934</c:v>
                </c:pt>
                <c:pt idx="2948">
                  <c:v>42963.051157407412</c:v>
                </c:pt>
                <c:pt idx="2949">
                  <c:v>42963.051388888889</c:v>
                </c:pt>
                <c:pt idx="2950">
                  <c:v>42963.051620370381</c:v>
                </c:pt>
                <c:pt idx="2951">
                  <c:v>42963.051851851851</c:v>
                </c:pt>
                <c:pt idx="2952">
                  <c:v>42963.052083333336</c:v>
                </c:pt>
                <c:pt idx="2953">
                  <c:v>42963.052314814813</c:v>
                </c:pt>
                <c:pt idx="2954">
                  <c:v>42963.052546296305</c:v>
                </c:pt>
                <c:pt idx="2955">
                  <c:v>42963.052777777782</c:v>
                </c:pt>
                <c:pt idx="2956">
                  <c:v>42963.05300925926</c:v>
                </c:pt>
                <c:pt idx="2957">
                  <c:v>42963.053240740737</c:v>
                </c:pt>
                <c:pt idx="2958">
                  <c:v>42963.053472222222</c:v>
                </c:pt>
                <c:pt idx="2959">
                  <c:v>42963.053703703699</c:v>
                </c:pt>
                <c:pt idx="2960">
                  <c:v>42963.053935185191</c:v>
                </c:pt>
                <c:pt idx="2961">
                  <c:v>42963.054166666661</c:v>
                </c:pt>
                <c:pt idx="2962">
                  <c:v>42963.054398148161</c:v>
                </c:pt>
                <c:pt idx="2963">
                  <c:v>42963.054629629631</c:v>
                </c:pt>
                <c:pt idx="2964">
                  <c:v>42963.054861111108</c:v>
                </c:pt>
                <c:pt idx="2965">
                  <c:v>42963.055092592593</c:v>
                </c:pt>
                <c:pt idx="2966">
                  <c:v>42963.055324074085</c:v>
                </c:pt>
                <c:pt idx="2967">
                  <c:v>42963.055555555562</c:v>
                </c:pt>
                <c:pt idx="2968">
                  <c:v>42963.055787037032</c:v>
                </c:pt>
                <c:pt idx="2969">
                  <c:v>42963.056018518524</c:v>
                </c:pt>
                <c:pt idx="2970">
                  <c:v>42963.056250000009</c:v>
                </c:pt>
                <c:pt idx="2971">
                  <c:v>42963.056481481479</c:v>
                </c:pt>
                <c:pt idx="2972">
                  <c:v>42963.056712962971</c:v>
                </c:pt>
                <c:pt idx="2973">
                  <c:v>42963.056944444448</c:v>
                </c:pt>
                <c:pt idx="2974">
                  <c:v>42963.057175925933</c:v>
                </c:pt>
                <c:pt idx="2975">
                  <c:v>42963.05740740741</c:v>
                </c:pt>
                <c:pt idx="2976">
                  <c:v>42963.057638888895</c:v>
                </c:pt>
                <c:pt idx="2977">
                  <c:v>42963.05787037038</c:v>
                </c:pt>
                <c:pt idx="2978">
                  <c:v>42963.05810185185</c:v>
                </c:pt>
                <c:pt idx="2979">
                  <c:v>42963.058333333342</c:v>
                </c:pt>
                <c:pt idx="2980">
                  <c:v>42963.058564814812</c:v>
                </c:pt>
                <c:pt idx="2981">
                  <c:v>42963.058796296304</c:v>
                </c:pt>
                <c:pt idx="2982">
                  <c:v>42963.059027777781</c:v>
                </c:pt>
                <c:pt idx="2983">
                  <c:v>42963.059259259266</c:v>
                </c:pt>
                <c:pt idx="2984">
                  <c:v>42963.059490740736</c:v>
                </c:pt>
                <c:pt idx="2985">
                  <c:v>42963.05972222222</c:v>
                </c:pt>
                <c:pt idx="2986">
                  <c:v>42963.059953703705</c:v>
                </c:pt>
                <c:pt idx="2987">
                  <c:v>42963.060185185175</c:v>
                </c:pt>
                <c:pt idx="2988">
                  <c:v>42963.06041666666</c:v>
                </c:pt>
                <c:pt idx="2989">
                  <c:v>42963.060648148152</c:v>
                </c:pt>
                <c:pt idx="2990">
                  <c:v>42963.060879629629</c:v>
                </c:pt>
                <c:pt idx="2991">
                  <c:v>42963.061111111107</c:v>
                </c:pt>
                <c:pt idx="2992">
                  <c:v>42963.061342592584</c:v>
                </c:pt>
                <c:pt idx="2993">
                  <c:v>42963.061574074083</c:v>
                </c:pt>
                <c:pt idx="2994">
                  <c:v>42963.061805555546</c:v>
                </c:pt>
                <c:pt idx="2995">
                  <c:v>42963.062037037038</c:v>
                </c:pt>
                <c:pt idx="2996">
                  <c:v>42963.062268518515</c:v>
                </c:pt>
                <c:pt idx="2997">
                  <c:v>42963.0625</c:v>
                </c:pt>
                <c:pt idx="2998">
                  <c:v>42963.062731481485</c:v>
                </c:pt>
                <c:pt idx="2999">
                  <c:v>42963.062962962955</c:v>
                </c:pt>
                <c:pt idx="3000">
                  <c:v>42963.063194444447</c:v>
                </c:pt>
                <c:pt idx="3001">
                  <c:v>42963.063425925924</c:v>
                </c:pt>
                <c:pt idx="3002">
                  <c:v>42963.063657407409</c:v>
                </c:pt>
                <c:pt idx="3003">
                  <c:v>42963.063888888886</c:v>
                </c:pt>
                <c:pt idx="3004">
                  <c:v>42963.064120370371</c:v>
                </c:pt>
                <c:pt idx="3005">
                  <c:v>42963.064351851855</c:v>
                </c:pt>
                <c:pt idx="3006">
                  <c:v>42963.064583333326</c:v>
                </c:pt>
                <c:pt idx="3007">
                  <c:v>42963.064814814818</c:v>
                </c:pt>
                <c:pt idx="3008">
                  <c:v>42963.065046296295</c:v>
                </c:pt>
                <c:pt idx="3009">
                  <c:v>42963.06527777778</c:v>
                </c:pt>
                <c:pt idx="3010">
                  <c:v>42963.065509259257</c:v>
                </c:pt>
                <c:pt idx="3011">
                  <c:v>42963.065740740727</c:v>
                </c:pt>
                <c:pt idx="3012">
                  <c:v>42963.065972222212</c:v>
                </c:pt>
                <c:pt idx="3013">
                  <c:v>42963.066203703704</c:v>
                </c:pt>
                <c:pt idx="3014">
                  <c:v>42963.066435185188</c:v>
                </c:pt>
                <c:pt idx="3015">
                  <c:v>42963.066666666658</c:v>
                </c:pt>
                <c:pt idx="3016">
                  <c:v>42963.066898148165</c:v>
                </c:pt>
                <c:pt idx="3017">
                  <c:v>42963.06712962962</c:v>
                </c:pt>
                <c:pt idx="3018">
                  <c:v>42963.067361111098</c:v>
                </c:pt>
                <c:pt idx="3019">
                  <c:v>42963.06759259259</c:v>
                </c:pt>
                <c:pt idx="3020">
                  <c:v>42963.067824074082</c:v>
                </c:pt>
                <c:pt idx="3021">
                  <c:v>42963.068055555559</c:v>
                </c:pt>
                <c:pt idx="3022">
                  <c:v>42963.068287037036</c:v>
                </c:pt>
                <c:pt idx="3023">
                  <c:v>42963.068518518528</c:v>
                </c:pt>
                <c:pt idx="3024">
                  <c:v>42963.068749999999</c:v>
                </c:pt>
                <c:pt idx="3025">
                  <c:v>42963.068981481476</c:v>
                </c:pt>
                <c:pt idx="3026">
                  <c:v>42963.069212962961</c:v>
                </c:pt>
                <c:pt idx="3027">
                  <c:v>42963.069444444445</c:v>
                </c:pt>
                <c:pt idx="3028">
                  <c:v>42963.069675925923</c:v>
                </c:pt>
                <c:pt idx="3029">
                  <c:v>42963.069907407407</c:v>
                </c:pt>
                <c:pt idx="3030">
                  <c:v>42963.070138888892</c:v>
                </c:pt>
                <c:pt idx="3031">
                  <c:v>42963.070370370369</c:v>
                </c:pt>
                <c:pt idx="3032">
                  <c:v>42963.070601851854</c:v>
                </c:pt>
                <c:pt idx="3033">
                  <c:v>42963.070833333331</c:v>
                </c:pt>
                <c:pt idx="3034">
                  <c:v>42963.071064814809</c:v>
                </c:pt>
                <c:pt idx="3035">
                  <c:v>42963.071296296293</c:v>
                </c:pt>
                <c:pt idx="3036">
                  <c:v>42963.071527777778</c:v>
                </c:pt>
                <c:pt idx="3037">
                  <c:v>42963.071759259255</c:v>
                </c:pt>
                <c:pt idx="3038">
                  <c:v>42963.071990740733</c:v>
                </c:pt>
                <c:pt idx="3039">
                  <c:v>42963.072222222232</c:v>
                </c:pt>
                <c:pt idx="3040">
                  <c:v>42963.072453703695</c:v>
                </c:pt>
                <c:pt idx="3041">
                  <c:v>42963.072685185187</c:v>
                </c:pt>
                <c:pt idx="3042">
                  <c:v>42963.072916666664</c:v>
                </c:pt>
                <c:pt idx="3043">
                  <c:v>42963.073148148149</c:v>
                </c:pt>
                <c:pt idx="3044">
                  <c:v>42963.073379629626</c:v>
                </c:pt>
                <c:pt idx="3045">
                  <c:v>42963.073611111104</c:v>
                </c:pt>
                <c:pt idx="3046">
                  <c:v>42963.073842592596</c:v>
                </c:pt>
                <c:pt idx="3047">
                  <c:v>42963.07407407408</c:v>
                </c:pt>
                <c:pt idx="3048">
                  <c:v>42963.074305555558</c:v>
                </c:pt>
                <c:pt idx="3049">
                  <c:v>42963.074537037042</c:v>
                </c:pt>
                <c:pt idx="3050">
                  <c:v>42963.07476851852</c:v>
                </c:pt>
                <c:pt idx="3051">
                  <c:v>42963.075000000004</c:v>
                </c:pt>
                <c:pt idx="3052">
                  <c:v>42963.075231481482</c:v>
                </c:pt>
                <c:pt idx="3053">
                  <c:v>42963.075462962959</c:v>
                </c:pt>
                <c:pt idx="3054">
                  <c:v>42963.075694444451</c:v>
                </c:pt>
                <c:pt idx="3055">
                  <c:v>42963.075925925928</c:v>
                </c:pt>
                <c:pt idx="3056">
                  <c:v>42963.076157407413</c:v>
                </c:pt>
                <c:pt idx="3057">
                  <c:v>42963.076388888891</c:v>
                </c:pt>
                <c:pt idx="3058">
                  <c:v>42963.076620370368</c:v>
                </c:pt>
                <c:pt idx="3059">
                  <c:v>42963.076851851853</c:v>
                </c:pt>
                <c:pt idx="3060">
                  <c:v>42963.077083333323</c:v>
                </c:pt>
                <c:pt idx="3061">
                  <c:v>42963.077314814815</c:v>
                </c:pt>
                <c:pt idx="3062">
                  <c:v>42963.077546296299</c:v>
                </c:pt>
                <c:pt idx="3063">
                  <c:v>42963.077777777777</c:v>
                </c:pt>
                <c:pt idx="3064">
                  <c:v>42963.078009259261</c:v>
                </c:pt>
                <c:pt idx="3065">
                  <c:v>42963.078240740739</c:v>
                </c:pt>
                <c:pt idx="3066">
                  <c:v>42963.078472222223</c:v>
                </c:pt>
                <c:pt idx="3067">
                  <c:v>42963.078703703693</c:v>
                </c:pt>
                <c:pt idx="3068">
                  <c:v>42963.078935185193</c:v>
                </c:pt>
                <c:pt idx="3069">
                  <c:v>42963.079166666663</c:v>
                </c:pt>
                <c:pt idx="3070">
                  <c:v>42963.079398148155</c:v>
                </c:pt>
                <c:pt idx="3071">
                  <c:v>42963.079629629625</c:v>
                </c:pt>
                <c:pt idx="3072">
                  <c:v>42963.079861111102</c:v>
                </c:pt>
                <c:pt idx="3073">
                  <c:v>42963.080092592601</c:v>
                </c:pt>
                <c:pt idx="3074">
                  <c:v>42963.080324074079</c:v>
                </c:pt>
                <c:pt idx="3075">
                  <c:v>42963.080555555563</c:v>
                </c:pt>
                <c:pt idx="3076">
                  <c:v>42963.080787037034</c:v>
                </c:pt>
                <c:pt idx="3077">
                  <c:v>42963.081018518518</c:v>
                </c:pt>
                <c:pt idx="3078">
                  <c:v>42963.081250000003</c:v>
                </c:pt>
                <c:pt idx="3079">
                  <c:v>42963.081481481473</c:v>
                </c:pt>
                <c:pt idx="3080">
                  <c:v>42963.081712962965</c:v>
                </c:pt>
                <c:pt idx="3081">
                  <c:v>42963.081944444442</c:v>
                </c:pt>
                <c:pt idx="3082">
                  <c:v>42963.082175925934</c:v>
                </c:pt>
                <c:pt idx="3083">
                  <c:v>42963.082407407412</c:v>
                </c:pt>
                <c:pt idx="3084">
                  <c:v>42963.082638888896</c:v>
                </c:pt>
                <c:pt idx="3085">
                  <c:v>42963.082870370388</c:v>
                </c:pt>
                <c:pt idx="3086">
                  <c:v>42963.083101851844</c:v>
                </c:pt>
                <c:pt idx="3087">
                  <c:v>42963.083333333336</c:v>
                </c:pt>
                <c:pt idx="3088">
                  <c:v>42963.083564814806</c:v>
                </c:pt>
                <c:pt idx="3089">
                  <c:v>42963.083796296298</c:v>
                </c:pt>
                <c:pt idx="3090">
                  <c:v>42963.084027777782</c:v>
                </c:pt>
                <c:pt idx="3091">
                  <c:v>42963.084259259267</c:v>
                </c:pt>
                <c:pt idx="3092">
                  <c:v>42963.084490740737</c:v>
                </c:pt>
                <c:pt idx="3093">
                  <c:v>42963.084722222222</c:v>
                </c:pt>
                <c:pt idx="3094">
                  <c:v>42963.084953703707</c:v>
                </c:pt>
                <c:pt idx="3095">
                  <c:v>42963.085185185184</c:v>
                </c:pt>
                <c:pt idx="3096">
                  <c:v>42963.085416666661</c:v>
                </c:pt>
                <c:pt idx="3097">
                  <c:v>42963.085648148153</c:v>
                </c:pt>
                <c:pt idx="3098">
                  <c:v>42963.085879629631</c:v>
                </c:pt>
                <c:pt idx="3099">
                  <c:v>42963.086111111108</c:v>
                </c:pt>
                <c:pt idx="3100">
                  <c:v>42963.086342592593</c:v>
                </c:pt>
                <c:pt idx="3101">
                  <c:v>42963.086574074092</c:v>
                </c:pt>
                <c:pt idx="3102">
                  <c:v>42963.086805555562</c:v>
                </c:pt>
                <c:pt idx="3103">
                  <c:v>42963.087037037039</c:v>
                </c:pt>
                <c:pt idx="3104">
                  <c:v>42963.087268518517</c:v>
                </c:pt>
                <c:pt idx="3105">
                  <c:v>42963.087500000001</c:v>
                </c:pt>
                <c:pt idx="3106">
                  <c:v>42963.087731481479</c:v>
                </c:pt>
                <c:pt idx="3107">
                  <c:v>42963.087962962964</c:v>
                </c:pt>
                <c:pt idx="3108">
                  <c:v>42963.088194444448</c:v>
                </c:pt>
                <c:pt idx="3109">
                  <c:v>42963.088425925933</c:v>
                </c:pt>
                <c:pt idx="3110">
                  <c:v>42963.088657407417</c:v>
                </c:pt>
                <c:pt idx="3111">
                  <c:v>42963.088888888895</c:v>
                </c:pt>
                <c:pt idx="3112">
                  <c:v>42963.089120370372</c:v>
                </c:pt>
                <c:pt idx="3113">
                  <c:v>42963.08935185185</c:v>
                </c:pt>
                <c:pt idx="3114">
                  <c:v>42963.089583333334</c:v>
                </c:pt>
                <c:pt idx="3115">
                  <c:v>42963.089814814812</c:v>
                </c:pt>
                <c:pt idx="3116">
                  <c:v>42963.090046296296</c:v>
                </c:pt>
                <c:pt idx="3117">
                  <c:v>42963.090277777781</c:v>
                </c:pt>
                <c:pt idx="3118">
                  <c:v>42963.090509259258</c:v>
                </c:pt>
                <c:pt idx="3119">
                  <c:v>42963.090740740729</c:v>
                </c:pt>
                <c:pt idx="3120">
                  <c:v>42963.09097222222</c:v>
                </c:pt>
                <c:pt idx="3121">
                  <c:v>42963.091203703698</c:v>
                </c:pt>
                <c:pt idx="3122">
                  <c:v>42963.091435185175</c:v>
                </c:pt>
                <c:pt idx="3123">
                  <c:v>42963.091666666653</c:v>
                </c:pt>
                <c:pt idx="3124">
                  <c:v>42963.091898148152</c:v>
                </c:pt>
                <c:pt idx="3125">
                  <c:v>42963.092129629622</c:v>
                </c:pt>
                <c:pt idx="3126">
                  <c:v>42963.092361111107</c:v>
                </c:pt>
                <c:pt idx="3127">
                  <c:v>42963.092592592591</c:v>
                </c:pt>
                <c:pt idx="3128">
                  <c:v>42963.092824074083</c:v>
                </c:pt>
                <c:pt idx="3129">
                  <c:v>42963.093055555546</c:v>
                </c:pt>
                <c:pt idx="3130">
                  <c:v>42963.093287037031</c:v>
                </c:pt>
                <c:pt idx="3131">
                  <c:v>42963.093518518515</c:v>
                </c:pt>
                <c:pt idx="3132">
                  <c:v>42963.093749999993</c:v>
                </c:pt>
                <c:pt idx="3133">
                  <c:v>42963.093981481477</c:v>
                </c:pt>
                <c:pt idx="3134">
                  <c:v>42963.094212962962</c:v>
                </c:pt>
                <c:pt idx="3135">
                  <c:v>42963.094444444447</c:v>
                </c:pt>
                <c:pt idx="3136">
                  <c:v>42963.094675925931</c:v>
                </c:pt>
                <c:pt idx="3137">
                  <c:v>42963.094907407409</c:v>
                </c:pt>
                <c:pt idx="3138">
                  <c:v>42963.095138888886</c:v>
                </c:pt>
                <c:pt idx="3139">
                  <c:v>42963.095370370371</c:v>
                </c:pt>
                <c:pt idx="3140">
                  <c:v>42963.095601851848</c:v>
                </c:pt>
                <c:pt idx="3141">
                  <c:v>42963.095833333326</c:v>
                </c:pt>
                <c:pt idx="3142">
                  <c:v>42963.09606481481</c:v>
                </c:pt>
                <c:pt idx="3143">
                  <c:v>42963.096296296302</c:v>
                </c:pt>
                <c:pt idx="3144">
                  <c:v>42963.09652777778</c:v>
                </c:pt>
                <c:pt idx="3145">
                  <c:v>42963.096759259257</c:v>
                </c:pt>
                <c:pt idx="3146">
                  <c:v>42963.096990740734</c:v>
                </c:pt>
                <c:pt idx="3147">
                  <c:v>42963.097222222212</c:v>
                </c:pt>
                <c:pt idx="3148">
                  <c:v>42963.097453703696</c:v>
                </c:pt>
                <c:pt idx="3149">
                  <c:v>42963.097685185181</c:v>
                </c:pt>
                <c:pt idx="3150">
                  <c:v>42963.097916666658</c:v>
                </c:pt>
                <c:pt idx="3151">
                  <c:v>42963.098148148158</c:v>
                </c:pt>
                <c:pt idx="3152">
                  <c:v>42963.098379629628</c:v>
                </c:pt>
                <c:pt idx="3153">
                  <c:v>42963.098611111105</c:v>
                </c:pt>
                <c:pt idx="3154">
                  <c:v>42963.09884259259</c:v>
                </c:pt>
                <c:pt idx="3155">
                  <c:v>42963.099074074082</c:v>
                </c:pt>
                <c:pt idx="3156">
                  <c:v>42963.099305555552</c:v>
                </c:pt>
                <c:pt idx="3157">
                  <c:v>42963.099537037036</c:v>
                </c:pt>
                <c:pt idx="3158">
                  <c:v>42963.099768518514</c:v>
                </c:pt>
                <c:pt idx="3159">
                  <c:v>42963.1</c:v>
                </c:pt>
                <c:pt idx="3160">
                  <c:v>42963.100231481483</c:v>
                </c:pt>
                <c:pt idx="3161">
                  <c:v>42963.100462962953</c:v>
                </c:pt>
                <c:pt idx="3162">
                  <c:v>42963.100694444453</c:v>
                </c:pt>
                <c:pt idx="3163">
                  <c:v>42963.100925925923</c:v>
                </c:pt>
                <c:pt idx="3164">
                  <c:v>42963.101157407407</c:v>
                </c:pt>
                <c:pt idx="3165">
                  <c:v>42963.101388888885</c:v>
                </c:pt>
                <c:pt idx="3166">
                  <c:v>42963.101620370362</c:v>
                </c:pt>
                <c:pt idx="3167">
                  <c:v>42963.101851851854</c:v>
                </c:pt>
                <c:pt idx="3168">
                  <c:v>42963.102083333324</c:v>
                </c:pt>
                <c:pt idx="3169">
                  <c:v>42963.102314814816</c:v>
                </c:pt>
                <c:pt idx="3170">
                  <c:v>42963.102546296293</c:v>
                </c:pt>
                <c:pt idx="3171">
                  <c:v>42963.102777777778</c:v>
                </c:pt>
                <c:pt idx="3172">
                  <c:v>42963.103009259255</c:v>
                </c:pt>
                <c:pt idx="3173">
                  <c:v>42963.103240740733</c:v>
                </c:pt>
                <c:pt idx="3174">
                  <c:v>42963.103472222225</c:v>
                </c:pt>
                <c:pt idx="3175">
                  <c:v>42963.103703703688</c:v>
                </c:pt>
                <c:pt idx="3176">
                  <c:v>42963.103935185187</c:v>
                </c:pt>
                <c:pt idx="3177">
                  <c:v>42963.104166666657</c:v>
                </c:pt>
                <c:pt idx="3178">
                  <c:v>42963.104398148156</c:v>
                </c:pt>
                <c:pt idx="3179">
                  <c:v>42963.104629629626</c:v>
                </c:pt>
                <c:pt idx="3180">
                  <c:v>42963.104861111104</c:v>
                </c:pt>
                <c:pt idx="3181">
                  <c:v>42963.105092592596</c:v>
                </c:pt>
                <c:pt idx="3182">
                  <c:v>42963.105324074073</c:v>
                </c:pt>
                <c:pt idx="3183">
                  <c:v>42963.105555555558</c:v>
                </c:pt>
                <c:pt idx="3184">
                  <c:v>42963.105787037028</c:v>
                </c:pt>
                <c:pt idx="3185">
                  <c:v>42963.106018518527</c:v>
                </c:pt>
                <c:pt idx="3186">
                  <c:v>42963.106250000004</c:v>
                </c:pt>
                <c:pt idx="3187">
                  <c:v>42963.106481481474</c:v>
                </c:pt>
                <c:pt idx="3188">
                  <c:v>42963.106712962966</c:v>
                </c:pt>
                <c:pt idx="3189">
                  <c:v>42963.106944444451</c:v>
                </c:pt>
                <c:pt idx="3190">
                  <c:v>42963.107175925928</c:v>
                </c:pt>
                <c:pt idx="3191">
                  <c:v>42963.107407407406</c:v>
                </c:pt>
                <c:pt idx="3192">
                  <c:v>42963.107638888891</c:v>
                </c:pt>
                <c:pt idx="3193">
                  <c:v>42963.107870370368</c:v>
                </c:pt>
                <c:pt idx="3194">
                  <c:v>42963.108101851845</c:v>
                </c:pt>
                <c:pt idx="3195">
                  <c:v>42963.10833333333</c:v>
                </c:pt>
                <c:pt idx="3196">
                  <c:v>42963.108564814815</c:v>
                </c:pt>
                <c:pt idx="3197">
                  <c:v>42963.108796296299</c:v>
                </c:pt>
                <c:pt idx="3198">
                  <c:v>42963.109027777777</c:v>
                </c:pt>
                <c:pt idx="3199">
                  <c:v>42963.109259259261</c:v>
                </c:pt>
                <c:pt idx="3200">
                  <c:v>42963.109490740731</c:v>
                </c:pt>
                <c:pt idx="3201">
                  <c:v>42963.109722222216</c:v>
                </c:pt>
                <c:pt idx="3202">
                  <c:v>42963.109953703693</c:v>
                </c:pt>
                <c:pt idx="3203">
                  <c:v>42963.110185185185</c:v>
                </c:pt>
                <c:pt idx="3204">
                  <c:v>42963.11041666667</c:v>
                </c:pt>
                <c:pt idx="3205">
                  <c:v>42963.110648148155</c:v>
                </c:pt>
                <c:pt idx="3206">
                  <c:v>42963.110879629632</c:v>
                </c:pt>
                <c:pt idx="3207">
                  <c:v>42963.111111111102</c:v>
                </c:pt>
                <c:pt idx="3208">
                  <c:v>42963.111342592594</c:v>
                </c:pt>
                <c:pt idx="3209">
                  <c:v>42963.111574074079</c:v>
                </c:pt>
                <c:pt idx="3210">
                  <c:v>42963.111805555556</c:v>
                </c:pt>
                <c:pt idx="3211">
                  <c:v>42963.112037037041</c:v>
                </c:pt>
                <c:pt idx="3212">
                  <c:v>42963.112268518518</c:v>
                </c:pt>
                <c:pt idx="3213">
                  <c:v>42963.112500000003</c:v>
                </c:pt>
                <c:pt idx="3214">
                  <c:v>42963.11273148148</c:v>
                </c:pt>
                <c:pt idx="3215">
                  <c:v>42963.112962962965</c:v>
                </c:pt>
                <c:pt idx="3216">
                  <c:v>42963.113194444442</c:v>
                </c:pt>
                <c:pt idx="3217">
                  <c:v>42963.113425925927</c:v>
                </c:pt>
                <c:pt idx="3218">
                  <c:v>42963.113657407412</c:v>
                </c:pt>
                <c:pt idx="3219">
                  <c:v>42963.113888888889</c:v>
                </c:pt>
                <c:pt idx="3220">
                  <c:v>42963.114120370381</c:v>
                </c:pt>
                <c:pt idx="3221">
                  <c:v>42963.114351851851</c:v>
                </c:pt>
                <c:pt idx="3222">
                  <c:v>42963.114583333336</c:v>
                </c:pt>
                <c:pt idx="3223">
                  <c:v>42963.114814814813</c:v>
                </c:pt>
                <c:pt idx="3224">
                  <c:v>42963.115046296298</c:v>
                </c:pt>
                <c:pt idx="3225">
                  <c:v>42963.115277777782</c:v>
                </c:pt>
                <c:pt idx="3226">
                  <c:v>42963.11550925926</c:v>
                </c:pt>
                <c:pt idx="3227">
                  <c:v>42963.11574074073</c:v>
                </c:pt>
                <c:pt idx="3228">
                  <c:v>42963.115972222222</c:v>
                </c:pt>
                <c:pt idx="3229">
                  <c:v>42963.116203703707</c:v>
                </c:pt>
                <c:pt idx="3230">
                  <c:v>42963.116435185191</c:v>
                </c:pt>
                <c:pt idx="3231">
                  <c:v>42963.116666666661</c:v>
                </c:pt>
                <c:pt idx="3232">
                  <c:v>42963.116898148161</c:v>
                </c:pt>
                <c:pt idx="3233">
                  <c:v>42963.117129629623</c:v>
                </c:pt>
                <c:pt idx="3234">
                  <c:v>42963.117361111101</c:v>
                </c:pt>
                <c:pt idx="3235">
                  <c:v>42963.117592592593</c:v>
                </c:pt>
                <c:pt idx="3236">
                  <c:v>42963.117824074085</c:v>
                </c:pt>
                <c:pt idx="3237">
                  <c:v>42963.118055555562</c:v>
                </c:pt>
                <c:pt idx="3238">
                  <c:v>42963.118287037039</c:v>
                </c:pt>
                <c:pt idx="3239">
                  <c:v>42963.118518518524</c:v>
                </c:pt>
                <c:pt idx="3240">
                  <c:v>42963.118750000001</c:v>
                </c:pt>
                <c:pt idx="3241">
                  <c:v>42963.118981481479</c:v>
                </c:pt>
                <c:pt idx="3242">
                  <c:v>42963.119212962971</c:v>
                </c:pt>
                <c:pt idx="3243">
                  <c:v>42963.119444444441</c:v>
                </c:pt>
                <c:pt idx="3244">
                  <c:v>42963.119675925933</c:v>
                </c:pt>
                <c:pt idx="3245">
                  <c:v>42963.11990740741</c:v>
                </c:pt>
                <c:pt idx="3246">
                  <c:v>42963.120138888888</c:v>
                </c:pt>
                <c:pt idx="3247">
                  <c:v>42963.120370370372</c:v>
                </c:pt>
                <c:pt idx="3248">
                  <c:v>42963.120601851842</c:v>
                </c:pt>
                <c:pt idx="3249">
                  <c:v>42963.120833333334</c:v>
                </c:pt>
                <c:pt idx="3250">
                  <c:v>42963.121064814797</c:v>
                </c:pt>
                <c:pt idx="3251">
                  <c:v>42963.121296296296</c:v>
                </c:pt>
                <c:pt idx="3252">
                  <c:v>42963.121527777774</c:v>
                </c:pt>
                <c:pt idx="3253">
                  <c:v>42963.121759259251</c:v>
                </c:pt>
                <c:pt idx="3254">
                  <c:v>42963.121990740729</c:v>
                </c:pt>
                <c:pt idx="3255">
                  <c:v>42963.12222222222</c:v>
                </c:pt>
                <c:pt idx="3256">
                  <c:v>42963.122453703698</c:v>
                </c:pt>
                <c:pt idx="3257">
                  <c:v>42963.122685185175</c:v>
                </c:pt>
                <c:pt idx="3258">
                  <c:v>42963.12291666666</c:v>
                </c:pt>
                <c:pt idx="3259">
                  <c:v>42963.123148148145</c:v>
                </c:pt>
                <c:pt idx="3260">
                  <c:v>42963.123379629622</c:v>
                </c:pt>
                <c:pt idx="3261">
                  <c:v>42963.123611111107</c:v>
                </c:pt>
                <c:pt idx="3262">
                  <c:v>42963.123842592584</c:v>
                </c:pt>
                <c:pt idx="3263">
                  <c:v>42963.124074074083</c:v>
                </c:pt>
                <c:pt idx="3264">
                  <c:v>42963.124305555546</c:v>
                </c:pt>
                <c:pt idx="3265">
                  <c:v>42963.124537037038</c:v>
                </c:pt>
                <c:pt idx="3266">
                  <c:v>42963.124768518508</c:v>
                </c:pt>
                <c:pt idx="3267">
                  <c:v>42963.124999999993</c:v>
                </c:pt>
                <c:pt idx="3268">
                  <c:v>42963.125231481485</c:v>
                </c:pt>
                <c:pt idx="3269">
                  <c:v>42963.125462962947</c:v>
                </c:pt>
                <c:pt idx="3270">
                  <c:v>42963.125694444447</c:v>
                </c:pt>
                <c:pt idx="3271">
                  <c:v>42963.125925925924</c:v>
                </c:pt>
                <c:pt idx="3272">
                  <c:v>42963.126157407409</c:v>
                </c:pt>
                <c:pt idx="3273">
                  <c:v>42963.126388888886</c:v>
                </c:pt>
                <c:pt idx="3274">
                  <c:v>42963.126620370371</c:v>
                </c:pt>
                <c:pt idx="3275">
                  <c:v>42963.126851851855</c:v>
                </c:pt>
                <c:pt idx="3276">
                  <c:v>42963.127083333318</c:v>
                </c:pt>
                <c:pt idx="3277">
                  <c:v>42963.12731481481</c:v>
                </c:pt>
                <c:pt idx="3278">
                  <c:v>42963.127546296295</c:v>
                </c:pt>
                <c:pt idx="3279">
                  <c:v>42963.127777777772</c:v>
                </c:pt>
                <c:pt idx="3280">
                  <c:v>42963.128009259257</c:v>
                </c:pt>
                <c:pt idx="3281">
                  <c:v>42963.128240740734</c:v>
                </c:pt>
                <c:pt idx="3282">
                  <c:v>42963.128472222212</c:v>
                </c:pt>
                <c:pt idx="3283">
                  <c:v>42963.128703703696</c:v>
                </c:pt>
                <c:pt idx="3284">
                  <c:v>42963.128935185188</c:v>
                </c:pt>
                <c:pt idx="3285">
                  <c:v>42963.129166666651</c:v>
                </c:pt>
                <c:pt idx="3286">
                  <c:v>42963.129398148158</c:v>
                </c:pt>
                <c:pt idx="3287">
                  <c:v>42963.12962962962</c:v>
                </c:pt>
                <c:pt idx="3288">
                  <c:v>42963.129861111098</c:v>
                </c:pt>
                <c:pt idx="3289">
                  <c:v>42963.13009259259</c:v>
                </c:pt>
                <c:pt idx="3290">
                  <c:v>42963.130324074082</c:v>
                </c:pt>
                <c:pt idx="3291">
                  <c:v>42963.130555555559</c:v>
                </c:pt>
                <c:pt idx="3292">
                  <c:v>42963.130787037029</c:v>
                </c:pt>
                <c:pt idx="3293">
                  <c:v>42963.131018518521</c:v>
                </c:pt>
                <c:pt idx="3294">
                  <c:v>42963.131249999999</c:v>
                </c:pt>
                <c:pt idx="3295">
                  <c:v>42963.131481481469</c:v>
                </c:pt>
                <c:pt idx="3296">
                  <c:v>42963.131712962953</c:v>
                </c:pt>
                <c:pt idx="3297">
                  <c:v>42963.131944444445</c:v>
                </c:pt>
                <c:pt idx="3298">
                  <c:v>42963.132175925923</c:v>
                </c:pt>
                <c:pt idx="3299">
                  <c:v>42963.132407407407</c:v>
                </c:pt>
                <c:pt idx="3300">
                  <c:v>42963.132638888892</c:v>
                </c:pt>
                <c:pt idx="3301">
                  <c:v>42963.132870370369</c:v>
                </c:pt>
                <c:pt idx="3302">
                  <c:v>42963.133101851847</c:v>
                </c:pt>
                <c:pt idx="3303">
                  <c:v>42963.133333333324</c:v>
                </c:pt>
                <c:pt idx="3304">
                  <c:v>42963.133564814809</c:v>
                </c:pt>
                <c:pt idx="3305">
                  <c:v>42963.133796296286</c:v>
                </c:pt>
                <c:pt idx="3306">
                  <c:v>42963.134027777778</c:v>
                </c:pt>
                <c:pt idx="3307">
                  <c:v>42963.134259259263</c:v>
                </c:pt>
                <c:pt idx="3308">
                  <c:v>42963.134490740733</c:v>
                </c:pt>
                <c:pt idx="3309">
                  <c:v>42963.134722222225</c:v>
                </c:pt>
                <c:pt idx="3310">
                  <c:v>42963.134953703695</c:v>
                </c:pt>
                <c:pt idx="3311">
                  <c:v>42963.13518518518</c:v>
                </c:pt>
                <c:pt idx="3312">
                  <c:v>42963.135416666657</c:v>
                </c:pt>
                <c:pt idx="3313">
                  <c:v>42963.135648148149</c:v>
                </c:pt>
                <c:pt idx="3314">
                  <c:v>42963.135879629626</c:v>
                </c:pt>
                <c:pt idx="3315">
                  <c:v>42963.136111111104</c:v>
                </c:pt>
                <c:pt idx="3316">
                  <c:v>42963.136342592596</c:v>
                </c:pt>
                <c:pt idx="3317">
                  <c:v>42963.13657407408</c:v>
                </c:pt>
                <c:pt idx="3318">
                  <c:v>42963.136805555558</c:v>
                </c:pt>
                <c:pt idx="3319">
                  <c:v>42963.137037037035</c:v>
                </c:pt>
                <c:pt idx="3320">
                  <c:v>42963.13726851852</c:v>
                </c:pt>
                <c:pt idx="3321">
                  <c:v>42963.137499999997</c:v>
                </c:pt>
                <c:pt idx="3322">
                  <c:v>42963.137731481474</c:v>
                </c:pt>
                <c:pt idx="3323">
                  <c:v>42963.137962962959</c:v>
                </c:pt>
                <c:pt idx="3324">
                  <c:v>42963.138194444451</c:v>
                </c:pt>
                <c:pt idx="3325">
                  <c:v>42963.138425925928</c:v>
                </c:pt>
                <c:pt idx="3326">
                  <c:v>42963.138657407413</c:v>
                </c:pt>
                <c:pt idx="3327">
                  <c:v>42963.138888888891</c:v>
                </c:pt>
                <c:pt idx="3328">
                  <c:v>42963.139120370361</c:v>
                </c:pt>
                <c:pt idx="3329">
                  <c:v>42963.139351851845</c:v>
                </c:pt>
                <c:pt idx="3330">
                  <c:v>42963.139583333323</c:v>
                </c:pt>
                <c:pt idx="3331">
                  <c:v>42963.139814814815</c:v>
                </c:pt>
                <c:pt idx="3332">
                  <c:v>42963.140046296299</c:v>
                </c:pt>
                <c:pt idx="3333">
                  <c:v>42963.140277777784</c:v>
                </c:pt>
                <c:pt idx="3334">
                  <c:v>42963.140509259261</c:v>
                </c:pt>
                <c:pt idx="3335">
                  <c:v>42963.140740740731</c:v>
                </c:pt>
                <c:pt idx="3336">
                  <c:v>42963.140972222223</c:v>
                </c:pt>
                <c:pt idx="3337">
                  <c:v>42963.141203703693</c:v>
                </c:pt>
                <c:pt idx="3338">
                  <c:v>42963.141435185185</c:v>
                </c:pt>
                <c:pt idx="3339">
                  <c:v>42963.141666666663</c:v>
                </c:pt>
                <c:pt idx="3340">
                  <c:v>42963.141898148155</c:v>
                </c:pt>
                <c:pt idx="3341">
                  <c:v>42963.142129629625</c:v>
                </c:pt>
                <c:pt idx="3342">
                  <c:v>42963.142361111102</c:v>
                </c:pt>
                <c:pt idx="3343">
                  <c:v>42963.142592592601</c:v>
                </c:pt>
                <c:pt idx="3344">
                  <c:v>42963.142824074079</c:v>
                </c:pt>
                <c:pt idx="3345">
                  <c:v>42963.143055555556</c:v>
                </c:pt>
                <c:pt idx="3346">
                  <c:v>42963.143287037034</c:v>
                </c:pt>
                <c:pt idx="3347">
                  <c:v>42963.143518518518</c:v>
                </c:pt>
                <c:pt idx="3348">
                  <c:v>42963.143749999996</c:v>
                </c:pt>
                <c:pt idx="3349">
                  <c:v>42963.143981481473</c:v>
                </c:pt>
                <c:pt idx="3350">
                  <c:v>42963.144212962972</c:v>
                </c:pt>
                <c:pt idx="3351">
                  <c:v>42963.144444444442</c:v>
                </c:pt>
                <c:pt idx="3352">
                  <c:v>42963.144675925934</c:v>
                </c:pt>
                <c:pt idx="3353">
                  <c:v>42963.144907407412</c:v>
                </c:pt>
                <c:pt idx="3354">
                  <c:v>42963.145138888889</c:v>
                </c:pt>
                <c:pt idx="3355">
                  <c:v>42963.145370370381</c:v>
                </c:pt>
                <c:pt idx="3356">
                  <c:v>42963.145601851844</c:v>
                </c:pt>
                <c:pt idx="3357">
                  <c:v>42963.145833333336</c:v>
                </c:pt>
                <c:pt idx="3358">
                  <c:v>42963.146064814806</c:v>
                </c:pt>
                <c:pt idx="3359">
                  <c:v>42963.146296296305</c:v>
                </c:pt>
                <c:pt idx="3360">
                  <c:v>42963.146527777782</c:v>
                </c:pt>
                <c:pt idx="3361">
                  <c:v>42963.14675925926</c:v>
                </c:pt>
                <c:pt idx="3362">
                  <c:v>42963.146990740737</c:v>
                </c:pt>
                <c:pt idx="3363">
                  <c:v>42963.147222222222</c:v>
                </c:pt>
                <c:pt idx="3364">
                  <c:v>42963.147453703699</c:v>
                </c:pt>
                <c:pt idx="3365">
                  <c:v>42963.147685185184</c:v>
                </c:pt>
                <c:pt idx="3366">
                  <c:v>42963.147916666661</c:v>
                </c:pt>
                <c:pt idx="3367">
                  <c:v>42963.148148148153</c:v>
                </c:pt>
                <c:pt idx="3368">
                  <c:v>42963.148379629631</c:v>
                </c:pt>
                <c:pt idx="3369">
                  <c:v>42963.148611111108</c:v>
                </c:pt>
                <c:pt idx="3370">
                  <c:v>42963.148842592593</c:v>
                </c:pt>
                <c:pt idx="3371">
                  <c:v>42963.149074074085</c:v>
                </c:pt>
                <c:pt idx="3372">
                  <c:v>42963.149305555555</c:v>
                </c:pt>
                <c:pt idx="3373">
                  <c:v>42963.149537037039</c:v>
                </c:pt>
                <c:pt idx="3374">
                  <c:v>42963.14976851851</c:v>
                </c:pt>
                <c:pt idx="3375">
                  <c:v>42963.15</c:v>
                </c:pt>
                <c:pt idx="3376">
                  <c:v>42963.150231481486</c:v>
                </c:pt>
                <c:pt idx="3377">
                  <c:v>42963.150462962964</c:v>
                </c:pt>
                <c:pt idx="3378">
                  <c:v>42963.150694444448</c:v>
                </c:pt>
                <c:pt idx="3379">
                  <c:v>42963.150925925933</c:v>
                </c:pt>
                <c:pt idx="3380">
                  <c:v>42963.15115740741</c:v>
                </c:pt>
                <c:pt idx="3381">
                  <c:v>42963.151388888888</c:v>
                </c:pt>
                <c:pt idx="3382">
                  <c:v>42963.151620370372</c:v>
                </c:pt>
                <c:pt idx="3383">
                  <c:v>42963.15185185185</c:v>
                </c:pt>
                <c:pt idx="3384">
                  <c:v>42963.152083333334</c:v>
                </c:pt>
                <c:pt idx="3385">
                  <c:v>42963.152314814812</c:v>
                </c:pt>
                <c:pt idx="3386">
                  <c:v>42963.152546296304</c:v>
                </c:pt>
                <c:pt idx="3387">
                  <c:v>42963.152777777781</c:v>
                </c:pt>
                <c:pt idx="3388">
                  <c:v>42963.153009259258</c:v>
                </c:pt>
                <c:pt idx="3389">
                  <c:v>42963.153240740736</c:v>
                </c:pt>
                <c:pt idx="3390">
                  <c:v>42963.15347222222</c:v>
                </c:pt>
                <c:pt idx="3391">
                  <c:v>42963.153703703698</c:v>
                </c:pt>
                <c:pt idx="3392">
                  <c:v>42963.153935185182</c:v>
                </c:pt>
                <c:pt idx="3393">
                  <c:v>42963.15416666666</c:v>
                </c:pt>
                <c:pt idx="3394">
                  <c:v>42963.154398148159</c:v>
                </c:pt>
                <c:pt idx="3395">
                  <c:v>42963.154629629629</c:v>
                </c:pt>
                <c:pt idx="3396">
                  <c:v>42963.154861111114</c:v>
                </c:pt>
                <c:pt idx="3397">
                  <c:v>42963.155092592591</c:v>
                </c:pt>
                <c:pt idx="3398">
                  <c:v>42963.155324074083</c:v>
                </c:pt>
                <c:pt idx="3399">
                  <c:v>42963.155555555553</c:v>
                </c:pt>
                <c:pt idx="3400">
                  <c:v>42963.155787037031</c:v>
                </c:pt>
                <c:pt idx="3401">
                  <c:v>42963.156018518523</c:v>
                </c:pt>
                <c:pt idx="3402">
                  <c:v>42963.156250000007</c:v>
                </c:pt>
                <c:pt idx="3403">
                  <c:v>42963.156481481485</c:v>
                </c:pt>
                <c:pt idx="3404">
                  <c:v>42963.156712962962</c:v>
                </c:pt>
                <c:pt idx="3405">
                  <c:v>42963.156944444454</c:v>
                </c:pt>
                <c:pt idx="3406">
                  <c:v>42963.157175925931</c:v>
                </c:pt>
                <c:pt idx="3407">
                  <c:v>42963.157407407409</c:v>
                </c:pt>
                <c:pt idx="3408">
                  <c:v>42963.157638888893</c:v>
                </c:pt>
                <c:pt idx="3409">
                  <c:v>42963.157870370378</c:v>
                </c:pt>
                <c:pt idx="3410">
                  <c:v>42963.158101851855</c:v>
                </c:pt>
                <c:pt idx="3411">
                  <c:v>42963.158333333333</c:v>
                </c:pt>
                <c:pt idx="3412">
                  <c:v>42963.158564814818</c:v>
                </c:pt>
                <c:pt idx="3413">
                  <c:v>42963.158796296302</c:v>
                </c:pt>
                <c:pt idx="3414">
                  <c:v>42963.15902777778</c:v>
                </c:pt>
                <c:pt idx="3415">
                  <c:v>42963.159259259264</c:v>
                </c:pt>
                <c:pt idx="3416">
                  <c:v>42963.159490740734</c:v>
                </c:pt>
                <c:pt idx="3417">
                  <c:v>42963.159722222212</c:v>
                </c:pt>
                <c:pt idx="3418">
                  <c:v>42963.159953703704</c:v>
                </c:pt>
                <c:pt idx="3419">
                  <c:v>42963.160185185181</c:v>
                </c:pt>
                <c:pt idx="3420">
                  <c:v>42963.160416666658</c:v>
                </c:pt>
                <c:pt idx="3421">
                  <c:v>42963.160648148158</c:v>
                </c:pt>
                <c:pt idx="3422">
                  <c:v>42963.160879629628</c:v>
                </c:pt>
                <c:pt idx="3423">
                  <c:v>42963.161111111098</c:v>
                </c:pt>
                <c:pt idx="3424">
                  <c:v>42963.161342592583</c:v>
                </c:pt>
                <c:pt idx="3425">
                  <c:v>42963.161574074082</c:v>
                </c:pt>
                <c:pt idx="3426">
                  <c:v>42963.161805555552</c:v>
                </c:pt>
                <c:pt idx="3427">
                  <c:v>42963.162037037036</c:v>
                </c:pt>
                <c:pt idx="3428">
                  <c:v>42963.162268518521</c:v>
                </c:pt>
                <c:pt idx="3429">
                  <c:v>42963.162499999999</c:v>
                </c:pt>
                <c:pt idx="3430">
                  <c:v>42963.162731481476</c:v>
                </c:pt>
                <c:pt idx="3431">
                  <c:v>42963.162962962953</c:v>
                </c:pt>
                <c:pt idx="3432">
                  <c:v>42963.163194444445</c:v>
                </c:pt>
                <c:pt idx="3433">
                  <c:v>42963.163425925915</c:v>
                </c:pt>
                <c:pt idx="3434">
                  <c:v>42963.163657407407</c:v>
                </c:pt>
                <c:pt idx="3435">
                  <c:v>42963.163888888885</c:v>
                </c:pt>
                <c:pt idx="3436">
                  <c:v>42963.164120370362</c:v>
                </c:pt>
                <c:pt idx="3437">
                  <c:v>42963.164351851854</c:v>
                </c:pt>
                <c:pt idx="3438">
                  <c:v>42963.164583333324</c:v>
                </c:pt>
                <c:pt idx="3439">
                  <c:v>42963.164814814816</c:v>
                </c:pt>
                <c:pt idx="3440">
                  <c:v>42963.165046296286</c:v>
                </c:pt>
                <c:pt idx="3441">
                  <c:v>42963.165277777778</c:v>
                </c:pt>
                <c:pt idx="3442">
                  <c:v>42963.165509259255</c:v>
                </c:pt>
                <c:pt idx="3443">
                  <c:v>42963.165740740726</c:v>
                </c:pt>
                <c:pt idx="3444">
                  <c:v>42963.165972222225</c:v>
                </c:pt>
                <c:pt idx="3445">
                  <c:v>42963.166203703695</c:v>
                </c:pt>
                <c:pt idx="3446">
                  <c:v>42963.166435185187</c:v>
                </c:pt>
                <c:pt idx="3447">
                  <c:v>42963.166666666657</c:v>
                </c:pt>
                <c:pt idx="3448">
                  <c:v>42963.166898148156</c:v>
                </c:pt>
                <c:pt idx="3449">
                  <c:v>42963.167129629619</c:v>
                </c:pt>
                <c:pt idx="3450">
                  <c:v>42963.167361111096</c:v>
                </c:pt>
                <c:pt idx="3451">
                  <c:v>42963.167592592596</c:v>
                </c:pt>
                <c:pt idx="3452">
                  <c:v>42963.167824074073</c:v>
                </c:pt>
                <c:pt idx="3453">
                  <c:v>42963.168055555558</c:v>
                </c:pt>
                <c:pt idx="3454">
                  <c:v>42963.168287037035</c:v>
                </c:pt>
                <c:pt idx="3455">
                  <c:v>42963.168518518527</c:v>
                </c:pt>
                <c:pt idx="3456">
                  <c:v>42963.168749999997</c:v>
                </c:pt>
                <c:pt idx="3457">
                  <c:v>42963.168981481474</c:v>
                </c:pt>
                <c:pt idx="3458">
                  <c:v>42963.169212962966</c:v>
                </c:pt>
                <c:pt idx="3459">
                  <c:v>42963.169444444444</c:v>
                </c:pt>
                <c:pt idx="3460">
                  <c:v>42963.169675925928</c:v>
                </c:pt>
                <c:pt idx="3461">
                  <c:v>42963.169907407406</c:v>
                </c:pt>
                <c:pt idx="3462">
                  <c:v>42963.170138888891</c:v>
                </c:pt>
                <c:pt idx="3463">
                  <c:v>42963.170370370368</c:v>
                </c:pt>
                <c:pt idx="3464">
                  <c:v>42963.170601851845</c:v>
                </c:pt>
                <c:pt idx="3465">
                  <c:v>42963.17083333333</c:v>
                </c:pt>
                <c:pt idx="3466">
                  <c:v>42963.171064814807</c:v>
                </c:pt>
                <c:pt idx="3467">
                  <c:v>42963.171296296299</c:v>
                </c:pt>
                <c:pt idx="3468">
                  <c:v>42963.171527777777</c:v>
                </c:pt>
                <c:pt idx="3469">
                  <c:v>42963.171759259254</c:v>
                </c:pt>
                <c:pt idx="3470">
                  <c:v>42963.171990740731</c:v>
                </c:pt>
                <c:pt idx="3471">
                  <c:v>42963.172222222223</c:v>
                </c:pt>
                <c:pt idx="3472">
                  <c:v>42963.172453703693</c:v>
                </c:pt>
                <c:pt idx="3473">
                  <c:v>42963.172685185185</c:v>
                </c:pt>
                <c:pt idx="3474">
                  <c:v>42963.17291666667</c:v>
                </c:pt>
                <c:pt idx="3475">
                  <c:v>42963.173148148147</c:v>
                </c:pt>
                <c:pt idx="3476">
                  <c:v>42963.173379629625</c:v>
                </c:pt>
                <c:pt idx="3477">
                  <c:v>42963.173611111102</c:v>
                </c:pt>
                <c:pt idx="3478">
                  <c:v>42963.173842592594</c:v>
                </c:pt>
                <c:pt idx="3479">
                  <c:v>42963.174074074079</c:v>
                </c:pt>
                <c:pt idx="3480">
                  <c:v>42963.174305555556</c:v>
                </c:pt>
                <c:pt idx="3481">
                  <c:v>42963.174537037041</c:v>
                </c:pt>
                <c:pt idx="3482">
                  <c:v>42963.174768518511</c:v>
                </c:pt>
                <c:pt idx="3483">
                  <c:v>42963.174999999996</c:v>
                </c:pt>
                <c:pt idx="3484">
                  <c:v>42963.17523148148</c:v>
                </c:pt>
                <c:pt idx="3485">
                  <c:v>42963.175462962958</c:v>
                </c:pt>
                <c:pt idx="3486">
                  <c:v>42963.175694444442</c:v>
                </c:pt>
                <c:pt idx="3487">
                  <c:v>42963.175925925927</c:v>
                </c:pt>
                <c:pt idx="3488">
                  <c:v>42963.176157407412</c:v>
                </c:pt>
                <c:pt idx="3489">
                  <c:v>42963.176388888889</c:v>
                </c:pt>
                <c:pt idx="3490">
                  <c:v>42963.176620370381</c:v>
                </c:pt>
                <c:pt idx="3491">
                  <c:v>42963.176851851851</c:v>
                </c:pt>
                <c:pt idx="3492">
                  <c:v>42963.177083333328</c:v>
                </c:pt>
                <c:pt idx="3493">
                  <c:v>42963.177314814806</c:v>
                </c:pt>
                <c:pt idx="3494">
                  <c:v>42963.177546296298</c:v>
                </c:pt>
                <c:pt idx="3495">
                  <c:v>42963.177777777775</c:v>
                </c:pt>
                <c:pt idx="3496">
                  <c:v>42963.17800925926</c:v>
                </c:pt>
                <c:pt idx="3497">
                  <c:v>42963.178240740737</c:v>
                </c:pt>
                <c:pt idx="3498">
                  <c:v>42963.178472222222</c:v>
                </c:pt>
                <c:pt idx="3499">
                  <c:v>42963.178703703699</c:v>
                </c:pt>
                <c:pt idx="3500">
                  <c:v>42963.178935185191</c:v>
                </c:pt>
                <c:pt idx="3501">
                  <c:v>42963.179166666654</c:v>
                </c:pt>
                <c:pt idx="3502">
                  <c:v>42963.179398148153</c:v>
                </c:pt>
                <c:pt idx="3503">
                  <c:v>42963.179629629623</c:v>
                </c:pt>
                <c:pt idx="3504">
                  <c:v>42963.179861111101</c:v>
                </c:pt>
                <c:pt idx="3505">
                  <c:v>42963.180092592593</c:v>
                </c:pt>
                <c:pt idx="3506">
                  <c:v>42963.180324074085</c:v>
                </c:pt>
                <c:pt idx="3507">
                  <c:v>42963.180555555562</c:v>
                </c:pt>
                <c:pt idx="3508">
                  <c:v>42963.180787037032</c:v>
                </c:pt>
                <c:pt idx="3509">
                  <c:v>42963.181018518517</c:v>
                </c:pt>
                <c:pt idx="3510">
                  <c:v>42963.181250000001</c:v>
                </c:pt>
                <c:pt idx="3511">
                  <c:v>42963.181481481472</c:v>
                </c:pt>
                <c:pt idx="3512">
                  <c:v>42963.181712962964</c:v>
                </c:pt>
                <c:pt idx="3513">
                  <c:v>42963.181944444441</c:v>
                </c:pt>
                <c:pt idx="3514">
                  <c:v>42963.182175925933</c:v>
                </c:pt>
                <c:pt idx="3515">
                  <c:v>42963.18240740741</c:v>
                </c:pt>
                <c:pt idx="3516">
                  <c:v>42963.182638888895</c:v>
                </c:pt>
                <c:pt idx="3517">
                  <c:v>42963.18287037038</c:v>
                </c:pt>
                <c:pt idx="3518">
                  <c:v>42963.183101851842</c:v>
                </c:pt>
                <c:pt idx="3519">
                  <c:v>42963.183333333334</c:v>
                </c:pt>
                <c:pt idx="3520">
                  <c:v>42963.183564814804</c:v>
                </c:pt>
                <c:pt idx="3521">
                  <c:v>42963.183796296296</c:v>
                </c:pt>
                <c:pt idx="3522">
                  <c:v>42963.184027777781</c:v>
                </c:pt>
                <c:pt idx="3523">
                  <c:v>42963.184259259266</c:v>
                </c:pt>
                <c:pt idx="3524">
                  <c:v>42963.184490740736</c:v>
                </c:pt>
                <c:pt idx="3525">
                  <c:v>42963.18472222222</c:v>
                </c:pt>
                <c:pt idx="3526">
                  <c:v>42963.184953703705</c:v>
                </c:pt>
                <c:pt idx="3527">
                  <c:v>42963.185185185175</c:v>
                </c:pt>
                <c:pt idx="3528">
                  <c:v>42963.18541666666</c:v>
                </c:pt>
                <c:pt idx="3529">
                  <c:v>42963.185648148152</c:v>
                </c:pt>
                <c:pt idx="3530">
                  <c:v>42963.185879629629</c:v>
                </c:pt>
                <c:pt idx="3531">
                  <c:v>42963.186111111114</c:v>
                </c:pt>
                <c:pt idx="3532">
                  <c:v>42963.186342592591</c:v>
                </c:pt>
                <c:pt idx="3533">
                  <c:v>42963.18657407409</c:v>
                </c:pt>
                <c:pt idx="3534">
                  <c:v>42963.186805555553</c:v>
                </c:pt>
                <c:pt idx="3535">
                  <c:v>42963.187037037038</c:v>
                </c:pt>
                <c:pt idx="3536">
                  <c:v>42963.187268518515</c:v>
                </c:pt>
                <c:pt idx="3537">
                  <c:v>42963.1875</c:v>
                </c:pt>
                <c:pt idx="3538">
                  <c:v>42963.187731481485</c:v>
                </c:pt>
                <c:pt idx="3539">
                  <c:v>42963.187962962955</c:v>
                </c:pt>
                <c:pt idx="3540">
                  <c:v>42963.188194444454</c:v>
                </c:pt>
                <c:pt idx="3541">
                  <c:v>42963.188425925931</c:v>
                </c:pt>
                <c:pt idx="3542">
                  <c:v>42963.188657407416</c:v>
                </c:pt>
                <c:pt idx="3543">
                  <c:v>42963.188888888893</c:v>
                </c:pt>
                <c:pt idx="3544">
                  <c:v>42963.189120370371</c:v>
                </c:pt>
                <c:pt idx="3545">
                  <c:v>42963.189351851855</c:v>
                </c:pt>
                <c:pt idx="3546">
                  <c:v>42963.189583333326</c:v>
                </c:pt>
                <c:pt idx="3547">
                  <c:v>42963.189814814818</c:v>
                </c:pt>
                <c:pt idx="3548">
                  <c:v>42963.190046296295</c:v>
                </c:pt>
                <c:pt idx="3549">
                  <c:v>42963.19027777778</c:v>
                </c:pt>
                <c:pt idx="3550">
                  <c:v>42963.190509259257</c:v>
                </c:pt>
                <c:pt idx="3551">
                  <c:v>42963.190740740727</c:v>
                </c:pt>
                <c:pt idx="3552">
                  <c:v>42963.190972222212</c:v>
                </c:pt>
                <c:pt idx="3553">
                  <c:v>42963.191203703696</c:v>
                </c:pt>
                <c:pt idx="3554">
                  <c:v>42963.191435185181</c:v>
                </c:pt>
                <c:pt idx="3555">
                  <c:v>42963.191666666651</c:v>
                </c:pt>
                <c:pt idx="3556">
                  <c:v>42963.191898148158</c:v>
                </c:pt>
                <c:pt idx="3557">
                  <c:v>42963.19212962962</c:v>
                </c:pt>
                <c:pt idx="3558">
                  <c:v>42963.192361111098</c:v>
                </c:pt>
                <c:pt idx="3559">
                  <c:v>42963.19259259259</c:v>
                </c:pt>
                <c:pt idx="3560">
                  <c:v>42963.192824074082</c:v>
                </c:pt>
                <c:pt idx="3561">
                  <c:v>42963.193055555552</c:v>
                </c:pt>
                <c:pt idx="3562">
                  <c:v>42963.193287037029</c:v>
                </c:pt>
                <c:pt idx="3563">
                  <c:v>42963.193518518521</c:v>
                </c:pt>
                <c:pt idx="3564">
                  <c:v>42963.193749999991</c:v>
                </c:pt>
                <c:pt idx="3565">
                  <c:v>42963.193981481469</c:v>
                </c:pt>
                <c:pt idx="3566">
                  <c:v>42963.194212962961</c:v>
                </c:pt>
                <c:pt idx="3567">
                  <c:v>42963.194444444445</c:v>
                </c:pt>
                <c:pt idx="3568">
                  <c:v>42963.194675925923</c:v>
                </c:pt>
                <c:pt idx="3569">
                  <c:v>42963.194907407407</c:v>
                </c:pt>
                <c:pt idx="3570">
                  <c:v>42963.195138888885</c:v>
                </c:pt>
                <c:pt idx="3571">
                  <c:v>42963.195370370362</c:v>
                </c:pt>
                <c:pt idx="3572">
                  <c:v>42963.195601851847</c:v>
                </c:pt>
                <c:pt idx="3573">
                  <c:v>42963.195833333324</c:v>
                </c:pt>
                <c:pt idx="3574">
                  <c:v>42963.196064814809</c:v>
                </c:pt>
                <c:pt idx="3575">
                  <c:v>42963.196296296293</c:v>
                </c:pt>
                <c:pt idx="3576">
                  <c:v>42963.196527777778</c:v>
                </c:pt>
                <c:pt idx="3577">
                  <c:v>42963.196759259255</c:v>
                </c:pt>
                <c:pt idx="3578">
                  <c:v>42963.196990740733</c:v>
                </c:pt>
                <c:pt idx="3579">
                  <c:v>42963.197222222225</c:v>
                </c:pt>
                <c:pt idx="3580">
                  <c:v>42963.197453703688</c:v>
                </c:pt>
                <c:pt idx="3581">
                  <c:v>42963.19768518518</c:v>
                </c:pt>
                <c:pt idx="3582">
                  <c:v>42963.197916666657</c:v>
                </c:pt>
                <c:pt idx="3583">
                  <c:v>42963.198148148149</c:v>
                </c:pt>
                <c:pt idx="3584">
                  <c:v>42963.198379629626</c:v>
                </c:pt>
                <c:pt idx="3585">
                  <c:v>42963.198611111104</c:v>
                </c:pt>
                <c:pt idx="3586">
                  <c:v>42963.198842592596</c:v>
                </c:pt>
                <c:pt idx="3587">
                  <c:v>42963.199074074073</c:v>
                </c:pt>
                <c:pt idx="3588">
                  <c:v>42963.19930555555</c:v>
                </c:pt>
                <c:pt idx="3589">
                  <c:v>42963.199537037035</c:v>
                </c:pt>
                <c:pt idx="3590">
                  <c:v>42963.199768518512</c:v>
                </c:pt>
                <c:pt idx="3591">
                  <c:v>42963.199999999997</c:v>
                </c:pt>
                <c:pt idx="3592">
                  <c:v>42963.200231481482</c:v>
                </c:pt>
                <c:pt idx="3593">
                  <c:v>42963.200462962959</c:v>
                </c:pt>
                <c:pt idx="3594">
                  <c:v>42963.200694444451</c:v>
                </c:pt>
                <c:pt idx="3595">
                  <c:v>42963.200925925928</c:v>
                </c:pt>
                <c:pt idx="3596">
                  <c:v>42963.201157407406</c:v>
                </c:pt>
                <c:pt idx="3597">
                  <c:v>42963.201388888883</c:v>
                </c:pt>
                <c:pt idx="3598">
                  <c:v>42963.201620370361</c:v>
                </c:pt>
                <c:pt idx="3599">
                  <c:v>42963.201851851845</c:v>
                </c:pt>
                <c:pt idx="3600">
                  <c:v>42963.202083333323</c:v>
                </c:pt>
                <c:pt idx="3601">
                  <c:v>42963.202314814815</c:v>
                </c:pt>
                <c:pt idx="3602">
                  <c:v>42963.202546296299</c:v>
                </c:pt>
                <c:pt idx="3603">
                  <c:v>42963.202777777777</c:v>
                </c:pt>
                <c:pt idx="3604">
                  <c:v>42963.203009259254</c:v>
                </c:pt>
                <c:pt idx="3605">
                  <c:v>42963.203240740731</c:v>
                </c:pt>
                <c:pt idx="3606">
                  <c:v>42963.203472222216</c:v>
                </c:pt>
                <c:pt idx="3607">
                  <c:v>42963.203703703686</c:v>
                </c:pt>
                <c:pt idx="3608">
                  <c:v>42963.203935185185</c:v>
                </c:pt>
                <c:pt idx="3609">
                  <c:v>42963.204166666663</c:v>
                </c:pt>
                <c:pt idx="3610">
                  <c:v>42963.204398148155</c:v>
                </c:pt>
                <c:pt idx="3611">
                  <c:v>42963.204629629625</c:v>
                </c:pt>
                <c:pt idx="3612">
                  <c:v>42963.204861111102</c:v>
                </c:pt>
                <c:pt idx="3613">
                  <c:v>42963.205092592594</c:v>
                </c:pt>
                <c:pt idx="3614">
                  <c:v>42963.205324074072</c:v>
                </c:pt>
                <c:pt idx="3615">
                  <c:v>42963.205555555556</c:v>
                </c:pt>
                <c:pt idx="3616">
                  <c:v>42963.205787037026</c:v>
                </c:pt>
                <c:pt idx="3617">
                  <c:v>42963.206018518518</c:v>
                </c:pt>
                <c:pt idx="3618">
                  <c:v>42963.206250000003</c:v>
                </c:pt>
                <c:pt idx="3619">
                  <c:v>42963.206481481473</c:v>
                </c:pt>
                <c:pt idx="3620">
                  <c:v>42963.206712962965</c:v>
                </c:pt>
                <c:pt idx="3621">
                  <c:v>42963.206944444442</c:v>
                </c:pt>
                <c:pt idx="3622">
                  <c:v>42963.207175925927</c:v>
                </c:pt>
                <c:pt idx="3623">
                  <c:v>42963.207407407404</c:v>
                </c:pt>
                <c:pt idx="3624">
                  <c:v>42963.207638888889</c:v>
                </c:pt>
                <c:pt idx="3625">
                  <c:v>42963.207870370381</c:v>
                </c:pt>
                <c:pt idx="3626">
                  <c:v>42963.208101851844</c:v>
                </c:pt>
                <c:pt idx="3627">
                  <c:v>42963.208333333336</c:v>
                </c:pt>
                <c:pt idx="3628">
                  <c:v>42963.208564814806</c:v>
                </c:pt>
                <c:pt idx="3629">
                  <c:v>42963.208796296298</c:v>
                </c:pt>
                <c:pt idx="3630">
                  <c:v>42963.209027777775</c:v>
                </c:pt>
                <c:pt idx="3631">
                  <c:v>42963.20925925926</c:v>
                </c:pt>
                <c:pt idx="3632">
                  <c:v>42963.20949074073</c:v>
                </c:pt>
                <c:pt idx="3633">
                  <c:v>42963.209722222215</c:v>
                </c:pt>
                <c:pt idx="3634">
                  <c:v>42963.209953703699</c:v>
                </c:pt>
                <c:pt idx="3635">
                  <c:v>42963.210185185184</c:v>
                </c:pt>
                <c:pt idx="3636">
                  <c:v>42963.210416666661</c:v>
                </c:pt>
                <c:pt idx="3637">
                  <c:v>42963.210648148153</c:v>
                </c:pt>
                <c:pt idx="3638">
                  <c:v>42963.210879629631</c:v>
                </c:pt>
                <c:pt idx="3639">
                  <c:v>42963.211111111101</c:v>
                </c:pt>
                <c:pt idx="3640">
                  <c:v>42963.211342592585</c:v>
                </c:pt>
                <c:pt idx="3641">
                  <c:v>42963.211574074085</c:v>
                </c:pt>
                <c:pt idx="3642">
                  <c:v>42963.211805555555</c:v>
                </c:pt>
                <c:pt idx="3643">
                  <c:v>42963.212037037039</c:v>
                </c:pt>
                <c:pt idx="3644">
                  <c:v>42963.212268518517</c:v>
                </c:pt>
                <c:pt idx="3645">
                  <c:v>42963.212500000001</c:v>
                </c:pt>
                <c:pt idx="3646">
                  <c:v>42963.212731481479</c:v>
                </c:pt>
                <c:pt idx="3647">
                  <c:v>42963.212962962964</c:v>
                </c:pt>
                <c:pt idx="3648">
                  <c:v>42963.213194444441</c:v>
                </c:pt>
                <c:pt idx="3649">
                  <c:v>42963.213425925926</c:v>
                </c:pt>
                <c:pt idx="3650">
                  <c:v>42963.21365740741</c:v>
                </c:pt>
                <c:pt idx="3651">
                  <c:v>42963.213888888888</c:v>
                </c:pt>
                <c:pt idx="3652">
                  <c:v>42963.214120370372</c:v>
                </c:pt>
                <c:pt idx="3653">
                  <c:v>42963.21435185185</c:v>
                </c:pt>
                <c:pt idx="3654">
                  <c:v>42963.214583333334</c:v>
                </c:pt>
                <c:pt idx="3655">
                  <c:v>42963.214814814812</c:v>
                </c:pt>
                <c:pt idx="3656">
                  <c:v>42963.215046296296</c:v>
                </c:pt>
                <c:pt idx="3657">
                  <c:v>42963.215277777781</c:v>
                </c:pt>
                <c:pt idx="3658">
                  <c:v>42963.215509259258</c:v>
                </c:pt>
                <c:pt idx="3659">
                  <c:v>42963.215740740729</c:v>
                </c:pt>
                <c:pt idx="3660">
                  <c:v>42963.21597222222</c:v>
                </c:pt>
                <c:pt idx="3661">
                  <c:v>42963.216203703705</c:v>
                </c:pt>
                <c:pt idx="3662">
                  <c:v>42963.216435185182</c:v>
                </c:pt>
                <c:pt idx="3663">
                  <c:v>42963.21666666666</c:v>
                </c:pt>
                <c:pt idx="3664">
                  <c:v>42963.216898148159</c:v>
                </c:pt>
                <c:pt idx="3665">
                  <c:v>42963.217129629622</c:v>
                </c:pt>
                <c:pt idx="3666">
                  <c:v>42963.217361111107</c:v>
                </c:pt>
                <c:pt idx="3667">
                  <c:v>42963.217592592591</c:v>
                </c:pt>
                <c:pt idx="3668">
                  <c:v>42963.217824074083</c:v>
                </c:pt>
                <c:pt idx="3669">
                  <c:v>42963.218055555553</c:v>
                </c:pt>
                <c:pt idx="3670">
                  <c:v>42963.218287037038</c:v>
                </c:pt>
                <c:pt idx="3671">
                  <c:v>42963.218518518523</c:v>
                </c:pt>
                <c:pt idx="3672">
                  <c:v>42963.21875</c:v>
                </c:pt>
                <c:pt idx="3673">
                  <c:v>42963.218981481485</c:v>
                </c:pt>
                <c:pt idx="3674">
                  <c:v>42963.219212962962</c:v>
                </c:pt>
                <c:pt idx="3675">
                  <c:v>42963.219444444447</c:v>
                </c:pt>
                <c:pt idx="3676">
                  <c:v>42963.219675925931</c:v>
                </c:pt>
                <c:pt idx="3677">
                  <c:v>42963.219907407409</c:v>
                </c:pt>
                <c:pt idx="3678">
                  <c:v>42963.220138888886</c:v>
                </c:pt>
                <c:pt idx="3679">
                  <c:v>42963.220370370371</c:v>
                </c:pt>
                <c:pt idx="3680">
                  <c:v>42963.220601851848</c:v>
                </c:pt>
                <c:pt idx="3681">
                  <c:v>42963.220833333326</c:v>
                </c:pt>
                <c:pt idx="3682">
                  <c:v>42963.221064814803</c:v>
                </c:pt>
                <c:pt idx="3683">
                  <c:v>42963.221296296295</c:v>
                </c:pt>
                <c:pt idx="3684">
                  <c:v>42963.221527777772</c:v>
                </c:pt>
                <c:pt idx="3685">
                  <c:v>42963.22175925925</c:v>
                </c:pt>
                <c:pt idx="3686">
                  <c:v>42963.221990740727</c:v>
                </c:pt>
                <c:pt idx="3687">
                  <c:v>42963.222222222212</c:v>
                </c:pt>
                <c:pt idx="3688">
                  <c:v>42963.222453703696</c:v>
                </c:pt>
                <c:pt idx="3689">
                  <c:v>42963.222685185181</c:v>
                </c:pt>
                <c:pt idx="3690">
                  <c:v>42963.222916666658</c:v>
                </c:pt>
                <c:pt idx="3691">
                  <c:v>42963.22314814815</c:v>
                </c:pt>
                <c:pt idx="3692">
                  <c:v>42963.22337962962</c:v>
                </c:pt>
                <c:pt idx="3693">
                  <c:v>42963.223611111098</c:v>
                </c:pt>
                <c:pt idx="3694">
                  <c:v>42963.223842592583</c:v>
                </c:pt>
                <c:pt idx="3695">
                  <c:v>42963.224074074082</c:v>
                </c:pt>
                <c:pt idx="3696">
                  <c:v>42963.224305555552</c:v>
                </c:pt>
                <c:pt idx="3697">
                  <c:v>42963.224537037036</c:v>
                </c:pt>
                <c:pt idx="3698">
                  <c:v>42963.224768518514</c:v>
                </c:pt>
                <c:pt idx="3699">
                  <c:v>42963.224999999999</c:v>
                </c:pt>
                <c:pt idx="3700">
                  <c:v>42963.225231481476</c:v>
                </c:pt>
                <c:pt idx="3701">
                  <c:v>42963.225462962946</c:v>
                </c:pt>
                <c:pt idx="3702">
                  <c:v>42963.225694444445</c:v>
                </c:pt>
                <c:pt idx="3703">
                  <c:v>42963.225925925915</c:v>
                </c:pt>
                <c:pt idx="3704">
                  <c:v>42963.226157407407</c:v>
                </c:pt>
                <c:pt idx="3705">
                  <c:v>42963.226388888885</c:v>
                </c:pt>
                <c:pt idx="3706">
                  <c:v>42963.226620370362</c:v>
                </c:pt>
                <c:pt idx="3707">
                  <c:v>42963.226851851854</c:v>
                </c:pt>
                <c:pt idx="3708">
                  <c:v>42963.227083333317</c:v>
                </c:pt>
                <c:pt idx="3709">
                  <c:v>42963.227314814809</c:v>
                </c:pt>
                <c:pt idx="3710">
                  <c:v>42963.227546296286</c:v>
                </c:pt>
                <c:pt idx="3711">
                  <c:v>42963.227777777771</c:v>
                </c:pt>
                <c:pt idx="3712">
                  <c:v>42963.228009259255</c:v>
                </c:pt>
                <c:pt idx="3713">
                  <c:v>42963.228240740733</c:v>
                </c:pt>
                <c:pt idx="3714">
                  <c:v>42963.228472222225</c:v>
                </c:pt>
                <c:pt idx="3715">
                  <c:v>42963.228703703688</c:v>
                </c:pt>
                <c:pt idx="3716">
                  <c:v>42963.228935185187</c:v>
                </c:pt>
                <c:pt idx="3717">
                  <c:v>42963.22916666665</c:v>
                </c:pt>
                <c:pt idx="3718">
                  <c:v>42963.229398148149</c:v>
                </c:pt>
                <c:pt idx="3719">
                  <c:v>42963.229629629619</c:v>
                </c:pt>
                <c:pt idx="3720">
                  <c:v>42963.229861111096</c:v>
                </c:pt>
                <c:pt idx="3721">
                  <c:v>42963.230092592596</c:v>
                </c:pt>
                <c:pt idx="3722">
                  <c:v>42963.230324074073</c:v>
                </c:pt>
                <c:pt idx="3723">
                  <c:v>42963.230555555558</c:v>
                </c:pt>
                <c:pt idx="3724">
                  <c:v>42963.230787037028</c:v>
                </c:pt>
                <c:pt idx="3725">
                  <c:v>42963.23101851852</c:v>
                </c:pt>
                <c:pt idx="3726">
                  <c:v>42963.231249999997</c:v>
                </c:pt>
                <c:pt idx="3727">
                  <c:v>42963.231481481467</c:v>
                </c:pt>
                <c:pt idx="3728">
                  <c:v>42963.231712962959</c:v>
                </c:pt>
                <c:pt idx="3729">
                  <c:v>42963.231944444444</c:v>
                </c:pt>
                <c:pt idx="3730">
                  <c:v>42963.232175925928</c:v>
                </c:pt>
                <c:pt idx="3731">
                  <c:v>42963.232407407406</c:v>
                </c:pt>
                <c:pt idx="3732">
                  <c:v>42963.232638888891</c:v>
                </c:pt>
                <c:pt idx="3733">
                  <c:v>42963.232870370368</c:v>
                </c:pt>
                <c:pt idx="3734">
                  <c:v>42963.233101851838</c:v>
                </c:pt>
                <c:pt idx="3735">
                  <c:v>42963.233333333323</c:v>
                </c:pt>
                <c:pt idx="3736">
                  <c:v>42963.233564814807</c:v>
                </c:pt>
                <c:pt idx="3737">
                  <c:v>42963.233796296292</c:v>
                </c:pt>
                <c:pt idx="3738">
                  <c:v>42963.234027777777</c:v>
                </c:pt>
                <c:pt idx="3739">
                  <c:v>42963.234259259261</c:v>
                </c:pt>
                <c:pt idx="3740">
                  <c:v>42963.234490740731</c:v>
                </c:pt>
                <c:pt idx="3741">
                  <c:v>42963.234722222216</c:v>
                </c:pt>
                <c:pt idx="3742">
                  <c:v>42963.234953703693</c:v>
                </c:pt>
                <c:pt idx="3743">
                  <c:v>42963.235185185178</c:v>
                </c:pt>
                <c:pt idx="3744">
                  <c:v>42963.235416666663</c:v>
                </c:pt>
                <c:pt idx="3745">
                  <c:v>42963.235648148147</c:v>
                </c:pt>
                <c:pt idx="3746">
                  <c:v>42963.235879629625</c:v>
                </c:pt>
                <c:pt idx="3747">
                  <c:v>42963.236111111102</c:v>
                </c:pt>
                <c:pt idx="3748">
                  <c:v>42963.236342592594</c:v>
                </c:pt>
                <c:pt idx="3749">
                  <c:v>42963.236574074079</c:v>
                </c:pt>
                <c:pt idx="3750">
                  <c:v>42963.236805555556</c:v>
                </c:pt>
                <c:pt idx="3751">
                  <c:v>42963.237037037034</c:v>
                </c:pt>
                <c:pt idx="3752">
                  <c:v>42963.237268518511</c:v>
                </c:pt>
                <c:pt idx="3753">
                  <c:v>42963.237499999996</c:v>
                </c:pt>
                <c:pt idx="3754">
                  <c:v>42963.237731481473</c:v>
                </c:pt>
                <c:pt idx="3755">
                  <c:v>42963.237962962958</c:v>
                </c:pt>
                <c:pt idx="3756">
                  <c:v>42963.238194444442</c:v>
                </c:pt>
                <c:pt idx="3757">
                  <c:v>42963.238425925927</c:v>
                </c:pt>
                <c:pt idx="3758">
                  <c:v>42963.238657407412</c:v>
                </c:pt>
                <c:pt idx="3759">
                  <c:v>42963.238888888889</c:v>
                </c:pt>
                <c:pt idx="3760">
                  <c:v>42963.239120370374</c:v>
                </c:pt>
                <c:pt idx="3761">
                  <c:v>42963.239351851844</c:v>
                </c:pt>
                <c:pt idx="3762">
                  <c:v>42963.239583333328</c:v>
                </c:pt>
                <c:pt idx="3763">
                  <c:v>42963.239814814806</c:v>
                </c:pt>
                <c:pt idx="3764">
                  <c:v>42963.240046296298</c:v>
                </c:pt>
                <c:pt idx="3765">
                  <c:v>42963.240277777782</c:v>
                </c:pt>
                <c:pt idx="3766">
                  <c:v>42963.24050925926</c:v>
                </c:pt>
                <c:pt idx="3767">
                  <c:v>42963.24074074073</c:v>
                </c:pt>
                <c:pt idx="3768">
                  <c:v>42963.240972222222</c:v>
                </c:pt>
                <c:pt idx="3769">
                  <c:v>42963.241203703699</c:v>
                </c:pt>
                <c:pt idx="3770">
                  <c:v>42963.241435185184</c:v>
                </c:pt>
                <c:pt idx="3771">
                  <c:v>42963.241666666654</c:v>
                </c:pt>
                <c:pt idx="3772">
                  <c:v>42963.241898148153</c:v>
                </c:pt>
                <c:pt idx="3773">
                  <c:v>42963.242129629623</c:v>
                </c:pt>
                <c:pt idx="3774">
                  <c:v>42963.242361111101</c:v>
                </c:pt>
                <c:pt idx="3775">
                  <c:v>42963.242592592593</c:v>
                </c:pt>
                <c:pt idx="3776">
                  <c:v>42963.242824074085</c:v>
                </c:pt>
                <c:pt idx="3777">
                  <c:v>42963.243055555555</c:v>
                </c:pt>
                <c:pt idx="3778">
                  <c:v>42963.243287037032</c:v>
                </c:pt>
                <c:pt idx="3779">
                  <c:v>42963.243518518517</c:v>
                </c:pt>
                <c:pt idx="3780">
                  <c:v>42963.243749999994</c:v>
                </c:pt>
                <c:pt idx="3781">
                  <c:v>42963.243981481472</c:v>
                </c:pt>
                <c:pt idx="3782">
                  <c:v>42963.244212962971</c:v>
                </c:pt>
                <c:pt idx="3783">
                  <c:v>42963.244444444441</c:v>
                </c:pt>
                <c:pt idx="3784">
                  <c:v>42963.244675925933</c:v>
                </c:pt>
                <c:pt idx="3785">
                  <c:v>42963.24490740741</c:v>
                </c:pt>
                <c:pt idx="3786">
                  <c:v>42963.245138888888</c:v>
                </c:pt>
                <c:pt idx="3787">
                  <c:v>42963.245370370372</c:v>
                </c:pt>
                <c:pt idx="3788">
                  <c:v>42963.245601851842</c:v>
                </c:pt>
                <c:pt idx="3789">
                  <c:v>42963.245833333334</c:v>
                </c:pt>
                <c:pt idx="3790">
                  <c:v>42963.246064814804</c:v>
                </c:pt>
                <c:pt idx="3791">
                  <c:v>42963.246296296304</c:v>
                </c:pt>
                <c:pt idx="3792">
                  <c:v>42963.246527777781</c:v>
                </c:pt>
                <c:pt idx="3793">
                  <c:v>42963.246759259258</c:v>
                </c:pt>
                <c:pt idx="3794">
                  <c:v>42963.246990740736</c:v>
                </c:pt>
                <c:pt idx="3795">
                  <c:v>42963.24722222222</c:v>
                </c:pt>
                <c:pt idx="3796">
                  <c:v>42963.247453703698</c:v>
                </c:pt>
                <c:pt idx="3797">
                  <c:v>42963.247685185175</c:v>
                </c:pt>
                <c:pt idx="3798">
                  <c:v>42963.24791666666</c:v>
                </c:pt>
                <c:pt idx="3799">
                  <c:v>42963.248148148152</c:v>
                </c:pt>
                <c:pt idx="3800">
                  <c:v>42963.248379629629</c:v>
                </c:pt>
                <c:pt idx="3801">
                  <c:v>42963.248611111114</c:v>
                </c:pt>
                <c:pt idx="3802">
                  <c:v>42963.248842592591</c:v>
                </c:pt>
                <c:pt idx="3803">
                  <c:v>42963.249074074083</c:v>
                </c:pt>
                <c:pt idx="3804">
                  <c:v>42963.249305555546</c:v>
                </c:pt>
                <c:pt idx="3805">
                  <c:v>42963.249537037038</c:v>
                </c:pt>
                <c:pt idx="3806">
                  <c:v>42963.249768518508</c:v>
                </c:pt>
                <c:pt idx="3807">
                  <c:v>42963.25</c:v>
                </c:pt>
                <c:pt idx="3808">
                  <c:v>42963.250231481492</c:v>
                </c:pt>
                <c:pt idx="3809">
                  <c:v>42963.250462962955</c:v>
                </c:pt>
                <c:pt idx="3810">
                  <c:v>42963.250694444454</c:v>
                </c:pt>
                <c:pt idx="3811">
                  <c:v>42963.250925925931</c:v>
                </c:pt>
                <c:pt idx="3812">
                  <c:v>42963.251157407409</c:v>
                </c:pt>
                <c:pt idx="3813">
                  <c:v>42963.251388888886</c:v>
                </c:pt>
                <c:pt idx="3814">
                  <c:v>42963.251620370371</c:v>
                </c:pt>
                <c:pt idx="3815">
                  <c:v>42963.251851851855</c:v>
                </c:pt>
                <c:pt idx="3816">
                  <c:v>42963.252083333326</c:v>
                </c:pt>
                <c:pt idx="3817">
                  <c:v>42963.252314814818</c:v>
                </c:pt>
                <c:pt idx="3818">
                  <c:v>42963.252546296302</c:v>
                </c:pt>
                <c:pt idx="3819">
                  <c:v>42963.25277777778</c:v>
                </c:pt>
                <c:pt idx="3820">
                  <c:v>42963.253009259257</c:v>
                </c:pt>
                <c:pt idx="3821">
                  <c:v>42963.253240740734</c:v>
                </c:pt>
                <c:pt idx="3822">
                  <c:v>42963.253472222212</c:v>
                </c:pt>
                <c:pt idx="3823">
                  <c:v>42963.253703703696</c:v>
                </c:pt>
                <c:pt idx="3824">
                  <c:v>42963.253935185188</c:v>
                </c:pt>
                <c:pt idx="3825">
                  <c:v>42963.254166666658</c:v>
                </c:pt>
                <c:pt idx="3826">
                  <c:v>42963.254398148165</c:v>
                </c:pt>
                <c:pt idx="3827">
                  <c:v>42963.254629629628</c:v>
                </c:pt>
                <c:pt idx="3828">
                  <c:v>42963.254861111105</c:v>
                </c:pt>
                <c:pt idx="3829">
                  <c:v>42963.25509259259</c:v>
                </c:pt>
                <c:pt idx="3830">
                  <c:v>42963.255324074082</c:v>
                </c:pt>
                <c:pt idx="3831">
                  <c:v>42963.255555555559</c:v>
                </c:pt>
                <c:pt idx="3832">
                  <c:v>42963.255787037029</c:v>
                </c:pt>
                <c:pt idx="3833">
                  <c:v>42963.256018518528</c:v>
                </c:pt>
                <c:pt idx="3834">
                  <c:v>42963.256250000006</c:v>
                </c:pt>
                <c:pt idx="3835">
                  <c:v>42963.256481481476</c:v>
                </c:pt>
                <c:pt idx="3836">
                  <c:v>42963.256712962961</c:v>
                </c:pt>
                <c:pt idx="3837">
                  <c:v>42963.256944444453</c:v>
                </c:pt>
                <c:pt idx="3838">
                  <c:v>42963.257175925923</c:v>
                </c:pt>
                <c:pt idx="3839">
                  <c:v>42963.257407407407</c:v>
                </c:pt>
                <c:pt idx="3840">
                  <c:v>42963.257638888892</c:v>
                </c:pt>
                <c:pt idx="3841">
                  <c:v>42963.257870370369</c:v>
                </c:pt>
                <c:pt idx="3842">
                  <c:v>42963.258101851854</c:v>
                </c:pt>
                <c:pt idx="3843">
                  <c:v>42963.258333333331</c:v>
                </c:pt>
                <c:pt idx="3844">
                  <c:v>42963.258564814816</c:v>
                </c:pt>
                <c:pt idx="3845">
                  <c:v>42963.258796296293</c:v>
                </c:pt>
                <c:pt idx="3846">
                  <c:v>42963.259027777778</c:v>
                </c:pt>
                <c:pt idx="3847">
                  <c:v>42963.259259259263</c:v>
                </c:pt>
                <c:pt idx="3848">
                  <c:v>42963.259490740733</c:v>
                </c:pt>
                <c:pt idx="3849">
                  <c:v>42963.259722222225</c:v>
                </c:pt>
                <c:pt idx="3850">
                  <c:v>42963.259953703695</c:v>
                </c:pt>
                <c:pt idx="3851">
                  <c:v>42963.26018518518</c:v>
                </c:pt>
                <c:pt idx="3852">
                  <c:v>42963.260416666657</c:v>
                </c:pt>
                <c:pt idx="3853">
                  <c:v>42963.260648148149</c:v>
                </c:pt>
                <c:pt idx="3854">
                  <c:v>42963.260879629626</c:v>
                </c:pt>
                <c:pt idx="3855">
                  <c:v>42963.261111111096</c:v>
                </c:pt>
                <c:pt idx="3856">
                  <c:v>42963.261342592588</c:v>
                </c:pt>
                <c:pt idx="3857">
                  <c:v>42963.261574074073</c:v>
                </c:pt>
                <c:pt idx="3858">
                  <c:v>42963.26180555555</c:v>
                </c:pt>
                <c:pt idx="3859">
                  <c:v>42963.262037037035</c:v>
                </c:pt>
                <c:pt idx="3860">
                  <c:v>42963.26226851852</c:v>
                </c:pt>
                <c:pt idx="3861">
                  <c:v>42963.262499999997</c:v>
                </c:pt>
                <c:pt idx="3862">
                  <c:v>42963.262731481474</c:v>
                </c:pt>
                <c:pt idx="3863">
                  <c:v>42963.262962962959</c:v>
                </c:pt>
                <c:pt idx="3864">
                  <c:v>42963.263194444444</c:v>
                </c:pt>
                <c:pt idx="3865">
                  <c:v>42963.263425925921</c:v>
                </c:pt>
                <c:pt idx="3866">
                  <c:v>42963.263657407406</c:v>
                </c:pt>
                <c:pt idx="3867">
                  <c:v>42963.263888888883</c:v>
                </c:pt>
                <c:pt idx="3868">
                  <c:v>42963.264120370361</c:v>
                </c:pt>
                <c:pt idx="3869">
                  <c:v>42963.264351851845</c:v>
                </c:pt>
                <c:pt idx="3870">
                  <c:v>42963.264583333323</c:v>
                </c:pt>
                <c:pt idx="3871">
                  <c:v>42963.264814814815</c:v>
                </c:pt>
                <c:pt idx="3872">
                  <c:v>42963.265046296292</c:v>
                </c:pt>
                <c:pt idx="3873">
                  <c:v>42963.265277777777</c:v>
                </c:pt>
                <c:pt idx="3874">
                  <c:v>42963.265509259254</c:v>
                </c:pt>
                <c:pt idx="3875">
                  <c:v>42963.265740740724</c:v>
                </c:pt>
                <c:pt idx="3876">
                  <c:v>42963.265972222216</c:v>
                </c:pt>
                <c:pt idx="3877">
                  <c:v>42963.266203703693</c:v>
                </c:pt>
                <c:pt idx="3878">
                  <c:v>42963.266435185185</c:v>
                </c:pt>
                <c:pt idx="3879">
                  <c:v>42963.266666666663</c:v>
                </c:pt>
                <c:pt idx="3880">
                  <c:v>42963.266898148155</c:v>
                </c:pt>
                <c:pt idx="3881">
                  <c:v>42963.267129629618</c:v>
                </c:pt>
                <c:pt idx="3882">
                  <c:v>42963.267361111095</c:v>
                </c:pt>
                <c:pt idx="3883">
                  <c:v>42963.267592592594</c:v>
                </c:pt>
                <c:pt idx="3884">
                  <c:v>42963.267824074072</c:v>
                </c:pt>
                <c:pt idx="3885">
                  <c:v>42963.268055555556</c:v>
                </c:pt>
                <c:pt idx="3886">
                  <c:v>42963.268287037034</c:v>
                </c:pt>
                <c:pt idx="3887">
                  <c:v>42963.268518518518</c:v>
                </c:pt>
                <c:pt idx="3888">
                  <c:v>42963.268749999996</c:v>
                </c:pt>
                <c:pt idx="3889">
                  <c:v>42963.268981481473</c:v>
                </c:pt>
                <c:pt idx="3890">
                  <c:v>42963.269212962965</c:v>
                </c:pt>
                <c:pt idx="3891">
                  <c:v>42963.269444444435</c:v>
                </c:pt>
                <c:pt idx="3892">
                  <c:v>42963.269675925927</c:v>
                </c:pt>
                <c:pt idx="3893">
                  <c:v>42963.269907407404</c:v>
                </c:pt>
                <c:pt idx="3894">
                  <c:v>42963.270138888889</c:v>
                </c:pt>
                <c:pt idx="3895">
                  <c:v>42963.270370370381</c:v>
                </c:pt>
                <c:pt idx="3896">
                  <c:v>42963.270601851844</c:v>
                </c:pt>
                <c:pt idx="3897">
                  <c:v>42963.270833333336</c:v>
                </c:pt>
                <c:pt idx="3898">
                  <c:v>42963.271064814799</c:v>
                </c:pt>
                <c:pt idx="3899">
                  <c:v>42963.271296296298</c:v>
                </c:pt>
                <c:pt idx="3900">
                  <c:v>42963.271527777775</c:v>
                </c:pt>
                <c:pt idx="3901">
                  <c:v>42963.271759259253</c:v>
                </c:pt>
                <c:pt idx="3902">
                  <c:v>42963.27199074073</c:v>
                </c:pt>
                <c:pt idx="3903">
                  <c:v>42963.272222222222</c:v>
                </c:pt>
                <c:pt idx="3904">
                  <c:v>42963.272453703699</c:v>
                </c:pt>
                <c:pt idx="3905">
                  <c:v>42963.272685185184</c:v>
                </c:pt>
                <c:pt idx="3906">
                  <c:v>42963.272916666661</c:v>
                </c:pt>
                <c:pt idx="3907">
                  <c:v>42963.273148148146</c:v>
                </c:pt>
                <c:pt idx="3908">
                  <c:v>42963.273379629623</c:v>
                </c:pt>
                <c:pt idx="3909">
                  <c:v>42963.273611111101</c:v>
                </c:pt>
                <c:pt idx="3910">
                  <c:v>42963.273842592585</c:v>
                </c:pt>
                <c:pt idx="3911">
                  <c:v>42963.274074074085</c:v>
                </c:pt>
                <c:pt idx="3912">
                  <c:v>42963.274305555555</c:v>
                </c:pt>
                <c:pt idx="3913">
                  <c:v>42963.274537037039</c:v>
                </c:pt>
                <c:pt idx="3914">
                  <c:v>42963.27476851851</c:v>
                </c:pt>
                <c:pt idx="3915">
                  <c:v>42963.274999999994</c:v>
                </c:pt>
                <c:pt idx="3916">
                  <c:v>42963.275231481479</c:v>
                </c:pt>
                <c:pt idx="3917">
                  <c:v>42963.275462962956</c:v>
                </c:pt>
                <c:pt idx="3918">
                  <c:v>42963.275694444441</c:v>
                </c:pt>
                <c:pt idx="3919">
                  <c:v>42963.275925925926</c:v>
                </c:pt>
                <c:pt idx="3920">
                  <c:v>42963.27615740741</c:v>
                </c:pt>
                <c:pt idx="3921">
                  <c:v>42963.276388888888</c:v>
                </c:pt>
                <c:pt idx="3922">
                  <c:v>42963.276620370372</c:v>
                </c:pt>
                <c:pt idx="3923">
                  <c:v>42963.27685185185</c:v>
                </c:pt>
                <c:pt idx="3924">
                  <c:v>42963.277083333327</c:v>
                </c:pt>
                <c:pt idx="3925">
                  <c:v>42963.277314814804</c:v>
                </c:pt>
                <c:pt idx="3926">
                  <c:v>42963.277546296296</c:v>
                </c:pt>
                <c:pt idx="3927">
                  <c:v>42963.277777777774</c:v>
                </c:pt>
                <c:pt idx="3928">
                  <c:v>42963.278009259258</c:v>
                </c:pt>
                <c:pt idx="3929">
                  <c:v>42963.278240740736</c:v>
                </c:pt>
                <c:pt idx="3930">
                  <c:v>42963.27847222222</c:v>
                </c:pt>
                <c:pt idx="3931">
                  <c:v>42963.278703703698</c:v>
                </c:pt>
                <c:pt idx="3932">
                  <c:v>42963.278935185182</c:v>
                </c:pt>
                <c:pt idx="3933">
                  <c:v>42963.279166666653</c:v>
                </c:pt>
                <c:pt idx="3934">
                  <c:v>42963.279398148152</c:v>
                </c:pt>
                <c:pt idx="3935">
                  <c:v>42963.279629629622</c:v>
                </c:pt>
                <c:pt idx="3936">
                  <c:v>42963.279861111107</c:v>
                </c:pt>
                <c:pt idx="3937">
                  <c:v>42963.280092592591</c:v>
                </c:pt>
                <c:pt idx="3938">
                  <c:v>42963.280324074083</c:v>
                </c:pt>
                <c:pt idx="3939">
                  <c:v>42963.280555555553</c:v>
                </c:pt>
                <c:pt idx="3940">
                  <c:v>42963.280787037031</c:v>
                </c:pt>
                <c:pt idx="3941">
                  <c:v>42963.281018518515</c:v>
                </c:pt>
                <c:pt idx="3942">
                  <c:v>42963.28125</c:v>
                </c:pt>
                <c:pt idx="3943">
                  <c:v>42963.281481481477</c:v>
                </c:pt>
                <c:pt idx="3944">
                  <c:v>42963.281712962955</c:v>
                </c:pt>
                <c:pt idx="3945">
                  <c:v>42963.281944444447</c:v>
                </c:pt>
                <c:pt idx="3946">
                  <c:v>42963.282175925931</c:v>
                </c:pt>
                <c:pt idx="3947">
                  <c:v>42963.282407407409</c:v>
                </c:pt>
                <c:pt idx="3948">
                  <c:v>42963.282638888893</c:v>
                </c:pt>
                <c:pt idx="3949">
                  <c:v>42963.282870370378</c:v>
                </c:pt>
                <c:pt idx="3950">
                  <c:v>42963.283101851848</c:v>
                </c:pt>
                <c:pt idx="3951">
                  <c:v>42963.283333333326</c:v>
                </c:pt>
                <c:pt idx="3952">
                  <c:v>42963.28356481481</c:v>
                </c:pt>
                <c:pt idx="3953">
                  <c:v>42963.283796296295</c:v>
                </c:pt>
                <c:pt idx="3954">
                  <c:v>42963.28402777778</c:v>
                </c:pt>
                <c:pt idx="3955">
                  <c:v>42963.284259259264</c:v>
                </c:pt>
                <c:pt idx="3956">
                  <c:v>42963.284490740734</c:v>
                </c:pt>
                <c:pt idx="3957">
                  <c:v>42963.284722222212</c:v>
                </c:pt>
                <c:pt idx="3958">
                  <c:v>42963.284953703704</c:v>
                </c:pt>
                <c:pt idx="3959">
                  <c:v>42963.285185185181</c:v>
                </c:pt>
                <c:pt idx="3960">
                  <c:v>42963.285416666658</c:v>
                </c:pt>
                <c:pt idx="3961">
                  <c:v>42963.285648148158</c:v>
                </c:pt>
                <c:pt idx="3962">
                  <c:v>42963.285879629628</c:v>
                </c:pt>
                <c:pt idx="3963">
                  <c:v>42963.286111111105</c:v>
                </c:pt>
                <c:pt idx="3964">
                  <c:v>42963.28634259259</c:v>
                </c:pt>
                <c:pt idx="3965">
                  <c:v>42963.286574074089</c:v>
                </c:pt>
                <c:pt idx="3966">
                  <c:v>42963.286805555559</c:v>
                </c:pt>
                <c:pt idx="3967">
                  <c:v>42963.287037037036</c:v>
                </c:pt>
                <c:pt idx="3968">
                  <c:v>42963.287268518521</c:v>
                </c:pt>
                <c:pt idx="3969">
                  <c:v>42963.287499999999</c:v>
                </c:pt>
                <c:pt idx="3970">
                  <c:v>42963.287731481476</c:v>
                </c:pt>
                <c:pt idx="3971">
                  <c:v>42963.287962962953</c:v>
                </c:pt>
                <c:pt idx="3972">
                  <c:v>42963.288194444453</c:v>
                </c:pt>
                <c:pt idx="3973">
                  <c:v>42963.288425925923</c:v>
                </c:pt>
                <c:pt idx="3974">
                  <c:v>42963.288657407415</c:v>
                </c:pt>
                <c:pt idx="3975">
                  <c:v>42963.288888888892</c:v>
                </c:pt>
                <c:pt idx="3976">
                  <c:v>42963.289120370362</c:v>
                </c:pt>
                <c:pt idx="3977">
                  <c:v>42963.289351851854</c:v>
                </c:pt>
                <c:pt idx="3978">
                  <c:v>42963.289583333324</c:v>
                </c:pt>
                <c:pt idx="3979">
                  <c:v>42963.289814814816</c:v>
                </c:pt>
                <c:pt idx="3980">
                  <c:v>42963.290046296286</c:v>
                </c:pt>
                <c:pt idx="3981">
                  <c:v>42963.290277777778</c:v>
                </c:pt>
                <c:pt idx="3982">
                  <c:v>42963.290509259255</c:v>
                </c:pt>
                <c:pt idx="3983">
                  <c:v>42963.290740740726</c:v>
                </c:pt>
                <c:pt idx="3984">
                  <c:v>42963.290972222225</c:v>
                </c:pt>
                <c:pt idx="3985">
                  <c:v>42963.291203703688</c:v>
                </c:pt>
                <c:pt idx="3986">
                  <c:v>42963.29143518518</c:v>
                </c:pt>
                <c:pt idx="3987">
                  <c:v>42963.29166666665</c:v>
                </c:pt>
                <c:pt idx="3988">
                  <c:v>42963.291898148149</c:v>
                </c:pt>
                <c:pt idx="3989">
                  <c:v>42963.292129629619</c:v>
                </c:pt>
                <c:pt idx="3990">
                  <c:v>42963.292361111096</c:v>
                </c:pt>
                <c:pt idx="3991">
                  <c:v>42963.292592592596</c:v>
                </c:pt>
                <c:pt idx="3992">
                  <c:v>42963.292824074073</c:v>
                </c:pt>
                <c:pt idx="3993">
                  <c:v>42963.29305555555</c:v>
                </c:pt>
                <c:pt idx="3994">
                  <c:v>42963.293287037028</c:v>
                </c:pt>
                <c:pt idx="3995">
                  <c:v>42963.29351851852</c:v>
                </c:pt>
                <c:pt idx="3996">
                  <c:v>42963.29374999999</c:v>
                </c:pt>
                <c:pt idx="3997">
                  <c:v>42963.293981481467</c:v>
                </c:pt>
                <c:pt idx="3998">
                  <c:v>42963.294212962966</c:v>
                </c:pt>
                <c:pt idx="3999">
                  <c:v>42963.294444444444</c:v>
                </c:pt>
                <c:pt idx="4000">
                  <c:v>42963.294675925928</c:v>
                </c:pt>
                <c:pt idx="4001">
                  <c:v>42963.294907407406</c:v>
                </c:pt>
                <c:pt idx="4002">
                  <c:v>42963.295138888883</c:v>
                </c:pt>
                <c:pt idx="4003">
                  <c:v>42963.295370370361</c:v>
                </c:pt>
                <c:pt idx="4004">
                  <c:v>42963.295601851838</c:v>
                </c:pt>
                <c:pt idx="4005">
                  <c:v>42963.295833333323</c:v>
                </c:pt>
                <c:pt idx="4006">
                  <c:v>42963.296064814807</c:v>
                </c:pt>
                <c:pt idx="4007">
                  <c:v>42963.296296296299</c:v>
                </c:pt>
                <c:pt idx="4008">
                  <c:v>42963.296527777777</c:v>
                </c:pt>
                <c:pt idx="4009">
                  <c:v>42963.296759259254</c:v>
                </c:pt>
                <c:pt idx="4010">
                  <c:v>42963.296990740731</c:v>
                </c:pt>
                <c:pt idx="4011">
                  <c:v>42963.297222222216</c:v>
                </c:pt>
                <c:pt idx="4012">
                  <c:v>42963.297453703686</c:v>
                </c:pt>
                <c:pt idx="4013">
                  <c:v>42963.297685185178</c:v>
                </c:pt>
                <c:pt idx="4014">
                  <c:v>42963.297916666663</c:v>
                </c:pt>
                <c:pt idx="4015">
                  <c:v>42963.298148148147</c:v>
                </c:pt>
                <c:pt idx="4016">
                  <c:v>42963.298379629625</c:v>
                </c:pt>
                <c:pt idx="4017">
                  <c:v>42963.298611111102</c:v>
                </c:pt>
                <c:pt idx="4018">
                  <c:v>42963.298842592594</c:v>
                </c:pt>
                <c:pt idx="4019">
                  <c:v>42963.299074074072</c:v>
                </c:pt>
                <c:pt idx="4020">
                  <c:v>42963.299305555549</c:v>
                </c:pt>
                <c:pt idx="4021">
                  <c:v>42963.299537037034</c:v>
                </c:pt>
                <c:pt idx="4022">
                  <c:v>42963.299768518504</c:v>
                </c:pt>
                <c:pt idx="4023">
                  <c:v>42963.3</c:v>
                </c:pt>
                <c:pt idx="4024">
                  <c:v>42963.300231481488</c:v>
                </c:pt>
                <c:pt idx="4025">
                  <c:v>42963.300462962965</c:v>
                </c:pt>
                <c:pt idx="4026">
                  <c:v>42963.30069444445</c:v>
                </c:pt>
                <c:pt idx="4027">
                  <c:v>42963.300925925934</c:v>
                </c:pt>
                <c:pt idx="4028">
                  <c:v>42963.301157407412</c:v>
                </c:pt>
                <c:pt idx="4029">
                  <c:v>42963.301388888889</c:v>
                </c:pt>
                <c:pt idx="4030">
                  <c:v>42963.301620370381</c:v>
                </c:pt>
                <c:pt idx="4031">
                  <c:v>42963.301851851851</c:v>
                </c:pt>
                <c:pt idx="4032">
                  <c:v>42963.302083333336</c:v>
                </c:pt>
                <c:pt idx="4033">
                  <c:v>42963.302314814813</c:v>
                </c:pt>
                <c:pt idx="4034">
                  <c:v>42963.302546296305</c:v>
                </c:pt>
                <c:pt idx="4035">
                  <c:v>42963.302777777782</c:v>
                </c:pt>
                <c:pt idx="4036">
                  <c:v>42963.30300925926</c:v>
                </c:pt>
                <c:pt idx="4037">
                  <c:v>42963.303240740737</c:v>
                </c:pt>
                <c:pt idx="4038">
                  <c:v>42963.303472222222</c:v>
                </c:pt>
                <c:pt idx="4039">
                  <c:v>42963.303703703699</c:v>
                </c:pt>
                <c:pt idx="4040">
                  <c:v>42963.303935185191</c:v>
                </c:pt>
                <c:pt idx="4041">
                  <c:v>42963.304166666661</c:v>
                </c:pt>
                <c:pt idx="4042">
                  <c:v>42963.304398148161</c:v>
                </c:pt>
                <c:pt idx="4043">
                  <c:v>42963.304629629631</c:v>
                </c:pt>
                <c:pt idx="4044">
                  <c:v>42963.304861111108</c:v>
                </c:pt>
                <c:pt idx="4045">
                  <c:v>42963.305092592593</c:v>
                </c:pt>
                <c:pt idx="4046">
                  <c:v>42963.305324074085</c:v>
                </c:pt>
                <c:pt idx="4047">
                  <c:v>42963.305555555562</c:v>
                </c:pt>
                <c:pt idx="4048">
                  <c:v>42963.305787037032</c:v>
                </c:pt>
                <c:pt idx="4049">
                  <c:v>42963.306018518524</c:v>
                </c:pt>
                <c:pt idx="4050">
                  <c:v>42963.306250000009</c:v>
                </c:pt>
                <c:pt idx="4051">
                  <c:v>42963.306481481479</c:v>
                </c:pt>
                <c:pt idx="4052">
                  <c:v>42963.306712962971</c:v>
                </c:pt>
                <c:pt idx="4053">
                  <c:v>42963.306944444448</c:v>
                </c:pt>
                <c:pt idx="4054">
                  <c:v>42963.307175925933</c:v>
                </c:pt>
                <c:pt idx="4055">
                  <c:v>42963.30740740741</c:v>
                </c:pt>
                <c:pt idx="4056">
                  <c:v>42963.307638888895</c:v>
                </c:pt>
                <c:pt idx="4057">
                  <c:v>42963.30787037038</c:v>
                </c:pt>
                <c:pt idx="4058">
                  <c:v>42963.30810185185</c:v>
                </c:pt>
                <c:pt idx="4059">
                  <c:v>42963.308333333342</c:v>
                </c:pt>
                <c:pt idx="4060">
                  <c:v>42963.308564814812</c:v>
                </c:pt>
                <c:pt idx="4061">
                  <c:v>42963.308796296304</c:v>
                </c:pt>
                <c:pt idx="4062">
                  <c:v>42963.309027777781</c:v>
                </c:pt>
                <c:pt idx="4063">
                  <c:v>42963.309259259266</c:v>
                </c:pt>
                <c:pt idx="4064">
                  <c:v>42963.309490740736</c:v>
                </c:pt>
                <c:pt idx="4065">
                  <c:v>42963.30972222222</c:v>
                </c:pt>
                <c:pt idx="4066">
                  <c:v>42963.309953703705</c:v>
                </c:pt>
                <c:pt idx="4067">
                  <c:v>42963.310185185182</c:v>
                </c:pt>
                <c:pt idx="4068">
                  <c:v>42963.310416666667</c:v>
                </c:pt>
                <c:pt idx="4069">
                  <c:v>42963.310648148159</c:v>
                </c:pt>
                <c:pt idx="4070">
                  <c:v>42963.310879629636</c:v>
                </c:pt>
                <c:pt idx="4071">
                  <c:v>42963.311111111114</c:v>
                </c:pt>
                <c:pt idx="4072">
                  <c:v>42963.311342592591</c:v>
                </c:pt>
                <c:pt idx="4073">
                  <c:v>42963.31157407409</c:v>
                </c:pt>
                <c:pt idx="4074">
                  <c:v>42963.311805555553</c:v>
                </c:pt>
                <c:pt idx="4075">
                  <c:v>42963.312037037045</c:v>
                </c:pt>
                <c:pt idx="4076">
                  <c:v>42963.312268518523</c:v>
                </c:pt>
                <c:pt idx="4077">
                  <c:v>42963.312500000007</c:v>
                </c:pt>
                <c:pt idx="4078">
                  <c:v>42963.312731481492</c:v>
                </c:pt>
                <c:pt idx="4079">
                  <c:v>42963.312962962962</c:v>
                </c:pt>
                <c:pt idx="4080">
                  <c:v>42963.313194444454</c:v>
                </c:pt>
                <c:pt idx="4081">
                  <c:v>42963.313425925931</c:v>
                </c:pt>
                <c:pt idx="4082">
                  <c:v>42963.313657407416</c:v>
                </c:pt>
                <c:pt idx="4083">
                  <c:v>42963.313888888893</c:v>
                </c:pt>
                <c:pt idx="4084">
                  <c:v>42963.314120370378</c:v>
                </c:pt>
                <c:pt idx="4085">
                  <c:v>42963.314351851863</c:v>
                </c:pt>
                <c:pt idx="4086">
                  <c:v>42963.314583333333</c:v>
                </c:pt>
                <c:pt idx="4087">
                  <c:v>42963.314814814825</c:v>
                </c:pt>
                <c:pt idx="4088">
                  <c:v>42963.315046296302</c:v>
                </c:pt>
                <c:pt idx="4089">
                  <c:v>42963.315277777787</c:v>
                </c:pt>
                <c:pt idx="4090">
                  <c:v>42963.315509259264</c:v>
                </c:pt>
                <c:pt idx="4091">
                  <c:v>42963.315740740734</c:v>
                </c:pt>
                <c:pt idx="4092">
                  <c:v>42963.315972222219</c:v>
                </c:pt>
                <c:pt idx="4093">
                  <c:v>42963.316203703711</c:v>
                </c:pt>
                <c:pt idx="4094">
                  <c:v>42963.316435185196</c:v>
                </c:pt>
                <c:pt idx="4095">
                  <c:v>42963.316666666666</c:v>
                </c:pt>
                <c:pt idx="4096">
                  <c:v>42963.316898148172</c:v>
                </c:pt>
                <c:pt idx="4097">
                  <c:v>42963.317129629628</c:v>
                </c:pt>
                <c:pt idx="4098">
                  <c:v>42963.317361111105</c:v>
                </c:pt>
                <c:pt idx="4099">
                  <c:v>42963.317592592597</c:v>
                </c:pt>
                <c:pt idx="4100">
                  <c:v>42963.317824074089</c:v>
                </c:pt>
                <c:pt idx="4101">
                  <c:v>42963.318055555566</c:v>
                </c:pt>
                <c:pt idx="4102">
                  <c:v>42963.318287037044</c:v>
                </c:pt>
                <c:pt idx="4103">
                  <c:v>42963.318518518536</c:v>
                </c:pt>
                <c:pt idx="4104">
                  <c:v>42963.318750000006</c:v>
                </c:pt>
                <c:pt idx="4105">
                  <c:v>42963.318981481483</c:v>
                </c:pt>
                <c:pt idx="4106">
                  <c:v>42963.319212962968</c:v>
                </c:pt>
                <c:pt idx="4107">
                  <c:v>42963.319444444453</c:v>
                </c:pt>
                <c:pt idx="4108">
                  <c:v>42963.31967592593</c:v>
                </c:pt>
                <c:pt idx="4109">
                  <c:v>42963.319907407415</c:v>
                </c:pt>
                <c:pt idx="4110">
                  <c:v>42963.320138888892</c:v>
                </c:pt>
                <c:pt idx="4111">
                  <c:v>42963.320370370369</c:v>
                </c:pt>
                <c:pt idx="4112">
                  <c:v>42963.320601851854</c:v>
                </c:pt>
                <c:pt idx="4113">
                  <c:v>42963.320833333331</c:v>
                </c:pt>
                <c:pt idx="4114">
                  <c:v>42963.321064814809</c:v>
                </c:pt>
                <c:pt idx="4115">
                  <c:v>42963.321296296293</c:v>
                </c:pt>
                <c:pt idx="4116">
                  <c:v>42963.321527777778</c:v>
                </c:pt>
                <c:pt idx="4117">
                  <c:v>42963.321759259255</c:v>
                </c:pt>
                <c:pt idx="4118">
                  <c:v>42963.321990740733</c:v>
                </c:pt>
                <c:pt idx="4119">
                  <c:v>42963.322222222232</c:v>
                </c:pt>
                <c:pt idx="4120">
                  <c:v>42963.322453703695</c:v>
                </c:pt>
                <c:pt idx="4121">
                  <c:v>42963.322685185187</c:v>
                </c:pt>
                <c:pt idx="4122">
                  <c:v>42963.322916666664</c:v>
                </c:pt>
                <c:pt idx="4123">
                  <c:v>42963.323148148149</c:v>
                </c:pt>
                <c:pt idx="4124">
                  <c:v>42963.323379629626</c:v>
                </c:pt>
                <c:pt idx="4125">
                  <c:v>42963.323611111104</c:v>
                </c:pt>
                <c:pt idx="4126">
                  <c:v>42963.323842592596</c:v>
                </c:pt>
                <c:pt idx="4127">
                  <c:v>42963.32407407408</c:v>
                </c:pt>
                <c:pt idx="4128">
                  <c:v>42963.324305555558</c:v>
                </c:pt>
                <c:pt idx="4129">
                  <c:v>42963.324537037042</c:v>
                </c:pt>
                <c:pt idx="4130">
                  <c:v>42963.32476851852</c:v>
                </c:pt>
                <c:pt idx="4131">
                  <c:v>42963.325000000004</c:v>
                </c:pt>
                <c:pt idx="4132">
                  <c:v>42963.325231481482</c:v>
                </c:pt>
                <c:pt idx="4133">
                  <c:v>42963.325462962959</c:v>
                </c:pt>
                <c:pt idx="4134">
                  <c:v>42963.325694444451</c:v>
                </c:pt>
                <c:pt idx="4135">
                  <c:v>42963.325925925928</c:v>
                </c:pt>
                <c:pt idx="4136">
                  <c:v>42963.326157407413</c:v>
                </c:pt>
                <c:pt idx="4137">
                  <c:v>42963.326388888891</c:v>
                </c:pt>
                <c:pt idx="4138">
                  <c:v>42963.326620370368</c:v>
                </c:pt>
                <c:pt idx="4139">
                  <c:v>42963.326851851853</c:v>
                </c:pt>
                <c:pt idx="4140">
                  <c:v>42963.327083333323</c:v>
                </c:pt>
                <c:pt idx="4141">
                  <c:v>42963.327314814815</c:v>
                </c:pt>
                <c:pt idx="4142">
                  <c:v>42963.327546296299</c:v>
                </c:pt>
                <c:pt idx="4143">
                  <c:v>42963.327777777777</c:v>
                </c:pt>
                <c:pt idx="4144">
                  <c:v>42963.328009259261</c:v>
                </c:pt>
                <c:pt idx="4145">
                  <c:v>42963.328240740739</c:v>
                </c:pt>
                <c:pt idx="4146">
                  <c:v>42963.328472222223</c:v>
                </c:pt>
                <c:pt idx="4147">
                  <c:v>42963.328703703693</c:v>
                </c:pt>
                <c:pt idx="4148">
                  <c:v>42963.328935185193</c:v>
                </c:pt>
                <c:pt idx="4149">
                  <c:v>42963.329166666663</c:v>
                </c:pt>
                <c:pt idx="4150">
                  <c:v>42963.329398148155</c:v>
                </c:pt>
                <c:pt idx="4151">
                  <c:v>42963.329629629625</c:v>
                </c:pt>
                <c:pt idx="4152">
                  <c:v>42963.329861111102</c:v>
                </c:pt>
                <c:pt idx="4153">
                  <c:v>42963.330092592601</c:v>
                </c:pt>
                <c:pt idx="4154">
                  <c:v>42963.330324074079</c:v>
                </c:pt>
                <c:pt idx="4155">
                  <c:v>42963.330555555563</c:v>
                </c:pt>
                <c:pt idx="4156">
                  <c:v>42963.330787037034</c:v>
                </c:pt>
                <c:pt idx="4157">
                  <c:v>42963.331018518518</c:v>
                </c:pt>
                <c:pt idx="4158">
                  <c:v>42963.331250000003</c:v>
                </c:pt>
                <c:pt idx="4159">
                  <c:v>42963.331481481473</c:v>
                </c:pt>
                <c:pt idx="4160">
                  <c:v>42963.331712962965</c:v>
                </c:pt>
                <c:pt idx="4161">
                  <c:v>42963.331944444442</c:v>
                </c:pt>
                <c:pt idx="4162">
                  <c:v>42963.332175925934</c:v>
                </c:pt>
                <c:pt idx="4163">
                  <c:v>42963.332407407412</c:v>
                </c:pt>
                <c:pt idx="4164">
                  <c:v>42963.332638888896</c:v>
                </c:pt>
                <c:pt idx="4165">
                  <c:v>42963.332870370388</c:v>
                </c:pt>
                <c:pt idx="4166">
                  <c:v>42963.333101851844</c:v>
                </c:pt>
                <c:pt idx="4167">
                  <c:v>42963.333333333336</c:v>
                </c:pt>
                <c:pt idx="4168">
                  <c:v>42963.333564814806</c:v>
                </c:pt>
                <c:pt idx="4169">
                  <c:v>42963.333796296298</c:v>
                </c:pt>
                <c:pt idx="4170">
                  <c:v>42963.334027777782</c:v>
                </c:pt>
                <c:pt idx="4171">
                  <c:v>42963.334259259267</c:v>
                </c:pt>
                <c:pt idx="4172">
                  <c:v>42963.334490740737</c:v>
                </c:pt>
                <c:pt idx="4173">
                  <c:v>42963.334722222222</c:v>
                </c:pt>
                <c:pt idx="4174">
                  <c:v>42963.334953703707</c:v>
                </c:pt>
                <c:pt idx="4175">
                  <c:v>42963.335185185184</c:v>
                </c:pt>
                <c:pt idx="4176">
                  <c:v>42963.335416666661</c:v>
                </c:pt>
                <c:pt idx="4177">
                  <c:v>42963.335648148153</c:v>
                </c:pt>
                <c:pt idx="4178">
                  <c:v>42963.335879629631</c:v>
                </c:pt>
                <c:pt idx="4179">
                  <c:v>42963.336111111108</c:v>
                </c:pt>
                <c:pt idx="4180">
                  <c:v>42963.336342592593</c:v>
                </c:pt>
                <c:pt idx="4181">
                  <c:v>42963.336574074092</c:v>
                </c:pt>
                <c:pt idx="4182">
                  <c:v>42963.336805555562</c:v>
                </c:pt>
                <c:pt idx="4183">
                  <c:v>42963.337037037039</c:v>
                </c:pt>
                <c:pt idx="4184">
                  <c:v>42963.337268518517</c:v>
                </c:pt>
                <c:pt idx="4185">
                  <c:v>42963.337500000001</c:v>
                </c:pt>
                <c:pt idx="4186">
                  <c:v>42963.337731481479</c:v>
                </c:pt>
                <c:pt idx="4187">
                  <c:v>42963.337962962964</c:v>
                </c:pt>
                <c:pt idx="4188">
                  <c:v>42963.338194444448</c:v>
                </c:pt>
                <c:pt idx="4189">
                  <c:v>42963.338425925933</c:v>
                </c:pt>
                <c:pt idx="4190">
                  <c:v>42963.338657407417</c:v>
                </c:pt>
                <c:pt idx="4191">
                  <c:v>42963.338888888895</c:v>
                </c:pt>
                <c:pt idx="4192">
                  <c:v>42963.339120370372</c:v>
                </c:pt>
                <c:pt idx="4193">
                  <c:v>42963.33935185185</c:v>
                </c:pt>
                <c:pt idx="4194">
                  <c:v>42963.339583333334</c:v>
                </c:pt>
                <c:pt idx="4195">
                  <c:v>42963.339814814812</c:v>
                </c:pt>
                <c:pt idx="4196">
                  <c:v>42963.340046296304</c:v>
                </c:pt>
                <c:pt idx="4197">
                  <c:v>42963.340277777788</c:v>
                </c:pt>
                <c:pt idx="4198">
                  <c:v>42963.340509259266</c:v>
                </c:pt>
                <c:pt idx="4199">
                  <c:v>42963.340740740736</c:v>
                </c:pt>
                <c:pt idx="4200">
                  <c:v>42963.340972222228</c:v>
                </c:pt>
                <c:pt idx="4201">
                  <c:v>42963.341203703705</c:v>
                </c:pt>
                <c:pt idx="4202">
                  <c:v>42963.341435185182</c:v>
                </c:pt>
                <c:pt idx="4203">
                  <c:v>42963.34166666666</c:v>
                </c:pt>
                <c:pt idx="4204">
                  <c:v>42963.341898148159</c:v>
                </c:pt>
                <c:pt idx="4205">
                  <c:v>42963.342129629629</c:v>
                </c:pt>
                <c:pt idx="4206">
                  <c:v>42963.342361111114</c:v>
                </c:pt>
                <c:pt idx="4207">
                  <c:v>42963.342592592599</c:v>
                </c:pt>
                <c:pt idx="4208">
                  <c:v>42963.34282407409</c:v>
                </c:pt>
                <c:pt idx="4209">
                  <c:v>42963.343055555553</c:v>
                </c:pt>
                <c:pt idx="4210">
                  <c:v>42963.343287037038</c:v>
                </c:pt>
                <c:pt idx="4211">
                  <c:v>42963.343518518523</c:v>
                </c:pt>
                <c:pt idx="4212">
                  <c:v>42963.34375</c:v>
                </c:pt>
                <c:pt idx="4213">
                  <c:v>42963.343981481485</c:v>
                </c:pt>
                <c:pt idx="4214">
                  <c:v>42963.344212962969</c:v>
                </c:pt>
                <c:pt idx="4215">
                  <c:v>42963.344444444454</c:v>
                </c:pt>
                <c:pt idx="4216">
                  <c:v>42963.344675925939</c:v>
                </c:pt>
                <c:pt idx="4217">
                  <c:v>42963.344907407416</c:v>
                </c:pt>
                <c:pt idx="4218">
                  <c:v>42963.345138888893</c:v>
                </c:pt>
                <c:pt idx="4219">
                  <c:v>42963.345370370378</c:v>
                </c:pt>
                <c:pt idx="4220">
                  <c:v>42963.345601851855</c:v>
                </c:pt>
                <c:pt idx="4221">
                  <c:v>42963.345833333333</c:v>
                </c:pt>
                <c:pt idx="4222">
                  <c:v>42963.346064814818</c:v>
                </c:pt>
                <c:pt idx="4223">
                  <c:v>42963.346296296309</c:v>
                </c:pt>
                <c:pt idx="4224">
                  <c:v>42963.346527777787</c:v>
                </c:pt>
                <c:pt idx="4225">
                  <c:v>42963.346759259264</c:v>
                </c:pt>
                <c:pt idx="4226">
                  <c:v>42963.346990740742</c:v>
                </c:pt>
                <c:pt idx="4227">
                  <c:v>42963.347222222219</c:v>
                </c:pt>
                <c:pt idx="4228">
                  <c:v>42963.347453703704</c:v>
                </c:pt>
                <c:pt idx="4229">
                  <c:v>42963.347685185188</c:v>
                </c:pt>
                <c:pt idx="4230">
                  <c:v>42963.347916666666</c:v>
                </c:pt>
                <c:pt idx="4231">
                  <c:v>42963.348148148165</c:v>
                </c:pt>
                <c:pt idx="4232">
                  <c:v>42963.348379629635</c:v>
                </c:pt>
                <c:pt idx="4233">
                  <c:v>42963.348611111112</c:v>
                </c:pt>
                <c:pt idx="4234">
                  <c:v>42963.348842592597</c:v>
                </c:pt>
                <c:pt idx="4235">
                  <c:v>42963.349074074089</c:v>
                </c:pt>
                <c:pt idx="4236">
                  <c:v>42963.349305555559</c:v>
                </c:pt>
                <c:pt idx="4237">
                  <c:v>42963.349537037044</c:v>
                </c:pt>
                <c:pt idx="4238">
                  <c:v>42963.349768518521</c:v>
                </c:pt>
                <c:pt idx="4239">
                  <c:v>42963.350000000006</c:v>
                </c:pt>
                <c:pt idx="4240">
                  <c:v>42963.35023148149</c:v>
                </c:pt>
                <c:pt idx="4241">
                  <c:v>42963.350462962961</c:v>
                </c:pt>
                <c:pt idx="4242">
                  <c:v>42963.35069444446</c:v>
                </c:pt>
                <c:pt idx="4243">
                  <c:v>42963.35092592593</c:v>
                </c:pt>
                <c:pt idx="4244">
                  <c:v>42963.351157407415</c:v>
                </c:pt>
                <c:pt idx="4245">
                  <c:v>42963.351388888892</c:v>
                </c:pt>
                <c:pt idx="4246">
                  <c:v>42963.351620370369</c:v>
                </c:pt>
                <c:pt idx="4247">
                  <c:v>42963.351851851861</c:v>
                </c:pt>
                <c:pt idx="4248">
                  <c:v>42963.352083333331</c:v>
                </c:pt>
                <c:pt idx="4249">
                  <c:v>42963.352314814823</c:v>
                </c:pt>
                <c:pt idx="4250">
                  <c:v>42963.352546296301</c:v>
                </c:pt>
                <c:pt idx="4251">
                  <c:v>42963.352777777785</c:v>
                </c:pt>
                <c:pt idx="4252">
                  <c:v>42963.353009259263</c:v>
                </c:pt>
                <c:pt idx="4253">
                  <c:v>42963.35324074074</c:v>
                </c:pt>
                <c:pt idx="4254">
                  <c:v>42963.353472222232</c:v>
                </c:pt>
                <c:pt idx="4255">
                  <c:v>42963.353703703695</c:v>
                </c:pt>
                <c:pt idx="4256">
                  <c:v>42963.353935185194</c:v>
                </c:pt>
                <c:pt idx="4257">
                  <c:v>42963.354166666664</c:v>
                </c:pt>
                <c:pt idx="4258">
                  <c:v>42963.354398148163</c:v>
                </c:pt>
                <c:pt idx="4259">
                  <c:v>42963.354629629634</c:v>
                </c:pt>
                <c:pt idx="4260">
                  <c:v>42963.354861111111</c:v>
                </c:pt>
                <c:pt idx="4261">
                  <c:v>42963.355092592603</c:v>
                </c:pt>
                <c:pt idx="4262">
                  <c:v>42963.35532407408</c:v>
                </c:pt>
                <c:pt idx="4263">
                  <c:v>42963.355555555565</c:v>
                </c:pt>
                <c:pt idx="4264">
                  <c:v>42963.355787037035</c:v>
                </c:pt>
                <c:pt idx="4265">
                  <c:v>42963.356018518534</c:v>
                </c:pt>
                <c:pt idx="4266">
                  <c:v>42963.356250000012</c:v>
                </c:pt>
                <c:pt idx="4267">
                  <c:v>42963.356481481482</c:v>
                </c:pt>
                <c:pt idx="4268">
                  <c:v>42963.356712962974</c:v>
                </c:pt>
                <c:pt idx="4269">
                  <c:v>42963.356944444458</c:v>
                </c:pt>
                <c:pt idx="4270">
                  <c:v>42963.357175925936</c:v>
                </c:pt>
                <c:pt idx="4271">
                  <c:v>42963.357407407413</c:v>
                </c:pt>
                <c:pt idx="4272">
                  <c:v>42963.357638888898</c:v>
                </c:pt>
                <c:pt idx="4273">
                  <c:v>42963.357870370375</c:v>
                </c:pt>
                <c:pt idx="4274">
                  <c:v>42963.358101851853</c:v>
                </c:pt>
                <c:pt idx="4275">
                  <c:v>42963.358333333337</c:v>
                </c:pt>
                <c:pt idx="4276">
                  <c:v>42963.358564814822</c:v>
                </c:pt>
                <c:pt idx="4277">
                  <c:v>42963.358796296307</c:v>
                </c:pt>
                <c:pt idx="4278">
                  <c:v>42963.359027777784</c:v>
                </c:pt>
                <c:pt idx="4279">
                  <c:v>42963.359259259269</c:v>
                </c:pt>
                <c:pt idx="4280">
                  <c:v>42963.359490740739</c:v>
                </c:pt>
                <c:pt idx="4281">
                  <c:v>42963.359722222223</c:v>
                </c:pt>
                <c:pt idx="4282">
                  <c:v>42963.359953703701</c:v>
                </c:pt>
                <c:pt idx="4283">
                  <c:v>42963.360185185185</c:v>
                </c:pt>
                <c:pt idx="4284">
                  <c:v>42963.36041666667</c:v>
                </c:pt>
                <c:pt idx="4285">
                  <c:v>42963.360648148155</c:v>
                </c:pt>
                <c:pt idx="4286">
                  <c:v>42963.360879629632</c:v>
                </c:pt>
                <c:pt idx="4287">
                  <c:v>42963.361111111102</c:v>
                </c:pt>
                <c:pt idx="4288">
                  <c:v>42963.361342592594</c:v>
                </c:pt>
                <c:pt idx="4289">
                  <c:v>42963.361574074079</c:v>
                </c:pt>
                <c:pt idx="4290">
                  <c:v>42963.361805555556</c:v>
                </c:pt>
                <c:pt idx="4291">
                  <c:v>42963.362037037041</c:v>
                </c:pt>
                <c:pt idx="4292">
                  <c:v>42963.362268518518</c:v>
                </c:pt>
                <c:pt idx="4293">
                  <c:v>42963.362500000003</c:v>
                </c:pt>
                <c:pt idx="4294">
                  <c:v>42963.36273148148</c:v>
                </c:pt>
                <c:pt idx="4295">
                  <c:v>42963.362962962965</c:v>
                </c:pt>
                <c:pt idx="4296">
                  <c:v>42963.363194444442</c:v>
                </c:pt>
                <c:pt idx="4297">
                  <c:v>42963.363425925927</c:v>
                </c:pt>
                <c:pt idx="4298">
                  <c:v>42963.363657407412</c:v>
                </c:pt>
                <c:pt idx="4299">
                  <c:v>42963.363888888889</c:v>
                </c:pt>
                <c:pt idx="4300">
                  <c:v>42963.364120370381</c:v>
                </c:pt>
                <c:pt idx="4301">
                  <c:v>42963.364351851851</c:v>
                </c:pt>
                <c:pt idx="4302">
                  <c:v>42963.364583333336</c:v>
                </c:pt>
                <c:pt idx="4303">
                  <c:v>42963.364814814813</c:v>
                </c:pt>
                <c:pt idx="4304">
                  <c:v>42963.365046296298</c:v>
                </c:pt>
                <c:pt idx="4305">
                  <c:v>42963.365277777782</c:v>
                </c:pt>
                <c:pt idx="4306">
                  <c:v>42963.36550925926</c:v>
                </c:pt>
                <c:pt idx="4307">
                  <c:v>42963.36574074073</c:v>
                </c:pt>
                <c:pt idx="4308">
                  <c:v>42963.365972222222</c:v>
                </c:pt>
                <c:pt idx="4309">
                  <c:v>42963.366203703707</c:v>
                </c:pt>
                <c:pt idx="4310">
                  <c:v>42963.366435185191</c:v>
                </c:pt>
                <c:pt idx="4311">
                  <c:v>42963.366666666661</c:v>
                </c:pt>
                <c:pt idx="4312">
                  <c:v>42963.366898148161</c:v>
                </c:pt>
                <c:pt idx="4313">
                  <c:v>42963.367129629623</c:v>
                </c:pt>
                <c:pt idx="4314">
                  <c:v>42963.367361111101</c:v>
                </c:pt>
                <c:pt idx="4315">
                  <c:v>42963.367592592593</c:v>
                </c:pt>
                <c:pt idx="4316">
                  <c:v>42963.367824074085</c:v>
                </c:pt>
                <c:pt idx="4317">
                  <c:v>42963.368055555562</c:v>
                </c:pt>
                <c:pt idx="4318">
                  <c:v>42963.368287037039</c:v>
                </c:pt>
                <c:pt idx="4319">
                  <c:v>42963.368518518524</c:v>
                </c:pt>
              </c:numCache>
            </c:numRef>
          </c:xVal>
          <c:yVal>
            <c:numRef>
              <c:f>Controle_supervisorio_dados!$D$2:$D$4321</c:f>
              <c:numCache>
                <c:formatCode>General</c:formatCode>
                <c:ptCount val="4320"/>
                <c:pt idx="0">
                  <c:v>1.7397279739379898</c:v>
                </c:pt>
                <c:pt idx="1">
                  <c:v>2.8211805820465106</c:v>
                </c:pt>
                <c:pt idx="2">
                  <c:v>5.5483217239379901</c:v>
                </c:pt>
                <c:pt idx="3">
                  <c:v>4.7960066795349094</c:v>
                </c:pt>
                <c:pt idx="4">
                  <c:v>4.4668693542480504</c:v>
                </c:pt>
                <c:pt idx="5">
                  <c:v>5.2191839218139604</c:v>
                </c:pt>
                <c:pt idx="6">
                  <c:v>4.9370660781860396</c:v>
                </c:pt>
                <c:pt idx="7">
                  <c:v>4.9370660781860396</c:v>
                </c:pt>
                <c:pt idx="8">
                  <c:v>5.078125</c:v>
                </c:pt>
                <c:pt idx="9">
                  <c:v>2.9152200222015399</c:v>
                </c:pt>
                <c:pt idx="10">
                  <c:v>3.2913770675659206</c:v>
                </c:pt>
                <c:pt idx="11">
                  <c:v>4.231770515441891</c:v>
                </c:pt>
                <c:pt idx="12">
                  <c:v>4.231770515441891</c:v>
                </c:pt>
                <c:pt idx="13">
                  <c:v>4.0436921119689906</c:v>
                </c:pt>
                <c:pt idx="14">
                  <c:v>4.4668693542480504</c:v>
                </c:pt>
                <c:pt idx="15">
                  <c:v>4.9370660781860396</c:v>
                </c:pt>
                <c:pt idx="16">
                  <c:v>5.078125</c:v>
                </c:pt>
                <c:pt idx="17">
                  <c:v>4.137731552124019</c:v>
                </c:pt>
                <c:pt idx="18">
                  <c:v>4.231770515441891</c:v>
                </c:pt>
                <c:pt idx="19">
                  <c:v>4.137731552124019</c:v>
                </c:pt>
                <c:pt idx="20">
                  <c:v>3.6675345897674609</c:v>
                </c:pt>
                <c:pt idx="21">
                  <c:v>3.8556134700775098</c:v>
                </c:pt>
                <c:pt idx="22">
                  <c:v>4.137731552124019</c:v>
                </c:pt>
                <c:pt idx="23">
                  <c:v>4.231770515441891</c:v>
                </c:pt>
                <c:pt idx="24">
                  <c:v>4.0436921119689906</c:v>
                </c:pt>
                <c:pt idx="25">
                  <c:v>5.078125</c:v>
                </c:pt>
                <c:pt idx="26">
                  <c:v>4.9370660781860396</c:v>
                </c:pt>
                <c:pt idx="27">
                  <c:v>4.7960066795349094</c:v>
                </c:pt>
                <c:pt idx="28">
                  <c:v>4.7960066795349094</c:v>
                </c:pt>
                <c:pt idx="29">
                  <c:v>4.7960066795349094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1.0814526081085201</c:v>
                </c:pt>
                <c:pt idx="195">
                  <c:v>15.516492843627901</c:v>
                </c:pt>
                <c:pt idx="196">
                  <c:v>24.920427322387695</c:v>
                </c:pt>
                <c:pt idx="197">
                  <c:v>29.199218750000004</c:v>
                </c:pt>
                <c:pt idx="198">
                  <c:v>26.707176208496101</c:v>
                </c:pt>
                <c:pt idx="199">
                  <c:v>22.475404739379893</c:v>
                </c:pt>
                <c:pt idx="200">
                  <c:v>16.456886291503896</c:v>
                </c:pt>
                <c:pt idx="201">
                  <c:v>11.660880088806202</c:v>
                </c:pt>
                <c:pt idx="202">
                  <c:v>5.4542822837829599</c:v>
                </c:pt>
                <c:pt idx="203">
                  <c:v>0.32913771271705605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11.378761291503899</c:v>
                </c:pt>
                <c:pt idx="314">
                  <c:v>23.321760177612301</c:v>
                </c:pt>
                <c:pt idx="315">
                  <c:v>29.6223964691162</c:v>
                </c:pt>
                <c:pt idx="316">
                  <c:v>30.562789916992198</c:v>
                </c:pt>
                <c:pt idx="317">
                  <c:v>26.095920562744102</c:v>
                </c:pt>
                <c:pt idx="318">
                  <c:v>20.0774021148682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 formatCode="0.00E+00">
                  <c:v>4.7019675374031109E-2</c:v>
                </c:pt>
                <c:pt idx="385">
                  <c:v>0.23509837687015503</c:v>
                </c:pt>
                <c:pt idx="386" formatCode="0.00E+00">
                  <c:v>4.7019675374031109E-2</c:v>
                </c:pt>
                <c:pt idx="387">
                  <c:v>0.470196753740311</c:v>
                </c:pt>
                <c:pt idx="388">
                  <c:v>0.470196753740311</c:v>
                </c:pt>
                <c:pt idx="389">
                  <c:v>1.0344328880310101</c:v>
                </c:pt>
                <c:pt idx="390">
                  <c:v>0.32913771271705605</c:v>
                </c:pt>
                <c:pt idx="391" formatCode="0.00E+00">
                  <c:v>4.7019675374031109E-2</c:v>
                </c:pt>
                <c:pt idx="392" formatCode="0.00E+00">
                  <c:v>4.7019675374031109E-2</c:v>
                </c:pt>
                <c:pt idx="393" formatCode="0.00E+00">
                  <c:v>9.4039350748062148E-2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 formatCode="0.00E+00">
                  <c:v>4.7019675374031109E-2</c:v>
                </c:pt>
                <c:pt idx="398">
                  <c:v>0</c:v>
                </c:pt>
                <c:pt idx="399" formatCode="0.00E+00">
                  <c:v>4.7019675374031109E-2</c:v>
                </c:pt>
                <c:pt idx="400">
                  <c:v>0.14105902612209303</c:v>
                </c:pt>
                <c:pt idx="401">
                  <c:v>0.940393507480621</c:v>
                </c:pt>
                <c:pt idx="402">
                  <c:v>2.0218460559844997</c:v>
                </c:pt>
                <c:pt idx="403">
                  <c:v>1.6456885337829601</c:v>
                </c:pt>
                <c:pt idx="404">
                  <c:v>0.61125582456588723</c:v>
                </c:pt>
                <c:pt idx="405">
                  <c:v>0.32913771271705605</c:v>
                </c:pt>
                <c:pt idx="406">
                  <c:v>0</c:v>
                </c:pt>
                <c:pt idx="407">
                  <c:v>0.61125582456588723</c:v>
                </c:pt>
                <c:pt idx="408">
                  <c:v>0.32913771271705605</c:v>
                </c:pt>
                <c:pt idx="409">
                  <c:v>0.14105902612209303</c:v>
                </c:pt>
                <c:pt idx="410">
                  <c:v>0.14105902612209303</c:v>
                </c:pt>
                <c:pt idx="411">
                  <c:v>0.14105902612209303</c:v>
                </c:pt>
                <c:pt idx="412">
                  <c:v>0.32913771271705605</c:v>
                </c:pt>
                <c:pt idx="413">
                  <c:v>0.98741322755813599</c:v>
                </c:pt>
                <c:pt idx="414">
                  <c:v>0.14105902612209303</c:v>
                </c:pt>
                <c:pt idx="415">
                  <c:v>0.70529514551162698</c:v>
                </c:pt>
                <c:pt idx="416" formatCode="0.00E+00">
                  <c:v>4.7019675374031109E-2</c:v>
                </c:pt>
                <c:pt idx="417" formatCode="0.00E+00">
                  <c:v>4.7019675374031109E-2</c:v>
                </c:pt>
                <c:pt idx="418">
                  <c:v>0</c:v>
                </c:pt>
                <c:pt idx="419">
                  <c:v>1.0814526081085201</c:v>
                </c:pt>
                <c:pt idx="420">
                  <c:v>1.0814526081085201</c:v>
                </c:pt>
                <c:pt idx="421">
                  <c:v>0.940393507480621</c:v>
                </c:pt>
                <c:pt idx="422">
                  <c:v>0</c:v>
                </c:pt>
                <c:pt idx="423">
                  <c:v>0.32913771271705605</c:v>
                </c:pt>
                <c:pt idx="424">
                  <c:v>0.51721644401550293</c:v>
                </c:pt>
                <c:pt idx="425">
                  <c:v>0.98741322755813599</c:v>
                </c:pt>
                <c:pt idx="426">
                  <c:v>0.84635418653488215</c:v>
                </c:pt>
                <c:pt idx="427">
                  <c:v>1.0814526081085201</c:v>
                </c:pt>
                <c:pt idx="428">
                  <c:v>1.0814526081085201</c:v>
                </c:pt>
                <c:pt idx="429">
                  <c:v>0.940393507480621</c:v>
                </c:pt>
                <c:pt idx="430">
                  <c:v>0.84635418653488215</c:v>
                </c:pt>
                <c:pt idx="431">
                  <c:v>0.61125582456588723</c:v>
                </c:pt>
                <c:pt idx="432">
                  <c:v>0.51721644401550293</c:v>
                </c:pt>
                <c:pt idx="433">
                  <c:v>0.75231480598449707</c:v>
                </c:pt>
                <c:pt idx="434">
                  <c:v>0.79933446645736694</c:v>
                </c:pt>
                <c:pt idx="435">
                  <c:v>0.51721644401550293</c:v>
                </c:pt>
                <c:pt idx="436">
                  <c:v>0.32913771271705605</c:v>
                </c:pt>
                <c:pt idx="437">
                  <c:v>1.2695312499999996</c:v>
                </c:pt>
                <c:pt idx="438">
                  <c:v>1.0344328880310101</c:v>
                </c:pt>
                <c:pt idx="439">
                  <c:v>14.7171583175659</c:v>
                </c:pt>
                <c:pt idx="440">
                  <c:v>47.301792144775405</c:v>
                </c:pt>
                <c:pt idx="441">
                  <c:v>28.211805343627901</c:v>
                </c:pt>
                <c:pt idx="442">
                  <c:v>14.7171583175659</c:v>
                </c:pt>
                <c:pt idx="443">
                  <c:v>7.6642069816589391</c:v>
                </c:pt>
                <c:pt idx="444">
                  <c:v>5.5013022422790501</c:v>
                </c:pt>
                <c:pt idx="445">
                  <c:v>3.5734953880310099</c:v>
                </c:pt>
                <c:pt idx="446">
                  <c:v>2.6331017017364511</c:v>
                </c:pt>
                <c:pt idx="447">
                  <c:v>2.6331017017364511</c:v>
                </c:pt>
                <c:pt idx="448">
                  <c:v>1.7397279739379898</c:v>
                </c:pt>
                <c:pt idx="449">
                  <c:v>1.2695312499999996</c:v>
                </c:pt>
                <c:pt idx="450">
                  <c:v>0.98741322755813599</c:v>
                </c:pt>
                <c:pt idx="451">
                  <c:v>1.4576100111007699</c:v>
                </c:pt>
                <c:pt idx="452">
                  <c:v>1.0814526081085201</c:v>
                </c:pt>
                <c:pt idx="453">
                  <c:v>1.0814526081085201</c:v>
                </c:pt>
                <c:pt idx="454">
                  <c:v>1.2695312499999996</c:v>
                </c:pt>
                <c:pt idx="455">
                  <c:v>0.98741322755813599</c:v>
                </c:pt>
                <c:pt idx="456">
                  <c:v>0.56423610448837302</c:v>
                </c:pt>
                <c:pt idx="457">
                  <c:v>2.0218460559844997</c:v>
                </c:pt>
                <c:pt idx="458">
                  <c:v>1.2695312499999996</c:v>
                </c:pt>
                <c:pt idx="459">
                  <c:v>1.5516493320465099</c:v>
                </c:pt>
                <c:pt idx="460">
                  <c:v>2.4920427799224893</c:v>
                </c:pt>
                <c:pt idx="461">
                  <c:v>1.5516493320465099</c:v>
                </c:pt>
                <c:pt idx="462">
                  <c:v>0</c:v>
                </c:pt>
                <c:pt idx="463">
                  <c:v>0</c:v>
                </c:pt>
                <c:pt idx="464">
                  <c:v>0.23509837687015503</c:v>
                </c:pt>
                <c:pt idx="465">
                  <c:v>1.0814526081085201</c:v>
                </c:pt>
                <c:pt idx="466">
                  <c:v>0.61125582456588723</c:v>
                </c:pt>
                <c:pt idx="467">
                  <c:v>0.79933446645736694</c:v>
                </c:pt>
                <c:pt idx="468">
                  <c:v>0.61125582456588723</c:v>
                </c:pt>
                <c:pt idx="469">
                  <c:v>2.1629052162170401</c:v>
                </c:pt>
                <c:pt idx="470">
                  <c:v>2.0218460559844997</c:v>
                </c:pt>
                <c:pt idx="471" formatCode="0.00E+00">
                  <c:v>4.7019675374031109E-2</c:v>
                </c:pt>
                <c:pt idx="472">
                  <c:v>0.32913771271705605</c:v>
                </c:pt>
                <c:pt idx="473">
                  <c:v>0.70529514551162698</c:v>
                </c:pt>
                <c:pt idx="474">
                  <c:v>0.61125582456588723</c:v>
                </c:pt>
                <c:pt idx="475">
                  <c:v>1.0814526081085201</c:v>
                </c:pt>
                <c:pt idx="476">
                  <c:v>1.2695312499999996</c:v>
                </c:pt>
                <c:pt idx="477">
                  <c:v>0.61125582456588723</c:v>
                </c:pt>
                <c:pt idx="478">
                  <c:v>0.32913771271705605</c:v>
                </c:pt>
                <c:pt idx="479">
                  <c:v>0.79933446645736694</c:v>
                </c:pt>
                <c:pt idx="480">
                  <c:v>0.75231480598449707</c:v>
                </c:pt>
                <c:pt idx="481">
                  <c:v>0.51721644401550293</c:v>
                </c:pt>
                <c:pt idx="482">
                  <c:v>0.61125582456588723</c:v>
                </c:pt>
                <c:pt idx="483">
                  <c:v>0.51721644401550293</c:v>
                </c:pt>
                <c:pt idx="484">
                  <c:v>1.2695312499999996</c:v>
                </c:pt>
                <c:pt idx="485">
                  <c:v>0.98741322755813599</c:v>
                </c:pt>
                <c:pt idx="486">
                  <c:v>0.51721644401550293</c:v>
                </c:pt>
                <c:pt idx="487">
                  <c:v>0.75231480598449707</c:v>
                </c:pt>
                <c:pt idx="488">
                  <c:v>0.14105902612209303</c:v>
                </c:pt>
                <c:pt idx="489">
                  <c:v>0.32913771271705605</c:v>
                </c:pt>
                <c:pt idx="490">
                  <c:v>0.51721644401550293</c:v>
                </c:pt>
                <c:pt idx="491">
                  <c:v>0.32913771271705605</c:v>
                </c:pt>
                <c:pt idx="492">
                  <c:v>0</c:v>
                </c:pt>
                <c:pt idx="493">
                  <c:v>0.32913771271705605</c:v>
                </c:pt>
                <c:pt idx="494">
                  <c:v>0.37615740299224903</c:v>
                </c:pt>
                <c:pt idx="495">
                  <c:v>0.32913771271705605</c:v>
                </c:pt>
                <c:pt idx="496">
                  <c:v>0.14105902612209303</c:v>
                </c:pt>
                <c:pt idx="497">
                  <c:v>0.61125582456588723</c:v>
                </c:pt>
                <c:pt idx="498">
                  <c:v>0.61125582456588723</c:v>
                </c:pt>
                <c:pt idx="499">
                  <c:v>0.32913771271705605</c:v>
                </c:pt>
                <c:pt idx="500">
                  <c:v>0.51721644401550293</c:v>
                </c:pt>
                <c:pt idx="501">
                  <c:v>1.2695312499999996</c:v>
                </c:pt>
                <c:pt idx="502">
                  <c:v>1.2695312499999996</c:v>
                </c:pt>
                <c:pt idx="503">
                  <c:v>0.79933446645736694</c:v>
                </c:pt>
                <c:pt idx="504">
                  <c:v>1.0814526081085201</c:v>
                </c:pt>
                <c:pt idx="505">
                  <c:v>0.79933446645736694</c:v>
                </c:pt>
                <c:pt idx="506">
                  <c:v>0.32913771271705605</c:v>
                </c:pt>
                <c:pt idx="507">
                  <c:v>0</c:v>
                </c:pt>
                <c:pt idx="508">
                  <c:v>0</c:v>
                </c:pt>
                <c:pt idx="509">
                  <c:v>1.0814526081085201</c:v>
                </c:pt>
                <c:pt idx="510">
                  <c:v>0.940393507480621</c:v>
                </c:pt>
                <c:pt idx="511">
                  <c:v>1.4105902910232497</c:v>
                </c:pt>
                <c:pt idx="512">
                  <c:v>1.0814526081085201</c:v>
                </c:pt>
                <c:pt idx="513">
                  <c:v>1.0814526081085201</c:v>
                </c:pt>
                <c:pt idx="514">
                  <c:v>1.0814526081085201</c:v>
                </c:pt>
                <c:pt idx="515">
                  <c:v>1.3165508508682302</c:v>
                </c:pt>
                <c:pt idx="516">
                  <c:v>1.4105902910232497</c:v>
                </c:pt>
                <c:pt idx="517">
                  <c:v>1.2695312499999996</c:v>
                </c:pt>
                <c:pt idx="518">
                  <c:v>1.5516493320465099</c:v>
                </c:pt>
                <c:pt idx="519">
                  <c:v>1.4105902910232497</c:v>
                </c:pt>
                <c:pt idx="520">
                  <c:v>0.32913771271705605</c:v>
                </c:pt>
                <c:pt idx="521">
                  <c:v>0.61125582456588723</c:v>
                </c:pt>
                <c:pt idx="522">
                  <c:v>1.5516493320465099</c:v>
                </c:pt>
                <c:pt idx="523">
                  <c:v>1.5516493320465099</c:v>
                </c:pt>
                <c:pt idx="524">
                  <c:v>0.98741322755813599</c:v>
                </c:pt>
                <c:pt idx="525">
                  <c:v>0.940393507480621</c:v>
                </c:pt>
                <c:pt idx="526">
                  <c:v>0.51721644401550293</c:v>
                </c:pt>
                <c:pt idx="527">
                  <c:v>0.79933446645736694</c:v>
                </c:pt>
                <c:pt idx="528">
                  <c:v>0.470196753740311</c:v>
                </c:pt>
                <c:pt idx="529">
                  <c:v>0.61125582456588723</c:v>
                </c:pt>
                <c:pt idx="530">
                  <c:v>0.32913771271705605</c:v>
                </c:pt>
                <c:pt idx="531">
                  <c:v>0.51721644401550293</c:v>
                </c:pt>
                <c:pt idx="532">
                  <c:v>0.61125582456588723</c:v>
                </c:pt>
                <c:pt idx="533">
                  <c:v>0</c:v>
                </c:pt>
                <c:pt idx="534">
                  <c:v>0.470196753740311</c:v>
                </c:pt>
                <c:pt idx="535">
                  <c:v>0.32913771271705605</c:v>
                </c:pt>
                <c:pt idx="536">
                  <c:v>0.23509837687015503</c:v>
                </c:pt>
                <c:pt idx="537">
                  <c:v>0.940393507480621</c:v>
                </c:pt>
                <c:pt idx="538">
                  <c:v>0.98741322755813599</c:v>
                </c:pt>
                <c:pt idx="539">
                  <c:v>1.8807870149612405</c:v>
                </c:pt>
                <c:pt idx="540">
                  <c:v>2.1629052162170401</c:v>
                </c:pt>
                <c:pt idx="541">
                  <c:v>1.0814526081085201</c:v>
                </c:pt>
                <c:pt idx="542">
                  <c:v>0.98741322755813599</c:v>
                </c:pt>
                <c:pt idx="543">
                  <c:v>2.4920427799224893</c:v>
                </c:pt>
                <c:pt idx="544">
                  <c:v>0.940393507480621</c:v>
                </c:pt>
                <c:pt idx="545">
                  <c:v>0.79933446645736694</c:v>
                </c:pt>
                <c:pt idx="546">
                  <c:v>0.79933446645736694</c:v>
                </c:pt>
                <c:pt idx="547">
                  <c:v>1.17549192905426</c:v>
                </c:pt>
                <c:pt idx="548">
                  <c:v>1.0814526081085201</c:v>
                </c:pt>
                <c:pt idx="549">
                  <c:v>0.51721644401550293</c:v>
                </c:pt>
                <c:pt idx="550">
                  <c:v>1.2695312499999996</c:v>
                </c:pt>
                <c:pt idx="551">
                  <c:v>1.5516493320465099</c:v>
                </c:pt>
                <c:pt idx="552">
                  <c:v>2.4920427799224893</c:v>
                </c:pt>
                <c:pt idx="553">
                  <c:v>3.7615740299224902</c:v>
                </c:pt>
                <c:pt idx="554">
                  <c:v>2.8211805820465106</c:v>
                </c:pt>
                <c:pt idx="555">
                  <c:v>2.3509838581085201</c:v>
                </c:pt>
                <c:pt idx="556">
                  <c:v>2.3509838581085201</c:v>
                </c:pt>
                <c:pt idx="557">
                  <c:v>3.3854167461395299</c:v>
                </c:pt>
                <c:pt idx="558">
                  <c:v>2.0218460559844997</c:v>
                </c:pt>
                <c:pt idx="559">
                  <c:v>3.8556134700775098</c:v>
                </c:pt>
                <c:pt idx="560">
                  <c:v>1.2695312499999996</c:v>
                </c:pt>
                <c:pt idx="561">
                  <c:v>0.23509837687015503</c:v>
                </c:pt>
                <c:pt idx="562">
                  <c:v>0.84635418653488215</c:v>
                </c:pt>
                <c:pt idx="563">
                  <c:v>4.0436921119689906</c:v>
                </c:pt>
                <c:pt idx="564">
                  <c:v>2.8211805820465106</c:v>
                </c:pt>
                <c:pt idx="565">
                  <c:v>2.1629052162170401</c:v>
                </c:pt>
                <c:pt idx="566">
                  <c:v>2.8682003021240199</c:v>
                </c:pt>
                <c:pt idx="567">
                  <c:v>3.2913770675659206</c:v>
                </c:pt>
                <c:pt idx="568">
                  <c:v>0.51721644401550293</c:v>
                </c:pt>
                <c:pt idx="569">
                  <c:v>1.5516493320465099</c:v>
                </c:pt>
                <c:pt idx="570">
                  <c:v>1.4105902910232497</c:v>
                </c:pt>
                <c:pt idx="571">
                  <c:v>0.98741322755813599</c:v>
                </c:pt>
                <c:pt idx="572">
                  <c:v>0.51721644401550293</c:v>
                </c:pt>
                <c:pt idx="573">
                  <c:v>0</c:v>
                </c:pt>
                <c:pt idx="574" formatCode="0.00E+00">
                  <c:v>4.7019675374031109E-2</c:v>
                </c:pt>
                <c:pt idx="575" formatCode="0.00E+00">
                  <c:v>9.4039350748062148E-2</c:v>
                </c:pt>
                <c:pt idx="576">
                  <c:v>0</c:v>
                </c:pt>
                <c:pt idx="577">
                  <c:v>0.61125582456588723</c:v>
                </c:pt>
                <c:pt idx="578">
                  <c:v>1.8807870149612405</c:v>
                </c:pt>
                <c:pt idx="579">
                  <c:v>1.4576100111007699</c:v>
                </c:pt>
                <c:pt idx="580">
                  <c:v>0.98741322755813599</c:v>
                </c:pt>
                <c:pt idx="581">
                  <c:v>0.79933446645736694</c:v>
                </c:pt>
                <c:pt idx="582">
                  <c:v>0.98741322755813599</c:v>
                </c:pt>
                <c:pt idx="583">
                  <c:v>0.32913771271705605</c:v>
                </c:pt>
                <c:pt idx="584">
                  <c:v>2.1629052162170401</c:v>
                </c:pt>
                <c:pt idx="585">
                  <c:v>1.5046296119689897</c:v>
                </c:pt>
                <c:pt idx="586">
                  <c:v>0.98741322755813599</c:v>
                </c:pt>
                <c:pt idx="587">
                  <c:v>0</c:v>
                </c:pt>
                <c:pt idx="588">
                  <c:v>1.7397279739379898</c:v>
                </c:pt>
                <c:pt idx="589">
                  <c:v>4.560908317565918</c:v>
                </c:pt>
                <c:pt idx="590">
                  <c:v>46.408420562744091</c:v>
                </c:pt>
                <c:pt idx="591">
                  <c:v>68.178527832031264</c:v>
                </c:pt>
                <c:pt idx="592">
                  <c:v>81.108940124511676</c:v>
                </c:pt>
                <c:pt idx="593">
                  <c:v>72.22222137451169</c:v>
                </c:pt>
                <c:pt idx="594">
                  <c:v>59.997104644775405</c:v>
                </c:pt>
                <c:pt idx="595">
                  <c:v>51.251445770263693</c:v>
                </c:pt>
                <c:pt idx="596">
                  <c:v>48.336227416992188</c:v>
                </c:pt>
                <c:pt idx="597">
                  <c:v>47.113716125488303</c:v>
                </c:pt>
                <c:pt idx="598">
                  <c:v>34.559459686279297</c:v>
                </c:pt>
                <c:pt idx="599">
                  <c:v>23.603876113891609</c:v>
                </c:pt>
                <c:pt idx="600">
                  <c:v>33.0078125</c:v>
                </c:pt>
                <c:pt idx="601">
                  <c:v>36.722366333007813</c:v>
                </c:pt>
                <c:pt idx="602">
                  <c:v>40.107784271240185</c:v>
                </c:pt>
                <c:pt idx="603">
                  <c:v>43.869358062744098</c:v>
                </c:pt>
                <c:pt idx="604">
                  <c:v>46.126300811767599</c:v>
                </c:pt>
                <c:pt idx="605">
                  <c:v>45.891204833984396</c:v>
                </c:pt>
                <c:pt idx="606">
                  <c:v>45.985240936279304</c:v>
                </c:pt>
                <c:pt idx="607">
                  <c:v>48.054107666015589</c:v>
                </c:pt>
                <c:pt idx="608">
                  <c:v>48.336227416992188</c:v>
                </c:pt>
                <c:pt idx="609">
                  <c:v>47.724971771240192</c:v>
                </c:pt>
                <c:pt idx="610">
                  <c:v>46.643520355224595</c:v>
                </c:pt>
                <c:pt idx="611">
                  <c:v>47.724971771240192</c:v>
                </c:pt>
                <c:pt idx="612">
                  <c:v>47.724971771240192</c:v>
                </c:pt>
                <c:pt idx="613">
                  <c:v>47.254772186279304</c:v>
                </c:pt>
                <c:pt idx="614">
                  <c:v>48.00709152221679</c:v>
                </c:pt>
                <c:pt idx="615">
                  <c:v>48.195167541503906</c:v>
                </c:pt>
                <c:pt idx="616">
                  <c:v>47.348812103271499</c:v>
                </c:pt>
                <c:pt idx="617">
                  <c:v>46.925636291503906</c:v>
                </c:pt>
                <c:pt idx="618">
                  <c:v>46.643520355224595</c:v>
                </c:pt>
                <c:pt idx="619">
                  <c:v>48.665363311767599</c:v>
                </c:pt>
                <c:pt idx="620">
                  <c:v>48.336227416992188</c:v>
                </c:pt>
                <c:pt idx="621">
                  <c:v>48.00709152221679</c:v>
                </c:pt>
                <c:pt idx="622">
                  <c:v>47.066696166992195</c:v>
                </c:pt>
                <c:pt idx="623">
                  <c:v>47.066696166992195</c:v>
                </c:pt>
                <c:pt idx="624">
                  <c:v>48.759403228759808</c:v>
                </c:pt>
                <c:pt idx="625">
                  <c:v>49.417678833007798</c:v>
                </c:pt>
                <c:pt idx="626">
                  <c:v>48.759403228759808</c:v>
                </c:pt>
                <c:pt idx="627">
                  <c:v>49.22960281372071</c:v>
                </c:pt>
                <c:pt idx="628">
                  <c:v>47.819011688232386</c:v>
                </c:pt>
                <c:pt idx="629">
                  <c:v>49.22960281372071</c:v>
                </c:pt>
                <c:pt idx="630">
                  <c:v>50.122970581054709</c:v>
                </c:pt>
                <c:pt idx="631">
                  <c:v>48.195167541503906</c:v>
                </c:pt>
                <c:pt idx="632">
                  <c:v>44.668689727783196</c:v>
                </c:pt>
                <c:pt idx="633">
                  <c:v>32.067420959472692</c:v>
                </c:pt>
                <c:pt idx="634">
                  <c:v>14.8111982345581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14.152922630310099</c:v>
                </c:pt>
                <c:pt idx="644">
                  <c:v>26.895254135131797</c:v>
                </c:pt>
                <c:pt idx="645">
                  <c:v>35.499855041503906</c:v>
                </c:pt>
                <c:pt idx="646">
                  <c:v>37.756797790527301</c:v>
                </c:pt>
                <c:pt idx="647">
                  <c:v>39.402488708496094</c:v>
                </c:pt>
                <c:pt idx="648">
                  <c:v>41.424335479736293</c:v>
                </c:pt>
                <c:pt idx="649">
                  <c:v>40.813079833984396</c:v>
                </c:pt>
                <c:pt idx="650">
                  <c:v>41.377315521240192</c:v>
                </c:pt>
                <c:pt idx="651">
                  <c:v>42.552810668945298</c:v>
                </c:pt>
                <c:pt idx="652">
                  <c:v>43.305122375488303</c:v>
                </c:pt>
                <c:pt idx="653">
                  <c:v>42.834926605224588</c:v>
                </c:pt>
                <c:pt idx="654">
                  <c:v>44.339553833007805</c:v>
                </c:pt>
                <c:pt idx="655">
                  <c:v>43.258102416992202</c:v>
                </c:pt>
                <c:pt idx="656">
                  <c:v>44.057437896728494</c:v>
                </c:pt>
                <c:pt idx="657">
                  <c:v>43.023002624511705</c:v>
                </c:pt>
                <c:pt idx="658">
                  <c:v>42.411746978759801</c:v>
                </c:pt>
                <c:pt idx="659">
                  <c:v>43.587238311767592</c:v>
                </c:pt>
                <c:pt idx="660">
                  <c:v>42.928966522216797</c:v>
                </c:pt>
                <c:pt idx="661">
                  <c:v>43.399158477783196</c:v>
                </c:pt>
                <c:pt idx="662">
                  <c:v>42.646846771240185</c:v>
                </c:pt>
                <c:pt idx="663">
                  <c:v>43.587238311767592</c:v>
                </c:pt>
                <c:pt idx="664">
                  <c:v>44.339553833007805</c:v>
                </c:pt>
                <c:pt idx="665">
                  <c:v>282.82333374023386</c:v>
                </c:pt>
                <c:pt idx="666">
                  <c:v>687.56872558593784</c:v>
                </c:pt>
                <c:pt idx="667">
                  <c:v>993.807861328125</c:v>
                </c:pt>
                <c:pt idx="668">
                  <c:v>1167.40454101563</c:v>
                </c:pt>
                <c:pt idx="669">
                  <c:v>1191.1494140624998</c:v>
                </c:pt>
                <c:pt idx="670">
                  <c:v>1098.0504150390598</c:v>
                </c:pt>
                <c:pt idx="671">
                  <c:v>946.60009765625011</c:v>
                </c:pt>
                <c:pt idx="672">
                  <c:v>812.64105224609409</c:v>
                </c:pt>
                <c:pt idx="673">
                  <c:v>730.59173583984409</c:v>
                </c:pt>
                <c:pt idx="674">
                  <c:v>723.86791992187489</c:v>
                </c:pt>
                <c:pt idx="675">
                  <c:v>790.63586425781307</c:v>
                </c:pt>
                <c:pt idx="676">
                  <c:v>876.77587890625023</c:v>
                </c:pt>
                <c:pt idx="677">
                  <c:v>966.11328125000011</c:v>
                </c:pt>
                <c:pt idx="678">
                  <c:v>1016.8945312500001</c:v>
                </c:pt>
                <c:pt idx="679">
                  <c:v>1013.65020751953</c:v>
                </c:pt>
                <c:pt idx="680">
                  <c:v>958.30804443359398</c:v>
                </c:pt>
                <c:pt idx="681">
                  <c:v>892.05731201171886</c:v>
                </c:pt>
                <c:pt idx="682">
                  <c:v>835.53961181640591</c:v>
                </c:pt>
                <c:pt idx="683">
                  <c:v>817.20190429687511</c:v>
                </c:pt>
                <c:pt idx="684">
                  <c:v>839.06610107421886</c:v>
                </c:pt>
                <c:pt idx="685">
                  <c:v>887.82550048828091</c:v>
                </c:pt>
                <c:pt idx="686">
                  <c:v>931.27166748046886</c:v>
                </c:pt>
                <c:pt idx="687">
                  <c:v>948.90411376953102</c:v>
                </c:pt>
                <c:pt idx="688">
                  <c:v>951.49017333984409</c:v>
                </c:pt>
                <c:pt idx="689">
                  <c:v>933.90478515625011</c:v>
                </c:pt>
                <c:pt idx="690">
                  <c:v>914.62677001953114</c:v>
                </c:pt>
                <c:pt idx="691">
                  <c:v>883.40570068359398</c:v>
                </c:pt>
                <c:pt idx="692">
                  <c:v>854.34747314453091</c:v>
                </c:pt>
                <c:pt idx="693">
                  <c:v>850.20971679687511</c:v>
                </c:pt>
                <c:pt idx="694">
                  <c:v>868.359375</c:v>
                </c:pt>
                <c:pt idx="695">
                  <c:v>899.62744140625</c:v>
                </c:pt>
                <c:pt idx="696">
                  <c:v>925.39422607421886</c:v>
                </c:pt>
                <c:pt idx="697">
                  <c:v>937.94848632812511</c:v>
                </c:pt>
                <c:pt idx="698">
                  <c:v>930.14324951171898</c:v>
                </c:pt>
                <c:pt idx="699">
                  <c:v>917.49487304687523</c:v>
                </c:pt>
                <c:pt idx="700">
                  <c:v>909.50158691406295</c:v>
                </c:pt>
                <c:pt idx="701">
                  <c:v>895.25463867187511</c:v>
                </c:pt>
                <c:pt idx="702">
                  <c:v>872.59112548828091</c:v>
                </c:pt>
                <c:pt idx="703">
                  <c:v>870.66333007812523</c:v>
                </c:pt>
                <c:pt idx="704">
                  <c:v>889.75335693359409</c:v>
                </c:pt>
                <c:pt idx="705">
                  <c:v>896.57116699218795</c:v>
                </c:pt>
                <c:pt idx="706">
                  <c:v>919.79888916015625</c:v>
                </c:pt>
                <c:pt idx="707">
                  <c:v>964.70269775390591</c:v>
                </c:pt>
                <c:pt idx="708">
                  <c:v>969.21661376953102</c:v>
                </c:pt>
                <c:pt idx="709">
                  <c:v>932.16510009765602</c:v>
                </c:pt>
                <c:pt idx="710">
                  <c:v>878.93878173828114</c:v>
                </c:pt>
                <c:pt idx="711">
                  <c:v>840.75885009765614</c:v>
                </c:pt>
                <c:pt idx="712">
                  <c:v>822.60919189453091</c:v>
                </c:pt>
                <c:pt idx="713">
                  <c:v>843.39190673828102</c:v>
                </c:pt>
                <c:pt idx="714">
                  <c:v>873.01434326171909</c:v>
                </c:pt>
                <c:pt idx="715">
                  <c:v>908.51416015625</c:v>
                </c:pt>
                <c:pt idx="716">
                  <c:v>921.44458007812511</c:v>
                </c:pt>
                <c:pt idx="717">
                  <c:v>929.72003173828114</c:v>
                </c:pt>
                <c:pt idx="718">
                  <c:v>924.54791259765602</c:v>
                </c:pt>
                <c:pt idx="719">
                  <c:v>927.51013183593784</c:v>
                </c:pt>
                <c:pt idx="720">
                  <c:v>910.06585693359398</c:v>
                </c:pt>
                <c:pt idx="721">
                  <c:v>893.60894775390602</c:v>
                </c:pt>
                <c:pt idx="722">
                  <c:v>893.93804931640602</c:v>
                </c:pt>
                <c:pt idx="723">
                  <c:v>893.23278808593784</c:v>
                </c:pt>
                <c:pt idx="724">
                  <c:v>913.59228515625</c:v>
                </c:pt>
                <c:pt idx="725">
                  <c:v>928.07440185546898</c:v>
                </c:pt>
                <c:pt idx="726">
                  <c:v>940.67559814453102</c:v>
                </c:pt>
                <c:pt idx="727">
                  <c:v>936.96112060546875</c:v>
                </c:pt>
                <c:pt idx="728">
                  <c:v>915.84924316406284</c:v>
                </c:pt>
                <c:pt idx="729">
                  <c:v>902.63671875</c:v>
                </c:pt>
                <c:pt idx="730">
                  <c:v>886.08575439453102</c:v>
                </c:pt>
                <c:pt idx="731">
                  <c:v>869.864013671875</c:v>
                </c:pt>
                <c:pt idx="732">
                  <c:v>883.31164550781295</c:v>
                </c:pt>
                <c:pt idx="733">
                  <c:v>911.71148681640602</c:v>
                </c:pt>
                <c:pt idx="734">
                  <c:v>920.645263671875</c:v>
                </c:pt>
                <c:pt idx="735">
                  <c:v>922.66711425781295</c:v>
                </c:pt>
                <c:pt idx="736">
                  <c:v>924.78302001953114</c:v>
                </c:pt>
                <c:pt idx="737">
                  <c:v>921.16247558593784</c:v>
                </c:pt>
                <c:pt idx="738">
                  <c:v>916.88366699218795</c:v>
                </c:pt>
                <c:pt idx="739">
                  <c:v>913.26318359375</c:v>
                </c:pt>
                <c:pt idx="740">
                  <c:v>912.557861328125</c:v>
                </c:pt>
                <c:pt idx="741">
                  <c:v>915.75518798828102</c:v>
                </c:pt>
                <c:pt idx="742">
                  <c:v>914.62677001953114</c:v>
                </c:pt>
                <c:pt idx="743">
                  <c:v>909.40753173828102</c:v>
                </c:pt>
                <c:pt idx="744">
                  <c:v>904.70556640625</c:v>
                </c:pt>
                <c:pt idx="745">
                  <c:v>892.48046875</c:v>
                </c:pt>
                <c:pt idx="746">
                  <c:v>896.33612060546875</c:v>
                </c:pt>
                <c:pt idx="747">
                  <c:v>902.82476806640602</c:v>
                </c:pt>
                <c:pt idx="748">
                  <c:v>896.00695800781295</c:v>
                </c:pt>
                <c:pt idx="749">
                  <c:v>918.29425048828102</c:v>
                </c:pt>
                <c:pt idx="750">
                  <c:v>925.34722900390568</c:v>
                </c:pt>
                <c:pt idx="751">
                  <c:v>927.60418701171898</c:v>
                </c:pt>
                <c:pt idx="752">
                  <c:v>918.52935791015614</c:v>
                </c:pt>
                <c:pt idx="753">
                  <c:v>911.94659423828102</c:v>
                </c:pt>
                <c:pt idx="754">
                  <c:v>915.94329833984398</c:v>
                </c:pt>
                <c:pt idx="755">
                  <c:v>903.8591918945308</c:v>
                </c:pt>
                <c:pt idx="756">
                  <c:v>907.85589599609398</c:v>
                </c:pt>
                <c:pt idx="757">
                  <c:v>912.04064941406284</c:v>
                </c:pt>
                <c:pt idx="758">
                  <c:v>924.40679931640602</c:v>
                </c:pt>
                <c:pt idx="759">
                  <c:v>923.70153808593784</c:v>
                </c:pt>
                <c:pt idx="760">
                  <c:v>906.58636474609409</c:v>
                </c:pt>
                <c:pt idx="761">
                  <c:v>895.25463867187511</c:v>
                </c:pt>
                <c:pt idx="762">
                  <c:v>889.51824951171898</c:v>
                </c:pt>
                <c:pt idx="763">
                  <c:v>901.27313232421909</c:v>
                </c:pt>
                <c:pt idx="764">
                  <c:v>902.35461425781295</c:v>
                </c:pt>
                <c:pt idx="765">
                  <c:v>926.89886474609409</c:v>
                </c:pt>
                <c:pt idx="766">
                  <c:v>939.54718017578091</c:v>
                </c:pt>
                <c:pt idx="767">
                  <c:v>930.61346435546898</c:v>
                </c:pt>
                <c:pt idx="768">
                  <c:v>909.97180175781307</c:v>
                </c:pt>
                <c:pt idx="769">
                  <c:v>890.78778076171909</c:v>
                </c:pt>
                <c:pt idx="770">
                  <c:v>898.21685791015614</c:v>
                </c:pt>
                <c:pt idx="771">
                  <c:v>892.57452392578102</c:v>
                </c:pt>
                <c:pt idx="772">
                  <c:v>902.35461425781295</c:v>
                </c:pt>
                <c:pt idx="773">
                  <c:v>914.06249999999989</c:v>
                </c:pt>
                <c:pt idx="774">
                  <c:v>924.54791259765602</c:v>
                </c:pt>
                <c:pt idx="775">
                  <c:v>915.096923828125</c:v>
                </c:pt>
                <c:pt idx="776">
                  <c:v>920.92736816406284</c:v>
                </c:pt>
                <c:pt idx="777">
                  <c:v>923.37237548828102</c:v>
                </c:pt>
                <c:pt idx="778">
                  <c:v>916.55450439453091</c:v>
                </c:pt>
                <c:pt idx="779">
                  <c:v>917.63598632812511</c:v>
                </c:pt>
                <c:pt idx="780">
                  <c:v>929.39093017578102</c:v>
                </c:pt>
                <c:pt idx="781">
                  <c:v>931.92999267578102</c:v>
                </c:pt>
                <c:pt idx="782">
                  <c:v>926.381591796875</c:v>
                </c:pt>
                <c:pt idx="783">
                  <c:v>916.88366699218795</c:v>
                </c:pt>
                <c:pt idx="784">
                  <c:v>904.89367675781307</c:v>
                </c:pt>
                <c:pt idx="785">
                  <c:v>898.31091308593773</c:v>
                </c:pt>
                <c:pt idx="786">
                  <c:v>895.11358642578102</c:v>
                </c:pt>
                <c:pt idx="787">
                  <c:v>902.16650390625</c:v>
                </c:pt>
                <c:pt idx="788">
                  <c:v>902.63671875</c:v>
                </c:pt>
                <c:pt idx="789">
                  <c:v>913.21612548828091</c:v>
                </c:pt>
                <c:pt idx="790">
                  <c:v>931.92999267578102</c:v>
                </c:pt>
                <c:pt idx="791">
                  <c:v>918.85852050781295</c:v>
                </c:pt>
                <c:pt idx="792">
                  <c:v>918.106201171875</c:v>
                </c:pt>
                <c:pt idx="793">
                  <c:v>914.67376708984409</c:v>
                </c:pt>
                <c:pt idx="794">
                  <c:v>910.53601074218795</c:v>
                </c:pt>
                <c:pt idx="795">
                  <c:v>896.43011474609398</c:v>
                </c:pt>
                <c:pt idx="796">
                  <c:v>894.12622070312489</c:v>
                </c:pt>
                <c:pt idx="797">
                  <c:v>900.42681884765602</c:v>
                </c:pt>
                <c:pt idx="798">
                  <c:v>910.77111816406295</c:v>
                </c:pt>
                <c:pt idx="799">
                  <c:v>911.05322265625</c:v>
                </c:pt>
                <c:pt idx="800">
                  <c:v>916.41351318359386</c:v>
                </c:pt>
                <c:pt idx="801">
                  <c:v>917.63598632812511</c:v>
                </c:pt>
                <c:pt idx="802">
                  <c:v>928.77966308593784</c:v>
                </c:pt>
                <c:pt idx="803">
                  <c:v>930.801513671875</c:v>
                </c:pt>
                <c:pt idx="804">
                  <c:v>918.15319824218807</c:v>
                </c:pt>
                <c:pt idx="805">
                  <c:v>905.12872314453102</c:v>
                </c:pt>
                <c:pt idx="806">
                  <c:v>889.75335693359409</c:v>
                </c:pt>
                <c:pt idx="807">
                  <c:v>902.35461425781295</c:v>
                </c:pt>
                <c:pt idx="808">
                  <c:v>917.21282958984398</c:v>
                </c:pt>
                <c:pt idx="809">
                  <c:v>927.60418701171898</c:v>
                </c:pt>
                <c:pt idx="810">
                  <c:v>927.79223632812511</c:v>
                </c:pt>
                <c:pt idx="811">
                  <c:v>923.51348876953114</c:v>
                </c:pt>
                <c:pt idx="812">
                  <c:v>915.23797607421898</c:v>
                </c:pt>
                <c:pt idx="813">
                  <c:v>910.77111816406295</c:v>
                </c:pt>
                <c:pt idx="814">
                  <c:v>903.34197998046886</c:v>
                </c:pt>
                <c:pt idx="815">
                  <c:v>902.401611328125</c:v>
                </c:pt>
                <c:pt idx="816">
                  <c:v>907.99694824218807</c:v>
                </c:pt>
                <c:pt idx="817">
                  <c:v>918.43536376953102</c:v>
                </c:pt>
                <c:pt idx="818">
                  <c:v>929.86114501953091</c:v>
                </c:pt>
                <c:pt idx="819">
                  <c:v>933.24652099609398</c:v>
                </c:pt>
                <c:pt idx="820">
                  <c:v>933.95184326171898</c:v>
                </c:pt>
                <c:pt idx="821">
                  <c:v>914.76776123046898</c:v>
                </c:pt>
                <c:pt idx="822">
                  <c:v>883.40570068359398</c:v>
                </c:pt>
                <c:pt idx="823">
                  <c:v>883.02947998046898</c:v>
                </c:pt>
                <c:pt idx="824">
                  <c:v>897.27648925781318</c:v>
                </c:pt>
                <c:pt idx="825">
                  <c:v>925.01806640625</c:v>
                </c:pt>
                <c:pt idx="826">
                  <c:v>952.90075683593784</c:v>
                </c:pt>
                <c:pt idx="827">
                  <c:v>956.66229248046875</c:v>
                </c:pt>
                <c:pt idx="828">
                  <c:v>941.56903076171898</c:v>
                </c:pt>
                <c:pt idx="829">
                  <c:v>916.50750732421886</c:v>
                </c:pt>
                <c:pt idx="830">
                  <c:v>892.48046875</c:v>
                </c:pt>
                <c:pt idx="831">
                  <c:v>886.55596923828102</c:v>
                </c:pt>
                <c:pt idx="832">
                  <c:v>889.75335693359409</c:v>
                </c:pt>
                <c:pt idx="833">
                  <c:v>917.02471923828114</c:v>
                </c:pt>
                <c:pt idx="834">
                  <c:v>936.8670043945308</c:v>
                </c:pt>
                <c:pt idx="835">
                  <c:v>942.79150390625011</c:v>
                </c:pt>
                <c:pt idx="836">
                  <c:v>924.21875000000011</c:v>
                </c:pt>
                <c:pt idx="837">
                  <c:v>915.04992675781295</c:v>
                </c:pt>
                <c:pt idx="838">
                  <c:v>897.51153564453102</c:v>
                </c:pt>
                <c:pt idx="839">
                  <c:v>893.23278808593784</c:v>
                </c:pt>
                <c:pt idx="840">
                  <c:v>914.81481933593784</c:v>
                </c:pt>
                <c:pt idx="841">
                  <c:v>929.57897949218807</c:v>
                </c:pt>
                <c:pt idx="842">
                  <c:v>933.01141357421898</c:v>
                </c:pt>
                <c:pt idx="843">
                  <c:v>933.10546875</c:v>
                </c:pt>
                <c:pt idx="844">
                  <c:v>925.58233642578102</c:v>
                </c:pt>
                <c:pt idx="845">
                  <c:v>913.45123291015602</c:v>
                </c:pt>
                <c:pt idx="846">
                  <c:v>903.81219482421875</c:v>
                </c:pt>
                <c:pt idx="847">
                  <c:v>901.03802490234398</c:v>
                </c:pt>
                <c:pt idx="848">
                  <c:v>901.41424560546886</c:v>
                </c:pt>
                <c:pt idx="849">
                  <c:v>905.59893798828114</c:v>
                </c:pt>
                <c:pt idx="850">
                  <c:v>918.38830566406307</c:v>
                </c:pt>
                <c:pt idx="851">
                  <c:v>930.75445556640614</c:v>
                </c:pt>
                <c:pt idx="852">
                  <c:v>943.35577392578102</c:v>
                </c:pt>
                <c:pt idx="853">
                  <c:v>933.71673583984409</c:v>
                </c:pt>
                <c:pt idx="854">
                  <c:v>926.28759765625011</c:v>
                </c:pt>
                <c:pt idx="855">
                  <c:v>899.01617431640602</c:v>
                </c:pt>
                <c:pt idx="856">
                  <c:v>888.20166015625</c:v>
                </c:pt>
                <c:pt idx="857">
                  <c:v>895.39575195312511</c:v>
                </c:pt>
                <c:pt idx="858">
                  <c:v>915.99029541015602</c:v>
                </c:pt>
                <c:pt idx="859">
                  <c:v>915.096923828125</c:v>
                </c:pt>
                <c:pt idx="860">
                  <c:v>924.68896484375</c:v>
                </c:pt>
                <c:pt idx="861">
                  <c:v>926.61676025390602</c:v>
                </c:pt>
                <c:pt idx="862">
                  <c:v>934.84521484374977</c:v>
                </c:pt>
                <c:pt idx="863">
                  <c:v>930.84851074218795</c:v>
                </c:pt>
                <c:pt idx="864">
                  <c:v>931.50677490234409</c:v>
                </c:pt>
                <c:pt idx="865">
                  <c:v>925.864501953125</c:v>
                </c:pt>
                <c:pt idx="866">
                  <c:v>934.56304931640602</c:v>
                </c:pt>
                <c:pt idx="867">
                  <c:v>932.44720458984386</c:v>
                </c:pt>
                <c:pt idx="868">
                  <c:v>917.87109375</c:v>
                </c:pt>
                <c:pt idx="869">
                  <c:v>916.27239990234409</c:v>
                </c:pt>
                <c:pt idx="870">
                  <c:v>908.42010498046886</c:v>
                </c:pt>
                <c:pt idx="871">
                  <c:v>902.82476806640602</c:v>
                </c:pt>
                <c:pt idx="872">
                  <c:v>908.70227050781307</c:v>
                </c:pt>
                <c:pt idx="873">
                  <c:v>916.08435058593795</c:v>
                </c:pt>
                <c:pt idx="874">
                  <c:v>916.88366699218795</c:v>
                </c:pt>
                <c:pt idx="875">
                  <c:v>930.89556884765602</c:v>
                </c:pt>
                <c:pt idx="876">
                  <c:v>925.62933349609409</c:v>
                </c:pt>
                <c:pt idx="877">
                  <c:v>928.54455566406295</c:v>
                </c:pt>
                <c:pt idx="878">
                  <c:v>944.766357421875</c:v>
                </c:pt>
                <c:pt idx="879">
                  <c:v>925.11206054687511</c:v>
                </c:pt>
                <c:pt idx="880">
                  <c:v>907.338623046875</c:v>
                </c:pt>
                <c:pt idx="881">
                  <c:v>899.72143554687523</c:v>
                </c:pt>
                <c:pt idx="882">
                  <c:v>910.06585693359398</c:v>
                </c:pt>
                <c:pt idx="883">
                  <c:v>918.67041015625011</c:v>
                </c:pt>
                <c:pt idx="884">
                  <c:v>930.33129882812489</c:v>
                </c:pt>
                <c:pt idx="885">
                  <c:v>934.56304931640602</c:v>
                </c:pt>
                <c:pt idx="886">
                  <c:v>922.62005615234398</c:v>
                </c:pt>
                <c:pt idx="887">
                  <c:v>911.61749267578102</c:v>
                </c:pt>
                <c:pt idx="888">
                  <c:v>917.25982666015614</c:v>
                </c:pt>
                <c:pt idx="889">
                  <c:v>914.53271484374989</c:v>
                </c:pt>
                <c:pt idx="890">
                  <c:v>914.15655517578091</c:v>
                </c:pt>
                <c:pt idx="891">
                  <c:v>912.32275390625</c:v>
                </c:pt>
                <c:pt idx="892">
                  <c:v>919.09356689453091</c:v>
                </c:pt>
                <c:pt idx="893">
                  <c:v>920.88037109375</c:v>
                </c:pt>
                <c:pt idx="894">
                  <c:v>936.30279541015602</c:v>
                </c:pt>
                <c:pt idx="895">
                  <c:v>930.56640625</c:v>
                </c:pt>
                <c:pt idx="896">
                  <c:v>908.74926757812511</c:v>
                </c:pt>
                <c:pt idx="897">
                  <c:v>903.34197998046886</c:v>
                </c:pt>
                <c:pt idx="898">
                  <c:v>906.39825439453091</c:v>
                </c:pt>
                <c:pt idx="899">
                  <c:v>920.03393554687523</c:v>
                </c:pt>
                <c:pt idx="900">
                  <c:v>943.30877685546898</c:v>
                </c:pt>
                <c:pt idx="901">
                  <c:v>936.25579833984409</c:v>
                </c:pt>
                <c:pt idx="902">
                  <c:v>954.82855224609409</c:v>
                </c:pt>
                <c:pt idx="903">
                  <c:v>959.90667724609409</c:v>
                </c:pt>
                <c:pt idx="904">
                  <c:v>934.84521484374977</c:v>
                </c:pt>
                <c:pt idx="905">
                  <c:v>921.44458007812511</c:v>
                </c:pt>
                <c:pt idx="906">
                  <c:v>896.28906250000011</c:v>
                </c:pt>
                <c:pt idx="907">
                  <c:v>893.13873291015625</c:v>
                </c:pt>
                <c:pt idx="908">
                  <c:v>905.03472900390591</c:v>
                </c:pt>
                <c:pt idx="909">
                  <c:v>925.95849609374989</c:v>
                </c:pt>
                <c:pt idx="910">
                  <c:v>944.24914550781307</c:v>
                </c:pt>
                <c:pt idx="911">
                  <c:v>947.68157958984409</c:v>
                </c:pt>
                <c:pt idx="912">
                  <c:v>936.8670043945308</c:v>
                </c:pt>
                <c:pt idx="913">
                  <c:v>918.76440429687511</c:v>
                </c:pt>
                <c:pt idx="914">
                  <c:v>912.27575683593795</c:v>
                </c:pt>
                <c:pt idx="915">
                  <c:v>910.67706298828102</c:v>
                </c:pt>
                <c:pt idx="916">
                  <c:v>918.76440429687511</c:v>
                </c:pt>
                <c:pt idx="917">
                  <c:v>920.03393554687523</c:v>
                </c:pt>
                <c:pt idx="918">
                  <c:v>934.42205810546875</c:v>
                </c:pt>
                <c:pt idx="919">
                  <c:v>923.27838134765636</c:v>
                </c:pt>
                <c:pt idx="920">
                  <c:v>913.40423583984398</c:v>
                </c:pt>
                <c:pt idx="921">
                  <c:v>919.516845703125</c:v>
                </c:pt>
                <c:pt idx="922">
                  <c:v>914.57971191406307</c:v>
                </c:pt>
                <c:pt idx="923">
                  <c:v>916.78961181640602</c:v>
                </c:pt>
                <c:pt idx="924">
                  <c:v>915.70825195312511</c:v>
                </c:pt>
                <c:pt idx="925">
                  <c:v>922.66711425781295</c:v>
                </c:pt>
                <c:pt idx="926">
                  <c:v>931.8359375</c:v>
                </c:pt>
                <c:pt idx="927">
                  <c:v>934.610107421875</c:v>
                </c:pt>
                <c:pt idx="928">
                  <c:v>933.43463134765614</c:v>
                </c:pt>
                <c:pt idx="929">
                  <c:v>937.38427734375</c:v>
                </c:pt>
                <c:pt idx="930">
                  <c:v>929.81408691406295</c:v>
                </c:pt>
                <c:pt idx="931">
                  <c:v>929.81408691406295</c:v>
                </c:pt>
                <c:pt idx="932">
                  <c:v>916.46051025390591</c:v>
                </c:pt>
                <c:pt idx="933">
                  <c:v>930.801513671875</c:v>
                </c:pt>
                <c:pt idx="934">
                  <c:v>943.12066650390591</c:v>
                </c:pt>
                <c:pt idx="935">
                  <c:v>943.59088134765625</c:v>
                </c:pt>
                <c:pt idx="936">
                  <c:v>934.84521484374977</c:v>
                </c:pt>
                <c:pt idx="937">
                  <c:v>928.68560791015614</c:v>
                </c:pt>
                <c:pt idx="938">
                  <c:v>931.36572265625</c:v>
                </c:pt>
                <c:pt idx="939">
                  <c:v>930.61346435546898</c:v>
                </c:pt>
                <c:pt idx="940">
                  <c:v>929.20281982421886</c:v>
                </c:pt>
                <c:pt idx="941">
                  <c:v>935.08026123046898</c:v>
                </c:pt>
                <c:pt idx="942">
                  <c:v>926.52270507812511</c:v>
                </c:pt>
                <c:pt idx="943">
                  <c:v>941.09887695312523</c:v>
                </c:pt>
                <c:pt idx="944">
                  <c:v>964.84375</c:v>
                </c:pt>
                <c:pt idx="945">
                  <c:v>981.81787109374989</c:v>
                </c:pt>
                <c:pt idx="946">
                  <c:v>978.80859375</c:v>
                </c:pt>
                <c:pt idx="947">
                  <c:v>947.25836181640602</c:v>
                </c:pt>
                <c:pt idx="948">
                  <c:v>908.89031982421886</c:v>
                </c:pt>
                <c:pt idx="949">
                  <c:v>896.10101318359386</c:v>
                </c:pt>
                <c:pt idx="950">
                  <c:v>895.30163574218795</c:v>
                </c:pt>
                <c:pt idx="951">
                  <c:v>923.37237548828102</c:v>
                </c:pt>
                <c:pt idx="952">
                  <c:v>936.06768798828091</c:v>
                </c:pt>
                <c:pt idx="953">
                  <c:v>933.71673583984409</c:v>
                </c:pt>
                <c:pt idx="954">
                  <c:v>936.49090576171898</c:v>
                </c:pt>
                <c:pt idx="955">
                  <c:v>936.02075195312511</c:v>
                </c:pt>
                <c:pt idx="956">
                  <c:v>925.72338867187523</c:v>
                </c:pt>
                <c:pt idx="957">
                  <c:v>926.85186767578091</c:v>
                </c:pt>
                <c:pt idx="958">
                  <c:v>912.98101806640602</c:v>
                </c:pt>
                <c:pt idx="959">
                  <c:v>912.08770751953114</c:v>
                </c:pt>
                <c:pt idx="960">
                  <c:v>935.55047607421898</c:v>
                </c:pt>
                <c:pt idx="961">
                  <c:v>938.41870117187511</c:v>
                </c:pt>
                <c:pt idx="962">
                  <c:v>946.74114990234398</c:v>
                </c:pt>
                <c:pt idx="963">
                  <c:v>948.90411376953102</c:v>
                </c:pt>
                <c:pt idx="964">
                  <c:v>945.23651123046898</c:v>
                </c:pt>
                <c:pt idx="965">
                  <c:v>935.55047607421898</c:v>
                </c:pt>
                <c:pt idx="966">
                  <c:v>915.23797607421898</c:v>
                </c:pt>
                <c:pt idx="967">
                  <c:v>915.75518798828102</c:v>
                </c:pt>
                <c:pt idx="968">
                  <c:v>916.46051025390591</c:v>
                </c:pt>
                <c:pt idx="969">
                  <c:v>926.09954833984409</c:v>
                </c:pt>
                <c:pt idx="970">
                  <c:v>923.98364257812523</c:v>
                </c:pt>
                <c:pt idx="971">
                  <c:v>925.58233642578102</c:v>
                </c:pt>
                <c:pt idx="972">
                  <c:v>929.10882568359398</c:v>
                </c:pt>
                <c:pt idx="973">
                  <c:v>933.66973876953114</c:v>
                </c:pt>
                <c:pt idx="974">
                  <c:v>931.8359375</c:v>
                </c:pt>
                <c:pt idx="975">
                  <c:v>930.14324951171898</c:v>
                </c:pt>
                <c:pt idx="976">
                  <c:v>925.864501953125</c:v>
                </c:pt>
                <c:pt idx="977">
                  <c:v>919.75189208984398</c:v>
                </c:pt>
                <c:pt idx="978">
                  <c:v>930.75445556640614</c:v>
                </c:pt>
                <c:pt idx="979">
                  <c:v>930.98956298828102</c:v>
                </c:pt>
                <c:pt idx="980">
                  <c:v>930.33129882812489</c:v>
                </c:pt>
                <c:pt idx="981">
                  <c:v>924.64190673828102</c:v>
                </c:pt>
                <c:pt idx="982">
                  <c:v>919.14062499999989</c:v>
                </c:pt>
                <c:pt idx="983">
                  <c:v>913.87445068359398</c:v>
                </c:pt>
                <c:pt idx="984">
                  <c:v>913.45123291015602</c:v>
                </c:pt>
                <c:pt idx="985">
                  <c:v>916.31945800781295</c:v>
                </c:pt>
                <c:pt idx="986">
                  <c:v>917.49487304687523</c:v>
                </c:pt>
                <c:pt idx="987">
                  <c:v>926.61676025390602</c:v>
                </c:pt>
                <c:pt idx="988">
                  <c:v>935.12731933593784</c:v>
                </c:pt>
                <c:pt idx="989">
                  <c:v>936.8670043945308</c:v>
                </c:pt>
                <c:pt idx="990">
                  <c:v>936.25579833984409</c:v>
                </c:pt>
                <c:pt idx="991">
                  <c:v>934.28094482421898</c:v>
                </c:pt>
                <c:pt idx="992">
                  <c:v>940.76971435546898</c:v>
                </c:pt>
                <c:pt idx="993">
                  <c:v>942.97961425781307</c:v>
                </c:pt>
                <c:pt idx="994">
                  <c:v>932.212158203125</c:v>
                </c:pt>
                <c:pt idx="995">
                  <c:v>931.50677490234409</c:v>
                </c:pt>
                <c:pt idx="996">
                  <c:v>925.62933349609409</c:v>
                </c:pt>
                <c:pt idx="997">
                  <c:v>923.13726806640591</c:v>
                </c:pt>
                <c:pt idx="998">
                  <c:v>916.08435058593795</c:v>
                </c:pt>
                <c:pt idx="999">
                  <c:v>926.05255126953102</c:v>
                </c:pt>
                <c:pt idx="1000">
                  <c:v>919.37573242187511</c:v>
                </c:pt>
                <c:pt idx="1001">
                  <c:v>933.24652099609398</c:v>
                </c:pt>
                <c:pt idx="1002">
                  <c:v>920.22210693359398</c:v>
                </c:pt>
                <c:pt idx="1003">
                  <c:v>904.42346191406295</c:v>
                </c:pt>
                <c:pt idx="1004">
                  <c:v>887.26129150390591</c:v>
                </c:pt>
                <c:pt idx="1005">
                  <c:v>888.95397949218795</c:v>
                </c:pt>
                <c:pt idx="1006">
                  <c:v>894.12622070312489</c:v>
                </c:pt>
                <c:pt idx="1007">
                  <c:v>917.82403564453102</c:v>
                </c:pt>
                <c:pt idx="1008">
                  <c:v>938.13653564453102</c:v>
                </c:pt>
                <c:pt idx="1009">
                  <c:v>964.46752929687489</c:v>
                </c:pt>
                <c:pt idx="1010">
                  <c:v>967.28875732421909</c:v>
                </c:pt>
                <c:pt idx="1011">
                  <c:v>961.83447265625011</c:v>
                </c:pt>
                <c:pt idx="1012">
                  <c:v>938.27764892578102</c:v>
                </c:pt>
                <c:pt idx="1013">
                  <c:v>925.95849609374989</c:v>
                </c:pt>
                <c:pt idx="1014">
                  <c:v>927.32208251953102</c:v>
                </c:pt>
                <c:pt idx="1015">
                  <c:v>928.87371826171909</c:v>
                </c:pt>
                <c:pt idx="1016">
                  <c:v>927.69818115234409</c:v>
                </c:pt>
                <c:pt idx="1017">
                  <c:v>925.58233642578102</c:v>
                </c:pt>
                <c:pt idx="1018">
                  <c:v>930.09619140625</c:v>
                </c:pt>
                <c:pt idx="1019">
                  <c:v>943.82598876953102</c:v>
                </c:pt>
                <c:pt idx="1020">
                  <c:v>943.96697998046886</c:v>
                </c:pt>
                <c:pt idx="1021">
                  <c:v>950.59680175781307</c:v>
                </c:pt>
                <c:pt idx="1022">
                  <c:v>932.68231201171898</c:v>
                </c:pt>
                <c:pt idx="1023">
                  <c:v>913.63934326171909</c:v>
                </c:pt>
                <c:pt idx="1024">
                  <c:v>898.68707275390602</c:v>
                </c:pt>
                <c:pt idx="1025">
                  <c:v>901.602294921875</c:v>
                </c:pt>
                <c:pt idx="1026">
                  <c:v>900.80291748046875</c:v>
                </c:pt>
                <c:pt idx="1027">
                  <c:v>909.45458984374989</c:v>
                </c:pt>
                <c:pt idx="1028">
                  <c:v>945.33056640624989</c:v>
                </c:pt>
                <c:pt idx="1029">
                  <c:v>953.60601806640602</c:v>
                </c:pt>
                <c:pt idx="1030">
                  <c:v>943.12066650390591</c:v>
                </c:pt>
                <c:pt idx="1031">
                  <c:v>937.10211181640591</c:v>
                </c:pt>
                <c:pt idx="1032">
                  <c:v>936.16174316406295</c:v>
                </c:pt>
                <c:pt idx="1033">
                  <c:v>910.67706298828102</c:v>
                </c:pt>
                <c:pt idx="1034">
                  <c:v>914.76776123046898</c:v>
                </c:pt>
                <c:pt idx="1035">
                  <c:v>930.04919433593784</c:v>
                </c:pt>
                <c:pt idx="1036">
                  <c:v>937.66638183593784</c:v>
                </c:pt>
                <c:pt idx="1037">
                  <c:v>941.89813232421898</c:v>
                </c:pt>
                <c:pt idx="1038">
                  <c:v>932.40020751953102</c:v>
                </c:pt>
                <c:pt idx="1039">
                  <c:v>930.14324951171898</c:v>
                </c:pt>
                <c:pt idx="1040">
                  <c:v>921.91479492187511</c:v>
                </c:pt>
                <c:pt idx="1041">
                  <c:v>910.3479614257808</c:v>
                </c:pt>
                <c:pt idx="1042">
                  <c:v>913.02807617187511</c:v>
                </c:pt>
                <c:pt idx="1043">
                  <c:v>912.74591064453102</c:v>
                </c:pt>
                <c:pt idx="1044">
                  <c:v>928.96771240234386</c:v>
                </c:pt>
                <c:pt idx="1045">
                  <c:v>938.08953857421909</c:v>
                </c:pt>
                <c:pt idx="1046">
                  <c:v>934.18695068359398</c:v>
                </c:pt>
                <c:pt idx="1047">
                  <c:v>942.50939941406295</c:v>
                </c:pt>
                <c:pt idx="1048">
                  <c:v>937.90148925781307</c:v>
                </c:pt>
                <c:pt idx="1049">
                  <c:v>949.79742431640602</c:v>
                </c:pt>
                <c:pt idx="1050">
                  <c:v>937.80737304687511</c:v>
                </c:pt>
                <c:pt idx="1051">
                  <c:v>926.56976318359386</c:v>
                </c:pt>
                <c:pt idx="1052">
                  <c:v>924.453857421875</c:v>
                </c:pt>
                <c:pt idx="1053">
                  <c:v>914.297607421875</c:v>
                </c:pt>
                <c:pt idx="1054">
                  <c:v>927.55712890624989</c:v>
                </c:pt>
                <c:pt idx="1055">
                  <c:v>924.31280517578091</c:v>
                </c:pt>
                <c:pt idx="1056">
                  <c:v>921.11541748046886</c:v>
                </c:pt>
                <c:pt idx="1057">
                  <c:v>930.04919433593784</c:v>
                </c:pt>
                <c:pt idx="1058">
                  <c:v>941.33392333984398</c:v>
                </c:pt>
                <c:pt idx="1059">
                  <c:v>936.77301025390614</c:v>
                </c:pt>
                <c:pt idx="1060">
                  <c:v>932.77630615234409</c:v>
                </c:pt>
                <c:pt idx="1061">
                  <c:v>931.03662109374977</c:v>
                </c:pt>
                <c:pt idx="1062">
                  <c:v>917.25982666015614</c:v>
                </c:pt>
                <c:pt idx="1063">
                  <c:v>909.36059570312489</c:v>
                </c:pt>
                <c:pt idx="1064">
                  <c:v>917.16583251953114</c:v>
                </c:pt>
                <c:pt idx="1065">
                  <c:v>932.40020751953102</c:v>
                </c:pt>
                <c:pt idx="1066">
                  <c:v>938.98291015625</c:v>
                </c:pt>
                <c:pt idx="1067">
                  <c:v>935.55047607421898</c:v>
                </c:pt>
                <c:pt idx="1068">
                  <c:v>923.27838134765636</c:v>
                </c:pt>
                <c:pt idx="1069">
                  <c:v>925.39422607421886</c:v>
                </c:pt>
                <c:pt idx="1070">
                  <c:v>921.91479492187511</c:v>
                </c:pt>
                <c:pt idx="1071">
                  <c:v>923.46643066406295</c:v>
                </c:pt>
                <c:pt idx="1072">
                  <c:v>933.57568359375</c:v>
                </c:pt>
                <c:pt idx="1073">
                  <c:v>971.00335693359409</c:v>
                </c:pt>
                <c:pt idx="1074">
                  <c:v>977.5390625</c:v>
                </c:pt>
                <c:pt idx="1075">
                  <c:v>966.53643798828102</c:v>
                </c:pt>
                <c:pt idx="1076">
                  <c:v>919.79888916015625</c:v>
                </c:pt>
                <c:pt idx="1077">
                  <c:v>881.14874267578114</c:v>
                </c:pt>
                <c:pt idx="1078">
                  <c:v>847.05944824218807</c:v>
                </c:pt>
                <c:pt idx="1079">
                  <c:v>887.96661376953091</c:v>
                </c:pt>
                <c:pt idx="1080">
                  <c:v>918.76440429687511</c:v>
                </c:pt>
                <c:pt idx="1081">
                  <c:v>956.38018798828102</c:v>
                </c:pt>
                <c:pt idx="1082">
                  <c:v>972.22583007812523</c:v>
                </c:pt>
                <c:pt idx="1083">
                  <c:v>980.36022949218773</c:v>
                </c:pt>
                <c:pt idx="1084">
                  <c:v>954.82855224609409</c:v>
                </c:pt>
                <c:pt idx="1085">
                  <c:v>922.43200683593773</c:v>
                </c:pt>
                <c:pt idx="1086">
                  <c:v>905.03472900390591</c:v>
                </c:pt>
                <c:pt idx="1087">
                  <c:v>915.47308349609409</c:v>
                </c:pt>
                <c:pt idx="1088">
                  <c:v>927.55712890624989</c:v>
                </c:pt>
                <c:pt idx="1089">
                  <c:v>935.97369384765614</c:v>
                </c:pt>
                <c:pt idx="1090">
                  <c:v>924.54791259765602</c:v>
                </c:pt>
                <c:pt idx="1091">
                  <c:v>899.34533691406295</c:v>
                </c:pt>
                <c:pt idx="1092">
                  <c:v>901.36718749999989</c:v>
                </c:pt>
                <c:pt idx="1093">
                  <c:v>907.29168701171898</c:v>
                </c:pt>
                <c:pt idx="1094">
                  <c:v>919.93994140625</c:v>
                </c:pt>
                <c:pt idx="1095">
                  <c:v>937.47833251953125</c:v>
                </c:pt>
                <c:pt idx="1096">
                  <c:v>939.829345703125</c:v>
                </c:pt>
                <c:pt idx="1097">
                  <c:v>942.97961425781307</c:v>
                </c:pt>
                <c:pt idx="1098">
                  <c:v>937.85443115234398</c:v>
                </c:pt>
                <c:pt idx="1099">
                  <c:v>923.70153808593784</c:v>
                </c:pt>
                <c:pt idx="1100">
                  <c:v>918.99957275390602</c:v>
                </c:pt>
                <c:pt idx="1101">
                  <c:v>910.77111816406295</c:v>
                </c:pt>
                <c:pt idx="1102">
                  <c:v>923.56048583984398</c:v>
                </c:pt>
                <c:pt idx="1103">
                  <c:v>938.41870117187511</c:v>
                </c:pt>
                <c:pt idx="1104">
                  <c:v>945.47161865234398</c:v>
                </c:pt>
                <c:pt idx="1105">
                  <c:v>943.82598876953102</c:v>
                </c:pt>
                <c:pt idx="1106">
                  <c:v>933.01141357421898</c:v>
                </c:pt>
                <c:pt idx="1107">
                  <c:v>929.67309570312511</c:v>
                </c:pt>
                <c:pt idx="1108">
                  <c:v>916.64862060546886</c:v>
                </c:pt>
                <c:pt idx="1109">
                  <c:v>913.73333740234409</c:v>
                </c:pt>
                <c:pt idx="1110">
                  <c:v>920.645263671875</c:v>
                </c:pt>
                <c:pt idx="1111">
                  <c:v>943.496826171875</c:v>
                </c:pt>
                <c:pt idx="1112">
                  <c:v>971.09735107421898</c:v>
                </c:pt>
                <c:pt idx="1113">
                  <c:v>959.53051757812511</c:v>
                </c:pt>
                <c:pt idx="1114">
                  <c:v>940.53460693359398</c:v>
                </c:pt>
                <c:pt idx="1115">
                  <c:v>948.43389892578102</c:v>
                </c:pt>
                <c:pt idx="1116">
                  <c:v>942.13323974609409</c:v>
                </c:pt>
                <c:pt idx="1117">
                  <c:v>938.74786376953102</c:v>
                </c:pt>
                <c:pt idx="1118">
                  <c:v>926.09954833984409</c:v>
                </c:pt>
                <c:pt idx="1119">
                  <c:v>905.36383056640614</c:v>
                </c:pt>
                <c:pt idx="1120">
                  <c:v>891.63409423828114</c:v>
                </c:pt>
                <c:pt idx="1121">
                  <c:v>888.34271240234386</c:v>
                </c:pt>
                <c:pt idx="1122">
                  <c:v>904.56451416015602</c:v>
                </c:pt>
                <c:pt idx="1123">
                  <c:v>932.40020751953102</c:v>
                </c:pt>
                <c:pt idx="1124">
                  <c:v>949.89147949218795</c:v>
                </c:pt>
                <c:pt idx="1125">
                  <c:v>958.49609375</c:v>
                </c:pt>
                <c:pt idx="1126">
                  <c:v>948.48089599609409</c:v>
                </c:pt>
                <c:pt idx="1127">
                  <c:v>940.53460693359398</c:v>
                </c:pt>
                <c:pt idx="1128">
                  <c:v>920.88037109375</c:v>
                </c:pt>
                <c:pt idx="1129">
                  <c:v>911.94659423828102</c:v>
                </c:pt>
                <c:pt idx="1130">
                  <c:v>930.28430175781318</c:v>
                </c:pt>
                <c:pt idx="1131">
                  <c:v>921.82073974609409</c:v>
                </c:pt>
                <c:pt idx="1132">
                  <c:v>934.79815673828114</c:v>
                </c:pt>
                <c:pt idx="1133">
                  <c:v>944.53124999999989</c:v>
                </c:pt>
                <c:pt idx="1134">
                  <c:v>941.42791748046875</c:v>
                </c:pt>
                <c:pt idx="1135">
                  <c:v>933.481689453125</c:v>
                </c:pt>
                <c:pt idx="1136">
                  <c:v>923.37237548828102</c:v>
                </c:pt>
                <c:pt idx="1137">
                  <c:v>905.88104248046886</c:v>
                </c:pt>
                <c:pt idx="1138">
                  <c:v>900.89697265625011</c:v>
                </c:pt>
                <c:pt idx="1139">
                  <c:v>914.53271484374989</c:v>
                </c:pt>
                <c:pt idx="1140">
                  <c:v>931.36572265625</c:v>
                </c:pt>
                <c:pt idx="1141">
                  <c:v>948.66900634765614</c:v>
                </c:pt>
                <c:pt idx="1142">
                  <c:v>949.32727050781295</c:v>
                </c:pt>
                <c:pt idx="1143">
                  <c:v>939.02996826171898</c:v>
                </c:pt>
                <c:pt idx="1144">
                  <c:v>932.212158203125</c:v>
                </c:pt>
                <c:pt idx="1145">
                  <c:v>920.08099365234409</c:v>
                </c:pt>
                <c:pt idx="1146">
                  <c:v>899.11022949218784</c:v>
                </c:pt>
                <c:pt idx="1147">
                  <c:v>904.18835449218807</c:v>
                </c:pt>
                <c:pt idx="1148">
                  <c:v>908.89031982421886</c:v>
                </c:pt>
                <c:pt idx="1149">
                  <c:v>942.50939941406295</c:v>
                </c:pt>
                <c:pt idx="1150">
                  <c:v>949.79742431640602</c:v>
                </c:pt>
                <c:pt idx="1151">
                  <c:v>952.38354492187511</c:v>
                </c:pt>
                <c:pt idx="1152">
                  <c:v>941.615966796875</c:v>
                </c:pt>
                <c:pt idx="1153">
                  <c:v>918.76440429687511</c:v>
                </c:pt>
                <c:pt idx="1154">
                  <c:v>905.36383056640614</c:v>
                </c:pt>
                <c:pt idx="1155">
                  <c:v>922.80816650390591</c:v>
                </c:pt>
                <c:pt idx="1156">
                  <c:v>915.70825195312511</c:v>
                </c:pt>
                <c:pt idx="1157">
                  <c:v>932.63525390625</c:v>
                </c:pt>
                <c:pt idx="1158">
                  <c:v>941.00476074218807</c:v>
                </c:pt>
                <c:pt idx="1159">
                  <c:v>945.70672607421898</c:v>
                </c:pt>
                <c:pt idx="1160">
                  <c:v>924.17169189453091</c:v>
                </c:pt>
                <c:pt idx="1161">
                  <c:v>918.34130859374989</c:v>
                </c:pt>
                <c:pt idx="1162">
                  <c:v>917.63598632812511</c:v>
                </c:pt>
                <c:pt idx="1163">
                  <c:v>939.21801757812523</c:v>
                </c:pt>
                <c:pt idx="1164">
                  <c:v>935.45648193359398</c:v>
                </c:pt>
                <c:pt idx="1165">
                  <c:v>927.13403320312511</c:v>
                </c:pt>
                <c:pt idx="1166">
                  <c:v>927.79223632812511</c:v>
                </c:pt>
                <c:pt idx="1167">
                  <c:v>920.08099365234409</c:v>
                </c:pt>
                <c:pt idx="1168">
                  <c:v>928.262451171875</c:v>
                </c:pt>
                <c:pt idx="1169">
                  <c:v>911.99365234375</c:v>
                </c:pt>
                <c:pt idx="1170">
                  <c:v>918.90551757812511</c:v>
                </c:pt>
                <c:pt idx="1171">
                  <c:v>917.58898925781318</c:v>
                </c:pt>
                <c:pt idx="1172">
                  <c:v>911.00622558593773</c:v>
                </c:pt>
                <c:pt idx="1173">
                  <c:v>918.05914306640602</c:v>
                </c:pt>
                <c:pt idx="1174">
                  <c:v>942.08624267578102</c:v>
                </c:pt>
                <c:pt idx="1175">
                  <c:v>944.62530517578102</c:v>
                </c:pt>
                <c:pt idx="1176">
                  <c:v>937.38427734375</c:v>
                </c:pt>
                <c:pt idx="1177">
                  <c:v>938.27764892578102</c:v>
                </c:pt>
                <c:pt idx="1178">
                  <c:v>927.13403320312511</c:v>
                </c:pt>
                <c:pt idx="1179">
                  <c:v>929.34393310546886</c:v>
                </c:pt>
                <c:pt idx="1180">
                  <c:v>910.58306884765614</c:v>
                </c:pt>
                <c:pt idx="1181">
                  <c:v>925.864501953125</c:v>
                </c:pt>
                <c:pt idx="1182">
                  <c:v>919.61083984375</c:v>
                </c:pt>
                <c:pt idx="1183">
                  <c:v>921.20947265625023</c:v>
                </c:pt>
                <c:pt idx="1184">
                  <c:v>912.51086425781307</c:v>
                </c:pt>
                <c:pt idx="1185">
                  <c:v>926.05255126953102</c:v>
                </c:pt>
                <c:pt idx="1186">
                  <c:v>932.40020751953102</c:v>
                </c:pt>
                <c:pt idx="1187">
                  <c:v>932.96441650390591</c:v>
                </c:pt>
                <c:pt idx="1188">
                  <c:v>913.40423583984398</c:v>
                </c:pt>
                <c:pt idx="1189">
                  <c:v>905.45788574218795</c:v>
                </c:pt>
                <c:pt idx="1190">
                  <c:v>904.51751708984386</c:v>
                </c:pt>
                <c:pt idx="1191">
                  <c:v>892.99768066406295</c:v>
                </c:pt>
                <c:pt idx="1192">
                  <c:v>901.22613525390602</c:v>
                </c:pt>
                <c:pt idx="1193">
                  <c:v>910.20684814453102</c:v>
                </c:pt>
                <c:pt idx="1194">
                  <c:v>883.78179931640614</c:v>
                </c:pt>
                <c:pt idx="1195">
                  <c:v>909.83074951171898</c:v>
                </c:pt>
                <c:pt idx="1196">
                  <c:v>942.32135009765602</c:v>
                </c:pt>
                <c:pt idx="1197">
                  <c:v>1053.1467285156298</c:v>
                </c:pt>
                <c:pt idx="1198">
                  <c:v>1024.46472167969</c:v>
                </c:pt>
                <c:pt idx="1199">
                  <c:v>974.76489257812523</c:v>
                </c:pt>
                <c:pt idx="1200">
                  <c:v>930.51934814453102</c:v>
                </c:pt>
                <c:pt idx="1201">
                  <c:v>902.63671875</c:v>
                </c:pt>
                <c:pt idx="1202">
                  <c:v>921.72674560546898</c:v>
                </c:pt>
                <c:pt idx="1203">
                  <c:v>911.47637939453102</c:v>
                </c:pt>
                <c:pt idx="1204">
                  <c:v>860.83624267578091</c:v>
                </c:pt>
                <c:pt idx="1205">
                  <c:v>935.36242675781284</c:v>
                </c:pt>
                <c:pt idx="1206">
                  <c:v>956.850341796875</c:v>
                </c:pt>
                <c:pt idx="1207">
                  <c:v>934.28094482421898</c:v>
                </c:pt>
                <c:pt idx="1208">
                  <c:v>911.28833007812534</c:v>
                </c:pt>
                <c:pt idx="1209">
                  <c:v>889.00103759765614</c:v>
                </c:pt>
                <c:pt idx="1210">
                  <c:v>887.26129150390591</c:v>
                </c:pt>
                <c:pt idx="1211">
                  <c:v>902.871826171875</c:v>
                </c:pt>
                <c:pt idx="1212">
                  <c:v>885.99176025390602</c:v>
                </c:pt>
                <c:pt idx="1213">
                  <c:v>912.18170166015625</c:v>
                </c:pt>
                <c:pt idx="1214">
                  <c:v>768.81872558593784</c:v>
                </c:pt>
                <c:pt idx="1215">
                  <c:v>390.96859741210886</c:v>
                </c:pt>
                <c:pt idx="1216">
                  <c:v>213.79846191406301</c:v>
                </c:pt>
                <c:pt idx="1217">
                  <c:v>121.07566070556598</c:v>
                </c:pt>
                <c:pt idx="1218">
                  <c:v>71.6109619140625</c:v>
                </c:pt>
                <c:pt idx="1219">
                  <c:v>41.659435272216797</c:v>
                </c:pt>
                <c:pt idx="1220">
                  <c:v>20.547597885131793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472.64178466796903</c:v>
                </c:pt>
                <c:pt idx="1264">
                  <c:v>877.38714599609398</c:v>
                </c:pt>
                <c:pt idx="1265">
                  <c:v>1089.11682128906</c:v>
                </c:pt>
                <c:pt idx="1266">
                  <c:v>1183.814453125</c:v>
                </c:pt>
                <c:pt idx="1267">
                  <c:v>1163.7839355468798</c:v>
                </c:pt>
                <c:pt idx="1268">
                  <c:v>1053.0527343749998</c:v>
                </c:pt>
                <c:pt idx="1269">
                  <c:v>918.90551757812511</c:v>
                </c:pt>
                <c:pt idx="1270">
                  <c:v>803.23706054687511</c:v>
                </c:pt>
                <c:pt idx="1271">
                  <c:v>756.87573242187511</c:v>
                </c:pt>
                <c:pt idx="1272">
                  <c:v>783.72393798828114</c:v>
                </c:pt>
                <c:pt idx="1273">
                  <c:v>865.06799316406284</c:v>
                </c:pt>
                <c:pt idx="1274">
                  <c:v>955.58081054687523</c:v>
                </c:pt>
                <c:pt idx="1275">
                  <c:v>1023.14813232422</c:v>
                </c:pt>
                <c:pt idx="1276">
                  <c:v>1048.5858154296902</c:v>
                </c:pt>
                <c:pt idx="1277">
                  <c:v>1004.90447998047</c:v>
                </c:pt>
                <c:pt idx="1278">
                  <c:v>951.34912109374977</c:v>
                </c:pt>
                <c:pt idx="1279">
                  <c:v>894.22021484374989</c:v>
                </c:pt>
                <c:pt idx="1280">
                  <c:v>868.97064208984398</c:v>
                </c:pt>
                <c:pt idx="1281">
                  <c:v>867.65411376953102</c:v>
                </c:pt>
                <c:pt idx="1282">
                  <c:v>899.063232421875</c:v>
                </c:pt>
                <c:pt idx="1283">
                  <c:v>944.01403808593784</c:v>
                </c:pt>
                <c:pt idx="1284">
                  <c:v>966.86560058593773</c:v>
                </c:pt>
                <c:pt idx="1285">
                  <c:v>973.82452392578091</c:v>
                </c:pt>
                <c:pt idx="1286">
                  <c:v>965.45501708984386</c:v>
                </c:pt>
                <c:pt idx="1287">
                  <c:v>944.86041259765602</c:v>
                </c:pt>
                <c:pt idx="1288">
                  <c:v>916.31945800781295</c:v>
                </c:pt>
                <c:pt idx="1289">
                  <c:v>892.19836425781318</c:v>
                </c:pt>
                <c:pt idx="1290">
                  <c:v>880.53747558593784</c:v>
                </c:pt>
                <c:pt idx="1291">
                  <c:v>909.45458984374989</c:v>
                </c:pt>
                <c:pt idx="1292">
                  <c:v>937.71337890625023</c:v>
                </c:pt>
                <c:pt idx="1293">
                  <c:v>952.99481201171898</c:v>
                </c:pt>
                <c:pt idx="1294">
                  <c:v>949.60937500000011</c:v>
                </c:pt>
                <c:pt idx="1295">
                  <c:v>947.446533203125</c:v>
                </c:pt>
                <c:pt idx="1296">
                  <c:v>939.07690429687511</c:v>
                </c:pt>
                <c:pt idx="1297">
                  <c:v>909.83074951171898</c:v>
                </c:pt>
                <c:pt idx="1298">
                  <c:v>895.81884765625011</c:v>
                </c:pt>
                <c:pt idx="1299">
                  <c:v>903.24798583984398</c:v>
                </c:pt>
                <c:pt idx="1300">
                  <c:v>915.14398193359409</c:v>
                </c:pt>
                <c:pt idx="1301">
                  <c:v>933.01141357421898</c:v>
                </c:pt>
                <c:pt idx="1302">
                  <c:v>941.80413818359386</c:v>
                </c:pt>
                <c:pt idx="1303">
                  <c:v>944.39019775390591</c:v>
                </c:pt>
                <c:pt idx="1304">
                  <c:v>953.18286132812511</c:v>
                </c:pt>
                <c:pt idx="1305">
                  <c:v>938.559814453125</c:v>
                </c:pt>
                <c:pt idx="1306">
                  <c:v>906.069091796875</c:v>
                </c:pt>
                <c:pt idx="1307">
                  <c:v>899.62744140625</c:v>
                </c:pt>
                <c:pt idx="1308">
                  <c:v>907.71484375000011</c:v>
                </c:pt>
                <c:pt idx="1309">
                  <c:v>915.14398193359409</c:v>
                </c:pt>
                <c:pt idx="1310">
                  <c:v>926.14654541015602</c:v>
                </c:pt>
                <c:pt idx="1311">
                  <c:v>934.79815673828114</c:v>
                </c:pt>
                <c:pt idx="1312">
                  <c:v>940.91070556640614</c:v>
                </c:pt>
                <c:pt idx="1313">
                  <c:v>931.08361816406295</c:v>
                </c:pt>
                <c:pt idx="1314">
                  <c:v>929.20281982421886</c:v>
                </c:pt>
                <c:pt idx="1315">
                  <c:v>919.98699951171898</c:v>
                </c:pt>
                <c:pt idx="1316">
                  <c:v>912.46380615234398</c:v>
                </c:pt>
                <c:pt idx="1317">
                  <c:v>916.69561767578102</c:v>
                </c:pt>
                <c:pt idx="1318">
                  <c:v>922.14990234375</c:v>
                </c:pt>
                <c:pt idx="1319">
                  <c:v>925.25317382812511</c:v>
                </c:pt>
                <c:pt idx="1320">
                  <c:v>922.19689941406295</c:v>
                </c:pt>
                <c:pt idx="1321">
                  <c:v>928.87371826171909</c:v>
                </c:pt>
                <c:pt idx="1322">
                  <c:v>930.75445556640614</c:v>
                </c:pt>
                <c:pt idx="1323">
                  <c:v>933.62268066406295</c:v>
                </c:pt>
                <c:pt idx="1324">
                  <c:v>924.73596191406295</c:v>
                </c:pt>
                <c:pt idx="1325">
                  <c:v>927.32208251953102</c:v>
                </c:pt>
                <c:pt idx="1326">
                  <c:v>913.169189453125</c:v>
                </c:pt>
                <c:pt idx="1327">
                  <c:v>923.56048583984398</c:v>
                </c:pt>
                <c:pt idx="1328">
                  <c:v>944.06103515625</c:v>
                </c:pt>
                <c:pt idx="1329">
                  <c:v>947.305419921875</c:v>
                </c:pt>
                <c:pt idx="1330">
                  <c:v>935.92663574218795</c:v>
                </c:pt>
                <c:pt idx="1331">
                  <c:v>926.33465576171886</c:v>
                </c:pt>
                <c:pt idx="1332">
                  <c:v>923.04327392578102</c:v>
                </c:pt>
                <c:pt idx="1333">
                  <c:v>917.21282958984398</c:v>
                </c:pt>
                <c:pt idx="1334">
                  <c:v>907.00958251953114</c:v>
                </c:pt>
                <c:pt idx="1335">
                  <c:v>906.86846923828102</c:v>
                </c:pt>
                <c:pt idx="1336">
                  <c:v>909.12542724609409</c:v>
                </c:pt>
                <c:pt idx="1337">
                  <c:v>911.05322265625</c:v>
                </c:pt>
                <c:pt idx="1338">
                  <c:v>927.32208251953102</c:v>
                </c:pt>
                <c:pt idx="1339">
                  <c:v>941.47497558593795</c:v>
                </c:pt>
                <c:pt idx="1340">
                  <c:v>945.61273193359409</c:v>
                </c:pt>
                <c:pt idx="1341">
                  <c:v>939.31207275390591</c:v>
                </c:pt>
                <c:pt idx="1342">
                  <c:v>938.51275634765614</c:v>
                </c:pt>
                <c:pt idx="1343">
                  <c:v>932.40020751953102</c:v>
                </c:pt>
                <c:pt idx="1344">
                  <c:v>919.516845703125</c:v>
                </c:pt>
                <c:pt idx="1345">
                  <c:v>906.30426025390591</c:v>
                </c:pt>
                <c:pt idx="1346">
                  <c:v>911.00622558593773</c:v>
                </c:pt>
                <c:pt idx="1347">
                  <c:v>919.516845703125</c:v>
                </c:pt>
                <c:pt idx="1348">
                  <c:v>933.19952392578102</c:v>
                </c:pt>
                <c:pt idx="1349">
                  <c:v>922.76116943359386</c:v>
                </c:pt>
                <c:pt idx="1350">
                  <c:v>917.40087890625011</c:v>
                </c:pt>
                <c:pt idx="1351">
                  <c:v>921.44458007812511</c:v>
                </c:pt>
                <c:pt idx="1352">
                  <c:v>924.97106933593784</c:v>
                </c:pt>
                <c:pt idx="1353">
                  <c:v>934.04583740234398</c:v>
                </c:pt>
                <c:pt idx="1354">
                  <c:v>928.73260498046886</c:v>
                </c:pt>
                <c:pt idx="1355">
                  <c:v>921.82073974609409</c:v>
                </c:pt>
                <c:pt idx="1356">
                  <c:v>928.16839599609409</c:v>
                </c:pt>
                <c:pt idx="1357">
                  <c:v>924.64190673828102</c:v>
                </c:pt>
                <c:pt idx="1358">
                  <c:v>937.85443115234398</c:v>
                </c:pt>
                <c:pt idx="1359">
                  <c:v>946.17700195312511</c:v>
                </c:pt>
                <c:pt idx="1360">
                  <c:v>958.82525634765602</c:v>
                </c:pt>
                <c:pt idx="1361">
                  <c:v>950.73785400390591</c:v>
                </c:pt>
                <c:pt idx="1362">
                  <c:v>945.65972900390591</c:v>
                </c:pt>
                <c:pt idx="1363">
                  <c:v>934.56304931640602</c:v>
                </c:pt>
                <c:pt idx="1364">
                  <c:v>920.17504882812511</c:v>
                </c:pt>
                <c:pt idx="1365">
                  <c:v>907.47973632812523</c:v>
                </c:pt>
                <c:pt idx="1366">
                  <c:v>905.69299316406295</c:v>
                </c:pt>
                <c:pt idx="1367">
                  <c:v>900.05059814453091</c:v>
                </c:pt>
                <c:pt idx="1368">
                  <c:v>899.11022949218784</c:v>
                </c:pt>
                <c:pt idx="1369">
                  <c:v>914.67376708984409</c:v>
                </c:pt>
                <c:pt idx="1370">
                  <c:v>939.07690429687511</c:v>
                </c:pt>
                <c:pt idx="1371">
                  <c:v>965.21997070312511</c:v>
                </c:pt>
                <c:pt idx="1372">
                  <c:v>951.01995849609398</c:v>
                </c:pt>
                <c:pt idx="1373">
                  <c:v>929.62603759765614</c:v>
                </c:pt>
                <c:pt idx="1374">
                  <c:v>905.12872314453102</c:v>
                </c:pt>
                <c:pt idx="1375">
                  <c:v>904.23541259765614</c:v>
                </c:pt>
                <c:pt idx="1376">
                  <c:v>894.22021484374989</c:v>
                </c:pt>
                <c:pt idx="1377">
                  <c:v>893.93804931640602</c:v>
                </c:pt>
                <c:pt idx="1378">
                  <c:v>904.28247070312511</c:v>
                </c:pt>
                <c:pt idx="1379">
                  <c:v>917.87109375</c:v>
                </c:pt>
                <c:pt idx="1380">
                  <c:v>937.10211181640591</c:v>
                </c:pt>
                <c:pt idx="1381">
                  <c:v>949.46832275390591</c:v>
                </c:pt>
                <c:pt idx="1382">
                  <c:v>934.84521484374977</c:v>
                </c:pt>
                <c:pt idx="1383">
                  <c:v>925.15911865234398</c:v>
                </c:pt>
                <c:pt idx="1384">
                  <c:v>910.81817626953114</c:v>
                </c:pt>
                <c:pt idx="1385">
                  <c:v>897.88775634765614</c:v>
                </c:pt>
                <c:pt idx="1386">
                  <c:v>907.24462890625</c:v>
                </c:pt>
                <c:pt idx="1387">
                  <c:v>908.32611083984386</c:v>
                </c:pt>
                <c:pt idx="1388">
                  <c:v>912.04064941406284</c:v>
                </c:pt>
                <c:pt idx="1389">
                  <c:v>918.76440429687511</c:v>
                </c:pt>
                <c:pt idx="1390">
                  <c:v>910.3479614257808</c:v>
                </c:pt>
                <c:pt idx="1391">
                  <c:v>912.69891357421909</c:v>
                </c:pt>
                <c:pt idx="1392">
                  <c:v>903.48309326171909</c:v>
                </c:pt>
                <c:pt idx="1393">
                  <c:v>908.46716308593761</c:v>
                </c:pt>
                <c:pt idx="1394">
                  <c:v>911.10028076171898</c:v>
                </c:pt>
                <c:pt idx="1395">
                  <c:v>914.34460449218784</c:v>
                </c:pt>
                <c:pt idx="1396">
                  <c:v>919.516845703125</c:v>
                </c:pt>
                <c:pt idx="1397">
                  <c:v>918.62341308593784</c:v>
                </c:pt>
                <c:pt idx="1398">
                  <c:v>927.93328857421898</c:v>
                </c:pt>
                <c:pt idx="1399">
                  <c:v>936.67895507812523</c:v>
                </c:pt>
                <c:pt idx="1400">
                  <c:v>926.992919921875</c:v>
                </c:pt>
                <c:pt idx="1401">
                  <c:v>904.04730224609409</c:v>
                </c:pt>
                <c:pt idx="1402">
                  <c:v>894.64331054687523</c:v>
                </c:pt>
                <c:pt idx="1403">
                  <c:v>892.24536132812511</c:v>
                </c:pt>
                <c:pt idx="1404">
                  <c:v>893.60894775390602</c:v>
                </c:pt>
                <c:pt idx="1405">
                  <c:v>898.07580566406307</c:v>
                </c:pt>
                <c:pt idx="1406">
                  <c:v>903.15393066406307</c:v>
                </c:pt>
                <c:pt idx="1407">
                  <c:v>911.33538818359386</c:v>
                </c:pt>
                <c:pt idx="1408">
                  <c:v>927.22802734375</c:v>
                </c:pt>
                <c:pt idx="1409">
                  <c:v>928.02734375</c:v>
                </c:pt>
                <c:pt idx="1410">
                  <c:v>929.43792724609398</c:v>
                </c:pt>
                <c:pt idx="1411">
                  <c:v>925.91143798828102</c:v>
                </c:pt>
                <c:pt idx="1412">
                  <c:v>913.169189453125</c:v>
                </c:pt>
                <c:pt idx="1413">
                  <c:v>910.39495849609398</c:v>
                </c:pt>
                <c:pt idx="1414">
                  <c:v>908.23205566406295</c:v>
                </c:pt>
                <c:pt idx="1415">
                  <c:v>917.82403564453102</c:v>
                </c:pt>
                <c:pt idx="1416">
                  <c:v>917.11877441406307</c:v>
                </c:pt>
                <c:pt idx="1417">
                  <c:v>912.51086425781307</c:v>
                </c:pt>
                <c:pt idx="1418">
                  <c:v>917.35388183593784</c:v>
                </c:pt>
                <c:pt idx="1419">
                  <c:v>914.57971191406307</c:v>
                </c:pt>
                <c:pt idx="1420">
                  <c:v>909.68963623046909</c:v>
                </c:pt>
                <c:pt idx="1421">
                  <c:v>912.46380615234398</c:v>
                </c:pt>
                <c:pt idx="1422">
                  <c:v>907.338623046875</c:v>
                </c:pt>
                <c:pt idx="1423">
                  <c:v>913.35723876953091</c:v>
                </c:pt>
                <c:pt idx="1424">
                  <c:v>911.33538818359386</c:v>
                </c:pt>
                <c:pt idx="1425">
                  <c:v>911.14721679687489</c:v>
                </c:pt>
                <c:pt idx="1426">
                  <c:v>910.3479614257808</c:v>
                </c:pt>
                <c:pt idx="1427">
                  <c:v>917.82403564453102</c:v>
                </c:pt>
                <c:pt idx="1428">
                  <c:v>916.03729248046875</c:v>
                </c:pt>
                <c:pt idx="1429">
                  <c:v>915.28497314453114</c:v>
                </c:pt>
                <c:pt idx="1430">
                  <c:v>906.53936767578102</c:v>
                </c:pt>
                <c:pt idx="1431">
                  <c:v>904.65856933593784</c:v>
                </c:pt>
                <c:pt idx="1432">
                  <c:v>894.36126708984375</c:v>
                </c:pt>
                <c:pt idx="1433">
                  <c:v>905.59893798828114</c:v>
                </c:pt>
                <c:pt idx="1434">
                  <c:v>926.85186767578091</c:v>
                </c:pt>
                <c:pt idx="1435">
                  <c:v>926.28759765625011</c:v>
                </c:pt>
                <c:pt idx="1436">
                  <c:v>936.44384765625011</c:v>
                </c:pt>
                <c:pt idx="1437">
                  <c:v>913.21612548828091</c:v>
                </c:pt>
                <c:pt idx="1438">
                  <c:v>901.17913818359398</c:v>
                </c:pt>
                <c:pt idx="1439">
                  <c:v>899.063232421875</c:v>
                </c:pt>
                <c:pt idx="1440">
                  <c:v>901.83740234374989</c:v>
                </c:pt>
                <c:pt idx="1441">
                  <c:v>905.50494384765614</c:v>
                </c:pt>
                <c:pt idx="1442">
                  <c:v>913.63934326171909</c:v>
                </c:pt>
                <c:pt idx="1443">
                  <c:v>913.49822998046886</c:v>
                </c:pt>
                <c:pt idx="1444">
                  <c:v>908.32611083984386</c:v>
                </c:pt>
                <c:pt idx="1445">
                  <c:v>912.93402099609398</c:v>
                </c:pt>
                <c:pt idx="1446">
                  <c:v>910.06585693359398</c:v>
                </c:pt>
                <c:pt idx="1447">
                  <c:v>910.67706298828102</c:v>
                </c:pt>
                <c:pt idx="1448">
                  <c:v>903.71820068359398</c:v>
                </c:pt>
                <c:pt idx="1449">
                  <c:v>909.92474365234409</c:v>
                </c:pt>
                <c:pt idx="1450">
                  <c:v>904.09429931640602</c:v>
                </c:pt>
                <c:pt idx="1451">
                  <c:v>910.06585693359398</c:v>
                </c:pt>
                <c:pt idx="1452">
                  <c:v>913.26318359375</c:v>
                </c:pt>
                <c:pt idx="1453">
                  <c:v>911.94659423828102</c:v>
                </c:pt>
                <c:pt idx="1454">
                  <c:v>917.73004150390602</c:v>
                </c:pt>
                <c:pt idx="1455">
                  <c:v>932.25909423828114</c:v>
                </c:pt>
                <c:pt idx="1456">
                  <c:v>927.55712890624989</c:v>
                </c:pt>
                <c:pt idx="1457">
                  <c:v>917.58898925781318</c:v>
                </c:pt>
                <c:pt idx="1458">
                  <c:v>906.63336181640602</c:v>
                </c:pt>
                <c:pt idx="1459">
                  <c:v>898.68707275390602</c:v>
                </c:pt>
                <c:pt idx="1460">
                  <c:v>909.59564208984398</c:v>
                </c:pt>
                <c:pt idx="1461">
                  <c:v>914.297607421875</c:v>
                </c:pt>
                <c:pt idx="1462">
                  <c:v>909.50158691406295</c:v>
                </c:pt>
                <c:pt idx="1463">
                  <c:v>926.85186767578091</c:v>
                </c:pt>
                <c:pt idx="1464">
                  <c:v>924.87701416015602</c:v>
                </c:pt>
                <c:pt idx="1465">
                  <c:v>924.03070068359398</c:v>
                </c:pt>
                <c:pt idx="1466">
                  <c:v>920.88037109375</c:v>
                </c:pt>
                <c:pt idx="1467">
                  <c:v>915.00286865234398</c:v>
                </c:pt>
                <c:pt idx="1468">
                  <c:v>903.10693359375</c:v>
                </c:pt>
                <c:pt idx="1469">
                  <c:v>905.03472900390591</c:v>
                </c:pt>
                <c:pt idx="1470">
                  <c:v>900.70892333984409</c:v>
                </c:pt>
                <c:pt idx="1471">
                  <c:v>902.07244873046898</c:v>
                </c:pt>
                <c:pt idx="1472">
                  <c:v>936.30279541015602</c:v>
                </c:pt>
                <c:pt idx="1473">
                  <c:v>956.23913574218807</c:v>
                </c:pt>
                <c:pt idx="1474">
                  <c:v>945.70672607421898</c:v>
                </c:pt>
                <c:pt idx="1475">
                  <c:v>934.375</c:v>
                </c:pt>
                <c:pt idx="1476">
                  <c:v>912.22869873046898</c:v>
                </c:pt>
                <c:pt idx="1477">
                  <c:v>902.11950683593784</c:v>
                </c:pt>
                <c:pt idx="1478">
                  <c:v>902.91882324218807</c:v>
                </c:pt>
                <c:pt idx="1479">
                  <c:v>904.04730224609409</c:v>
                </c:pt>
                <c:pt idx="1480">
                  <c:v>904.89367675781307</c:v>
                </c:pt>
                <c:pt idx="1481">
                  <c:v>908.32611083984386</c:v>
                </c:pt>
                <c:pt idx="1482">
                  <c:v>931.03662109374977</c:v>
                </c:pt>
                <c:pt idx="1483">
                  <c:v>933.19952392578102</c:v>
                </c:pt>
                <c:pt idx="1484">
                  <c:v>925.58233642578102</c:v>
                </c:pt>
                <c:pt idx="1485">
                  <c:v>926.381591796875</c:v>
                </c:pt>
                <c:pt idx="1486">
                  <c:v>922.14990234375</c:v>
                </c:pt>
                <c:pt idx="1487">
                  <c:v>920.50421142578091</c:v>
                </c:pt>
                <c:pt idx="1488">
                  <c:v>912.98101806640602</c:v>
                </c:pt>
                <c:pt idx="1489">
                  <c:v>910.91217041015602</c:v>
                </c:pt>
                <c:pt idx="1490">
                  <c:v>928.49755859374989</c:v>
                </c:pt>
                <c:pt idx="1491">
                  <c:v>925.4412231445308</c:v>
                </c:pt>
                <c:pt idx="1492">
                  <c:v>922.38494873046898</c:v>
                </c:pt>
                <c:pt idx="1493">
                  <c:v>916.08435058593795</c:v>
                </c:pt>
                <c:pt idx="1494">
                  <c:v>908.04400634765614</c:v>
                </c:pt>
                <c:pt idx="1495">
                  <c:v>903.34197998046886</c:v>
                </c:pt>
                <c:pt idx="1496">
                  <c:v>904.42346191406295</c:v>
                </c:pt>
                <c:pt idx="1497">
                  <c:v>914.86181640624989</c:v>
                </c:pt>
                <c:pt idx="1498">
                  <c:v>928.16839599609409</c:v>
                </c:pt>
                <c:pt idx="1499">
                  <c:v>939.35906982421875</c:v>
                </c:pt>
                <c:pt idx="1500">
                  <c:v>936.25579833984409</c:v>
                </c:pt>
                <c:pt idx="1501">
                  <c:v>938.88885498046898</c:v>
                </c:pt>
                <c:pt idx="1502">
                  <c:v>924.54791259765602</c:v>
                </c:pt>
                <c:pt idx="1503">
                  <c:v>915.096923828125</c:v>
                </c:pt>
                <c:pt idx="1504">
                  <c:v>917.21282958984398</c:v>
                </c:pt>
                <c:pt idx="1505">
                  <c:v>922.29095458984409</c:v>
                </c:pt>
                <c:pt idx="1506">
                  <c:v>928.07440185546898</c:v>
                </c:pt>
                <c:pt idx="1507">
                  <c:v>925.72338867187523</c:v>
                </c:pt>
                <c:pt idx="1508">
                  <c:v>926.992919921875</c:v>
                </c:pt>
                <c:pt idx="1509">
                  <c:v>926.381591796875</c:v>
                </c:pt>
                <c:pt idx="1510">
                  <c:v>912.41674804687511</c:v>
                </c:pt>
                <c:pt idx="1511">
                  <c:v>904.89367675781307</c:v>
                </c:pt>
                <c:pt idx="1512">
                  <c:v>895.06658935546886</c:v>
                </c:pt>
                <c:pt idx="1513">
                  <c:v>917.21282958984398</c:v>
                </c:pt>
                <c:pt idx="1514">
                  <c:v>946.60009765625011</c:v>
                </c:pt>
                <c:pt idx="1515">
                  <c:v>957.88482666015614</c:v>
                </c:pt>
                <c:pt idx="1516">
                  <c:v>949.42132568359386</c:v>
                </c:pt>
                <c:pt idx="1517">
                  <c:v>923.09027099609409</c:v>
                </c:pt>
                <c:pt idx="1518">
                  <c:v>901.41424560546886</c:v>
                </c:pt>
                <c:pt idx="1519">
                  <c:v>903.29498291015625</c:v>
                </c:pt>
                <c:pt idx="1520">
                  <c:v>908.51416015625</c:v>
                </c:pt>
                <c:pt idx="1521">
                  <c:v>918.85852050781295</c:v>
                </c:pt>
                <c:pt idx="1522">
                  <c:v>919.93994140625</c:v>
                </c:pt>
                <c:pt idx="1523">
                  <c:v>931.08361816406295</c:v>
                </c:pt>
                <c:pt idx="1524">
                  <c:v>931.69488525390614</c:v>
                </c:pt>
                <c:pt idx="1525">
                  <c:v>923.60748291015614</c:v>
                </c:pt>
                <c:pt idx="1526">
                  <c:v>925.39422607421886</c:v>
                </c:pt>
                <c:pt idx="1527">
                  <c:v>926.52270507812511</c:v>
                </c:pt>
                <c:pt idx="1528">
                  <c:v>931.60083007812523</c:v>
                </c:pt>
                <c:pt idx="1529">
                  <c:v>927.60418701171898</c:v>
                </c:pt>
                <c:pt idx="1530">
                  <c:v>930.61346435546898</c:v>
                </c:pt>
                <c:pt idx="1531">
                  <c:v>928.16839599609409</c:v>
                </c:pt>
                <c:pt idx="1532">
                  <c:v>926.09954833984409</c:v>
                </c:pt>
                <c:pt idx="1533">
                  <c:v>919.56378173828114</c:v>
                </c:pt>
                <c:pt idx="1534">
                  <c:v>920.41015625</c:v>
                </c:pt>
                <c:pt idx="1535">
                  <c:v>923.46643066406295</c:v>
                </c:pt>
                <c:pt idx="1536">
                  <c:v>919.75189208984398</c:v>
                </c:pt>
                <c:pt idx="1537">
                  <c:v>917.73004150390602</c:v>
                </c:pt>
                <c:pt idx="1538">
                  <c:v>911.52343750000011</c:v>
                </c:pt>
                <c:pt idx="1539">
                  <c:v>910.67706298828102</c:v>
                </c:pt>
                <c:pt idx="1540">
                  <c:v>933.62268066406295</c:v>
                </c:pt>
                <c:pt idx="1541">
                  <c:v>952.38354492187511</c:v>
                </c:pt>
                <c:pt idx="1542">
                  <c:v>953.88818359375</c:v>
                </c:pt>
                <c:pt idx="1543">
                  <c:v>929.57897949218807</c:v>
                </c:pt>
                <c:pt idx="1544">
                  <c:v>921.91479492187511</c:v>
                </c:pt>
                <c:pt idx="1545">
                  <c:v>911.00622558593773</c:v>
                </c:pt>
                <c:pt idx="1546">
                  <c:v>906.11614990234398</c:v>
                </c:pt>
                <c:pt idx="1547">
                  <c:v>908.74926757812511</c:v>
                </c:pt>
                <c:pt idx="1548">
                  <c:v>918.81146240234386</c:v>
                </c:pt>
                <c:pt idx="1549">
                  <c:v>938.41870117187511</c:v>
                </c:pt>
                <c:pt idx="1550">
                  <c:v>938.60675048828102</c:v>
                </c:pt>
                <c:pt idx="1551">
                  <c:v>928.96771240234386</c:v>
                </c:pt>
                <c:pt idx="1552">
                  <c:v>922.38494873046898</c:v>
                </c:pt>
                <c:pt idx="1553">
                  <c:v>928.77966308593784</c:v>
                </c:pt>
                <c:pt idx="1554">
                  <c:v>922.62005615234398</c:v>
                </c:pt>
                <c:pt idx="1555">
                  <c:v>923.93664550781295</c:v>
                </c:pt>
                <c:pt idx="1556">
                  <c:v>920.78637695312523</c:v>
                </c:pt>
                <c:pt idx="1557">
                  <c:v>917.49487304687523</c:v>
                </c:pt>
                <c:pt idx="1558">
                  <c:v>916.31945800781295</c:v>
                </c:pt>
                <c:pt idx="1559">
                  <c:v>915.94329833984398</c:v>
                </c:pt>
                <c:pt idx="1560">
                  <c:v>924.64190673828102</c:v>
                </c:pt>
                <c:pt idx="1561">
                  <c:v>921.02142333984398</c:v>
                </c:pt>
                <c:pt idx="1562">
                  <c:v>930.51934814453102</c:v>
                </c:pt>
                <c:pt idx="1563">
                  <c:v>944.39019775390591</c:v>
                </c:pt>
                <c:pt idx="1564">
                  <c:v>951.58416748046886</c:v>
                </c:pt>
                <c:pt idx="1565">
                  <c:v>950.17364501953114</c:v>
                </c:pt>
                <c:pt idx="1566">
                  <c:v>931.31872558593784</c:v>
                </c:pt>
                <c:pt idx="1567">
                  <c:v>924.40679931640602</c:v>
                </c:pt>
                <c:pt idx="1568">
                  <c:v>919.2816772460942</c:v>
                </c:pt>
                <c:pt idx="1569">
                  <c:v>909.36059570312489</c:v>
                </c:pt>
                <c:pt idx="1570">
                  <c:v>909.92474365234409</c:v>
                </c:pt>
                <c:pt idx="1571">
                  <c:v>917.63598632812511</c:v>
                </c:pt>
                <c:pt idx="1572">
                  <c:v>915.04992675781295</c:v>
                </c:pt>
                <c:pt idx="1573">
                  <c:v>924.17169189453091</c:v>
                </c:pt>
                <c:pt idx="1574">
                  <c:v>929.86114501953091</c:v>
                </c:pt>
                <c:pt idx="1575">
                  <c:v>943.68487548828114</c:v>
                </c:pt>
                <c:pt idx="1576">
                  <c:v>931.8359375</c:v>
                </c:pt>
                <c:pt idx="1577">
                  <c:v>923.51348876953114</c:v>
                </c:pt>
                <c:pt idx="1578">
                  <c:v>915.567138671875</c:v>
                </c:pt>
                <c:pt idx="1579">
                  <c:v>919.04656982421875</c:v>
                </c:pt>
                <c:pt idx="1580">
                  <c:v>927.46307373046898</c:v>
                </c:pt>
                <c:pt idx="1581">
                  <c:v>932.49420166015614</c:v>
                </c:pt>
                <c:pt idx="1582">
                  <c:v>923.70153808593784</c:v>
                </c:pt>
                <c:pt idx="1583">
                  <c:v>920.55120849609386</c:v>
                </c:pt>
                <c:pt idx="1584">
                  <c:v>910.81817626953114</c:v>
                </c:pt>
                <c:pt idx="1585">
                  <c:v>919.98699951171898</c:v>
                </c:pt>
                <c:pt idx="1586">
                  <c:v>922.80816650390591</c:v>
                </c:pt>
                <c:pt idx="1587">
                  <c:v>923.37237548828102</c:v>
                </c:pt>
                <c:pt idx="1588">
                  <c:v>929.57897949218807</c:v>
                </c:pt>
                <c:pt idx="1589">
                  <c:v>933.95184326171898</c:v>
                </c:pt>
                <c:pt idx="1590">
                  <c:v>921.72674560546898</c:v>
                </c:pt>
                <c:pt idx="1591">
                  <c:v>931.92999267578102</c:v>
                </c:pt>
                <c:pt idx="1592">
                  <c:v>937.38427734375</c:v>
                </c:pt>
                <c:pt idx="1593">
                  <c:v>936.49090576171898</c:v>
                </c:pt>
                <c:pt idx="1594">
                  <c:v>925.39422607421886</c:v>
                </c:pt>
                <c:pt idx="1595">
                  <c:v>886.83807373046898</c:v>
                </c:pt>
                <c:pt idx="1596">
                  <c:v>819.12976074218807</c:v>
                </c:pt>
                <c:pt idx="1597">
                  <c:v>705.10705566406295</c:v>
                </c:pt>
                <c:pt idx="1598">
                  <c:v>578.38903808593784</c:v>
                </c:pt>
                <c:pt idx="1599">
                  <c:v>444.38296508789102</c:v>
                </c:pt>
                <c:pt idx="1600">
                  <c:v>386.12561035156301</c:v>
                </c:pt>
                <c:pt idx="1601">
                  <c:v>404.22814941406295</c:v>
                </c:pt>
                <c:pt idx="1602">
                  <c:v>493.84765625</c:v>
                </c:pt>
                <c:pt idx="1603">
                  <c:v>591.31945800781295</c:v>
                </c:pt>
                <c:pt idx="1604">
                  <c:v>643.13513183593784</c:v>
                </c:pt>
                <c:pt idx="1605">
                  <c:v>637.86895751953102</c:v>
                </c:pt>
                <c:pt idx="1606">
                  <c:v>590.61413574218807</c:v>
                </c:pt>
                <c:pt idx="1607">
                  <c:v>523.89318847656307</c:v>
                </c:pt>
                <c:pt idx="1608">
                  <c:v>464.6484375</c:v>
                </c:pt>
                <c:pt idx="1609">
                  <c:v>458.72396850585898</c:v>
                </c:pt>
                <c:pt idx="1610">
                  <c:v>490.32119750976602</c:v>
                </c:pt>
                <c:pt idx="1611">
                  <c:v>523.65814208984398</c:v>
                </c:pt>
                <c:pt idx="1612">
                  <c:v>557.04211425781295</c:v>
                </c:pt>
                <c:pt idx="1613">
                  <c:v>575.09765625</c:v>
                </c:pt>
                <c:pt idx="1614">
                  <c:v>574.86254882812489</c:v>
                </c:pt>
                <c:pt idx="1615">
                  <c:v>562.21423339843795</c:v>
                </c:pt>
                <c:pt idx="1616">
                  <c:v>540.02099609374989</c:v>
                </c:pt>
                <c:pt idx="1617">
                  <c:v>515.5707397460942</c:v>
                </c:pt>
                <c:pt idx="1618">
                  <c:v>488.534423828125</c:v>
                </c:pt>
                <c:pt idx="1619">
                  <c:v>502.07608032226602</c:v>
                </c:pt>
                <c:pt idx="1620">
                  <c:v>527.37268066406295</c:v>
                </c:pt>
                <c:pt idx="1621">
                  <c:v>561.69708251953114</c:v>
                </c:pt>
                <c:pt idx="1622">
                  <c:v>583.0439453125</c:v>
                </c:pt>
                <c:pt idx="1623">
                  <c:v>566.96325683593773</c:v>
                </c:pt>
                <c:pt idx="1624">
                  <c:v>547.35607910156284</c:v>
                </c:pt>
                <c:pt idx="1625">
                  <c:v>528.03094482421886</c:v>
                </c:pt>
                <c:pt idx="1626">
                  <c:v>510.06942749023398</c:v>
                </c:pt>
                <c:pt idx="1627">
                  <c:v>507.38931274414097</c:v>
                </c:pt>
                <c:pt idx="1628">
                  <c:v>522.012451171875</c:v>
                </c:pt>
                <c:pt idx="1629">
                  <c:v>529.01837158203114</c:v>
                </c:pt>
                <c:pt idx="1630">
                  <c:v>538.42230224609409</c:v>
                </c:pt>
                <c:pt idx="1631">
                  <c:v>549.942138671875</c:v>
                </c:pt>
                <c:pt idx="1632">
                  <c:v>550.36529541015591</c:v>
                </c:pt>
                <c:pt idx="1633">
                  <c:v>540.58520507812511</c:v>
                </c:pt>
                <c:pt idx="1634">
                  <c:v>532.82696533203091</c:v>
                </c:pt>
                <c:pt idx="1635">
                  <c:v>520.97802734375</c:v>
                </c:pt>
                <c:pt idx="1636">
                  <c:v>516.60516357421898</c:v>
                </c:pt>
                <c:pt idx="1637">
                  <c:v>524.97467041015614</c:v>
                </c:pt>
                <c:pt idx="1638">
                  <c:v>540.58520507812511</c:v>
                </c:pt>
                <c:pt idx="1639">
                  <c:v>558.49969482421886</c:v>
                </c:pt>
                <c:pt idx="1640">
                  <c:v>546.46270751953102</c:v>
                </c:pt>
                <c:pt idx="1641">
                  <c:v>542.93615722656295</c:v>
                </c:pt>
                <c:pt idx="1642">
                  <c:v>526.62036132812511</c:v>
                </c:pt>
                <c:pt idx="1643">
                  <c:v>523.14093017578102</c:v>
                </c:pt>
                <c:pt idx="1644">
                  <c:v>521.77734375000011</c:v>
                </c:pt>
                <c:pt idx="1645">
                  <c:v>527.46673583984398</c:v>
                </c:pt>
                <c:pt idx="1646">
                  <c:v>534.51971435546898</c:v>
                </c:pt>
                <c:pt idx="1647">
                  <c:v>537.66998291015614</c:v>
                </c:pt>
                <c:pt idx="1648">
                  <c:v>552.71630859375</c:v>
                </c:pt>
                <c:pt idx="1649">
                  <c:v>539.92694091796898</c:v>
                </c:pt>
                <c:pt idx="1650">
                  <c:v>532.30975341796898</c:v>
                </c:pt>
                <c:pt idx="1651">
                  <c:v>540.8203125</c:v>
                </c:pt>
                <c:pt idx="1652">
                  <c:v>521.96545410156284</c:v>
                </c:pt>
                <c:pt idx="1653">
                  <c:v>522.43560791015602</c:v>
                </c:pt>
                <c:pt idx="1654">
                  <c:v>535.13092041015602</c:v>
                </c:pt>
                <c:pt idx="1655">
                  <c:v>545.47521972656295</c:v>
                </c:pt>
                <c:pt idx="1656">
                  <c:v>554.03283691406295</c:v>
                </c:pt>
                <c:pt idx="1657">
                  <c:v>554.03283691406295</c:v>
                </c:pt>
                <c:pt idx="1658">
                  <c:v>542.23089599609409</c:v>
                </c:pt>
                <c:pt idx="1659">
                  <c:v>536.30645751953102</c:v>
                </c:pt>
                <c:pt idx="1660">
                  <c:v>533.81439208984398</c:v>
                </c:pt>
                <c:pt idx="1661">
                  <c:v>532.26269531249989</c:v>
                </c:pt>
                <c:pt idx="1662">
                  <c:v>535.83624267578091</c:v>
                </c:pt>
                <c:pt idx="1663">
                  <c:v>537.34082031249989</c:v>
                </c:pt>
                <c:pt idx="1664">
                  <c:v>541.99578857421909</c:v>
                </c:pt>
                <c:pt idx="1665">
                  <c:v>534.28454589843795</c:v>
                </c:pt>
                <c:pt idx="1666">
                  <c:v>538.04614257812511</c:v>
                </c:pt>
                <c:pt idx="1667">
                  <c:v>546.88586425781307</c:v>
                </c:pt>
                <c:pt idx="1668">
                  <c:v>546.83886718749989</c:v>
                </c:pt>
                <c:pt idx="1669">
                  <c:v>534.70776367187511</c:v>
                </c:pt>
                <c:pt idx="1670">
                  <c:v>522.90582275390591</c:v>
                </c:pt>
                <c:pt idx="1671">
                  <c:v>532.77990722656318</c:v>
                </c:pt>
                <c:pt idx="1672">
                  <c:v>547.82623291015602</c:v>
                </c:pt>
                <c:pt idx="1673">
                  <c:v>557.04211425781295</c:v>
                </c:pt>
                <c:pt idx="1674">
                  <c:v>562.21423339843795</c:v>
                </c:pt>
                <c:pt idx="1675">
                  <c:v>557.98248291015614</c:v>
                </c:pt>
                <c:pt idx="1676">
                  <c:v>529.58264160156295</c:v>
                </c:pt>
                <c:pt idx="1677">
                  <c:v>508.09463500976608</c:v>
                </c:pt>
                <c:pt idx="1678">
                  <c:v>522.012451171875</c:v>
                </c:pt>
                <c:pt idx="1679">
                  <c:v>536.58850097656318</c:v>
                </c:pt>
                <c:pt idx="1680">
                  <c:v>554.12689208984398</c:v>
                </c:pt>
                <c:pt idx="1681">
                  <c:v>554.83221435546875</c:v>
                </c:pt>
                <c:pt idx="1682">
                  <c:v>548.81365966796898</c:v>
                </c:pt>
                <c:pt idx="1683">
                  <c:v>539.64483642578102</c:v>
                </c:pt>
                <c:pt idx="1684">
                  <c:v>521.68328857421909</c:v>
                </c:pt>
                <c:pt idx="1685">
                  <c:v>516.27600097656318</c:v>
                </c:pt>
                <c:pt idx="1686">
                  <c:v>531.41638183593784</c:v>
                </c:pt>
                <c:pt idx="1687">
                  <c:v>531.93359375</c:v>
                </c:pt>
                <c:pt idx="1688">
                  <c:v>541.7607421875</c:v>
                </c:pt>
                <c:pt idx="1689">
                  <c:v>542.98321533203102</c:v>
                </c:pt>
                <c:pt idx="1690">
                  <c:v>539.8798828125</c:v>
                </c:pt>
                <c:pt idx="1691">
                  <c:v>531.41638183593784</c:v>
                </c:pt>
                <c:pt idx="1692">
                  <c:v>523.37597656250011</c:v>
                </c:pt>
                <c:pt idx="1693">
                  <c:v>531.13427734375</c:v>
                </c:pt>
                <c:pt idx="1694">
                  <c:v>540.96136474609398</c:v>
                </c:pt>
                <c:pt idx="1695">
                  <c:v>542.13690185546886</c:v>
                </c:pt>
                <c:pt idx="1696">
                  <c:v>548.62561035156295</c:v>
                </c:pt>
                <c:pt idx="1697">
                  <c:v>543.40643310546886</c:v>
                </c:pt>
                <c:pt idx="1698">
                  <c:v>525.44488525390602</c:v>
                </c:pt>
                <c:pt idx="1699">
                  <c:v>515.24157714843795</c:v>
                </c:pt>
                <c:pt idx="1700">
                  <c:v>523.09393310546898</c:v>
                </c:pt>
                <c:pt idx="1701">
                  <c:v>529.77069091796909</c:v>
                </c:pt>
                <c:pt idx="1702">
                  <c:v>524.36346435546886</c:v>
                </c:pt>
                <c:pt idx="1703">
                  <c:v>528.83026123046886</c:v>
                </c:pt>
                <c:pt idx="1704">
                  <c:v>531.13427734375</c:v>
                </c:pt>
                <c:pt idx="1705">
                  <c:v>532.16870117187511</c:v>
                </c:pt>
                <c:pt idx="1706">
                  <c:v>536.58850097656318</c:v>
                </c:pt>
                <c:pt idx="1707">
                  <c:v>545.80438232421898</c:v>
                </c:pt>
                <c:pt idx="1708">
                  <c:v>544.39379882812511</c:v>
                </c:pt>
                <c:pt idx="1709">
                  <c:v>532.30975341796898</c:v>
                </c:pt>
                <c:pt idx="1710">
                  <c:v>522.85876464843795</c:v>
                </c:pt>
                <c:pt idx="1711">
                  <c:v>512.18536376953114</c:v>
                </c:pt>
                <c:pt idx="1712">
                  <c:v>518.48596191406295</c:v>
                </c:pt>
                <c:pt idx="1713">
                  <c:v>525.49188232421898</c:v>
                </c:pt>
                <c:pt idx="1714">
                  <c:v>528.97131347656307</c:v>
                </c:pt>
                <c:pt idx="1715">
                  <c:v>537.66998291015614</c:v>
                </c:pt>
                <c:pt idx="1716">
                  <c:v>524.88067626953114</c:v>
                </c:pt>
                <c:pt idx="1717">
                  <c:v>528.64221191406284</c:v>
                </c:pt>
                <c:pt idx="1718">
                  <c:v>527.60778808593784</c:v>
                </c:pt>
                <c:pt idx="1719">
                  <c:v>532.54486083984398</c:v>
                </c:pt>
                <c:pt idx="1720">
                  <c:v>529.67663574218807</c:v>
                </c:pt>
                <c:pt idx="1721">
                  <c:v>529.7236328125</c:v>
                </c:pt>
                <c:pt idx="1722">
                  <c:v>519.37933349609409</c:v>
                </c:pt>
                <c:pt idx="1723">
                  <c:v>521.02502441406284</c:v>
                </c:pt>
                <c:pt idx="1724">
                  <c:v>518.95617675781295</c:v>
                </c:pt>
                <c:pt idx="1725">
                  <c:v>523.56408691406295</c:v>
                </c:pt>
                <c:pt idx="1726">
                  <c:v>519.84954833984398</c:v>
                </c:pt>
                <c:pt idx="1727">
                  <c:v>528.26605224609409</c:v>
                </c:pt>
                <c:pt idx="1728">
                  <c:v>533.29718017578102</c:v>
                </c:pt>
                <c:pt idx="1729">
                  <c:v>533.76739501953102</c:v>
                </c:pt>
                <c:pt idx="1730">
                  <c:v>522.99981689453091</c:v>
                </c:pt>
                <c:pt idx="1731">
                  <c:v>520.88397216796909</c:v>
                </c:pt>
                <c:pt idx="1732">
                  <c:v>512.42041015625</c:v>
                </c:pt>
                <c:pt idx="1733">
                  <c:v>520.88397216796909</c:v>
                </c:pt>
                <c:pt idx="1734">
                  <c:v>538.37530517578102</c:v>
                </c:pt>
                <c:pt idx="1735">
                  <c:v>523.89318847656307</c:v>
                </c:pt>
                <c:pt idx="1736">
                  <c:v>513.50189208984398</c:v>
                </c:pt>
                <c:pt idx="1737">
                  <c:v>496.85690307617199</c:v>
                </c:pt>
                <c:pt idx="1738">
                  <c:v>503.01651000976602</c:v>
                </c:pt>
                <c:pt idx="1739">
                  <c:v>528.73626708984386</c:v>
                </c:pt>
                <c:pt idx="1740">
                  <c:v>560.38049316406295</c:v>
                </c:pt>
                <c:pt idx="1741">
                  <c:v>563.53082275390591</c:v>
                </c:pt>
                <c:pt idx="1742">
                  <c:v>555.53747558593784</c:v>
                </c:pt>
                <c:pt idx="1743">
                  <c:v>525.11572265625011</c:v>
                </c:pt>
                <c:pt idx="1744">
                  <c:v>500.80654907226597</c:v>
                </c:pt>
                <c:pt idx="1745">
                  <c:v>496.621826171875</c:v>
                </c:pt>
                <c:pt idx="1746">
                  <c:v>493.37747192382807</c:v>
                </c:pt>
                <c:pt idx="1747">
                  <c:v>519.33233642578091</c:v>
                </c:pt>
                <c:pt idx="1748">
                  <c:v>538.93951416015602</c:v>
                </c:pt>
                <c:pt idx="1749">
                  <c:v>548.29644775390602</c:v>
                </c:pt>
                <c:pt idx="1750">
                  <c:v>534.94287109374989</c:v>
                </c:pt>
                <c:pt idx="1751">
                  <c:v>520.78991699218807</c:v>
                </c:pt>
                <c:pt idx="1752">
                  <c:v>522.05944824218807</c:v>
                </c:pt>
                <c:pt idx="1753">
                  <c:v>522.29455566406307</c:v>
                </c:pt>
                <c:pt idx="1754">
                  <c:v>520.31970214843795</c:v>
                </c:pt>
                <c:pt idx="1755">
                  <c:v>506.6369934082029</c:v>
                </c:pt>
                <c:pt idx="1756">
                  <c:v>499.63107299804699</c:v>
                </c:pt>
                <c:pt idx="1757">
                  <c:v>503.95687866210892</c:v>
                </c:pt>
                <c:pt idx="1758">
                  <c:v>525.30383300781307</c:v>
                </c:pt>
                <c:pt idx="1759">
                  <c:v>549.80108642578091</c:v>
                </c:pt>
                <c:pt idx="1760">
                  <c:v>557.27716064453102</c:v>
                </c:pt>
                <c:pt idx="1761">
                  <c:v>539.315673828125</c:v>
                </c:pt>
                <c:pt idx="1762">
                  <c:v>529.20642089843784</c:v>
                </c:pt>
                <c:pt idx="1763">
                  <c:v>517.8276977539058</c:v>
                </c:pt>
                <c:pt idx="1764">
                  <c:v>514.67736816406295</c:v>
                </c:pt>
                <c:pt idx="1765">
                  <c:v>510.49261474609386</c:v>
                </c:pt>
                <c:pt idx="1766">
                  <c:v>512.65551757812511</c:v>
                </c:pt>
                <c:pt idx="1767">
                  <c:v>520.08459472656307</c:v>
                </c:pt>
                <c:pt idx="1768">
                  <c:v>527.56072998046886</c:v>
                </c:pt>
                <c:pt idx="1769">
                  <c:v>527.93688964843795</c:v>
                </c:pt>
                <c:pt idx="1770">
                  <c:v>521.30712890624989</c:v>
                </c:pt>
                <c:pt idx="1771">
                  <c:v>517.45153808593773</c:v>
                </c:pt>
                <c:pt idx="1772">
                  <c:v>512.74957275390602</c:v>
                </c:pt>
                <c:pt idx="1773">
                  <c:v>520.41375732421898</c:v>
                </c:pt>
                <c:pt idx="1774">
                  <c:v>520.17871093750023</c:v>
                </c:pt>
                <c:pt idx="1775">
                  <c:v>532.77990722656318</c:v>
                </c:pt>
                <c:pt idx="1776">
                  <c:v>531.6044921875</c:v>
                </c:pt>
                <c:pt idx="1777">
                  <c:v>514.72442626953114</c:v>
                </c:pt>
                <c:pt idx="1778">
                  <c:v>503.72177124023386</c:v>
                </c:pt>
                <c:pt idx="1779">
                  <c:v>510.49261474609386</c:v>
                </c:pt>
                <c:pt idx="1780">
                  <c:v>525.53887939453102</c:v>
                </c:pt>
                <c:pt idx="1781">
                  <c:v>536.40045166015614</c:v>
                </c:pt>
                <c:pt idx="1782">
                  <c:v>529.58264160156295</c:v>
                </c:pt>
                <c:pt idx="1783">
                  <c:v>522.67071533203114</c:v>
                </c:pt>
                <c:pt idx="1784">
                  <c:v>504.56814575195295</c:v>
                </c:pt>
                <c:pt idx="1785">
                  <c:v>496.38671874999989</c:v>
                </c:pt>
                <c:pt idx="1786">
                  <c:v>497.37411499023392</c:v>
                </c:pt>
                <c:pt idx="1787">
                  <c:v>518.72106933593784</c:v>
                </c:pt>
                <c:pt idx="1788">
                  <c:v>540.06799316406284</c:v>
                </c:pt>
                <c:pt idx="1789">
                  <c:v>544.34680175781295</c:v>
                </c:pt>
                <c:pt idx="1790">
                  <c:v>539.40972900390591</c:v>
                </c:pt>
                <c:pt idx="1791">
                  <c:v>528.87731933593784</c:v>
                </c:pt>
                <c:pt idx="1792">
                  <c:v>506.49594116210892</c:v>
                </c:pt>
                <c:pt idx="1793">
                  <c:v>494.97613525390591</c:v>
                </c:pt>
                <c:pt idx="1794">
                  <c:v>499.96020507812494</c:v>
                </c:pt>
                <c:pt idx="1795">
                  <c:v>513.97204589843784</c:v>
                </c:pt>
                <c:pt idx="1796">
                  <c:v>530.899169921875</c:v>
                </c:pt>
                <c:pt idx="1797">
                  <c:v>538.23419189453091</c:v>
                </c:pt>
                <c:pt idx="1798">
                  <c:v>523.37597656250011</c:v>
                </c:pt>
                <c:pt idx="1799">
                  <c:v>503.48669433593801</c:v>
                </c:pt>
                <c:pt idx="1800">
                  <c:v>486.88876342773398</c:v>
                </c:pt>
                <c:pt idx="1801">
                  <c:v>477.29672241210886</c:v>
                </c:pt>
                <c:pt idx="1802">
                  <c:v>494.50595092773398</c:v>
                </c:pt>
                <c:pt idx="1803">
                  <c:v>517.54553222656307</c:v>
                </c:pt>
                <c:pt idx="1804">
                  <c:v>535.13092041015602</c:v>
                </c:pt>
                <c:pt idx="1805">
                  <c:v>540.25604248046886</c:v>
                </c:pt>
                <c:pt idx="1806">
                  <c:v>532.26269531249989</c:v>
                </c:pt>
                <c:pt idx="1807">
                  <c:v>519.47338867187523</c:v>
                </c:pt>
                <c:pt idx="1808">
                  <c:v>507.15420532226608</c:v>
                </c:pt>
                <c:pt idx="1809">
                  <c:v>499.63107299804699</c:v>
                </c:pt>
                <c:pt idx="1810">
                  <c:v>500.43041992187489</c:v>
                </c:pt>
                <c:pt idx="1811">
                  <c:v>509.31713867187494</c:v>
                </c:pt>
                <c:pt idx="1812">
                  <c:v>514.01910400390591</c:v>
                </c:pt>
                <c:pt idx="1813">
                  <c:v>516.65216064453091</c:v>
                </c:pt>
                <c:pt idx="1814">
                  <c:v>510.25753784179699</c:v>
                </c:pt>
                <c:pt idx="1815">
                  <c:v>502.40524291992205</c:v>
                </c:pt>
                <c:pt idx="1816">
                  <c:v>507.71847534179699</c:v>
                </c:pt>
                <c:pt idx="1817">
                  <c:v>517.73364257812523</c:v>
                </c:pt>
                <c:pt idx="1818">
                  <c:v>527.84289550781295</c:v>
                </c:pt>
                <c:pt idx="1819">
                  <c:v>538.84552001953091</c:v>
                </c:pt>
                <c:pt idx="1820">
                  <c:v>524.26934814453102</c:v>
                </c:pt>
                <c:pt idx="1821">
                  <c:v>513.26678466796909</c:v>
                </c:pt>
                <c:pt idx="1822">
                  <c:v>491.68475341796898</c:v>
                </c:pt>
                <c:pt idx="1823">
                  <c:v>484.30264282226608</c:v>
                </c:pt>
                <c:pt idx="1824">
                  <c:v>484.11459350585903</c:v>
                </c:pt>
                <c:pt idx="1825">
                  <c:v>510.02243041992205</c:v>
                </c:pt>
                <c:pt idx="1826">
                  <c:v>528.59521484374989</c:v>
                </c:pt>
                <c:pt idx="1827">
                  <c:v>545.05212402343773</c:v>
                </c:pt>
                <c:pt idx="1828">
                  <c:v>549.75408935546898</c:v>
                </c:pt>
                <c:pt idx="1829">
                  <c:v>549.23681640625</c:v>
                </c:pt>
                <c:pt idx="1830">
                  <c:v>533.06207275390591</c:v>
                </c:pt>
                <c:pt idx="1831">
                  <c:v>512.37341308593784</c:v>
                </c:pt>
                <c:pt idx="1832">
                  <c:v>489.004638671875</c:v>
                </c:pt>
                <c:pt idx="1833">
                  <c:v>485.33709716796898</c:v>
                </c:pt>
                <c:pt idx="1834">
                  <c:v>499.20791625976602</c:v>
                </c:pt>
                <c:pt idx="1835">
                  <c:v>503.11053466796898</c:v>
                </c:pt>
                <c:pt idx="1836">
                  <c:v>509.36416625976608</c:v>
                </c:pt>
                <c:pt idx="1837">
                  <c:v>522.67071533203114</c:v>
                </c:pt>
                <c:pt idx="1838">
                  <c:v>524.97467041015614</c:v>
                </c:pt>
                <c:pt idx="1839">
                  <c:v>518.67401123046909</c:v>
                </c:pt>
                <c:pt idx="1840">
                  <c:v>501.93502807617193</c:v>
                </c:pt>
                <c:pt idx="1841">
                  <c:v>499.58407592773398</c:v>
                </c:pt>
                <c:pt idx="1842">
                  <c:v>513.03167724609409</c:v>
                </c:pt>
                <c:pt idx="1843">
                  <c:v>519.37933349609409</c:v>
                </c:pt>
                <c:pt idx="1844">
                  <c:v>521.30712890624989</c:v>
                </c:pt>
                <c:pt idx="1845">
                  <c:v>512.13830566406307</c:v>
                </c:pt>
                <c:pt idx="1846">
                  <c:v>512.04431152343795</c:v>
                </c:pt>
                <c:pt idx="1847">
                  <c:v>517.73364257812523</c:v>
                </c:pt>
                <c:pt idx="1848">
                  <c:v>516.04095458984398</c:v>
                </c:pt>
                <c:pt idx="1849">
                  <c:v>512.42041015625</c:v>
                </c:pt>
                <c:pt idx="1850">
                  <c:v>507.43634033203097</c:v>
                </c:pt>
                <c:pt idx="1851">
                  <c:v>512.18536376953114</c:v>
                </c:pt>
                <c:pt idx="1852">
                  <c:v>514.44226074218784</c:v>
                </c:pt>
                <c:pt idx="1853">
                  <c:v>516.37011718749989</c:v>
                </c:pt>
                <c:pt idx="1854">
                  <c:v>515.24157714843795</c:v>
                </c:pt>
                <c:pt idx="1855">
                  <c:v>523.70513916015614</c:v>
                </c:pt>
                <c:pt idx="1856">
                  <c:v>529.20642089843784</c:v>
                </c:pt>
                <c:pt idx="1857">
                  <c:v>518.15686035156295</c:v>
                </c:pt>
                <c:pt idx="1858">
                  <c:v>513.50189208984398</c:v>
                </c:pt>
                <c:pt idx="1859">
                  <c:v>509.27014160156301</c:v>
                </c:pt>
                <c:pt idx="1860">
                  <c:v>495.2112121582029</c:v>
                </c:pt>
                <c:pt idx="1861">
                  <c:v>497.56222534179705</c:v>
                </c:pt>
                <c:pt idx="1862">
                  <c:v>508.79989624023392</c:v>
                </c:pt>
                <c:pt idx="1863">
                  <c:v>532.16870117187511</c:v>
                </c:pt>
                <c:pt idx="1864">
                  <c:v>535.17791748046886</c:v>
                </c:pt>
                <c:pt idx="1865">
                  <c:v>538.89251708984386</c:v>
                </c:pt>
                <c:pt idx="1866">
                  <c:v>523.84619140624989</c:v>
                </c:pt>
                <c:pt idx="1867">
                  <c:v>499.01980590820295</c:v>
                </c:pt>
                <c:pt idx="1868">
                  <c:v>488.39337158203097</c:v>
                </c:pt>
                <c:pt idx="1869">
                  <c:v>489.61587524414102</c:v>
                </c:pt>
                <c:pt idx="1870">
                  <c:v>505.36746215820301</c:v>
                </c:pt>
                <c:pt idx="1871">
                  <c:v>518.95617675781295</c:v>
                </c:pt>
                <c:pt idx="1872">
                  <c:v>527.60778808593784</c:v>
                </c:pt>
                <c:pt idx="1873">
                  <c:v>525.02166748046875</c:v>
                </c:pt>
                <c:pt idx="1874">
                  <c:v>519.89654541015602</c:v>
                </c:pt>
                <c:pt idx="1875">
                  <c:v>509.69326782226602</c:v>
                </c:pt>
                <c:pt idx="1876">
                  <c:v>503.11053466796898</c:v>
                </c:pt>
                <c:pt idx="1877">
                  <c:v>494.41189575195295</c:v>
                </c:pt>
                <c:pt idx="1878">
                  <c:v>498.17346191406307</c:v>
                </c:pt>
                <c:pt idx="1879">
                  <c:v>508.09463500976608</c:v>
                </c:pt>
                <c:pt idx="1880">
                  <c:v>519.56738281249989</c:v>
                </c:pt>
                <c:pt idx="1881">
                  <c:v>519.19122314453091</c:v>
                </c:pt>
                <c:pt idx="1882">
                  <c:v>515.3826293945308</c:v>
                </c:pt>
                <c:pt idx="1883">
                  <c:v>517.0283203125</c:v>
                </c:pt>
                <c:pt idx="1884">
                  <c:v>510.91580200195301</c:v>
                </c:pt>
                <c:pt idx="1885">
                  <c:v>510.53967285156301</c:v>
                </c:pt>
                <c:pt idx="1886">
                  <c:v>514.44226074218784</c:v>
                </c:pt>
                <c:pt idx="1887">
                  <c:v>517.21643066406307</c:v>
                </c:pt>
                <c:pt idx="1888">
                  <c:v>503.58071899414097</c:v>
                </c:pt>
                <c:pt idx="1889">
                  <c:v>489.56887817382807</c:v>
                </c:pt>
                <c:pt idx="1890">
                  <c:v>485.14904785156307</c:v>
                </c:pt>
                <c:pt idx="1891">
                  <c:v>513.07873535156318</c:v>
                </c:pt>
                <c:pt idx="1892">
                  <c:v>517.21643066406307</c:v>
                </c:pt>
                <c:pt idx="1893">
                  <c:v>522.15350341796898</c:v>
                </c:pt>
                <c:pt idx="1894">
                  <c:v>538.70446777343795</c:v>
                </c:pt>
                <c:pt idx="1895">
                  <c:v>530.24084472656307</c:v>
                </c:pt>
                <c:pt idx="1896">
                  <c:v>515.4296875</c:v>
                </c:pt>
                <c:pt idx="1897">
                  <c:v>503.25158691406301</c:v>
                </c:pt>
                <c:pt idx="1898">
                  <c:v>481.76358032226602</c:v>
                </c:pt>
                <c:pt idx="1899">
                  <c:v>478.00204467773403</c:v>
                </c:pt>
                <c:pt idx="1900">
                  <c:v>504.61514282226602</c:v>
                </c:pt>
                <c:pt idx="1901">
                  <c:v>521.02502441406284</c:v>
                </c:pt>
                <c:pt idx="1902">
                  <c:v>528.36010742187489</c:v>
                </c:pt>
                <c:pt idx="1903">
                  <c:v>525.06872558593784</c:v>
                </c:pt>
                <c:pt idx="1904">
                  <c:v>518.01580810546886</c:v>
                </c:pt>
                <c:pt idx="1905">
                  <c:v>516.04095458984398</c:v>
                </c:pt>
                <c:pt idx="1906">
                  <c:v>494.97613525390591</c:v>
                </c:pt>
                <c:pt idx="1907">
                  <c:v>483.92651367187489</c:v>
                </c:pt>
                <c:pt idx="1908">
                  <c:v>494.41189575195295</c:v>
                </c:pt>
                <c:pt idx="1909">
                  <c:v>493.56552124023392</c:v>
                </c:pt>
                <c:pt idx="1910">
                  <c:v>496.57482910156307</c:v>
                </c:pt>
                <c:pt idx="1911">
                  <c:v>504.89727783203102</c:v>
                </c:pt>
                <c:pt idx="1912">
                  <c:v>503.58071899414097</c:v>
                </c:pt>
                <c:pt idx="1913">
                  <c:v>505.50854492187494</c:v>
                </c:pt>
                <c:pt idx="1914">
                  <c:v>501.04165649414102</c:v>
                </c:pt>
                <c:pt idx="1915">
                  <c:v>490.0390625</c:v>
                </c:pt>
                <c:pt idx="1916">
                  <c:v>475.65103149414102</c:v>
                </c:pt>
                <c:pt idx="1917">
                  <c:v>469.11532592773398</c:v>
                </c:pt>
                <c:pt idx="1918">
                  <c:v>487.92318725585892</c:v>
                </c:pt>
                <c:pt idx="1919">
                  <c:v>496.0575866699221</c:v>
                </c:pt>
                <c:pt idx="1920">
                  <c:v>503.95687866210892</c:v>
                </c:pt>
                <c:pt idx="1921">
                  <c:v>499.16088867187506</c:v>
                </c:pt>
                <c:pt idx="1922">
                  <c:v>487.59402465820295</c:v>
                </c:pt>
                <c:pt idx="1923">
                  <c:v>480.30599975585898</c:v>
                </c:pt>
                <c:pt idx="1924">
                  <c:v>468.88021850585898</c:v>
                </c:pt>
                <c:pt idx="1925">
                  <c:v>469.77359008789097</c:v>
                </c:pt>
                <c:pt idx="1926">
                  <c:v>485.24307250976608</c:v>
                </c:pt>
                <c:pt idx="1927">
                  <c:v>480.07092285156301</c:v>
                </c:pt>
                <c:pt idx="1928">
                  <c:v>479.13049316406307</c:v>
                </c:pt>
                <c:pt idx="1929">
                  <c:v>489.75692749023392</c:v>
                </c:pt>
                <c:pt idx="1930">
                  <c:v>500.05426025390608</c:v>
                </c:pt>
                <c:pt idx="1931">
                  <c:v>499.44299316406307</c:v>
                </c:pt>
                <c:pt idx="1932">
                  <c:v>497.28009033203102</c:v>
                </c:pt>
                <c:pt idx="1933">
                  <c:v>478.33114624023386</c:v>
                </c:pt>
                <c:pt idx="1934">
                  <c:v>469.96166992187494</c:v>
                </c:pt>
                <c:pt idx="1935">
                  <c:v>465.35372924804699</c:v>
                </c:pt>
                <c:pt idx="1936">
                  <c:v>468.83319091796892</c:v>
                </c:pt>
                <c:pt idx="1937">
                  <c:v>482.656982421875</c:v>
                </c:pt>
                <c:pt idx="1938">
                  <c:v>493.47149658203097</c:v>
                </c:pt>
                <c:pt idx="1939">
                  <c:v>493.33044433593807</c:v>
                </c:pt>
                <c:pt idx="1940">
                  <c:v>493.75363159179705</c:v>
                </c:pt>
                <c:pt idx="1941">
                  <c:v>501.27673339843795</c:v>
                </c:pt>
                <c:pt idx="1942">
                  <c:v>495.25823974609386</c:v>
                </c:pt>
                <c:pt idx="1943">
                  <c:v>480.68215942382801</c:v>
                </c:pt>
                <c:pt idx="1944">
                  <c:v>474.33450317382807</c:v>
                </c:pt>
                <c:pt idx="1945">
                  <c:v>479.60067749023398</c:v>
                </c:pt>
                <c:pt idx="1946">
                  <c:v>475.27487182617205</c:v>
                </c:pt>
                <c:pt idx="1947">
                  <c:v>468.45703124999994</c:v>
                </c:pt>
                <c:pt idx="1948">
                  <c:v>484.34970092773403</c:v>
                </c:pt>
                <c:pt idx="1949">
                  <c:v>491.63772583007801</c:v>
                </c:pt>
                <c:pt idx="1950">
                  <c:v>483.83245849609392</c:v>
                </c:pt>
                <c:pt idx="1951">
                  <c:v>480.16494750976614</c:v>
                </c:pt>
                <c:pt idx="1952">
                  <c:v>486.70065307617199</c:v>
                </c:pt>
                <c:pt idx="1953">
                  <c:v>490.50924682617205</c:v>
                </c:pt>
                <c:pt idx="1954">
                  <c:v>478.7073059082029</c:v>
                </c:pt>
                <c:pt idx="1955">
                  <c:v>482.04571533203102</c:v>
                </c:pt>
                <c:pt idx="1956">
                  <c:v>477.62588500976614</c:v>
                </c:pt>
                <c:pt idx="1957">
                  <c:v>473.81729125976608</c:v>
                </c:pt>
                <c:pt idx="1958">
                  <c:v>479.50665283203102</c:v>
                </c:pt>
                <c:pt idx="1959">
                  <c:v>463.66104125976608</c:v>
                </c:pt>
                <c:pt idx="1960">
                  <c:v>461.40408325195301</c:v>
                </c:pt>
                <c:pt idx="1961">
                  <c:v>482.23376464843795</c:v>
                </c:pt>
                <c:pt idx="1962">
                  <c:v>499.25491333007801</c:v>
                </c:pt>
                <c:pt idx="1963">
                  <c:v>500.52444458007801</c:v>
                </c:pt>
                <c:pt idx="1964">
                  <c:v>485.80728149414108</c:v>
                </c:pt>
                <c:pt idx="1965">
                  <c:v>481.62252807617199</c:v>
                </c:pt>
                <c:pt idx="1966">
                  <c:v>481.71658325195295</c:v>
                </c:pt>
                <c:pt idx="1967">
                  <c:v>485.33709716796898</c:v>
                </c:pt>
                <c:pt idx="1968">
                  <c:v>488.15829467773403</c:v>
                </c:pt>
                <c:pt idx="1969">
                  <c:v>484.44372558593801</c:v>
                </c:pt>
                <c:pt idx="1970">
                  <c:v>470.00869750976608</c:v>
                </c:pt>
                <c:pt idx="1971">
                  <c:v>473.48812866210886</c:v>
                </c:pt>
                <c:pt idx="1972">
                  <c:v>486.23046874999994</c:v>
                </c:pt>
                <c:pt idx="1973">
                  <c:v>499.81915283203102</c:v>
                </c:pt>
                <c:pt idx="1974">
                  <c:v>506.44894409179705</c:v>
                </c:pt>
                <c:pt idx="1975">
                  <c:v>495.2112121582029</c:v>
                </c:pt>
                <c:pt idx="1976">
                  <c:v>477.57885742187494</c:v>
                </c:pt>
                <c:pt idx="1977">
                  <c:v>456.70211791992199</c:v>
                </c:pt>
                <c:pt idx="1978">
                  <c:v>446.21670532226597</c:v>
                </c:pt>
                <c:pt idx="1979">
                  <c:v>455.99682617187494</c:v>
                </c:pt>
                <c:pt idx="1980">
                  <c:v>476.92056274414097</c:v>
                </c:pt>
                <c:pt idx="1981">
                  <c:v>493.09533691406295</c:v>
                </c:pt>
                <c:pt idx="1982">
                  <c:v>499.72512817382801</c:v>
                </c:pt>
                <c:pt idx="1983">
                  <c:v>499.49002075195295</c:v>
                </c:pt>
                <c:pt idx="1984">
                  <c:v>480.21194458007795</c:v>
                </c:pt>
                <c:pt idx="1985">
                  <c:v>456.42001342773392</c:v>
                </c:pt>
                <c:pt idx="1986">
                  <c:v>455.24450683593807</c:v>
                </c:pt>
                <c:pt idx="1987">
                  <c:v>459.19415283203102</c:v>
                </c:pt>
                <c:pt idx="1988">
                  <c:v>469.53845214843795</c:v>
                </c:pt>
                <c:pt idx="1989">
                  <c:v>484.81988525390608</c:v>
                </c:pt>
                <c:pt idx="1990">
                  <c:v>498.73767089843801</c:v>
                </c:pt>
                <c:pt idx="1991">
                  <c:v>502.73437499999994</c:v>
                </c:pt>
                <c:pt idx="1992">
                  <c:v>500.43041992187489</c:v>
                </c:pt>
                <c:pt idx="1993">
                  <c:v>485.14904785156307</c:v>
                </c:pt>
                <c:pt idx="1994">
                  <c:v>474.66363525390602</c:v>
                </c:pt>
                <c:pt idx="1995">
                  <c:v>475.46298217773403</c:v>
                </c:pt>
                <c:pt idx="1996">
                  <c:v>474.28747558593801</c:v>
                </c:pt>
                <c:pt idx="1997">
                  <c:v>484.81988525390608</c:v>
                </c:pt>
                <c:pt idx="1998">
                  <c:v>489.94503784179699</c:v>
                </c:pt>
                <c:pt idx="1999">
                  <c:v>486.51260375976608</c:v>
                </c:pt>
                <c:pt idx="2000">
                  <c:v>479.69470214843801</c:v>
                </c:pt>
                <c:pt idx="2001">
                  <c:v>458.48889160156301</c:v>
                </c:pt>
                <c:pt idx="2002">
                  <c:v>462.01535034179699</c:v>
                </c:pt>
                <c:pt idx="2003">
                  <c:v>464.83654785156295</c:v>
                </c:pt>
                <c:pt idx="2004">
                  <c:v>473.770263671875</c:v>
                </c:pt>
                <c:pt idx="2005">
                  <c:v>489.70993041992205</c:v>
                </c:pt>
                <c:pt idx="2006">
                  <c:v>502.87542724609392</c:v>
                </c:pt>
                <c:pt idx="2007">
                  <c:v>507.9065246582029</c:v>
                </c:pt>
                <c:pt idx="2008">
                  <c:v>497.56222534179705</c:v>
                </c:pt>
                <c:pt idx="2009">
                  <c:v>477.06161499023392</c:v>
                </c:pt>
                <c:pt idx="2010">
                  <c:v>447.76837158203097</c:v>
                </c:pt>
                <c:pt idx="2011">
                  <c:v>444.100830078125</c:v>
                </c:pt>
                <c:pt idx="2012">
                  <c:v>456.13787841796898</c:v>
                </c:pt>
                <c:pt idx="2013">
                  <c:v>492.57812499999994</c:v>
                </c:pt>
                <c:pt idx="2014">
                  <c:v>500.2893371582029</c:v>
                </c:pt>
                <c:pt idx="2015">
                  <c:v>505.74362182617205</c:v>
                </c:pt>
                <c:pt idx="2016">
                  <c:v>486.93576049804699</c:v>
                </c:pt>
                <c:pt idx="2017">
                  <c:v>484.39669799804699</c:v>
                </c:pt>
                <c:pt idx="2018">
                  <c:v>487.68811035156295</c:v>
                </c:pt>
                <c:pt idx="2019">
                  <c:v>481.62252807617199</c:v>
                </c:pt>
                <c:pt idx="2020">
                  <c:v>463.99014282226597</c:v>
                </c:pt>
                <c:pt idx="2021">
                  <c:v>450.68359374999994</c:v>
                </c:pt>
                <c:pt idx="2022">
                  <c:v>464.36630249023392</c:v>
                </c:pt>
                <c:pt idx="2023">
                  <c:v>490.18011474609386</c:v>
                </c:pt>
                <c:pt idx="2024">
                  <c:v>499.11389160156307</c:v>
                </c:pt>
                <c:pt idx="2025">
                  <c:v>507.20126342773398</c:v>
                </c:pt>
                <c:pt idx="2026">
                  <c:v>503.95687866210892</c:v>
                </c:pt>
                <c:pt idx="2027">
                  <c:v>497.37411499023392</c:v>
                </c:pt>
                <c:pt idx="2028">
                  <c:v>480.87020874023392</c:v>
                </c:pt>
                <c:pt idx="2029">
                  <c:v>464.22525024414097</c:v>
                </c:pt>
                <c:pt idx="2030">
                  <c:v>457.17230224609392</c:v>
                </c:pt>
                <c:pt idx="2031">
                  <c:v>451.43591308593795</c:v>
                </c:pt>
                <c:pt idx="2032">
                  <c:v>478.7073059082029</c:v>
                </c:pt>
                <c:pt idx="2033">
                  <c:v>491.73178100585898</c:v>
                </c:pt>
                <c:pt idx="2034">
                  <c:v>484.34970092773403</c:v>
                </c:pt>
                <c:pt idx="2035">
                  <c:v>494.50595092773398</c:v>
                </c:pt>
                <c:pt idx="2036">
                  <c:v>482.656982421875</c:v>
                </c:pt>
                <c:pt idx="2037">
                  <c:v>478.28414916992205</c:v>
                </c:pt>
                <c:pt idx="2038">
                  <c:v>487.02981567382807</c:v>
                </c:pt>
                <c:pt idx="2039">
                  <c:v>491.4026184082029</c:v>
                </c:pt>
                <c:pt idx="2040">
                  <c:v>491.49670410156295</c:v>
                </c:pt>
                <c:pt idx="2041">
                  <c:v>487.92318725585892</c:v>
                </c:pt>
                <c:pt idx="2042">
                  <c:v>480.87020874023392</c:v>
                </c:pt>
                <c:pt idx="2043">
                  <c:v>468.92721557617193</c:v>
                </c:pt>
                <c:pt idx="2044">
                  <c:v>463.4729309082029</c:v>
                </c:pt>
                <c:pt idx="2045">
                  <c:v>457.83059692382801</c:v>
                </c:pt>
                <c:pt idx="2046">
                  <c:v>464.60140991210892</c:v>
                </c:pt>
                <c:pt idx="2047">
                  <c:v>482.32785034179705</c:v>
                </c:pt>
                <c:pt idx="2048">
                  <c:v>493.00131225585892</c:v>
                </c:pt>
                <c:pt idx="2049">
                  <c:v>480.07092285156301</c:v>
                </c:pt>
                <c:pt idx="2050">
                  <c:v>461.63919067382807</c:v>
                </c:pt>
                <c:pt idx="2051">
                  <c:v>460.9338684082029</c:v>
                </c:pt>
                <c:pt idx="2052">
                  <c:v>462.95571899414097</c:v>
                </c:pt>
                <c:pt idx="2053">
                  <c:v>480.54110717773398</c:v>
                </c:pt>
                <c:pt idx="2054">
                  <c:v>487.5</c:v>
                </c:pt>
                <c:pt idx="2055">
                  <c:v>494.50595092773398</c:v>
                </c:pt>
                <c:pt idx="2056">
                  <c:v>488.29934692382801</c:v>
                </c:pt>
                <c:pt idx="2057">
                  <c:v>481.71658325195295</c:v>
                </c:pt>
                <c:pt idx="2058">
                  <c:v>471.46627807617193</c:v>
                </c:pt>
                <c:pt idx="2059">
                  <c:v>463.89611816406295</c:v>
                </c:pt>
                <c:pt idx="2060">
                  <c:v>474.94573974609386</c:v>
                </c:pt>
                <c:pt idx="2061">
                  <c:v>475.7450866699221</c:v>
                </c:pt>
                <c:pt idx="2062">
                  <c:v>469.06826782226602</c:v>
                </c:pt>
                <c:pt idx="2063">
                  <c:v>469.63253784179699</c:v>
                </c:pt>
                <c:pt idx="2064">
                  <c:v>493.00131225585892</c:v>
                </c:pt>
                <c:pt idx="2065">
                  <c:v>501.13571166992205</c:v>
                </c:pt>
                <c:pt idx="2066">
                  <c:v>497.23306274414097</c:v>
                </c:pt>
                <c:pt idx="2067">
                  <c:v>485.76028442382807</c:v>
                </c:pt>
                <c:pt idx="2068">
                  <c:v>468.45703124999994</c:v>
                </c:pt>
                <c:pt idx="2069">
                  <c:v>460.13455200195301</c:v>
                </c:pt>
                <c:pt idx="2070">
                  <c:v>484.20861816406301</c:v>
                </c:pt>
                <c:pt idx="2071">
                  <c:v>510.68069458007801</c:v>
                </c:pt>
                <c:pt idx="2072">
                  <c:v>528.31311035156295</c:v>
                </c:pt>
                <c:pt idx="2073">
                  <c:v>532.16870117187511</c:v>
                </c:pt>
                <c:pt idx="2074">
                  <c:v>510.72772216796898</c:v>
                </c:pt>
                <c:pt idx="2075">
                  <c:v>477.62588500976614</c:v>
                </c:pt>
                <c:pt idx="2076">
                  <c:v>466.24710083007801</c:v>
                </c:pt>
                <c:pt idx="2077">
                  <c:v>474.42852783203097</c:v>
                </c:pt>
                <c:pt idx="2078">
                  <c:v>497.56222534179705</c:v>
                </c:pt>
                <c:pt idx="2079">
                  <c:v>487.59402465820295</c:v>
                </c:pt>
                <c:pt idx="2080">
                  <c:v>486.88876342773398</c:v>
                </c:pt>
                <c:pt idx="2081">
                  <c:v>490.55627441406301</c:v>
                </c:pt>
                <c:pt idx="2082">
                  <c:v>507.85952758789102</c:v>
                </c:pt>
                <c:pt idx="2083">
                  <c:v>507.8125</c:v>
                </c:pt>
                <c:pt idx="2084">
                  <c:v>497.75027465820295</c:v>
                </c:pt>
                <c:pt idx="2085">
                  <c:v>506.49594116210892</c:v>
                </c:pt>
                <c:pt idx="2086">
                  <c:v>495.86950683593807</c:v>
                </c:pt>
                <c:pt idx="2087">
                  <c:v>498.45559692382801</c:v>
                </c:pt>
                <c:pt idx="2088">
                  <c:v>493.04830932617199</c:v>
                </c:pt>
                <c:pt idx="2089">
                  <c:v>497.04501342773398</c:v>
                </c:pt>
                <c:pt idx="2090">
                  <c:v>502.969482421875</c:v>
                </c:pt>
                <c:pt idx="2091">
                  <c:v>511.80920410156307</c:v>
                </c:pt>
                <c:pt idx="2092">
                  <c:v>518.67401123046909</c:v>
                </c:pt>
                <c:pt idx="2093">
                  <c:v>525.77404785156307</c:v>
                </c:pt>
                <c:pt idx="2094">
                  <c:v>513.07873535156318</c:v>
                </c:pt>
                <c:pt idx="2095">
                  <c:v>500.75955200195301</c:v>
                </c:pt>
                <c:pt idx="2096">
                  <c:v>479.8828125</c:v>
                </c:pt>
                <c:pt idx="2097">
                  <c:v>465.82394409179705</c:v>
                </c:pt>
                <c:pt idx="2098">
                  <c:v>460.22860717773398</c:v>
                </c:pt>
                <c:pt idx="2099">
                  <c:v>484.63180541992205</c:v>
                </c:pt>
                <c:pt idx="2100">
                  <c:v>504.38006591796898</c:v>
                </c:pt>
                <c:pt idx="2101">
                  <c:v>521.68328857421909</c:v>
                </c:pt>
                <c:pt idx="2102">
                  <c:v>519.19122314453091</c:v>
                </c:pt>
                <c:pt idx="2103">
                  <c:v>516.74627685546886</c:v>
                </c:pt>
                <c:pt idx="2104">
                  <c:v>510.53967285156301</c:v>
                </c:pt>
                <c:pt idx="2105">
                  <c:v>502.49926757812494</c:v>
                </c:pt>
                <c:pt idx="2106">
                  <c:v>485.71325683593801</c:v>
                </c:pt>
                <c:pt idx="2107">
                  <c:v>465.35372924804699</c:v>
                </c:pt>
                <c:pt idx="2108">
                  <c:v>471.37225341796898</c:v>
                </c:pt>
                <c:pt idx="2109">
                  <c:v>480.40002441406301</c:v>
                </c:pt>
                <c:pt idx="2110">
                  <c:v>508.846923828125</c:v>
                </c:pt>
                <c:pt idx="2111">
                  <c:v>523.09393310546898</c:v>
                </c:pt>
                <c:pt idx="2112">
                  <c:v>524.03430175781307</c:v>
                </c:pt>
                <c:pt idx="2113">
                  <c:v>511.95022583007801</c:v>
                </c:pt>
                <c:pt idx="2114">
                  <c:v>490.27416992187494</c:v>
                </c:pt>
                <c:pt idx="2115">
                  <c:v>480.07092285156301</c:v>
                </c:pt>
                <c:pt idx="2116">
                  <c:v>480.44705200195301</c:v>
                </c:pt>
                <c:pt idx="2117">
                  <c:v>497.56222534179705</c:v>
                </c:pt>
                <c:pt idx="2118">
                  <c:v>505.93173217773392</c:v>
                </c:pt>
                <c:pt idx="2119">
                  <c:v>494.082763671875</c:v>
                </c:pt>
                <c:pt idx="2120">
                  <c:v>481.57553100585898</c:v>
                </c:pt>
                <c:pt idx="2121">
                  <c:v>484.91390991210886</c:v>
                </c:pt>
                <c:pt idx="2122">
                  <c:v>499.11389160156307</c:v>
                </c:pt>
                <c:pt idx="2123">
                  <c:v>510.02243041992205</c:v>
                </c:pt>
                <c:pt idx="2124">
                  <c:v>516.27600097656318</c:v>
                </c:pt>
                <c:pt idx="2125">
                  <c:v>516.60516357421898</c:v>
                </c:pt>
                <c:pt idx="2126">
                  <c:v>500.61849975585898</c:v>
                </c:pt>
                <c:pt idx="2127">
                  <c:v>493.28341674804693</c:v>
                </c:pt>
                <c:pt idx="2128">
                  <c:v>495.72842407226597</c:v>
                </c:pt>
                <c:pt idx="2129">
                  <c:v>497.60922241210898</c:v>
                </c:pt>
                <c:pt idx="2130">
                  <c:v>491.91983032226602</c:v>
                </c:pt>
                <c:pt idx="2131">
                  <c:v>480.68215942382801</c:v>
                </c:pt>
                <c:pt idx="2132">
                  <c:v>486.98278808593801</c:v>
                </c:pt>
                <c:pt idx="2133">
                  <c:v>500.33636474609386</c:v>
                </c:pt>
                <c:pt idx="2134">
                  <c:v>520.60186767578102</c:v>
                </c:pt>
                <c:pt idx="2135">
                  <c:v>514.16015625</c:v>
                </c:pt>
                <c:pt idx="2136">
                  <c:v>507.24826049804705</c:v>
                </c:pt>
                <c:pt idx="2137">
                  <c:v>496.38671874999989</c:v>
                </c:pt>
                <c:pt idx="2138">
                  <c:v>480.11791992187494</c:v>
                </c:pt>
                <c:pt idx="2139">
                  <c:v>482.23376464843795</c:v>
                </c:pt>
                <c:pt idx="2140">
                  <c:v>499.34896850585903</c:v>
                </c:pt>
                <c:pt idx="2141">
                  <c:v>513.21972656250011</c:v>
                </c:pt>
                <c:pt idx="2142">
                  <c:v>508.18865966796898</c:v>
                </c:pt>
                <c:pt idx="2143">
                  <c:v>503.62774658203102</c:v>
                </c:pt>
                <c:pt idx="2144">
                  <c:v>509.03500366210892</c:v>
                </c:pt>
                <c:pt idx="2145">
                  <c:v>501.08868408203102</c:v>
                </c:pt>
                <c:pt idx="2146">
                  <c:v>497.04501342773398</c:v>
                </c:pt>
                <c:pt idx="2147">
                  <c:v>491.26156616210892</c:v>
                </c:pt>
                <c:pt idx="2148">
                  <c:v>492.86026000976614</c:v>
                </c:pt>
                <c:pt idx="2149">
                  <c:v>497.75027465820295</c:v>
                </c:pt>
                <c:pt idx="2150">
                  <c:v>493.51852416992205</c:v>
                </c:pt>
                <c:pt idx="2151">
                  <c:v>496.621826171875</c:v>
                </c:pt>
                <c:pt idx="2152">
                  <c:v>514.01910400390591</c:v>
                </c:pt>
                <c:pt idx="2153">
                  <c:v>514.06610107421886</c:v>
                </c:pt>
                <c:pt idx="2154">
                  <c:v>511.385986328125</c:v>
                </c:pt>
                <c:pt idx="2155">
                  <c:v>488.15829467773403</c:v>
                </c:pt>
                <c:pt idx="2156">
                  <c:v>479.50665283203102</c:v>
                </c:pt>
                <c:pt idx="2157">
                  <c:v>478.28414916992205</c:v>
                </c:pt>
                <c:pt idx="2158">
                  <c:v>510.16345214843801</c:v>
                </c:pt>
                <c:pt idx="2159">
                  <c:v>527.79589843750011</c:v>
                </c:pt>
                <c:pt idx="2160">
                  <c:v>524.59851074218807</c:v>
                </c:pt>
                <c:pt idx="2161">
                  <c:v>497.79730224609386</c:v>
                </c:pt>
                <c:pt idx="2162">
                  <c:v>478.94241333007801</c:v>
                </c:pt>
                <c:pt idx="2163">
                  <c:v>473.53515624999989</c:v>
                </c:pt>
                <c:pt idx="2164">
                  <c:v>470.19674682617199</c:v>
                </c:pt>
                <c:pt idx="2165">
                  <c:v>487.21786499023398</c:v>
                </c:pt>
                <c:pt idx="2166">
                  <c:v>498.07943725585898</c:v>
                </c:pt>
                <c:pt idx="2167">
                  <c:v>499.96020507812494</c:v>
                </c:pt>
                <c:pt idx="2168">
                  <c:v>507.38931274414097</c:v>
                </c:pt>
                <c:pt idx="2169">
                  <c:v>511.24493408203102</c:v>
                </c:pt>
                <c:pt idx="2170">
                  <c:v>523.23498535156307</c:v>
                </c:pt>
                <c:pt idx="2171">
                  <c:v>532.30975341796898</c:v>
                </c:pt>
                <c:pt idx="2172">
                  <c:v>506.40191650390597</c:v>
                </c:pt>
                <c:pt idx="2173">
                  <c:v>492.90725708007795</c:v>
                </c:pt>
                <c:pt idx="2174">
                  <c:v>478.66030883789102</c:v>
                </c:pt>
                <c:pt idx="2175">
                  <c:v>483.87951660156301</c:v>
                </c:pt>
                <c:pt idx="2176">
                  <c:v>491.12048339843807</c:v>
                </c:pt>
                <c:pt idx="2177">
                  <c:v>502.68734741210892</c:v>
                </c:pt>
                <c:pt idx="2178">
                  <c:v>506.73107910156295</c:v>
                </c:pt>
                <c:pt idx="2179">
                  <c:v>503.9098815917971</c:v>
                </c:pt>
                <c:pt idx="2180">
                  <c:v>488.06423950195301</c:v>
                </c:pt>
                <c:pt idx="2181">
                  <c:v>480.16494750976614</c:v>
                </c:pt>
                <c:pt idx="2182">
                  <c:v>482.04571533203102</c:v>
                </c:pt>
                <c:pt idx="2183">
                  <c:v>501.699951171875</c:v>
                </c:pt>
                <c:pt idx="2184">
                  <c:v>503.34561157226602</c:v>
                </c:pt>
                <c:pt idx="2185">
                  <c:v>502.87542724609392</c:v>
                </c:pt>
                <c:pt idx="2186">
                  <c:v>512.18536376953114</c:v>
                </c:pt>
                <c:pt idx="2187">
                  <c:v>515.14758300781295</c:v>
                </c:pt>
                <c:pt idx="2188">
                  <c:v>521.11907958984409</c:v>
                </c:pt>
                <c:pt idx="2189">
                  <c:v>519.42639160156295</c:v>
                </c:pt>
                <c:pt idx="2190">
                  <c:v>506.07278442382807</c:v>
                </c:pt>
                <c:pt idx="2191">
                  <c:v>495.49334716796892</c:v>
                </c:pt>
                <c:pt idx="2192">
                  <c:v>478.94241333007801</c:v>
                </c:pt>
                <c:pt idx="2193">
                  <c:v>490.32119750976602</c:v>
                </c:pt>
                <c:pt idx="2194">
                  <c:v>491.12048339843807</c:v>
                </c:pt>
                <c:pt idx="2195">
                  <c:v>499.44299316406307</c:v>
                </c:pt>
                <c:pt idx="2196">
                  <c:v>513.68994140625011</c:v>
                </c:pt>
                <c:pt idx="2197">
                  <c:v>502.969482421875</c:v>
                </c:pt>
                <c:pt idx="2198">
                  <c:v>491.16754150390608</c:v>
                </c:pt>
                <c:pt idx="2199">
                  <c:v>504.75622558593801</c:v>
                </c:pt>
                <c:pt idx="2200">
                  <c:v>527.09057617187511</c:v>
                </c:pt>
                <c:pt idx="2201">
                  <c:v>518.76806640625</c:v>
                </c:pt>
                <c:pt idx="2202">
                  <c:v>509.92837524414091</c:v>
                </c:pt>
                <c:pt idx="2203">
                  <c:v>494.55294799804705</c:v>
                </c:pt>
                <c:pt idx="2204">
                  <c:v>500.19531249999994</c:v>
                </c:pt>
                <c:pt idx="2205">
                  <c:v>505.50854492187494</c:v>
                </c:pt>
                <c:pt idx="2206">
                  <c:v>511.71511840820284</c:v>
                </c:pt>
                <c:pt idx="2207">
                  <c:v>510.91580200195301</c:v>
                </c:pt>
                <c:pt idx="2208">
                  <c:v>509.69326782226602</c:v>
                </c:pt>
                <c:pt idx="2209">
                  <c:v>514.53631591796898</c:v>
                </c:pt>
                <c:pt idx="2210">
                  <c:v>511.62109374999994</c:v>
                </c:pt>
                <c:pt idx="2211">
                  <c:v>510.63369750976608</c:v>
                </c:pt>
                <c:pt idx="2212">
                  <c:v>517.0283203125</c:v>
                </c:pt>
                <c:pt idx="2213">
                  <c:v>518.29785156250011</c:v>
                </c:pt>
                <c:pt idx="2214">
                  <c:v>516.08795166015614</c:v>
                </c:pt>
                <c:pt idx="2215">
                  <c:v>505.36746215820301</c:v>
                </c:pt>
                <c:pt idx="2216">
                  <c:v>505.69662475585898</c:v>
                </c:pt>
                <c:pt idx="2217">
                  <c:v>512.27935791015625</c:v>
                </c:pt>
                <c:pt idx="2218">
                  <c:v>517.21643066406307</c:v>
                </c:pt>
                <c:pt idx="2219">
                  <c:v>514.86541748046875</c:v>
                </c:pt>
                <c:pt idx="2220">
                  <c:v>501.74697875976602</c:v>
                </c:pt>
                <c:pt idx="2221">
                  <c:v>506.77807617187494</c:v>
                </c:pt>
                <c:pt idx="2222">
                  <c:v>516.74627685546886</c:v>
                </c:pt>
                <c:pt idx="2223">
                  <c:v>524.88067626953114</c:v>
                </c:pt>
                <c:pt idx="2224">
                  <c:v>515.61779785156295</c:v>
                </c:pt>
                <c:pt idx="2225">
                  <c:v>502.07608032226602</c:v>
                </c:pt>
                <c:pt idx="2226">
                  <c:v>505.97872924804693</c:v>
                </c:pt>
                <c:pt idx="2227">
                  <c:v>509.55221557617199</c:v>
                </c:pt>
                <c:pt idx="2228">
                  <c:v>521.542236328125</c:v>
                </c:pt>
                <c:pt idx="2229">
                  <c:v>515.80584716796898</c:v>
                </c:pt>
                <c:pt idx="2230">
                  <c:v>512.79656982421886</c:v>
                </c:pt>
                <c:pt idx="2231">
                  <c:v>516.04095458984398</c:v>
                </c:pt>
                <c:pt idx="2232">
                  <c:v>522.90582275390591</c:v>
                </c:pt>
                <c:pt idx="2233">
                  <c:v>524.83361816406284</c:v>
                </c:pt>
                <c:pt idx="2234">
                  <c:v>514.53631591796898</c:v>
                </c:pt>
                <c:pt idx="2235">
                  <c:v>485.38412475585898</c:v>
                </c:pt>
                <c:pt idx="2236">
                  <c:v>487.87615966796892</c:v>
                </c:pt>
                <c:pt idx="2237">
                  <c:v>505.93173217773392</c:v>
                </c:pt>
                <c:pt idx="2238">
                  <c:v>537.01171875</c:v>
                </c:pt>
                <c:pt idx="2239">
                  <c:v>545.28717041015614</c:v>
                </c:pt>
                <c:pt idx="2240">
                  <c:v>531.88653564453102</c:v>
                </c:pt>
                <c:pt idx="2241">
                  <c:v>503.39266967773403</c:v>
                </c:pt>
                <c:pt idx="2242">
                  <c:v>483.83245849609392</c:v>
                </c:pt>
                <c:pt idx="2243">
                  <c:v>493.612548828125</c:v>
                </c:pt>
                <c:pt idx="2244">
                  <c:v>509.55221557617199</c:v>
                </c:pt>
                <c:pt idx="2245">
                  <c:v>517.07537841796909</c:v>
                </c:pt>
                <c:pt idx="2246">
                  <c:v>529.20642089843784</c:v>
                </c:pt>
                <c:pt idx="2247">
                  <c:v>513.36083984374989</c:v>
                </c:pt>
                <c:pt idx="2248">
                  <c:v>490.32119750976602</c:v>
                </c:pt>
                <c:pt idx="2249">
                  <c:v>495.72842407226597</c:v>
                </c:pt>
                <c:pt idx="2250">
                  <c:v>510.39859008789097</c:v>
                </c:pt>
                <c:pt idx="2251">
                  <c:v>521.44824218749989</c:v>
                </c:pt>
                <c:pt idx="2252">
                  <c:v>537.95214843749989</c:v>
                </c:pt>
                <c:pt idx="2253">
                  <c:v>547.92028808593773</c:v>
                </c:pt>
                <c:pt idx="2254">
                  <c:v>534.75476074218807</c:v>
                </c:pt>
                <c:pt idx="2255">
                  <c:v>509.03500366210892</c:v>
                </c:pt>
                <c:pt idx="2256">
                  <c:v>488.67550659179705</c:v>
                </c:pt>
                <c:pt idx="2257">
                  <c:v>483.17419433593807</c:v>
                </c:pt>
                <c:pt idx="2258">
                  <c:v>479.03646850585898</c:v>
                </c:pt>
                <c:pt idx="2259">
                  <c:v>508.7528991699221</c:v>
                </c:pt>
                <c:pt idx="2260">
                  <c:v>533.29718017578102</c:v>
                </c:pt>
                <c:pt idx="2261">
                  <c:v>541.99578857421909</c:v>
                </c:pt>
                <c:pt idx="2262">
                  <c:v>541.10241699218795</c:v>
                </c:pt>
                <c:pt idx="2263">
                  <c:v>533.76739501953102</c:v>
                </c:pt>
                <c:pt idx="2264">
                  <c:v>516.27600097656318</c:v>
                </c:pt>
                <c:pt idx="2265">
                  <c:v>484.16159057617199</c:v>
                </c:pt>
                <c:pt idx="2266">
                  <c:v>489.75692749023392</c:v>
                </c:pt>
                <c:pt idx="2267">
                  <c:v>517.96875</c:v>
                </c:pt>
                <c:pt idx="2268">
                  <c:v>517.26348876953114</c:v>
                </c:pt>
                <c:pt idx="2269">
                  <c:v>523.79919433593795</c:v>
                </c:pt>
                <c:pt idx="2270">
                  <c:v>532.8740234375</c:v>
                </c:pt>
                <c:pt idx="2271">
                  <c:v>529.44158935546886</c:v>
                </c:pt>
                <c:pt idx="2272">
                  <c:v>522.05944824218807</c:v>
                </c:pt>
                <c:pt idx="2273">
                  <c:v>506.02575683593801</c:v>
                </c:pt>
                <c:pt idx="2274">
                  <c:v>508.37673950195295</c:v>
                </c:pt>
                <c:pt idx="2275">
                  <c:v>509.31713867187494</c:v>
                </c:pt>
                <c:pt idx="2276">
                  <c:v>500.33636474609386</c:v>
                </c:pt>
                <c:pt idx="2277">
                  <c:v>505.32046508789102</c:v>
                </c:pt>
                <c:pt idx="2278">
                  <c:v>510.16345214843801</c:v>
                </c:pt>
                <c:pt idx="2279">
                  <c:v>506.49594116210892</c:v>
                </c:pt>
                <c:pt idx="2280">
                  <c:v>525.77404785156307</c:v>
                </c:pt>
                <c:pt idx="2281">
                  <c:v>530.899169921875</c:v>
                </c:pt>
                <c:pt idx="2282">
                  <c:v>519.70849609375</c:v>
                </c:pt>
                <c:pt idx="2283">
                  <c:v>511.80920410156307</c:v>
                </c:pt>
                <c:pt idx="2284">
                  <c:v>518.39196777343784</c:v>
                </c:pt>
                <c:pt idx="2285">
                  <c:v>525.35083007812511</c:v>
                </c:pt>
                <c:pt idx="2286">
                  <c:v>524.12829589843784</c:v>
                </c:pt>
                <c:pt idx="2287">
                  <c:v>515.00646972656295</c:v>
                </c:pt>
                <c:pt idx="2288">
                  <c:v>500.85360717773403</c:v>
                </c:pt>
                <c:pt idx="2289">
                  <c:v>493.70660400390602</c:v>
                </c:pt>
                <c:pt idx="2290">
                  <c:v>495.96353149414097</c:v>
                </c:pt>
                <c:pt idx="2291">
                  <c:v>507.62438964843801</c:v>
                </c:pt>
                <c:pt idx="2292">
                  <c:v>525.58593750000011</c:v>
                </c:pt>
                <c:pt idx="2293">
                  <c:v>530.14685058593784</c:v>
                </c:pt>
                <c:pt idx="2294">
                  <c:v>539.64483642578102</c:v>
                </c:pt>
                <c:pt idx="2295">
                  <c:v>525.67999267578114</c:v>
                </c:pt>
                <c:pt idx="2296">
                  <c:v>510.96279907226597</c:v>
                </c:pt>
                <c:pt idx="2297">
                  <c:v>507.20126342773398</c:v>
                </c:pt>
                <c:pt idx="2298">
                  <c:v>508.7528991699221</c:v>
                </c:pt>
                <c:pt idx="2299">
                  <c:v>505.97872924804693</c:v>
                </c:pt>
                <c:pt idx="2300">
                  <c:v>501.13571166992205</c:v>
                </c:pt>
                <c:pt idx="2301">
                  <c:v>512.32635498046886</c:v>
                </c:pt>
                <c:pt idx="2302">
                  <c:v>527.84289550781295</c:v>
                </c:pt>
                <c:pt idx="2303">
                  <c:v>519.14422607421886</c:v>
                </c:pt>
                <c:pt idx="2304">
                  <c:v>533.81439208984398</c:v>
                </c:pt>
                <c:pt idx="2305">
                  <c:v>526.05615234374989</c:v>
                </c:pt>
                <c:pt idx="2306">
                  <c:v>507.9065246582029</c:v>
                </c:pt>
                <c:pt idx="2307">
                  <c:v>496.66885375976608</c:v>
                </c:pt>
                <c:pt idx="2308">
                  <c:v>490.74435424804699</c:v>
                </c:pt>
                <c:pt idx="2309">
                  <c:v>509.12905883789102</c:v>
                </c:pt>
                <c:pt idx="2310">
                  <c:v>522.95281982421875</c:v>
                </c:pt>
                <c:pt idx="2311">
                  <c:v>531.46337890625011</c:v>
                </c:pt>
                <c:pt idx="2312">
                  <c:v>525.30383300781307</c:v>
                </c:pt>
                <c:pt idx="2313">
                  <c:v>526.43225097656295</c:v>
                </c:pt>
                <c:pt idx="2314">
                  <c:v>514.44226074218784</c:v>
                </c:pt>
                <c:pt idx="2315">
                  <c:v>511.10388183593813</c:v>
                </c:pt>
                <c:pt idx="2316">
                  <c:v>503.39266967773403</c:v>
                </c:pt>
                <c:pt idx="2317">
                  <c:v>503.86285400390608</c:v>
                </c:pt>
                <c:pt idx="2318">
                  <c:v>508.846923828125</c:v>
                </c:pt>
                <c:pt idx="2319">
                  <c:v>515.71179199218807</c:v>
                </c:pt>
                <c:pt idx="2320">
                  <c:v>524.36346435546886</c:v>
                </c:pt>
                <c:pt idx="2321">
                  <c:v>528.07794189453091</c:v>
                </c:pt>
                <c:pt idx="2322">
                  <c:v>527.18457031250011</c:v>
                </c:pt>
                <c:pt idx="2323">
                  <c:v>515.4296875</c:v>
                </c:pt>
                <c:pt idx="2324">
                  <c:v>505.74362182617205</c:v>
                </c:pt>
                <c:pt idx="2325">
                  <c:v>492.81323242187494</c:v>
                </c:pt>
                <c:pt idx="2326">
                  <c:v>497.98538208007795</c:v>
                </c:pt>
                <c:pt idx="2327">
                  <c:v>514.63037109375</c:v>
                </c:pt>
                <c:pt idx="2328">
                  <c:v>526.52636718749989</c:v>
                </c:pt>
                <c:pt idx="2329">
                  <c:v>536.58850097656318</c:v>
                </c:pt>
                <c:pt idx="2330">
                  <c:v>532.40380859375</c:v>
                </c:pt>
                <c:pt idx="2331">
                  <c:v>520.88397216796909</c:v>
                </c:pt>
                <c:pt idx="2332">
                  <c:v>515.47674560546898</c:v>
                </c:pt>
                <c:pt idx="2333">
                  <c:v>502.17013549804699</c:v>
                </c:pt>
                <c:pt idx="2334">
                  <c:v>490.93243408203097</c:v>
                </c:pt>
                <c:pt idx="2335">
                  <c:v>505.36746215820301</c:v>
                </c:pt>
                <c:pt idx="2336">
                  <c:v>522.38861083984398</c:v>
                </c:pt>
                <c:pt idx="2337">
                  <c:v>534.00244140625</c:v>
                </c:pt>
                <c:pt idx="2338">
                  <c:v>534.61370849609409</c:v>
                </c:pt>
                <c:pt idx="2339">
                  <c:v>528.83026123046886</c:v>
                </c:pt>
                <c:pt idx="2340">
                  <c:v>516.51110839843784</c:v>
                </c:pt>
                <c:pt idx="2341">
                  <c:v>500.90060424804699</c:v>
                </c:pt>
                <c:pt idx="2342">
                  <c:v>500.57147216796898</c:v>
                </c:pt>
                <c:pt idx="2343">
                  <c:v>508.14163208007801</c:v>
                </c:pt>
                <c:pt idx="2344">
                  <c:v>509.27014160156301</c:v>
                </c:pt>
                <c:pt idx="2345">
                  <c:v>526.24420166015614</c:v>
                </c:pt>
                <c:pt idx="2346">
                  <c:v>540.02099609374989</c:v>
                </c:pt>
                <c:pt idx="2347">
                  <c:v>539.8798828125</c:v>
                </c:pt>
                <c:pt idx="2348">
                  <c:v>529.53558349609398</c:v>
                </c:pt>
                <c:pt idx="2349">
                  <c:v>516.98132324218807</c:v>
                </c:pt>
                <c:pt idx="2350">
                  <c:v>499.44299316406307</c:v>
                </c:pt>
                <c:pt idx="2351">
                  <c:v>512.27935791015625</c:v>
                </c:pt>
                <c:pt idx="2352">
                  <c:v>523.18792724609409</c:v>
                </c:pt>
                <c:pt idx="2353">
                  <c:v>530.71112060546886</c:v>
                </c:pt>
                <c:pt idx="2354">
                  <c:v>530.61700439453091</c:v>
                </c:pt>
                <c:pt idx="2355">
                  <c:v>530.71112060546886</c:v>
                </c:pt>
                <c:pt idx="2356">
                  <c:v>528.26605224609409</c:v>
                </c:pt>
                <c:pt idx="2357">
                  <c:v>528.78326416015614</c:v>
                </c:pt>
                <c:pt idx="2358">
                  <c:v>521.21307373046909</c:v>
                </c:pt>
                <c:pt idx="2359">
                  <c:v>517.21643066406307</c:v>
                </c:pt>
                <c:pt idx="2360">
                  <c:v>520.36676025390591</c:v>
                </c:pt>
                <c:pt idx="2361">
                  <c:v>517.07537841796909</c:v>
                </c:pt>
                <c:pt idx="2362">
                  <c:v>503.25158691406301</c:v>
                </c:pt>
                <c:pt idx="2363">
                  <c:v>497.70327758789097</c:v>
                </c:pt>
                <c:pt idx="2364">
                  <c:v>512.89062499999989</c:v>
                </c:pt>
                <c:pt idx="2365">
                  <c:v>530.19384765625023</c:v>
                </c:pt>
                <c:pt idx="2366">
                  <c:v>532.63885498046898</c:v>
                </c:pt>
                <c:pt idx="2367">
                  <c:v>533.203125</c:v>
                </c:pt>
                <c:pt idx="2368">
                  <c:v>530.47595214843795</c:v>
                </c:pt>
                <c:pt idx="2369">
                  <c:v>513.83105468749989</c:v>
                </c:pt>
                <c:pt idx="2370">
                  <c:v>508.42373657226591</c:v>
                </c:pt>
                <c:pt idx="2371">
                  <c:v>509.83435058593801</c:v>
                </c:pt>
                <c:pt idx="2372">
                  <c:v>523.23498535156307</c:v>
                </c:pt>
                <c:pt idx="2373">
                  <c:v>526.15020751953102</c:v>
                </c:pt>
                <c:pt idx="2374">
                  <c:v>510.02243041992205</c:v>
                </c:pt>
                <c:pt idx="2375">
                  <c:v>505.32046508789102</c:v>
                </c:pt>
                <c:pt idx="2376">
                  <c:v>517.68664550781307</c:v>
                </c:pt>
                <c:pt idx="2377">
                  <c:v>544.62890625000011</c:v>
                </c:pt>
                <c:pt idx="2378">
                  <c:v>548.5785522460942</c:v>
                </c:pt>
                <c:pt idx="2379">
                  <c:v>538.46936035156295</c:v>
                </c:pt>
                <c:pt idx="2380">
                  <c:v>527.13757324218807</c:v>
                </c:pt>
                <c:pt idx="2381">
                  <c:v>514.44226074218784</c:v>
                </c:pt>
                <c:pt idx="2382">
                  <c:v>514.53631591796898</c:v>
                </c:pt>
                <c:pt idx="2383">
                  <c:v>516.74627685546886</c:v>
                </c:pt>
                <c:pt idx="2384">
                  <c:v>502.68734741210892</c:v>
                </c:pt>
                <c:pt idx="2385">
                  <c:v>516.32305908203091</c:v>
                </c:pt>
                <c:pt idx="2386">
                  <c:v>524.50451660156295</c:v>
                </c:pt>
                <c:pt idx="2387">
                  <c:v>534.37860107421898</c:v>
                </c:pt>
                <c:pt idx="2388">
                  <c:v>536.96466064453091</c:v>
                </c:pt>
                <c:pt idx="2389">
                  <c:v>533.67333984375011</c:v>
                </c:pt>
                <c:pt idx="2390">
                  <c:v>528.125</c:v>
                </c:pt>
                <c:pt idx="2391">
                  <c:v>511.385986328125</c:v>
                </c:pt>
                <c:pt idx="2392">
                  <c:v>513.07873535156318</c:v>
                </c:pt>
                <c:pt idx="2393">
                  <c:v>522.48260498046886</c:v>
                </c:pt>
                <c:pt idx="2394">
                  <c:v>523.42303466796909</c:v>
                </c:pt>
                <c:pt idx="2395">
                  <c:v>525.72698974609409</c:v>
                </c:pt>
                <c:pt idx="2396">
                  <c:v>528.36010742187489</c:v>
                </c:pt>
                <c:pt idx="2397">
                  <c:v>513.45489501953102</c:v>
                </c:pt>
                <c:pt idx="2398">
                  <c:v>514.16015625</c:v>
                </c:pt>
                <c:pt idx="2399">
                  <c:v>526.05615234374989</c:v>
                </c:pt>
                <c:pt idx="2400">
                  <c:v>534.70776367187511</c:v>
                </c:pt>
                <c:pt idx="2401">
                  <c:v>532.26269531249989</c:v>
                </c:pt>
                <c:pt idx="2402">
                  <c:v>521.30712890624989</c:v>
                </c:pt>
                <c:pt idx="2403">
                  <c:v>513.36083984374989</c:v>
                </c:pt>
                <c:pt idx="2404">
                  <c:v>511.80920410156307</c:v>
                </c:pt>
                <c:pt idx="2405">
                  <c:v>501.55886840820295</c:v>
                </c:pt>
                <c:pt idx="2406">
                  <c:v>522.71777343750011</c:v>
                </c:pt>
                <c:pt idx="2407">
                  <c:v>532.12170410156295</c:v>
                </c:pt>
                <c:pt idx="2408">
                  <c:v>531.6044921875</c:v>
                </c:pt>
                <c:pt idx="2409">
                  <c:v>525.44488525390602</c:v>
                </c:pt>
                <c:pt idx="2410">
                  <c:v>521.11907958984409</c:v>
                </c:pt>
                <c:pt idx="2411">
                  <c:v>521.07208251953114</c:v>
                </c:pt>
                <c:pt idx="2412">
                  <c:v>525.35083007812511</c:v>
                </c:pt>
                <c:pt idx="2413">
                  <c:v>517.21643066406307</c:v>
                </c:pt>
                <c:pt idx="2414">
                  <c:v>518.06280517578091</c:v>
                </c:pt>
                <c:pt idx="2415">
                  <c:v>516.08795166015614</c:v>
                </c:pt>
                <c:pt idx="2416">
                  <c:v>519.19122314453091</c:v>
                </c:pt>
                <c:pt idx="2417">
                  <c:v>502.02908325195301</c:v>
                </c:pt>
                <c:pt idx="2418">
                  <c:v>517.49853515625011</c:v>
                </c:pt>
                <c:pt idx="2419">
                  <c:v>537.34082031249989</c:v>
                </c:pt>
                <c:pt idx="2420">
                  <c:v>545.24017333984409</c:v>
                </c:pt>
                <c:pt idx="2421">
                  <c:v>539.64483642578102</c:v>
                </c:pt>
                <c:pt idx="2422">
                  <c:v>521.49523925781307</c:v>
                </c:pt>
                <c:pt idx="2423">
                  <c:v>514.86541748046875</c:v>
                </c:pt>
                <c:pt idx="2424">
                  <c:v>514.48925781249989</c:v>
                </c:pt>
                <c:pt idx="2425">
                  <c:v>511.24493408203102</c:v>
                </c:pt>
                <c:pt idx="2426">
                  <c:v>513.59588623046909</c:v>
                </c:pt>
                <c:pt idx="2427">
                  <c:v>513.12573242187511</c:v>
                </c:pt>
                <c:pt idx="2428">
                  <c:v>505.08532714843795</c:v>
                </c:pt>
                <c:pt idx="2429">
                  <c:v>516.84027099609398</c:v>
                </c:pt>
                <c:pt idx="2430">
                  <c:v>523.09393310546898</c:v>
                </c:pt>
                <c:pt idx="2431">
                  <c:v>537.90509033203102</c:v>
                </c:pt>
                <c:pt idx="2432">
                  <c:v>535.93029785156284</c:v>
                </c:pt>
                <c:pt idx="2433">
                  <c:v>526.24420166015614</c:v>
                </c:pt>
                <c:pt idx="2434">
                  <c:v>520.64886474609409</c:v>
                </c:pt>
                <c:pt idx="2435">
                  <c:v>522.99981689453091</c:v>
                </c:pt>
                <c:pt idx="2436">
                  <c:v>522.95281982421875</c:v>
                </c:pt>
                <c:pt idx="2437">
                  <c:v>514.44226074218784</c:v>
                </c:pt>
                <c:pt idx="2438">
                  <c:v>498.690673828125</c:v>
                </c:pt>
                <c:pt idx="2439">
                  <c:v>510.49261474609386</c:v>
                </c:pt>
                <c:pt idx="2440">
                  <c:v>519.70849609375</c:v>
                </c:pt>
                <c:pt idx="2441">
                  <c:v>533.95544433593784</c:v>
                </c:pt>
                <c:pt idx="2442">
                  <c:v>540.02099609374989</c:v>
                </c:pt>
                <c:pt idx="2443">
                  <c:v>525.06872558593784</c:v>
                </c:pt>
                <c:pt idx="2444">
                  <c:v>528.07794189453091</c:v>
                </c:pt>
                <c:pt idx="2445">
                  <c:v>530.14685058593784</c:v>
                </c:pt>
                <c:pt idx="2446">
                  <c:v>528.03094482421886</c:v>
                </c:pt>
                <c:pt idx="2447">
                  <c:v>512.98468017578102</c:v>
                </c:pt>
                <c:pt idx="2448">
                  <c:v>512.51446533203102</c:v>
                </c:pt>
                <c:pt idx="2449">
                  <c:v>513.45489501953102</c:v>
                </c:pt>
                <c:pt idx="2450">
                  <c:v>518.25085449218795</c:v>
                </c:pt>
                <c:pt idx="2451">
                  <c:v>508.98800659179699</c:v>
                </c:pt>
                <c:pt idx="2452">
                  <c:v>499.44299316406307</c:v>
                </c:pt>
                <c:pt idx="2453">
                  <c:v>501.84100341796898</c:v>
                </c:pt>
                <c:pt idx="2454">
                  <c:v>528.54821777343784</c:v>
                </c:pt>
                <c:pt idx="2455">
                  <c:v>554.03283691406295</c:v>
                </c:pt>
                <c:pt idx="2456">
                  <c:v>552.34014892578091</c:v>
                </c:pt>
                <c:pt idx="2457">
                  <c:v>544.53485107421898</c:v>
                </c:pt>
                <c:pt idx="2458">
                  <c:v>519.56738281249989</c:v>
                </c:pt>
                <c:pt idx="2459">
                  <c:v>498.07943725585898</c:v>
                </c:pt>
                <c:pt idx="2460">
                  <c:v>492.39001464843795</c:v>
                </c:pt>
                <c:pt idx="2461">
                  <c:v>496.85690307617199</c:v>
                </c:pt>
                <c:pt idx="2462">
                  <c:v>508.37673950195295</c:v>
                </c:pt>
                <c:pt idx="2463">
                  <c:v>536.58850097656318</c:v>
                </c:pt>
                <c:pt idx="2464">
                  <c:v>551.35272216796886</c:v>
                </c:pt>
                <c:pt idx="2465">
                  <c:v>541.80773925781307</c:v>
                </c:pt>
                <c:pt idx="2466">
                  <c:v>521.73028564453102</c:v>
                </c:pt>
                <c:pt idx="2467">
                  <c:v>509.03500366210892</c:v>
                </c:pt>
                <c:pt idx="2468">
                  <c:v>499.86618041992205</c:v>
                </c:pt>
                <c:pt idx="2469">
                  <c:v>503.48669433593801</c:v>
                </c:pt>
                <c:pt idx="2470">
                  <c:v>500.99465942382801</c:v>
                </c:pt>
                <c:pt idx="2471">
                  <c:v>530.38195800781295</c:v>
                </c:pt>
                <c:pt idx="2472">
                  <c:v>536.11834716796909</c:v>
                </c:pt>
                <c:pt idx="2473">
                  <c:v>527.93688964843795</c:v>
                </c:pt>
                <c:pt idx="2474">
                  <c:v>527.23162841796886</c:v>
                </c:pt>
                <c:pt idx="2475">
                  <c:v>535.08392333984409</c:v>
                </c:pt>
                <c:pt idx="2476">
                  <c:v>529.01837158203114</c:v>
                </c:pt>
                <c:pt idx="2477">
                  <c:v>515.89990234375</c:v>
                </c:pt>
                <c:pt idx="2478">
                  <c:v>500.66549682617205</c:v>
                </c:pt>
                <c:pt idx="2479">
                  <c:v>504.14495849609398</c:v>
                </c:pt>
                <c:pt idx="2480">
                  <c:v>508.14163208007801</c:v>
                </c:pt>
                <c:pt idx="2481">
                  <c:v>531.36932373046886</c:v>
                </c:pt>
                <c:pt idx="2482">
                  <c:v>548.01428222656307</c:v>
                </c:pt>
                <c:pt idx="2483">
                  <c:v>543.07727050781307</c:v>
                </c:pt>
                <c:pt idx="2484">
                  <c:v>533.76739501953102</c:v>
                </c:pt>
                <c:pt idx="2485">
                  <c:v>507.95355224609386</c:v>
                </c:pt>
                <c:pt idx="2486">
                  <c:v>504.61514282226602</c:v>
                </c:pt>
                <c:pt idx="2487">
                  <c:v>505.27343749999994</c:v>
                </c:pt>
                <c:pt idx="2488">
                  <c:v>523.84619140624989</c:v>
                </c:pt>
                <c:pt idx="2489">
                  <c:v>535.41308593750011</c:v>
                </c:pt>
                <c:pt idx="2490">
                  <c:v>540.30310058593784</c:v>
                </c:pt>
                <c:pt idx="2491">
                  <c:v>536.77661132812511</c:v>
                </c:pt>
                <c:pt idx="2492">
                  <c:v>514.53631591796898</c:v>
                </c:pt>
                <c:pt idx="2493">
                  <c:v>491.96688842773398</c:v>
                </c:pt>
                <c:pt idx="2494">
                  <c:v>482.89205932617199</c:v>
                </c:pt>
                <c:pt idx="2495">
                  <c:v>515.10058593750011</c:v>
                </c:pt>
                <c:pt idx="2496">
                  <c:v>532.35681152343784</c:v>
                </c:pt>
                <c:pt idx="2497">
                  <c:v>532.07464599609409</c:v>
                </c:pt>
                <c:pt idx="2498">
                  <c:v>525.9150390625</c:v>
                </c:pt>
                <c:pt idx="2499">
                  <c:v>527.84289550781295</c:v>
                </c:pt>
                <c:pt idx="2500">
                  <c:v>519.23828125000011</c:v>
                </c:pt>
                <c:pt idx="2501">
                  <c:v>528.50115966796898</c:v>
                </c:pt>
                <c:pt idx="2502">
                  <c:v>540.86737060546886</c:v>
                </c:pt>
                <c:pt idx="2503">
                  <c:v>533.203125</c:v>
                </c:pt>
                <c:pt idx="2504">
                  <c:v>518.48596191406295</c:v>
                </c:pt>
                <c:pt idx="2505">
                  <c:v>509.78732299804699</c:v>
                </c:pt>
                <c:pt idx="2506">
                  <c:v>518.95617675781295</c:v>
                </c:pt>
                <c:pt idx="2507">
                  <c:v>518.15686035156295</c:v>
                </c:pt>
                <c:pt idx="2508">
                  <c:v>525.06872558593784</c:v>
                </c:pt>
                <c:pt idx="2509">
                  <c:v>532.59185791015614</c:v>
                </c:pt>
                <c:pt idx="2510">
                  <c:v>536.11834716796909</c:v>
                </c:pt>
                <c:pt idx="2511">
                  <c:v>530.38195800781295</c:v>
                </c:pt>
                <c:pt idx="2512">
                  <c:v>525.53887939453102</c:v>
                </c:pt>
                <c:pt idx="2513">
                  <c:v>519.70849609375</c:v>
                </c:pt>
                <c:pt idx="2514">
                  <c:v>513.83105468749989</c:v>
                </c:pt>
                <c:pt idx="2515">
                  <c:v>518.53302001953102</c:v>
                </c:pt>
                <c:pt idx="2516">
                  <c:v>522.85876464843795</c:v>
                </c:pt>
                <c:pt idx="2517">
                  <c:v>524.83361816406284</c:v>
                </c:pt>
                <c:pt idx="2518">
                  <c:v>513.59588623046909</c:v>
                </c:pt>
                <c:pt idx="2519">
                  <c:v>499.44299316406307</c:v>
                </c:pt>
                <c:pt idx="2520">
                  <c:v>493.612548828125</c:v>
                </c:pt>
                <c:pt idx="2521">
                  <c:v>513.45489501953102</c:v>
                </c:pt>
                <c:pt idx="2522">
                  <c:v>540.39709472656295</c:v>
                </c:pt>
                <c:pt idx="2523">
                  <c:v>546.97985839843795</c:v>
                </c:pt>
                <c:pt idx="2524">
                  <c:v>525.49188232421898</c:v>
                </c:pt>
                <c:pt idx="2525">
                  <c:v>530.85217285156284</c:v>
                </c:pt>
                <c:pt idx="2526">
                  <c:v>529.95880126953114</c:v>
                </c:pt>
                <c:pt idx="2527">
                  <c:v>519.61444091796909</c:v>
                </c:pt>
                <c:pt idx="2528">
                  <c:v>510.39859008789097</c:v>
                </c:pt>
                <c:pt idx="2529">
                  <c:v>510.91580200195301</c:v>
                </c:pt>
                <c:pt idx="2530">
                  <c:v>512.04431152343795</c:v>
                </c:pt>
                <c:pt idx="2531">
                  <c:v>521.96545410156284</c:v>
                </c:pt>
                <c:pt idx="2532">
                  <c:v>525.06872558593784</c:v>
                </c:pt>
                <c:pt idx="2533">
                  <c:v>519.42639160156295</c:v>
                </c:pt>
                <c:pt idx="2534">
                  <c:v>520.27270507812523</c:v>
                </c:pt>
                <c:pt idx="2535">
                  <c:v>507.67144775390602</c:v>
                </c:pt>
                <c:pt idx="2536">
                  <c:v>525.77404785156307</c:v>
                </c:pt>
                <c:pt idx="2537">
                  <c:v>540.11505126953114</c:v>
                </c:pt>
                <c:pt idx="2538">
                  <c:v>524.88067626953114</c:v>
                </c:pt>
                <c:pt idx="2539">
                  <c:v>515.10058593750011</c:v>
                </c:pt>
                <c:pt idx="2540">
                  <c:v>506.96615600585892</c:v>
                </c:pt>
                <c:pt idx="2541">
                  <c:v>514.91247558593784</c:v>
                </c:pt>
                <c:pt idx="2542">
                  <c:v>526.52636718749989</c:v>
                </c:pt>
                <c:pt idx="2543">
                  <c:v>528.87731933593784</c:v>
                </c:pt>
                <c:pt idx="2544">
                  <c:v>519.47338867187523</c:v>
                </c:pt>
                <c:pt idx="2545">
                  <c:v>539.40972900390591</c:v>
                </c:pt>
                <c:pt idx="2546">
                  <c:v>536.96466064453091</c:v>
                </c:pt>
                <c:pt idx="2547">
                  <c:v>519.47338867187523</c:v>
                </c:pt>
                <c:pt idx="2548">
                  <c:v>514.91247558593784</c:v>
                </c:pt>
                <c:pt idx="2549">
                  <c:v>520.31970214843795</c:v>
                </c:pt>
                <c:pt idx="2550">
                  <c:v>526.71441650390602</c:v>
                </c:pt>
                <c:pt idx="2551">
                  <c:v>531.6044921875</c:v>
                </c:pt>
                <c:pt idx="2552">
                  <c:v>529.67663574218807</c:v>
                </c:pt>
                <c:pt idx="2553">
                  <c:v>522.24755859374989</c:v>
                </c:pt>
                <c:pt idx="2554">
                  <c:v>501.27673339843795</c:v>
                </c:pt>
                <c:pt idx="2555">
                  <c:v>494.22381591796892</c:v>
                </c:pt>
                <c:pt idx="2556">
                  <c:v>509.22308349609392</c:v>
                </c:pt>
                <c:pt idx="2557">
                  <c:v>528.87731933593784</c:v>
                </c:pt>
                <c:pt idx="2558">
                  <c:v>542.13690185546886</c:v>
                </c:pt>
                <c:pt idx="2559">
                  <c:v>546.88586425781307</c:v>
                </c:pt>
                <c:pt idx="2560">
                  <c:v>528.64221191406284</c:v>
                </c:pt>
                <c:pt idx="2561">
                  <c:v>518.39196777343784</c:v>
                </c:pt>
                <c:pt idx="2562">
                  <c:v>499.20791625976602</c:v>
                </c:pt>
                <c:pt idx="2563">
                  <c:v>500.19531249999994</c:v>
                </c:pt>
                <c:pt idx="2564">
                  <c:v>511.15090942382807</c:v>
                </c:pt>
                <c:pt idx="2565">
                  <c:v>533.57928466796909</c:v>
                </c:pt>
                <c:pt idx="2566">
                  <c:v>542.70111083984398</c:v>
                </c:pt>
                <c:pt idx="2567">
                  <c:v>541.29052734375</c:v>
                </c:pt>
                <c:pt idx="2568">
                  <c:v>523.32897949218795</c:v>
                </c:pt>
                <c:pt idx="2569">
                  <c:v>504.61514282226602</c:v>
                </c:pt>
                <c:pt idx="2570">
                  <c:v>504.14495849609398</c:v>
                </c:pt>
                <c:pt idx="2571">
                  <c:v>516.74627685546886</c:v>
                </c:pt>
                <c:pt idx="2572">
                  <c:v>528.40710449218784</c:v>
                </c:pt>
                <c:pt idx="2573">
                  <c:v>532.12170410156295</c:v>
                </c:pt>
                <c:pt idx="2574">
                  <c:v>524.41046142578091</c:v>
                </c:pt>
                <c:pt idx="2575">
                  <c:v>507.43634033203097</c:v>
                </c:pt>
                <c:pt idx="2576">
                  <c:v>508.846923828125</c:v>
                </c:pt>
                <c:pt idx="2577">
                  <c:v>519.23828125000011</c:v>
                </c:pt>
                <c:pt idx="2578">
                  <c:v>527.65478515625011</c:v>
                </c:pt>
                <c:pt idx="2579">
                  <c:v>527.23162841796886</c:v>
                </c:pt>
                <c:pt idx="2580">
                  <c:v>506.44894409179705</c:v>
                </c:pt>
                <c:pt idx="2581">
                  <c:v>493.28341674804693</c:v>
                </c:pt>
                <c:pt idx="2582">
                  <c:v>485.76028442382807</c:v>
                </c:pt>
                <c:pt idx="2583">
                  <c:v>520.60186767578102</c:v>
                </c:pt>
                <c:pt idx="2584">
                  <c:v>541.055419921875</c:v>
                </c:pt>
                <c:pt idx="2585">
                  <c:v>551.68182373046898</c:v>
                </c:pt>
                <c:pt idx="2586">
                  <c:v>535.69512939453091</c:v>
                </c:pt>
                <c:pt idx="2587">
                  <c:v>520.31970214843795</c:v>
                </c:pt>
                <c:pt idx="2588">
                  <c:v>508.98800659179699</c:v>
                </c:pt>
                <c:pt idx="2589">
                  <c:v>508.51779174804699</c:v>
                </c:pt>
                <c:pt idx="2590">
                  <c:v>509.92837524414091</c:v>
                </c:pt>
                <c:pt idx="2591">
                  <c:v>509.50521850585898</c:v>
                </c:pt>
                <c:pt idx="2592">
                  <c:v>518.53302001953102</c:v>
                </c:pt>
                <c:pt idx="2593">
                  <c:v>514.67736816406295</c:v>
                </c:pt>
                <c:pt idx="2594">
                  <c:v>510.68069458007801</c:v>
                </c:pt>
                <c:pt idx="2595">
                  <c:v>516.41711425781295</c:v>
                </c:pt>
                <c:pt idx="2596">
                  <c:v>515.47674560546898</c:v>
                </c:pt>
                <c:pt idx="2597">
                  <c:v>521.21307373046909</c:v>
                </c:pt>
                <c:pt idx="2598">
                  <c:v>519.19122314453091</c:v>
                </c:pt>
                <c:pt idx="2599">
                  <c:v>521.58923339843795</c:v>
                </c:pt>
                <c:pt idx="2600">
                  <c:v>516.37011718749989</c:v>
                </c:pt>
                <c:pt idx="2601">
                  <c:v>504.05093383789102</c:v>
                </c:pt>
                <c:pt idx="2602">
                  <c:v>513.54888916015614</c:v>
                </c:pt>
                <c:pt idx="2603">
                  <c:v>513.26678466796909</c:v>
                </c:pt>
                <c:pt idx="2604">
                  <c:v>522.76477050781318</c:v>
                </c:pt>
                <c:pt idx="2605">
                  <c:v>517.68664550781307</c:v>
                </c:pt>
                <c:pt idx="2606">
                  <c:v>510.02243041992205</c:v>
                </c:pt>
                <c:pt idx="2607">
                  <c:v>510.49261474609386</c:v>
                </c:pt>
                <c:pt idx="2608">
                  <c:v>513.50189208984398</c:v>
                </c:pt>
                <c:pt idx="2609">
                  <c:v>521.07208251953114</c:v>
                </c:pt>
                <c:pt idx="2610">
                  <c:v>525.9150390625</c:v>
                </c:pt>
                <c:pt idx="2611">
                  <c:v>521.82440185546886</c:v>
                </c:pt>
                <c:pt idx="2612">
                  <c:v>511.57406616210898</c:v>
                </c:pt>
                <c:pt idx="2613">
                  <c:v>514.30120849609386</c:v>
                </c:pt>
                <c:pt idx="2614">
                  <c:v>527.56072998046886</c:v>
                </c:pt>
                <c:pt idx="2615">
                  <c:v>531.46337890625011</c:v>
                </c:pt>
                <c:pt idx="2616">
                  <c:v>523.23498535156307</c:v>
                </c:pt>
                <c:pt idx="2617">
                  <c:v>511.57406616210898</c:v>
                </c:pt>
                <c:pt idx="2618">
                  <c:v>510.25753784179699</c:v>
                </c:pt>
                <c:pt idx="2619">
                  <c:v>514.06610107421886</c:v>
                </c:pt>
                <c:pt idx="2620">
                  <c:v>519.14422607421886</c:v>
                </c:pt>
                <c:pt idx="2621">
                  <c:v>523.37597656250011</c:v>
                </c:pt>
                <c:pt idx="2622">
                  <c:v>523.23498535156307</c:v>
                </c:pt>
                <c:pt idx="2623">
                  <c:v>516.74627685546886</c:v>
                </c:pt>
                <c:pt idx="2624">
                  <c:v>502.49926757812494</c:v>
                </c:pt>
                <c:pt idx="2625">
                  <c:v>508.7528991699221</c:v>
                </c:pt>
                <c:pt idx="2626">
                  <c:v>507.71847534179699</c:v>
                </c:pt>
                <c:pt idx="2627">
                  <c:v>525.77404785156307</c:v>
                </c:pt>
                <c:pt idx="2628">
                  <c:v>535.3660278320308</c:v>
                </c:pt>
                <c:pt idx="2629">
                  <c:v>528.31311035156295</c:v>
                </c:pt>
                <c:pt idx="2630">
                  <c:v>529.81774902343784</c:v>
                </c:pt>
                <c:pt idx="2631">
                  <c:v>511.10388183593813</c:v>
                </c:pt>
                <c:pt idx="2632">
                  <c:v>496.19860839843801</c:v>
                </c:pt>
                <c:pt idx="2633">
                  <c:v>495.49334716796892</c:v>
                </c:pt>
                <c:pt idx="2634">
                  <c:v>513.73693847656307</c:v>
                </c:pt>
                <c:pt idx="2635">
                  <c:v>529.7236328125</c:v>
                </c:pt>
                <c:pt idx="2636">
                  <c:v>534.19055175781307</c:v>
                </c:pt>
                <c:pt idx="2637">
                  <c:v>529.67663574218807</c:v>
                </c:pt>
                <c:pt idx="2638">
                  <c:v>532.07464599609409</c:v>
                </c:pt>
                <c:pt idx="2639">
                  <c:v>510.06942749023398</c:v>
                </c:pt>
                <c:pt idx="2640">
                  <c:v>496.57482910156307</c:v>
                </c:pt>
                <c:pt idx="2641">
                  <c:v>503.95687866210892</c:v>
                </c:pt>
                <c:pt idx="2642">
                  <c:v>509.92837524414091</c:v>
                </c:pt>
                <c:pt idx="2643">
                  <c:v>525.06872558593784</c:v>
                </c:pt>
                <c:pt idx="2644">
                  <c:v>529.77069091796909</c:v>
                </c:pt>
                <c:pt idx="2645">
                  <c:v>515.3826293945308</c:v>
                </c:pt>
                <c:pt idx="2646">
                  <c:v>510.30453491210892</c:v>
                </c:pt>
                <c:pt idx="2647">
                  <c:v>504.19201660156301</c:v>
                </c:pt>
                <c:pt idx="2648">
                  <c:v>521.542236328125</c:v>
                </c:pt>
                <c:pt idx="2649">
                  <c:v>535.08392333984409</c:v>
                </c:pt>
                <c:pt idx="2650">
                  <c:v>533.203125</c:v>
                </c:pt>
                <c:pt idx="2651">
                  <c:v>521.02502441406284</c:v>
                </c:pt>
                <c:pt idx="2652">
                  <c:v>510.16345214843801</c:v>
                </c:pt>
                <c:pt idx="2653">
                  <c:v>515.66479492187511</c:v>
                </c:pt>
                <c:pt idx="2654">
                  <c:v>522.67071533203114</c:v>
                </c:pt>
                <c:pt idx="2655">
                  <c:v>511.57406616210898</c:v>
                </c:pt>
                <c:pt idx="2656">
                  <c:v>499.63107299804699</c:v>
                </c:pt>
                <c:pt idx="2657">
                  <c:v>490.0390625</c:v>
                </c:pt>
                <c:pt idx="2658">
                  <c:v>519.42639160156295</c:v>
                </c:pt>
                <c:pt idx="2659">
                  <c:v>549.65997314453102</c:v>
                </c:pt>
                <c:pt idx="2660">
                  <c:v>557.79443359375011</c:v>
                </c:pt>
                <c:pt idx="2661">
                  <c:v>538.89251708984386</c:v>
                </c:pt>
                <c:pt idx="2662">
                  <c:v>516.88732910156284</c:v>
                </c:pt>
                <c:pt idx="2663">
                  <c:v>489.38076782226602</c:v>
                </c:pt>
                <c:pt idx="2664">
                  <c:v>480.58810424804693</c:v>
                </c:pt>
                <c:pt idx="2665">
                  <c:v>499.86618041992205</c:v>
                </c:pt>
                <c:pt idx="2666">
                  <c:v>525.67999267578114</c:v>
                </c:pt>
                <c:pt idx="2667">
                  <c:v>529.53558349609398</c:v>
                </c:pt>
                <c:pt idx="2668">
                  <c:v>532.16870117187511</c:v>
                </c:pt>
                <c:pt idx="2669">
                  <c:v>520.742919921875</c:v>
                </c:pt>
                <c:pt idx="2670">
                  <c:v>518.25085449218795</c:v>
                </c:pt>
                <c:pt idx="2671">
                  <c:v>518.8621215820308</c:v>
                </c:pt>
                <c:pt idx="2672">
                  <c:v>524.17535400390602</c:v>
                </c:pt>
                <c:pt idx="2673">
                  <c:v>524.97467041015614</c:v>
                </c:pt>
                <c:pt idx="2674">
                  <c:v>517.96875</c:v>
                </c:pt>
                <c:pt idx="2675">
                  <c:v>515.4296875</c:v>
                </c:pt>
                <c:pt idx="2676">
                  <c:v>499.39596557617199</c:v>
                </c:pt>
                <c:pt idx="2677">
                  <c:v>495.96353149414097</c:v>
                </c:pt>
                <c:pt idx="2678">
                  <c:v>514.20721435546886</c:v>
                </c:pt>
                <c:pt idx="2679">
                  <c:v>520.55487060546898</c:v>
                </c:pt>
                <c:pt idx="2680">
                  <c:v>522.76477050781318</c:v>
                </c:pt>
                <c:pt idx="2681">
                  <c:v>532.73291015625</c:v>
                </c:pt>
                <c:pt idx="2682">
                  <c:v>527.88989257812523</c:v>
                </c:pt>
                <c:pt idx="2683">
                  <c:v>518.39196777343784</c:v>
                </c:pt>
                <c:pt idx="2684">
                  <c:v>504.0979309082029</c:v>
                </c:pt>
                <c:pt idx="2685">
                  <c:v>516.41711425781295</c:v>
                </c:pt>
                <c:pt idx="2686">
                  <c:v>516.04095458984398</c:v>
                </c:pt>
                <c:pt idx="2687">
                  <c:v>513.78399658203114</c:v>
                </c:pt>
                <c:pt idx="2688">
                  <c:v>521.30712890624989</c:v>
                </c:pt>
                <c:pt idx="2689">
                  <c:v>511.385986328125</c:v>
                </c:pt>
                <c:pt idx="2690">
                  <c:v>520.78991699218807</c:v>
                </c:pt>
                <c:pt idx="2691">
                  <c:v>519.00317382812511</c:v>
                </c:pt>
                <c:pt idx="2692">
                  <c:v>516.55816650390591</c:v>
                </c:pt>
                <c:pt idx="2693">
                  <c:v>515.4296875</c:v>
                </c:pt>
                <c:pt idx="2694">
                  <c:v>520.64886474609409</c:v>
                </c:pt>
                <c:pt idx="2695">
                  <c:v>526.94952392578091</c:v>
                </c:pt>
                <c:pt idx="2696">
                  <c:v>518.76806640625</c:v>
                </c:pt>
                <c:pt idx="2697">
                  <c:v>508.61184692382807</c:v>
                </c:pt>
                <c:pt idx="2698">
                  <c:v>516.60516357421898</c:v>
                </c:pt>
                <c:pt idx="2699">
                  <c:v>513.45489501953102</c:v>
                </c:pt>
                <c:pt idx="2700">
                  <c:v>517.8276977539058</c:v>
                </c:pt>
                <c:pt idx="2701">
                  <c:v>524.03430175781307</c:v>
                </c:pt>
                <c:pt idx="2702">
                  <c:v>521.58923339843795</c:v>
                </c:pt>
                <c:pt idx="2703">
                  <c:v>510.86877441406301</c:v>
                </c:pt>
                <c:pt idx="2704">
                  <c:v>513.925048828125</c:v>
                </c:pt>
                <c:pt idx="2705">
                  <c:v>515.47674560546898</c:v>
                </c:pt>
                <c:pt idx="2706">
                  <c:v>515.61779785156295</c:v>
                </c:pt>
                <c:pt idx="2707">
                  <c:v>511.95022583007801</c:v>
                </c:pt>
                <c:pt idx="2708">
                  <c:v>512.51446533203102</c:v>
                </c:pt>
                <c:pt idx="2709">
                  <c:v>521.07208251953114</c:v>
                </c:pt>
                <c:pt idx="2710">
                  <c:v>517.59259033203102</c:v>
                </c:pt>
                <c:pt idx="2711">
                  <c:v>516.04095458984398</c:v>
                </c:pt>
                <c:pt idx="2712">
                  <c:v>519.23828125000011</c:v>
                </c:pt>
                <c:pt idx="2713">
                  <c:v>519.94354248046886</c:v>
                </c:pt>
                <c:pt idx="2714">
                  <c:v>515.66479492187511</c:v>
                </c:pt>
                <c:pt idx="2715">
                  <c:v>517.59259033203102</c:v>
                </c:pt>
                <c:pt idx="2716">
                  <c:v>502.87542724609392</c:v>
                </c:pt>
                <c:pt idx="2717">
                  <c:v>502.54626464843801</c:v>
                </c:pt>
                <c:pt idx="2718">
                  <c:v>509.22308349609392</c:v>
                </c:pt>
                <c:pt idx="2719">
                  <c:v>509.83435058593801</c:v>
                </c:pt>
                <c:pt idx="2720">
                  <c:v>506.6369934082029</c:v>
                </c:pt>
                <c:pt idx="2721">
                  <c:v>522.24755859374989</c:v>
                </c:pt>
                <c:pt idx="2722">
                  <c:v>528.54821777343784</c:v>
                </c:pt>
                <c:pt idx="2723">
                  <c:v>525.30383300781307</c:v>
                </c:pt>
                <c:pt idx="2724">
                  <c:v>533.203125</c:v>
                </c:pt>
                <c:pt idx="2725">
                  <c:v>532.63885498046898</c:v>
                </c:pt>
                <c:pt idx="2726">
                  <c:v>510.91580200195301</c:v>
                </c:pt>
                <c:pt idx="2727">
                  <c:v>513.78399658203114</c:v>
                </c:pt>
                <c:pt idx="2728">
                  <c:v>517.73364257812523</c:v>
                </c:pt>
                <c:pt idx="2729">
                  <c:v>520.742919921875</c:v>
                </c:pt>
                <c:pt idx="2730">
                  <c:v>506.96615600585892</c:v>
                </c:pt>
                <c:pt idx="2731">
                  <c:v>506.73107910156295</c:v>
                </c:pt>
                <c:pt idx="2732">
                  <c:v>513.59588623046909</c:v>
                </c:pt>
                <c:pt idx="2733">
                  <c:v>515.24157714843795</c:v>
                </c:pt>
                <c:pt idx="2734">
                  <c:v>512.89062499999989</c:v>
                </c:pt>
                <c:pt idx="2735">
                  <c:v>517.31048583984398</c:v>
                </c:pt>
                <c:pt idx="2736">
                  <c:v>515.10058593750011</c:v>
                </c:pt>
                <c:pt idx="2737">
                  <c:v>509.03500366210892</c:v>
                </c:pt>
                <c:pt idx="2738">
                  <c:v>493.84765625</c:v>
                </c:pt>
                <c:pt idx="2739">
                  <c:v>483.97354125976602</c:v>
                </c:pt>
                <c:pt idx="2740">
                  <c:v>499.67810058593801</c:v>
                </c:pt>
                <c:pt idx="2741">
                  <c:v>530.9931640625</c:v>
                </c:pt>
                <c:pt idx="2742">
                  <c:v>539.83288574218795</c:v>
                </c:pt>
                <c:pt idx="2743">
                  <c:v>530.94616699218784</c:v>
                </c:pt>
                <c:pt idx="2744">
                  <c:v>519.94354248046886</c:v>
                </c:pt>
                <c:pt idx="2745">
                  <c:v>492.15493774414102</c:v>
                </c:pt>
                <c:pt idx="2746">
                  <c:v>481.62252807617199</c:v>
                </c:pt>
                <c:pt idx="2747">
                  <c:v>486.65365600585903</c:v>
                </c:pt>
                <c:pt idx="2748">
                  <c:v>502.73437499999994</c:v>
                </c:pt>
                <c:pt idx="2749">
                  <c:v>510.53967285156301</c:v>
                </c:pt>
                <c:pt idx="2750">
                  <c:v>508.32971191406301</c:v>
                </c:pt>
                <c:pt idx="2751">
                  <c:v>507.15420532226608</c:v>
                </c:pt>
                <c:pt idx="2752">
                  <c:v>508.89392089843801</c:v>
                </c:pt>
                <c:pt idx="2753">
                  <c:v>504.33303833007795</c:v>
                </c:pt>
                <c:pt idx="2754">
                  <c:v>506.30786132812506</c:v>
                </c:pt>
                <c:pt idx="2755">
                  <c:v>531.18127441406295</c:v>
                </c:pt>
                <c:pt idx="2756">
                  <c:v>586.89959716796898</c:v>
                </c:pt>
                <c:pt idx="2757">
                  <c:v>649.71789550781307</c:v>
                </c:pt>
                <c:pt idx="2758">
                  <c:v>720.81164550781295</c:v>
                </c:pt>
                <c:pt idx="2759">
                  <c:v>671.06481933593784</c:v>
                </c:pt>
                <c:pt idx="2760">
                  <c:v>695.46801757812511</c:v>
                </c:pt>
                <c:pt idx="2761">
                  <c:v>735.19964599609409</c:v>
                </c:pt>
                <c:pt idx="2762">
                  <c:v>763.97570800781307</c:v>
                </c:pt>
                <c:pt idx="2763">
                  <c:v>772.76831054687523</c:v>
                </c:pt>
                <c:pt idx="2764">
                  <c:v>746.29632568359398</c:v>
                </c:pt>
                <c:pt idx="2765">
                  <c:v>717.56726074218784</c:v>
                </c:pt>
                <c:pt idx="2766">
                  <c:v>686.39324951171898</c:v>
                </c:pt>
                <c:pt idx="2767">
                  <c:v>678.35284423828102</c:v>
                </c:pt>
                <c:pt idx="2768">
                  <c:v>700.82830810546886</c:v>
                </c:pt>
                <c:pt idx="2769">
                  <c:v>707.41101074218795</c:v>
                </c:pt>
                <c:pt idx="2770">
                  <c:v>719.96527099609398</c:v>
                </c:pt>
                <c:pt idx="2771">
                  <c:v>724.43212890624989</c:v>
                </c:pt>
                <c:pt idx="2772">
                  <c:v>727.95861816406284</c:v>
                </c:pt>
                <c:pt idx="2773">
                  <c:v>720.20043945312511</c:v>
                </c:pt>
                <c:pt idx="2774">
                  <c:v>705.29510498046898</c:v>
                </c:pt>
                <c:pt idx="2775">
                  <c:v>697.58392333984409</c:v>
                </c:pt>
                <c:pt idx="2776">
                  <c:v>702.00372314453102</c:v>
                </c:pt>
                <c:pt idx="2777">
                  <c:v>710.23223876953102</c:v>
                </c:pt>
                <c:pt idx="2778">
                  <c:v>708.25738525390602</c:v>
                </c:pt>
                <c:pt idx="2779">
                  <c:v>709.10369873046898</c:v>
                </c:pt>
                <c:pt idx="2780">
                  <c:v>709.76202392578091</c:v>
                </c:pt>
                <c:pt idx="2781">
                  <c:v>715.26330566406307</c:v>
                </c:pt>
                <c:pt idx="2782">
                  <c:v>719.87127685546886</c:v>
                </c:pt>
                <c:pt idx="2783">
                  <c:v>722.73950195312511</c:v>
                </c:pt>
                <c:pt idx="2784">
                  <c:v>702.52099609374989</c:v>
                </c:pt>
                <c:pt idx="2785">
                  <c:v>707.41101074218795</c:v>
                </c:pt>
                <c:pt idx="2786">
                  <c:v>699.93487548828102</c:v>
                </c:pt>
                <c:pt idx="2787">
                  <c:v>720.90570068359398</c:v>
                </c:pt>
                <c:pt idx="2788">
                  <c:v>716.15667724609409</c:v>
                </c:pt>
                <c:pt idx="2789">
                  <c:v>706.32958984374989</c:v>
                </c:pt>
                <c:pt idx="2790">
                  <c:v>706.84680175781295</c:v>
                </c:pt>
                <c:pt idx="2791">
                  <c:v>711.87786865234398</c:v>
                </c:pt>
                <c:pt idx="2792">
                  <c:v>715.92156982421875</c:v>
                </c:pt>
                <c:pt idx="2793">
                  <c:v>711.54876708984398</c:v>
                </c:pt>
                <c:pt idx="2794">
                  <c:v>707.55206298828091</c:v>
                </c:pt>
                <c:pt idx="2795">
                  <c:v>708.02221679687489</c:v>
                </c:pt>
                <c:pt idx="2796">
                  <c:v>704.63690185546886</c:v>
                </c:pt>
                <c:pt idx="2797">
                  <c:v>710.79644775390602</c:v>
                </c:pt>
                <c:pt idx="2798">
                  <c:v>712.34808349609398</c:v>
                </c:pt>
                <c:pt idx="2799">
                  <c:v>710.98455810546886</c:v>
                </c:pt>
                <c:pt idx="2800">
                  <c:v>721.89306640625</c:v>
                </c:pt>
                <c:pt idx="2801">
                  <c:v>717.75537109375</c:v>
                </c:pt>
                <c:pt idx="2802">
                  <c:v>714.22888183593795</c:v>
                </c:pt>
                <c:pt idx="2803">
                  <c:v>713.99377441406307</c:v>
                </c:pt>
                <c:pt idx="2804">
                  <c:v>717.050048828125</c:v>
                </c:pt>
                <c:pt idx="2805">
                  <c:v>723.91491699218795</c:v>
                </c:pt>
                <c:pt idx="2806">
                  <c:v>715.78051757812523</c:v>
                </c:pt>
                <c:pt idx="2807">
                  <c:v>723.30364990234398</c:v>
                </c:pt>
                <c:pt idx="2808">
                  <c:v>727.206298828125</c:v>
                </c:pt>
                <c:pt idx="2809">
                  <c:v>731.67315673828114</c:v>
                </c:pt>
                <c:pt idx="2810">
                  <c:v>727.44140625</c:v>
                </c:pt>
                <c:pt idx="2811">
                  <c:v>719.54211425781295</c:v>
                </c:pt>
                <c:pt idx="2812">
                  <c:v>716.48583984375</c:v>
                </c:pt>
                <c:pt idx="2813">
                  <c:v>706.14147949218795</c:v>
                </c:pt>
                <c:pt idx="2814">
                  <c:v>719.25994873046898</c:v>
                </c:pt>
                <c:pt idx="2815">
                  <c:v>720.01226806640591</c:v>
                </c:pt>
                <c:pt idx="2816">
                  <c:v>733.64801025390602</c:v>
                </c:pt>
                <c:pt idx="2817">
                  <c:v>733.03674316406295</c:v>
                </c:pt>
                <c:pt idx="2818">
                  <c:v>726.26593017578102</c:v>
                </c:pt>
                <c:pt idx="2819">
                  <c:v>721.51690673828102</c:v>
                </c:pt>
                <c:pt idx="2820">
                  <c:v>724.90234375</c:v>
                </c:pt>
                <c:pt idx="2821">
                  <c:v>733.97711181640591</c:v>
                </c:pt>
                <c:pt idx="2822">
                  <c:v>718.74273681640602</c:v>
                </c:pt>
                <c:pt idx="2823">
                  <c:v>717.61431884765614</c:v>
                </c:pt>
                <c:pt idx="2824">
                  <c:v>704.58984375000011</c:v>
                </c:pt>
                <c:pt idx="2825">
                  <c:v>701.86273193359398</c:v>
                </c:pt>
                <c:pt idx="2826">
                  <c:v>717.99041748046886</c:v>
                </c:pt>
                <c:pt idx="2827">
                  <c:v>718.27258300781307</c:v>
                </c:pt>
                <c:pt idx="2828">
                  <c:v>729.41619873046886</c:v>
                </c:pt>
                <c:pt idx="2829">
                  <c:v>732.09637451171909</c:v>
                </c:pt>
                <c:pt idx="2830">
                  <c:v>721.79901123046909</c:v>
                </c:pt>
                <c:pt idx="2831">
                  <c:v>718.74273681640602</c:v>
                </c:pt>
                <c:pt idx="2832">
                  <c:v>718.22552490234398</c:v>
                </c:pt>
                <c:pt idx="2833">
                  <c:v>724.71429443359398</c:v>
                </c:pt>
                <c:pt idx="2834">
                  <c:v>725.51361083984398</c:v>
                </c:pt>
                <c:pt idx="2835">
                  <c:v>726.35992431640591</c:v>
                </c:pt>
                <c:pt idx="2836">
                  <c:v>725.88977050781318</c:v>
                </c:pt>
                <c:pt idx="2837">
                  <c:v>730.92083740234398</c:v>
                </c:pt>
                <c:pt idx="2838">
                  <c:v>712.86529541015591</c:v>
                </c:pt>
                <c:pt idx="2839">
                  <c:v>700.92230224609409</c:v>
                </c:pt>
                <c:pt idx="2840">
                  <c:v>691.80047607421898</c:v>
                </c:pt>
                <c:pt idx="2841">
                  <c:v>709.57391357421909</c:v>
                </c:pt>
                <c:pt idx="2842">
                  <c:v>722.83349609374989</c:v>
                </c:pt>
                <c:pt idx="2843">
                  <c:v>730.92083740234398</c:v>
                </c:pt>
                <c:pt idx="2844">
                  <c:v>742.34661865234386</c:v>
                </c:pt>
                <c:pt idx="2845">
                  <c:v>734.44732666015602</c:v>
                </c:pt>
                <c:pt idx="2846">
                  <c:v>715.54541015625</c:v>
                </c:pt>
                <c:pt idx="2847">
                  <c:v>710.60833740234409</c:v>
                </c:pt>
                <c:pt idx="2848">
                  <c:v>706.32958984374989</c:v>
                </c:pt>
                <c:pt idx="2849">
                  <c:v>721.0466918945308</c:v>
                </c:pt>
                <c:pt idx="2850">
                  <c:v>715.45135498046886</c:v>
                </c:pt>
                <c:pt idx="2851">
                  <c:v>718.74273681640602</c:v>
                </c:pt>
                <c:pt idx="2852">
                  <c:v>726.548095703125</c:v>
                </c:pt>
                <c:pt idx="2853">
                  <c:v>717.61431884765614</c:v>
                </c:pt>
                <c:pt idx="2854">
                  <c:v>720.62353515625011</c:v>
                </c:pt>
                <c:pt idx="2855">
                  <c:v>728.66387939453102</c:v>
                </c:pt>
                <c:pt idx="2856">
                  <c:v>719.16595458984398</c:v>
                </c:pt>
                <c:pt idx="2857">
                  <c:v>728.946044921875</c:v>
                </c:pt>
                <c:pt idx="2858">
                  <c:v>731.62622070312489</c:v>
                </c:pt>
                <c:pt idx="2859">
                  <c:v>729.087158203125</c:v>
                </c:pt>
                <c:pt idx="2860">
                  <c:v>697.06671142578091</c:v>
                </c:pt>
                <c:pt idx="2861">
                  <c:v>706.84680175781295</c:v>
                </c:pt>
                <c:pt idx="2862">
                  <c:v>717.09710693359398</c:v>
                </c:pt>
                <c:pt idx="2863">
                  <c:v>733.08380126953125</c:v>
                </c:pt>
                <c:pt idx="2864">
                  <c:v>733.83612060546875</c:v>
                </c:pt>
                <c:pt idx="2865">
                  <c:v>730.68572998046898</c:v>
                </c:pt>
                <c:pt idx="2866">
                  <c:v>731.25</c:v>
                </c:pt>
                <c:pt idx="2867">
                  <c:v>725.84271240234386</c:v>
                </c:pt>
                <c:pt idx="2868">
                  <c:v>725.37255859374989</c:v>
                </c:pt>
                <c:pt idx="2869">
                  <c:v>711.03155517578091</c:v>
                </c:pt>
                <c:pt idx="2870">
                  <c:v>694.85675048828091</c:v>
                </c:pt>
                <c:pt idx="2871">
                  <c:v>692.03558349609398</c:v>
                </c:pt>
                <c:pt idx="2872">
                  <c:v>715.49841308593784</c:v>
                </c:pt>
                <c:pt idx="2873">
                  <c:v>735.951904296875</c:v>
                </c:pt>
                <c:pt idx="2874">
                  <c:v>785.13458251953114</c:v>
                </c:pt>
                <c:pt idx="2875">
                  <c:v>755.18304443359409</c:v>
                </c:pt>
                <c:pt idx="2876">
                  <c:v>720.90570068359398</c:v>
                </c:pt>
                <c:pt idx="2877">
                  <c:v>694.48065185546886</c:v>
                </c:pt>
                <c:pt idx="2878">
                  <c:v>696.03228759765602</c:v>
                </c:pt>
                <c:pt idx="2879">
                  <c:v>710.13818359375</c:v>
                </c:pt>
                <c:pt idx="2880">
                  <c:v>724.38513183593784</c:v>
                </c:pt>
                <c:pt idx="2881">
                  <c:v>725.84271240234386</c:v>
                </c:pt>
                <c:pt idx="2882">
                  <c:v>710.37322998046886</c:v>
                </c:pt>
                <c:pt idx="2883">
                  <c:v>708.21038818359398</c:v>
                </c:pt>
                <c:pt idx="2884">
                  <c:v>715.87457275390602</c:v>
                </c:pt>
                <c:pt idx="2885">
                  <c:v>730.96789550781295</c:v>
                </c:pt>
                <c:pt idx="2886">
                  <c:v>724.62023925781307</c:v>
                </c:pt>
                <c:pt idx="2887">
                  <c:v>712.67724609374989</c:v>
                </c:pt>
                <c:pt idx="2888">
                  <c:v>720.90570068359398</c:v>
                </c:pt>
                <c:pt idx="2889">
                  <c:v>739.05523681640591</c:v>
                </c:pt>
                <c:pt idx="2890">
                  <c:v>736.563232421875</c:v>
                </c:pt>
                <c:pt idx="2891">
                  <c:v>710.79644775390602</c:v>
                </c:pt>
                <c:pt idx="2892">
                  <c:v>711.40771484374989</c:v>
                </c:pt>
                <c:pt idx="2893">
                  <c:v>715.07525634765614</c:v>
                </c:pt>
                <c:pt idx="2894">
                  <c:v>712.442138671875</c:v>
                </c:pt>
                <c:pt idx="2895">
                  <c:v>695.89117431640602</c:v>
                </c:pt>
                <c:pt idx="2896">
                  <c:v>711.45471191406295</c:v>
                </c:pt>
                <c:pt idx="2897">
                  <c:v>722.97454833984409</c:v>
                </c:pt>
                <c:pt idx="2898">
                  <c:v>727.86456298828091</c:v>
                </c:pt>
                <c:pt idx="2899">
                  <c:v>722.3162231445308</c:v>
                </c:pt>
                <c:pt idx="2900">
                  <c:v>695.51507568359398</c:v>
                </c:pt>
                <c:pt idx="2901">
                  <c:v>700.49914550781307</c:v>
                </c:pt>
                <c:pt idx="2902">
                  <c:v>701.43951416015602</c:v>
                </c:pt>
                <c:pt idx="2903">
                  <c:v>709.90307617187511</c:v>
                </c:pt>
                <c:pt idx="2904">
                  <c:v>713.57061767578102</c:v>
                </c:pt>
                <c:pt idx="2905">
                  <c:v>725.84271240234386</c:v>
                </c:pt>
                <c:pt idx="2906">
                  <c:v>707.92822265625</c:v>
                </c:pt>
                <c:pt idx="2907">
                  <c:v>693.82232666015602</c:v>
                </c:pt>
                <c:pt idx="2908">
                  <c:v>706.56463623046898</c:v>
                </c:pt>
                <c:pt idx="2909">
                  <c:v>709.38586425781307</c:v>
                </c:pt>
                <c:pt idx="2910">
                  <c:v>706.98785400390591</c:v>
                </c:pt>
                <c:pt idx="2911">
                  <c:v>717.19110107421898</c:v>
                </c:pt>
                <c:pt idx="2912">
                  <c:v>721.65802001953102</c:v>
                </c:pt>
                <c:pt idx="2913">
                  <c:v>713.99377441406307</c:v>
                </c:pt>
                <c:pt idx="2914">
                  <c:v>697.34887695312511</c:v>
                </c:pt>
                <c:pt idx="2915">
                  <c:v>701.29846191406307</c:v>
                </c:pt>
                <c:pt idx="2916">
                  <c:v>696.45544433593784</c:v>
                </c:pt>
                <c:pt idx="2917">
                  <c:v>712.48913574218807</c:v>
                </c:pt>
                <c:pt idx="2918">
                  <c:v>709.10369873046898</c:v>
                </c:pt>
                <c:pt idx="2919">
                  <c:v>712.81829833984398</c:v>
                </c:pt>
                <c:pt idx="2920">
                  <c:v>705.57727050781307</c:v>
                </c:pt>
                <c:pt idx="2921">
                  <c:v>712.11297607421898</c:v>
                </c:pt>
                <c:pt idx="2922">
                  <c:v>706.94085693359398</c:v>
                </c:pt>
                <c:pt idx="2923">
                  <c:v>718.5076293945308</c:v>
                </c:pt>
                <c:pt idx="2924">
                  <c:v>716.43878173828114</c:v>
                </c:pt>
                <c:pt idx="2925">
                  <c:v>708.63354492187511</c:v>
                </c:pt>
                <c:pt idx="2926">
                  <c:v>699.98193359375</c:v>
                </c:pt>
                <c:pt idx="2927">
                  <c:v>708.86865234374989</c:v>
                </c:pt>
                <c:pt idx="2928">
                  <c:v>702.14483642578102</c:v>
                </c:pt>
                <c:pt idx="2929">
                  <c:v>702.37994384765614</c:v>
                </c:pt>
                <c:pt idx="2930">
                  <c:v>713.80572509765602</c:v>
                </c:pt>
                <c:pt idx="2931">
                  <c:v>721.18780517578102</c:v>
                </c:pt>
                <c:pt idx="2932">
                  <c:v>723.91491699218795</c:v>
                </c:pt>
                <c:pt idx="2933">
                  <c:v>719.07189941406295</c:v>
                </c:pt>
                <c:pt idx="2934">
                  <c:v>710.70239257812523</c:v>
                </c:pt>
                <c:pt idx="2935">
                  <c:v>694.29254150390602</c:v>
                </c:pt>
                <c:pt idx="2936">
                  <c:v>674.63830566406307</c:v>
                </c:pt>
                <c:pt idx="2937">
                  <c:v>702.09783935546898</c:v>
                </c:pt>
                <c:pt idx="2938">
                  <c:v>711.0785522460942</c:v>
                </c:pt>
                <c:pt idx="2939">
                  <c:v>719.91827392578102</c:v>
                </c:pt>
                <c:pt idx="2940">
                  <c:v>716.34478759765614</c:v>
                </c:pt>
                <c:pt idx="2941">
                  <c:v>707.41101074218795</c:v>
                </c:pt>
                <c:pt idx="2942">
                  <c:v>704.21362304687511</c:v>
                </c:pt>
                <c:pt idx="2943">
                  <c:v>713.75866699218795</c:v>
                </c:pt>
                <c:pt idx="2944">
                  <c:v>705.43621826171886</c:v>
                </c:pt>
                <c:pt idx="2945">
                  <c:v>715.54541015625</c:v>
                </c:pt>
                <c:pt idx="2946">
                  <c:v>717.80236816406284</c:v>
                </c:pt>
                <c:pt idx="2947">
                  <c:v>707.03485107421898</c:v>
                </c:pt>
                <c:pt idx="2948">
                  <c:v>704.73089599609409</c:v>
                </c:pt>
                <c:pt idx="2949">
                  <c:v>695.51507568359398</c:v>
                </c:pt>
                <c:pt idx="2950">
                  <c:v>699.04150390625</c:v>
                </c:pt>
                <c:pt idx="2951">
                  <c:v>701.34552001953091</c:v>
                </c:pt>
                <c:pt idx="2952">
                  <c:v>709.90307617187511</c:v>
                </c:pt>
                <c:pt idx="2953">
                  <c:v>708.96270751953102</c:v>
                </c:pt>
                <c:pt idx="2954">
                  <c:v>709.19775390625011</c:v>
                </c:pt>
                <c:pt idx="2955">
                  <c:v>705.06005859374989</c:v>
                </c:pt>
                <c:pt idx="2956">
                  <c:v>698.10113525390602</c:v>
                </c:pt>
                <c:pt idx="2957">
                  <c:v>702.33288574218795</c:v>
                </c:pt>
                <c:pt idx="2958">
                  <c:v>700.82830810546886</c:v>
                </c:pt>
                <c:pt idx="2959">
                  <c:v>692.41174316406295</c:v>
                </c:pt>
                <c:pt idx="2960">
                  <c:v>706.32958984374989</c:v>
                </c:pt>
                <c:pt idx="2961">
                  <c:v>716.48583984375</c:v>
                </c:pt>
                <c:pt idx="2962">
                  <c:v>713.19445800781307</c:v>
                </c:pt>
                <c:pt idx="2963">
                  <c:v>708.58648681640602</c:v>
                </c:pt>
                <c:pt idx="2964">
                  <c:v>712.01898193359409</c:v>
                </c:pt>
                <c:pt idx="2965">
                  <c:v>697.34887695312511</c:v>
                </c:pt>
                <c:pt idx="2966">
                  <c:v>704.40179443359398</c:v>
                </c:pt>
                <c:pt idx="2967">
                  <c:v>706.98785400390591</c:v>
                </c:pt>
                <c:pt idx="2968">
                  <c:v>706.47064208984398</c:v>
                </c:pt>
                <c:pt idx="2969">
                  <c:v>709.99713134765614</c:v>
                </c:pt>
                <c:pt idx="2970">
                  <c:v>702.99114990234398</c:v>
                </c:pt>
                <c:pt idx="2971">
                  <c:v>703.93157958984398</c:v>
                </c:pt>
                <c:pt idx="2972">
                  <c:v>702.33288574218795</c:v>
                </c:pt>
                <c:pt idx="2973">
                  <c:v>695.703125</c:v>
                </c:pt>
                <c:pt idx="2974">
                  <c:v>693.399169921875</c:v>
                </c:pt>
                <c:pt idx="2975">
                  <c:v>703.22625732421886</c:v>
                </c:pt>
                <c:pt idx="2976">
                  <c:v>707.45806884765602</c:v>
                </c:pt>
                <c:pt idx="2977">
                  <c:v>701.815673828125</c:v>
                </c:pt>
                <c:pt idx="2978">
                  <c:v>716.62689208984398</c:v>
                </c:pt>
                <c:pt idx="2979">
                  <c:v>710.60833740234409</c:v>
                </c:pt>
                <c:pt idx="2980">
                  <c:v>706.37658691406295</c:v>
                </c:pt>
                <c:pt idx="2981">
                  <c:v>694.85675048828091</c:v>
                </c:pt>
                <c:pt idx="2982">
                  <c:v>696.26739501953102</c:v>
                </c:pt>
                <c:pt idx="2983">
                  <c:v>686.25213623046898</c:v>
                </c:pt>
                <c:pt idx="2984">
                  <c:v>695.6560668945308</c:v>
                </c:pt>
                <c:pt idx="2985">
                  <c:v>713.61761474609398</c:v>
                </c:pt>
                <c:pt idx="2986">
                  <c:v>718.60174560546898</c:v>
                </c:pt>
                <c:pt idx="2987">
                  <c:v>708.35137939453091</c:v>
                </c:pt>
                <c:pt idx="2988">
                  <c:v>704.49578857421909</c:v>
                </c:pt>
                <c:pt idx="2989">
                  <c:v>704.11962890625</c:v>
                </c:pt>
                <c:pt idx="2990">
                  <c:v>713.66461181640591</c:v>
                </c:pt>
                <c:pt idx="2991">
                  <c:v>707.17596435546898</c:v>
                </c:pt>
                <c:pt idx="2992">
                  <c:v>691.09521484374989</c:v>
                </c:pt>
                <c:pt idx="2993">
                  <c:v>689.12036132812511</c:v>
                </c:pt>
                <c:pt idx="2994">
                  <c:v>690.34289550781295</c:v>
                </c:pt>
                <c:pt idx="2995">
                  <c:v>706.61169433593784</c:v>
                </c:pt>
                <c:pt idx="2996">
                  <c:v>708.21038818359398</c:v>
                </c:pt>
                <c:pt idx="2997">
                  <c:v>709.99713134765614</c:v>
                </c:pt>
                <c:pt idx="2998">
                  <c:v>709.33880615234398</c:v>
                </c:pt>
                <c:pt idx="2999">
                  <c:v>710.60833740234409</c:v>
                </c:pt>
                <c:pt idx="3000">
                  <c:v>710.23223876953102</c:v>
                </c:pt>
                <c:pt idx="3001">
                  <c:v>704.49578857421909</c:v>
                </c:pt>
                <c:pt idx="3002">
                  <c:v>686.48724365234398</c:v>
                </c:pt>
                <c:pt idx="3003">
                  <c:v>682.53759765625</c:v>
                </c:pt>
                <c:pt idx="3004">
                  <c:v>720.717529296875</c:v>
                </c:pt>
                <c:pt idx="3005">
                  <c:v>730.12152099609398</c:v>
                </c:pt>
                <c:pt idx="3006">
                  <c:v>730.59173583984409</c:v>
                </c:pt>
                <c:pt idx="3007">
                  <c:v>718.22552490234398</c:v>
                </c:pt>
                <c:pt idx="3008">
                  <c:v>701.62762451171886</c:v>
                </c:pt>
                <c:pt idx="3009">
                  <c:v>687.66278076171898</c:v>
                </c:pt>
                <c:pt idx="3010">
                  <c:v>692.88195800781295</c:v>
                </c:pt>
                <c:pt idx="3011">
                  <c:v>693.399169921875</c:v>
                </c:pt>
                <c:pt idx="3012">
                  <c:v>697.11370849609409</c:v>
                </c:pt>
                <c:pt idx="3013">
                  <c:v>708.58648681640602</c:v>
                </c:pt>
                <c:pt idx="3014">
                  <c:v>723.06854248046886</c:v>
                </c:pt>
                <c:pt idx="3015">
                  <c:v>720.85864257812511</c:v>
                </c:pt>
                <c:pt idx="3016">
                  <c:v>724.667236328125</c:v>
                </c:pt>
                <c:pt idx="3017">
                  <c:v>721.0466918945308</c:v>
                </c:pt>
                <c:pt idx="3018">
                  <c:v>708.58648681640602</c:v>
                </c:pt>
                <c:pt idx="3019">
                  <c:v>716.57989501953114</c:v>
                </c:pt>
                <c:pt idx="3020">
                  <c:v>717.37921142578091</c:v>
                </c:pt>
                <c:pt idx="3021">
                  <c:v>698.71240234375</c:v>
                </c:pt>
                <c:pt idx="3022">
                  <c:v>697.77197265625023</c:v>
                </c:pt>
                <c:pt idx="3023">
                  <c:v>695.42102050781295</c:v>
                </c:pt>
                <c:pt idx="3024">
                  <c:v>706.70574951171909</c:v>
                </c:pt>
                <c:pt idx="3025">
                  <c:v>713.52362060546886</c:v>
                </c:pt>
                <c:pt idx="3026">
                  <c:v>719.63616943359386</c:v>
                </c:pt>
                <c:pt idx="3027">
                  <c:v>721.328857421875</c:v>
                </c:pt>
                <c:pt idx="3028">
                  <c:v>706.14147949218795</c:v>
                </c:pt>
                <c:pt idx="3029">
                  <c:v>710.79644775390602</c:v>
                </c:pt>
                <c:pt idx="3030">
                  <c:v>701.20440673828114</c:v>
                </c:pt>
                <c:pt idx="3031">
                  <c:v>700.45208740234386</c:v>
                </c:pt>
                <c:pt idx="3032">
                  <c:v>721.89306640625</c:v>
                </c:pt>
                <c:pt idx="3033">
                  <c:v>725.09039306640614</c:v>
                </c:pt>
                <c:pt idx="3034">
                  <c:v>721.28179931640614</c:v>
                </c:pt>
                <c:pt idx="3035">
                  <c:v>721.79901123046909</c:v>
                </c:pt>
                <c:pt idx="3036">
                  <c:v>718.36663818359375</c:v>
                </c:pt>
                <c:pt idx="3037">
                  <c:v>719.21295166015614</c:v>
                </c:pt>
                <c:pt idx="3038">
                  <c:v>713.75866699218795</c:v>
                </c:pt>
                <c:pt idx="3039">
                  <c:v>704.58984375000011</c:v>
                </c:pt>
                <c:pt idx="3040">
                  <c:v>712.25408935546898</c:v>
                </c:pt>
                <c:pt idx="3041">
                  <c:v>711.7838745117192</c:v>
                </c:pt>
                <c:pt idx="3042">
                  <c:v>713.38250732421886</c:v>
                </c:pt>
                <c:pt idx="3043">
                  <c:v>728.80499267578102</c:v>
                </c:pt>
                <c:pt idx="3044">
                  <c:v>723.39770507812511</c:v>
                </c:pt>
                <c:pt idx="3045">
                  <c:v>722.97454833984409</c:v>
                </c:pt>
                <c:pt idx="3046">
                  <c:v>718.31958007812511</c:v>
                </c:pt>
                <c:pt idx="3047">
                  <c:v>708.21038818359398</c:v>
                </c:pt>
                <c:pt idx="3048">
                  <c:v>719.77716064453102</c:v>
                </c:pt>
                <c:pt idx="3049">
                  <c:v>713.80572509765602</c:v>
                </c:pt>
                <c:pt idx="3050">
                  <c:v>713.66461181640591</c:v>
                </c:pt>
                <c:pt idx="3051">
                  <c:v>705.53021240234386</c:v>
                </c:pt>
                <c:pt idx="3052">
                  <c:v>678.305908203125</c:v>
                </c:pt>
                <c:pt idx="3053">
                  <c:v>682.49060058593784</c:v>
                </c:pt>
                <c:pt idx="3054">
                  <c:v>714.08782958984398</c:v>
                </c:pt>
                <c:pt idx="3055">
                  <c:v>744.65057373046898</c:v>
                </c:pt>
                <c:pt idx="3056">
                  <c:v>751.18627929687511</c:v>
                </c:pt>
                <c:pt idx="3057">
                  <c:v>747.70684814453102</c:v>
                </c:pt>
                <c:pt idx="3058">
                  <c:v>739.99566650390591</c:v>
                </c:pt>
                <c:pt idx="3059">
                  <c:v>710.98455810546886</c:v>
                </c:pt>
                <c:pt idx="3060">
                  <c:v>710.37322998046886</c:v>
                </c:pt>
                <c:pt idx="3061">
                  <c:v>723.91491699218795</c:v>
                </c:pt>
                <c:pt idx="3062">
                  <c:v>727.25335693359409</c:v>
                </c:pt>
                <c:pt idx="3063">
                  <c:v>729.51025390625</c:v>
                </c:pt>
                <c:pt idx="3064">
                  <c:v>744.79168701171898</c:v>
                </c:pt>
                <c:pt idx="3065">
                  <c:v>721.89306640625</c:v>
                </c:pt>
                <c:pt idx="3066">
                  <c:v>702.80310058593784</c:v>
                </c:pt>
                <c:pt idx="3067">
                  <c:v>705.38916015625</c:v>
                </c:pt>
                <c:pt idx="3068">
                  <c:v>693.1640625</c:v>
                </c:pt>
                <c:pt idx="3069">
                  <c:v>698.2421875</c:v>
                </c:pt>
                <c:pt idx="3070">
                  <c:v>732.14331054687523</c:v>
                </c:pt>
                <c:pt idx="3071">
                  <c:v>725.27856445312511</c:v>
                </c:pt>
                <c:pt idx="3072">
                  <c:v>726.68908691406307</c:v>
                </c:pt>
                <c:pt idx="3073">
                  <c:v>731.53210449218784</c:v>
                </c:pt>
                <c:pt idx="3074">
                  <c:v>718.36663818359375</c:v>
                </c:pt>
                <c:pt idx="3075">
                  <c:v>676.18994140625011</c:v>
                </c:pt>
                <c:pt idx="3076">
                  <c:v>722.78643798828114</c:v>
                </c:pt>
                <c:pt idx="3077">
                  <c:v>729.83941650390591</c:v>
                </c:pt>
                <c:pt idx="3078">
                  <c:v>727.53546142578091</c:v>
                </c:pt>
                <c:pt idx="3079">
                  <c:v>710.70239257812523</c:v>
                </c:pt>
                <c:pt idx="3080">
                  <c:v>709.66796874999989</c:v>
                </c:pt>
                <c:pt idx="3081">
                  <c:v>707.31695556640602</c:v>
                </c:pt>
                <c:pt idx="3082">
                  <c:v>700.92230224609409</c:v>
                </c:pt>
                <c:pt idx="3083">
                  <c:v>708.11633300781307</c:v>
                </c:pt>
                <c:pt idx="3084">
                  <c:v>724.62023925781307</c:v>
                </c:pt>
                <c:pt idx="3085">
                  <c:v>723.6328125</c:v>
                </c:pt>
                <c:pt idx="3086">
                  <c:v>707.45806884765602</c:v>
                </c:pt>
                <c:pt idx="3087">
                  <c:v>681.78533935546909</c:v>
                </c:pt>
                <c:pt idx="3088">
                  <c:v>655.73638916015614</c:v>
                </c:pt>
                <c:pt idx="3089">
                  <c:v>658.74566650390591</c:v>
                </c:pt>
                <c:pt idx="3090">
                  <c:v>688.60314941406295</c:v>
                </c:pt>
                <c:pt idx="3091">
                  <c:v>690.38989257812523</c:v>
                </c:pt>
                <c:pt idx="3092">
                  <c:v>715.63940429687511</c:v>
                </c:pt>
                <c:pt idx="3093">
                  <c:v>732.42547607421898</c:v>
                </c:pt>
                <c:pt idx="3094">
                  <c:v>738.490966796875</c:v>
                </c:pt>
                <c:pt idx="3095">
                  <c:v>754.47778320312511</c:v>
                </c:pt>
                <c:pt idx="3096">
                  <c:v>791.38818359375</c:v>
                </c:pt>
                <c:pt idx="3097">
                  <c:v>802.62585449218795</c:v>
                </c:pt>
                <c:pt idx="3098">
                  <c:v>772.909423828125</c:v>
                </c:pt>
                <c:pt idx="3099">
                  <c:v>724.33807373046898</c:v>
                </c:pt>
                <c:pt idx="3100">
                  <c:v>688.60314941406295</c:v>
                </c:pt>
                <c:pt idx="3101">
                  <c:v>667.02111816406284</c:v>
                </c:pt>
                <c:pt idx="3102">
                  <c:v>686.25213623046898</c:v>
                </c:pt>
                <c:pt idx="3103">
                  <c:v>691.18927001953114</c:v>
                </c:pt>
                <c:pt idx="3104">
                  <c:v>704.11962890625</c:v>
                </c:pt>
                <c:pt idx="3105">
                  <c:v>660.15624999999989</c:v>
                </c:pt>
                <c:pt idx="3106">
                  <c:v>632.64978027343807</c:v>
                </c:pt>
                <c:pt idx="3107">
                  <c:v>582.24462890625</c:v>
                </c:pt>
                <c:pt idx="3108">
                  <c:v>572.79370117187523</c:v>
                </c:pt>
                <c:pt idx="3109">
                  <c:v>606.69488525390614</c:v>
                </c:pt>
                <c:pt idx="3110">
                  <c:v>658.60461425781307</c:v>
                </c:pt>
                <c:pt idx="3111">
                  <c:v>722.45733642578091</c:v>
                </c:pt>
                <c:pt idx="3112">
                  <c:v>772.909423828125</c:v>
                </c:pt>
                <c:pt idx="3113">
                  <c:v>804.31854248046886</c:v>
                </c:pt>
                <c:pt idx="3114">
                  <c:v>774.46112060546875</c:v>
                </c:pt>
                <c:pt idx="3115">
                  <c:v>744.46252441406273</c:v>
                </c:pt>
                <c:pt idx="3116">
                  <c:v>730.54473876953114</c:v>
                </c:pt>
                <c:pt idx="3117">
                  <c:v>691.56536865234398</c:v>
                </c:pt>
                <c:pt idx="3118">
                  <c:v>706.94085693359398</c:v>
                </c:pt>
                <c:pt idx="3119">
                  <c:v>642.85302734374989</c:v>
                </c:pt>
                <c:pt idx="3120">
                  <c:v>631.80334472656307</c:v>
                </c:pt>
                <c:pt idx="3121">
                  <c:v>676.66015625</c:v>
                </c:pt>
                <c:pt idx="3122">
                  <c:v>721.56396484374989</c:v>
                </c:pt>
                <c:pt idx="3123">
                  <c:v>730.73278808593784</c:v>
                </c:pt>
                <c:pt idx="3124">
                  <c:v>767.50213623046898</c:v>
                </c:pt>
                <c:pt idx="3125">
                  <c:v>777.47033691406307</c:v>
                </c:pt>
                <c:pt idx="3126">
                  <c:v>745.54400634765614</c:v>
                </c:pt>
                <c:pt idx="3127">
                  <c:v>736.84533691406295</c:v>
                </c:pt>
                <c:pt idx="3128">
                  <c:v>729.60424804687511</c:v>
                </c:pt>
                <c:pt idx="3129">
                  <c:v>725.65466308593773</c:v>
                </c:pt>
                <c:pt idx="3130">
                  <c:v>723.30364990234398</c:v>
                </c:pt>
                <c:pt idx="3131">
                  <c:v>726.03082275390591</c:v>
                </c:pt>
                <c:pt idx="3132">
                  <c:v>723.256591796875</c:v>
                </c:pt>
                <c:pt idx="3133">
                  <c:v>720.10632324218807</c:v>
                </c:pt>
                <c:pt idx="3134">
                  <c:v>736.79833984375011</c:v>
                </c:pt>
                <c:pt idx="3135">
                  <c:v>701.06335449218795</c:v>
                </c:pt>
                <c:pt idx="3136">
                  <c:v>685.68792724609409</c:v>
                </c:pt>
                <c:pt idx="3137">
                  <c:v>673.46282958984386</c:v>
                </c:pt>
                <c:pt idx="3138">
                  <c:v>694.38653564453102</c:v>
                </c:pt>
                <c:pt idx="3139">
                  <c:v>707.92822265625</c:v>
                </c:pt>
                <c:pt idx="3140">
                  <c:v>732.84869384765602</c:v>
                </c:pt>
                <c:pt idx="3141">
                  <c:v>757.11083984375</c:v>
                </c:pt>
                <c:pt idx="3142">
                  <c:v>759.46179199218795</c:v>
                </c:pt>
                <c:pt idx="3143">
                  <c:v>742.06451416015602</c:v>
                </c:pt>
                <c:pt idx="3144">
                  <c:v>735.434814453125</c:v>
                </c:pt>
                <c:pt idx="3145">
                  <c:v>704.91900634765614</c:v>
                </c:pt>
                <c:pt idx="3146">
                  <c:v>821.01049804687511</c:v>
                </c:pt>
                <c:pt idx="3147">
                  <c:v>879.73809814453102</c:v>
                </c:pt>
                <c:pt idx="3148">
                  <c:v>802.53179931640602</c:v>
                </c:pt>
                <c:pt idx="3149">
                  <c:v>734.91754150390591</c:v>
                </c:pt>
                <c:pt idx="3150">
                  <c:v>681.08001708984398</c:v>
                </c:pt>
                <c:pt idx="3151">
                  <c:v>668.24365234375</c:v>
                </c:pt>
                <c:pt idx="3152">
                  <c:v>661.09661865234398</c:v>
                </c:pt>
                <c:pt idx="3153">
                  <c:v>687.33361816406284</c:v>
                </c:pt>
                <c:pt idx="3154">
                  <c:v>707.74017333984409</c:v>
                </c:pt>
                <c:pt idx="3155">
                  <c:v>736.93939208984398</c:v>
                </c:pt>
                <c:pt idx="3156">
                  <c:v>735.29370117187523</c:v>
                </c:pt>
                <c:pt idx="3157">
                  <c:v>715.40435791015614</c:v>
                </c:pt>
                <c:pt idx="3158">
                  <c:v>711.21960449218795</c:v>
                </c:pt>
                <c:pt idx="3159">
                  <c:v>745.07379150390614</c:v>
                </c:pt>
                <c:pt idx="3160">
                  <c:v>792.1875</c:v>
                </c:pt>
                <c:pt idx="3161">
                  <c:v>767.12603759765614</c:v>
                </c:pt>
                <c:pt idx="3162">
                  <c:v>745.35589599609398</c:v>
                </c:pt>
                <c:pt idx="3163">
                  <c:v>732.33148193359398</c:v>
                </c:pt>
                <c:pt idx="3164">
                  <c:v>700.59320068359398</c:v>
                </c:pt>
                <c:pt idx="3165">
                  <c:v>694.99786376953102</c:v>
                </c:pt>
                <c:pt idx="3166">
                  <c:v>713.52362060546886</c:v>
                </c:pt>
                <c:pt idx="3167">
                  <c:v>695.79718017578102</c:v>
                </c:pt>
                <c:pt idx="3168">
                  <c:v>714.22888183593795</c:v>
                </c:pt>
                <c:pt idx="3169">
                  <c:v>719.96527099609398</c:v>
                </c:pt>
                <c:pt idx="3170">
                  <c:v>725.56060791015602</c:v>
                </c:pt>
                <c:pt idx="3171">
                  <c:v>724.71429443359398</c:v>
                </c:pt>
                <c:pt idx="3172">
                  <c:v>730.07452392578102</c:v>
                </c:pt>
                <c:pt idx="3173">
                  <c:v>715.45135498046886</c:v>
                </c:pt>
                <c:pt idx="3174">
                  <c:v>703.41436767578102</c:v>
                </c:pt>
                <c:pt idx="3175">
                  <c:v>715.16925048828091</c:v>
                </c:pt>
                <c:pt idx="3176">
                  <c:v>721.42291259765602</c:v>
                </c:pt>
                <c:pt idx="3177">
                  <c:v>716.86199951171886</c:v>
                </c:pt>
                <c:pt idx="3178">
                  <c:v>707.69317626953125</c:v>
                </c:pt>
                <c:pt idx="3179">
                  <c:v>727.53546142578091</c:v>
                </c:pt>
                <c:pt idx="3180">
                  <c:v>727.206298828125</c:v>
                </c:pt>
                <c:pt idx="3181">
                  <c:v>723.16259765625</c:v>
                </c:pt>
                <c:pt idx="3182">
                  <c:v>717.84942626953102</c:v>
                </c:pt>
                <c:pt idx="3183">
                  <c:v>709.29174804687523</c:v>
                </c:pt>
                <c:pt idx="3184">
                  <c:v>723.44476318359386</c:v>
                </c:pt>
                <c:pt idx="3185">
                  <c:v>732.14331054687523</c:v>
                </c:pt>
                <c:pt idx="3186">
                  <c:v>717.99041748046886</c:v>
                </c:pt>
                <c:pt idx="3187">
                  <c:v>722.2222290039058</c:v>
                </c:pt>
                <c:pt idx="3188">
                  <c:v>721.75201416015602</c:v>
                </c:pt>
                <c:pt idx="3189">
                  <c:v>709.99713134765614</c:v>
                </c:pt>
                <c:pt idx="3190">
                  <c:v>724.71429443359398</c:v>
                </c:pt>
                <c:pt idx="3191">
                  <c:v>729.83941650390591</c:v>
                </c:pt>
                <c:pt idx="3192">
                  <c:v>673.41583251953114</c:v>
                </c:pt>
                <c:pt idx="3193">
                  <c:v>714.981201171875</c:v>
                </c:pt>
                <c:pt idx="3194">
                  <c:v>755.37109375</c:v>
                </c:pt>
                <c:pt idx="3195">
                  <c:v>749.25854492187511</c:v>
                </c:pt>
                <c:pt idx="3196">
                  <c:v>744.69763183593784</c:v>
                </c:pt>
                <c:pt idx="3197">
                  <c:v>712.91229248046875</c:v>
                </c:pt>
                <c:pt idx="3198">
                  <c:v>706.00042724609409</c:v>
                </c:pt>
                <c:pt idx="3199">
                  <c:v>705.38916015625</c:v>
                </c:pt>
                <c:pt idx="3200">
                  <c:v>723.67987060546909</c:v>
                </c:pt>
                <c:pt idx="3201">
                  <c:v>739.05523681640591</c:v>
                </c:pt>
                <c:pt idx="3202">
                  <c:v>724.38513183593784</c:v>
                </c:pt>
                <c:pt idx="3203">
                  <c:v>714.22888183593795</c:v>
                </c:pt>
                <c:pt idx="3204">
                  <c:v>664.99926757812511</c:v>
                </c:pt>
                <c:pt idx="3205">
                  <c:v>656.62976074218807</c:v>
                </c:pt>
                <c:pt idx="3206">
                  <c:v>658.88671875</c:v>
                </c:pt>
                <c:pt idx="3207">
                  <c:v>697.06671142578091</c:v>
                </c:pt>
                <c:pt idx="3208">
                  <c:v>803.80133056640614</c:v>
                </c:pt>
                <c:pt idx="3209">
                  <c:v>850.91510009765602</c:v>
                </c:pt>
                <c:pt idx="3210">
                  <c:v>800.839111328125</c:v>
                </c:pt>
                <c:pt idx="3211">
                  <c:v>741.78247070312511</c:v>
                </c:pt>
                <c:pt idx="3212">
                  <c:v>642.617919921875</c:v>
                </c:pt>
                <c:pt idx="3213">
                  <c:v>637.16363525390602</c:v>
                </c:pt>
                <c:pt idx="3214">
                  <c:v>647.79003906250011</c:v>
                </c:pt>
                <c:pt idx="3215">
                  <c:v>699.746826171875</c:v>
                </c:pt>
                <c:pt idx="3216">
                  <c:v>753.34924316406284</c:v>
                </c:pt>
                <c:pt idx="3217">
                  <c:v>776.38885498046898</c:v>
                </c:pt>
                <c:pt idx="3218">
                  <c:v>811.84173583984398</c:v>
                </c:pt>
                <c:pt idx="3219">
                  <c:v>780.33856201171886</c:v>
                </c:pt>
                <c:pt idx="3220">
                  <c:v>758.47442626953114</c:v>
                </c:pt>
                <c:pt idx="3221">
                  <c:v>717.050048828125</c:v>
                </c:pt>
                <c:pt idx="3222">
                  <c:v>702.28588867187523</c:v>
                </c:pt>
                <c:pt idx="3223">
                  <c:v>640.64306640625</c:v>
                </c:pt>
                <c:pt idx="3224">
                  <c:v>666.880126953125</c:v>
                </c:pt>
                <c:pt idx="3225">
                  <c:v>697.34887695312511</c:v>
                </c:pt>
                <c:pt idx="3226">
                  <c:v>750.669189453125</c:v>
                </c:pt>
                <c:pt idx="3227">
                  <c:v>763.92864990234398</c:v>
                </c:pt>
                <c:pt idx="3228">
                  <c:v>738.30291748046875</c:v>
                </c:pt>
                <c:pt idx="3229">
                  <c:v>727.72351074218807</c:v>
                </c:pt>
                <c:pt idx="3230">
                  <c:v>715.9685668945308</c:v>
                </c:pt>
                <c:pt idx="3231">
                  <c:v>690.48394775390602</c:v>
                </c:pt>
                <c:pt idx="3232">
                  <c:v>721.42291259765602</c:v>
                </c:pt>
                <c:pt idx="3233">
                  <c:v>677.9296875</c:v>
                </c:pt>
                <c:pt idx="3234">
                  <c:v>717.37921142578091</c:v>
                </c:pt>
                <c:pt idx="3235">
                  <c:v>747.42474365234409</c:v>
                </c:pt>
                <c:pt idx="3236">
                  <c:v>748.88238525390602</c:v>
                </c:pt>
                <c:pt idx="3237">
                  <c:v>737.50360107421898</c:v>
                </c:pt>
                <c:pt idx="3238">
                  <c:v>747.18963623046909</c:v>
                </c:pt>
                <c:pt idx="3239">
                  <c:v>785.22857666015625</c:v>
                </c:pt>
                <c:pt idx="3240">
                  <c:v>771.875</c:v>
                </c:pt>
                <c:pt idx="3241">
                  <c:v>749.16448974609409</c:v>
                </c:pt>
                <c:pt idx="3242">
                  <c:v>712.72424316406295</c:v>
                </c:pt>
                <c:pt idx="3243">
                  <c:v>706.28253173828114</c:v>
                </c:pt>
                <c:pt idx="3244">
                  <c:v>679.34027099609398</c:v>
                </c:pt>
                <c:pt idx="3245">
                  <c:v>677.8826293945308</c:v>
                </c:pt>
                <c:pt idx="3246">
                  <c:v>693.30511474609398</c:v>
                </c:pt>
                <c:pt idx="3247">
                  <c:v>679.48132324218807</c:v>
                </c:pt>
                <c:pt idx="3248">
                  <c:v>687.94488525390602</c:v>
                </c:pt>
                <c:pt idx="3249">
                  <c:v>682.16143798828102</c:v>
                </c:pt>
                <c:pt idx="3250">
                  <c:v>684.88861083984398</c:v>
                </c:pt>
                <c:pt idx="3251">
                  <c:v>708.63354492187511</c:v>
                </c:pt>
                <c:pt idx="3252">
                  <c:v>719.87127685546886</c:v>
                </c:pt>
                <c:pt idx="3253">
                  <c:v>731.67315673828114</c:v>
                </c:pt>
                <c:pt idx="3254">
                  <c:v>749.54064941406284</c:v>
                </c:pt>
                <c:pt idx="3255">
                  <c:v>742.29956054687523</c:v>
                </c:pt>
                <c:pt idx="3256">
                  <c:v>736.65728759765602</c:v>
                </c:pt>
                <c:pt idx="3257">
                  <c:v>711.54876708984398</c:v>
                </c:pt>
                <c:pt idx="3258">
                  <c:v>718.97784423828114</c:v>
                </c:pt>
                <c:pt idx="3259">
                  <c:v>761.24853515625011</c:v>
                </c:pt>
                <c:pt idx="3260">
                  <c:v>725.88977050781318</c:v>
                </c:pt>
                <c:pt idx="3261">
                  <c:v>667.53833007812523</c:v>
                </c:pt>
                <c:pt idx="3262">
                  <c:v>675.10852050781307</c:v>
                </c:pt>
                <c:pt idx="3263">
                  <c:v>704.87194824218807</c:v>
                </c:pt>
                <c:pt idx="3264">
                  <c:v>715.87457275390602</c:v>
                </c:pt>
                <c:pt idx="3265">
                  <c:v>715.9685668945308</c:v>
                </c:pt>
                <c:pt idx="3266">
                  <c:v>689.68463134765625</c:v>
                </c:pt>
                <c:pt idx="3267">
                  <c:v>673.22778320312511</c:v>
                </c:pt>
                <c:pt idx="3268">
                  <c:v>670.03039550781307</c:v>
                </c:pt>
                <c:pt idx="3269">
                  <c:v>682.39654541015602</c:v>
                </c:pt>
                <c:pt idx="3270">
                  <c:v>727.44140625</c:v>
                </c:pt>
                <c:pt idx="3271">
                  <c:v>748.41217041015602</c:v>
                </c:pt>
                <c:pt idx="3272">
                  <c:v>750.10491943359398</c:v>
                </c:pt>
                <c:pt idx="3273">
                  <c:v>748.36517333984398</c:v>
                </c:pt>
                <c:pt idx="3274">
                  <c:v>746.20227050781307</c:v>
                </c:pt>
                <c:pt idx="3275">
                  <c:v>744.93273925781307</c:v>
                </c:pt>
                <c:pt idx="3276">
                  <c:v>734.54138183593784</c:v>
                </c:pt>
                <c:pt idx="3277">
                  <c:v>726.68908691406307</c:v>
                </c:pt>
                <c:pt idx="3278">
                  <c:v>735.24664306640602</c:v>
                </c:pt>
                <c:pt idx="3279">
                  <c:v>722.50433349609409</c:v>
                </c:pt>
                <c:pt idx="3280">
                  <c:v>706.37658691406295</c:v>
                </c:pt>
                <c:pt idx="3281">
                  <c:v>687.051513671875</c:v>
                </c:pt>
                <c:pt idx="3282">
                  <c:v>683.05487060546898</c:v>
                </c:pt>
                <c:pt idx="3283">
                  <c:v>718.13153076171898</c:v>
                </c:pt>
                <c:pt idx="3284">
                  <c:v>733.27185058593795</c:v>
                </c:pt>
                <c:pt idx="3285">
                  <c:v>739.43145751953102</c:v>
                </c:pt>
                <c:pt idx="3286">
                  <c:v>740.08966064453102</c:v>
                </c:pt>
                <c:pt idx="3287">
                  <c:v>731.25</c:v>
                </c:pt>
                <c:pt idx="3288">
                  <c:v>703.46136474609398</c:v>
                </c:pt>
                <c:pt idx="3289">
                  <c:v>700.64019775390591</c:v>
                </c:pt>
                <c:pt idx="3290">
                  <c:v>770.27630615234409</c:v>
                </c:pt>
                <c:pt idx="3291">
                  <c:v>762.9412231445308</c:v>
                </c:pt>
                <c:pt idx="3292">
                  <c:v>719.77716064453102</c:v>
                </c:pt>
                <c:pt idx="3293">
                  <c:v>674.87341308593784</c:v>
                </c:pt>
                <c:pt idx="3294">
                  <c:v>660.20330810546898</c:v>
                </c:pt>
                <c:pt idx="3295">
                  <c:v>588.45123291015602</c:v>
                </c:pt>
                <c:pt idx="3296">
                  <c:v>620.42462158203091</c:v>
                </c:pt>
                <c:pt idx="3297">
                  <c:v>708.91564941406284</c:v>
                </c:pt>
                <c:pt idx="3298">
                  <c:v>749.49365234375</c:v>
                </c:pt>
                <c:pt idx="3299">
                  <c:v>762.33001708984386</c:v>
                </c:pt>
                <c:pt idx="3300">
                  <c:v>733.36590576171886</c:v>
                </c:pt>
                <c:pt idx="3301">
                  <c:v>723.86791992187489</c:v>
                </c:pt>
                <c:pt idx="3302">
                  <c:v>695.6560668945308</c:v>
                </c:pt>
                <c:pt idx="3303">
                  <c:v>692.03558349609398</c:v>
                </c:pt>
                <c:pt idx="3304">
                  <c:v>706.28253173828114</c:v>
                </c:pt>
                <c:pt idx="3305">
                  <c:v>730.96789550781295</c:v>
                </c:pt>
                <c:pt idx="3306">
                  <c:v>739.66650390625</c:v>
                </c:pt>
                <c:pt idx="3307">
                  <c:v>713.75866699218795</c:v>
                </c:pt>
                <c:pt idx="3308">
                  <c:v>709.57391357421909</c:v>
                </c:pt>
                <c:pt idx="3309">
                  <c:v>692.74090576171898</c:v>
                </c:pt>
                <c:pt idx="3310">
                  <c:v>668.05554199218795</c:v>
                </c:pt>
                <c:pt idx="3311">
                  <c:v>654.04370117187511</c:v>
                </c:pt>
                <c:pt idx="3312">
                  <c:v>643.08807373046909</c:v>
                </c:pt>
                <c:pt idx="3313">
                  <c:v>667.06817626953114</c:v>
                </c:pt>
                <c:pt idx="3314">
                  <c:v>704.63690185546886</c:v>
                </c:pt>
                <c:pt idx="3315">
                  <c:v>730.92083740234398</c:v>
                </c:pt>
                <c:pt idx="3316">
                  <c:v>762.75317382812511</c:v>
                </c:pt>
                <c:pt idx="3317">
                  <c:v>754.99487304687523</c:v>
                </c:pt>
                <c:pt idx="3318">
                  <c:v>768.06640625</c:v>
                </c:pt>
                <c:pt idx="3319">
                  <c:v>779.63323974609409</c:v>
                </c:pt>
                <c:pt idx="3320">
                  <c:v>752.12677001953114</c:v>
                </c:pt>
                <c:pt idx="3321">
                  <c:v>714.981201171875</c:v>
                </c:pt>
                <c:pt idx="3322">
                  <c:v>691.18927001953114</c:v>
                </c:pt>
                <c:pt idx="3323">
                  <c:v>682.631591796875</c:v>
                </c:pt>
                <c:pt idx="3324">
                  <c:v>698.85345458984398</c:v>
                </c:pt>
                <c:pt idx="3325">
                  <c:v>689.68463134765625</c:v>
                </c:pt>
                <c:pt idx="3326">
                  <c:v>706.14147949218795</c:v>
                </c:pt>
                <c:pt idx="3327">
                  <c:v>706.75268554687511</c:v>
                </c:pt>
                <c:pt idx="3328">
                  <c:v>699.98193359375</c:v>
                </c:pt>
                <c:pt idx="3329">
                  <c:v>711.54876708984398</c:v>
                </c:pt>
                <c:pt idx="3330">
                  <c:v>738.58508300781307</c:v>
                </c:pt>
                <c:pt idx="3331">
                  <c:v>726.35992431640591</c:v>
                </c:pt>
                <c:pt idx="3332">
                  <c:v>720.48248291015614</c:v>
                </c:pt>
                <c:pt idx="3333">
                  <c:v>692.45880126953114</c:v>
                </c:pt>
                <c:pt idx="3334">
                  <c:v>678.964111328125</c:v>
                </c:pt>
                <c:pt idx="3335">
                  <c:v>697.11370849609409</c:v>
                </c:pt>
                <c:pt idx="3336">
                  <c:v>732.33148193359398</c:v>
                </c:pt>
                <c:pt idx="3337">
                  <c:v>732.37847900390602</c:v>
                </c:pt>
                <c:pt idx="3338">
                  <c:v>710.044189453125</c:v>
                </c:pt>
                <c:pt idx="3339">
                  <c:v>685.68792724609409</c:v>
                </c:pt>
                <c:pt idx="3340">
                  <c:v>706.32958984374989</c:v>
                </c:pt>
                <c:pt idx="3341">
                  <c:v>741.3591918945308</c:v>
                </c:pt>
                <c:pt idx="3342">
                  <c:v>782.68951416015614</c:v>
                </c:pt>
                <c:pt idx="3343">
                  <c:v>784.85241699218784</c:v>
                </c:pt>
                <c:pt idx="3344">
                  <c:v>754.19561767578102</c:v>
                </c:pt>
                <c:pt idx="3345">
                  <c:v>702.52099609374989</c:v>
                </c:pt>
                <c:pt idx="3346">
                  <c:v>698.477294921875</c:v>
                </c:pt>
                <c:pt idx="3347">
                  <c:v>660.48541259765614</c:v>
                </c:pt>
                <c:pt idx="3348">
                  <c:v>667.11517333984409</c:v>
                </c:pt>
                <c:pt idx="3349">
                  <c:v>669.13702392578091</c:v>
                </c:pt>
                <c:pt idx="3350">
                  <c:v>678.54095458984398</c:v>
                </c:pt>
                <c:pt idx="3351">
                  <c:v>683.57208251953114</c:v>
                </c:pt>
                <c:pt idx="3352">
                  <c:v>670.17144775390602</c:v>
                </c:pt>
                <c:pt idx="3353">
                  <c:v>678.0707397460942</c:v>
                </c:pt>
                <c:pt idx="3354">
                  <c:v>680.75085449218795</c:v>
                </c:pt>
                <c:pt idx="3355">
                  <c:v>701.11041259765614</c:v>
                </c:pt>
                <c:pt idx="3356">
                  <c:v>717.66137695312511</c:v>
                </c:pt>
                <c:pt idx="3357">
                  <c:v>728.14666748046875</c:v>
                </c:pt>
                <c:pt idx="3358">
                  <c:v>711.0785522460942</c:v>
                </c:pt>
                <c:pt idx="3359">
                  <c:v>716.01562499999989</c:v>
                </c:pt>
                <c:pt idx="3360">
                  <c:v>715.78051757812523</c:v>
                </c:pt>
                <c:pt idx="3361">
                  <c:v>721.14080810546886</c:v>
                </c:pt>
                <c:pt idx="3362">
                  <c:v>700.02893066406307</c:v>
                </c:pt>
                <c:pt idx="3363">
                  <c:v>695.938232421875</c:v>
                </c:pt>
                <c:pt idx="3364">
                  <c:v>703.555419921875</c:v>
                </c:pt>
                <c:pt idx="3365">
                  <c:v>706.61169433593784</c:v>
                </c:pt>
                <c:pt idx="3366">
                  <c:v>695.326904296875</c:v>
                </c:pt>
                <c:pt idx="3367">
                  <c:v>713.38250732421886</c:v>
                </c:pt>
                <c:pt idx="3368">
                  <c:v>714.74609375</c:v>
                </c:pt>
                <c:pt idx="3369">
                  <c:v>692.97601318359386</c:v>
                </c:pt>
                <c:pt idx="3370">
                  <c:v>706.7997436523442</c:v>
                </c:pt>
                <c:pt idx="3371">
                  <c:v>698.14813232421898</c:v>
                </c:pt>
                <c:pt idx="3372">
                  <c:v>703.69653320312511</c:v>
                </c:pt>
                <c:pt idx="3373">
                  <c:v>702.75604248046886</c:v>
                </c:pt>
                <c:pt idx="3374">
                  <c:v>717.37921142578091</c:v>
                </c:pt>
                <c:pt idx="3375">
                  <c:v>703.17926025390602</c:v>
                </c:pt>
                <c:pt idx="3376">
                  <c:v>714.36987304687511</c:v>
                </c:pt>
                <c:pt idx="3377">
                  <c:v>699.69976806640614</c:v>
                </c:pt>
                <c:pt idx="3378">
                  <c:v>703.88458251953114</c:v>
                </c:pt>
                <c:pt idx="3379">
                  <c:v>704.35473632812511</c:v>
                </c:pt>
                <c:pt idx="3380">
                  <c:v>692.27075195312523</c:v>
                </c:pt>
                <c:pt idx="3381">
                  <c:v>713.33551025390591</c:v>
                </c:pt>
                <c:pt idx="3382">
                  <c:v>711.172607421875</c:v>
                </c:pt>
                <c:pt idx="3383">
                  <c:v>712.01898193359409</c:v>
                </c:pt>
                <c:pt idx="3384">
                  <c:v>712.86529541015591</c:v>
                </c:pt>
                <c:pt idx="3385">
                  <c:v>711.54876708984398</c:v>
                </c:pt>
                <c:pt idx="3386">
                  <c:v>687.94488525390602</c:v>
                </c:pt>
                <c:pt idx="3387">
                  <c:v>696.64349365234409</c:v>
                </c:pt>
                <c:pt idx="3388">
                  <c:v>692.36474609374989</c:v>
                </c:pt>
                <c:pt idx="3389">
                  <c:v>715.49841308593784</c:v>
                </c:pt>
                <c:pt idx="3390">
                  <c:v>714.79315185546898</c:v>
                </c:pt>
                <c:pt idx="3391">
                  <c:v>713.52362060546886</c:v>
                </c:pt>
                <c:pt idx="3392">
                  <c:v>709.10369873046898</c:v>
                </c:pt>
                <c:pt idx="3393">
                  <c:v>717.33221435546875</c:v>
                </c:pt>
                <c:pt idx="3394">
                  <c:v>708.68054199218807</c:v>
                </c:pt>
                <c:pt idx="3395">
                  <c:v>699.04150390625</c:v>
                </c:pt>
                <c:pt idx="3396">
                  <c:v>685.12371826171909</c:v>
                </c:pt>
                <c:pt idx="3397">
                  <c:v>701.29846191406307</c:v>
                </c:pt>
                <c:pt idx="3398">
                  <c:v>696.40838623046909</c:v>
                </c:pt>
                <c:pt idx="3399">
                  <c:v>701.67456054687523</c:v>
                </c:pt>
                <c:pt idx="3400">
                  <c:v>715.31036376953102</c:v>
                </c:pt>
                <c:pt idx="3401">
                  <c:v>697.86596679687489</c:v>
                </c:pt>
                <c:pt idx="3402">
                  <c:v>710.13818359375</c:v>
                </c:pt>
                <c:pt idx="3403">
                  <c:v>694.76275634765614</c:v>
                </c:pt>
                <c:pt idx="3404">
                  <c:v>715.9685668945308</c:v>
                </c:pt>
                <c:pt idx="3405">
                  <c:v>692.03558349609398</c:v>
                </c:pt>
                <c:pt idx="3406">
                  <c:v>715.87457275390602</c:v>
                </c:pt>
                <c:pt idx="3407">
                  <c:v>690.53094482421886</c:v>
                </c:pt>
                <c:pt idx="3408">
                  <c:v>710.32623291015602</c:v>
                </c:pt>
                <c:pt idx="3409">
                  <c:v>689.54351806640602</c:v>
                </c:pt>
                <c:pt idx="3410">
                  <c:v>701.34552001953091</c:v>
                </c:pt>
                <c:pt idx="3411">
                  <c:v>692.74090576171898</c:v>
                </c:pt>
                <c:pt idx="3412">
                  <c:v>714.04083251953114</c:v>
                </c:pt>
                <c:pt idx="3413">
                  <c:v>688.69720458984398</c:v>
                </c:pt>
                <c:pt idx="3414">
                  <c:v>692.27075195312523</c:v>
                </c:pt>
                <c:pt idx="3415">
                  <c:v>708.86865234374989</c:v>
                </c:pt>
                <c:pt idx="3416">
                  <c:v>711.26666259765602</c:v>
                </c:pt>
                <c:pt idx="3417">
                  <c:v>699.55877685546898</c:v>
                </c:pt>
                <c:pt idx="3418">
                  <c:v>701.53356933593784</c:v>
                </c:pt>
                <c:pt idx="3419">
                  <c:v>706.7997436523442</c:v>
                </c:pt>
                <c:pt idx="3420">
                  <c:v>695.89117431640602</c:v>
                </c:pt>
                <c:pt idx="3421">
                  <c:v>704.96606445312489</c:v>
                </c:pt>
                <c:pt idx="3422">
                  <c:v>713.99377441406307</c:v>
                </c:pt>
                <c:pt idx="3423">
                  <c:v>714.69903564453114</c:v>
                </c:pt>
                <c:pt idx="3424">
                  <c:v>705.8123168945308</c:v>
                </c:pt>
                <c:pt idx="3425">
                  <c:v>709.85601806640591</c:v>
                </c:pt>
                <c:pt idx="3426">
                  <c:v>705.10705566406295</c:v>
                </c:pt>
                <c:pt idx="3427">
                  <c:v>699.65277099609409</c:v>
                </c:pt>
                <c:pt idx="3428">
                  <c:v>683.99523925781307</c:v>
                </c:pt>
                <c:pt idx="3429">
                  <c:v>697.20776367187511</c:v>
                </c:pt>
                <c:pt idx="3430">
                  <c:v>708.96270751953102</c:v>
                </c:pt>
                <c:pt idx="3431">
                  <c:v>706.98785400390591</c:v>
                </c:pt>
                <c:pt idx="3432">
                  <c:v>705.29510498046898</c:v>
                </c:pt>
                <c:pt idx="3433">
                  <c:v>692.92895507812511</c:v>
                </c:pt>
                <c:pt idx="3434">
                  <c:v>694.52764892578091</c:v>
                </c:pt>
                <c:pt idx="3435">
                  <c:v>741.73541259765614</c:v>
                </c:pt>
                <c:pt idx="3436">
                  <c:v>780.66766357421886</c:v>
                </c:pt>
                <c:pt idx="3437">
                  <c:v>779.727294921875</c:v>
                </c:pt>
                <c:pt idx="3438">
                  <c:v>746.90753173828102</c:v>
                </c:pt>
                <c:pt idx="3439">
                  <c:v>702.23883056640625</c:v>
                </c:pt>
                <c:pt idx="3440">
                  <c:v>693.63427734375</c:v>
                </c:pt>
                <c:pt idx="3441">
                  <c:v>684.88861083984398</c:v>
                </c:pt>
                <c:pt idx="3442">
                  <c:v>648.02520751953102</c:v>
                </c:pt>
                <c:pt idx="3443">
                  <c:v>658.51049804687511</c:v>
                </c:pt>
                <c:pt idx="3444">
                  <c:v>662.78936767578114</c:v>
                </c:pt>
                <c:pt idx="3445">
                  <c:v>627.00738525390602</c:v>
                </c:pt>
                <c:pt idx="3446">
                  <c:v>625.36169433593773</c:v>
                </c:pt>
                <c:pt idx="3447">
                  <c:v>645.10998535156307</c:v>
                </c:pt>
                <c:pt idx="3448">
                  <c:v>698.99450683593784</c:v>
                </c:pt>
                <c:pt idx="3449">
                  <c:v>735.01153564453102</c:v>
                </c:pt>
                <c:pt idx="3450">
                  <c:v>743.9453125</c:v>
                </c:pt>
                <c:pt idx="3451">
                  <c:v>708.63354492187511</c:v>
                </c:pt>
                <c:pt idx="3452">
                  <c:v>708.91564941406284</c:v>
                </c:pt>
                <c:pt idx="3453">
                  <c:v>725.41955566406295</c:v>
                </c:pt>
                <c:pt idx="3454">
                  <c:v>675.57867431640614</c:v>
                </c:pt>
                <c:pt idx="3455">
                  <c:v>668.99591064453102</c:v>
                </c:pt>
                <c:pt idx="3456">
                  <c:v>703.22625732421886</c:v>
                </c:pt>
                <c:pt idx="3457">
                  <c:v>781.46697998046886</c:v>
                </c:pt>
                <c:pt idx="3458">
                  <c:v>770.27630615234409</c:v>
                </c:pt>
                <c:pt idx="3459">
                  <c:v>710.60833740234409</c:v>
                </c:pt>
                <c:pt idx="3460">
                  <c:v>674.07403564453114</c:v>
                </c:pt>
                <c:pt idx="3461">
                  <c:v>657.00592041015602</c:v>
                </c:pt>
                <c:pt idx="3462">
                  <c:v>653.62054443359398</c:v>
                </c:pt>
                <c:pt idx="3463">
                  <c:v>668.29064941406295</c:v>
                </c:pt>
                <c:pt idx="3464">
                  <c:v>669.88934326171909</c:v>
                </c:pt>
                <c:pt idx="3465">
                  <c:v>694.10443115234409</c:v>
                </c:pt>
                <c:pt idx="3466">
                  <c:v>708.21038818359398</c:v>
                </c:pt>
                <c:pt idx="3467">
                  <c:v>709.15075683593784</c:v>
                </c:pt>
                <c:pt idx="3468">
                  <c:v>703.3203125</c:v>
                </c:pt>
                <c:pt idx="3469">
                  <c:v>719.54211425781295</c:v>
                </c:pt>
                <c:pt idx="3470">
                  <c:v>710.32623291015602</c:v>
                </c:pt>
                <c:pt idx="3471">
                  <c:v>705.34216308593761</c:v>
                </c:pt>
                <c:pt idx="3472">
                  <c:v>705.76531982421886</c:v>
                </c:pt>
                <c:pt idx="3473">
                  <c:v>717.19110107421898</c:v>
                </c:pt>
                <c:pt idx="3474">
                  <c:v>719.40106201171886</c:v>
                </c:pt>
                <c:pt idx="3475">
                  <c:v>692.03558349609398</c:v>
                </c:pt>
                <c:pt idx="3476">
                  <c:v>697.63092041015602</c:v>
                </c:pt>
                <c:pt idx="3477">
                  <c:v>695.23291015625</c:v>
                </c:pt>
                <c:pt idx="3478">
                  <c:v>691.23626708984386</c:v>
                </c:pt>
                <c:pt idx="3479">
                  <c:v>699.32366943359386</c:v>
                </c:pt>
                <c:pt idx="3480">
                  <c:v>693.21112060546886</c:v>
                </c:pt>
                <c:pt idx="3481">
                  <c:v>697.91302490234398</c:v>
                </c:pt>
                <c:pt idx="3482">
                  <c:v>689.44952392578091</c:v>
                </c:pt>
                <c:pt idx="3483">
                  <c:v>658.651611328125</c:v>
                </c:pt>
                <c:pt idx="3484">
                  <c:v>651.73974609375</c:v>
                </c:pt>
                <c:pt idx="3485">
                  <c:v>643.32324218749989</c:v>
                </c:pt>
                <c:pt idx="3486">
                  <c:v>664.19995117187511</c:v>
                </c:pt>
                <c:pt idx="3487">
                  <c:v>680.844970703125</c:v>
                </c:pt>
                <c:pt idx="3488">
                  <c:v>708.63354492187511</c:v>
                </c:pt>
                <c:pt idx="3489">
                  <c:v>727.206298828125</c:v>
                </c:pt>
                <c:pt idx="3490">
                  <c:v>733.08380126953125</c:v>
                </c:pt>
                <c:pt idx="3491">
                  <c:v>747.42474365234409</c:v>
                </c:pt>
                <c:pt idx="3492">
                  <c:v>751.46844482421886</c:v>
                </c:pt>
                <c:pt idx="3493">
                  <c:v>777.28228759765614</c:v>
                </c:pt>
                <c:pt idx="3494">
                  <c:v>759.74395751953114</c:v>
                </c:pt>
                <c:pt idx="3495">
                  <c:v>723.53875732421898</c:v>
                </c:pt>
                <c:pt idx="3496">
                  <c:v>686.48724365234398</c:v>
                </c:pt>
                <c:pt idx="3497">
                  <c:v>687.33361816406284</c:v>
                </c:pt>
                <c:pt idx="3498">
                  <c:v>675.43768310546875</c:v>
                </c:pt>
                <c:pt idx="3499">
                  <c:v>688.22698974609409</c:v>
                </c:pt>
                <c:pt idx="3500">
                  <c:v>704.824951171875</c:v>
                </c:pt>
                <c:pt idx="3501">
                  <c:v>697.44287109374989</c:v>
                </c:pt>
                <c:pt idx="3502">
                  <c:v>688.50909423828114</c:v>
                </c:pt>
                <c:pt idx="3503">
                  <c:v>696.40838623046909</c:v>
                </c:pt>
                <c:pt idx="3504">
                  <c:v>670.64166259765602</c:v>
                </c:pt>
                <c:pt idx="3505">
                  <c:v>692.41174316406295</c:v>
                </c:pt>
                <c:pt idx="3506">
                  <c:v>688.69720458984398</c:v>
                </c:pt>
                <c:pt idx="3507">
                  <c:v>711.73681640625</c:v>
                </c:pt>
                <c:pt idx="3508">
                  <c:v>715.45135498046886</c:v>
                </c:pt>
                <c:pt idx="3509">
                  <c:v>715.26330566406307</c:v>
                </c:pt>
                <c:pt idx="3510">
                  <c:v>705.76531982421886</c:v>
                </c:pt>
                <c:pt idx="3511">
                  <c:v>711.45471191406295</c:v>
                </c:pt>
                <c:pt idx="3512">
                  <c:v>720.20043945312511</c:v>
                </c:pt>
                <c:pt idx="3513">
                  <c:v>707.45806884765602</c:v>
                </c:pt>
                <c:pt idx="3514">
                  <c:v>698.00708007812511</c:v>
                </c:pt>
                <c:pt idx="3515">
                  <c:v>710.044189453125</c:v>
                </c:pt>
                <c:pt idx="3516">
                  <c:v>696.03228759765602</c:v>
                </c:pt>
                <c:pt idx="3517">
                  <c:v>716.15667724609409</c:v>
                </c:pt>
                <c:pt idx="3518">
                  <c:v>699.746826171875</c:v>
                </c:pt>
                <c:pt idx="3519">
                  <c:v>672.19329833984409</c:v>
                </c:pt>
                <c:pt idx="3520">
                  <c:v>653.15032958984398</c:v>
                </c:pt>
                <c:pt idx="3521">
                  <c:v>640.07885742187511</c:v>
                </c:pt>
                <c:pt idx="3522">
                  <c:v>629.49938964843807</c:v>
                </c:pt>
                <c:pt idx="3523">
                  <c:v>664.99926757812511</c:v>
                </c:pt>
                <c:pt idx="3524">
                  <c:v>691.89453125000011</c:v>
                </c:pt>
                <c:pt idx="3525">
                  <c:v>734.49432373046898</c:v>
                </c:pt>
                <c:pt idx="3526">
                  <c:v>743.89825439453091</c:v>
                </c:pt>
                <c:pt idx="3527">
                  <c:v>766.89093017578102</c:v>
                </c:pt>
                <c:pt idx="3528">
                  <c:v>769.80615234374989</c:v>
                </c:pt>
                <c:pt idx="3529">
                  <c:v>759.41479492187511</c:v>
                </c:pt>
                <c:pt idx="3530">
                  <c:v>751.98565673828102</c:v>
                </c:pt>
                <c:pt idx="3531">
                  <c:v>729.83941650390591</c:v>
                </c:pt>
                <c:pt idx="3532">
                  <c:v>717.050048828125</c:v>
                </c:pt>
                <c:pt idx="3533">
                  <c:v>696.97265625</c:v>
                </c:pt>
                <c:pt idx="3534">
                  <c:v>680.70385742187511</c:v>
                </c:pt>
                <c:pt idx="3535">
                  <c:v>701.53356933593784</c:v>
                </c:pt>
                <c:pt idx="3536">
                  <c:v>691.70648193359409</c:v>
                </c:pt>
                <c:pt idx="3537">
                  <c:v>688.65020751953102</c:v>
                </c:pt>
                <c:pt idx="3538">
                  <c:v>694.95080566406295</c:v>
                </c:pt>
                <c:pt idx="3539">
                  <c:v>702.00372314453102</c:v>
                </c:pt>
                <c:pt idx="3540">
                  <c:v>689.82568359374989</c:v>
                </c:pt>
                <c:pt idx="3541">
                  <c:v>696.50244140625</c:v>
                </c:pt>
                <c:pt idx="3542">
                  <c:v>701.20440673828114</c:v>
                </c:pt>
                <c:pt idx="3543">
                  <c:v>706.04742431640591</c:v>
                </c:pt>
                <c:pt idx="3544">
                  <c:v>684.512451171875</c:v>
                </c:pt>
                <c:pt idx="3545">
                  <c:v>709.90307617187511</c:v>
                </c:pt>
                <c:pt idx="3546">
                  <c:v>704.824951171875</c:v>
                </c:pt>
                <c:pt idx="3547">
                  <c:v>697.44287109374989</c:v>
                </c:pt>
                <c:pt idx="3548">
                  <c:v>710.13818359375</c:v>
                </c:pt>
                <c:pt idx="3549">
                  <c:v>704.35473632812511</c:v>
                </c:pt>
                <c:pt idx="3550">
                  <c:v>698.00708007812511</c:v>
                </c:pt>
                <c:pt idx="3551">
                  <c:v>699.79382324218818</c:v>
                </c:pt>
                <c:pt idx="3552">
                  <c:v>699.41766357421886</c:v>
                </c:pt>
                <c:pt idx="3553">
                  <c:v>719.68316650390602</c:v>
                </c:pt>
                <c:pt idx="3554">
                  <c:v>716.34478759765614</c:v>
                </c:pt>
                <c:pt idx="3555">
                  <c:v>707.41101074218795</c:v>
                </c:pt>
                <c:pt idx="3556">
                  <c:v>704.21362304687511</c:v>
                </c:pt>
                <c:pt idx="3557">
                  <c:v>711.50177001953114</c:v>
                </c:pt>
                <c:pt idx="3558">
                  <c:v>715.02819824218807</c:v>
                </c:pt>
                <c:pt idx="3559">
                  <c:v>700.16998291015614</c:v>
                </c:pt>
                <c:pt idx="3560">
                  <c:v>705.38916015625</c:v>
                </c:pt>
                <c:pt idx="3561">
                  <c:v>700.405029296875</c:v>
                </c:pt>
                <c:pt idx="3562">
                  <c:v>694.33953857421898</c:v>
                </c:pt>
                <c:pt idx="3563">
                  <c:v>692.59979248046898</c:v>
                </c:pt>
                <c:pt idx="3564">
                  <c:v>690.86010742187489</c:v>
                </c:pt>
                <c:pt idx="3565">
                  <c:v>692.64685058593784</c:v>
                </c:pt>
                <c:pt idx="3566">
                  <c:v>705.10705566406295</c:v>
                </c:pt>
                <c:pt idx="3567">
                  <c:v>711.40771484374989</c:v>
                </c:pt>
                <c:pt idx="3568">
                  <c:v>723.49176025390602</c:v>
                </c:pt>
                <c:pt idx="3569">
                  <c:v>717.75537109375</c:v>
                </c:pt>
                <c:pt idx="3570">
                  <c:v>708.91564941406284</c:v>
                </c:pt>
                <c:pt idx="3571">
                  <c:v>702.52099609374989</c:v>
                </c:pt>
                <c:pt idx="3572">
                  <c:v>701.29846191406307</c:v>
                </c:pt>
                <c:pt idx="3573">
                  <c:v>681.31512451171886</c:v>
                </c:pt>
                <c:pt idx="3574">
                  <c:v>695.04486083984398</c:v>
                </c:pt>
                <c:pt idx="3575">
                  <c:v>707.64611816406284</c:v>
                </c:pt>
                <c:pt idx="3576">
                  <c:v>712.442138671875</c:v>
                </c:pt>
                <c:pt idx="3577">
                  <c:v>731.485107421875</c:v>
                </c:pt>
                <c:pt idx="3578">
                  <c:v>711.26666259765602</c:v>
                </c:pt>
                <c:pt idx="3579">
                  <c:v>712.72424316406295</c:v>
                </c:pt>
                <c:pt idx="3580">
                  <c:v>719.40106201171886</c:v>
                </c:pt>
                <c:pt idx="3581">
                  <c:v>700.68719482421886</c:v>
                </c:pt>
                <c:pt idx="3582">
                  <c:v>700.68719482421886</c:v>
                </c:pt>
                <c:pt idx="3583">
                  <c:v>672.85156249999989</c:v>
                </c:pt>
                <c:pt idx="3584">
                  <c:v>689.77862548828102</c:v>
                </c:pt>
                <c:pt idx="3585">
                  <c:v>701.76867675781307</c:v>
                </c:pt>
                <c:pt idx="3586">
                  <c:v>713.852783203125</c:v>
                </c:pt>
                <c:pt idx="3587">
                  <c:v>768.44262695312489</c:v>
                </c:pt>
                <c:pt idx="3588">
                  <c:v>768.20745849609398</c:v>
                </c:pt>
                <c:pt idx="3589">
                  <c:v>589.95587158203102</c:v>
                </c:pt>
                <c:pt idx="3590">
                  <c:v>608.66973876953114</c:v>
                </c:pt>
                <c:pt idx="3591">
                  <c:v>541.24353027343807</c:v>
                </c:pt>
                <c:pt idx="3592">
                  <c:v>581.16320800781295</c:v>
                </c:pt>
                <c:pt idx="3593">
                  <c:v>706.61169433593784</c:v>
                </c:pt>
                <c:pt idx="3594">
                  <c:v>879.40893554687523</c:v>
                </c:pt>
                <c:pt idx="3595">
                  <c:v>936.06768798828091</c:v>
                </c:pt>
                <c:pt idx="3596">
                  <c:v>856.32232666015602</c:v>
                </c:pt>
                <c:pt idx="3597">
                  <c:v>719.68316650390602</c:v>
                </c:pt>
                <c:pt idx="3598">
                  <c:v>633.731201171875</c:v>
                </c:pt>
                <c:pt idx="3599">
                  <c:v>615.11138916015614</c:v>
                </c:pt>
                <c:pt idx="3600">
                  <c:v>752.07971191406307</c:v>
                </c:pt>
                <c:pt idx="3601">
                  <c:v>774.4140625</c:v>
                </c:pt>
                <c:pt idx="3602">
                  <c:v>719.30700683593773</c:v>
                </c:pt>
                <c:pt idx="3603">
                  <c:v>735.38775634765614</c:v>
                </c:pt>
                <c:pt idx="3604">
                  <c:v>716.01562499999989</c:v>
                </c:pt>
                <c:pt idx="3605">
                  <c:v>566.25799560546886</c:v>
                </c:pt>
                <c:pt idx="3606">
                  <c:v>594.56384277343795</c:v>
                </c:pt>
                <c:pt idx="3607">
                  <c:v>653.43237304687511</c:v>
                </c:pt>
                <c:pt idx="3608">
                  <c:v>706.04742431640591</c:v>
                </c:pt>
                <c:pt idx="3609">
                  <c:v>730.54473876953114</c:v>
                </c:pt>
                <c:pt idx="3610">
                  <c:v>737.12744140625</c:v>
                </c:pt>
                <c:pt idx="3611">
                  <c:v>579.98767089843784</c:v>
                </c:pt>
                <c:pt idx="3612">
                  <c:v>571.524169921875</c:v>
                </c:pt>
                <c:pt idx="3613">
                  <c:v>653.71453857421909</c:v>
                </c:pt>
                <c:pt idx="3614">
                  <c:v>811.37152099609398</c:v>
                </c:pt>
                <c:pt idx="3615">
                  <c:v>828.25158691406295</c:v>
                </c:pt>
                <c:pt idx="3616">
                  <c:v>718.03747558593784</c:v>
                </c:pt>
                <c:pt idx="3617">
                  <c:v>706.7997436523442</c:v>
                </c:pt>
                <c:pt idx="3618">
                  <c:v>719.91827392578102</c:v>
                </c:pt>
                <c:pt idx="3619">
                  <c:v>726.21893310546898</c:v>
                </c:pt>
                <c:pt idx="3620">
                  <c:v>755.18304443359409</c:v>
                </c:pt>
                <c:pt idx="3621">
                  <c:v>735.29370117187523</c:v>
                </c:pt>
                <c:pt idx="3622">
                  <c:v>715.78051757812523</c:v>
                </c:pt>
                <c:pt idx="3623">
                  <c:v>768.63067626953114</c:v>
                </c:pt>
                <c:pt idx="3624">
                  <c:v>855.6640625</c:v>
                </c:pt>
                <c:pt idx="3625">
                  <c:v>640.07885742187511</c:v>
                </c:pt>
                <c:pt idx="3626">
                  <c:v>537.52893066406307</c:v>
                </c:pt>
                <c:pt idx="3627">
                  <c:v>568.04473876953114</c:v>
                </c:pt>
                <c:pt idx="3628">
                  <c:v>657.14697265625011</c:v>
                </c:pt>
                <c:pt idx="3629">
                  <c:v>718.31958007812511</c:v>
                </c:pt>
                <c:pt idx="3630">
                  <c:v>739.94866943359386</c:v>
                </c:pt>
                <c:pt idx="3631">
                  <c:v>717.14410400390591</c:v>
                </c:pt>
                <c:pt idx="3632">
                  <c:v>697.67791748046886</c:v>
                </c:pt>
                <c:pt idx="3633">
                  <c:v>728.89898681640602</c:v>
                </c:pt>
                <c:pt idx="3634">
                  <c:v>734.91754150390591</c:v>
                </c:pt>
                <c:pt idx="3635">
                  <c:v>732.84869384765602</c:v>
                </c:pt>
                <c:pt idx="3636">
                  <c:v>725.79565429687511</c:v>
                </c:pt>
                <c:pt idx="3637">
                  <c:v>705.67132568359398</c:v>
                </c:pt>
                <c:pt idx="3638">
                  <c:v>688.88525390625</c:v>
                </c:pt>
                <c:pt idx="3639">
                  <c:v>697.67791748046886</c:v>
                </c:pt>
                <c:pt idx="3640">
                  <c:v>693.540283203125</c:v>
                </c:pt>
                <c:pt idx="3641">
                  <c:v>710.37322998046886</c:v>
                </c:pt>
                <c:pt idx="3642">
                  <c:v>706.7997436523442</c:v>
                </c:pt>
                <c:pt idx="3643">
                  <c:v>707.64611816406284</c:v>
                </c:pt>
                <c:pt idx="3644">
                  <c:v>690.71905517578102</c:v>
                </c:pt>
                <c:pt idx="3645">
                  <c:v>695.89117431640602</c:v>
                </c:pt>
                <c:pt idx="3646">
                  <c:v>712.15997314453102</c:v>
                </c:pt>
                <c:pt idx="3647">
                  <c:v>703.64947509765614</c:v>
                </c:pt>
                <c:pt idx="3648">
                  <c:v>697.86596679687489</c:v>
                </c:pt>
                <c:pt idx="3649">
                  <c:v>680.51580810546886</c:v>
                </c:pt>
                <c:pt idx="3650">
                  <c:v>694.24554443359398</c:v>
                </c:pt>
                <c:pt idx="3651">
                  <c:v>703.17926025390602</c:v>
                </c:pt>
                <c:pt idx="3652">
                  <c:v>705.62426757812511</c:v>
                </c:pt>
                <c:pt idx="3653">
                  <c:v>715.45135498046886</c:v>
                </c:pt>
                <c:pt idx="3654">
                  <c:v>706.14147949218795</c:v>
                </c:pt>
                <c:pt idx="3655">
                  <c:v>698.71240234375</c:v>
                </c:pt>
                <c:pt idx="3656">
                  <c:v>703.27325439453102</c:v>
                </c:pt>
                <c:pt idx="3657">
                  <c:v>706.98785400390591</c:v>
                </c:pt>
                <c:pt idx="3658">
                  <c:v>708.11633300781307</c:v>
                </c:pt>
                <c:pt idx="3659">
                  <c:v>715.87457275390602</c:v>
                </c:pt>
                <c:pt idx="3660">
                  <c:v>703.88458251953114</c:v>
                </c:pt>
                <c:pt idx="3661">
                  <c:v>692.59979248046898</c:v>
                </c:pt>
                <c:pt idx="3662">
                  <c:v>693.68127441406295</c:v>
                </c:pt>
                <c:pt idx="3663">
                  <c:v>697.58392333984409</c:v>
                </c:pt>
                <c:pt idx="3664">
                  <c:v>718.36663818359375</c:v>
                </c:pt>
                <c:pt idx="3665">
                  <c:v>734.54138183593784</c:v>
                </c:pt>
                <c:pt idx="3666">
                  <c:v>705.90643310546886</c:v>
                </c:pt>
                <c:pt idx="3667">
                  <c:v>719.68316650390602</c:v>
                </c:pt>
                <c:pt idx="3668">
                  <c:v>714.22888183593795</c:v>
                </c:pt>
                <c:pt idx="3669">
                  <c:v>710.51434326171909</c:v>
                </c:pt>
                <c:pt idx="3670">
                  <c:v>714.08782958984398</c:v>
                </c:pt>
                <c:pt idx="3671">
                  <c:v>700.26403808593784</c:v>
                </c:pt>
                <c:pt idx="3672">
                  <c:v>686.34619140624989</c:v>
                </c:pt>
                <c:pt idx="3673">
                  <c:v>708.49249267578102</c:v>
                </c:pt>
                <c:pt idx="3674">
                  <c:v>703.03820800781295</c:v>
                </c:pt>
                <c:pt idx="3675">
                  <c:v>723.6328125</c:v>
                </c:pt>
                <c:pt idx="3676">
                  <c:v>704.91900634765614</c:v>
                </c:pt>
                <c:pt idx="3677">
                  <c:v>724.667236328125</c:v>
                </c:pt>
                <c:pt idx="3678">
                  <c:v>716.81494140625</c:v>
                </c:pt>
                <c:pt idx="3679">
                  <c:v>701.29846191406307</c:v>
                </c:pt>
                <c:pt idx="3680">
                  <c:v>698.2421875</c:v>
                </c:pt>
                <c:pt idx="3681">
                  <c:v>711.73681640625</c:v>
                </c:pt>
                <c:pt idx="3682">
                  <c:v>706.47064208984398</c:v>
                </c:pt>
                <c:pt idx="3683">
                  <c:v>712.63018798828102</c:v>
                </c:pt>
                <c:pt idx="3684">
                  <c:v>726.83013916015602</c:v>
                </c:pt>
                <c:pt idx="3685">
                  <c:v>717.28515625000011</c:v>
                </c:pt>
                <c:pt idx="3686">
                  <c:v>720.62353515625011</c:v>
                </c:pt>
                <c:pt idx="3687">
                  <c:v>717.56726074218784</c:v>
                </c:pt>
                <c:pt idx="3688">
                  <c:v>699.18255615234398</c:v>
                </c:pt>
                <c:pt idx="3689">
                  <c:v>715.73352050781307</c:v>
                </c:pt>
                <c:pt idx="3690">
                  <c:v>723.96197509765602</c:v>
                </c:pt>
                <c:pt idx="3691">
                  <c:v>714.55804443359398</c:v>
                </c:pt>
                <c:pt idx="3692">
                  <c:v>699.41766357421886</c:v>
                </c:pt>
                <c:pt idx="3693">
                  <c:v>708.58648681640602</c:v>
                </c:pt>
                <c:pt idx="3694">
                  <c:v>701.90972900390591</c:v>
                </c:pt>
                <c:pt idx="3695">
                  <c:v>722.26922607421886</c:v>
                </c:pt>
                <c:pt idx="3696">
                  <c:v>710.93749999999989</c:v>
                </c:pt>
                <c:pt idx="3697">
                  <c:v>733.97711181640591</c:v>
                </c:pt>
                <c:pt idx="3698">
                  <c:v>723.39770507812511</c:v>
                </c:pt>
                <c:pt idx="3699">
                  <c:v>703.17926025390602</c:v>
                </c:pt>
                <c:pt idx="3700">
                  <c:v>706.04742431640591</c:v>
                </c:pt>
                <c:pt idx="3701">
                  <c:v>711.0785522460942</c:v>
                </c:pt>
                <c:pt idx="3702">
                  <c:v>697.20776367187511</c:v>
                </c:pt>
                <c:pt idx="3703">
                  <c:v>717.80236816406284</c:v>
                </c:pt>
                <c:pt idx="3704">
                  <c:v>710.32623291015602</c:v>
                </c:pt>
                <c:pt idx="3705">
                  <c:v>659.45098876953102</c:v>
                </c:pt>
                <c:pt idx="3706">
                  <c:v>651.22247314453102</c:v>
                </c:pt>
                <c:pt idx="3707">
                  <c:v>708.86865234374989</c:v>
                </c:pt>
                <c:pt idx="3708">
                  <c:v>759.69689941406295</c:v>
                </c:pt>
                <c:pt idx="3709">
                  <c:v>763.27038574218818</c:v>
                </c:pt>
                <c:pt idx="3710">
                  <c:v>760.825439453125</c:v>
                </c:pt>
                <c:pt idx="3711">
                  <c:v>730.96789550781295</c:v>
                </c:pt>
                <c:pt idx="3712">
                  <c:v>712.442138671875</c:v>
                </c:pt>
                <c:pt idx="3713">
                  <c:v>710.37322998046886</c:v>
                </c:pt>
                <c:pt idx="3714">
                  <c:v>691.75347900390602</c:v>
                </c:pt>
                <c:pt idx="3715">
                  <c:v>697.20776367187511</c:v>
                </c:pt>
                <c:pt idx="3716">
                  <c:v>686.48724365234398</c:v>
                </c:pt>
                <c:pt idx="3717">
                  <c:v>693.77532958984409</c:v>
                </c:pt>
                <c:pt idx="3718">
                  <c:v>720.43548583984398</c:v>
                </c:pt>
                <c:pt idx="3719">
                  <c:v>777.47033691406307</c:v>
                </c:pt>
                <c:pt idx="3720">
                  <c:v>868.59448242187511</c:v>
                </c:pt>
                <c:pt idx="3721">
                  <c:v>701.11041259765614</c:v>
                </c:pt>
                <c:pt idx="3722">
                  <c:v>622.35241699218784</c:v>
                </c:pt>
                <c:pt idx="3723">
                  <c:v>607.54119873046886</c:v>
                </c:pt>
                <c:pt idx="3724">
                  <c:v>652.25695800781295</c:v>
                </c:pt>
                <c:pt idx="3725">
                  <c:v>697.44287109374989</c:v>
                </c:pt>
                <c:pt idx="3726">
                  <c:v>733.17779541015614</c:v>
                </c:pt>
                <c:pt idx="3727">
                  <c:v>719.447998046875</c:v>
                </c:pt>
                <c:pt idx="3728">
                  <c:v>710.98455810546886</c:v>
                </c:pt>
                <c:pt idx="3729">
                  <c:v>722.92755126953102</c:v>
                </c:pt>
                <c:pt idx="3730">
                  <c:v>705.38916015625</c:v>
                </c:pt>
                <c:pt idx="3731">
                  <c:v>727.95861816406284</c:v>
                </c:pt>
                <c:pt idx="3732">
                  <c:v>718.78979492187523</c:v>
                </c:pt>
                <c:pt idx="3733">
                  <c:v>708.21038818359398</c:v>
                </c:pt>
                <c:pt idx="3734">
                  <c:v>717.61431884765614</c:v>
                </c:pt>
                <c:pt idx="3735">
                  <c:v>714.13482666015614</c:v>
                </c:pt>
                <c:pt idx="3736">
                  <c:v>698.75939941406295</c:v>
                </c:pt>
                <c:pt idx="3737">
                  <c:v>714.13482666015614</c:v>
                </c:pt>
                <c:pt idx="3738">
                  <c:v>709.38586425781307</c:v>
                </c:pt>
                <c:pt idx="3739">
                  <c:v>727.01824951171898</c:v>
                </c:pt>
                <c:pt idx="3740">
                  <c:v>725.04339599609409</c:v>
                </c:pt>
                <c:pt idx="3741">
                  <c:v>719.54211425781295</c:v>
                </c:pt>
                <c:pt idx="3742">
                  <c:v>694.71569824218807</c:v>
                </c:pt>
                <c:pt idx="3743">
                  <c:v>719.40106201171886</c:v>
                </c:pt>
                <c:pt idx="3744">
                  <c:v>709.85601806640591</c:v>
                </c:pt>
                <c:pt idx="3745">
                  <c:v>733.13079833984409</c:v>
                </c:pt>
                <c:pt idx="3746">
                  <c:v>723.86791992187489</c:v>
                </c:pt>
                <c:pt idx="3747">
                  <c:v>558.96990966796898</c:v>
                </c:pt>
                <c:pt idx="3748">
                  <c:v>550.41229248046875</c:v>
                </c:pt>
                <c:pt idx="3749">
                  <c:v>611.82000732421886</c:v>
                </c:pt>
                <c:pt idx="3750">
                  <c:v>854.11242675781295</c:v>
                </c:pt>
                <c:pt idx="3751">
                  <c:v>976.36358642578091</c:v>
                </c:pt>
                <c:pt idx="3752">
                  <c:v>926.85186767578091</c:v>
                </c:pt>
                <c:pt idx="3753">
                  <c:v>774.88427734375</c:v>
                </c:pt>
                <c:pt idx="3754">
                  <c:v>679.24627685546886</c:v>
                </c:pt>
                <c:pt idx="3755">
                  <c:v>636.17620849609398</c:v>
                </c:pt>
                <c:pt idx="3756">
                  <c:v>654.09069824218807</c:v>
                </c:pt>
                <c:pt idx="3757">
                  <c:v>644.31060791015602</c:v>
                </c:pt>
                <c:pt idx="3758">
                  <c:v>658.88671875</c:v>
                </c:pt>
                <c:pt idx="3759">
                  <c:v>685.07666015625</c:v>
                </c:pt>
                <c:pt idx="3760">
                  <c:v>728.14666748046875</c:v>
                </c:pt>
                <c:pt idx="3761">
                  <c:v>758.05120849609386</c:v>
                </c:pt>
                <c:pt idx="3762">
                  <c:v>744.79168701171898</c:v>
                </c:pt>
                <c:pt idx="3763">
                  <c:v>737.59765625</c:v>
                </c:pt>
                <c:pt idx="3764">
                  <c:v>751.13934326171909</c:v>
                </c:pt>
                <c:pt idx="3765">
                  <c:v>714.69903564453114</c:v>
                </c:pt>
                <c:pt idx="3766">
                  <c:v>845.78991699218807</c:v>
                </c:pt>
                <c:pt idx="3767">
                  <c:v>781.79614257812523</c:v>
                </c:pt>
                <c:pt idx="3768">
                  <c:v>639.56164550781295</c:v>
                </c:pt>
                <c:pt idx="3769">
                  <c:v>605.47235107421898</c:v>
                </c:pt>
                <c:pt idx="3770">
                  <c:v>656.72387695312523</c:v>
                </c:pt>
                <c:pt idx="3771">
                  <c:v>695.6560668945308</c:v>
                </c:pt>
                <c:pt idx="3772">
                  <c:v>730.92083740234398</c:v>
                </c:pt>
                <c:pt idx="3773">
                  <c:v>737.78570556640625</c:v>
                </c:pt>
                <c:pt idx="3774">
                  <c:v>765.57440185546898</c:v>
                </c:pt>
                <c:pt idx="3775">
                  <c:v>773.28558349609409</c:v>
                </c:pt>
                <c:pt idx="3776">
                  <c:v>702.80310058593784</c:v>
                </c:pt>
                <c:pt idx="3777">
                  <c:v>664.95227050781295</c:v>
                </c:pt>
                <c:pt idx="3778">
                  <c:v>646.14434814453102</c:v>
                </c:pt>
                <c:pt idx="3779">
                  <c:v>620.565673828125</c:v>
                </c:pt>
                <c:pt idx="3780">
                  <c:v>734.11822509765602</c:v>
                </c:pt>
                <c:pt idx="3781">
                  <c:v>781.04382324218807</c:v>
                </c:pt>
                <c:pt idx="3782">
                  <c:v>763.92864990234398</c:v>
                </c:pt>
                <c:pt idx="3783">
                  <c:v>727.72351074218807</c:v>
                </c:pt>
                <c:pt idx="3784">
                  <c:v>716.43878173828114</c:v>
                </c:pt>
                <c:pt idx="3785">
                  <c:v>695.18591308593784</c:v>
                </c:pt>
                <c:pt idx="3786">
                  <c:v>696.45544433593784</c:v>
                </c:pt>
                <c:pt idx="3787">
                  <c:v>709.33880615234398</c:v>
                </c:pt>
                <c:pt idx="3788">
                  <c:v>783.11273193359409</c:v>
                </c:pt>
                <c:pt idx="3789">
                  <c:v>838.45489501953102</c:v>
                </c:pt>
                <c:pt idx="3790">
                  <c:v>836.997314453125</c:v>
                </c:pt>
                <c:pt idx="3791">
                  <c:v>812.40594482421886</c:v>
                </c:pt>
                <c:pt idx="3792">
                  <c:v>754.24261474609398</c:v>
                </c:pt>
                <c:pt idx="3793">
                  <c:v>711.7838745117192</c:v>
                </c:pt>
                <c:pt idx="3794">
                  <c:v>664.90521240234386</c:v>
                </c:pt>
                <c:pt idx="3795">
                  <c:v>579.141357421875</c:v>
                </c:pt>
                <c:pt idx="3796">
                  <c:v>469.77359008789097</c:v>
                </c:pt>
                <c:pt idx="3797">
                  <c:v>538.46936035156295</c:v>
                </c:pt>
                <c:pt idx="3798">
                  <c:v>638.99743652343795</c:v>
                </c:pt>
                <c:pt idx="3799">
                  <c:v>736.65728759765602</c:v>
                </c:pt>
                <c:pt idx="3800">
                  <c:v>810.38409423828114</c:v>
                </c:pt>
                <c:pt idx="3801">
                  <c:v>788.56695556640602</c:v>
                </c:pt>
                <c:pt idx="3802">
                  <c:v>742.58172607421898</c:v>
                </c:pt>
                <c:pt idx="3803">
                  <c:v>697.58392333984409</c:v>
                </c:pt>
                <c:pt idx="3804">
                  <c:v>733.31884765625011</c:v>
                </c:pt>
                <c:pt idx="3805">
                  <c:v>692.59979248046898</c:v>
                </c:pt>
                <c:pt idx="3806">
                  <c:v>708.39843750000011</c:v>
                </c:pt>
                <c:pt idx="3807">
                  <c:v>723.49176025390602</c:v>
                </c:pt>
                <c:pt idx="3808">
                  <c:v>709.85601806640591</c:v>
                </c:pt>
                <c:pt idx="3809">
                  <c:v>703.46136474609398</c:v>
                </c:pt>
                <c:pt idx="3810">
                  <c:v>720.62353515625011</c:v>
                </c:pt>
                <c:pt idx="3811">
                  <c:v>725.88977050781318</c:v>
                </c:pt>
                <c:pt idx="3812">
                  <c:v>707.69317626953125</c:v>
                </c:pt>
                <c:pt idx="3813">
                  <c:v>712.11297607421898</c:v>
                </c:pt>
                <c:pt idx="3814">
                  <c:v>713.14739990234398</c:v>
                </c:pt>
                <c:pt idx="3815">
                  <c:v>721.51690673828102</c:v>
                </c:pt>
                <c:pt idx="3816">
                  <c:v>717.80236816406284</c:v>
                </c:pt>
                <c:pt idx="3817">
                  <c:v>730.68572998046898</c:v>
                </c:pt>
                <c:pt idx="3818">
                  <c:v>715.68646240234398</c:v>
                </c:pt>
                <c:pt idx="3819">
                  <c:v>701.76867675781307</c:v>
                </c:pt>
                <c:pt idx="3820">
                  <c:v>706.28253173828114</c:v>
                </c:pt>
                <c:pt idx="3821">
                  <c:v>705.15411376953102</c:v>
                </c:pt>
                <c:pt idx="3822">
                  <c:v>705.859375</c:v>
                </c:pt>
                <c:pt idx="3823">
                  <c:v>724.57318115234409</c:v>
                </c:pt>
                <c:pt idx="3824">
                  <c:v>723.7738647460942</c:v>
                </c:pt>
                <c:pt idx="3825">
                  <c:v>711.313720703125</c:v>
                </c:pt>
                <c:pt idx="3826">
                  <c:v>728.24072265625011</c:v>
                </c:pt>
                <c:pt idx="3827">
                  <c:v>703.17926025390602</c:v>
                </c:pt>
                <c:pt idx="3828">
                  <c:v>713.05340576171898</c:v>
                </c:pt>
                <c:pt idx="3829">
                  <c:v>705.62426757812511</c:v>
                </c:pt>
                <c:pt idx="3830">
                  <c:v>708.58648681640602</c:v>
                </c:pt>
                <c:pt idx="3831">
                  <c:v>740.55987548828102</c:v>
                </c:pt>
                <c:pt idx="3832">
                  <c:v>731.90826416015602</c:v>
                </c:pt>
                <c:pt idx="3833">
                  <c:v>714.60504150390602</c:v>
                </c:pt>
                <c:pt idx="3834">
                  <c:v>694.85675048828091</c:v>
                </c:pt>
                <c:pt idx="3835">
                  <c:v>699.27661132812511</c:v>
                </c:pt>
                <c:pt idx="3836">
                  <c:v>706.37658691406295</c:v>
                </c:pt>
                <c:pt idx="3837">
                  <c:v>706.235595703125</c:v>
                </c:pt>
                <c:pt idx="3838">
                  <c:v>695.56207275390591</c:v>
                </c:pt>
                <c:pt idx="3839">
                  <c:v>710.93749999999989</c:v>
                </c:pt>
                <c:pt idx="3840">
                  <c:v>721.65802001953102</c:v>
                </c:pt>
                <c:pt idx="3841">
                  <c:v>722.78643798828114</c:v>
                </c:pt>
                <c:pt idx="3842">
                  <c:v>716.10968017578102</c:v>
                </c:pt>
                <c:pt idx="3843">
                  <c:v>716.57989501953114</c:v>
                </c:pt>
                <c:pt idx="3844">
                  <c:v>702.75604248046886</c:v>
                </c:pt>
                <c:pt idx="3845">
                  <c:v>696.40838623046909</c:v>
                </c:pt>
                <c:pt idx="3846">
                  <c:v>708.39843750000011</c:v>
                </c:pt>
                <c:pt idx="3847">
                  <c:v>714.60504150390602</c:v>
                </c:pt>
                <c:pt idx="3848">
                  <c:v>708.39843750000011</c:v>
                </c:pt>
                <c:pt idx="3849">
                  <c:v>703.03820800781295</c:v>
                </c:pt>
                <c:pt idx="3850">
                  <c:v>703.3203125</c:v>
                </c:pt>
                <c:pt idx="3851">
                  <c:v>706.61169433593784</c:v>
                </c:pt>
                <c:pt idx="3852">
                  <c:v>702.70904541015614</c:v>
                </c:pt>
                <c:pt idx="3853">
                  <c:v>698.33624267578091</c:v>
                </c:pt>
                <c:pt idx="3854">
                  <c:v>694.95080566406295</c:v>
                </c:pt>
                <c:pt idx="3855">
                  <c:v>698.33624267578091</c:v>
                </c:pt>
                <c:pt idx="3856">
                  <c:v>704.68389892578114</c:v>
                </c:pt>
                <c:pt idx="3857">
                  <c:v>710.32623291015602</c:v>
                </c:pt>
                <c:pt idx="3858">
                  <c:v>704.44879150390602</c:v>
                </c:pt>
                <c:pt idx="3859">
                  <c:v>706.28253173828114</c:v>
                </c:pt>
                <c:pt idx="3860">
                  <c:v>698.00708007812511</c:v>
                </c:pt>
                <c:pt idx="3861">
                  <c:v>692.17663574218807</c:v>
                </c:pt>
                <c:pt idx="3862">
                  <c:v>698.10113525390602</c:v>
                </c:pt>
                <c:pt idx="3863">
                  <c:v>693.44616699218784</c:v>
                </c:pt>
                <c:pt idx="3864">
                  <c:v>710.044189453125</c:v>
                </c:pt>
                <c:pt idx="3865">
                  <c:v>703.74346923828114</c:v>
                </c:pt>
                <c:pt idx="3866">
                  <c:v>697.20776367187511</c:v>
                </c:pt>
                <c:pt idx="3867">
                  <c:v>715.73352050781307</c:v>
                </c:pt>
                <c:pt idx="3868">
                  <c:v>718.78979492187523</c:v>
                </c:pt>
                <c:pt idx="3869">
                  <c:v>710.561279296875</c:v>
                </c:pt>
                <c:pt idx="3870">
                  <c:v>711.92492675781295</c:v>
                </c:pt>
                <c:pt idx="3871">
                  <c:v>723.91491699218795</c:v>
                </c:pt>
                <c:pt idx="3872">
                  <c:v>703.64947509765614</c:v>
                </c:pt>
                <c:pt idx="3873">
                  <c:v>688.17999267578114</c:v>
                </c:pt>
                <c:pt idx="3874">
                  <c:v>691.23626708984386</c:v>
                </c:pt>
                <c:pt idx="3875">
                  <c:v>675.53167724609409</c:v>
                </c:pt>
                <c:pt idx="3876">
                  <c:v>701.39251708984386</c:v>
                </c:pt>
                <c:pt idx="3877">
                  <c:v>713.80572509765602</c:v>
                </c:pt>
                <c:pt idx="3878">
                  <c:v>710.09112548828091</c:v>
                </c:pt>
                <c:pt idx="3879">
                  <c:v>683.28991699218807</c:v>
                </c:pt>
                <c:pt idx="3880">
                  <c:v>679.90447998046898</c:v>
                </c:pt>
                <c:pt idx="3881">
                  <c:v>707.55206298828091</c:v>
                </c:pt>
                <c:pt idx="3882">
                  <c:v>708.72760009765602</c:v>
                </c:pt>
                <c:pt idx="3883">
                  <c:v>701.43951416015602</c:v>
                </c:pt>
                <c:pt idx="3884">
                  <c:v>695.42102050781295</c:v>
                </c:pt>
                <c:pt idx="3885">
                  <c:v>696.12628173828102</c:v>
                </c:pt>
                <c:pt idx="3886">
                  <c:v>706.235595703125</c:v>
                </c:pt>
                <c:pt idx="3887">
                  <c:v>714.74609375</c:v>
                </c:pt>
                <c:pt idx="3888">
                  <c:v>711.0785522460942</c:v>
                </c:pt>
                <c:pt idx="3889">
                  <c:v>703.64947509765614</c:v>
                </c:pt>
                <c:pt idx="3890">
                  <c:v>705.90643310546886</c:v>
                </c:pt>
                <c:pt idx="3891">
                  <c:v>717.19110107421898</c:v>
                </c:pt>
                <c:pt idx="3892">
                  <c:v>713.57061767578102</c:v>
                </c:pt>
                <c:pt idx="3893">
                  <c:v>687.23956298828102</c:v>
                </c:pt>
                <c:pt idx="3894">
                  <c:v>690.24877929687523</c:v>
                </c:pt>
                <c:pt idx="3895">
                  <c:v>700.16998291015614</c:v>
                </c:pt>
                <c:pt idx="3896">
                  <c:v>700.92230224609409</c:v>
                </c:pt>
                <c:pt idx="3897">
                  <c:v>710.561279296875</c:v>
                </c:pt>
                <c:pt idx="3898">
                  <c:v>703.93157958984398</c:v>
                </c:pt>
                <c:pt idx="3899">
                  <c:v>681.17401123046909</c:v>
                </c:pt>
                <c:pt idx="3900">
                  <c:v>692.12963867187511</c:v>
                </c:pt>
                <c:pt idx="3901">
                  <c:v>714.32293701171886</c:v>
                </c:pt>
                <c:pt idx="3902">
                  <c:v>725.65466308593773</c:v>
                </c:pt>
                <c:pt idx="3903">
                  <c:v>717.19110107421898</c:v>
                </c:pt>
                <c:pt idx="3904">
                  <c:v>707.505126953125</c:v>
                </c:pt>
                <c:pt idx="3905">
                  <c:v>695.56207275390591</c:v>
                </c:pt>
                <c:pt idx="3906">
                  <c:v>698.99450683593784</c:v>
                </c:pt>
                <c:pt idx="3907">
                  <c:v>705.53021240234386</c:v>
                </c:pt>
                <c:pt idx="3908">
                  <c:v>700.49914550781307</c:v>
                </c:pt>
                <c:pt idx="3909">
                  <c:v>691.89453125000011</c:v>
                </c:pt>
                <c:pt idx="3910">
                  <c:v>697.86596679687489</c:v>
                </c:pt>
                <c:pt idx="3911">
                  <c:v>712.48913574218807</c:v>
                </c:pt>
                <c:pt idx="3912">
                  <c:v>687.051513671875</c:v>
                </c:pt>
                <c:pt idx="3913">
                  <c:v>687.33361816406284</c:v>
                </c:pt>
                <c:pt idx="3914">
                  <c:v>694.05737304687511</c:v>
                </c:pt>
                <c:pt idx="3915">
                  <c:v>699.32366943359386</c:v>
                </c:pt>
                <c:pt idx="3916">
                  <c:v>712.67724609374989</c:v>
                </c:pt>
                <c:pt idx="3917">
                  <c:v>709.90307617187511</c:v>
                </c:pt>
                <c:pt idx="3918">
                  <c:v>711.64276123046898</c:v>
                </c:pt>
                <c:pt idx="3919">
                  <c:v>685.923095703125</c:v>
                </c:pt>
                <c:pt idx="3920">
                  <c:v>704.58984375000011</c:v>
                </c:pt>
                <c:pt idx="3921">
                  <c:v>700.12298583984398</c:v>
                </c:pt>
                <c:pt idx="3922">
                  <c:v>697.58392333984409</c:v>
                </c:pt>
                <c:pt idx="3923">
                  <c:v>699.55877685546898</c:v>
                </c:pt>
                <c:pt idx="3924">
                  <c:v>701.11041259765614</c:v>
                </c:pt>
                <c:pt idx="3925">
                  <c:v>707.92822265625</c:v>
                </c:pt>
                <c:pt idx="3926">
                  <c:v>715.16925048828091</c:v>
                </c:pt>
                <c:pt idx="3927">
                  <c:v>699.51171875</c:v>
                </c:pt>
                <c:pt idx="3928">
                  <c:v>688.93231201171886</c:v>
                </c:pt>
                <c:pt idx="3929">
                  <c:v>699.32366943359386</c:v>
                </c:pt>
                <c:pt idx="3930">
                  <c:v>702.09783935546898</c:v>
                </c:pt>
                <c:pt idx="3931">
                  <c:v>699.887939453125</c:v>
                </c:pt>
                <c:pt idx="3932">
                  <c:v>688.88525390625</c:v>
                </c:pt>
                <c:pt idx="3933">
                  <c:v>699.22961425781307</c:v>
                </c:pt>
                <c:pt idx="3934">
                  <c:v>709.15075683593784</c:v>
                </c:pt>
                <c:pt idx="3935">
                  <c:v>713.14739990234398</c:v>
                </c:pt>
                <c:pt idx="3936">
                  <c:v>710.27923583984409</c:v>
                </c:pt>
                <c:pt idx="3937">
                  <c:v>687.23956298828102</c:v>
                </c:pt>
                <c:pt idx="3938">
                  <c:v>669.23101806640602</c:v>
                </c:pt>
                <c:pt idx="3939">
                  <c:v>663.58862304687511</c:v>
                </c:pt>
                <c:pt idx="3940">
                  <c:v>687.94488525390602</c:v>
                </c:pt>
                <c:pt idx="3941">
                  <c:v>717.89642333984398</c:v>
                </c:pt>
                <c:pt idx="3942">
                  <c:v>732.09637451171909</c:v>
                </c:pt>
                <c:pt idx="3943">
                  <c:v>701.76867675781307</c:v>
                </c:pt>
                <c:pt idx="3944">
                  <c:v>669.936279296875</c:v>
                </c:pt>
                <c:pt idx="3945">
                  <c:v>666.55096435546886</c:v>
                </c:pt>
                <c:pt idx="3946">
                  <c:v>723.20965576171898</c:v>
                </c:pt>
                <c:pt idx="3947">
                  <c:v>755.37109375</c:v>
                </c:pt>
                <c:pt idx="3948">
                  <c:v>745.63800048828102</c:v>
                </c:pt>
                <c:pt idx="3949">
                  <c:v>710.13818359375</c:v>
                </c:pt>
                <c:pt idx="3950">
                  <c:v>690.38989257812523</c:v>
                </c:pt>
                <c:pt idx="3951">
                  <c:v>685.12371826171909</c:v>
                </c:pt>
                <c:pt idx="3952">
                  <c:v>670.82971191406295</c:v>
                </c:pt>
                <c:pt idx="3953">
                  <c:v>700.26403808593784</c:v>
                </c:pt>
                <c:pt idx="3954">
                  <c:v>696.26739501953102</c:v>
                </c:pt>
                <c:pt idx="3955">
                  <c:v>704.96606445312489</c:v>
                </c:pt>
                <c:pt idx="3956">
                  <c:v>710.93749999999989</c:v>
                </c:pt>
                <c:pt idx="3957">
                  <c:v>697.53692626953102</c:v>
                </c:pt>
                <c:pt idx="3958">
                  <c:v>689.54351806640602</c:v>
                </c:pt>
                <c:pt idx="3959">
                  <c:v>699.08856201171898</c:v>
                </c:pt>
                <c:pt idx="3960">
                  <c:v>697.16070556640614</c:v>
                </c:pt>
                <c:pt idx="3961">
                  <c:v>695.56207275390591</c:v>
                </c:pt>
                <c:pt idx="3962">
                  <c:v>691.51831054687523</c:v>
                </c:pt>
                <c:pt idx="3963">
                  <c:v>678.0707397460942</c:v>
                </c:pt>
                <c:pt idx="3964">
                  <c:v>672.89862060546886</c:v>
                </c:pt>
                <c:pt idx="3965">
                  <c:v>661.89599609374989</c:v>
                </c:pt>
                <c:pt idx="3966">
                  <c:v>672.38134765625011</c:v>
                </c:pt>
                <c:pt idx="3967">
                  <c:v>681.40911865234398</c:v>
                </c:pt>
                <c:pt idx="3968">
                  <c:v>702.23883056640625</c:v>
                </c:pt>
                <c:pt idx="3969">
                  <c:v>696.12628173828102</c:v>
                </c:pt>
                <c:pt idx="3970">
                  <c:v>692.41174316406295</c:v>
                </c:pt>
                <c:pt idx="3971">
                  <c:v>682.11450195312511</c:v>
                </c:pt>
                <c:pt idx="3972">
                  <c:v>672.47534179687511</c:v>
                </c:pt>
                <c:pt idx="3973">
                  <c:v>666.3628540039058</c:v>
                </c:pt>
                <c:pt idx="3974">
                  <c:v>681.12701416015602</c:v>
                </c:pt>
                <c:pt idx="3975">
                  <c:v>746.95458984374989</c:v>
                </c:pt>
                <c:pt idx="3976">
                  <c:v>753.11413574218807</c:v>
                </c:pt>
                <c:pt idx="3977">
                  <c:v>719.54211425781295</c:v>
                </c:pt>
                <c:pt idx="3978">
                  <c:v>661.23773193359409</c:v>
                </c:pt>
                <c:pt idx="3979">
                  <c:v>613.98291015625</c:v>
                </c:pt>
                <c:pt idx="3980">
                  <c:v>620.51867675781307</c:v>
                </c:pt>
                <c:pt idx="3981">
                  <c:v>644.02850341796898</c:v>
                </c:pt>
                <c:pt idx="3982">
                  <c:v>704.02557373046898</c:v>
                </c:pt>
                <c:pt idx="3983">
                  <c:v>683.80712890624989</c:v>
                </c:pt>
                <c:pt idx="3984">
                  <c:v>666.1747436523442</c:v>
                </c:pt>
                <c:pt idx="3985">
                  <c:v>648.49536132812511</c:v>
                </c:pt>
                <c:pt idx="3986">
                  <c:v>660.95556640624989</c:v>
                </c:pt>
                <c:pt idx="3987">
                  <c:v>654.79602050781307</c:v>
                </c:pt>
                <c:pt idx="3988">
                  <c:v>657.14697265625011</c:v>
                </c:pt>
                <c:pt idx="3989">
                  <c:v>676.37805175781307</c:v>
                </c:pt>
                <c:pt idx="3990">
                  <c:v>672.05224609374977</c:v>
                </c:pt>
                <c:pt idx="3991">
                  <c:v>670.54760742187489</c:v>
                </c:pt>
                <c:pt idx="3992">
                  <c:v>681.83233642578091</c:v>
                </c:pt>
                <c:pt idx="3993">
                  <c:v>675.29656982421886</c:v>
                </c:pt>
                <c:pt idx="3994">
                  <c:v>674.63830566406307</c:v>
                </c:pt>
                <c:pt idx="3995">
                  <c:v>675.10852050781307</c:v>
                </c:pt>
                <c:pt idx="3996">
                  <c:v>679.48132324218807</c:v>
                </c:pt>
                <c:pt idx="3997">
                  <c:v>664.29400634765625</c:v>
                </c:pt>
                <c:pt idx="3998">
                  <c:v>686.53430175781307</c:v>
                </c:pt>
                <c:pt idx="3999">
                  <c:v>673.79193115234409</c:v>
                </c:pt>
                <c:pt idx="4000">
                  <c:v>658.51049804687511</c:v>
                </c:pt>
                <c:pt idx="4001">
                  <c:v>630.62792968749989</c:v>
                </c:pt>
                <c:pt idx="4002">
                  <c:v>684.46539306640602</c:v>
                </c:pt>
                <c:pt idx="4003">
                  <c:v>703.555419921875</c:v>
                </c:pt>
                <c:pt idx="4004">
                  <c:v>699.51171875</c:v>
                </c:pt>
                <c:pt idx="4005">
                  <c:v>738.58508300781307</c:v>
                </c:pt>
                <c:pt idx="4006">
                  <c:v>657.6171875</c:v>
                </c:pt>
                <c:pt idx="4007">
                  <c:v>701.90972900390591</c:v>
                </c:pt>
                <c:pt idx="4008">
                  <c:v>705.8123168945308</c:v>
                </c:pt>
                <c:pt idx="4009">
                  <c:v>677.9296875</c:v>
                </c:pt>
                <c:pt idx="4010">
                  <c:v>645.58013916015614</c:v>
                </c:pt>
                <c:pt idx="4011">
                  <c:v>631.56829833984398</c:v>
                </c:pt>
                <c:pt idx="4012">
                  <c:v>612.90148925781307</c:v>
                </c:pt>
                <c:pt idx="4013">
                  <c:v>617.74450683593784</c:v>
                </c:pt>
                <c:pt idx="4014">
                  <c:v>588.59228515625</c:v>
                </c:pt>
                <c:pt idx="4015">
                  <c:v>645.67419433593795</c:v>
                </c:pt>
                <c:pt idx="4016">
                  <c:v>670.82971191406295</c:v>
                </c:pt>
                <c:pt idx="4017">
                  <c:v>700.12298583984398</c:v>
                </c:pt>
                <c:pt idx="4018">
                  <c:v>707.69317626953125</c:v>
                </c:pt>
                <c:pt idx="4019">
                  <c:v>669.70123291015614</c:v>
                </c:pt>
                <c:pt idx="4020">
                  <c:v>697.16070556640614</c:v>
                </c:pt>
                <c:pt idx="4021">
                  <c:v>715.49841308593784</c:v>
                </c:pt>
                <c:pt idx="4022">
                  <c:v>665.18731689453091</c:v>
                </c:pt>
                <c:pt idx="4023">
                  <c:v>648.26025390625</c:v>
                </c:pt>
                <c:pt idx="4024">
                  <c:v>679.52838134765625</c:v>
                </c:pt>
                <c:pt idx="4025">
                  <c:v>675.766845703125</c:v>
                </c:pt>
                <c:pt idx="4026">
                  <c:v>681.64422607421886</c:v>
                </c:pt>
                <c:pt idx="4027">
                  <c:v>662.83636474609398</c:v>
                </c:pt>
                <c:pt idx="4028">
                  <c:v>647.03771972656295</c:v>
                </c:pt>
                <c:pt idx="4029">
                  <c:v>672.47534179687511</c:v>
                </c:pt>
                <c:pt idx="4030">
                  <c:v>662.36614990234386</c:v>
                </c:pt>
                <c:pt idx="4031">
                  <c:v>670.50054931640602</c:v>
                </c:pt>
                <c:pt idx="4032">
                  <c:v>674.54425048828091</c:v>
                </c:pt>
                <c:pt idx="4033">
                  <c:v>661.94299316406284</c:v>
                </c:pt>
                <c:pt idx="4034">
                  <c:v>671.58203125000011</c:v>
                </c:pt>
                <c:pt idx="4035">
                  <c:v>664.95227050781295</c:v>
                </c:pt>
                <c:pt idx="4036">
                  <c:v>659.262939453125</c:v>
                </c:pt>
                <c:pt idx="4037">
                  <c:v>666.1747436523442</c:v>
                </c:pt>
                <c:pt idx="4038">
                  <c:v>620.18951416015614</c:v>
                </c:pt>
                <c:pt idx="4039">
                  <c:v>570.63079833984409</c:v>
                </c:pt>
                <c:pt idx="4040">
                  <c:v>609.0458984375</c:v>
                </c:pt>
                <c:pt idx="4041">
                  <c:v>664.43505859374989</c:v>
                </c:pt>
                <c:pt idx="4042">
                  <c:v>718.46063232421886</c:v>
                </c:pt>
                <c:pt idx="4043">
                  <c:v>732.42547607421898</c:v>
                </c:pt>
                <c:pt idx="4044">
                  <c:v>717.80236816406284</c:v>
                </c:pt>
                <c:pt idx="4045">
                  <c:v>670.82971191406295</c:v>
                </c:pt>
                <c:pt idx="4046">
                  <c:v>644.31060791015602</c:v>
                </c:pt>
                <c:pt idx="4047">
                  <c:v>657.71124267578102</c:v>
                </c:pt>
                <c:pt idx="4048">
                  <c:v>677.31842041015602</c:v>
                </c:pt>
                <c:pt idx="4049">
                  <c:v>700.49914550781307</c:v>
                </c:pt>
                <c:pt idx="4050">
                  <c:v>691.33026123046886</c:v>
                </c:pt>
                <c:pt idx="4051">
                  <c:v>674.96746826171886</c:v>
                </c:pt>
                <c:pt idx="4052">
                  <c:v>664.48205566406295</c:v>
                </c:pt>
                <c:pt idx="4053">
                  <c:v>663.77679443359409</c:v>
                </c:pt>
                <c:pt idx="4054">
                  <c:v>653.71453857421909</c:v>
                </c:pt>
                <c:pt idx="4055">
                  <c:v>646.33245849609386</c:v>
                </c:pt>
                <c:pt idx="4056">
                  <c:v>665.469482421875</c:v>
                </c:pt>
                <c:pt idx="4057">
                  <c:v>664.62310791015614</c:v>
                </c:pt>
                <c:pt idx="4058">
                  <c:v>663.91778564453102</c:v>
                </c:pt>
                <c:pt idx="4059">
                  <c:v>673.88598632812511</c:v>
                </c:pt>
                <c:pt idx="4060">
                  <c:v>679.10516357421898</c:v>
                </c:pt>
                <c:pt idx="4061">
                  <c:v>672.99261474609398</c:v>
                </c:pt>
                <c:pt idx="4062">
                  <c:v>684.27734375000011</c:v>
                </c:pt>
                <c:pt idx="4063">
                  <c:v>666.1747436523442</c:v>
                </c:pt>
                <c:pt idx="4064">
                  <c:v>670.12445068359398</c:v>
                </c:pt>
                <c:pt idx="4065">
                  <c:v>674.96746826171886</c:v>
                </c:pt>
                <c:pt idx="4066">
                  <c:v>691.80047607421898</c:v>
                </c:pt>
                <c:pt idx="4067">
                  <c:v>698.61840820312511</c:v>
                </c:pt>
                <c:pt idx="4068">
                  <c:v>681.87933349609409</c:v>
                </c:pt>
                <c:pt idx="4069">
                  <c:v>691.47137451171909</c:v>
                </c:pt>
                <c:pt idx="4070">
                  <c:v>718.13153076171898</c:v>
                </c:pt>
                <c:pt idx="4071">
                  <c:v>727.15930175781307</c:v>
                </c:pt>
                <c:pt idx="4072">
                  <c:v>684.23028564453102</c:v>
                </c:pt>
                <c:pt idx="4073">
                  <c:v>617.41540527343795</c:v>
                </c:pt>
                <c:pt idx="4074">
                  <c:v>631.23913574218807</c:v>
                </c:pt>
                <c:pt idx="4075">
                  <c:v>646.75567626953114</c:v>
                </c:pt>
                <c:pt idx="4076">
                  <c:v>680.04559326171898</c:v>
                </c:pt>
                <c:pt idx="4077">
                  <c:v>704.87194824218807</c:v>
                </c:pt>
                <c:pt idx="4078">
                  <c:v>694.10443115234409</c:v>
                </c:pt>
                <c:pt idx="4079">
                  <c:v>699.18255615234398</c:v>
                </c:pt>
                <c:pt idx="4080">
                  <c:v>705.859375</c:v>
                </c:pt>
                <c:pt idx="4081">
                  <c:v>685.87603759765614</c:v>
                </c:pt>
                <c:pt idx="4082">
                  <c:v>683.57208251953114</c:v>
                </c:pt>
                <c:pt idx="4083">
                  <c:v>685.64093017578102</c:v>
                </c:pt>
                <c:pt idx="4084">
                  <c:v>697.11370849609409</c:v>
                </c:pt>
                <c:pt idx="4085">
                  <c:v>674.96746826171886</c:v>
                </c:pt>
                <c:pt idx="4086">
                  <c:v>692.69384765625023</c:v>
                </c:pt>
                <c:pt idx="4087">
                  <c:v>707.64611816406284</c:v>
                </c:pt>
                <c:pt idx="4088">
                  <c:v>679.66943359375</c:v>
                </c:pt>
                <c:pt idx="4089">
                  <c:v>700.59320068359398</c:v>
                </c:pt>
                <c:pt idx="4090">
                  <c:v>686.01708984374989</c:v>
                </c:pt>
                <c:pt idx="4091">
                  <c:v>676.61309814453102</c:v>
                </c:pt>
                <c:pt idx="4092">
                  <c:v>675.766845703125</c:v>
                </c:pt>
                <c:pt idx="4093">
                  <c:v>697.20776367187511</c:v>
                </c:pt>
                <c:pt idx="4094">
                  <c:v>699.41766357421886</c:v>
                </c:pt>
                <c:pt idx="4095">
                  <c:v>695.79718017578102</c:v>
                </c:pt>
                <c:pt idx="4096">
                  <c:v>685.40582275390591</c:v>
                </c:pt>
                <c:pt idx="4097">
                  <c:v>687.28662109374989</c:v>
                </c:pt>
                <c:pt idx="4098">
                  <c:v>677.36541748046875</c:v>
                </c:pt>
                <c:pt idx="4099">
                  <c:v>690.95416259765602</c:v>
                </c:pt>
                <c:pt idx="4100">
                  <c:v>668.00854492187511</c:v>
                </c:pt>
                <c:pt idx="4101">
                  <c:v>667.49133300781307</c:v>
                </c:pt>
                <c:pt idx="4102">
                  <c:v>689.82568359374989</c:v>
                </c:pt>
                <c:pt idx="4103">
                  <c:v>695.703125</c:v>
                </c:pt>
                <c:pt idx="4104">
                  <c:v>682.11450195312511</c:v>
                </c:pt>
                <c:pt idx="4105">
                  <c:v>697.58392333984409</c:v>
                </c:pt>
                <c:pt idx="4106">
                  <c:v>698.33624267578091</c:v>
                </c:pt>
                <c:pt idx="4107">
                  <c:v>695.703125</c:v>
                </c:pt>
                <c:pt idx="4108">
                  <c:v>674.96746826171886</c:v>
                </c:pt>
                <c:pt idx="4109">
                  <c:v>670.03039550781307</c:v>
                </c:pt>
                <c:pt idx="4110">
                  <c:v>669.79528808593784</c:v>
                </c:pt>
                <c:pt idx="4111">
                  <c:v>678.0707397460942</c:v>
                </c:pt>
                <c:pt idx="4112">
                  <c:v>701.157470703125</c:v>
                </c:pt>
                <c:pt idx="4113">
                  <c:v>705.34216308593761</c:v>
                </c:pt>
                <c:pt idx="4114">
                  <c:v>699.65277099609409</c:v>
                </c:pt>
                <c:pt idx="4115">
                  <c:v>693.77532958984409</c:v>
                </c:pt>
                <c:pt idx="4116">
                  <c:v>693.86932373046886</c:v>
                </c:pt>
                <c:pt idx="4117">
                  <c:v>684.13629150390591</c:v>
                </c:pt>
                <c:pt idx="4118">
                  <c:v>693.86932373046886</c:v>
                </c:pt>
                <c:pt idx="4119">
                  <c:v>694.38653564453102</c:v>
                </c:pt>
                <c:pt idx="4120">
                  <c:v>682.81976318359386</c:v>
                </c:pt>
                <c:pt idx="4121">
                  <c:v>685.59393310546898</c:v>
                </c:pt>
                <c:pt idx="4122">
                  <c:v>677.45947265625011</c:v>
                </c:pt>
                <c:pt idx="4123">
                  <c:v>697.16070556640614</c:v>
                </c:pt>
                <c:pt idx="4124">
                  <c:v>713.80572509765602</c:v>
                </c:pt>
                <c:pt idx="4125">
                  <c:v>742.01751708984386</c:v>
                </c:pt>
                <c:pt idx="4126">
                  <c:v>735.19964599609409</c:v>
                </c:pt>
                <c:pt idx="4127">
                  <c:v>719.49505615234398</c:v>
                </c:pt>
                <c:pt idx="4128">
                  <c:v>634.53051757812511</c:v>
                </c:pt>
                <c:pt idx="4129">
                  <c:v>595.59826660156295</c:v>
                </c:pt>
                <c:pt idx="4130">
                  <c:v>610.45642089843773</c:v>
                </c:pt>
                <c:pt idx="4131">
                  <c:v>664.05889892578102</c:v>
                </c:pt>
                <c:pt idx="4132">
                  <c:v>702.85009765625</c:v>
                </c:pt>
                <c:pt idx="4133">
                  <c:v>727.25335693359409</c:v>
                </c:pt>
                <c:pt idx="4134">
                  <c:v>724.667236328125</c:v>
                </c:pt>
                <c:pt idx="4135">
                  <c:v>706.28253173828114</c:v>
                </c:pt>
                <c:pt idx="4136">
                  <c:v>688.13299560546886</c:v>
                </c:pt>
                <c:pt idx="4137">
                  <c:v>680.18664550781307</c:v>
                </c:pt>
                <c:pt idx="4138">
                  <c:v>674.87341308593784</c:v>
                </c:pt>
                <c:pt idx="4139">
                  <c:v>675.3435668945308</c:v>
                </c:pt>
                <c:pt idx="4140">
                  <c:v>686.72235107421898</c:v>
                </c:pt>
                <c:pt idx="4141">
                  <c:v>684.93560791015602</c:v>
                </c:pt>
                <c:pt idx="4142">
                  <c:v>696.97265625</c:v>
                </c:pt>
                <c:pt idx="4143">
                  <c:v>688.13299560546886</c:v>
                </c:pt>
                <c:pt idx="4144">
                  <c:v>689.12036132812511</c:v>
                </c:pt>
                <c:pt idx="4145">
                  <c:v>699.69976806640614</c:v>
                </c:pt>
                <c:pt idx="4146">
                  <c:v>683.19586181640602</c:v>
                </c:pt>
                <c:pt idx="4147">
                  <c:v>681.22106933593784</c:v>
                </c:pt>
                <c:pt idx="4148">
                  <c:v>694.01043701171898</c:v>
                </c:pt>
                <c:pt idx="4149">
                  <c:v>697.67791748046886</c:v>
                </c:pt>
                <c:pt idx="4150">
                  <c:v>687.192626953125</c:v>
                </c:pt>
                <c:pt idx="4151">
                  <c:v>687.99188232421898</c:v>
                </c:pt>
                <c:pt idx="4152">
                  <c:v>730.30963134765614</c:v>
                </c:pt>
                <c:pt idx="4153">
                  <c:v>756.59356689453091</c:v>
                </c:pt>
                <c:pt idx="4154">
                  <c:v>706.00042724609409</c:v>
                </c:pt>
                <c:pt idx="4155">
                  <c:v>670.26544189453091</c:v>
                </c:pt>
                <c:pt idx="4156">
                  <c:v>661.14367675781307</c:v>
                </c:pt>
                <c:pt idx="4157">
                  <c:v>647.13183593750011</c:v>
                </c:pt>
                <c:pt idx="4158">
                  <c:v>635.75305175781307</c:v>
                </c:pt>
                <c:pt idx="4159">
                  <c:v>665.70458984375</c:v>
                </c:pt>
                <c:pt idx="4160">
                  <c:v>684.23028564453102</c:v>
                </c:pt>
                <c:pt idx="4161">
                  <c:v>712.34808349609398</c:v>
                </c:pt>
                <c:pt idx="4162">
                  <c:v>712.72424316406295</c:v>
                </c:pt>
                <c:pt idx="4163">
                  <c:v>698.57135009765614</c:v>
                </c:pt>
                <c:pt idx="4164">
                  <c:v>680.98596191406295</c:v>
                </c:pt>
                <c:pt idx="4165">
                  <c:v>688.27398681640614</c:v>
                </c:pt>
                <c:pt idx="4166">
                  <c:v>715.31036376953102</c:v>
                </c:pt>
                <c:pt idx="4167">
                  <c:v>733.55395507812511</c:v>
                </c:pt>
                <c:pt idx="4168">
                  <c:v>778.08160400390591</c:v>
                </c:pt>
                <c:pt idx="4169">
                  <c:v>723.72686767578102</c:v>
                </c:pt>
                <c:pt idx="4170">
                  <c:v>621.64709472656295</c:v>
                </c:pt>
                <c:pt idx="4171">
                  <c:v>560.05139160156295</c:v>
                </c:pt>
                <c:pt idx="4172">
                  <c:v>590.00292968749989</c:v>
                </c:pt>
                <c:pt idx="4173">
                  <c:v>744.55657958984398</c:v>
                </c:pt>
                <c:pt idx="4174">
                  <c:v>786.96832275390591</c:v>
                </c:pt>
                <c:pt idx="4175">
                  <c:v>748.55322265625</c:v>
                </c:pt>
                <c:pt idx="4176">
                  <c:v>687.051513671875</c:v>
                </c:pt>
                <c:pt idx="4177">
                  <c:v>541.47857666015625</c:v>
                </c:pt>
                <c:pt idx="4178">
                  <c:v>626.39611816406284</c:v>
                </c:pt>
                <c:pt idx="4179">
                  <c:v>699.55877685546898</c:v>
                </c:pt>
                <c:pt idx="4180">
                  <c:v>731.25</c:v>
                </c:pt>
                <c:pt idx="4181">
                  <c:v>719.68316650390602</c:v>
                </c:pt>
                <c:pt idx="4182">
                  <c:v>688.46215820312489</c:v>
                </c:pt>
                <c:pt idx="4183">
                  <c:v>741.59429931640602</c:v>
                </c:pt>
                <c:pt idx="4184">
                  <c:v>793.08081054687523</c:v>
                </c:pt>
                <c:pt idx="4185">
                  <c:v>730.35668945312489</c:v>
                </c:pt>
                <c:pt idx="4186">
                  <c:v>615.06439208984398</c:v>
                </c:pt>
                <c:pt idx="4187">
                  <c:v>619.766357421875</c:v>
                </c:pt>
                <c:pt idx="4188">
                  <c:v>606.55383300781307</c:v>
                </c:pt>
                <c:pt idx="4189">
                  <c:v>672.47534179687511</c:v>
                </c:pt>
                <c:pt idx="4190">
                  <c:v>703.46136474609398</c:v>
                </c:pt>
                <c:pt idx="4191">
                  <c:v>715.87457275390602</c:v>
                </c:pt>
                <c:pt idx="4192">
                  <c:v>709.57391357421909</c:v>
                </c:pt>
                <c:pt idx="4193">
                  <c:v>714.32293701171886</c:v>
                </c:pt>
                <c:pt idx="4194">
                  <c:v>758.33331298828102</c:v>
                </c:pt>
                <c:pt idx="4195">
                  <c:v>741.030029296875</c:v>
                </c:pt>
                <c:pt idx="4196">
                  <c:v>655.12518310546886</c:v>
                </c:pt>
                <c:pt idx="4197">
                  <c:v>654.65496826171898</c:v>
                </c:pt>
                <c:pt idx="4198">
                  <c:v>639.70269775390591</c:v>
                </c:pt>
                <c:pt idx="4199">
                  <c:v>643.7933959960942</c:v>
                </c:pt>
                <c:pt idx="4200">
                  <c:v>654.27880859375011</c:v>
                </c:pt>
                <c:pt idx="4201">
                  <c:v>691.47137451171909</c:v>
                </c:pt>
                <c:pt idx="4202">
                  <c:v>718.97784423828114</c:v>
                </c:pt>
                <c:pt idx="4203">
                  <c:v>725.65466308593773</c:v>
                </c:pt>
                <c:pt idx="4204">
                  <c:v>718.08447265625023</c:v>
                </c:pt>
                <c:pt idx="4205">
                  <c:v>717.56726074218784</c:v>
                </c:pt>
                <c:pt idx="4206">
                  <c:v>698.57135009765614</c:v>
                </c:pt>
                <c:pt idx="4207">
                  <c:v>691.23626708984386</c:v>
                </c:pt>
                <c:pt idx="4208">
                  <c:v>699.887939453125</c:v>
                </c:pt>
                <c:pt idx="4209">
                  <c:v>697.81903076171898</c:v>
                </c:pt>
                <c:pt idx="4210">
                  <c:v>672.66351318359386</c:v>
                </c:pt>
                <c:pt idx="4211">
                  <c:v>674.497314453125</c:v>
                </c:pt>
                <c:pt idx="4212">
                  <c:v>687.00445556640614</c:v>
                </c:pt>
                <c:pt idx="4213">
                  <c:v>661.94299316406284</c:v>
                </c:pt>
                <c:pt idx="4214">
                  <c:v>633.35504150390591</c:v>
                </c:pt>
                <c:pt idx="4215">
                  <c:v>648.16619873046886</c:v>
                </c:pt>
                <c:pt idx="4216">
                  <c:v>777.75244140625</c:v>
                </c:pt>
                <c:pt idx="4217">
                  <c:v>794.39739990234398</c:v>
                </c:pt>
                <c:pt idx="4218">
                  <c:v>766.56176757812511</c:v>
                </c:pt>
                <c:pt idx="4219">
                  <c:v>714.08782958984398</c:v>
                </c:pt>
                <c:pt idx="4220">
                  <c:v>688.83825683593773</c:v>
                </c:pt>
                <c:pt idx="4221">
                  <c:v>699.27661132812511</c:v>
                </c:pt>
                <c:pt idx="4222">
                  <c:v>680.37469482421886</c:v>
                </c:pt>
                <c:pt idx="4223">
                  <c:v>702.00372314453102</c:v>
                </c:pt>
                <c:pt idx="4224">
                  <c:v>711.7838745117192</c:v>
                </c:pt>
                <c:pt idx="4225">
                  <c:v>702.37994384765614</c:v>
                </c:pt>
                <c:pt idx="4226">
                  <c:v>700.87530517578102</c:v>
                </c:pt>
                <c:pt idx="4227">
                  <c:v>717.99041748046886</c:v>
                </c:pt>
                <c:pt idx="4228">
                  <c:v>707.26995849609398</c:v>
                </c:pt>
                <c:pt idx="4229">
                  <c:v>719.21295166015614</c:v>
                </c:pt>
                <c:pt idx="4230">
                  <c:v>700.96929931640591</c:v>
                </c:pt>
                <c:pt idx="4231">
                  <c:v>704.40179443359398</c:v>
                </c:pt>
                <c:pt idx="4232">
                  <c:v>697.81903076171898</c:v>
                </c:pt>
                <c:pt idx="4233">
                  <c:v>705.53021240234386</c:v>
                </c:pt>
                <c:pt idx="4234">
                  <c:v>708.49249267578102</c:v>
                </c:pt>
                <c:pt idx="4235">
                  <c:v>728.09967041015614</c:v>
                </c:pt>
                <c:pt idx="4236">
                  <c:v>726.45397949218795</c:v>
                </c:pt>
                <c:pt idx="4237">
                  <c:v>687.94488525390602</c:v>
                </c:pt>
                <c:pt idx="4238">
                  <c:v>696.87860107421898</c:v>
                </c:pt>
                <c:pt idx="4239">
                  <c:v>721.0466918945308</c:v>
                </c:pt>
                <c:pt idx="4240">
                  <c:v>771.68695068359398</c:v>
                </c:pt>
                <c:pt idx="4241">
                  <c:v>802.20269775390591</c:v>
                </c:pt>
                <c:pt idx="4242">
                  <c:v>774.97833251953125</c:v>
                </c:pt>
                <c:pt idx="4243">
                  <c:v>741.31219482421875</c:v>
                </c:pt>
                <c:pt idx="4244">
                  <c:v>645.43908691406295</c:v>
                </c:pt>
                <c:pt idx="4245">
                  <c:v>533.01501464843795</c:v>
                </c:pt>
                <c:pt idx="4246">
                  <c:v>564.09509277343795</c:v>
                </c:pt>
                <c:pt idx="4247">
                  <c:v>632.74377441406307</c:v>
                </c:pt>
                <c:pt idx="4248">
                  <c:v>714.69903564453114</c:v>
                </c:pt>
                <c:pt idx="4249">
                  <c:v>859.04949951171898</c:v>
                </c:pt>
                <c:pt idx="4250">
                  <c:v>890.36456298828091</c:v>
                </c:pt>
                <c:pt idx="4251">
                  <c:v>827.82843017578102</c:v>
                </c:pt>
                <c:pt idx="4252">
                  <c:v>622.305419921875</c:v>
                </c:pt>
                <c:pt idx="4253">
                  <c:v>503.25158691406301</c:v>
                </c:pt>
                <c:pt idx="4254">
                  <c:v>539.17462158203102</c:v>
                </c:pt>
                <c:pt idx="4255">
                  <c:v>632.32061767578091</c:v>
                </c:pt>
                <c:pt idx="4256">
                  <c:v>702.99114990234398</c:v>
                </c:pt>
                <c:pt idx="4257">
                  <c:v>733.60101318359386</c:v>
                </c:pt>
                <c:pt idx="4258">
                  <c:v>737.50360107421898</c:v>
                </c:pt>
                <c:pt idx="4259">
                  <c:v>708.82159423828102</c:v>
                </c:pt>
                <c:pt idx="4260">
                  <c:v>708.16333007812523</c:v>
                </c:pt>
                <c:pt idx="4261">
                  <c:v>710.79644775390602</c:v>
                </c:pt>
                <c:pt idx="4262">
                  <c:v>698.05413818359386</c:v>
                </c:pt>
                <c:pt idx="4263">
                  <c:v>692.17663574218807</c:v>
                </c:pt>
                <c:pt idx="4264">
                  <c:v>706.09448242187511</c:v>
                </c:pt>
                <c:pt idx="4265">
                  <c:v>706.00042724609409</c:v>
                </c:pt>
                <c:pt idx="4266">
                  <c:v>681.78533935546909</c:v>
                </c:pt>
                <c:pt idx="4267">
                  <c:v>698.33624267578091</c:v>
                </c:pt>
                <c:pt idx="4268">
                  <c:v>702.80310058593784</c:v>
                </c:pt>
                <c:pt idx="4269">
                  <c:v>686.86346435546886</c:v>
                </c:pt>
                <c:pt idx="4270">
                  <c:v>697.20776367187511</c:v>
                </c:pt>
                <c:pt idx="4271">
                  <c:v>704.68389892578114</c:v>
                </c:pt>
                <c:pt idx="4272">
                  <c:v>698.28924560546898</c:v>
                </c:pt>
                <c:pt idx="4273">
                  <c:v>704.73089599609409</c:v>
                </c:pt>
                <c:pt idx="4274">
                  <c:v>694.05737304687511</c:v>
                </c:pt>
                <c:pt idx="4275">
                  <c:v>706.00042724609409</c:v>
                </c:pt>
                <c:pt idx="4276">
                  <c:v>713.52362060546886</c:v>
                </c:pt>
                <c:pt idx="4277">
                  <c:v>713.05340576171898</c:v>
                </c:pt>
                <c:pt idx="4278">
                  <c:v>729.04010009765602</c:v>
                </c:pt>
                <c:pt idx="4279">
                  <c:v>780.19744873046898</c:v>
                </c:pt>
                <c:pt idx="4280">
                  <c:v>738.490966796875</c:v>
                </c:pt>
                <c:pt idx="4281">
                  <c:v>621.835205078125</c:v>
                </c:pt>
                <c:pt idx="4282">
                  <c:v>599.87701416015602</c:v>
                </c:pt>
                <c:pt idx="4283">
                  <c:v>637.91595458984398</c:v>
                </c:pt>
                <c:pt idx="4284">
                  <c:v>676.75421142578091</c:v>
                </c:pt>
                <c:pt idx="4285">
                  <c:v>691.80047607421898</c:v>
                </c:pt>
                <c:pt idx="4286">
                  <c:v>701.58056640625</c:v>
                </c:pt>
                <c:pt idx="4287">
                  <c:v>706.51763916015602</c:v>
                </c:pt>
                <c:pt idx="4288">
                  <c:v>714.55804443359398</c:v>
                </c:pt>
                <c:pt idx="4289">
                  <c:v>709.15075683593784</c:v>
                </c:pt>
                <c:pt idx="4290">
                  <c:v>699.22961425781307</c:v>
                </c:pt>
                <c:pt idx="4291">
                  <c:v>689.21441650390602</c:v>
                </c:pt>
                <c:pt idx="4292">
                  <c:v>689.91973876953114</c:v>
                </c:pt>
                <c:pt idx="4293">
                  <c:v>686.48724365234398</c:v>
                </c:pt>
                <c:pt idx="4294">
                  <c:v>693.30511474609398</c:v>
                </c:pt>
                <c:pt idx="4295">
                  <c:v>695.89117431640602</c:v>
                </c:pt>
                <c:pt idx="4296">
                  <c:v>701.20440673828114</c:v>
                </c:pt>
                <c:pt idx="4297">
                  <c:v>686.01708984374989</c:v>
                </c:pt>
                <c:pt idx="4298">
                  <c:v>651.26953125000011</c:v>
                </c:pt>
                <c:pt idx="4299">
                  <c:v>611.39685058593784</c:v>
                </c:pt>
                <c:pt idx="4300">
                  <c:v>604.06176757812511</c:v>
                </c:pt>
                <c:pt idx="4301">
                  <c:v>617.69744873046898</c:v>
                </c:pt>
                <c:pt idx="4302">
                  <c:v>647.60198974609409</c:v>
                </c:pt>
                <c:pt idx="4303">
                  <c:v>826.69995117187511</c:v>
                </c:pt>
                <c:pt idx="4304">
                  <c:v>884.76922607421886</c:v>
                </c:pt>
                <c:pt idx="4305">
                  <c:v>773.61474609375</c:v>
                </c:pt>
                <c:pt idx="4306">
                  <c:v>609.23394775390602</c:v>
                </c:pt>
                <c:pt idx="4307">
                  <c:v>598.09027099609409</c:v>
                </c:pt>
                <c:pt idx="4308">
                  <c:v>672.61645507812511</c:v>
                </c:pt>
                <c:pt idx="4309">
                  <c:v>800.88616943359386</c:v>
                </c:pt>
                <c:pt idx="4310">
                  <c:v>883.02947998046898</c:v>
                </c:pt>
                <c:pt idx="4311">
                  <c:v>882.60632324218807</c:v>
                </c:pt>
                <c:pt idx="4312">
                  <c:v>724.57318115234409</c:v>
                </c:pt>
                <c:pt idx="4313">
                  <c:v>554.22088623046909</c:v>
                </c:pt>
                <c:pt idx="4314">
                  <c:v>526.19720458984398</c:v>
                </c:pt>
                <c:pt idx="4315">
                  <c:v>615.58160400390591</c:v>
                </c:pt>
                <c:pt idx="4316">
                  <c:v>683.19586181640602</c:v>
                </c:pt>
                <c:pt idx="4317">
                  <c:v>736.65728759765602</c:v>
                </c:pt>
                <c:pt idx="4318">
                  <c:v>730.68572998046898</c:v>
                </c:pt>
                <c:pt idx="4319">
                  <c:v>718.5546875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D6C-4DA4-972C-D0ECB44DB4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766656"/>
        <c:axId val="61776640"/>
      </c:scatterChart>
      <c:scatterChart>
        <c:scatterStyle val="smoothMarker"/>
        <c:varyColors val="0"/>
        <c:ser>
          <c:idx val="3"/>
          <c:order val="3"/>
          <c:tx>
            <c:strRef>
              <c:f>Controle_supervisorio_dados!$E$1</c:f>
              <c:strCache>
                <c:ptCount val="1"/>
                <c:pt idx="0">
                  <c:v>Turbidez final (uT)</c:v>
                </c:pt>
              </c:strCache>
            </c:strRef>
          </c:tx>
          <c:spPr>
            <a:ln w="1905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xVal>
            <c:numRef>
              <c:f>Controle_supervisorio_dados!$A$2:$A$4321</c:f>
              <c:numCache>
                <c:formatCode>m/d/yyyy\ h:mm</c:formatCode>
                <c:ptCount val="4320"/>
                <c:pt idx="0">
                  <c:v>42962.368750000001</c:v>
                </c:pt>
                <c:pt idx="1">
                  <c:v>42962.368981481479</c:v>
                </c:pt>
                <c:pt idx="2">
                  <c:v>42962.369212962971</c:v>
                </c:pt>
                <c:pt idx="3">
                  <c:v>42962.369444444441</c:v>
                </c:pt>
                <c:pt idx="4">
                  <c:v>42962.369675925933</c:v>
                </c:pt>
                <c:pt idx="5">
                  <c:v>42962.36990740741</c:v>
                </c:pt>
                <c:pt idx="6">
                  <c:v>42962.370138888895</c:v>
                </c:pt>
                <c:pt idx="7">
                  <c:v>42962.37037037038</c:v>
                </c:pt>
                <c:pt idx="8">
                  <c:v>42962.37060185185</c:v>
                </c:pt>
                <c:pt idx="9">
                  <c:v>42962.370833333342</c:v>
                </c:pt>
                <c:pt idx="10">
                  <c:v>42962.371064814804</c:v>
                </c:pt>
                <c:pt idx="11">
                  <c:v>42962.371296296304</c:v>
                </c:pt>
                <c:pt idx="12">
                  <c:v>42962.371527777781</c:v>
                </c:pt>
                <c:pt idx="13">
                  <c:v>42962.371759259258</c:v>
                </c:pt>
                <c:pt idx="14">
                  <c:v>42962.371990740736</c:v>
                </c:pt>
                <c:pt idx="15">
                  <c:v>42962.372222222228</c:v>
                </c:pt>
                <c:pt idx="16">
                  <c:v>42962.372453703705</c:v>
                </c:pt>
                <c:pt idx="17">
                  <c:v>42962.372685185182</c:v>
                </c:pt>
                <c:pt idx="18">
                  <c:v>42962.372916666667</c:v>
                </c:pt>
                <c:pt idx="19">
                  <c:v>42962.373148148152</c:v>
                </c:pt>
                <c:pt idx="20">
                  <c:v>42962.373379629629</c:v>
                </c:pt>
                <c:pt idx="21">
                  <c:v>42962.373611111114</c:v>
                </c:pt>
                <c:pt idx="22">
                  <c:v>42962.373842592591</c:v>
                </c:pt>
                <c:pt idx="23">
                  <c:v>42962.37407407409</c:v>
                </c:pt>
                <c:pt idx="24">
                  <c:v>42962.374305555553</c:v>
                </c:pt>
                <c:pt idx="25">
                  <c:v>42962.374537037045</c:v>
                </c:pt>
                <c:pt idx="26">
                  <c:v>42962.374768518515</c:v>
                </c:pt>
                <c:pt idx="27">
                  <c:v>42962.375</c:v>
                </c:pt>
                <c:pt idx="28">
                  <c:v>42962.375231481492</c:v>
                </c:pt>
                <c:pt idx="29">
                  <c:v>42962.375462962955</c:v>
                </c:pt>
                <c:pt idx="30">
                  <c:v>42962.375694444454</c:v>
                </c:pt>
                <c:pt idx="31">
                  <c:v>42962.375925925931</c:v>
                </c:pt>
                <c:pt idx="32">
                  <c:v>42962.376157407416</c:v>
                </c:pt>
                <c:pt idx="33">
                  <c:v>42962.376388888893</c:v>
                </c:pt>
                <c:pt idx="34">
                  <c:v>42962.376620370378</c:v>
                </c:pt>
                <c:pt idx="35">
                  <c:v>42962.376851851863</c:v>
                </c:pt>
                <c:pt idx="36">
                  <c:v>42962.377083333326</c:v>
                </c:pt>
                <c:pt idx="37">
                  <c:v>42962.377314814818</c:v>
                </c:pt>
                <c:pt idx="38">
                  <c:v>42962.377546296302</c:v>
                </c:pt>
                <c:pt idx="39">
                  <c:v>42962.37777777778</c:v>
                </c:pt>
                <c:pt idx="40">
                  <c:v>42962.378009259264</c:v>
                </c:pt>
                <c:pt idx="41">
                  <c:v>42962.378240740742</c:v>
                </c:pt>
                <c:pt idx="42">
                  <c:v>42962.378472222219</c:v>
                </c:pt>
                <c:pt idx="43">
                  <c:v>42962.378703703704</c:v>
                </c:pt>
                <c:pt idx="44">
                  <c:v>42962.378935185196</c:v>
                </c:pt>
                <c:pt idx="45">
                  <c:v>42962.379166666658</c:v>
                </c:pt>
                <c:pt idx="46">
                  <c:v>42962.379398148165</c:v>
                </c:pt>
                <c:pt idx="47">
                  <c:v>42962.379629629628</c:v>
                </c:pt>
                <c:pt idx="48">
                  <c:v>42962.379861111105</c:v>
                </c:pt>
                <c:pt idx="49">
                  <c:v>42962.380092592597</c:v>
                </c:pt>
                <c:pt idx="50">
                  <c:v>42962.380324074089</c:v>
                </c:pt>
                <c:pt idx="51">
                  <c:v>42962.380555555566</c:v>
                </c:pt>
                <c:pt idx="52">
                  <c:v>42962.380787037036</c:v>
                </c:pt>
                <c:pt idx="53">
                  <c:v>42962.381018518528</c:v>
                </c:pt>
                <c:pt idx="54">
                  <c:v>42962.381250000006</c:v>
                </c:pt>
                <c:pt idx="55">
                  <c:v>42962.381481481476</c:v>
                </c:pt>
                <c:pt idx="56">
                  <c:v>42962.381712962961</c:v>
                </c:pt>
                <c:pt idx="57">
                  <c:v>42962.381944444453</c:v>
                </c:pt>
                <c:pt idx="58">
                  <c:v>42962.38217592593</c:v>
                </c:pt>
                <c:pt idx="59">
                  <c:v>42962.382407407415</c:v>
                </c:pt>
                <c:pt idx="60">
                  <c:v>42962.382638888899</c:v>
                </c:pt>
                <c:pt idx="61">
                  <c:v>42962.382870370377</c:v>
                </c:pt>
                <c:pt idx="62">
                  <c:v>42962.383101851854</c:v>
                </c:pt>
                <c:pt idx="63">
                  <c:v>42962.383333333331</c:v>
                </c:pt>
                <c:pt idx="64">
                  <c:v>42962.383564814816</c:v>
                </c:pt>
                <c:pt idx="65">
                  <c:v>42962.383796296293</c:v>
                </c:pt>
                <c:pt idx="66">
                  <c:v>42962.384027777785</c:v>
                </c:pt>
                <c:pt idx="67">
                  <c:v>42962.38425925927</c:v>
                </c:pt>
                <c:pt idx="68">
                  <c:v>42962.38449074074</c:v>
                </c:pt>
                <c:pt idx="69">
                  <c:v>42962.384722222232</c:v>
                </c:pt>
                <c:pt idx="70">
                  <c:v>42962.384953703702</c:v>
                </c:pt>
                <c:pt idx="71">
                  <c:v>42962.385185185187</c:v>
                </c:pt>
                <c:pt idx="72">
                  <c:v>42962.385416666664</c:v>
                </c:pt>
                <c:pt idx="73">
                  <c:v>42962.385648148156</c:v>
                </c:pt>
                <c:pt idx="74">
                  <c:v>42962.385879629634</c:v>
                </c:pt>
                <c:pt idx="75">
                  <c:v>42962.386111111111</c:v>
                </c:pt>
                <c:pt idx="76">
                  <c:v>42962.386342592603</c:v>
                </c:pt>
                <c:pt idx="77">
                  <c:v>42962.386574074088</c:v>
                </c:pt>
                <c:pt idx="78">
                  <c:v>42962.386805555565</c:v>
                </c:pt>
                <c:pt idx="79">
                  <c:v>42962.387037037042</c:v>
                </c:pt>
                <c:pt idx="80">
                  <c:v>42962.387268518527</c:v>
                </c:pt>
                <c:pt idx="81">
                  <c:v>42962.387500000004</c:v>
                </c:pt>
                <c:pt idx="82">
                  <c:v>42962.387731481482</c:v>
                </c:pt>
                <c:pt idx="83">
                  <c:v>42962.387962962966</c:v>
                </c:pt>
                <c:pt idx="84">
                  <c:v>42962.388194444458</c:v>
                </c:pt>
                <c:pt idx="85">
                  <c:v>42962.388425925936</c:v>
                </c:pt>
                <c:pt idx="86">
                  <c:v>42962.38865740742</c:v>
                </c:pt>
                <c:pt idx="87">
                  <c:v>42962.388888888898</c:v>
                </c:pt>
                <c:pt idx="88">
                  <c:v>42962.389120370368</c:v>
                </c:pt>
                <c:pt idx="89">
                  <c:v>42962.389351851853</c:v>
                </c:pt>
                <c:pt idx="90">
                  <c:v>42962.38958333333</c:v>
                </c:pt>
                <c:pt idx="91">
                  <c:v>42962.389814814822</c:v>
                </c:pt>
                <c:pt idx="92">
                  <c:v>42962.390046296299</c:v>
                </c:pt>
                <c:pt idx="93">
                  <c:v>42962.390277777784</c:v>
                </c:pt>
                <c:pt idx="94">
                  <c:v>42962.390509259261</c:v>
                </c:pt>
                <c:pt idx="95">
                  <c:v>42962.390740740731</c:v>
                </c:pt>
                <c:pt idx="96">
                  <c:v>42962.390972222223</c:v>
                </c:pt>
                <c:pt idx="97">
                  <c:v>42962.391203703693</c:v>
                </c:pt>
                <c:pt idx="98">
                  <c:v>42962.391435185185</c:v>
                </c:pt>
                <c:pt idx="99">
                  <c:v>42962.391666666663</c:v>
                </c:pt>
                <c:pt idx="100">
                  <c:v>42962.391898148155</c:v>
                </c:pt>
                <c:pt idx="101">
                  <c:v>42962.392129629625</c:v>
                </c:pt>
                <c:pt idx="102">
                  <c:v>42962.392361111102</c:v>
                </c:pt>
                <c:pt idx="103">
                  <c:v>42962.392592592601</c:v>
                </c:pt>
                <c:pt idx="104">
                  <c:v>42962.392824074079</c:v>
                </c:pt>
                <c:pt idx="105">
                  <c:v>42962.393055555556</c:v>
                </c:pt>
                <c:pt idx="106">
                  <c:v>42962.393287037034</c:v>
                </c:pt>
                <c:pt idx="107">
                  <c:v>42962.393518518518</c:v>
                </c:pt>
                <c:pt idx="108">
                  <c:v>42962.393749999996</c:v>
                </c:pt>
                <c:pt idx="109">
                  <c:v>42962.393981481473</c:v>
                </c:pt>
                <c:pt idx="110">
                  <c:v>42962.394212962972</c:v>
                </c:pt>
                <c:pt idx="111">
                  <c:v>42962.394444444442</c:v>
                </c:pt>
                <c:pt idx="112">
                  <c:v>42962.394675925934</c:v>
                </c:pt>
                <c:pt idx="113">
                  <c:v>42962.394907407412</c:v>
                </c:pt>
                <c:pt idx="114">
                  <c:v>42962.395138888889</c:v>
                </c:pt>
                <c:pt idx="115">
                  <c:v>42962.395370370381</c:v>
                </c:pt>
                <c:pt idx="116">
                  <c:v>42962.395601851844</c:v>
                </c:pt>
                <c:pt idx="117">
                  <c:v>42962.395833333336</c:v>
                </c:pt>
                <c:pt idx="118">
                  <c:v>42962.396064814806</c:v>
                </c:pt>
                <c:pt idx="119">
                  <c:v>42962.396296296305</c:v>
                </c:pt>
                <c:pt idx="120">
                  <c:v>42962.396527777782</c:v>
                </c:pt>
                <c:pt idx="121">
                  <c:v>42962.39675925926</c:v>
                </c:pt>
                <c:pt idx="122">
                  <c:v>42962.396990740737</c:v>
                </c:pt>
                <c:pt idx="123">
                  <c:v>42962.397222222222</c:v>
                </c:pt>
                <c:pt idx="124">
                  <c:v>42962.397453703699</c:v>
                </c:pt>
                <c:pt idx="125">
                  <c:v>42962.397685185184</c:v>
                </c:pt>
                <c:pt idx="126">
                  <c:v>42962.397916666661</c:v>
                </c:pt>
                <c:pt idx="127">
                  <c:v>42962.398148148153</c:v>
                </c:pt>
                <c:pt idx="128">
                  <c:v>42962.398379629631</c:v>
                </c:pt>
                <c:pt idx="129">
                  <c:v>42962.398611111108</c:v>
                </c:pt>
                <c:pt idx="130">
                  <c:v>42962.398842592593</c:v>
                </c:pt>
                <c:pt idx="131">
                  <c:v>42962.399074074085</c:v>
                </c:pt>
                <c:pt idx="132">
                  <c:v>42962.399305555555</c:v>
                </c:pt>
                <c:pt idx="133">
                  <c:v>42962.399537037039</c:v>
                </c:pt>
                <c:pt idx="134">
                  <c:v>42962.39976851851</c:v>
                </c:pt>
                <c:pt idx="135">
                  <c:v>42962.400000000001</c:v>
                </c:pt>
                <c:pt idx="136">
                  <c:v>42962.400231481486</c:v>
                </c:pt>
                <c:pt idx="137">
                  <c:v>42962.400462962964</c:v>
                </c:pt>
                <c:pt idx="138">
                  <c:v>42962.400694444448</c:v>
                </c:pt>
                <c:pt idx="139">
                  <c:v>42962.400925925933</c:v>
                </c:pt>
                <c:pt idx="140">
                  <c:v>42962.40115740741</c:v>
                </c:pt>
                <c:pt idx="141">
                  <c:v>42962.401388888888</c:v>
                </c:pt>
                <c:pt idx="142">
                  <c:v>42962.401620370372</c:v>
                </c:pt>
                <c:pt idx="143">
                  <c:v>42962.40185185185</c:v>
                </c:pt>
                <c:pt idx="144">
                  <c:v>42962.402083333334</c:v>
                </c:pt>
                <c:pt idx="145">
                  <c:v>42962.402314814812</c:v>
                </c:pt>
                <c:pt idx="146">
                  <c:v>42962.402546296304</c:v>
                </c:pt>
                <c:pt idx="147">
                  <c:v>42962.402777777781</c:v>
                </c:pt>
                <c:pt idx="148">
                  <c:v>42962.403009259258</c:v>
                </c:pt>
                <c:pt idx="149">
                  <c:v>42962.403240740736</c:v>
                </c:pt>
                <c:pt idx="150">
                  <c:v>42962.40347222222</c:v>
                </c:pt>
                <c:pt idx="151">
                  <c:v>42962.403703703698</c:v>
                </c:pt>
                <c:pt idx="152">
                  <c:v>42962.403935185182</c:v>
                </c:pt>
                <c:pt idx="153">
                  <c:v>42962.40416666666</c:v>
                </c:pt>
                <c:pt idx="154">
                  <c:v>42962.404398148159</c:v>
                </c:pt>
                <c:pt idx="155">
                  <c:v>42962.404629629629</c:v>
                </c:pt>
                <c:pt idx="156">
                  <c:v>42962.404861111114</c:v>
                </c:pt>
                <c:pt idx="157">
                  <c:v>42962.405092592591</c:v>
                </c:pt>
                <c:pt idx="158">
                  <c:v>42962.405324074083</c:v>
                </c:pt>
                <c:pt idx="159">
                  <c:v>42962.405555555553</c:v>
                </c:pt>
                <c:pt idx="160">
                  <c:v>42962.405787037031</c:v>
                </c:pt>
                <c:pt idx="161">
                  <c:v>42962.406018518523</c:v>
                </c:pt>
                <c:pt idx="162">
                  <c:v>42962.406250000007</c:v>
                </c:pt>
                <c:pt idx="163">
                  <c:v>42962.406481481485</c:v>
                </c:pt>
                <c:pt idx="164">
                  <c:v>42962.406712962962</c:v>
                </c:pt>
                <c:pt idx="165">
                  <c:v>42962.406944444454</c:v>
                </c:pt>
                <c:pt idx="166">
                  <c:v>42962.407175925931</c:v>
                </c:pt>
                <c:pt idx="167">
                  <c:v>42962.407407407409</c:v>
                </c:pt>
                <c:pt idx="168">
                  <c:v>42962.407638888893</c:v>
                </c:pt>
                <c:pt idx="169">
                  <c:v>42962.407870370378</c:v>
                </c:pt>
                <c:pt idx="170">
                  <c:v>42962.408101851855</c:v>
                </c:pt>
                <c:pt idx="171">
                  <c:v>42962.408333333333</c:v>
                </c:pt>
                <c:pt idx="172">
                  <c:v>42962.408564814818</c:v>
                </c:pt>
                <c:pt idx="173">
                  <c:v>42962.408796296302</c:v>
                </c:pt>
                <c:pt idx="174">
                  <c:v>42962.40902777778</c:v>
                </c:pt>
                <c:pt idx="175">
                  <c:v>42962.409259259264</c:v>
                </c:pt>
                <c:pt idx="176">
                  <c:v>42962.409490740734</c:v>
                </c:pt>
                <c:pt idx="177">
                  <c:v>42962.409722222212</c:v>
                </c:pt>
                <c:pt idx="178">
                  <c:v>42962.409953703704</c:v>
                </c:pt>
                <c:pt idx="179">
                  <c:v>42962.410185185188</c:v>
                </c:pt>
                <c:pt idx="180">
                  <c:v>42962.410416666666</c:v>
                </c:pt>
                <c:pt idx="181">
                  <c:v>42962.410648148165</c:v>
                </c:pt>
                <c:pt idx="182">
                  <c:v>42962.410879629635</c:v>
                </c:pt>
                <c:pt idx="183">
                  <c:v>42962.411111111105</c:v>
                </c:pt>
                <c:pt idx="184">
                  <c:v>42962.41134259259</c:v>
                </c:pt>
                <c:pt idx="185">
                  <c:v>42962.411574074089</c:v>
                </c:pt>
                <c:pt idx="186">
                  <c:v>42962.411805555559</c:v>
                </c:pt>
                <c:pt idx="187">
                  <c:v>42962.412037037044</c:v>
                </c:pt>
                <c:pt idx="188">
                  <c:v>42962.412268518528</c:v>
                </c:pt>
                <c:pt idx="189">
                  <c:v>42962.412500000006</c:v>
                </c:pt>
                <c:pt idx="190">
                  <c:v>42962.412731481483</c:v>
                </c:pt>
                <c:pt idx="191">
                  <c:v>42962.412962962961</c:v>
                </c:pt>
                <c:pt idx="192">
                  <c:v>42962.413194444453</c:v>
                </c:pt>
                <c:pt idx="193">
                  <c:v>42962.413425925923</c:v>
                </c:pt>
                <c:pt idx="194">
                  <c:v>42962.413657407415</c:v>
                </c:pt>
                <c:pt idx="195">
                  <c:v>42962.413888888892</c:v>
                </c:pt>
                <c:pt idx="196">
                  <c:v>42962.414120370369</c:v>
                </c:pt>
                <c:pt idx="197">
                  <c:v>42962.414351851861</c:v>
                </c:pt>
                <c:pt idx="198">
                  <c:v>42962.414583333331</c:v>
                </c:pt>
                <c:pt idx="199">
                  <c:v>42962.414814814823</c:v>
                </c:pt>
                <c:pt idx="200">
                  <c:v>42962.415046296293</c:v>
                </c:pt>
                <c:pt idx="201">
                  <c:v>42962.415277777785</c:v>
                </c:pt>
                <c:pt idx="202">
                  <c:v>42962.415509259263</c:v>
                </c:pt>
                <c:pt idx="203">
                  <c:v>42962.415740740733</c:v>
                </c:pt>
                <c:pt idx="204">
                  <c:v>42962.415972222232</c:v>
                </c:pt>
                <c:pt idx="205">
                  <c:v>42962.416203703702</c:v>
                </c:pt>
                <c:pt idx="206">
                  <c:v>42962.416435185194</c:v>
                </c:pt>
                <c:pt idx="207">
                  <c:v>42962.416666666664</c:v>
                </c:pt>
                <c:pt idx="208">
                  <c:v>42962.416898148163</c:v>
                </c:pt>
                <c:pt idx="209">
                  <c:v>42962.417129629626</c:v>
                </c:pt>
                <c:pt idx="210">
                  <c:v>42962.417361111104</c:v>
                </c:pt>
                <c:pt idx="211">
                  <c:v>42962.417592592603</c:v>
                </c:pt>
                <c:pt idx="212">
                  <c:v>42962.41782407408</c:v>
                </c:pt>
                <c:pt idx="213">
                  <c:v>42962.418055555565</c:v>
                </c:pt>
                <c:pt idx="214">
                  <c:v>42962.418287037042</c:v>
                </c:pt>
                <c:pt idx="215">
                  <c:v>42962.418518518534</c:v>
                </c:pt>
                <c:pt idx="216">
                  <c:v>42962.418750000004</c:v>
                </c:pt>
                <c:pt idx="217">
                  <c:v>42962.418981481482</c:v>
                </c:pt>
                <c:pt idx="218">
                  <c:v>42962.419212962974</c:v>
                </c:pt>
                <c:pt idx="219">
                  <c:v>42962.419444444451</c:v>
                </c:pt>
                <c:pt idx="220">
                  <c:v>42962.419675925936</c:v>
                </c:pt>
                <c:pt idx="221">
                  <c:v>42962.419907407413</c:v>
                </c:pt>
                <c:pt idx="222">
                  <c:v>42962.420138888891</c:v>
                </c:pt>
                <c:pt idx="223">
                  <c:v>42962.420370370368</c:v>
                </c:pt>
                <c:pt idx="224">
                  <c:v>42962.420601851845</c:v>
                </c:pt>
                <c:pt idx="225">
                  <c:v>42962.42083333333</c:v>
                </c:pt>
                <c:pt idx="226">
                  <c:v>42962.421064814807</c:v>
                </c:pt>
                <c:pt idx="227">
                  <c:v>42962.421296296299</c:v>
                </c:pt>
                <c:pt idx="228">
                  <c:v>42962.421527777777</c:v>
                </c:pt>
                <c:pt idx="229">
                  <c:v>42962.421759259254</c:v>
                </c:pt>
                <c:pt idx="230">
                  <c:v>42962.421990740731</c:v>
                </c:pt>
                <c:pt idx="231">
                  <c:v>42962.422222222223</c:v>
                </c:pt>
                <c:pt idx="232">
                  <c:v>42962.422453703693</c:v>
                </c:pt>
                <c:pt idx="233">
                  <c:v>42962.422685185185</c:v>
                </c:pt>
                <c:pt idx="234">
                  <c:v>42962.42291666667</c:v>
                </c:pt>
                <c:pt idx="235">
                  <c:v>42962.423148148147</c:v>
                </c:pt>
                <c:pt idx="236">
                  <c:v>42962.423379629625</c:v>
                </c:pt>
                <c:pt idx="237">
                  <c:v>42962.423611111102</c:v>
                </c:pt>
                <c:pt idx="238">
                  <c:v>42962.423842592594</c:v>
                </c:pt>
                <c:pt idx="239">
                  <c:v>42962.424074074079</c:v>
                </c:pt>
                <c:pt idx="240">
                  <c:v>42962.424305555556</c:v>
                </c:pt>
                <c:pt idx="241">
                  <c:v>42962.424537037041</c:v>
                </c:pt>
                <c:pt idx="242">
                  <c:v>42962.424768518511</c:v>
                </c:pt>
                <c:pt idx="243">
                  <c:v>42962.424999999996</c:v>
                </c:pt>
                <c:pt idx="244">
                  <c:v>42962.42523148148</c:v>
                </c:pt>
                <c:pt idx="245">
                  <c:v>42962.425462962958</c:v>
                </c:pt>
                <c:pt idx="246">
                  <c:v>42962.425694444442</c:v>
                </c:pt>
                <c:pt idx="247">
                  <c:v>42962.425925925927</c:v>
                </c:pt>
                <c:pt idx="248">
                  <c:v>42962.426157407412</c:v>
                </c:pt>
                <c:pt idx="249">
                  <c:v>42962.426388888889</c:v>
                </c:pt>
                <c:pt idx="250">
                  <c:v>42962.426620370381</c:v>
                </c:pt>
                <c:pt idx="251">
                  <c:v>42962.426851851851</c:v>
                </c:pt>
                <c:pt idx="252">
                  <c:v>42962.427083333328</c:v>
                </c:pt>
                <c:pt idx="253">
                  <c:v>42962.427314814806</c:v>
                </c:pt>
                <c:pt idx="254">
                  <c:v>42962.427546296298</c:v>
                </c:pt>
                <c:pt idx="255">
                  <c:v>42962.427777777775</c:v>
                </c:pt>
                <c:pt idx="256">
                  <c:v>42962.42800925926</c:v>
                </c:pt>
                <c:pt idx="257">
                  <c:v>42962.428240740737</c:v>
                </c:pt>
                <c:pt idx="258">
                  <c:v>42962.428472222222</c:v>
                </c:pt>
                <c:pt idx="259">
                  <c:v>42962.428703703699</c:v>
                </c:pt>
                <c:pt idx="260">
                  <c:v>42962.428935185191</c:v>
                </c:pt>
                <c:pt idx="261">
                  <c:v>42962.429166666654</c:v>
                </c:pt>
                <c:pt idx="262">
                  <c:v>42962.429398148153</c:v>
                </c:pt>
                <c:pt idx="263">
                  <c:v>42962.429629629623</c:v>
                </c:pt>
                <c:pt idx="264">
                  <c:v>42962.429861111101</c:v>
                </c:pt>
                <c:pt idx="265">
                  <c:v>42962.430092592593</c:v>
                </c:pt>
                <c:pt idx="266">
                  <c:v>42962.430324074085</c:v>
                </c:pt>
                <c:pt idx="267">
                  <c:v>42962.430555555562</c:v>
                </c:pt>
                <c:pt idx="268">
                  <c:v>42962.430787037032</c:v>
                </c:pt>
                <c:pt idx="269">
                  <c:v>42962.431018518517</c:v>
                </c:pt>
                <c:pt idx="270">
                  <c:v>42962.431250000001</c:v>
                </c:pt>
                <c:pt idx="271">
                  <c:v>42962.431481481472</c:v>
                </c:pt>
                <c:pt idx="272">
                  <c:v>42962.431712962964</c:v>
                </c:pt>
                <c:pt idx="273">
                  <c:v>42962.431944444441</c:v>
                </c:pt>
                <c:pt idx="274">
                  <c:v>42962.432175925933</c:v>
                </c:pt>
                <c:pt idx="275">
                  <c:v>42962.43240740741</c:v>
                </c:pt>
                <c:pt idx="276">
                  <c:v>42962.432638888895</c:v>
                </c:pt>
                <c:pt idx="277">
                  <c:v>42962.43287037038</c:v>
                </c:pt>
                <c:pt idx="278">
                  <c:v>42962.433101851842</c:v>
                </c:pt>
                <c:pt idx="279">
                  <c:v>42962.433333333334</c:v>
                </c:pt>
                <c:pt idx="280">
                  <c:v>42962.433564814804</c:v>
                </c:pt>
                <c:pt idx="281">
                  <c:v>42962.433796296296</c:v>
                </c:pt>
                <c:pt idx="282">
                  <c:v>42962.434027777781</c:v>
                </c:pt>
                <c:pt idx="283">
                  <c:v>42962.434259259266</c:v>
                </c:pt>
                <c:pt idx="284">
                  <c:v>42962.434490740736</c:v>
                </c:pt>
                <c:pt idx="285">
                  <c:v>42962.43472222222</c:v>
                </c:pt>
                <c:pt idx="286">
                  <c:v>42962.434953703705</c:v>
                </c:pt>
                <c:pt idx="287">
                  <c:v>42962.435185185175</c:v>
                </c:pt>
                <c:pt idx="288">
                  <c:v>42962.43541666666</c:v>
                </c:pt>
                <c:pt idx="289">
                  <c:v>42962.435648148152</c:v>
                </c:pt>
                <c:pt idx="290">
                  <c:v>42962.435879629629</c:v>
                </c:pt>
                <c:pt idx="291">
                  <c:v>42962.436111111114</c:v>
                </c:pt>
                <c:pt idx="292">
                  <c:v>42962.436342592591</c:v>
                </c:pt>
                <c:pt idx="293">
                  <c:v>42962.43657407409</c:v>
                </c:pt>
                <c:pt idx="294">
                  <c:v>42962.436805555553</c:v>
                </c:pt>
                <c:pt idx="295">
                  <c:v>42962.437037037038</c:v>
                </c:pt>
                <c:pt idx="296">
                  <c:v>42962.437268518515</c:v>
                </c:pt>
                <c:pt idx="297">
                  <c:v>42962.4375</c:v>
                </c:pt>
                <c:pt idx="298">
                  <c:v>42962.437731481485</c:v>
                </c:pt>
                <c:pt idx="299">
                  <c:v>42962.437962962955</c:v>
                </c:pt>
                <c:pt idx="300">
                  <c:v>42962.438194444454</c:v>
                </c:pt>
                <c:pt idx="301">
                  <c:v>42962.438425925931</c:v>
                </c:pt>
                <c:pt idx="302">
                  <c:v>42962.438657407416</c:v>
                </c:pt>
                <c:pt idx="303">
                  <c:v>42962.438888888893</c:v>
                </c:pt>
                <c:pt idx="304">
                  <c:v>42962.439120370371</c:v>
                </c:pt>
                <c:pt idx="305">
                  <c:v>42962.439351851855</c:v>
                </c:pt>
                <c:pt idx="306">
                  <c:v>42962.439583333326</c:v>
                </c:pt>
                <c:pt idx="307">
                  <c:v>42962.439814814818</c:v>
                </c:pt>
                <c:pt idx="308">
                  <c:v>42962.440046296302</c:v>
                </c:pt>
                <c:pt idx="309">
                  <c:v>42962.440277777787</c:v>
                </c:pt>
                <c:pt idx="310">
                  <c:v>42962.440509259264</c:v>
                </c:pt>
                <c:pt idx="311">
                  <c:v>42962.440740740734</c:v>
                </c:pt>
                <c:pt idx="312">
                  <c:v>42962.440972222219</c:v>
                </c:pt>
                <c:pt idx="313">
                  <c:v>42962.441203703704</c:v>
                </c:pt>
                <c:pt idx="314">
                  <c:v>42962.441435185188</c:v>
                </c:pt>
                <c:pt idx="315">
                  <c:v>42962.441666666658</c:v>
                </c:pt>
                <c:pt idx="316">
                  <c:v>42962.441898148165</c:v>
                </c:pt>
                <c:pt idx="317">
                  <c:v>42962.442129629628</c:v>
                </c:pt>
                <c:pt idx="318">
                  <c:v>42962.442361111105</c:v>
                </c:pt>
                <c:pt idx="319">
                  <c:v>42962.442592592597</c:v>
                </c:pt>
                <c:pt idx="320">
                  <c:v>42962.442824074089</c:v>
                </c:pt>
                <c:pt idx="321">
                  <c:v>42962.443055555559</c:v>
                </c:pt>
                <c:pt idx="322">
                  <c:v>42962.443287037036</c:v>
                </c:pt>
                <c:pt idx="323">
                  <c:v>42962.443518518528</c:v>
                </c:pt>
                <c:pt idx="324">
                  <c:v>42962.443749999999</c:v>
                </c:pt>
                <c:pt idx="325">
                  <c:v>42962.443981481476</c:v>
                </c:pt>
                <c:pt idx="326">
                  <c:v>42962.444212962968</c:v>
                </c:pt>
                <c:pt idx="327">
                  <c:v>42962.444444444453</c:v>
                </c:pt>
                <c:pt idx="328">
                  <c:v>42962.44467592593</c:v>
                </c:pt>
                <c:pt idx="329">
                  <c:v>42962.444907407415</c:v>
                </c:pt>
                <c:pt idx="330">
                  <c:v>42962.445138888892</c:v>
                </c:pt>
                <c:pt idx="331">
                  <c:v>42962.445370370369</c:v>
                </c:pt>
                <c:pt idx="332">
                  <c:v>42962.445601851854</c:v>
                </c:pt>
                <c:pt idx="333">
                  <c:v>42962.445833333331</c:v>
                </c:pt>
                <c:pt idx="334">
                  <c:v>42962.446064814816</c:v>
                </c:pt>
                <c:pt idx="335">
                  <c:v>42962.446296296301</c:v>
                </c:pt>
                <c:pt idx="336">
                  <c:v>42962.446527777785</c:v>
                </c:pt>
                <c:pt idx="337">
                  <c:v>42962.446759259263</c:v>
                </c:pt>
                <c:pt idx="338">
                  <c:v>42962.44699074074</c:v>
                </c:pt>
                <c:pt idx="339">
                  <c:v>42962.447222222232</c:v>
                </c:pt>
                <c:pt idx="340">
                  <c:v>42962.447453703695</c:v>
                </c:pt>
                <c:pt idx="341">
                  <c:v>42962.447685185187</c:v>
                </c:pt>
                <c:pt idx="342">
                  <c:v>42962.447916666664</c:v>
                </c:pt>
                <c:pt idx="343">
                  <c:v>42962.448148148156</c:v>
                </c:pt>
                <c:pt idx="344">
                  <c:v>42962.448379629634</c:v>
                </c:pt>
                <c:pt idx="345">
                  <c:v>42962.448611111111</c:v>
                </c:pt>
                <c:pt idx="346">
                  <c:v>42962.448842592603</c:v>
                </c:pt>
                <c:pt idx="347">
                  <c:v>42962.44907407408</c:v>
                </c:pt>
                <c:pt idx="348">
                  <c:v>42962.449305555558</c:v>
                </c:pt>
                <c:pt idx="349">
                  <c:v>42962.449537037042</c:v>
                </c:pt>
                <c:pt idx="350">
                  <c:v>42962.44976851852</c:v>
                </c:pt>
                <c:pt idx="351">
                  <c:v>42962.450000000004</c:v>
                </c:pt>
                <c:pt idx="352">
                  <c:v>42962.450231481489</c:v>
                </c:pt>
                <c:pt idx="353">
                  <c:v>42962.450462962966</c:v>
                </c:pt>
                <c:pt idx="354">
                  <c:v>42962.450694444458</c:v>
                </c:pt>
                <c:pt idx="355">
                  <c:v>42962.450925925936</c:v>
                </c:pt>
                <c:pt idx="356">
                  <c:v>42962.451157407413</c:v>
                </c:pt>
                <c:pt idx="357">
                  <c:v>42962.451388888891</c:v>
                </c:pt>
                <c:pt idx="358">
                  <c:v>42962.451620370368</c:v>
                </c:pt>
                <c:pt idx="359">
                  <c:v>42962.451851851853</c:v>
                </c:pt>
                <c:pt idx="360">
                  <c:v>42962.45208333333</c:v>
                </c:pt>
                <c:pt idx="361">
                  <c:v>42962.452314814822</c:v>
                </c:pt>
                <c:pt idx="362">
                  <c:v>42962.452546296307</c:v>
                </c:pt>
                <c:pt idx="363">
                  <c:v>42962.452777777784</c:v>
                </c:pt>
                <c:pt idx="364">
                  <c:v>42962.453009259261</c:v>
                </c:pt>
                <c:pt idx="365">
                  <c:v>42962.453240740739</c:v>
                </c:pt>
                <c:pt idx="366">
                  <c:v>42962.453472222223</c:v>
                </c:pt>
                <c:pt idx="367">
                  <c:v>42962.453703703693</c:v>
                </c:pt>
                <c:pt idx="368">
                  <c:v>42962.453935185193</c:v>
                </c:pt>
                <c:pt idx="369">
                  <c:v>42962.45416666667</c:v>
                </c:pt>
                <c:pt idx="370">
                  <c:v>42962.454398148162</c:v>
                </c:pt>
                <c:pt idx="371">
                  <c:v>42962.454629629632</c:v>
                </c:pt>
                <c:pt idx="372">
                  <c:v>42962.454861111109</c:v>
                </c:pt>
                <c:pt idx="373">
                  <c:v>42962.455092592601</c:v>
                </c:pt>
                <c:pt idx="374">
                  <c:v>42962.455324074079</c:v>
                </c:pt>
                <c:pt idx="375">
                  <c:v>42962.455555555563</c:v>
                </c:pt>
                <c:pt idx="376">
                  <c:v>42962.455787037034</c:v>
                </c:pt>
                <c:pt idx="377">
                  <c:v>42962.456018518526</c:v>
                </c:pt>
                <c:pt idx="378">
                  <c:v>42962.45625000001</c:v>
                </c:pt>
                <c:pt idx="379">
                  <c:v>42962.45648148148</c:v>
                </c:pt>
                <c:pt idx="380">
                  <c:v>42962.456712962972</c:v>
                </c:pt>
                <c:pt idx="381">
                  <c:v>42962.45694444445</c:v>
                </c:pt>
                <c:pt idx="382">
                  <c:v>42962.457175925934</c:v>
                </c:pt>
                <c:pt idx="383">
                  <c:v>42962.457407407412</c:v>
                </c:pt>
                <c:pt idx="384">
                  <c:v>42962.457638888896</c:v>
                </c:pt>
                <c:pt idx="385">
                  <c:v>42962.457870370388</c:v>
                </c:pt>
                <c:pt idx="386">
                  <c:v>42962.458101851851</c:v>
                </c:pt>
                <c:pt idx="387">
                  <c:v>42962.458333333343</c:v>
                </c:pt>
                <c:pt idx="388">
                  <c:v>42962.458564814813</c:v>
                </c:pt>
                <c:pt idx="389">
                  <c:v>42962.458796296305</c:v>
                </c:pt>
                <c:pt idx="390">
                  <c:v>42962.459027777782</c:v>
                </c:pt>
                <c:pt idx="391">
                  <c:v>42962.459259259267</c:v>
                </c:pt>
                <c:pt idx="392">
                  <c:v>42962.459490740737</c:v>
                </c:pt>
                <c:pt idx="393">
                  <c:v>42962.459722222222</c:v>
                </c:pt>
                <c:pt idx="394">
                  <c:v>42962.459953703707</c:v>
                </c:pt>
                <c:pt idx="395">
                  <c:v>42962.460185185184</c:v>
                </c:pt>
                <c:pt idx="396">
                  <c:v>42962.460416666661</c:v>
                </c:pt>
                <c:pt idx="397">
                  <c:v>42962.460648148153</c:v>
                </c:pt>
                <c:pt idx="398">
                  <c:v>42962.460879629631</c:v>
                </c:pt>
                <c:pt idx="399">
                  <c:v>42962.461111111101</c:v>
                </c:pt>
                <c:pt idx="400">
                  <c:v>42962.461342592585</c:v>
                </c:pt>
                <c:pt idx="401">
                  <c:v>42962.461574074085</c:v>
                </c:pt>
                <c:pt idx="402">
                  <c:v>42962.461805555555</c:v>
                </c:pt>
                <c:pt idx="403">
                  <c:v>42962.462037037039</c:v>
                </c:pt>
                <c:pt idx="404">
                  <c:v>42962.462268518517</c:v>
                </c:pt>
                <c:pt idx="405">
                  <c:v>42962.462500000001</c:v>
                </c:pt>
                <c:pt idx="406">
                  <c:v>42962.462731481479</c:v>
                </c:pt>
                <c:pt idx="407">
                  <c:v>42962.462962962964</c:v>
                </c:pt>
                <c:pt idx="408">
                  <c:v>42962.463194444441</c:v>
                </c:pt>
                <c:pt idx="409">
                  <c:v>42962.463425925926</c:v>
                </c:pt>
                <c:pt idx="410">
                  <c:v>42962.46365740741</c:v>
                </c:pt>
                <c:pt idx="411">
                  <c:v>42962.463888888888</c:v>
                </c:pt>
                <c:pt idx="412">
                  <c:v>42962.464120370372</c:v>
                </c:pt>
                <c:pt idx="413">
                  <c:v>42962.46435185185</c:v>
                </c:pt>
                <c:pt idx="414">
                  <c:v>42962.464583333334</c:v>
                </c:pt>
                <c:pt idx="415">
                  <c:v>42962.464814814812</c:v>
                </c:pt>
                <c:pt idx="416">
                  <c:v>42962.465046296296</c:v>
                </c:pt>
                <c:pt idx="417">
                  <c:v>42962.465277777781</c:v>
                </c:pt>
                <c:pt idx="418">
                  <c:v>42962.465509259258</c:v>
                </c:pt>
                <c:pt idx="419">
                  <c:v>42962.465740740729</c:v>
                </c:pt>
                <c:pt idx="420">
                  <c:v>42962.46597222222</c:v>
                </c:pt>
                <c:pt idx="421">
                  <c:v>42962.466203703705</c:v>
                </c:pt>
                <c:pt idx="422">
                  <c:v>42962.466435185182</c:v>
                </c:pt>
                <c:pt idx="423">
                  <c:v>42962.46666666666</c:v>
                </c:pt>
                <c:pt idx="424">
                  <c:v>42962.466898148159</c:v>
                </c:pt>
                <c:pt idx="425">
                  <c:v>42962.467129629622</c:v>
                </c:pt>
                <c:pt idx="426">
                  <c:v>42962.467361111107</c:v>
                </c:pt>
                <c:pt idx="427">
                  <c:v>42962.467592592591</c:v>
                </c:pt>
                <c:pt idx="428">
                  <c:v>42962.467824074083</c:v>
                </c:pt>
                <c:pt idx="429">
                  <c:v>42962.468055555553</c:v>
                </c:pt>
                <c:pt idx="430">
                  <c:v>42962.468287037038</c:v>
                </c:pt>
                <c:pt idx="431">
                  <c:v>42962.468518518523</c:v>
                </c:pt>
                <c:pt idx="432">
                  <c:v>42962.46875</c:v>
                </c:pt>
                <c:pt idx="433">
                  <c:v>42962.468981481485</c:v>
                </c:pt>
                <c:pt idx="434">
                  <c:v>42962.469212962962</c:v>
                </c:pt>
                <c:pt idx="435">
                  <c:v>42962.469444444447</c:v>
                </c:pt>
                <c:pt idx="436">
                  <c:v>42962.469675925931</c:v>
                </c:pt>
                <c:pt idx="437">
                  <c:v>42962.469907407409</c:v>
                </c:pt>
                <c:pt idx="438">
                  <c:v>42962.470138888893</c:v>
                </c:pt>
                <c:pt idx="439">
                  <c:v>42962.470370370378</c:v>
                </c:pt>
                <c:pt idx="440">
                  <c:v>42962.470601851855</c:v>
                </c:pt>
                <c:pt idx="441">
                  <c:v>42962.470833333333</c:v>
                </c:pt>
                <c:pt idx="442">
                  <c:v>42962.47106481481</c:v>
                </c:pt>
                <c:pt idx="443">
                  <c:v>42962.471296296302</c:v>
                </c:pt>
                <c:pt idx="444">
                  <c:v>42962.47152777778</c:v>
                </c:pt>
                <c:pt idx="445">
                  <c:v>42962.471759259257</c:v>
                </c:pt>
                <c:pt idx="446">
                  <c:v>42962.471990740734</c:v>
                </c:pt>
                <c:pt idx="447">
                  <c:v>42962.472222222219</c:v>
                </c:pt>
                <c:pt idx="448">
                  <c:v>42962.472453703704</c:v>
                </c:pt>
                <c:pt idx="449">
                  <c:v>42962.472685185188</c:v>
                </c:pt>
                <c:pt idx="450">
                  <c:v>42962.472916666666</c:v>
                </c:pt>
                <c:pt idx="451">
                  <c:v>42962.473148148158</c:v>
                </c:pt>
                <c:pt idx="452">
                  <c:v>42962.473379629628</c:v>
                </c:pt>
                <c:pt idx="453">
                  <c:v>42962.473611111105</c:v>
                </c:pt>
                <c:pt idx="454">
                  <c:v>42962.47384259259</c:v>
                </c:pt>
                <c:pt idx="455">
                  <c:v>42962.474074074089</c:v>
                </c:pt>
                <c:pt idx="456">
                  <c:v>42962.474305555559</c:v>
                </c:pt>
                <c:pt idx="457">
                  <c:v>42962.474537037044</c:v>
                </c:pt>
                <c:pt idx="458">
                  <c:v>42962.474768518521</c:v>
                </c:pt>
                <c:pt idx="459">
                  <c:v>42962.475000000006</c:v>
                </c:pt>
                <c:pt idx="460">
                  <c:v>42962.475231481483</c:v>
                </c:pt>
                <c:pt idx="461">
                  <c:v>42962.475462962953</c:v>
                </c:pt>
                <c:pt idx="462">
                  <c:v>42962.475694444453</c:v>
                </c:pt>
                <c:pt idx="463">
                  <c:v>42962.475925925923</c:v>
                </c:pt>
                <c:pt idx="464">
                  <c:v>42962.476157407415</c:v>
                </c:pt>
                <c:pt idx="465">
                  <c:v>42962.476388888892</c:v>
                </c:pt>
                <c:pt idx="466">
                  <c:v>42962.476620370369</c:v>
                </c:pt>
                <c:pt idx="467">
                  <c:v>42962.476851851861</c:v>
                </c:pt>
                <c:pt idx="468">
                  <c:v>42962.477083333324</c:v>
                </c:pt>
                <c:pt idx="469">
                  <c:v>42962.477314814816</c:v>
                </c:pt>
                <c:pt idx="470">
                  <c:v>42962.477546296293</c:v>
                </c:pt>
                <c:pt idx="471">
                  <c:v>42962.477777777778</c:v>
                </c:pt>
                <c:pt idx="472">
                  <c:v>42962.478009259263</c:v>
                </c:pt>
                <c:pt idx="473">
                  <c:v>42962.47824074074</c:v>
                </c:pt>
                <c:pt idx="474">
                  <c:v>42962.478472222232</c:v>
                </c:pt>
                <c:pt idx="475">
                  <c:v>42962.478703703695</c:v>
                </c:pt>
                <c:pt idx="476">
                  <c:v>42962.478935185194</c:v>
                </c:pt>
                <c:pt idx="477">
                  <c:v>42962.479166666657</c:v>
                </c:pt>
                <c:pt idx="478">
                  <c:v>42962.479398148156</c:v>
                </c:pt>
                <c:pt idx="479">
                  <c:v>42962.479629629626</c:v>
                </c:pt>
                <c:pt idx="480">
                  <c:v>42962.479861111104</c:v>
                </c:pt>
                <c:pt idx="481">
                  <c:v>42962.480092592603</c:v>
                </c:pt>
                <c:pt idx="482">
                  <c:v>42962.48032407408</c:v>
                </c:pt>
                <c:pt idx="483">
                  <c:v>42962.480555555565</c:v>
                </c:pt>
                <c:pt idx="484">
                  <c:v>42962.480787037035</c:v>
                </c:pt>
                <c:pt idx="485">
                  <c:v>42962.481018518527</c:v>
                </c:pt>
                <c:pt idx="486">
                  <c:v>42962.481250000004</c:v>
                </c:pt>
                <c:pt idx="487">
                  <c:v>42962.481481481474</c:v>
                </c:pt>
                <c:pt idx="488">
                  <c:v>42962.481712962966</c:v>
                </c:pt>
                <c:pt idx="489">
                  <c:v>42962.481944444451</c:v>
                </c:pt>
                <c:pt idx="490">
                  <c:v>42962.482175925936</c:v>
                </c:pt>
                <c:pt idx="491">
                  <c:v>42962.482407407413</c:v>
                </c:pt>
                <c:pt idx="492">
                  <c:v>42962.482638888898</c:v>
                </c:pt>
                <c:pt idx="493">
                  <c:v>42962.482870370375</c:v>
                </c:pt>
                <c:pt idx="494">
                  <c:v>42962.483101851845</c:v>
                </c:pt>
                <c:pt idx="495">
                  <c:v>42962.48333333333</c:v>
                </c:pt>
                <c:pt idx="496">
                  <c:v>42962.483564814815</c:v>
                </c:pt>
                <c:pt idx="497">
                  <c:v>42962.483796296299</c:v>
                </c:pt>
                <c:pt idx="498">
                  <c:v>42962.484027777784</c:v>
                </c:pt>
                <c:pt idx="499">
                  <c:v>42962.484259259269</c:v>
                </c:pt>
                <c:pt idx="500">
                  <c:v>42962.484490740739</c:v>
                </c:pt>
                <c:pt idx="501">
                  <c:v>42962.484722222223</c:v>
                </c:pt>
                <c:pt idx="502">
                  <c:v>42962.484953703701</c:v>
                </c:pt>
                <c:pt idx="503">
                  <c:v>42962.485185185185</c:v>
                </c:pt>
                <c:pt idx="504">
                  <c:v>42962.48541666667</c:v>
                </c:pt>
                <c:pt idx="505">
                  <c:v>42962.485648148155</c:v>
                </c:pt>
                <c:pt idx="506">
                  <c:v>42962.485879629632</c:v>
                </c:pt>
                <c:pt idx="507">
                  <c:v>42962.486111111109</c:v>
                </c:pt>
                <c:pt idx="508">
                  <c:v>42962.486342592601</c:v>
                </c:pt>
                <c:pt idx="509">
                  <c:v>42962.486574074086</c:v>
                </c:pt>
                <c:pt idx="510">
                  <c:v>42962.486805555563</c:v>
                </c:pt>
                <c:pt idx="511">
                  <c:v>42962.487037037041</c:v>
                </c:pt>
                <c:pt idx="512">
                  <c:v>42962.487268518518</c:v>
                </c:pt>
                <c:pt idx="513">
                  <c:v>42962.487500000003</c:v>
                </c:pt>
                <c:pt idx="514">
                  <c:v>42962.48773148148</c:v>
                </c:pt>
                <c:pt idx="515">
                  <c:v>42962.487962962965</c:v>
                </c:pt>
                <c:pt idx="516">
                  <c:v>42962.48819444445</c:v>
                </c:pt>
                <c:pt idx="517">
                  <c:v>42962.488425925934</c:v>
                </c:pt>
                <c:pt idx="518">
                  <c:v>42962.488657407419</c:v>
                </c:pt>
                <c:pt idx="519">
                  <c:v>42962.488888888896</c:v>
                </c:pt>
                <c:pt idx="520">
                  <c:v>42962.489120370381</c:v>
                </c:pt>
                <c:pt idx="521">
                  <c:v>42962.489351851851</c:v>
                </c:pt>
                <c:pt idx="522">
                  <c:v>42962.489583333336</c:v>
                </c:pt>
                <c:pt idx="523">
                  <c:v>42962.489814814813</c:v>
                </c:pt>
                <c:pt idx="524">
                  <c:v>42962.490046296298</c:v>
                </c:pt>
                <c:pt idx="525">
                  <c:v>42962.490277777782</c:v>
                </c:pt>
                <c:pt idx="526">
                  <c:v>42962.49050925926</c:v>
                </c:pt>
                <c:pt idx="527">
                  <c:v>42962.49074074073</c:v>
                </c:pt>
                <c:pt idx="528">
                  <c:v>42962.490972222222</c:v>
                </c:pt>
                <c:pt idx="529">
                  <c:v>42962.491203703699</c:v>
                </c:pt>
                <c:pt idx="530">
                  <c:v>42962.491435185184</c:v>
                </c:pt>
                <c:pt idx="531">
                  <c:v>42962.491666666654</c:v>
                </c:pt>
                <c:pt idx="532">
                  <c:v>42962.491898148153</c:v>
                </c:pt>
                <c:pt idx="533">
                  <c:v>42962.492129629623</c:v>
                </c:pt>
                <c:pt idx="534">
                  <c:v>42962.492361111101</c:v>
                </c:pt>
                <c:pt idx="535">
                  <c:v>42962.492592592593</c:v>
                </c:pt>
                <c:pt idx="536">
                  <c:v>42962.492824074085</c:v>
                </c:pt>
                <c:pt idx="537">
                  <c:v>42962.493055555555</c:v>
                </c:pt>
                <c:pt idx="538">
                  <c:v>42962.493287037032</c:v>
                </c:pt>
                <c:pt idx="539">
                  <c:v>42962.493518518517</c:v>
                </c:pt>
                <c:pt idx="540">
                  <c:v>42962.493749999994</c:v>
                </c:pt>
                <c:pt idx="541">
                  <c:v>42962.493981481472</c:v>
                </c:pt>
                <c:pt idx="542">
                  <c:v>42962.494212962971</c:v>
                </c:pt>
                <c:pt idx="543">
                  <c:v>42962.494444444441</c:v>
                </c:pt>
                <c:pt idx="544">
                  <c:v>42962.494675925933</c:v>
                </c:pt>
                <c:pt idx="545">
                  <c:v>42962.49490740741</c:v>
                </c:pt>
                <c:pt idx="546">
                  <c:v>42962.495138888888</c:v>
                </c:pt>
                <c:pt idx="547">
                  <c:v>42962.495370370372</c:v>
                </c:pt>
                <c:pt idx="548">
                  <c:v>42962.495601851842</c:v>
                </c:pt>
                <c:pt idx="549">
                  <c:v>42962.495833333334</c:v>
                </c:pt>
                <c:pt idx="550">
                  <c:v>42962.496064814804</c:v>
                </c:pt>
                <c:pt idx="551">
                  <c:v>42962.496296296304</c:v>
                </c:pt>
                <c:pt idx="552">
                  <c:v>42962.496527777781</c:v>
                </c:pt>
                <c:pt idx="553">
                  <c:v>42962.496759259258</c:v>
                </c:pt>
                <c:pt idx="554">
                  <c:v>42962.496990740736</c:v>
                </c:pt>
                <c:pt idx="555">
                  <c:v>42962.49722222222</c:v>
                </c:pt>
                <c:pt idx="556">
                  <c:v>42962.497453703698</c:v>
                </c:pt>
                <c:pt idx="557">
                  <c:v>42962.497685185175</c:v>
                </c:pt>
                <c:pt idx="558">
                  <c:v>42962.49791666666</c:v>
                </c:pt>
                <c:pt idx="559">
                  <c:v>42962.498148148152</c:v>
                </c:pt>
                <c:pt idx="560">
                  <c:v>42962.498379629629</c:v>
                </c:pt>
                <c:pt idx="561">
                  <c:v>42962.498611111114</c:v>
                </c:pt>
                <c:pt idx="562">
                  <c:v>42962.498842592591</c:v>
                </c:pt>
                <c:pt idx="563">
                  <c:v>42962.499074074083</c:v>
                </c:pt>
                <c:pt idx="564">
                  <c:v>42962.499305555546</c:v>
                </c:pt>
                <c:pt idx="565">
                  <c:v>42962.499537037038</c:v>
                </c:pt>
                <c:pt idx="566">
                  <c:v>42962.499768518508</c:v>
                </c:pt>
                <c:pt idx="567">
                  <c:v>42962.5</c:v>
                </c:pt>
                <c:pt idx="568">
                  <c:v>42962.500231481492</c:v>
                </c:pt>
                <c:pt idx="569">
                  <c:v>42962.500462962955</c:v>
                </c:pt>
                <c:pt idx="570">
                  <c:v>42962.500694444454</c:v>
                </c:pt>
                <c:pt idx="571">
                  <c:v>42962.500925925931</c:v>
                </c:pt>
                <c:pt idx="572">
                  <c:v>42962.501157407409</c:v>
                </c:pt>
                <c:pt idx="573">
                  <c:v>42962.501388888886</c:v>
                </c:pt>
                <c:pt idx="574">
                  <c:v>42962.501620370371</c:v>
                </c:pt>
                <c:pt idx="575">
                  <c:v>42962.501851851855</c:v>
                </c:pt>
                <c:pt idx="576">
                  <c:v>42962.502083333326</c:v>
                </c:pt>
                <c:pt idx="577">
                  <c:v>42962.502314814818</c:v>
                </c:pt>
                <c:pt idx="578">
                  <c:v>42962.502546296302</c:v>
                </c:pt>
                <c:pt idx="579">
                  <c:v>42962.50277777778</c:v>
                </c:pt>
                <c:pt idx="580">
                  <c:v>42962.503009259257</c:v>
                </c:pt>
                <c:pt idx="581">
                  <c:v>42962.503240740734</c:v>
                </c:pt>
                <c:pt idx="582">
                  <c:v>42962.503472222212</c:v>
                </c:pt>
                <c:pt idx="583">
                  <c:v>42962.503703703696</c:v>
                </c:pt>
                <c:pt idx="584">
                  <c:v>42962.503935185188</c:v>
                </c:pt>
                <c:pt idx="585">
                  <c:v>42962.504166666658</c:v>
                </c:pt>
                <c:pt idx="586">
                  <c:v>42962.504398148165</c:v>
                </c:pt>
                <c:pt idx="587">
                  <c:v>42962.504629629628</c:v>
                </c:pt>
                <c:pt idx="588">
                  <c:v>42962.504861111105</c:v>
                </c:pt>
                <c:pt idx="589">
                  <c:v>42962.50509259259</c:v>
                </c:pt>
                <c:pt idx="590">
                  <c:v>42962.505324074082</c:v>
                </c:pt>
                <c:pt idx="591">
                  <c:v>42962.505555555559</c:v>
                </c:pt>
                <c:pt idx="592">
                  <c:v>42962.505787037029</c:v>
                </c:pt>
                <c:pt idx="593">
                  <c:v>42962.506018518528</c:v>
                </c:pt>
                <c:pt idx="594">
                  <c:v>42962.506250000006</c:v>
                </c:pt>
                <c:pt idx="595">
                  <c:v>42962.506481481476</c:v>
                </c:pt>
                <c:pt idx="596">
                  <c:v>42962.506712962961</c:v>
                </c:pt>
                <c:pt idx="597">
                  <c:v>42962.506944444453</c:v>
                </c:pt>
                <c:pt idx="598">
                  <c:v>42962.507175925923</c:v>
                </c:pt>
                <c:pt idx="599">
                  <c:v>42962.507407407407</c:v>
                </c:pt>
                <c:pt idx="600">
                  <c:v>42962.507638888892</c:v>
                </c:pt>
                <c:pt idx="601">
                  <c:v>42962.507870370369</c:v>
                </c:pt>
                <c:pt idx="602">
                  <c:v>42962.508101851854</c:v>
                </c:pt>
                <c:pt idx="603">
                  <c:v>42962.508333333331</c:v>
                </c:pt>
                <c:pt idx="604">
                  <c:v>42962.508564814816</c:v>
                </c:pt>
                <c:pt idx="605">
                  <c:v>42962.508796296293</c:v>
                </c:pt>
                <c:pt idx="606">
                  <c:v>42962.509027777778</c:v>
                </c:pt>
                <c:pt idx="607">
                  <c:v>42962.509259259263</c:v>
                </c:pt>
                <c:pt idx="608">
                  <c:v>42962.509490740733</c:v>
                </c:pt>
                <c:pt idx="609">
                  <c:v>42962.509722222225</c:v>
                </c:pt>
                <c:pt idx="610">
                  <c:v>42962.509953703695</c:v>
                </c:pt>
                <c:pt idx="611">
                  <c:v>42962.510185185187</c:v>
                </c:pt>
                <c:pt idx="612">
                  <c:v>42962.510416666664</c:v>
                </c:pt>
                <c:pt idx="613">
                  <c:v>42962.510648148156</c:v>
                </c:pt>
                <c:pt idx="614">
                  <c:v>42962.510879629634</c:v>
                </c:pt>
                <c:pt idx="615">
                  <c:v>42962.511111111104</c:v>
                </c:pt>
                <c:pt idx="616">
                  <c:v>42962.511342592596</c:v>
                </c:pt>
                <c:pt idx="617">
                  <c:v>42962.51157407408</c:v>
                </c:pt>
                <c:pt idx="618">
                  <c:v>42962.511805555558</c:v>
                </c:pt>
                <c:pt idx="619">
                  <c:v>42962.512037037042</c:v>
                </c:pt>
                <c:pt idx="620">
                  <c:v>42962.512268518527</c:v>
                </c:pt>
                <c:pt idx="621">
                  <c:v>42962.512500000004</c:v>
                </c:pt>
                <c:pt idx="622">
                  <c:v>42962.512731481482</c:v>
                </c:pt>
                <c:pt idx="623">
                  <c:v>42962.512962962966</c:v>
                </c:pt>
                <c:pt idx="624">
                  <c:v>42962.513194444451</c:v>
                </c:pt>
                <c:pt idx="625">
                  <c:v>42962.513425925928</c:v>
                </c:pt>
                <c:pt idx="626">
                  <c:v>42962.513657407413</c:v>
                </c:pt>
                <c:pt idx="627">
                  <c:v>42962.513888888891</c:v>
                </c:pt>
                <c:pt idx="628">
                  <c:v>42962.514120370368</c:v>
                </c:pt>
                <c:pt idx="629">
                  <c:v>42962.514351851853</c:v>
                </c:pt>
                <c:pt idx="630">
                  <c:v>42962.51458333333</c:v>
                </c:pt>
                <c:pt idx="631">
                  <c:v>42962.514814814822</c:v>
                </c:pt>
                <c:pt idx="632">
                  <c:v>42962.515046296299</c:v>
                </c:pt>
                <c:pt idx="633">
                  <c:v>42962.515277777784</c:v>
                </c:pt>
                <c:pt idx="634">
                  <c:v>42962.515509259261</c:v>
                </c:pt>
                <c:pt idx="635">
                  <c:v>42962.515740740731</c:v>
                </c:pt>
                <c:pt idx="636">
                  <c:v>42962.515972222223</c:v>
                </c:pt>
                <c:pt idx="637">
                  <c:v>42962.516203703701</c:v>
                </c:pt>
                <c:pt idx="638">
                  <c:v>42962.516435185193</c:v>
                </c:pt>
                <c:pt idx="639">
                  <c:v>42962.51666666667</c:v>
                </c:pt>
                <c:pt idx="640">
                  <c:v>42962.516898148162</c:v>
                </c:pt>
                <c:pt idx="641">
                  <c:v>42962.517129629625</c:v>
                </c:pt>
                <c:pt idx="642">
                  <c:v>42962.517361111102</c:v>
                </c:pt>
                <c:pt idx="643">
                  <c:v>42962.517592592601</c:v>
                </c:pt>
                <c:pt idx="644">
                  <c:v>42962.517824074079</c:v>
                </c:pt>
                <c:pt idx="645">
                  <c:v>42962.518055555563</c:v>
                </c:pt>
                <c:pt idx="646">
                  <c:v>42962.518287037041</c:v>
                </c:pt>
                <c:pt idx="647">
                  <c:v>42962.518518518526</c:v>
                </c:pt>
                <c:pt idx="648">
                  <c:v>42962.518750000003</c:v>
                </c:pt>
                <c:pt idx="649">
                  <c:v>42962.51898148148</c:v>
                </c:pt>
                <c:pt idx="650">
                  <c:v>42962.519212962972</c:v>
                </c:pt>
                <c:pt idx="651">
                  <c:v>42962.519444444442</c:v>
                </c:pt>
                <c:pt idx="652">
                  <c:v>42962.519675925934</c:v>
                </c:pt>
                <c:pt idx="653">
                  <c:v>42962.519907407412</c:v>
                </c:pt>
                <c:pt idx="654">
                  <c:v>42962.520138888889</c:v>
                </c:pt>
                <c:pt idx="655">
                  <c:v>42962.520370370381</c:v>
                </c:pt>
                <c:pt idx="656">
                  <c:v>42962.520601851844</c:v>
                </c:pt>
                <c:pt idx="657">
                  <c:v>42962.520833333336</c:v>
                </c:pt>
                <c:pt idx="658">
                  <c:v>42962.521064814799</c:v>
                </c:pt>
                <c:pt idx="659">
                  <c:v>42962.521296296298</c:v>
                </c:pt>
                <c:pt idx="660">
                  <c:v>42962.521527777775</c:v>
                </c:pt>
                <c:pt idx="661">
                  <c:v>42962.521759259253</c:v>
                </c:pt>
                <c:pt idx="662">
                  <c:v>42962.52199074073</c:v>
                </c:pt>
                <c:pt idx="663">
                  <c:v>42962.522222222222</c:v>
                </c:pt>
                <c:pt idx="664">
                  <c:v>42962.522453703699</c:v>
                </c:pt>
                <c:pt idx="665">
                  <c:v>42962.522685185184</c:v>
                </c:pt>
                <c:pt idx="666">
                  <c:v>42962.522916666661</c:v>
                </c:pt>
                <c:pt idx="667">
                  <c:v>42962.523148148146</c:v>
                </c:pt>
                <c:pt idx="668">
                  <c:v>42962.523379629623</c:v>
                </c:pt>
                <c:pt idx="669">
                  <c:v>42962.523611111101</c:v>
                </c:pt>
                <c:pt idx="670">
                  <c:v>42962.523842592585</c:v>
                </c:pt>
                <c:pt idx="671">
                  <c:v>42962.524074074085</c:v>
                </c:pt>
                <c:pt idx="672">
                  <c:v>42962.524305555555</c:v>
                </c:pt>
                <c:pt idx="673">
                  <c:v>42962.524537037039</c:v>
                </c:pt>
                <c:pt idx="674">
                  <c:v>42962.52476851851</c:v>
                </c:pt>
                <c:pt idx="675">
                  <c:v>42962.524999999994</c:v>
                </c:pt>
                <c:pt idx="676">
                  <c:v>42962.525231481479</c:v>
                </c:pt>
                <c:pt idx="677">
                  <c:v>42962.525462962956</c:v>
                </c:pt>
                <c:pt idx="678">
                  <c:v>42962.525694444441</c:v>
                </c:pt>
                <c:pt idx="679">
                  <c:v>42962.525925925926</c:v>
                </c:pt>
                <c:pt idx="680">
                  <c:v>42962.52615740741</c:v>
                </c:pt>
                <c:pt idx="681">
                  <c:v>42962.526388888888</c:v>
                </c:pt>
                <c:pt idx="682">
                  <c:v>42962.526620370372</c:v>
                </c:pt>
                <c:pt idx="683">
                  <c:v>42962.52685185185</c:v>
                </c:pt>
                <c:pt idx="684">
                  <c:v>42962.527083333327</c:v>
                </c:pt>
                <c:pt idx="685">
                  <c:v>42962.527314814804</c:v>
                </c:pt>
                <c:pt idx="686">
                  <c:v>42962.527546296296</c:v>
                </c:pt>
                <c:pt idx="687">
                  <c:v>42962.527777777774</c:v>
                </c:pt>
                <c:pt idx="688">
                  <c:v>42962.528009259258</c:v>
                </c:pt>
                <c:pt idx="689">
                  <c:v>42962.528240740736</c:v>
                </c:pt>
                <c:pt idx="690">
                  <c:v>42962.52847222222</c:v>
                </c:pt>
                <c:pt idx="691">
                  <c:v>42962.528703703698</c:v>
                </c:pt>
                <c:pt idx="692">
                  <c:v>42962.528935185182</c:v>
                </c:pt>
                <c:pt idx="693">
                  <c:v>42962.529166666653</c:v>
                </c:pt>
                <c:pt idx="694">
                  <c:v>42962.529398148152</c:v>
                </c:pt>
                <c:pt idx="695">
                  <c:v>42962.529629629622</c:v>
                </c:pt>
                <c:pt idx="696">
                  <c:v>42962.529861111107</c:v>
                </c:pt>
                <c:pt idx="697">
                  <c:v>42962.530092592591</c:v>
                </c:pt>
                <c:pt idx="698">
                  <c:v>42962.530324074083</c:v>
                </c:pt>
                <c:pt idx="699">
                  <c:v>42962.530555555553</c:v>
                </c:pt>
                <c:pt idx="700">
                  <c:v>42962.530787037031</c:v>
                </c:pt>
                <c:pt idx="701">
                  <c:v>42962.531018518515</c:v>
                </c:pt>
                <c:pt idx="702">
                  <c:v>42962.53125</c:v>
                </c:pt>
                <c:pt idx="703">
                  <c:v>42962.531481481477</c:v>
                </c:pt>
                <c:pt idx="704">
                  <c:v>42962.531712962955</c:v>
                </c:pt>
                <c:pt idx="705">
                  <c:v>42962.531944444447</c:v>
                </c:pt>
                <c:pt idx="706">
                  <c:v>42962.532175925931</c:v>
                </c:pt>
                <c:pt idx="707">
                  <c:v>42962.532407407409</c:v>
                </c:pt>
                <c:pt idx="708">
                  <c:v>42962.532638888893</c:v>
                </c:pt>
                <c:pt idx="709">
                  <c:v>42962.532870370378</c:v>
                </c:pt>
                <c:pt idx="710">
                  <c:v>42962.533101851848</c:v>
                </c:pt>
                <c:pt idx="711">
                  <c:v>42962.533333333326</c:v>
                </c:pt>
                <c:pt idx="712">
                  <c:v>42962.53356481481</c:v>
                </c:pt>
                <c:pt idx="713">
                  <c:v>42962.533796296295</c:v>
                </c:pt>
                <c:pt idx="714">
                  <c:v>42962.53402777778</c:v>
                </c:pt>
                <c:pt idx="715">
                  <c:v>42962.534259259264</c:v>
                </c:pt>
                <c:pt idx="716">
                  <c:v>42962.534490740734</c:v>
                </c:pt>
                <c:pt idx="717">
                  <c:v>42962.534722222212</c:v>
                </c:pt>
                <c:pt idx="718">
                  <c:v>42962.534953703704</c:v>
                </c:pt>
                <c:pt idx="719">
                  <c:v>42962.535185185181</c:v>
                </c:pt>
                <c:pt idx="720">
                  <c:v>42962.535416666658</c:v>
                </c:pt>
                <c:pt idx="721">
                  <c:v>42962.535648148158</c:v>
                </c:pt>
                <c:pt idx="722">
                  <c:v>42962.535879629628</c:v>
                </c:pt>
                <c:pt idx="723">
                  <c:v>42962.536111111105</c:v>
                </c:pt>
                <c:pt idx="724">
                  <c:v>42962.53634259259</c:v>
                </c:pt>
                <c:pt idx="725">
                  <c:v>42962.536574074089</c:v>
                </c:pt>
                <c:pt idx="726">
                  <c:v>42962.536805555559</c:v>
                </c:pt>
                <c:pt idx="727">
                  <c:v>42962.537037037036</c:v>
                </c:pt>
                <c:pt idx="728">
                  <c:v>42962.537268518521</c:v>
                </c:pt>
                <c:pt idx="729">
                  <c:v>42962.537499999999</c:v>
                </c:pt>
                <c:pt idx="730">
                  <c:v>42962.537731481476</c:v>
                </c:pt>
                <c:pt idx="731">
                  <c:v>42962.537962962953</c:v>
                </c:pt>
                <c:pt idx="732">
                  <c:v>42962.538194444453</c:v>
                </c:pt>
                <c:pt idx="733">
                  <c:v>42962.538425925923</c:v>
                </c:pt>
                <c:pt idx="734">
                  <c:v>42962.538657407415</c:v>
                </c:pt>
                <c:pt idx="735">
                  <c:v>42962.538888888892</c:v>
                </c:pt>
                <c:pt idx="736">
                  <c:v>42962.539120370362</c:v>
                </c:pt>
                <c:pt idx="737">
                  <c:v>42962.539351851854</c:v>
                </c:pt>
                <c:pt idx="738">
                  <c:v>42962.539583333324</c:v>
                </c:pt>
                <c:pt idx="739">
                  <c:v>42962.539814814816</c:v>
                </c:pt>
                <c:pt idx="740">
                  <c:v>42962.540046296293</c:v>
                </c:pt>
                <c:pt idx="741">
                  <c:v>42962.540277777785</c:v>
                </c:pt>
                <c:pt idx="742">
                  <c:v>42962.540509259263</c:v>
                </c:pt>
                <c:pt idx="743">
                  <c:v>42962.540740740733</c:v>
                </c:pt>
                <c:pt idx="744">
                  <c:v>42962.540972222232</c:v>
                </c:pt>
                <c:pt idx="745">
                  <c:v>42962.541203703695</c:v>
                </c:pt>
                <c:pt idx="746">
                  <c:v>42962.541435185187</c:v>
                </c:pt>
                <c:pt idx="747">
                  <c:v>42962.541666666657</c:v>
                </c:pt>
                <c:pt idx="748">
                  <c:v>42962.541898148156</c:v>
                </c:pt>
                <c:pt idx="749">
                  <c:v>42962.542129629626</c:v>
                </c:pt>
                <c:pt idx="750">
                  <c:v>42962.542361111104</c:v>
                </c:pt>
                <c:pt idx="751">
                  <c:v>42962.542592592603</c:v>
                </c:pt>
                <c:pt idx="752">
                  <c:v>42962.54282407408</c:v>
                </c:pt>
                <c:pt idx="753">
                  <c:v>42962.543055555558</c:v>
                </c:pt>
                <c:pt idx="754">
                  <c:v>42962.543287037035</c:v>
                </c:pt>
                <c:pt idx="755">
                  <c:v>42962.543518518527</c:v>
                </c:pt>
                <c:pt idx="756">
                  <c:v>42962.543749999997</c:v>
                </c:pt>
                <c:pt idx="757">
                  <c:v>42962.543981481474</c:v>
                </c:pt>
                <c:pt idx="758">
                  <c:v>42962.544212962974</c:v>
                </c:pt>
                <c:pt idx="759">
                  <c:v>42962.544444444451</c:v>
                </c:pt>
                <c:pt idx="760">
                  <c:v>42962.544675925936</c:v>
                </c:pt>
                <c:pt idx="761">
                  <c:v>42962.544907407413</c:v>
                </c:pt>
                <c:pt idx="762">
                  <c:v>42962.545138888891</c:v>
                </c:pt>
                <c:pt idx="763">
                  <c:v>42962.545370370368</c:v>
                </c:pt>
                <c:pt idx="764">
                  <c:v>42962.545601851845</c:v>
                </c:pt>
                <c:pt idx="765">
                  <c:v>42962.54583333333</c:v>
                </c:pt>
                <c:pt idx="766">
                  <c:v>42962.546064814815</c:v>
                </c:pt>
                <c:pt idx="767">
                  <c:v>42962.546296296307</c:v>
                </c:pt>
                <c:pt idx="768">
                  <c:v>42962.546527777784</c:v>
                </c:pt>
                <c:pt idx="769">
                  <c:v>42962.546759259261</c:v>
                </c:pt>
                <c:pt idx="770">
                  <c:v>42962.546990740739</c:v>
                </c:pt>
                <c:pt idx="771">
                  <c:v>42962.547222222223</c:v>
                </c:pt>
                <c:pt idx="772">
                  <c:v>42962.547453703693</c:v>
                </c:pt>
                <c:pt idx="773">
                  <c:v>42962.547685185185</c:v>
                </c:pt>
                <c:pt idx="774">
                  <c:v>42962.54791666667</c:v>
                </c:pt>
                <c:pt idx="775">
                  <c:v>42962.548148148155</c:v>
                </c:pt>
                <c:pt idx="776">
                  <c:v>42962.548379629632</c:v>
                </c:pt>
                <c:pt idx="777">
                  <c:v>42962.548611111109</c:v>
                </c:pt>
                <c:pt idx="778">
                  <c:v>42962.548842592601</c:v>
                </c:pt>
                <c:pt idx="779">
                  <c:v>42962.549074074079</c:v>
                </c:pt>
                <c:pt idx="780">
                  <c:v>42962.549305555556</c:v>
                </c:pt>
                <c:pt idx="781">
                  <c:v>42962.549537037041</c:v>
                </c:pt>
                <c:pt idx="782">
                  <c:v>42962.549768518511</c:v>
                </c:pt>
                <c:pt idx="783">
                  <c:v>42962.55</c:v>
                </c:pt>
                <c:pt idx="784">
                  <c:v>42962.550231481488</c:v>
                </c:pt>
                <c:pt idx="785">
                  <c:v>42962.550462962965</c:v>
                </c:pt>
                <c:pt idx="786">
                  <c:v>42962.55069444445</c:v>
                </c:pt>
                <c:pt idx="787">
                  <c:v>42962.550925925934</c:v>
                </c:pt>
                <c:pt idx="788">
                  <c:v>42962.551157407412</c:v>
                </c:pt>
                <c:pt idx="789">
                  <c:v>42962.551388888889</c:v>
                </c:pt>
                <c:pt idx="790">
                  <c:v>42962.551620370381</c:v>
                </c:pt>
                <c:pt idx="791">
                  <c:v>42962.551851851851</c:v>
                </c:pt>
                <c:pt idx="792">
                  <c:v>42962.552083333336</c:v>
                </c:pt>
                <c:pt idx="793">
                  <c:v>42962.552314814813</c:v>
                </c:pt>
                <c:pt idx="794">
                  <c:v>42962.552546296305</c:v>
                </c:pt>
                <c:pt idx="795">
                  <c:v>42962.552777777782</c:v>
                </c:pt>
                <c:pt idx="796">
                  <c:v>42962.55300925926</c:v>
                </c:pt>
                <c:pt idx="797">
                  <c:v>42962.553240740737</c:v>
                </c:pt>
                <c:pt idx="798">
                  <c:v>42962.553472222222</c:v>
                </c:pt>
                <c:pt idx="799">
                  <c:v>42962.553703703699</c:v>
                </c:pt>
                <c:pt idx="800">
                  <c:v>42962.553935185191</c:v>
                </c:pt>
                <c:pt idx="801">
                  <c:v>42962.554166666661</c:v>
                </c:pt>
                <c:pt idx="802">
                  <c:v>42962.554398148161</c:v>
                </c:pt>
                <c:pt idx="803">
                  <c:v>42962.554629629631</c:v>
                </c:pt>
                <c:pt idx="804">
                  <c:v>42962.554861111108</c:v>
                </c:pt>
                <c:pt idx="805">
                  <c:v>42962.555092592593</c:v>
                </c:pt>
                <c:pt idx="806">
                  <c:v>42962.555324074085</c:v>
                </c:pt>
                <c:pt idx="807">
                  <c:v>42962.555555555562</c:v>
                </c:pt>
                <c:pt idx="808">
                  <c:v>42962.555787037032</c:v>
                </c:pt>
                <c:pt idx="809">
                  <c:v>42962.556018518524</c:v>
                </c:pt>
                <c:pt idx="810">
                  <c:v>42962.556250000009</c:v>
                </c:pt>
                <c:pt idx="811">
                  <c:v>42962.556481481479</c:v>
                </c:pt>
                <c:pt idx="812">
                  <c:v>42962.556712962971</c:v>
                </c:pt>
                <c:pt idx="813">
                  <c:v>42962.556944444448</c:v>
                </c:pt>
                <c:pt idx="814">
                  <c:v>42962.557175925933</c:v>
                </c:pt>
                <c:pt idx="815">
                  <c:v>42962.55740740741</c:v>
                </c:pt>
                <c:pt idx="816">
                  <c:v>42962.557638888895</c:v>
                </c:pt>
                <c:pt idx="817">
                  <c:v>42962.55787037038</c:v>
                </c:pt>
                <c:pt idx="818">
                  <c:v>42962.55810185185</c:v>
                </c:pt>
                <c:pt idx="819">
                  <c:v>42962.558333333342</c:v>
                </c:pt>
                <c:pt idx="820">
                  <c:v>42962.558564814812</c:v>
                </c:pt>
                <c:pt idx="821">
                  <c:v>42962.558796296304</c:v>
                </c:pt>
                <c:pt idx="822">
                  <c:v>42962.559027777781</c:v>
                </c:pt>
                <c:pt idx="823">
                  <c:v>42962.559259259266</c:v>
                </c:pt>
                <c:pt idx="824">
                  <c:v>42962.559490740736</c:v>
                </c:pt>
                <c:pt idx="825">
                  <c:v>42962.55972222222</c:v>
                </c:pt>
                <c:pt idx="826">
                  <c:v>42962.559953703705</c:v>
                </c:pt>
                <c:pt idx="827">
                  <c:v>42962.560185185175</c:v>
                </c:pt>
                <c:pt idx="828">
                  <c:v>42962.56041666666</c:v>
                </c:pt>
                <c:pt idx="829">
                  <c:v>42962.560648148152</c:v>
                </c:pt>
                <c:pt idx="830">
                  <c:v>42962.560879629629</c:v>
                </c:pt>
                <c:pt idx="831">
                  <c:v>42962.561111111107</c:v>
                </c:pt>
                <c:pt idx="832">
                  <c:v>42962.561342592584</c:v>
                </c:pt>
                <c:pt idx="833">
                  <c:v>42962.561574074083</c:v>
                </c:pt>
                <c:pt idx="834">
                  <c:v>42962.561805555546</c:v>
                </c:pt>
                <c:pt idx="835">
                  <c:v>42962.562037037038</c:v>
                </c:pt>
                <c:pt idx="836">
                  <c:v>42962.562268518515</c:v>
                </c:pt>
                <c:pt idx="837">
                  <c:v>42962.5625</c:v>
                </c:pt>
                <c:pt idx="838">
                  <c:v>42962.562731481485</c:v>
                </c:pt>
                <c:pt idx="839">
                  <c:v>42962.562962962955</c:v>
                </c:pt>
                <c:pt idx="840">
                  <c:v>42962.563194444447</c:v>
                </c:pt>
                <c:pt idx="841">
                  <c:v>42962.563425925924</c:v>
                </c:pt>
                <c:pt idx="842">
                  <c:v>42962.563657407409</c:v>
                </c:pt>
                <c:pt idx="843">
                  <c:v>42962.563888888886</c:v>
                </c:pt>
                <c:pt idx="844">
                  <c:v>42962.564120370371</c:v>
                </c:pt>
                <c:pt idx="845">
                  <c:v>42962.564351851855</c:v>
                </c:pt>
                <c:pt idx="846">
                  <c:v>42962.564583333326</c:v>
                </c:pt>
                <c:pt idx="847">
                  <c:v>42962.564814814818</c:v>
                </c:pt>
                <c:pt idx="848">
                  <c:v>42962.565046296295</c:v>
                </c:pt>
                <c:pt idx="849">
                  <c:v>42962.56527777778</c:v>
                </c:pt>
                <c:pt idx="850">
                  <c:v>42962.565509259257</c:v>
                </c:pt>
                <c:pt idx="851">
                  <c:v>42962.565740740727</c:v>
                </c:pt>
                <c:pt idx="852">
                  <c:v>42962.565972222212</c:v>
                </c:pt>
                <c:pt idx="853">
                  <c:v>42962.566203703704</c:v>
                </c:pt>
                <c:pt idx="854">
                  <c:v>42962.566435185188</c:v>
                </c:pt>
                <c:pt idx="855">
                  <c:v>42962.566666666658</c:v>
                </c:pt>
                <c:pt idx="856">
                  <c:v>42962.566898148165</c:v>
                </c:pt>
                <c:pt idx="857">
                  <c:v>42962.56712962962</c:v>
                </c:pt>
                <c:pt idx="858">
                  <c:v>42962.567361111098</c:v>
                </c:pt>
                <c:pt idx="859">
                  <c:v>42962.56759259259</c:v>
                </c:pt>
                <c:pt idx="860">
                  <c:v>42962.567824074082</c:v>
                </c:pt>
                <c:pt idx="861">
                  <c:v>42962.568055555559</c:v>
                </c:pt>
                <c:pt idx="862">
                  <c:v>42962.568287037036</c:v>
                </c:pt>
                <c:pt idx="863">
                  <c:v>42962.568518518528</c:v>
                </c:pt>
                <c:pt idx="864">
                  <c:v>42962.568749999999</c:v>
                </c:pt>
                <c:pt idx="865">
                  <c:v>42962.568981481476</c:v>
                </c:pt>
                <c:pt idx="866">
                  <c:v>42962.569212962961</c:v>
                </c:pt>
                <c:pt idx="867">
                  <c:v>42962.569444444445</c:v>
                </c:pt>
                <c:pt idx="868">
                  <c:v>42962.569675925923</c:v>
                </c:pt>
                <c:pt idx="869">
                  <c:v>42962.569907407407</c:v>
                </c:pt>
                <c:pt idx="870">
                  <c:v>42962.570138888892</c:v>
                </c:pt>
                <c:pt idx="871">
                  <c:v>42962.570370370369</c:v>
                </c:pt>
                <c:pt idx="872">
                  <c:v>42962.570601851854</c:v>
                </c:pt>
                <c:pt idx="873">
                  <c:v>42962.570833333331</c:v>
                </c:pt>
                <c:pt idx="874">
                  <c:v>42962.571064814809</c:v>
                </c:pt>
                <c:pt idx="875">
                  <c:v>42962.571296296293</c:v>
                </c:pt>
                <c:pt idx="876">
                  <c:v>42962.571527777778</c:v>
                </c:pt>
                <c:pt idx="877">
                  <c:v>42962.571759259255</c:v>
                </c:pt>
                <c:pt idx="878">
                  <c:v>42962.571990740733</c:v>
                </c:pt>
                <c:pt idx="879">
                  <c:v>42962.572222222232</c:v>
                </c:pt>
                <c:pt idx="880">
                  <c:v>42962.572453703695</c:v>
                </c:pt>
                <c:pt idx="881">
                  <c:v>42962.572685185187</c:v>
                </c:pt>
                <c:pt idx="882">
                  <c:v>42962.572916666664</c:v>
                </c:pt>
                <c:pt idx="883">
                  <c:v>42962.573148148149</c:v>
                </c:pt>
                <c:pt idx="884">
                  <c:v>42962.573379629626</c:v>
                </c:pt>
                <c:pt idx="885">
                  <c:v>42962.573611111104</c:v>
                </c:pt>
                <c:pt idx="886">
                  <c:v>42962.573842592596</c:v>
                </c:pt>
                <c:pt idx="887">
                  <c:v>42962.57407407408</c:v>
                </c:pt>
                <c:pt idx="888">
                  <c:v>42962.574305555558</c:v>
                </c:pt>
                <c:pt idx="889">
                  <c:v>42962.574537037042</c:v>
                </c:pt>
                <c:pt idx="890">
                  <c:v>42962.57476851852</c:v>
                </c:pt>
                <c:pt idx="891">
                  <c:v>42962.575000000004</c:v>
                </c:pt>
                <c:pt idx="892">
                  <c:v>42962.575231481482</c:v>
                </c:pt>
                <c:pt idx="893">
                  <c:v>42962.575462962959</c:v>
                </c:pt>
                <c:pt idx="894">
                  <c:v>42962.575694444451</c:v>
                </c:pt>
                <c:pt idx="895">
                  <c:v>42962.575925925928</c:v>
                </c:pt>
                <c:pt idx="896">
                  <c:v>42962.576157407413</c:v>
                </c:pt>
                <c:pt idx="897">
                  <c:v>42962.576388888891</c:v>
                </c:pt>
                <c:pt idx="898">
                  <c:v>42962.576620370368</c:v>
                </c:pt>
                <c:pt idx="899">
                  <c:v>42962.576851851853</c:v>
                </c:pt>
                <c:pt idx="900">
                  <c:v>42962.577083333323</c:v>
                </c:pt>
                <c:pt idx="901">
                  <c:v>42962.577314814815</c:v>
                </c:pt>
                <c:pt idx="902">
                  <c:v>42962.577546296299</c:v>
                </c:pt>
                <c:pt idx="903">
                  <c:v>42962.577777777777</c:v>
                </c:pt>
                <c:pt idx="904">
                  <c:v>42962.578009259261</c:v>
                </c:pt>
                <c:pt idx="905">
                  <c:v>42962.578240740739</c:v>
                </c:pt>
                <c:pt idx="906">
                  <c:v>42962.578472222223</c:v>
                </c:pt>
                <c:pt idx="907">
                  <c:v>42962.578703703693</c:v>
                </c:pt>
                <c:pt idx="908">
                  <c:v>42962.578935185193</c:v>
                </c:pt>
                <c:pt idx="909">
                  <c:v>42962.579166666663</c:v>
                </c:pt>
                <c:pt idx="910">
                  <c:v>42962.579398148155</c:v>
                </c:pt>
                <c:pt idx="911">
                  <c:v>42962.579629629625</c:v>
                </c:pt>
                <c:pt idx="912">
                  <c:v>42962.579861111102</c:v>
                </c:pt>
                <c:pt idx="913">
                  <c:v>42962.580092592601</c:v>
                </c:pt>
                <c:pt idx="914">
                  <c:v>42962.580324074079</c:v>
                </c:pt>
                <c:pt idx="915">
                  <c:v>42962.580555555563</c:v>
                </c:pt>
                <c:pt idx="916">
                  <c:v>42962.580787037034</c:v>
                </c:pt>
                <c:pt idx="917">
                  <c:v>42962.581018518518</c:v>
                </c:pt>
                <c:pt idx="918">
                  <c:v>42962.581250000003</c:v>
                </c:pt>
                <c:pt idx="919">
                  <c:v>42962.581481481473</c:v>
                </c:pt>
                <c:pt idx="920">
                  <c:v>42962.581712962965</c:v>
                </c:pt>
                <c:pt idx="921">
                  <c:v>42962.581944444442</c:v>
                </c:pt>
                <c:pt idx="922">
                  <c:v>42962.582175925934</c:v>
                </c:pt>
                <c:pt idx="923">
                  <c:v>42962.582407407412</c:v>
                </c:pt>
                <c:pt idx="924">
                  <c:v>42962.582638888896</c:v>
                </c:pt>
                <c:pt idx="925">
                  <c:v>42962.582870370388</c:v>
                </c:pt>
                <c:pt idx="926">
                  <c:v>42962.583101851844</c:v>
                </c:pt>
                <c:pt idx="927">
                  <c:v>42962.583333333336</c:v>
                </c:pt>
                <c:pt idx="928">
                  <c:v>42962.583564814806</c:v>
                </c:pt>
                <c:pt idx="929">
                  <c:v>42962.583796296298</c:v>
                </c:pt>
                <c:pt idx="930">
                  <c:v>42962.584027777782</c:v>
                </c:pt>
                <c:pt idx="931">
                  <c:v>42962.584259259267</c:v>
                </c:pt>
                <c:pt idx="932">
                  <c:v>42962.584490740737</c:v>
                </c:pt>
                <c:pt idx="933">
                  <c:v>42962.584722222222</c:v>
                </c:pt>
                <c:pt idx="934">
                  <c:v>42962.584953703707</c:v>
                </c:pt>
                <c:pt idx="935">
                  <c:v>42962.585185185184</c:v>
                </c:pt>
                <c:pt idx="936">
                  <c:v>42962.585416666661</c:v>
                </c:pt>
                <c:pt idx="937">
                  <c:v>42962.585648148153</c:v>
                </c:pt>
                <c:pt idx="938">
                  <c:v>42962.585879629631</c:v>
                </c:pt>
                <c:pt idx="939">
                  <c:v>42962.586111111108</c:v>
                </c:pt>
                <c:pt idx="940">
                  <c:v>42962.586342592593</c:v>
                </c:pt>
                <c:pt idx="941">
                  <c:v>42962.586574074092</c:v>
                </c:pt>
                <c:pt idx="942">
                  <c:v>42962.586805555562</c:v>
                </c:pt>
                <c:pt idx="943">
                  <c:v>42962.587037037039</c:v>
                </c:pt>
                <c:pt idx="944">
                  <c:v>42962.587268518517</c:v>
                </c:pt>
                <c:pt idx="945">
                  <c:v>42962.587500000001</c:v>
                </c:pt>
                <c:pt idx="946">
                  <c:v>42962.587731481479</c:v>
                </c:pt>
                <c:pt idx="947">
                  <c:v>42962.587962962964</c:v>
                </c:pt>
                <c:pt idx="948">
                  <c:v>42962.588194444448</c:v>
                </c:pt>
                <c:pt idx="949">
                  <c:v>42962.588425925933</c:v>
                </c:pt>
                <c:pt idx="950">
                  <c:v>42962.588657407417</c:v>
                </c:pt>
                <c:pt idx="951">
                  <c:v>42962.588888888895</c:v>
                </c:pt>
                <c:pt idx="952">
                  <c:v>42962.589120370372</c:v>
                </c:pt>
                <c:pt idx="953">
                  <c:v>42962.58935185185</c:v>
                </c:pt>
                <c:pt idx="954">
                  <c:v>42962.589583333334</c:v>
                </c:pt>
                <c:pt idx="955">
                  <c:v>42962.589814814812</c:v>
                </c:pt>
                <c:pt idx="956">
                  <c:v>42962.590046296296</c:v>
                </c:pt>
                <c:pt idx="957">
                  <c:v>42962.590277777781</c:v>
                </c:pt>
                <c:pt idx="958">
                  <c:v>42962.590509259258</c:v>
                </c:pt>
                <c:pt idx="959">
                  <c:v>42962.590740740729</c:v>
                </c:pt>
                <c:pt idx="960">
                  <c:v>42962.59097222222</c:v>
                </c:pt>
                <c:pt idx="961">
                  <c:v>42962.591203703698</c:v>
                </c:pt>
                <c:pt idx="962">
                  <c:v>42962.591435185175</c:v>
                </c:pt>
                <c:pt idx="963">
                  <c:v>42962.591666666653</c:v>
                </c:pt>
                <c:pt idx="964">
                  <c:v>42962.591898148152</c:v>
                </c:pt>
                <c:pt idx="965">
                  <c:v>42962.592129629622</c:v>
                </c:pt>
                <c:pt idx="966">
                  <c:v>42962.592361111107</c:v>
                </c:pt>
                <c:pt idx="967">
                  <c:v>42962.592592592591</c:v>
                </c:pt>
                <c:pt idx="968">
                  <c:v>42962.592824074083</c:v>
                </c:pt>
                <c:pt idx="969">
                  <c:v>42962.593055555546</c:v>
                </c:pt>
                <c:pt idx="970">
                  <c:v>42962.593287037031</c:v>
                </c:pt>
                <c:pt idx="971">
                  <c:v>42962.593518518515</c:v>
                </c:pt>
                <c:pt idx="972">
                  <c:v>42962.593749999993</c:v>
                </c:pt>
                <c:pt idx="973">
                  <c:v>42962.593981481477</c:v>
                </c:pt>
                <c:pt idx="974">
                  <c:v>42962.594212962962</c:v>
                </c:pt>
                <c:pt idx="975">
                  <c:v>42962.594444444447</c:v>
                </c:pt>
                <c:pt idx="976">
                  <c:v>42962.594675925931</c:v>
                </c:pt>
                <c:pt idx="977">
                  <c:v>42962.594907407409</c:v>
                </c:pt>
                <c:pt idx="978">
                  <c:v>42962.595138888886</c:v>
                </c:pt>
                <c:pt idx="979">
                  <c:v>42962.595370370371</c:v>
                </c:pt>
                <c:pt idx="980">
                  <c:v>42962.595601851848</c:v>
                </c:pt>
                <c:pt idx="981">
                  <c:v>42962.595833333326</c:v>
                </c:pt>
                <c:pt idx="982">
                  <c:v>42962.59606481481</c:v>
                </c:pt>
                <c:pt idx="983">
                  <c:v>42962.596296296302</c:v>
                </c:pt>
                <c:pt idx="984">
                  <c:v>42962.59652777778</c:v>
                </c:pt>
                <c:pt idx="985">
                  <c:v>42962.596759259257</c:v>
                </c:pt>
                <c:pt idx="986">
                  <c:v>42962.596990740734</c:v>
                </c:pt>
                <c:pt idx="987">
                  <c:v>42962.597222222212</c:v>
                </c:pt>
                <c:pt idx="988">
                  <c:v>42962.597453703696</c:v>
                </c:pt>
                <c:pt idx="989">
                  <c:v>42962.597685185181</c:v>
                </c:pt>
                <c:pt idx="990">
                  <c:v>42962.597916666658</c:v>
                </c:pt>
                <c:pt idx="991">
                  <c:v>42962.598148148158</c:v>
                </c:pt>
                <c:pt idx="992">
                  <c:v>42962.598379629628</c:v>
                </c:pt>
                <c:pt idx="993">
                  <c:v>42962.598611111105</c:v>
                </c:pt>
                <c:pt idx="994">
                  <c:v>42962.59884259259</c:v>
                </c:pt>
                <c:pt idx="995">
                  <c:v>42962.599074074082</c:v>
                </c:pt>
                <c:pt idx="996">
                  <c:v>42962.599305555552</c:v>
                </c:pt>
                <c:pt idx="997">
                  <c:v>42962.599537037036</c:v>
                </c:pt>
                <c:pt idx="998">
                  <c:v>42962.599768518514</c:v>
                </c:pt>
                <c:pt idx="999">
                  <c:v>42962.6</c:v>
                </c:pt>
                <c:pt idx="1000">
                  <c:v>42962.600231481483</c:v>
                </c:pt>
                <c:pt idx="1001">
                  <c:v>42962.600462962953</c:v>
                </c:pt>
                <c:pt idx="1002">
                  <c:v>42962.600694444453</c:v>
                </c:pt>
                <c:pt idx="1003">
                  <c:v>42962.600925925923</c:v>
                </c:pt>
                <c:pt idx="1004">
                  <c:v>42962.601157407407</c:v>
                </c:pt>
                <c:pt idx="1005">
                  <c:v>42962.601388888885</c:v>
                </c:pt>
                <c:pt idx="1006">
                  <c:v>42962.601620370362</c:v>
                </c:pt>
                <c:pt idx="1007">
                  <c:v>42962.601851851854</c:v>
                </c:pt>
                <c:pt idx="1008">
                  <c:v>42962.602083333324</c:v>
                </c:pt>
                <c:pt idx="1009">
                  <c:v>42962.602314814816</c:v>
                </c:pt>
                <c:pt idx="1010">
                  <c:v>42962.602546296293</c:v>
                </c:pt>
                <c:pt idx="1011">
                  <c:v>42962.602777777778</c:v>
                </c:pt>
                <c:pt idx="1012">
                  <c:v>42962.603009259255</c:v>
                </c:pt>
                <c:pt idx="1013">
                  <c:v>42962.603240740733</c:v>
                </c:pt>
                <c:pt idx="1014">
                  <c:v>42962.603472222225</c:v>
                </c:pt>
                <c:pt idx="1015">
                  <c:v>42962.603703703688</c:v>
                </c:pt>
                <c:pt idx="1016">
                  <c:v>42962.603935185187</c:v>
                </c:pt>
                <c:pt idx="1017">
                  <c:v>42962.604166666657</c:v>
                </c:pt>
                <c:pt idx="1018">
                  <c:v>42962.604398148156</c:v>
                </c:pt>
                <c:pt idx="1019">
                  <c:v>42962.604629629626</c:v>
                </c:pt>
                <c:pt idx="1020">
                  <c:v>42962.604861111104</c:v>
                </c:pt>
                <c:pt idx="1021">
                  <c:v>42962.605092592596</c:v>
                </c:pt>
                <c:pt idx="1022">
                  <c:v>42962.605324074073</c:v>
                </c:pt>
                <c:pt idx="1023">
                  <c:v>42962.605555555558</c:v>
                </c:pt>
                <c:pt idx="1024">
                  <c:v>42962.605787037028</c:v>
                </c:pt>
                <c:pt idx="1025">
                  <c:v>42962.606018518527</c:v>
                </c:pt>
                <c:pt idx="1026">
                  <c:v>42962.606250000004</c:v>
                </c:pt>
                <c:pt idx="1027">
                  <c:v>42962.606481481474</c:v>
                </c:pt>
                <c:pt idx="1028">
                  <c:v>42962.606712962966</c:v>
                </c:pt>
                <c:pt idx="1029">
                  <c:v>42962.606944444451</c:v>
                </c:pt>
                <c:pt idx="1030">
                  <c:v>42962.607175925928</c:v>
                </c:pt>
                <c:pt idx="1031">
                  <c:v>42962.607407407406</c:v>
                </c:pt>
                <c:pt idx="1032">
                  <c:v>42962.607638888891</c:v>
                </c:pt>
                <c:pt idx="1033">
                  <c:v>42962.607870370368</c:v>
                </c:pt>
                <c:pt idx="1034">
                  <c:v>42962.608101851845</c:v>
                </c:pt>
                <c:pt idx="1035">
                  <c:v>42962.60833333333</c:v>
                </c:pt>
                <c:pt idx="1036">
                  <c:v>42962.608564814815</c:v>
                </c:pt>
                <c:pt idx="1037">
                  <c:v>42962.608796296299</c:v>
                </c:pt>
                <c:pt idx="1038">
                  <c:v>42962.609027777777</c:v>
                </c:pt>
                <c:pt idx="1039">
                  <c:v>42962.609259259261</c:v>
                </c:pt>
                <c:pt idx="1040">
                  <c:v>42962.609490740731</c:v>
                </c:pt>
                <c:pt idx="1041">
                  <c:v>42962.609722222216</c:v>
                </c:pt>
                <c:pt idx="1042">
                  <c:v>42962.609953703693</c:v>
                </c:pt>
                <c:pt idx="1043">
                  <c:v>42962.610185185185</c:v>
                </c:pt>
                <c:pt idx="1044">
                  <c:v>42962.61041666667</c:v>
                </c:pt>
                <c:pt idx="1045">
                  <c:v>42962.610648148155</c:v>
                </c:pt>
                <c:pt idx="1046">
                  <c:v>42962.610879629632</c:v>
                </c:pt>
                <c:pt idx="1047">
                  <c:v>42962.611111111102</c:v>
                </c:pt>
                <c:pt idx="1048">
                  <c:v>42962.611342592594</c:v>
                </c:pt>
                <c:pt idx="1049">
                  <c:v>42962.611574074079</c:v>
                </c:pt>
                <c:pt idx="1050">
                  <c:v>42962.611805555556</c:v>
                </c:pt>
                <c:pt idx="1051">
                  <c:v>42962.612037037041</c:v>
                </c:pt>
                <c:pt idx="1052">
                  <c:v>42962.612268518518</c:v>
                </c:pt>
                <c:pt idx="1053">
                  <c:v>42962.612500000003</c:v>
                </c:pt>
                <c:pt idx="1054">
                  <c:v>42962.61273148148</c:v>
                </c:pt>
                <c:pt idx="1055">
                  <c:v>42962.612962962965</c:v>
                </c:pt>
                <c:pt idx="1056">
                  <c:v>42962.613194444442</c:v>
                </c:pt>
                <c:pt idx="1057">
                  <c:v>42962.613425925927</c:v>
                </c:pt>
                <c:pt idx="1058">
                  <c:v>42962.613657407412</c:v>
                </c:pt>
                <c:pt idx="1059">
                  <c:v>42962.613888888889</c:v>
                </c:pt>
                <c:pt idx="1060">
                  <c:v>42962.614120370381</c:v>
                </c:pt>
                <c:pt idx="1061">
                  <c:v>42962.614351851851</c:v>
                </c:pt>
                <c:pt idx="1062">
                  <c:v>42962.614583333336</c:v>
                </c:pt>
                <c:pt idx="1063">
                  <c:v>42962.614814814813</c:v>
                </c:pt>
                <c:pt idx="1064">
                  <c:v>42962.615046296298</c:v>
                </c:pt>
                <c:pt idx="1065">
                  <c:v>42962.615277777782</c:v>
                </c:pt>
                <c:pt idx="1066">
                  <c:v>42962.61550925926</c:v>
                </c:pt>
                <c:pt idx="1067">
                  <c:v>42962.61574074073</c:v>
                </c:pt>
                <c:pt idx="1068">
                  <c:v>42962.615972222222</c:v>
                </c:pt>
                <c:pt idx="1069">
                  <c:v>42962.616203703707</c:v>
                </c:pt>
                <c:pt idx="1070">
                  <c:v>42962.616435185191</c:v>
                </c:pt>
                <c:pt idx="1071">
                  <c:v>42962.616666666661</c:v>
                </c:pt>
                <c:pt idx="1072">
                  <c:v>42962.616898148161</c:v>
                </c:pt>
                <c:pt idx="1073">
                  <c:v>42962.617129629623</c:v>
                </c:pt>
                <c:pt idx="1074">
                  <c:v>42962.617361111101</c:v>
                </c:pt>
                <c:pt idx="1075">
                  <c:v>42962.617592592593</c:v>
                </c:pt>
                <c:pt idx="1076">
                  <c:v>42962.617824074085</c:v>
                </c:pt>
                <c:pt idx="1077">
                  <c:v>42962.618055555562</c:v>
                </c:pt>
                <c:pt idx="1078">
                  <c:v>42962.618287037039</c:v>
                </c:pt>
                <c:pt idx="1079">
                  <c:v>42962.618518518524</c:v>
                </c:pt>
                <c:pt idx="1080">
                  <c:v>42962.618750000001</c:v>
                </c:pt>
                <c:pt idx="1081">
                  <c:v>42962.618981481479</c:v>
                </c:pt>
                <c:pt idx="1082">
                  <c:v>42962.619212962971</c:v>
                </c:pt>
                <c:pt idx="1083">
                  <c:v>42962.619444444441</c:v>
                </c:pt>
                <c:pt idx="1084">
                  <c:v>42962.619675925933</c:v>
                </c:pt>
                <c:pt idx="1085">
                  <c:v>42962.61990740741</c:v>
                </c:pt>
                <c:pt idx="1086">
                  <c:v>42962.620138888888</c:v>
                </c:pt>
                <c:pt idx="1087">
                  <c:v>42962.620370370372</c:v>
                </c:pt>
                <c:pt idx="1088">
                  <c:v>42962.620601851842</c:v>
                </c:pt>
                <c:pt idx="1089">
                  <c:v>42962.620833333334</c:v>
                </c:pt>
                <c:pt idx="1090">
                  <c:v>42962.621064814797</c:v>
                </c:pt>
                <c:pt idx="1091">
                  <c:v>42962.621296296296</c:v>
                </c:pt>
                <c:pt idx="1092">
                  <c:v>42962.621527777774</c:v>
                </c:pt>
                <c:pt idx="1093">
                  <c:v>42962.621759259251</c:v>
                </c:pt>
                <c:pt idx="1094">
                  <c:v>42962.621990740729</c:v>
                </c:pt>
                <c:pt idx="1095">
                  <c:v>42962.62222222222</c:v>
                </c:pt>
                <c:pt idx="1096">
                  <c:v>42962.622453703698</c:v>
                </c:pt>
                <c:pt idx="1097">
                  <c:v>42962.622685185175</c:v>
                </c:pt>
                <c:pt idx="1098">
                  <c:v>42962.62291666666</c:v>
                </c:pt>
                <c:pt idx="1099">
                  <c:v>42962.623148148145</c:v>
                </c:pt>
                <c:pt idx="1100">
                  <c:v>42962.623379629622</c:v>
                </c:pt>
                <c:pt idx="1101">
                  <c:v>42962.623611111107</c:v>
                </c:pt>
                <c:pt idx="1102">
                  <c:v>42962.623842592584</c:v>
                </c:pt>
                <c:pt idx="1103">
                  <c:v>42962.624074074083</c:v>
                </c:pt>
                <c:pt idx="1104">
                  <c:v>42962.624305555546</c:v>
                </c:pt>
                <c:pt idx="1105">
                  <c:v>42962.624537037038</c:v>
                </c:pt>
                <c:pt idx="1106">
                  <c:v>42962.624768518508</c:v>
                </c:pt>
                <c:pt idx="1107">
                  <c:v>42962.624999999993</c:v>
                </c:pt>
                <c:pt idx="1108">
                  <c:v>42962.625231481485</c:v>
                </c:pt>
                <c:pt idx="1109">
                  <c:v>42962.625462962947</c:v>
                </c:pt>
                <c:pt idx="1110">
                  <c:v>42962.625694444447</c:v>
                </c:pt>
                <c:pt idx="1111">
                  <c:v>42962.625925925924</c:v>
                </c:pt>
                <c:pt idx="1112">
                  <c:v>42962.626157407409</c:v>
                </c:pt>
                <c:pt idx="1113">
                  <c:v>42962.626388888886</c:v>
                </c:pt>
                <c:pt idx="1114">
                  <c:v>42962.626620370371</c:v>
                </c:pt>
                <c:pt idx="1115">
                  <c:v>42962.626851851855</c:v>
                </c:pt>
                <c:pt idx="1116">
                  <c:v>42962.627083333318</c:v>
                </c:pt>
                <c:pt idx="1117">
                  <c:v>42962.62731481481</c:v>
                </c:pt>
                <c:pt idx="1118">
                  <c:v>42962.627546296295</c:v>
                </c:pt>
                <c:pt idx="1119">
                  <c:v>42962.627777777772</c:v>
                </c:pt>
                <c:pt idx="1120">
                  <c:v>42962.628009259257</c:v>
                </c:pt>
                <c:pt idx="1121">
                  <c:v>42962.628240740734</c:v>
                </c:pt>
                <c:pt idx="1122">
                  <c:v>42962.628472222212</c:v>
                </c:pt>
                <c:pt idx="1123">
                  <c:v>42962.628703703696</c:v>
                </c:pt>
                <c:pt idx="1124">
                  <c:v>42962.628935185188</c:v>
                </c:pt>
                <c:pt idx="1125">
                  <c:v>42962.629166666651</c:v>
                </c:pt>
                <c:pt idx="1126">
                  <c:v>42962.629398148158</c:v>
                </c:pt>
                <c:pt idx="1127">
                  <c:v>42962.62962962962</c:v>
                </c:pt>
                <c:pt idx="1128">
                  <c:v>42962.629861111098</c:v>
                </c:pt>
                <c:pt idx="1129">
                  <c:v>42962.63009259259</c:v>
                </c:pt>
                <c:pt idx="1130">
                  <c:v>42962.630324074082</c:v>
                </c:pt>
                <c:pt idx="1131">
                  <c:v>42962.630555555559</c:v>
                </c:pt>
                <c:pt idx="1132">
                  <c:v>42962.630787037029</c:v>
                </c:pt>
                <c:pt idx="1133">
                  <c:v>42962.631018518521</c:v>
                </c:pt>
                <c:pt idx="1134">
                  <c:v>42962.631249999999</c:v>
                </c:pt>
                <c:pt idx="1135">
                  <c:v>42962.631481481469</c:v>
                </c:pt>
                <c:pt idx="1136">
                  <c:v>42962.631712962953</c:v>
                </c:pt>
                <c:pt idx="1137">
                  <c:v>42962.631944444445</c:v>
                </c:pt>
                <c:pt idx="1138">
                  <c:v>42962.632175925923</c:v>
                </c:pt>
                <c:pt idx="1139">
                  <c:v>42962.632407407407</c:v>
                </c:pt>
                <c:pt idx="1140">
                  <c:v>42962.632638888892</c:v>
                </c:pt>
                <c:pt idx="1141">
                  <c:v>42962.632870370369</c:v>
                </c:pt>
                <c:pt idx="1142">
                  <c:v>42962.633101851847</c:v>
                </c:pt>
                <c:pt idx="1143">
                  <c:v>42962.633333333324</c:v>
                </c:pt>
                <c:pt idx="1144">
                  <c:v>42962.633564814809</c:v>
                </c:pt>
                <c:pt idx="1145">
                  <c:v>42962.633796296286</c:v>
                </c:pt>
                <c:pt idx="1146">
                  <c:v>42962.634027777778</c:v>
                </c:pt>
                <c:pt idx="1147">
                  <c:v>42962.634259259263</c:v>
                </c:pt>
                <c:pt idx="1148">
                  <c:v>42962.634490740733</c:v>
                </c:pt>
                <c:pt idx="1149">
                  <c:v>42962.634722222225</c:v>
                </c:pt>
                <c:pt idx="1150">
                  <c:v>42962.634953703695</c:v>
                </c:pt>
                <c:pt idx="1151">
                  <c:v>42962.63518518518</c:v>
                </c:pt>
                <c:pt idx="1152">
                  <c:v>42962.635416666657</c:v>
                </c:pt>
                <c:pt idx="1153">
                  <c:v>42962.635648148149</c:v>
                </c:pt>
                <c:pt idx="1154">
                  <c:v>42962.635879629626</c:v>
                </c:pt>
                <c:pt idx="1155">
                  <c:v>42962.636111111104</c:v>
                </c:pt>
                <c:pt idx="1156">
                  <c:v>42962.636342592596</c:v>
                </c:pt>
                <c:pt idx="1157">
                  <c:v>42962.63657407408</c:v>
                </c:pt>
                <c:pt idx="1158">
                  <c:v>42962.636805555558</c:v>
                </c:pt>
                <c:pt idx="1159">
                  <c:v>42962.637037037035</c:v>
                </c:pt>
                <c:pt idx="1160">
                  <c:v>42962.63726851852</c:v>
                </c:pt>
                <c:pt idx="1161">
                  <c:v>42962.637499999997</c:v>
                </c:pt>
                <c:pt idx="1162">
                  <c:v>42962.637731481474</c:v>
                </c:pt>
                <c:pt idx="1163">
                  <c:v>42962.637962962959</c:v>
                </c:pt>
                <c:pt idx="1164">
                  <c:v>42962.638194444451</c:v>
                </c:pt>
                <c:pt idx="1165">
                  <c:v>42962.638425925928</c:v>
                </c:pt>
                <c:pt idx="1166">
                  <c:v>42962.638657407413</c:v>
                </c:pt>
                <c:pt idx="1167">
                  <c:v>42962.638888888891</c:v>
                </c:pt>
                <c:pt idx="1168">
                  <c:v>42962.639120370361</c:v>
                </c:pt>
                <c:pt idx="1169">
                  <c:v>42962.639351851845</c:v>
                </c:pt>
                <c:pt idx="1170">
                  <c:v>42962.639583333323</c:v>
                </c:pt>
                <c:pt idx="1171">
                  <c:v>42962.639814814815</c:v>
                </c:pt>
                <c:pt idx="1172">
                  <c:v>42962.640046296299</c:v>
                </c:pt>
                <c:pt idx="1173">
                  <c:v>42962.640277777784</c:v>
                </c:pt>
                <c:pt idx="1174">
                  <c:v>42962.640509259261</c:v>
                </c:pt>
                <c:pt idx="1175">
                  <c:v>42962.640740740731</c:v>
                </c:pt>
                <c:pt idx="1176">
                  <c:v>42962.640972222223</c:v>
                </c:pt>
                <c:pt idx="1177">
                  <c:v>42962.641203703693</c:v>
                </c:pt>
                <c:pt idx="1178">
                  <c:v>42962.641435185185</c:v>
                </c:pt>
                <c:pt idx="1179">
                  <c:v>42962.641666666663</c:v>
                </c:pt>
                <c:pt idx="1180">
                  <c:v>42962.641898148155</c:v>
                </c:pt>
                <c:pt idx="1181">
                  <c:v>42962.642129629625</c:v>
                </c:pt>
                <c:pt idx="1182">
                  <c:v>42962.642361111102</c:v>
                </c:pt>
                <c:pt idx="1183">
                  <c:v>42962.642592592601</c:v>
                </c:pt>
                <c:pt idx="1184">
                  <c:v>42962.642824074079</c:v>
                </c:pt>
                <c:pt idx="1185">
                  <c:v>42962.643055555556</c:v>
                </c:pt>
                <c:pt idx="1186">
                  <c:v>42962.643287037034</c:v>
                </c:pt>
                <c:pt idx="1187">
                  <c:v>42962.643518518518</c:v>
                </c:pt>
                <c:pt idx="1188">
                  <c:v>42962.643749999996</c:v>
                </c:pt>
                <c:pt idx="1189">
                  <c:v>42962.643981481473</c:v>
                </c:pt>
                <c:pt idx="1190">
                  <c:v>42962.644212962972</c:v>
                </c:pt>
                <c:pt idx="1191">
                  <c:v>42962.644444444442</c:v>
                </c:pt>
                <c:pt idx="1192">
                  <c:v>42962.644675925934</c:v>
                </c:pt>
                <c:pt idx="1193">
                  <c:v>42962.644907407412</c:v>
                </c:pt>
                <c:pt idx="1194">
                  <c:v>42962.645138888889</c:v>
                </c:pt>
                <c:pt idx="1195">
                  <c:v>42962.645370370381</c:v>
                </c:pt>
                <c:pt idx="1196">
                  <c:v>42962.645601851844</c:v>
                </c:pt>
                <c:pt idx="1197">
                  <c:v>42962.645833333336</c:v>
                </c:pt>
                <c:pt idx="1198">
                  <c:v>42962.646064814806</c:v>
                </c:pt>
                <c:pt idx="1199">
                  <c:v>42962.646296296305</c:v>
                </c:pt>
                <c:pt idx="1200">
                  <c:v>42962.646527777782</c:v>
                </c:pt>
                <c:pt idx="1201">
                  <c:v>42962.64675925926</c:v>
                </c:pt>
                <c:pt idx="1202">
                  <c:v>42962.646990740737</c:v>
                </c:pt>
                <c:pt idx="1203">
                  <c:v>42962.647222222222</c:v>
                </c:pt>
                <c:pt idx="1204">
                  <c:v>42962.647453703699</c:v>
                </c:pt>
                <c:pt idx="1205">
                  <c:v>42962.647685185184</c:v>
                </c:pt>
                <c:pt idx="1206">
                  <c:v>42962.647916666661</c:v>
                </c:pt>
                <c:pt idx="1207">
                  <c:v>42962.648148148153</c:v>
                </c:pt>
                <c:pt idx="1208">
                  <c:v>42962.648379629631</c:v>
                </c:pt>
                <c:pt idx="1209">
                  <c:v>42962.648611111108</c:v>
                </c:pt>
                <c:pt idx="1210">
                  <c:v>42962.648842592593</c:v>
                </c:pt>
                <c:pt idx="1211">
                  <c:v>42962.649074074085</c:v>
                </c:pt>
                <c:pt idx="1212">
                  <c:v>42962.649305555555</c:v>
                </c:pt>
                <c:pt idx="1213">
                  <c:v>42962.649537037039</c:v>
                </c:pt>
                <c:pt idx="1214">
                  <c:v>42962.64976851851</c:v>
                </c:pt>
                <c:pt idx="1215">
                  <c:v>42962.65</c:v>
                </c:pt>
                <c:pt idx="1216">
                  <c:v>42962.650231481486</c:v>
                </c:pt>
                <c:pt idx="1217">
                  <c:v>42962.650462962964</c:v>
                </c:pt>
                <c:pt idx="1218">
                  <c:v>42962.650694444448</c:v>
                </c:pt>
                <c:pt idx="1219">
                  <c:v>42962.650925925933</c:v>
                </c:pt>
                <c:pt idx="1220">
                  <c:v>42962.65115740741</c:v>
                </c:pt>
                <c:pt idx="1221">
                  <c:v>42962.651388888888</c:v>
                </c:pt>
                <c:pt idx="1222">
                  <c:v>42962.651620370372</c:v>
                </c:pt>
                <c:pt idx="1223">
                  <c:v>42962.65185185185</c:v>
                </c:pt>
                <c:pt idx="1224">
                  <c:v>42962.652083333334</c:v>
                </c:pt>
                <c:pt idx="1225">
                  <c:v>42962.652314814812</c:v>
                </c:pt>
                <c:pt idx="1226">
                  <c:v>42962.652546296304</c:v>
                </c:pt>
                <c:pt idx="1227">
                  <c:v>42962.652777777781</c:v>
                </c:pt>
                <c:pt idx="1228">
                  <c:v>42962.653009259258</c:v>
                </c:pt>
                <c:pt idx="1229">
                  <c:v>42962.653240740736</c:v>
                </c:pt>
                <c:pt idx="1230">
                  <c:v>42962.65347222222</c:v>
                </c:pt>
                <c:pt idx="1231">
                  <c:v>42962.653703703698</c:v>
                </c:pt>
                <c:pt idx="1232">
                  <c:v>42962.653935185182</c:v>
                </c:pt>
                <c:pt idx="1233">
                  <c:v>42962.65416666666</c:v>
                </c:pt>
                <c:pt idx="1234">
                  <c:v>42962.654398148159</c:v>
                </c:pt>
                <c:pt idx="1235">
                  <c:v>42962.654629629629</c:v>
                </c:pt>
                <c:pt idx="1236">
                  <c:v>42962.654861111114</c:v>
                </c:pt>
                <c:pt idx="1237">
                  <c:v>42962.655092592591</c:v>
                </c:pt>
                <c:pt idx="1238">
                  <c:v>42962.655324074083</c:v>
                </c:pt>
                <c:pt idx="1239">
                  <c:v>42962.655555555553</c:v>
                </c:pt>
                <c:pt idx="1240">
                  <c:v>42962.655787037031</c:v>
                </c:pt>
                <c:pt idx="1241">
                  <c:v>42962.656018518523</c:v>
                </c:pt>
                <c:pt idx="1242">
                  <c:v>42962.656250000007</c:v>
                </c:pt>
                <c:pt idx="1243">
                  <c:v>42962.656481481485</c:v>
                </c:pt>
                <c:pt idx="1244">
                  <c:v>42962.656712962962</c:v>
                </c:pt>
                <c:pt idx="1245">
                  <c:v>42962.656944444454</c:v>
                </c:pt>
                <c:pt idx="1246">
                  <c:v>42962.657175925931</c:v>
                </c:pt>
                <c:pt idx="1247">
                  <c:v>42962.657407407409</c:v>
                </c:pt>
                <c:pt idx="1248">
                  <c:v>42962.657638888893</c:v>
                </c:pt>
                <c:pt idx="1249">
                  <c:v>42962.657870370378</c:v>
                </c:pt>
                <c:pt idx="1250">
                  <c:v>42962.658101851855</c:v>
                </c:pt>
                <c:pt idx="1251">
                  <c:v>42962.658333333333</c:v>
                </c:pt>
                <c:pt idx="1252">
                  <c:v>42962.658564814818</c:v>
                </c:pt>
                <c:pt idx="1253">
                  <c:v>42962.658796296302</c:v>
                </c:pt>
                <c:pt idx="1254">
                  <c:v>42962.65902777778</c:v>
                </c:pt>
                <c:pt idx="1255">
                  <c:v>42962.659259259264</c:v>
                </c:pt>
                <c:pt idx="1256">
                  <c:v>42962.659490740734</c:v>
                </c:pt>
                <c:pt idx="1257">
                  <c:v>42962.659722222212</c:v>
                </c:pt>
                <c:pt idx="1258">
                  <c:v>42962.659953703704</c:v>
                </c:pt>
                <c:pt idx="1259">
                  <c:v>42962.660185185181</c:v>
                </c:pt>
                <c:pt idx="1260">
                  <c:v>42962.660416666658</c:v>
                </c:pt>
                <c:pt idx="1261">
                  <c:v>42962.660648148158</c:v>
                </c:pt>
                <c:pt idx="1262">
                  <c:v>42962.660879629628</c:v>
                </c:pt>
                <c:pt idx="1263">
                  <c:v>42962.661111111098</c:v>
                </c:pt>
                <c:pt idx="1264">
                  <c:v>42962.661342592583</c:v>
                </c:pt>
                <c:pt idx="1265">
                  <c:v>42962.661574074082</c:v>
                </c:pt>
                <c:pt idx="1266">
                  <c:v>42962.661805555552</c:v>
                </c:pt>
                <c:pt idx="1267">
                  <c:v>42962.662037037036</c:v>
                </c:pt>
                <c:pt idx="1268">
                  <c:v>42962.662268518521</c:v>
                </c:pt>
                <c:pt idx="1269">
                  <c:v>42962.662499999999</c:v>
                </c:pt>
                <c:pt idx="1270">
                  <c:v>42962.662731481476</c:v>
                </c:pt>
                <c:pt idx="1271">
                  <c:v>42962.662962962953</c:v>
                </c:pt>
                <c:pt idx="1272">
                  <c:v>42962.663194444445</c:v>
                </c:pt>
                <c:pt idx="1273">
                  <c:v>42962.663425925915</c:v>
                </c:pt>
                <c:pt idx="1274">
                  <c:v>42962.663657407407</c:v>
                </c:pt>
                <c:pt idx="1275">
                  <c:v>42962.663888888885</c:v>
                </c:pt>
                <c:pt idx="1276">
                  <c:v>42962.664120370362</c:v>
                </c:pt>
                <c:pt idx="1277">
                  <c:v>42962.664351851854</c:v>
                </c:pt>
                <c:pt idx="1278">
                  <c:v>42962.664583333324</c:v>
                </c:pt>
                <c:pt idx="1279">
                  <c:v>42962.664814814816</c:v>
                </c:pt>
                <c:pt idx="1280">
                  <c:v>42962.665046296286</c:v>
                </c:pt>
                <c:pt idx="1281">
                  <c:v>42962.665277777778</c:v>
                </c:pt>
                <c:pt idx="1282">
                  <c:v>42962.665509259255</c:v>
                </c:pt>
                <c:pt idx="1283">
                  <c:v>42962.665740740726</c:v>
                </c:pt>
                <c:pt idx="1284">
                  <c:v>42962.665972222225</c:v>
                </c:pt>
                <c:pt idx="1285">
                  <c:v>42962.666203703695</c:v>
                </c:pt>
                <c:pt idx="1286">
                  <c:v>42962.666435185187</c:v>
                </c:pt>
                <c:pt idx="1287">
                  <c:v>42962.666666666657</c:v>
                </c:pt>
                <c:pt idx="1288">
                  <c:v>42962.666898148156</c:v>
                </c:pt>
                <c:pt idx="1289">
                  <c:v>42962.667129629619</c:v>
                </c:pt>
                <c:pt idx="1290">
                  <c:v>42962.667361111096</c:v>
                </c:pt>
                <c:pt idx="1291">
                  <c:v>42962.667592592596</c:v>
                </c:pt>
                <c:pt idx="1292">
                  <c:v>42962.667824074073</c:v>
                </c:pt>
                <c:pt idx="1293">
                  <c:v>42962.668055555558</c:v>
                </c:pt>
                <c:pt idx="1294">
                  <c:v>42962.668287037035</c:v>
                </c:pt>
                <c:pt idx="1295">
                  <c:v>42962.668518518527</c:v>
                </c:pt>
                <c:pt idx="1296">
                  <c:v>42962.668749999997</c:v>
                </c:pt>
                <c:pt idx="1297">
                  <c:v>42962.668981481474</c:v>
                </c:pt>
                <c:pt idx="1298">
                  <c:v>42962.669212962966</c:v>
                </c:pt>
                <c:pt idx="1299">
                  <c:v>42962.669444444444</c:v>
                </c:pt>
                <c:pt idx="1300">
                  <c:v>42962.669675925928</c:v>
                </c:pt>
                <c:pt idx="1301">
                  <c:v>42962.669907407406</c:v>
                </c:pt>
                <c:pt idx="1302">
                  <c:v>42962.670138888891</c:v>
                </c:pt>
                <c:pt idx="1303">
                  <c:v>42962.670370370368</c:v>
                </c:pt>
                <c:pt idx="1304">
                  <c:v>42962.670601851845</c:v>
                </c:pt>
                <c:pt idx="1305">
                  <c:v>42962.67083333333</c:v>
                </c:pt>
                <c:pt idx="1306">
                  <c:v>42962.671064814807</c:v>
                </c:pt>
                <c:pt idx="1307">
                  <c:v>42962.671296296299</c:v>
                </c:pt>
                <c:pt idx="1308">
                  <c:v>42962.671527777777</c:v>
                </c:pt>
                <c:pt idx="1309">
                  <c:v>42962.671759259254</c:v>
                </c:pt>
                <c:pt idx="1310">
                  <c:v>42962.671990740731</c:v>
                </c:pt>
                <c:pt idx="1311">
                  <c:v>42962.672222222223</c:v>
                </c:pt>
                <c:pt idx="1312">
                  <c:v>42962.672453703693</c:v>
                </c:pt>
                <c:pt idx="1313">
                  <c:v>42962.672685185185</c:v>
                </c:pt>
                <c:pt idx="1314">
                  <c:v>42962.67291666667</c:v>
                </c:pt>
                <c:pt idx="1315">
                  <c:v>42962.673148148147</c:v>
                </c:pt>
                <c:pt idx="1316">
                  <c:v>42962.673379629625</c:v>
                </c:pt>
                <c:pt idx="1317">
                  <c:v>42962.673611111102</c:v>
                </c:pt>
                <c:pt idx="1318">
                  <c:v>42962.673842592594</c:v>
                </c:pt>
                <c:pt idx="1319">
                  <c:v>42962.674074074079</c:v>
                </c:pt>
                <c:pt idx="1320">
                  <c:v>42962.674305555556</c:v>
                </c:pt>
                <c:pt idx="1321">
                  <c:v>42962.674537037041</c:v>
                </c:pt>
                <c:pt idx="1322">
                  <c:v>42962.674768518511</c:v>
                </c:pt>
                <c:pt idx="1323">
                  <c:v>42962.674999999996</c:v>
                </c:pt>
                <c:pt idx="1324">
                  <c:v>42962.67523148148</c:v>
                </c:pt>
                <c:pt idx="1325">
                  <c:v>42962.675462962958</c:v>
                </c:pt>
                <c:pt idx="1326">
                  <c:v>42962.675694444442</c:v>
                </c:pt>
                <c:pt idx="1327">
                  <c:v>42962.675925925927</c:v>
                </c:pt>
                <c:pt idx="1328">
                  <c:v>42962.676157407412</c:v>
                </c:pt>
                <c:pt idx="1329">
                  <c:v>42962.676388888889</c:v>
                </c:pt>
                <c:pt idx="1330">
                  <c:v>42962.676620370381</c:v>
                </c:pt>
                <c:pt idx="1331">
                  <c:v>42962.676851851851</c:v>
                </c:pt>
                <c:pt idx="1332">
                  <c:v>42962.677083333328</c:v>
                </c:pt>
                <c:pt idx="1333">
                  <c:v>42962.677314814806</c:v>
                </c:pt>
                <c:pt idx="1334">
                  <c:v>42962.677546296298</c:v>
                </c:pt>
                <c:pt idx="1335">
                  <c:v>42962.677777777775</c:v>
                </c:pt>
                <c:pt idx="1336">
                  <c:v>42962.67800925926</c:v>
                </c:pt>
                <c:pt idx="1337">
                  <c:v>42962.678240740737</c:v>
                </c:pt>
                <c:pt idx="1338">
                  <c:v>42962.678472222222</c:v>
                </c:pt>
                <c:pt idx="1339">
                  <c:v>42962.678703703699</c:v>
                </c:pt>
                <c:pt idx="1340">
                  <c:v>42962.678935185191</c:v>
                </c:pt>
                <c:pt idx="1341">
                  <c:v>42962.679166666654</c:v>
                </c:pt>
                <c:pt idx="1342">
                  <c:v>42962.679398148153</c:v>
                </c:pt>
                <c:pt idx="1343">
                  <c:v>42962.679629629623</c:v>
                </c:pt>
                <c:pt idx="1344">
                  <c:v>42962.679861111101</c:v>
                </c:pt>
                <c:pt idx="1345">
                  <c:v>42962.680092592593</c:v>
                </c:pt>
                <c:pt idx="1346">
                  <c:v>42962.680324074085</c:v>
                </c:pt>
                <c:pt idx="1347">
                  <c:v>42962.680555555562</c:v>
                </c:pt>
                <c:pt idx="1348">
                  <c:v>42962.680787037032</c:v>
                </c:pt>
                <c:pt idx="1349">
                  <c:v>42962.681018518517</c:v>
                </c:pt>
                <c:pt idx="1350">
                  <c:v>42962.681250000001</c:v>
                </c:pt>
                <c:pt idx="1351">
                  <c:v>42962.681481481472</c:v>
                </c:pt>
                <c:pt idx="1352">
                  <c:v>42962.681712962964</c:v>
                </c:pt>
                <c:pt idx="1353">
                  <c:v>42962.681944444441</c:v>
                </c:pt>
                <c:pt idx="1354">
                  <c:v>42962.682175925933</c:v>
                </c:pt>
                <c:pt idx="1355">
                  <c:v>42962.68240740741</c:v>
                </c:pt>
                <c:pt idx="1356">
                  <c:v>42962.682638888895</c:v>
                </c:pt>
                <c:pt idx="1357">
                  <c:v>42962.68287037038</c:v>
                </c:pt>
                <c:pt idx="1358">
                  <c:v>42962.683101851842</c:v>
                </c:pt>
                <c:pt idx="1359">
                  <c:v>42962.683333333334</c:v>
                </c:pt>
                <c:pt idx="1360">
                  <c:v>42962.683564814804</c:v>
                </c:pt>
                <c:pt idx="1361">
                  <c:v>42962.683796296296</c:v>
                </c:pt>
                <c:pt idx="1362">
                  <c:v>42962.684027777781</c:v>
                </c:pt>
                <c:pt idx="1363">
                  <c:v>42962.684259259266</c:v>
                </c:pt>
                <c:pt idx="1364">
                  <c:v>42962.684490740736</c:v>
                </c:pt>
                <c:pt idx="1365">
                  <c:v>42962.68472222222</c:v>
                </c:pt>
                <c:pt idx="1366">
                  <c:v>42962.684953703705</c:v>
                </c:pt>
                <c:pt idx="1367">
                  <c:v>42962.685185185175</c:v>
                </c:pt>
                <c:pt idx="1368">
                  <c:v>42962.68541666666</c:v>
                </c:pt>
                <c:pt idx="1369">
                  <c:v>42962.685648148152</c:v>
                </c:pt>
                <c:pt idx="1370">
                  <c:v>42962.685879629629</c:v>
                </c:pt>
                <c:pt idx="1371">
                  <c:v>42962.686111111114</c:v>
                </c:pt>
                <c:pt idx="1372">
                  <c:v>42962.686342592591</c:v>
                </c:pt>
                <c:pt idx="1373">
                  <c:v>42962.68657407409</c:v>
                </c:pt>
                <c:pt idx="1374">
                  <c:v>42962.686805555553</c:v>
                </c:pt>
                <c:pt idx="1375">
                  <c:v>42962.687037037038</c:v>
                </c:pt>
                <c:pt idx="1376">
                  <c:v>42962.687268518515</c:v>
                </c:pt>
                <c:pt idx="1377">
                  <c:v>42962.6875</c:v>
                </c:pt>
                <c:pt idx="1378">
                  <c:v>42962.687731481485</c:v>
                </c:pt>
                <c:pt idx="1379">
                  <c:v>42962.687962962955</c:v>
                </c:pt>
                <c:pt idx="1380">
                  <c:v>42962.688194444454</c:v>
                </c:pt>
                <c:pt idx="1381">
                  <c:v>42962.688425925931</c:v>
                </c:pt>
                <c:pt idx="1382">
                  <c:v>42962.688657407416</c:v>
                </c:pt>
                <c:pt idx="1383">
                  <c:v>42962.688888888893</c:v>
                </c:pt>
                <c:pt idx="1384">
                  <c:v>42962.689120370371</c:v>
                </c:pt>
                <c:pt idx="1385">
                  <c:v>42962.689351851855</c:v>
                </c:pt>
                <c:pt idx="1386">
                  <c:v>42962.689583333326</c:v>
                </c:pt>
                <c:pt idx="1387">
                  <c:v>42962.689814814818</c:v>
                </c:pt>
                <c:pt idx="1388">
                  <c:v>42962.690046296295</c:v>
                </c:pt>
                <c:pt idx="1389">
                  <c:v>42962.69027777778</c:v>
                </c:pt>
                <c:pt idx="1390">
                  <c:v>42962.690509259257</c:v>
                </c:pt>
                <c:pt idx="1391">
                  <c:v>42962.690740740727</c:v>
                </c:pt>
                <c:pt idx="1392">
                  <c:v>42962.690972222212</c:v>
                </c:pt>
                <c:pt idx="1393">
                  <c:v>42962.691203703696</c:v>
                </c:pt>
                <c:pt idx="1394">
                  <c:v>42962.691435185181</c:v>
                </c:pt>
                <c:pt idx="1395">
                  <c:v>42962.691666666651</c:v>
                </c:pt>
                <c:pt idx="1396">
                  <c:v>42962.691898148158</c:v>
                </c:pt>
                <c:pt idx="1397">
                  <c:v>42962.69212962962</c:v>
                </c:pt>
                <c:pt idx="1398">
                  <c:v>42962.692361111098</c:v>
                </c:pt>
                <c:pt idx="1399">
                  <c:v>42962.69259259259</c:v>
                </c:pt>
                <c:pt idx="1400">
                  <c:v>42962.692824074082</c:v>
                </c:pt>
                <c:pt idx="1401">
                  <c:v>42962.693055555552</c:v>
                </c:pt>
                <c:pt idx="1402">
                  <c:v>42962.693287037029</c:v>
                </c:pt>
                <c:pt idx="1403">
                  <c:v>42962.693518518521</c:v>
                </c:pt>
                <c:pt idx="1404">
                  <c:v>42962.693749999991</c:v>
                </c:pt>
                <c:pt idx="1405">
                  <c:v>42962.693981481469</c:v>
                </c:pt>
                <c:pt idx="1406">
                  <c:v>42962.694212962961</c:v>
                </c:pt>
                <c:pt idx="1407">
                  <c:v>42962.694444444445</c:v>
                </c:pt>
                <c:pt idx="1408">
                  <c:v>42962.694675925923</c:v>
                </c:pt>
                <c:pt idx="1409">
                  <c:v>42962.694907407407</c:v>
                </c:pt>
                <c:pt idx="1410">
                  <c:v>42962.695138888885</c:v>
                </c:pt>
                <c:pt idx="1411">
                  <c:v>42962.695370370362</c:v>
                </c:pt>
                <c:pt idx="1412">
                  <c:v>42962.695601851847</c:v>
                </c:pt>
                <c:pt idx="1413">
                  <c:v>42962.695833333324</c:v>
                </c:pt>
                <c:pt idx="1414">
                  <c:v>42962.696064814809</c:v>
                </c:pt>
                <c:pt idx="1415">
                  <c:v>42962.696296296293</c:v>
                </c:pt>
                <c:pt idx="1416">
                  <c:v>42962.696527777778</c:v>
                </c:pt>
                <c:pt idx="1417">
                  <c:v>42962.696759259255</c:v>
                </c:pt>
                <c:pt idx="1418">
                  <c:v>42962.696990740733</c:v>
                </c:pt>
                <c:pt idx="1419">
                  <c:v>42962.697222222225</c:v>
                </c:pt>
                <c:pt idx="1420">
                  <c:v>42962.697453703688</c:v>
                </c:pt>
                <c:pt idx="1421">
                  <c:v>42962.69768518518</c:v>
                </c:pt>
                <c:pt idx="1422">
                  <c:v>42962.697916666657</c:v>
                </c:pt>
                <c:pt idx="1423">
                  <c:v>42962.698148148149</c:v>
                </c:pt>
                <c:pt idx="1424">
                  <c:v>42962.698379629626</c:v>
                </c:pt>
                <c:pt idx="1425">
                  <c:v>42962.698611111104</c:v>
                </c:pt>
                <c:pt idx="1426">
                  <c:v>42962.698842592596</c:v>
                </c:pt>
                <c:pt idx="1427">
                  <c:v>42962.699074074073</c:v>
                </c:pt>
                <c:pt idx="1428">
                  <c:v>42962.69930555555</c:v>
                </c:pt>
                <c:pt idx="1429">
                  <c:v>42962.699537037035</c:v>
                </c:pt>
                <c:pt idx="1430">
                  <c:v>42962.699768518512</c:v>
                </c:pt>
                <c:pt idx="1431">
                  <c:v>42962.7</c:v>
                </c:pt>
                <c:pt idx="1432">
                  <c:v>42962.700231481482</c:v>
                </c:pt>
                <c:pt idx="1433">
                  <c:v>42962.700462962959</c:v>
                </c:pt>
                <c:pt idx="1434">
                  <c:v>42962.700694444451</c:v>
                </c:pt>
                <c:pt idx="1435">
                  <c:v>42962.700925925928</c:v>
                </c:pt>
                <c:pt idx="1436">
                  <c:v>42962.701157407406</c:v>
                </c:pt>
                <c:pt idx="1437">
                  <c:v>42962.701388888883</c:v>
                </c:pt>
                <c:pt idx="1438">
                  <c:v>42962.701620370361</c:v>
                </c:pt>
                <c:pt idx="1439">
                  <c:v>42962.701851851845</c:v>
                </c:pt>
                <c:pt idx="1440">
                  <c:v>42962.702083333323</c:v>
                </c:pt>
                <c:pt idx="1441">
                  <c:v>42962.702314814815</c:v>
                </c:pt>
                <c:pt idx="1442">
                  <c:v>42962.702546296299</c:v>
                </c:pt>
                <c:pt idx="1443">
                  <c:v>42962.702777777777</c:v>
                </c:pt>
                <c:pt idx="1444">
                  <c:v>42962.703009259254</c:v>
                </c:pt>
                <c:pt idx="1445">
                  <c:v>42962.703240740731</c:v>
                </c:pt>
                <c:pt idx="1446">
                  <c:v>42962.703472222216</c:v>
                </c:pt>
                <c:pt idx="1447">
                  <c:v>42962.703703703686</c:v>
                </c:pt>
                <c:pt idx="1448">
                  <c:v>42962.703935185185</c:v>
                </c:pt>
                <c:pt idx="1449">
                  <c:v>42962.704166666663</c:v>
                </c:pt>
                <c:pt idx="1450">
                  <c:v>42962.704398148155</c:v>
                </c:pt>
                <c:pt idx="1451">
                  <c:v>42962.704629629625</c:v>
                </c:pt>
                <c:pt idx="1452">
                  <c:v>42962.704861111102</c:v>
                </c:pt>
                <c:pt idx="1453">
                  <c:v>42962.705092592594</c:v>
                </c:pt>
                <c:pt idx="1454">
                  <c:v>42962.705324074072</c:v>
                </c:pt>
                <c:pt idx="1455">
                  <c:v>42962.705555555556</c:v>
                </c:pt>
                <c:pt idx="1456">
                  <c:v>42962.705787037026</c:v>
                </c:pt>
                <c:pt idx="1457">
                  <c:v>42962.706018518518</c:v>
                </c:pt>
                <c:pt idx="1458">
                  <c:v>42962.706250000003</c:v>
                </c:pt>
                <c:pt idx="1459">
                  <c:v>42962.706481481473</c:v>
                </c:pt>
                <c:pt idx="1460">
                  <c:v>42962.706712962965</c:v>
                </c:pt>
                <c:pt idx="1461">
                  <c:v>42962.706944444442</c:v>
                </c:pt>
                <c:pt idx="1462">
                  <c:v>42962.707175925927</c:v>
                </c:pt>
                <c:pt idx="1463">
                  <c:v>42962.707407407404</c:v>
                </c:pt>
                <c:pt idx="1464">
                  <c:v>42962.707638888889</c:v>
                </c:pt>
                <c:pt idx="1465">
                  <c:v>42962.707870370381</c:v>
                </c:pt>
                <c:pt idx="1466">
                  <c:v>42962.708101851844</c:v>
                </c:pt>
                <c:pt idx="1467">
                  <c:v>42962.708333333336</c:v>
                </c:pt>
                <c:pt idx="1468">
                  <c:v>42962.708564814806</c:v>
                </c:pt>
                <c:pt idx="1469">
                  <c:v>42962.708796296298</c:v>
                </c:pt>
                <c:pt idx="1470">
                  <c:v>42962.709027777775</c:v>
                </c:pt>
                <c:pt idx="1471">
                  <c:v>42962.70925925926</c:v>
                </c:pt>
                <c:pt idx="1472">
                  <c:v>42962.70949074073</c:v>
                </c:pt>
                <c:pt idx="1473">
                  <c:v>42962.709722222215</c:v>
                </c:pt>
                <c:pt idx="1474">
                  <c:v>42962.709953703699</c:v>
                </c:pt>
                <c:pt idx="1475">
                  <c:v>42962.710185185184</c:v>
                </c:pt>
                <c:pt idx="1476">
                  <c:v>42962.710416666661</c:v>
                </c:pt>
                <c:pt idx="1477">
                  <c:v>42962.710648148153</c:v>
                </c:pt>
                <c:pt idx="1478">
                  <c:v>42962.710879629631</c:v>
                </c:pt>
                <c:pt idx="1479">
                  <c:v>42962.711111111101</c:v>
                </c:pt>
                <c:pt idx="1480">
                  <c:v>42962.711342592585</c:v>
                </c:pt>
                <c:pt idx="1481">
                  <c:v>42962.711574074085</c:v>
                </c:pt>
                <c:pt idx="1482">
                  <c:v>42962.711805555555</c:v>
                </c:pt>
                <c:pt idx="1483">
                  <c:v>42962.712037037039</c:v>
                </c:pt>
                <c:pt idx="1484">
                  <c:v>42962.712268518517</c:v>
                </c:pt>
                <c:pt idx="1485">
                  <c:v>42962.712500000001</c:v>
                </c:pt>
                <c:pt idx="1486">
                  <c:v>42962.712731481479</c:v>
                </c:pt>
                <c:pt idx="1487">
                  <c:v>42962.712962962964</c:v>
                </c:pt>
                <c:pt idx="1488">
                  <c:v>42962.713194444441</c:v>
                </c:pt>
                <c:pt idx="1489">
                  <c:v>42962.713425925926</c:v>
                </c:pt>
                <c:pt idx="1490">
                  <c:v>42962.71365740741</c:v>
                </c:pt>
                <c:pt idx="1491">
                  <c:v>42962.713888888888</c:v>
                </c:pt>
                <c:pt idx="1492">
                  <c:v>42962.714120370372</c:v>
                </c:pt>
                <c:pt idx="1493">
                  <c:v>42962.71435185185</c:v>
                </c:pt>
                <c:pt idx="1494">
                  <c:v>42962.714583333334</c:v>
                </c:pt>
                <c:pt idx="1495">
                  <c:v>42962.714814814812</c:v>
                </c:pt>
                <c:pt idx="1496">
                  <c:v>42962.715046296296</c:v>
                </c:pt>
                <c:pt idx="1497">
                  <c:v>42962.715277777781</c:v>
                </c:pt>
                <c:pt idx="1498">
                  <c:v>42962.715509259258</c:v>
                </c:pt>
                <c:pt idx="1499">
                  <c:v>42962.715740740729</c:v>
                </c:pt>
                <c:pt idx="1500">
                  <c:v>42962.71597222222</c:v>
                </c:pt>
                <c:pt idx="1501">
                  <c:v>42962.716203703705</c:v>
                </c:pt>
                <c:pt idx="1502">
                  <c:v>42962.716435185182</c:v>
                </c:pt>
                <c:pt idx="1503">
                  <c:v>42962.71666666666</c:v>
                </c:pt>
                <c:pt idx="1504">
                  <c:v>42962.716898148159</c:v>
                </c:pt>
                <c:pt idx="1505">
                  <c:v>42962.717129629622</c:v>
                </c:pt>
                <c:pt idx="1506">
                  <c:v>42962.717361111107</c:v>
                </c:pt>
                <c:pt idx="1507">
                  <c:v>42962.717592592591</c:v>
                </c:pt>
                <c:pt idx="1508">
                  <c:v>42962.717824074083</c:v>
                </c:pt>
                <c:pt idx="1509">
                  <c:v>42962.718055555553</c:v>
                </c:pt>
                <c:pt idx="1510">
                  <c:v>42962.718287037038</c:v>
                </c:pt>
                <c:pt idx="1511">
                  <c:v>42962.718518518523</c:v>
                </c:pt>
                <c:pt idx="1512">
                  <c:v>42962.71875</c:v>
                </c:pt>
                <c:pt idx="1513">
                  <c:v>42962.718981481485</c:v>
                </c:pt>
                <c:pt idx="1514">
                  <c:v>42962.719212962962</c:v>
                </c:pt>
                <c:pt idx="1515">
                  <c:v>42962.719444444447</c:v>
                </c:pt>
                <c:pt idx="1516">
                  <c:v>42962.719675925931</c:v>
                </c:pt>
                <c:pt idx="1517">
                  <c:v>42962.719907407409</c:v>
                </c:pt>
                <c:pt idx="1518">
                  <c:v>42962.720138888886</c:v>
                </c:pt>
                <c:pt idx="1519">
                  <c:v>42962.720370370371</c:v>
                </c:pt>
                <c:pt idx="1520">
                  <c:v>42962.720601851848</c:v>
                </c:pt>
                <c:pt idx="1521">
                  <c:v>42962.720833333326</c:v>
                </c:pt>
                <c:pt idx="1522">
                  <c:v>42962.721064814803</c:v>
                </c:pt>
                <c:pt idx="1523">
                  <c:v>42962.721296296295</c:v>
                </c:pt>
                <c:pt idx="1524">
                  <c:v>42962.721527777772</c:v>
                </c:pt>
                <c:pt idx="1525">
                  <c:v>42962.72175925925</c:v>
                </c:pt>
                <c:pt idx="1526">
                  <c:v>42962.721990740727</c:v>
                </c:pt>
                <c:pt idx="1527">
                  <c:v>42962.722222222212</c:v>
                </c:pt>
                <c:pt idx="1528">
                  <c:v>42962.722453703696</c:v>
                </c:pt>
                <c:pt idx="1529">
                  <c:v>42962.722685185181</c:v>
                </c:pt>
                <c:pt idx="1530">
                  <c:v>42962.722916666658</c:v>
                </c:pt>
                <c:pt idx="1531">
                  <c:v>42962.72314814815</c:v>
                </c:pt>
                <c:pt idx="1532">
                  <c:v>42962.72337962962</c:v>
                </c:pt>
                <c:pt idx="1533">
                  <c:v>42962.723611111098</c:v>
                </c:pt>
                <c:pt idx="1534">
                  <c:v>42962.723842592583</c:v>
                </c:pt>
                <c:pt idx="1535">
                  <c:v>42962.724074074082</c:v>
                </c:pt>
                <c:pt idx="1536">
                  <c:v>42962.724305555552</c:v>
                </c:pt>
                <c:pt idx="1537">
                  <c:v>42962.724537037036</c:v>
                </c:pt>
                <c:pt idx="1538">
                  <c:v>42962.724768518514</c:v>
                </c:pt>
                <c:pt idx="1539">
                  <c:v>42962.724999999999</c:v>
                </c:pt>
                <c:pt idx="1540">
                  <c:v>42962.725231481476</c:v>
                </c:pt>
                <c:pt idx="1541">
                  <c:v>42962.725462962946</c:v>
                </c:pt>
                <c:pt idx="1542">
                  <c:v>42962.725694444445</c:v>
                </c:pt>
                <c:pt idx="1543">
                  <c:v>42962.725925925915</c:v>
                </c:pt>
                <c:pt idx="1544">
                  <c:v>42962.726157407407</c:v>
                </c:pt>
                <c:pt idx="1545">
                  <c:v>42962.726388888885</c:v>
                </c:pt>
                <c:pt idx="1546">
                  <c:v>42962.726620370362</c:v>
                </c:pt>
                <c:pt idx="1547">
                  <c:v>42962.726851851854</c:v>
                </c:pt>
                <c:pt idx="1548">
                  <c:v>42962.727083333317</c:v>
                </c:pt>
                <c:pt idx="1549">
                  <c:v>42962.727314814809</c:v>
                </c:pt>
                <c:pt idx="1550">
                  <c:v>42962.727546296286</c:v>
                </c:pt>
                <c:pt idx="1551">
                  <c:v>42962.727777777771</c:v>
                </c:pt>
                <c:pt idx="1552">
                  <c:v>42962.728009259255</c:v>
                </c:pt>
                <c:pt idx="1553">
                  <c:v>42962.728240740733</c:v>
                </c:pt>
                <c:pt idx="1554">
                  <c:v>42962.728472222225</c:v>
                </c:pt>
                <c:pt idx="1555">
                  <c:v>42962.728703703688</c:v>
                </c:pt>
                <c:pt idx="1556">
                  <c:v>42962.728935185187</c:v>
                </c:pt>
                <c:pt idx="1557">
                  <c:v>42962.72916666665</c:v>
                </c:pt>
                <c:pt idx="1558">
                  <c:v>42962.729398148149</c:v>
                </c:pt>
                <c:pt idx="1559">
                  <c:v>42962.729629629619</c:v>
                </c:pt>
                <c:pt idx="1560">
                  <c:v>42962.729861111096</c:v>
                </c:pt>
                <c:pt idx="1561">
                  <c:v>42962.730092592596</c:v>
                </c:pt>
                <c:pt idx="1562">
                  <c:v>42962.730324074073</c:v>
                </c:pt>
                <c:pt idx="1563">
                  <c:v>42962.730555555558</c:v>
                </c:pt>
                <c:pt idx="1564">
                  <c:v>42962.730787037028</c:v>
                </c:pt>
                <c:pt idx="1565">
                  <c:v>42962.73101851852</c:v>
                </c:pt>
                <c:pt idx="1566">
                  <c:v>42962.731249999997</c:v>
                </c:pt>
                <c:pt idx="1567">
                  <c:v>42962.731481481467</c:v>
                </c:pt>
                <c:pt idx="1568">
                  <c:v>42962.731712962959</c:v>
                </c:pt>
                <c:pt idx="1569">
                  <c:v>42962.731944444444</c:v>
                </c:pt>
                <c:pt idx="1570">
                  <c:v>42962.732175925928</c:v>
                </c:pt>
                <c:pt idx="1571">
                  <c:v>42962.732407407406</c:v>
                </c:pt>
                <c:pt idx="1572">
                  <c:v>42962.732638888891</c:v>
                </c:pt>
                <c:pt idx="1573">
                  <c:v>42962.732870370368</c:v>
                </c:pt>
                <c:pt idx="1574">
                  <c:v>42962.733101851838</c:v>
                </c:pt>
                <c:pt idx="1575">
                  <c:v>42962.733333333323</c:v>
                </c:pt>
                <c:pt idx="1576">
                  <c:v>42962.733564814807</c:v>
                </c:pt>
                <c:pt idx="1577">
                  <c:v>42962.733796296292</c:v>
                </c:pt>
                <c:pt idx="1578">
                  <c:v>42962.734027777777</c:v>
                </c:pt>
                <c:pt idx="1579">
                  <c:v>42962.734259259261</c:v>
                </c:pt>
                <c:pt idx="1580">
                  <c:v>42962.734490740731</c:v>
                </c:pt>
                <c:pt idx="1581">
                  <c:v>42962.734722222216</c:v>
                </c:pt>
                <c:pt idx="1582">
                  <c:v>42962.734953703693</c:v>
                </c:pt>
                <c:pt idx="1583">
                  <c:v>42962.735185185178</c:v>
                </c:pt>
                <c:pt idx="1584">
                  <c:v>42962.735416666663</c:v>
                </c:pt>
                <c:pt idx="1585">
                  <c:v>42962.735648148147</c:v>
                </c:pt>
                <c:pt idx="1586">
                  <c:v>42962.735879629625</c:v>
                </c:pt>
                <c:pt idx="1587">
                  <c:v>42962.736111111102</c:v>
                </c:pt>
                <c:pt idx="1588">
                  <c:v>42962.736342592594</c:v>
                </c:pt>
                <c:pt idx="1589">
                  <c:v>42962.736574074079</c:v>
                </c:pt>
                <c:pt idx="1590">
                  <c:v>42962.736805555556</c:v>
                </c:pt>
                <c:pt idx="1591">
                  <c:v>42962.737037037034</c:v>
                </c:pt>
                <c:pt idx="1592">
                  <c:v>42962.737268518511</c:v>
                </c:pt>
                <c:pt idx="1593">
                  <c:v>42962.737499999996</c:v>
                </c:pt>
                <c:pt idx="1594">
                  <c:v>42962.737731481473</c:v>
                </c:pt>
                <c:pt idx="1595">
                  <c:v>42962.737962962958</c:v>
                </c:pt>
                <c:pt idx="1596">
                  <c:v>42962.738194444442</c:v>
                </c:pt>
                <c:pt idx="1597">
                  <c:v>42962.738425925927</c:v>
                </c:pt>
                <c:pt idx="1598">
                  <c:v>42962.738657407412</c:v>
                </c:pt>
                <c:pt idx="1599">
                  <c:v>42962.738888888889</c:v>
                </c:pt>
                <c:pt idx="1600">
                  <c:v>42962.739120370374</c:v>
                </c:pt>
                <c:pt idx="1601">
                  <c:v>42962.739351851844</c:v>
                </c:pt>
                <c:pt idx="1602">
                  <c:v>42962.739583333328</c:v>
                </c:pt>
                <c:pt idx="1603">
                  <c:v>42962.739814814806</c:v>
                </c:pt>
                <c:pt idx="1604">
                  <c:v>42962.740046296298</c:v>
                </c:pt>
                <c:pt idx="1605">
                  <c:v>42962.740277777782</c:v>
                </c:pt>
                <c:pt idx="1606">
                  <c:v>42962.74050925926</c:v>
                </c:pt>
                <c:pt idx="1607">
                  <c:v>42962.74074074073</c:v>
                </c:pt>
                <c:pt idx="1608">
                  <c:v>42962.740972222222</c:v>
                </c:pt>
                <c:pt idx="1609">
                  <c:v>42962.741203703699</c:v>
                </c:pt>
                <c:pt idx="1610">
                  <c:v>42962.741435185184</c:v>
                </c:pt>
                <c:pt idx="1611">
                  <c:v>42962.741666666654</c:v>
                </c:pt>
                <c:pt idx="1612">
                  <c:v>42962.741898148153</c:v>
                </c:pt>
                <c:pt idx="1613">
                  <c:v>42962.742129629623</c:v>
                </c:pt>
                <c:pt idx="1614">
                  <c:v>42962.742361111101</c:v>
                </c:pt>
                <c:pt idx="1615">
                  <c:v>42962.742592592593</c:v>
                </c:pt>
                <c:pt idx="1616">
                  <c:v>42962.742824074085</c:v>
                </c:pt>
                <c:pt idx="1617">
                  <c:v>42962.743055555555</c:v>
                </c:pt>
                <c:pt idx="1618">
                  <c:v>42962.743287037032</c:v>
                </c:pt>
                <c:pt idx="1619">
                  <c:v>42962.743518518517</c:v>
                </c:pt>
                <c:pt idx="1620">
                  <c:v>42962.743749999994</c:v>
                </c:pt>
                <c:pt idx="1621">
                  <c:v>42962.743981481472</c:v>
                </c:pt>
                <c:pt idx="1622">
                  <c:v>42962.744212962971</c:v>
                </c:pt>
                <c:pt idx="1623">
                  <c:v>42962.744444444441</c:v>
                </c:pt>
                <c:pt idx="1624">
                  <c:v>42962.744675925933</c:v>
                </c:pt>
                <c:pt idx="1625">
                  <c:v>42962.74490740741</c:v>
                </c:pt>
                <c:pt idx="1626">
                  <c:v>42962.745138888888</c:v>
                </c:pt>
                <c:pt idx="1627">
                  <c:v>42962.745370370372</c:v>
                </c:pt>
                <c:pt idx="1628">
                  <c:v>42962.745601851842</c:v>
                </c:pt>
                <c:pt idx="1629">
                  <c:v>42962.745833333334</c:v>
                </c:pt>
                <c:pt idx="1630">
                  <c:v>42962.746064814804</c:v>
                </c:pt>
                <c:pt idx="1631">
                  <c:v>42962.746296296304</c:v>
                </c:pt>
                <c:pt idx="1632">
                  <c:v>42962.746527777781</c:v>
                </c:pt>
                <c:pt idx="1633">
                  <c:v>42962.746759259258</c:v>
                </c:pt>
                <c:pt idx="1634">
                  <c:v>42962.746990740736</c:v>
                </c:pt>
                <c:pt idx="1635">
                  <c:v>42962.74722222222</c:v>
                </c:pt>
                <c:pt idx="1636">
                  <c:v>42962.747453703698</c:v>
                </c:pt>
                <c:pt idx="1637">
                  <c:v>42962.747685185175</c:v>
                </c:pt>
                <c:pt idx="1638">
                  <c:v>42962.74791666666</c:v>
                </c:pt>
                <c:pt idx="1639">
                  <c:v>42962.748148148152</c:v>
                </c:pt>
                <c:pt idx="1640">
                  <c:v>42962.748379629629</c:v>
                </c:pt>
                <c:pt idx="1641">
                  <c:v>42962.748611111114</c:v>
                </c:pt>
                <c:pt idx="1642">
                  <c:v>42962.748842592591</c:v>
                </c:pt>
                <c:pt idx="1643">
                  <c:v>42962.749074074083</c:v>
                </c:pt>
                <c:pt idx="1644">
                  <c:v>42962.749305555546</c:v>
                </c:pt>
                <c:pt idx="1645">
                  <c:v>42962.749537037038</c:v>
                </c:pt>
                <c:pt idx="1646">
                  <c:v>42962.749768518508</c:v>
                </c:pt>
                <c:pt idx="1647">
                  <c:v>42962.75</c:v>
                </c:pt>
                <c:pt idx="1648">
                  <c:v>42962.750231481492</c:v>
                </c:pt>
                <c:pt idx="1649">
                  <c:v>42962.750462962955</c:v>
                </c:pt>
                <c:pt idx="1650">
                  <c:v>42962.750694444454</c:v>
                </c:pt>
                <c:pt idx="1651">
                  <c:v>42962.750925925931</c:v>
                </c:pt>
                <c:pt idx="1652">
                  <c:v>42962.751157407409</c:v>
                </c:pt>
                <c:pt idx="1653">
                  <c:v>42962.751388888886</c:v>
                </c:pt>
                <c:pt idx="1654">
                  <c:v>42962.751620370371</c:v>
                </c:pt>
                <c:pt idx="1655">
                  <c:v>42962.751851851855</c:v>
                </c:pt>
                <c:pt idx="1656">
                  <c:v>42962.752083333326</c:v>
                </c:pt>
                <c:pt idx="1657">
                  <c:v>42962.752314814818</c:v>
                </c:pt>
                <c:pt idx="1658">
                  <c:v>42962.752546296302</c:v>
                </c:pt>
                <c:pt idx="1659">
                  <c:v>42962.75277777778</c:v>
                </c:pt>
                <c:pt idx="1660">
                  <c:v>42962.753009259257</c:v>
                </c:pt>
                <c:pt idx="1661">
                  <c:v>42962.753240740734</c:v>
                </c:pt>
                <c:pt idx="1662">
                  <c:v>42962.753472222212</c:v>
                </c:pt>
                <c:pt idx="1663">
                  <c:v>42962.753703703696</c:v>
                </c:pt>
                <c:pt idx="1664">
                  <c:v>42962.753935185188</c:v>
                </c:pt>
                <c:pt idx="1665">
                  <c:v>42962.754166666658</c:v>
                </c:pt>
                <c:pt idx="1666">
                  <c:v>42962.754398148165</c:v>
                </c:pt>
                <c:pt idx="1667">
                  <c:v>42962.754629629628</c:v>
                </c:pt>
                <c:pt idx="1668">
                  <c:v>42962.754861111105</c:v>
                </c:pt>
                <c:pt idx="1669">
                  <c:v>42962.75509259259</c:v>
                </c:pt>
                <c:pt idx="1670">
                  <c:v>42962.755324074082</c:v>
                </c:pt>
                <c:pt idx="1671">
                  <c:v>42962.755555555559</c:v>
                </c:pt>
                <c:pt idx="1672">
                  <c:v>42962.755787037029</c:v>
                </c:pt>
                <c:pt idx="1673">
                  <c:v>42962.756018518528</c:v>
                </c:pt>
                <c:pt idx="1674">
                  <c:v>42962.756250000006</c:v>
                </c:pt>
                <c:pt idx="1675">
                  <c:v>42962.756481481476</c:v>
                </c:pt>
                <c:pt idx="1676">
                  <c:v>42962.756712962961</c:v>
                </c:pt>
                <c:pt idx="1677">
                  <c:v>42962.756944444453</c:v>
                </c:pt>
                <c:pt idx="1678">
                  <c:v>42962.757175925923</c:v>
                </c:pt>
                <c:pt idx="1679">
                  <c:v>42962.757407407407</c:v>
                </c:pt>
                <c:pt idx="1680">
                  <c:v>42962.757638888892</c:v>
                </c:pt>
                <c:pt idx="1681">
                  <c:v>42962.757870370369</c:v>
                </c:pt>
                <c:pt idx="1682">
                  <c:v>42962.758101851854</c:v>
                </c:pt>
                <c:pt idx="1683">
                  <c:v>42962.758333333331</c:v>
                </c:pt>
                <c:pt idx="1684">
                  <c:v>42962.758564814816</c:v>
                </c:pt>
                <c:pt idx="1685">
                  <c:v>42962.758796296293</c:v>
                </c:pt>
                <c:pt idx="1686">
                  <c:v>42962.759027777778</c:v>
                </c:pt>
                <c:pt idx="1687">
                  <c:v>42962.759259259263</c:v>
                </c:pt>
                <c:pt idx="1688">
                  <c:v>42962.759490740733</c:v>
                </c:pt>
                <c:pt idx="1689">
                  <c:v>42962.759722222225</c:v>
                </c:pt>
                <c:pt idx="1690">
                  <c:v>42962.759953703695</c:v>
                </c:pt>
                <c:pt idx="1691">
                  <c:v>42962.76018518518</c:v>
                </c:pt>
                <c:pt idx="1692">
                  <c:v>42962.760416666657</c:v>
                </c:pt>
                <c:pt idx="1693">
                  <c:v>42962.760648148149</c:v>
                </c:pt>
                <c:pt idx="1694">
                  <c:v>42962.760879629626</c:v>
                </c:pt>
                <c:pt idx="1695">
                  <c:v>42962.761111111096</c:v>
                </c:pt>
                <c:pt idx="1696">
                  <c:v>42962.761342592588</c:v>
                </c:pt>
                <c:pt idx="1697">
                  <c:v>42962.761574074073</c:v>
                </c:pt>
                <c:pt idx="1698">
                  <c:v>42962.76180555555</c:v>
                </c:pt>
                <c:pt idx="1699">
                  <c:v>42962.762037037035</c:v>
                </c:pt>
                <c:pt idx="1700">
                  <c:v>42962.76226851852</c:v>
                </c:pt>
                <c:pt idx="1701">
                  <c:v>42962.762499999997</c:v>
                </c:pt>
                <c:pt idx="1702">
                  <c:v>42962.762731481474</c:v>
                </c:pt>
                <c:pt idx="1703">
                  <c:v>42962.762962962959</c:v>
                </c:pt>
                <c:pt idx="1704">
                  <c:v>42962.763194444444</c:v>
                </c:pt>
                <c:pt idx="1705">
                  <c:v>42962.763425925921</c:v>
                </c:pt>
                <c:pt idx="1706">
                  <c:v>42962.763657407406</c:v>
                </c:pt>
                <c:pt idx="1707">
                  <c:v>42962.763888888883</c:v>
                </c:pt>
                <c:pt idx="1708">
                  <c:v>42962.764120370361</c:v>
                </c:pt>
                <c:pt idx="1709">
                  <c:v>42962.764351851845</c:v>
                </c:pt>
                <c:pt idx="1710">
                  <c:v>42962.764583333323</c:v>
                </c:pt>
                <c:pt idx="1711">
                  <c:v>42962.764814814815</c:v>
                </c:pt>
                <c:pt idx="1712">
                  <c:v>42962.765046296292</c:v>
                </c:pt>
                <c:pt idx="1713">
                  <c:v>42962.765277777777</c:v>
                </c:pt>
                <c:pt idx="1714">
                  <c:v>42962.765509259254</c:v>
                </c:pt>
                <c:pt idx="1715">
                  <c:v>42962.765740740724</c:v>
                </c:pt>
                <c:pt idx="1716">
                  <c:v>42962.765972222216</c:v>
                </c:pt>
                <c:pt idx="1717">
                  <c:v>42962.766203703693</c:v>
                </c:pt>
                <c:pt idx="1718">
                  <c:v>42962.766435185185</c:v>
                </c:pt>
                <c:pt idx="1719">
                  <c:v>42962.766666666663</c:v>
                </c:pt>
                <c:pt idx="1720">
                  <c:v>42962.766898148155</c:v>
                </c:pt>
                <c:pt idx="1721">
                  <c:v>42962.767129629618</c:v>
                </c:pt>
                <c:pt idx="1722">
                  <c:v>42962.767361111095</c:v>
                </c:pt>
                <c:pt idx="1723">
                  <c:v>42962.767592592594</c:v>
                </c:pt>
                <c:pt idx="1724">
                  <c:v>42962.767824074072</c:v>
                </c:pt>
                <c:pt idx="1725">
                  <c:v>42962.768055555556</c:v>
                </c:pt>
                <c:pt idx="1726">
                  <c:v>42962.768287037034</c:v>
                </c:pt>
                <c:pt idx="1727">
                  <c:v>42962.768518518518</c:v>
                </c:pt>
                <c:pt idx="1728">
                  <c:v>42962.768749999996</c:v>
                </c:pt>
                <c:pt idx="1729">
                  <c:v>42962.768981481473</c:v>
                </c:pt>
                <c:pt idx="1730">
                  <c:v>42962.769212962965</c:v>
                </c:pt>
                <c:pt idx="1731">
                  <c:v>42962.769444444435</c:v>
                </c:pt>
                <c:pt idx="1732">
                  <c:v>42962.769675925927</c:v>
                </c:pt>
                <c:pt idx="1733">
                  <c:v>42962.769907407404</c:v>
                </c:pt>
                <c:pt idx="1734">
                  <c:v>42962.770138888889</c:v>
                </c:pt>
                <c:pt idx="1735">
                  <c:v>42962.770370370381</c:v>
                </c:pt>
                <c:pt idx="1736">
                  <c:v>42962.770601851844</c:v>
                </c:pt>
                <c:pt idx="1737">
                  <c:v>42962.770833333336</c:v>
                </c:pt>
                <c:pt idx="1738">
                  <c:v>42962.771064814799</c:v>
                </c:pt>
                <c:pt idx="1739">
                  <c:v>42962.771296296298</c:v>
                </c:pt>
                <c:pt idx="1740">
                  <c:v>42962.771527777775</c:v>
                </c:pt>
                <c:pt idx="1741">
                  <c:v>42962.771759259253</c:v>
                </c:pt>
                <c:pt idx="1742">
                  <c:v>42962.77199074073</c:v>
                </c:pt>
                <c:pt idx="1743">
                  <c:v>42962.772222222222</c:v>
                </c:pt>
                <c:pt idx="1744">
                  <c:v>42962.772453703699</c:v>
                </c:pt>
                <c:pt idx="1745">
                  <c:v>42962.772685185184</c:v>
                </c:pt>
                <c:pt idx="1746">
                  <c:v>42962.772916666661</c:v>
                </c:pt>
                <c:pt idx="1747">
                  <c:v>42962.773148148146</c:v>
                </c:pt>
                <c:pt idx="1748">
                  <c:v>42962.773379629623</c:v>
                </c:pt>
                <c:pt idx="1749">
                  <c:v>42962.773611111101</c:v>
                </c:pt>
                <c:pt idx="1750">
                  <c:v>42962.773842592585</c:v>
                </c:pt>
                <c:pt idx="1751">
                  <c:v>42962.774074074085</c:v>
                </c:pt>
                <c:pt idx="1752">
                  <c:v>42962.774305555555</c:v>
                </c:pt>
                <c:pt idx="1753">
                  <c:v>42962.774537037039</c:v>
                </c:pt>
                <c:pt idx="1754">
                  <c:v>42962.77476851851</c:v>
                </c:pt>
                <c:pt idx="1755">
                  <c:v>42962.774999999994</c:v>
                </c:pt>
                <c:pt idx="1756">
                  <c:v>42962.775231481479</c:v>
                </c:pt>
                <c:pt idx="1757">
                  <c:v>42962.775462962956</c:v>
                </c:pt>
                <c:pt idx="1758">
                  <c:v>42962.775694444441</c:v>
                </c:pt>
                <c:pt idx="1759">
                  <c:v>42962.775925925926</c:v>
                </c:pt>
                <c:pt idx="1760">
                  <c:v>42962.77615740741</c:v>
                </c:pt>
                <c:pt idx="1761">
                  <c:v>42962.776388888888</c:v>
                </c:pt>
                <c:pt idx="1762">
                  <c:v>42962.776620370372</c:v>
                </c:pt>
                <c:pt idx="1763">
                  <c:v>42962.77685185185</c:v>
                </c:pt>
                <c:pt idx="1764">
                  <c:v>42962.777083333327</c:v>
                </c:pt>
                <c:pt idx="1765">
                  <c:v>42962.777314814804</c:v>
                </c:pt>
                <c:pt idx="1766">
                  <c:v>42962.777546296296</c:v>
                </c:pt>
                <c:pt idx="1767">
                  <c:v>42962.777777777774</c:v>
                </c:pt>
                <c:pt idx="1768">
                  <c:v>42962.778009259258</c:v>
                </c:pt>
                <c:pt idx="1769">
                  <c:v>42962.778240740736</c:v>
                </c:pt>
                <c:pt idx="1770">
                  <c:v>42962.77847222222</c:v>
                </c:pt>
                <c:pt idx="1771">
                  <c:v>42962.778703703698</c:v>
                </c:pt>
                <c:pt idx="1772">
                  <c:v>42962.778935185182</c:v>
                </c:pt>
                <c:pt idx="1773">
                  <c:v>42962.779166666653</c:v>
                </c:pt>
                <c:pt idx="1774">
                  <c:v>42962.779398148152</c:v>
                </c:pt>
                <c:pt idx="1775">
                  <c:v>42962.779629629622</c:v>
                </c:pt>
                <c:pt idx="1776">
                  <c:v>42962.779861111107</c:v>
                </c:pt>
                <c:pt idx="1777">
                  <c:v>42962.780092592591</c:v>
                </c:pt>
                <c:pt idx="1778">
                  <c:v>42962.780324074083</c:v>
                </c:pt>
                <c:pt idx="1779">
                  <c:v>42962.780555555553</c:v>
                </c:pt>
                <c:pt idx="1780">
                  <c:v>42962.780787037031</c:v>
                </c:pt>
                <c:pt idx="1781">
                  <c:v>42962.781018518515</c:v>
                </c:pt>
                <c:pt idx="1782">
                  <c:v>42962.78125</c:v>
                </c:pt>
                <c:pt idx="1783">
                  <c:v>42962.781481481477</c:v>
                </c:pt>
                <c:pt idx="1784">
                  <c:v>42962.781712962955</c:v>
                </c:pt>
                <c:pt idx="1785">
                  <c:v>42962.781944444447</c:v>
                </c:pt>
                <c:pt idx="1786">
                  <c:v>42962.782175925931</c:v>
                </c:pt>
                <c:pt idx="1787">
                  <c:v>42962.782407407409</c:v>
                </c:pt>
                <c:pt idx="1788">
                  <c:v>42962.782638888893</c:v>
                </c:pt>
                <c:pt idx="1789">
                  <c:v>42962.782870370378</c:v>
                </c:pt>
                <c:pt idx="1790">
                  <c:v>42962.783101851848</c:v>
                </c:pt>
                <c:pt idx="1791">
                  <c:v>42962.783333333326</c:v>
                </c:pt>
                <c:pt idx="1792">
                  <c:v>42962.78356481481</c:v>
                </c:pt>
                <c:pt idx="1793">
                  <c:v>42962.783796296295</c:v>
                </c:pt>
                <c:pt idx="1794">
                  <c:v>42962.78402777778</c:v>
                </c:pt>
                <c:pt idx="1795">
                  <c:v>42962.784259259264</c:v>
                </c:pt>
                <c:pt idx="1796">
                  <c:v>42962.784490740734</c:v>
                </c:pt>
                <c:pt idx="1797">
                  <c:v>42962.784722222212</c:v>
                </c:pt>
                <c:pt idx="1798">
                  <c:v>42962.784953703704</c:v>
                </c:pt>
                <c:pt idx="1799">
                  <c:v>42962.785185185181</c:v>
                </c:pt>
                <c:pt idx="1800">
                  <c:v>42962.785416666658</c:v>
                </c:pt>
                <c:pt idx="1801">
                  <c:v>42962.785648148158</c:v>
                </c:pt>
                <c:pt idx="1802">
                  <c:v>42962.785879629628</c:v>
                </c:pt>
                <c:pt idx="1803">
                  <c:v>42962.786111111105</c:v>
                </c:pt>
                <c:pt idx="1804">
                  <c:v>42962.78634259259</c:v>
                </c:pt>
                <c:pt idx="1805">
                  <c:v>42962.786574074089</c:v>
                </c:pt>
                <c:pt idx="1806">
                  <c:v>42962.786805555559</c:v>
                </c:pt>
                <c:pt idx="1807">
                  <c:v>42962.787037037036</c:v>
                </c:pt>
                <c:pt idx="1808">
                  <c:v>42962.787268518521</c:v>
                </c:pt>
                <c:pt idx="1809">
                  <c:v>42962.787499999999</c:v>
                </c:pt>
                <c:pt idx="1810">
                  <c:v>42962.787731481476</c:v>
                </c:pt>
                <c:pt idx="1811">
                  <c:v>42962.787962962953</c:v>
                </c:pt>
                <c:pt idx="1812">
                  <c:v>42962.788194444453</c:v>
                </c:pt>
                <c:pt idx="1813">
                  <c:v>42962.788425925923</c:v>
                </c:pt>
                <c:pt idx="1814">
                  <c:v>42962.788657407415</c:v>
                </c:pt>
                <c:pt idx="1815">
                  <c:v>42962.788888888892</c:v>
                </c:pt>
                <c:pt idx="1816">
                  <c:v>42962.789120370362</c:v>
                </c:pt>
                <c:pt idx="1817">
                  <c:v>42962.789351851854</c:v>
                </c:pt>
                <c:pt idx="1818">
                  <c:v>42962.789583333324</c:v>
                </c:pt>
                <c:pt idx="1819">
                  <c:v>42962.789814814816</c:v>
                </c:pt>
                <c:pt idx="1820">
                  <c:v>42962.790046296286</c:v>
                </c:pt>
                <c:pt idx="1821">
                  <c:v>42962.790277777778</c:v>
                </c:pt>
                <c:pt idx="1822">
                  <c:v>42962.790509259255</c:v>
                </c:pt>
                <c:pt idx="1823">
                  <c:v>42962.790740740726</c:v>
                </c:pt>
                <c:pt idx="1824">
                  <c:v>42962.790972222225</c:v>
                </c:pt>
                <c:pt idx="1825">
                  <c:v>42962.791203703688</c:v>
                </c:pt>
                <c:pt idx="1826">
                  <c:v>42962.79143518518</c:v>
                </c:pt>
                <c:pt idx="1827">
                  <c:v>42962.79166666665</c:v>
                </c:pt>
                <c:pt idx="1828">
                  <c:v>42962.791898148149</c:v>
                </c:pt>
                <c:pt idx="1829">
                  <c:v>42962.792129629619</c:v>
                </c:pt>
                <c:pt idx="1830">
                  <c:v>42962.792361111096</c:v>
                </c:pt>
                <c:pt idx="1831">
                  <c:v>42962.792592592596</c:v>
                </c:pt>
                <c:pt idx="1832">
                  <c:v>42962.792824074073</c:v>
                </c:pt>
                <c:pt idx="1833">
                  <c:v>42962.79305555555</c:v>
                </c:pt>
                <c:pt idx="1834">
                  <c:v>42962.793287037028</c:v>
                </c:pt>
                <c:pt idx="1835">
                  <c:v>42962.79351851852</c:v>
                </c:pt>
                <c:pt idx="1836">
                  <c:v>42962.79374999999</c:v>
                </c:pt>
                <c:pt idx="1837">
                  <c:v>42962.793981481467</c:v>
                </c:pt>
                <c:pt idx="1838">
                  <c:v>42962.794212962966</c:v>
                </c:pt>
                <c:pt idx="1839">
                  <c:v>42962.794444444444</c:v>
                </c:pt>
                <c:pt idx="1840">
                  <c:v>42962.794675925928</c:v>
                </c:pt>
                <c:pt idx="1841">
                  <c:v>42962.794907407406</c:v>
                </c:pt>
                <c:pt idx="1842">
                  <c:v>42962.795138888883</c:v>
                </c:pt>
                <c:pt idx="1843">
                  <c:v>42962.795370370361</c:v>
                </c:pt>
                <c:pt idx="1844">
                  <c:v>42962.795601851838</c:v>
                </c:pt>
                <c:pt idx="1845">
                  <c:v>42962.795833333323</c:v>
                </c:pt>
                <c:pt idx="1846">
                  <c:v>42962.796064814807</c:v>
                </c:pt>
                <c:pt idx="1847">
                  <c:v>42962.796296296299</c:v>
                </c:pt>
                <c:pt idx="1848">
                  <c:v>42962.796527777777</c:v>
                </c:pt>
                <c:pt idx="1849">
                  <c:v>42962.796759259254</c:v>
                </c:pt>
                <c:pt idx="1850">
                  <c:v>42962.796990740731</c:v>
                </c:pt>
                <c:pt idx="1851">
                  <c:v>42962.797222222216</c:v>
                </c:pt>
                <c:pt idx="1852">
                  <c:v>42962.797453703686</c:v>
                </c:pt>
                <c:pt idx="1853">
                  <c:v>42962.797685185178</c:v>
                </c:pt>
                <c:pt idx="1854">
                  <c:v>42962.797916666663</c:v>
                </c:pt>
                <c:pt idx="1855">
                  <c:v>42962.798148148147</c:v>
                </c:pt>
                <c:pt idx="1856">
                  <c:v>42962.798379629625</c:v>
                </c:pt>
                <c:pt idx="1857">
                  <c:v>42962.798611111102</c:v>
                </c:pt>
                <c:pt idx="1858">
                  <c:v>42962.798842592594</c:v>
                </c:pt>
                <c:pt idx="1859">
                  <c:v>42962.799074074072</c:v>
                </c:pt>
                <c:pt idx="1860">
                  <c:v>42962.799305555549</c:v>
                </c:pt>
                <c:pt idx="1861">
                  <c:v>42962.799537037034</c:v>
                </c:pt>
                <c:pt idx="1862">
                  <c:v>42962.799768518504</c:v>
                </c:pt>
                <c:pt idx="1863">
                  <c:v>42962.8</c:v>
                </c:pt>
                <c:pt idx="1864">
                  <c:v>42962.800231481488</c:v>
                </c:pt>
                <c:pt idx="1865">
                  <c:v>42962.800462962965</c:v>
                </c:pt>
                <c:pt idx="1866">
                  <c:v>42962.80069444445</c:v>
                </c:pt>
                <c:pt idx="1867">
                  <c:v>42962.800925925934</c:v>
                </c:pt>
                <c:pt idx="1868">
                  <c:v>42962.801157407412</c:v>
                </c:pt>
                <c:pt idx="1869">
                  <c:v>42962.801388888889</c:v>
                </c:pt>
                <c:pt idx="1870">
                  <c:v>42962.801620370381</c:v>
                </c:pt>
                <c:pt idx="1871">
                  <c:v>42962.801851851851</c:v>
                </c:pt>
                <c:pt idx="1872">
                  <c:v>42962.802083333336</c:v>
                </c:pt>
                <c:pt idx="1873">
                  <c:v>42962.802314814813</c:v>
                </c:pt>
                <c:pt idx="1874">
                  <c:v>42962.802546296305</c:v>
                </c:pt>
                <c:pt idx="1875">
                  <c:v>42962.802777777782</c:v>
                </c:pt>
                <c:pt idx="1876">
                  <c:v>42962.80300925926</c:v>
                </c:pt>
                <c:pt idx="1877">
                  <c:v>42962.803240740737</c:v>
                </c:pt>
                <c:pt idx="1878">
                  <c:v>42962.803472222222</c:v>
                </c:pt>
                <c:pt idx="1879">
                  <c:v>42962.803703703699</c:v>
                </c:pt>
                <c:pt idx="1880">
                  <c:v>42962.803935185191</c:v>
                </c:pt>
                <c:pt idx="1881">
                  <c:v>42962.804166666661</c:v>
                </c:pt>
                <c:pt idx="1882">
                  <c:v>42962.804398148161</c:v>
                </c:pt>
                <c:pt idx="1883">
                  <c:v>42962.804629629631</c:v>
                </c:pt>
                <c:pt idx="1884">
                  <c:v>42962.804861111108</c:v>
                </c:pt>
                <c:pt idx="1885">
                  <c:v>42962.805092592593</c:v>
                </c:pt>
                <c:pt idx="1886">
                  <c:v>42962.805324074085</c:v>
                </c:pt>
                <c:pt idx="1887">
                  <c:v>42962.805555555562</c:v>
                </c:pt>
                <c:pt idx="1888">
                  <c:v>42962.805787037032</c:v>
                </c:pt>
                <c:pt idx="1889">
                  <c:v>42962.806018518524</c:v>
                </c:pt>
                <c:pt idx="1890">
                  <c:v>42962.806250000009</c:v>
                </c:pt>
                <c:pt idx="1891">
                  <c:v>42962.806481481479</c:v>
                </c:pt>
                <c:pt idx="1892">
                  <c:v>42962.806712962971</c:v>
                </c:pt>
                <c:pt idx="1893">
                  <c:v>42962.806944444448</c:v>
                </c:pt>
                <c:pt idx="1894">
                  <c:v>42962.807175925933</c:v>
                </c:pt>
                <c:pt idx="1895">
                  <c:v>42962.80740740741</c:v>
                </c:pt>
                <c:pt idx="1896">
                  <c:v>42962.807638888895</c:v>
                </c:pt>
                <c:pt idx="1897">
                  <c:v>42962.80787037038</c:v>
                </c:pt>
                <c:pt idx="1898">
                  <c:v>42962.80810185185</c:v>
                </c:pt>
                <c:pt idx="1899">
                  <c:v>42962.808333333342</c:v>
                </c:pt>
                <c:pt idx="1900">
                  <c:v>42962.808564814812</c:v>
                </c:pt>
                <c:pt idx="1901">
                  <c:v>42962.808796296304</c:v>
                </c:pt>
                <c:pt idx="1902">
                  <c:v>42962.809027777781</c:v>
                </c:pt>
                <c:pt idx="1903">
                  <c:v>42962.809259259266</c:v>
                </c:pt>
                <c:pt idx="1904">
                  <c:v>42962.809490740736</c:v>
                </c:pt>
                <c:pt idx="1905">
                  <c:v>42962.80972222222</c:v>
                </c:pt>
                <c:pt idx="1906">
                  <c:v>42962.809953703705</c:v>
                </c:pt>
                <c:pt idx="1907">
                  <c:v>42962.810185185182</c:v>
                </c:pt>
                <c:pt idx="1908">
                  <c:v>42962.810416666667</c:v>
                </c:pt>
                <c:pt idx="1909">
                  <c:v>42962.810648148159</c:v>
                </c:pt>
                <c:pt idx="1910">
                  <c:v>42962.810879629636</c:v>
                </c:pt>
                <c:pt idx="1911">
                  <c:v>42962.811111111114</c:v>
                </c:pt>
                <c:pt idx="1912">
                  <c:v>42962.811342592591</c:v>
                </c:pt>
                <c:pt idx="1913">
                  <c:v>42962.81157407409</c:v>
                </c:pt>
                <c:pt idx="1914">
                  <c:v>42962.811805555553</c:v>
                </c:pt>
                <c:pt idx="1915">
                  <c:v>42962.812037037045</c:v>
                </c:pt>
                <c:pt idx="1916">
                  <c:v>42962.812268518523</c:v>
                </c:pt>
                <c:pt idx="1917">
                  <c:v>42962.812500000007</c:v>
                </c:pt>
                <c:pt idx="1918">
                  <c:v>42962.812731481492</c:v>
                </c:pt>
                <c:pt idx="1919">
                  <c:v>42962.812962962962</c:v>
                </c:pt>
                <c:pt idx="1920">
                  <c:v>42962.813194444454</c:v>
                </c:pt>
                <c:pt idx="1921">
                  <c:v>42962.813425925931</c:v>
                </c:pt>
                <c:pt idx="1922">
                  <c:v>42962.813657407416</c:v>
                </c:pt>
                <c:pt idx="1923">
                  <c:v>42962.813888888893</c:v>
                </c:pt>
                <c:pt idx="1924">
                  <c:v>42962.814120370378</c:v>
                </c:pt>
                <c:pt idx="1925">
                  <c:v>42962.814351851863</c:v>
                </c:pt>
                <c:pt idx="1926">
                  <c:v>42962.814583333333</c:v>
                </c:pt>
                <c:pt idx="1927">
                  <c:v>42962.814814814825</c:v>
                </c:pt>
                <c:pt idx="1928">
                  <c:v>42962.815046296302</c:v>
                </c:pt>
                <c:pt idx="1929">
                  <c:v>42962.815277777787</c:v>
                </c:pt>
                <c:pt idx="1930">
                  <c:v>42962.815509259264</c:v>
                </c:pt>
                <c:pt idx="1931">
                  <c:v>42962.815740740734</c:v>
                </c:pt>
                <c:pt idx="1932">
                  <c:v>42962.815972222219</c:v>
                </c:pt>
                <c:pt idx="1933">
                  <c:v>42962.816203703711</c:v>
                </c:pt>
                <c:pt idx="1934">
                  <c:v>42962.816435185196</c:v>
                </c:pt>
                <c:pt idx="1935">
                  <c:v>42962.816666666666</c:v>
                </c:pt>
                <c:pt idx="1936">
                  <c:v>42962.816898148172</c:v>
                </c:pt>
                <c:pt idx="1937">
                  <c:v>42962.817129629628</c:v>
                </c:pt>
                <c:pt idx="1938">
                  <c:v>42962.817361111105</c:v>
                </c:pt>
                <c:pt idx="1939">
                  <c:v>42962.817592592597</c:v>
                </c:pt>
                <c:pt idx="1940">
                  <c:v>42962.817824074089</c:v>
                </c:pt>
                <c:pt idx="1941">
                  <c:v>42962.818055555566</c:v>
                </c:pt>
                <c:pt idx="1942">
                  <c:v>42962.818287037044</c:v>
                </c:pt>
                <c:pt idx="1943">
                  <c:v>42962.818518518536</c:v>
                </c:pt>
                <c:pt idx="1944">
                  <c:v>42962.818750000006</c:v>
                </c:pt>
                <c:pt idx="1945">
                  <c:v>42962.818981481483</c:v>
                </c:pt>
                <c:pt idx="1946">
                  <c:v>42962.819212962968</c:v>
                </c:pt>
                <c:pt idx="1947">
                  <c:v>42962.819444444453</c:v>
                </c:pt>
                <c:pt idx="1948">
                  <c:v>42962.81967592593</c:v>
                </c:pt>
                <c:pt idx="1949">
                  <c:v>42962.819907407415</c:v>
                </c:pt>
                <c:pt idx="1950">
                  <c:v>42962.820138888892</c:v>
                </c:pt>
                <c:pt idx="1951">
                  <c:v>42962.820370370369</c:v>
                </c:pt>
                <c:pt idx="1952">
                  <c:v>42962.820601851854</c:v>
                </c:pt>
                <c:pt idx="1953">
                  <c:v>42962.820833333331</c:v>
                </c:pt>
                <c:pt idx="1954">
                  <c:v>42962.821064814809</c:v>
                </c:pt>
                <c:pt idx="1955">
                  <c:v>42962.821296296293</c:v>
                </c:pt>
                <c:pt idx="1956">
                  <c:v>42962.821527777778</c:v>
                </c:pt>
                <c:pt idx="1957">
                  <c:v>42962.821759259255</c:v>
                </c:pt>
                <c:pt idx="1958">
                  <c:v>42962.821990740733</c:v>
                </c:pt>
                <c:pt idx="1959">
                  <c:v>42962.822222222232</c:v>
                </c:pt>
                <c:pt idx="1960">
                  <c:v>42962.822453703695</c:v>
                </c:pt>
                <c:pt idx="1961">
                  <c:v>42962.822685185187</c:v>
                </c:pt>
                <c:pt idx="1962">
                  <c:v>42962.822916666664</c:v>
                </c:pt>
                <c:pt idx="1963">
                  <c:v>42962.823148148149</c:v>
                </c:pt>
                <c:pt idx="1964">
                  <c:v>42962.823379629626</c:v>
                </c:pt>
                <c:pt idx="1965">
                  <c:v>42962.823611111104</c:v>
                </c:pt>
                <c:pt idx="1966">
                  <c:v>42962.823842592596</c:v>
                </c:pt>
                <c:pt idx="1967">
                  <c:v>42962.82407407408</c:v>
                </c:pt>
                <c:pt idx="1968">
                  <c:v>42962.824305555558</c:v>
                </c:pt>
                <c:pt idx="1969">
                  <c:v>42962.824537037042</c:v>
                </c:pt>
                <c:pt idx="1970">
                  <c:v>42962.82476851852</c:v>
                </c:pt>
                <c:pt idx="1971">
                  <c:v>42962.825000000004</c:v>
                </c:pt>
                <c:pt idx="1972">
                  <c:v>42962.825231481482</c:v>
                </c:pt>
                <c:pt idx="1973">
                  <c:v>42962.825462962959</c:v>
                </c:pt>
                <c:pt idx="1974">
                  <c:v>42962.825694444451</c:v>
                </c:pt>
                <c:pt idx="1975">
                  <c:v>42962.825925925928</c:v>
                </c:pt>
                <c:pt idx="1976">
                  <c:v>42962.826157407413</c:v>
                </c:pt>
                <c:pt idx="1977">
                  <c:v>42962.826388888891</c:v>
                </c:pt>
                <c:pt idx="1978">
                  <c:v>42962.826620370368</c:v>
                </c:pt>
                <c:pt idx="1979">
                  <c:v>42962.826851851853</c:v>
                </c:pt>
                <c:pt idx="1980">
                  <c:v>42962.827083333323</c:v>
                </c:pt>
                <c:pt idx="1981">
                  <c:v>42962.827314814815</c:v>
                </c:pt>
                <c:pt idx="1982">
                  <c:v>42962.827546296299</c:v>
                </c:pt>
                <c:pt idx="1983">
                  <c:v>42962.827777777777</c:v>
                </c:pt>
                <c:pt idx="1984">
                  <c:v>42962.828009259261</c:v>
                </c:pt>
                <c:pt idx="1985">
                  <c:v>42962.828240740739</c:v>
                </c:pt>
                <c:pt idx="1986">
                  <c:v>42962.828472222223</c:v>
                </c:pt>
                <c:pt idx="1987">
                  <c:v>42962.828703703693</c:v>
                </c:pt>
                <c:pt idx="1988">
                  <c:v>42962.828935185193</c:v>
                </c:pt>
                <c:pt idx="1989">
                  <c:v>42962.829166666663</c:v>
                </c:pt>
                <c:pt idx="1990">
                  <c:v>42962.829398148155</c:v>
                </c:pt>
                <c:pt idx="1991">
                  <c:v>42962.829629629625</c:v>
                </c:pt>
                <c:pt idx="1992">
                  <c:v>42962.829861111102</c:v>
                </c:pt>
                <c:pt idx="1993">
                  <c:v>42962.830092592601</c:v>
                </c:pt>
                <c:pt idx="1994">
                  <c:v>42962.830324074079</c:v>
                </c:pt>
                <c:pt idx="1995">
                  <c:v>42962.830555555563</c:v>
                </c:pt>
                <c:pt idx="1996">
                  <c:v>42962.830787037034</c:v>
                </c:pt>
                <c:pt idx="1997">
                  <c:v>42962.831018518518</c:v>
                </c:pt>
                <c:pt idx="1998">
                  <c:v>42962.831250000003</c:v>
                </c:pt>
                <c:pt idx="1999">
                  <c:v>42962.831481481473</c:v>
                </c:pt>
                <c:pt idx="2000">
                  <c:v>42962.831712962965</c:v>
                </c:pt>
                <c:pt idx="2001">
                  <c:v>42962.831944444442</c:v>
                </c:pt>
                <c:pt idx="2002">
                  <c:v>42962.832175925934</c:v>
                </c:pt>
                <c:pt idx="2003">
                  <c:v>42962.832407407412</c:v>
                </c:pt>
                <c:pt idx="2004">
                  <c:v>42962.832638888896</c:v>
                </c:pt>
                <c:pt idx="2005">
                  <c:v>42962.832870370388</c:v>
                </c:pt>
                <c:pt idx="2006">
                  <c:v>42962.833101851844</c:v>
                </c:pt>
                <c:pt idx="2007">
                  <c:v>42962.833333333336</c:v>
                </c:pt>
                <c:pt idx="2008">
                  <c:v>42962.833564814806</c:v>
                </c:pt>
                <c:pt idx="2009">
                  <c:v>42962.833796296298</c:v>
                </c:pt>
                <c:pt idx="2010">
                  <c:v>42962.834027777782</c:v>
                </c:pt>
                <c:pt idx="2011">
                  <c:v>42962.834259259267</c:v>
                </c:pt>
                <c:pt idx="2012">
                  <c:v>42962.834490740737</c:v>
                </c:pt>
                <c:pt idx="2013">
                  <c:v>42962.834722222222</c:v>
                </c:pt>
                <c:pt idx="2014">
                  <c:v>42962.834953703707</c:v>
                </c:pt>
                <c:pt idx="2015">
                  <c:v>42962.835185185184</c:v>
                </c:pt>
                <c:pt idx="2016">
                  <c:v>42962.835416666661</c:v>
                </c:pt>
                <c:pt idx="2017">
                  <c:v>42962.835648148153</c:v>
                </c:pt>
                <c:pt idx="2018">
                  <c:v>42962.835879629631</c:v>
                </c:pt>
                <c:pt idx="2019">
                  <c:v>42962.836111111108</c:v>
                </c:pt>
                <c:pt idx="2020">
                  <c:v>42962.836342592593</c:v>
                </c:pt>
                <c:pt idx="2021">
                  <c:v>42962.836574074092</c:v>
                </c:pt>
                <c:pt idx="2022">
                  <c:v>42962.836805555562</c:v>
                </c:pt>
                <c:pt idx="2023">
                  <c:v>42962.837037037039</c:v>
                </c:pt>
                <c:pt idx="2024">
                  <c:v>42962.837268518517</c:v>
                </c:pt>
                <c:pt idx="2025">
                  <c:v>42962.837500000001</c:v>
                </c:pt>
                <c:pt idx="2026">
                  <c:v>42962.837731481479</c:v>
                </c:pt>
                <c:pt idx="2027">
                  <c:v>42962.837962962964</c:v>
                </c:pt>
                <c:pt idx="2028">
                  <c:v>42962.838194444448</c:v>
                </c:pt>
                <c:pt idx="2029">
                  <c:v>42962.838425925933</c:v>
                </c:pt>
                <c:pt idx="2030">
                  <c:v>42962.838657407417</c:v>
                </c:pt>
                <c:pt idx="2031">
                  <c:v>42962.838888888895</c:v>
                </c:pt>
                <c:pt idx="2032">
                  <c:v>42962.839120370372</c:v>
                </c:pt>
                <c:pt idx="2033">
                  <c:v>42962.83935185185</c:v>
                </c:pt>
                <c:pt idx="2034">
                  <c:v>42962.839583333334</c:v>
                </c:pt>
                <c:pt idx="2035">
                  <c:v>42962.839814814812</c:v>
                </c:pt>
                <c:pt idx="2036">
                  <c:v>42962.840046296304</c:v>
                </c:pt>
                <c:pt idx="2037">
                  <c:v>42962.840277777788</c:v>
                </c:pt>
                <c:pt idx="2038">
                  <c:v>42962.840509259266</c:v>
                </c:pt>
                <c:pt idx="2039">
                  <c:v>42962.840740740736</c:v>
                </c:pt>
                <c:pt idx="2040">
                  <c:v>42962.840972222228</c:v>
                </c:pt>
                <c:pt idx="2041">
                  <c:v>42962.841203703705</c:v>
                </c:pt>
                <c:pt idx="2042">
                  <c:v>42962.841435185182</c:v>
                </c:pt>
                <c:pt idx="2043">
                  <c:v>42962.84166666666</c:v>
                </c:pt>
                <c:pt idx="2044">
                  <c:v>42962.841898148159</c:v>
                </c:pt>
                <c:pt idx="2045">
                  <c:v>42962.842129629629</c:v>
                </c:pt>
                <c:pt idx="2046">
                  <c:v>42962.842361111114</c:v>
                </c:pt>
                <c:pt idx="2047">
                  <c:v>42962.842592592599</c:v>
                </c:pt>
                <c:pt idx="2048">
                  <c:v>42962.84282407409</c:v>
                </c:pt>
                <c:pt idx="2049">
                  <c:v>42962.843055555553</c:v>
                </c:pt>
                <c:pt idx="2050">
                  <c:v>42962.843287037038</c:v>
                </c:pt>
                <c:pt idx="2051">
                  <c:v>42962.843518518523</c:v>
                </c:pt>
                <c:pt idx="2052">
                  <c:v>42962.84375</c:v>
                </c:pt>
                <c:pt idx="2053">
                  <c:v>42962.843981481485</c:v>
                </c:pt>
                <c:pt idx="2054">
                  <c:v>42962.844212962969</c:v>
                </c:pt>
                <c:pt idx="2055">
                  <c:v>42962.844444444454</c:v>
                </c:pt>
                <c:pt idx="2056">
                  <c:v>42962.844675925939</c:v>
                </c:pt>
                <c:pt idx="2057">
                  <c:v>42962.844907407416</c:v>
                </c:pt>
                <c:pt idx="2058">
                  <c:v>42962.845138888893</c:v>
                </c:pt>
                <c:pt idx="2059">
                  <c:v>42962.845370370378</c:v>
                </c:pt>
                <c:pt idx="2060">
                  <c:v>42962.845601851855</c:v>
                </c:pt>
                <c:pt idx="2061">
                  <c:v>42962.845833333333</c:v>
                </c:pt>
                <c:pt idx="2062">
                  <c:v>42962.846064814818</c:v>
                </c:pt>
                <c:pt idx="2063">
                  <c:v>42962.846296296309</c:v>
                </c:pt>
                <c:pt idx="2064">
                  <c:v>42962.846527777787</c:v>
                </c:pt>
                <c:pt idx="2065">
                  <c:v>42962.846759259264</c:v>
                </c:pt>
                <c:pt idx="2066">
                  <c:v>42962.846990740742</c:v>
                </c:pt>
                <c:pt idx="2067">
                  <c:v>42962.847222222219</c:v>
                </c:pt>
                <c:pt idx="2068">
                  <c:v>42962.847453703704</c:v>
                </c:pt>
                <c:pt idx="2069">
                  <c:v>42962.847685185188</c:v>
                </c:pt>
                <c:pt idx="2070">
                  <c:v>42962.847916666666</c:v>
                </c:pt>
                <c:pt idx="2071">
                  <c:v>42962.848148148165</c:v>
                </c:pt>
                <c:pt idx="2072">
                  <c:v>42962.848379629635</c:v>
                </c:pt>
                <c:pt idx="2073">
                  <c:v>42962.848611111112</c:v>
                </c:pt>
                <c:pt idx="2074">
                  <c:v>42962.848842592597</c:v>
                </c:pt>
                <c:pt idx="2075">
                  <c:v>42962.849074074089</c:v>
                </c:pt>
                <c:pt idx="2076">
                  <c:v>42962.849305555559</c:v>
                </c:pt>
                <c:pt idx="2077">
                  <c:v>42962.849537037044</c:v>
                </c:pt>
                <c:pt idx="2078">
                  <c:v>42962.849768518521</c:v>
                </c:pt>
                <c:pt idx="2079">
                  <c:v>42962.850000000006</c:v>
                </c:pt>
                <c:pt idx="2080">
                  <c:v>42962.85023148149</c:v>
                </c:pt>
                <c:pt idx="2081">
                  <c:v>42962.850462962961</c:v>
                </c:pt>
                <c:pt idx="2082">
                  <c:v>42962.85069444446</c:v>
                </c:pt>
                <c:pt idx="2083">
                  <c:v>42962.85092592593</c:v>
                </c:pt>
                <c:pt idx="2084">
                  <c:v>42962.851157407415</c:v>
                </c:pt>
                <c:pt idx="2085">
                  <c:v>42962.851388888892</c:v>
                </c:pt>
                <c:pt idx="2086">
                  <c:v>42962.851620370369</c:v>
                </c:pt>
                <c:pt idx="2087">
                  <c:v>42962.851851851861</c:v>
                </c:pt>
                <c:pt idx="2088">
                  <c:v>42962.852083333331</c:v>
                </c:pt>
                <c:pt idx="2089">
                  <c:v>42962.852314814823</c:v>
                </c:pt>
                <c:pt idx="2090">
                  <c:v>42962.852546296301</c:v>
                </c:pt>
                <c:pt idx="2091">
                  <c:v>42962.852777777785</c:v>
                </c:pt>
                <c:pt idx="2092">
                  <c:v>42962.853009259263</c:v>
                </c:pt>
                <c:pt idx="2093">
                  <c:v>42962.85324074074</c:v>
                </c:pt>
                <c:pt idx="2094">
                  <c:v>42962.853472222232</c:v>
                </c:pt>
                <c:pt idx="2095">
                  <c:v>42962.853703703695</c:v>
                </c:pt>
                <c:pt idx="2096">
                  <c:v>42962.853935185194</c:v>
                </c:pt>
                <c:pt idx="2097">
                  <c:v>42962.854166666664</c:v>
                </c:pt>
                <c:pt idx="2098">
                  <c:v>42962.854398148163</c:v>
                </c:pt>
                <c:pt idx="2099">
                  <c:v>42962.854629629634</c:v>
                </c:pt>
                <c:pt idx="2100">
                  <c:v>42962.854861111111</c:v>
                </c:pt>
                <c:pt idx="2101">
                  <c:v>42962.855092592603</c:v>
                </c:pt>
                <c:pt idx="2102">
                  <c:v>42962.85532407408</c:v>
                </c:pt>
                <c:pt idx="2103">
                  <c:v>42962.855555555565</c:v>
                </c:pt>
                <c:pt idx="2104">
                  <c:v>42962.855787037035</c:v>
                </c:pt>
                <c:pt idx="2105">
                  <c:v>42962.856018518534</c:v>
                </c:pt>
                <c:pt idx="2106">
                  <c:v>42962.856250000012</c:v>
                </c:pt>
                <c:pt idx="2107">
                  <c:v>42962.856481481482</c:v>
                </c:pt>
                <c:pt idx="2108">
                  <c:v>42962.856712962974</c:v>
                </c:pt>
                <c:pt idx="2109">
                  <c:v>42962.856944444458</c:v>
                </c:pt>
                <c:pt idx="2110">
                  <c:v>42962.857175925936</c:v>
                </c:pt>
                <c:pt idx="2111">
                  <c:v>42962.857407407413</c:v>
                </c:pt>
                <c:pt idx="2112">
                  <c:v>42962.857638888898</c:v>
                </c:pt>
                <c:pt idx="2113">
                  <c:v>42962.857870370375</c:v>
                </c:pt>
                <c:pt idx="2114">
                  <c:v>42962.858101851853</c:v>
                </c:pt>
                <c:pt idx="2115">
                  <c:v>42962.858333333337</c:v>
                </c:pt>
                <c:pt idx="2116">
                  <c:v>42962.858564814822</c:v>
                </c:pt>
                <c:pt idx="2117">
                  <c:v>42962.858796296307</c:v>
                </c:pt>
                <c:pt idx="2118">
                  <c:v>42962.859027777784</c:v>
                </c:pt>
                <c:pt idx="2119">
                  <c:v>42962.859259259269</c:v>
                </c:pt>
                <c:pt idx="2120">
                  <c:v>42962.859490740739</c:v>
                </c:pt>
                <c:pt idx="2121">
                  <c:v>42962.859722222223</c:v>
                </c:pt>
                <c:pt idx="2122">
                  <c:v>42962.859953703701</c:v>
                </c:pt>
                <c:pt idx="2123">
                  <c:v>42962.860185185185</c:v>
                </c:pt>
                <c:pt idx="2124">
                  <c:v>42962.86041666667</c:v>
                </c:pt>
                <c:pt idx="2125">
                  <c:v>42962.860648148155</c:v>
                </c:pt>
                <c:pt idx="2126">
                  <c:v>42962.860879629632</c:v>
                </c:pt>
                <c:pt idx="2127">
                  <c:v>42962.861111111102</c:v>
                </c:pt>
                <c:pt idx="2128">
                  <c:v>42962.861342592594</c:v>
                </c:pt>
                <c:pt idx="2129">
                  <c:v>42962.861574074079</c:v>
                </c:pt>
                <c:pt idx="2130">
                  <c:v>42962.861805555556</c:v>
                </c:pt>
                <c:pt idx="2131">
                  <c:v>42962.862037037041</c:v>
                </c:pt>
                <c:pt idx="2132">
                  <c:v>42962.862268518518</c:v>
                </c:pt>
                <c:pt idx="2133">
                  <c:v>42962.862500000003</c:v>
                </c:pt>
                <c:pt idx="2134">
                  <c:v>42962.86273148148</c:v>
                </c:pt>
                <c:pt idx="2135">
                  <c:v>42962.862962962965</c:v>
                </c:pt>
                <c:pt idx="2136">
                  <c:v>42962.863194444442</c:v>
                </c:pt>
                <c:pt idx="2137">
                  <c:v>42962.863425925927</c:v>
                </c:pt>
                <c:pt idx="2138">
                  <c:v>42962.863657407412</c:v>
                </c:pt>
                <c:pt idx="2139">
                  <c:v>42962.863888888889</c:v>
                </c:pt>
                <c:pt idx="2140">
                  <c:v>42962.864120370381</c:v>
                </c:pt>
                <c:pt idx="2141">
                  <c:v>42962.864351851851</c:v>
                </c:pt>
                <c:pt idx="2142">
                  <c:v>42962.864583333336</c:v>
                </c:pt>
                <c:pt idx="2143">
                  <c:v>42962.864814814813</c:v>
                </c:pt>
                <c:pt idx="2144">
                  <c:v>42962.865046296298</c:v>
                </c:pt>
                <c:pt idx="2145">
                  <c:v>42962.865277777782</c:v>
                </c:pt>
                <c:pt idx="2146">
                  <c:v>42962.86550925926</c:v>
                </c:pt>
                <c:pt idx="2147">
                  <c:v>42962.86574074073</c:v>
                </c:pt>
                <c:pt idx="2148">
                  <c:v>42962.865972222222</c:v>
                </c:pt>
                <c:pt idx="2149">
                  <c:v>42962.866203703707</c:v>
                </c:pt>
                <c:pt idx="2150">
                  <c:v>42962.866435185191</c:v>
                </c:pt>
                <c:pt idx="2151">
                  <c:v>42962.866666666661</c:v>
                </c:pt>
                <c:pt idx="2152">
                  <c:v>42962.866898148161</c:v>
                </c:pt>
                <c:pt idx="2153">
                  <c:v>42962.867129629623</c:v>
                </c:pt>
                <c:pt idx="2154">
                  <c:v>42962.867361111101</c:v>
                </c:pt>
                <c:pt idx="2155">
                  <c:v>42962.867592592593</c:v>
                </c:pt>
                <c:pt idx="2156">
                  <c:v>42962.867824074085</c:v>
                </c:pt>
                <c:pt idx="2157">
                  <c:v>42962.868055555562</c:v>
                </c:pt>
                <c:pt idx="2158">
                  <c:v>42962.868287037039</c:v>
                </c:pt>
                <c:pt idx="2159">
                  <c:v>42962.868518518524</c:v>
                </c:pt>
                <c:pt idx="2160">
                  <c:v>42962.868750000001</c:v>
                </c:pt>
                <c:pt idx="2161">
                  <c:v>42962.868981481479</c:v>
                </c:pt>
                <c:pt idx="2162">
                  <c:v>42962.869212962971</c:v>
                </c:pt>
                <c:pt idx="2163">
                  <c:v>42962.869444444441</c:v>
                </c:pt>
                <c:pt idx="2164">
                  <c:v>42962.869675925933</c:v>
                </c:pt>
                <c:pt idx="2165">
                  <c:v>42962.86990740741</c:v>
                </c:pt>
                <c:pt idx="2166">
                  <c:v>42962.870138888895</c:v>
                </c:pt>
                <c:pt idx="2167">
                  <c:v>42962.87037037038</c:v>
                </c:pt>
                <c:pt idx="2168">
                  <c:v>42962.87060185185</c:v>
                </c:pt>
                <c:pt idx="2169">
                  <c:v>42962.870833333342</c:v>
                </c:pt>
                <c:pt idx="2170">
                  <c:v>42962.871064814804</c:v>
                </c:pt>
                <c:pt idx="2171">
                  <c:v>42962.871296296304</c:v>
                </c:pt>
                <c:pt idx="2172">
                  <c:v>42962.871527777781</c:v>
                </c:pt>
                <c:pt idx="2173">
                  <c:v>42962.871759259258</c:v>
                </c:pt>
                <c:pt idx="2174">
                  <c:v>42962.871990740736</c:v>
                </c:pt>
                <c:pt idx="2175">
                  <c:v>42962.872222222228</c:v>
                </c:pt>
                <c:pt idx="2176">
                  <c:v>42962.872453703705</c:v>
                </c:pt>
                <c:pt idx="2177">
                  <c:v>42962.872685185182</c:v>
                </c:pt>
                <c:pt idx="2178">
                  <c:v>42962.872916666667</c:v>
                </c:pt>
                <c:pt idx="2179">
                  <c:v>42962.873148148152</c:v>
                </c:pt>
                <c:pt idx="2180">
                  <c:v>42962.873379629629</c:v>
                </c:pt>
                <c:pt idx="2181">
                  <c:v>42962.873611111114</c:v>
                </c:pt>
                <c:pt idx="2182">
                  <c:v>42962.873842592591</c:v>
                </c:pt>
                <c:pt idx="2183">
                  <c:v>42962.87407407409</c:v>
                </c:pt>
                <c:pt idx="2184">
                  <c:v>42962.874305555553</c:v>
                </c:pt>
                <c:pt idx="2185">
                  <c:v>42962.874537037045</c:v>
                </c:pt>
                <c:pt idx="2186">
                  <c:v>42962.874768518515</c:v>
                </c:pt>
                <c:pt idx="2187">
                  <c:v>42962.875</c:v>
                </c:pt>
                <c:pt idx="2188">
                  <c:v>42962.875231481492</c:v>
                </c:pt>
                <c:pt idx="2189">
                  <c:v>42962.875462962955</c:v>
                </c:pt>
                <c:pt idx="2190">
                  <c:v>42962.875694444454</c:v>
                </c:pt>
                <c:pt idx="2191">
                  <c:v>42962.875925925931</c:v>
                </c:pt>
                <c:pt idx="2192">
                  <c:v>42962.876157407416</c:v>
                </c:pt>
                <c:pt idx="2193">
                  <c:v>42962.876388888893</c:v>
                </c:pt>
                <c:pt idx="2194">
                  <c:v>42962.876620370378</c:v>
                </c:pt>
                <c:pt idx="2195">
                  <c:v>42962.876851851863</c:v>
                </c:pt>
                <c:pt idx="2196">
                  <c:v>42962.877083333326</c:v>
                </c:pt>
                <c:pt idx="2197">
                  <c:v>42962.877314814818</c:v>
                </c:pt>
                <c:pt idx="2198">
                  <c:v>42962.877546296302</c:v>
                </c:pt>
                <c:pt idx="2199">
                  <c:v>42962.87777777778</c:v>
                </c:pt>
                <c:pt idx="2200">
                  <c:v>42962.878009259264</c:v>
                </c:pt>
                <c:pt idx="2201">
                  <c:v>42962.878240740742</c:v>
                </c:pt>
                <c:pt idx="2202">
                  <c:v>42962.878472222219</c:v>
                </c:pt>
                <c:pt idx="2203">
                  <c:v>42962.878703703704</c:v>
                </c:pt>
                <c:pt idx="2204">
                  <c:v>42962.878935185196</c:v>
                </c:pt>
                <c:pt idx="2205">
                  <c:v>42962.879166666658</c:v>
                </c:pt>
                <c:pt idx="2206">
                  <c:v>42962.879398148165</c:v>
                </c:pt>
                <c:pt idx="2207">
                  <c:v>42962.879629629628</c:v>
                </c:pt>
                <c:pt idx="2208">
                  <c:v>42962.879861111105</c:v>
                </c:pt>
                <c:pt idx="2209">
                  <c:v>42962.880092592597</c:v>
                </c:pt>
                <c:pt idx="2210">
                  <c:v>42962.880324074089</c:v>
                </c:pt>
                <c:pt idx="2211">
                  <c:v>42962.880555555566</c:v>
                </c:pt>
                <c:pt idx="2212">
                  <c:v>42962.880787037036</c:v>
                </c:pt>
                <c:pt idx="2213">
                  <c:v>42962.881018518528</c:v>
                </c:pt>
                <c:pt idx="2214">
                  <c:v>42962.881250000006</c:v>
                </c:pt>
                <c:pt idx="2215">
                  <c:v>42962.881481481476</c:v>
                </c:pt>
                <c:pt idx="2216">
                  <c:v>42962.881712962961</c:v>
                </c:pt>
                <c:pt idx="2217">
                  <c:v>42962.881944444453</c:v>
                </c:pt>
                <c:pt idx="2218">
                  <c:v>42962.88217592593</c:v>
                </c:pt>
                <c:pt idx="2219">
                  <c:v>42962.882407407415</c:v>
                </c:pt>
                <c:pt idx="2220">
                  <c:v>42962.882638888899</c:v>
                </c:pt>
                <c:pt idx="2221">
                  <c:v>42962.882870370377</c:v>
                </c:pt>
                <c:pt idx="2222">
                  <c:v>42962.883101851854</c:v>
                </c:pt>
                <c:pt idx="2223">
                  <c:v>42962.883333333331</c:v>
                </c:pt>
                <c:pt idx="2224">
                  <c:v>42962.883564814816</c:v>
                </c:pt>
                <c:pt idx="2225">
                  <c:v>42962.883796296293</c:v>
                </c:pt>
                <c:pt idx="2226">
                  <c:v>42962.884027777785</c:v>
                </c:pt>
                <c:pt idx="2227">
                  <c:v>42962.88425925927</c:v>
                </c:pt>
                <c:pt idx="2228">
                  <c:v>42962.88449074074</c:v>
                </c:pt>
                <c:pt idx="2229">
                  <c:v>42962.884722222232</c:v>
                </c:pt>
                <c:pt idx="2230">
                  <c:v>42962.884953703702</c:v>
                </c:pt>
                <c:pt idx="2231">
                  <c:v>42962.885185185187</c:v>
                </c:pt>
                <c:pt idx="2232">
                  <c:v>42962.885416666664</c:v>
                </c:pt>
                <c:pt idx="2233">
                  <c:v>42962.885648148156</c:v>
                </c:pt>
                <c:pt idx="2234">
                  <c:v>42962.885879629634</c:v>
                </c:pt>
                <c:pt idx="2235">
                  <c:v>42962.886111111111</c:v>
                </c:pt>
                <c:pt idx="2236">
                  <c:v>42962.886342592603</c:v>
                </c:pt>
                <c:pt idx="2237">
                  <c:v>42962.886574074088</c:v>
                </c:pt>
                <c:pt idx="2238">
                  <c:v>42962.886805555565</c:v>
                </c:pt>
                <c:pt idx="2239">
                  <c:v>42962.887037037042</c:v>
                </c:pt>
                <c:pt idx="2240">
                  <c:v>42962.887268518527</c:v>
                </c:pt>
                <c:pt idx="2241">
                  <c:v>42962.887500000004</c:v>
                </c:pt>
                <c:pt idx="2242">
                  <c:v>42962.887731481482</c:v>
                </c:pt>
                <c:pt idx="2243">
                  <c:v>42962.887962962966</c:v>
                </c:pt>
                <c:pt idx="2244">
                  <c:v>42962.888194444458</c:v>
                </c:pt>
                <c:pt idx="2245">
                  <c:v>42962.888425925936</c:v>
                </c:pt>
                <c:pt idx="2246">
                  <c:v>42962.88865740742</c:v>
                </c:pt>
                <c:pt idx="2247">
                  <c:v>42962.888888888898</c:v>
                </c:pt>
                <c:pt idx="2248">
                  <c:v>42962.889120370368</c:v>
                </c:pt>
                <c:pt idx="2249">
                  <c:v>42962.889351851853</c:v>
                </c:pt>
                <c:pt idx="2250">
                  <c:v>42962.88958333333</c:v>
                </c:pt>
                <c:pt idx="2251">
                  <c:v>42962.889814814822</c:v>
                </c:pt>
                <c:pt idx="2252">
                  <c:v>42962.890046296299</c:v>
                </c:pt>
                <c:pt idx="2253">
                  <c:v>42962.890277777784</c:v>
                </c:pt>
                <c:pt idx="2254">
                  <c:v>42962.890509259261</c:v>
                </c:pt>
                <c:pt idx="2255">
                  <c:v>42962.890740740731</c:v>
                </c:pt>
                <c:pt idx="2256">
                  <c:v>42962.890972222223</c:v>
                </c:pt>
                <c:pt idx="2257">
                  <c:v>42962.891203703693</c:v>
                </c:pt>
                <c:pt idx="2258">
                  <c:v>42962.891435185185</c:v>
                </c:pt>
                <c:pt idx="2259">
                  <c:v>42962.891666666663</c:v>
                </c:pt>
                <c:pt idx="2260">
                  <c:v>42962.891898148155</c:v>
                </c:pt>
                <c:pt idx="2261">
                  <c:v>42962.892129629625</c:v>
                </c:pt>
                <c:pt idx="2262">
                  <c:v>42962.892361111102</c:v>
                </c:pt>
                <c:pt idx="2263">
                  <c:v>42962.892592592601</c:v>
                </c:pt>
                <c:pt idx="2264">
                  <c:v>42962.892824074079</c:v>
                </c:pt>
                <c:pt idx="2265">
                  <c:v>42962.893055555556</c:v>
                </c:pt>
                <c:pt idx="2266">
                  <c:v>42962.893287037034</c:v>
                </c:pt>
                <c:pt idx="2267">
                  <c:v>42962.893518518518</c:v>
                </c:pt>
                <c:pt idx="2268">
                  <c:v>42962.893749999996</c:v>
                </c:pt>
                <c:pt idx="2269">
                  <c:v>42962.893981481473</c:v>
                </c:pt>
                <c:pt idx="2270">
                  <c:v>42962.894212962972</c:v>
                </c:pt>
                <c:pt idx="2271">
                  <c:v>42962.894444444442</c:v>
                </c:pt>
                <c:pt idx="2272">
                  <c:v>42962.894675925934</c:v>
                </c:pt>
                <c:pt idx="2273">
                  <c:v>42962.894907407412</c:v>
                </c:pt>
                <c:pt idx="2274">
                  <c:v>42962.895138888889</c:v>
                </c:pt>
                <c:pt idx="2275">
                  <c:v>42962.895370370381</c:v>
                </c:pt>
                <c:pt idx="2276">
                  <c:v>42962.895601851844</c:v>
                </c:pt>
                <c:pt idx="2277">
                  <c:v>42962.895833333336</c:v>
                </c:pt>
                <c:pt idx="2278">
                  <c:v>42962.896064814806</c:v>
                </c:pt>
                <c:pt idx="2279">
                  <c:v>42962.896296296305</c:v>
                </c:pt>
                <c:pt idx="2280">
                  <c:v>42962.896527777782</c:v>
                </c:pt>
                <c:pt idx="2281">
                  <c:v>42962.89675925926</c:v>
                </c:pt>
                <c:pt idx="2282">
                  <c:v>42962.896990740737</c:v>
                </c:pt>
                <c:pt idx="2283">
                  <c:v>42962.897222222222</c:v>
                </c:pt>
                <c:pt idx="2284">
                  <c:v>42962.897453703699</c:v>
                </c:pt>
                <c:pt idx="2285">
                  <c:v>42962.897685185184</c:v>
                </c:pt>
                <c:pt idx="2286">
                  <c:v>42962.897916666661</c:v>
                </c:pt>
                <c:pt idx="2287">
                  <c:v>42962.898148148153</c:v>
                </c:pt>
                <c:pt idx="2288">
                  <c:v>42962.898379629631</c:v>
                </c:pt>
                <c:pt idx="2289">
                  <c:v>42962.898611111108</c:v>
                </c:pt>
                <c:pt idx="2290">
                  <c:v>42962.898842592593</c:v>
                </c:pt>
                <c:pt idx="2291">
                  <c:v>42962.899074074085</c:v>
                </c:pt>
                <c:pt idx="2292">
                  <c:v>42962.899305555555</c:v>
                </c:pt>
                <c:pt idx="2293">
                  <c:v>42962.899537037039</c:v>
                </c:pt>
                <c:pt idx="2294">
                  <c:v>42962.89976851851</c:v>
                </c:pt>
                <c:pt idx="2295">
                  <c:v>42962.9</c:v>
                </c:pt>
                <c:pt idx="2296">
                  <c:v>42962.900231481486</c:v>
                </c:pt>
                <c:pt idx="2297">
                  <c:v>42962.900462962964</c:v>
                </c:pt>
                <c:pt idx="2298">
                  <c:v>42962.900694444448</c:v>
                </c:pt>
                <c:pt idx="2299">
                  <c:v>42962.900925925933</c:v>
                </c:pt>
                <c:pt idx="2300">
                  <c:v>42962.90115740741</c:v>
                </c:pt>
                <c:pt idx="2301">
                  <c:v>42962.901388888888</c:v>
                </c:pt>
                <c:pt idx="2302">
                  <c:v>42962.901620370372</c:v>
                </c:pt>
                <c:pt idx="2303">
                  <c:v>42962.90185185185</c:v>
                </c:pt>
                <c:pt idx="2304">
                  <c:v>42962.902083333334</c:v>
                </c:pt>
                <c:pt idx="2305">
                  <c:v>42962.902314814812</c:v>
                </c:pt>
                <c:pt idx="2306">
                  <c:v>42962.902546296304</c:v>
                </c:pt>
                <c:pt idx="2307">
                  <c:v>42962.902777777781</c:v>
                </c:pt>
                <c:pt idx="2308">
                  <c:v>42962.903009259258</c:v>
                </c:pt>
                <c:pt idx="2309">
                  <c:v>42962.903240740736</c:v>
                </c:pt>
                <c:pt idx="2310">
                  <c:v>42962.90347222222</c:v>
                </c:pt>
                <c:pt idx="2311">
                  <c:v>42962.903703703698</c:v>
                </c:pt>
                <c:pt idx="2312">
                  <c:v>42962.903935185182</c:v>
                </c:pt>
                <c:pt idx="2313">
                  <c:v>42962.90416666666</c:v>
                </c:pt>
                <c:pt idx="2314">
                  <c:v>42962.904398148159</c:v>
                </c:pt>
                <c:pt idx="2315">
                  <c:v>42962.904629629629</c:v>
                </c:pt>
                <c:pt idx="2316">
                  <c:v>42962.904861111114</c:v>
                </c:pt>
                <c:pt idx="2317">
                  <c:v>42962.905092592591</c:v>
                </c:pt>
                <c:pt idx="2318">
                  <c:v>42962.905324074083</c:v>
                </c:pt>
                <c:pt idx="2319">
                  <c:v>42962.905555555553</c:v>
                </c:pt>
                <c:pt idx="2320">
                  <c:v>42962.905787037031</c:v>
                </c:pt>
                <c:pt idx="2321">
                  <c:v>42962.906018518523</c:v>
                </c:pt>
                <c:pt idx="2322">
                  <c:v>42962.906250000007</c:v>
                </c:pt>
                <c:pt idx="2323">
                  <c:v>42962.906481481485</c:v>
                </c:pt>
                <c:pt idx="2324">
                  <c:v>42962.906712962962</c:v>
                </c:pt>
                <c:pt idx="2325">
                  <c:v>42962.906944444454</c:v>
                </c:pt>
                <c:pt idx="2326">
                  <c:v>42962.907175925931</c:v>
                </c:pt>
                <c:pt idx="2327">
                  <c:v>42962.907407407409</c:v>
                </c:pt>
                <c:pt idx="2328">
                  <c:v>42962.907638888893</c:v>
                </c:pt>
                <c:pt idx="2329">
                  <c:v>42962.907870370378</c:v>
                </c:pt>
                <c:pt idx="2330">
                  <c:v>42962.908101851855</c:v>
                </c:pt>
                <c:pt idx="2331">
                  <c:v>42962.908333333333</c:v>
                </c:pt>
                <c:pt idx="2332">
                  <c:v>42962.908564814818</c:v>
                </c:pt>
                <c:pt idx="2333">
                  <c:v>42962.908796296302</c:v>
                </c:pt>
                <c:pt idx="2334">
                  <c:v>42962.90902777778</c:v>
                </c:pt>
                <c:pt idx="2335">
                  <c:v>42962.909259259264</c:v>
                </c:pt>
                <c:pt idx="2336">
                  <c:v>42962.909490740734</c:v>
                </c:pt>
                <c:pt idx="2337">
                  <c:v>42962.909722222212</c:v>
                </c:pt>
                <c:pt idx="2338">
                  <c:v>42962.909953703704</c:v>
                </c:pt>
                <c:pt idx="2339">
                  <c:v>42962.910185185188</c:v>
                </c:pt>
                <c:pt idx="2340">
                  <c:v>42962.910416666666</c:v>
                </c:pt>
                <c:pt idx="2341">
                  <c:v>42962.910648148165</c:v>
                </c:pt>
                <c:pt idx="2342">
                  <c:v>42962.910879629635</c:v>
                </c:pt>
                <c:pt idx="2343">
                  <c:v>42962.911111111105</c:v>
                </c:pt>
                <c:pt idx="2344">
                  <c:v>42962.91134259259</c:v>
                </c:pt>
                <c:pt idx="2345">
                  <c:v>42962.911574074089</c:v>
                </c:pt>
                <c:pt idx="2346">
                  <c:v>42962.911805555559</c:v>
                </c:pt>
                <c:pt idx="2347">
                  <c:v>42962.912037037044</c:v>
                </c:pt>
                <c:pt idx="2348">
                  <c:v>42962.912268518528</c:v>
                </c:pt>
                <c:pt idx="2349">
                  <c:v>42962.912500000006</c:v>
                </c:pt>
                <c:pt idx="2350">
                  <c:v>42962.912731481483</c:v>
                </c:pt>
                <c:pt idx="2351">
                  <c:v>42962.912962962961</c:v>
                </c:pt>
                <c:pt idx="2352">
                  <c:v>42962.913194444453</c:v>
                </c:pt>
                <c:pt idx="2353">
                  <c:v>42962.913425925923</c:v>
                </c:pt>
                <c:pt idx="2354">
                  <c:v>42962.913657407415</c:v>
                </c:pt>
                <c:pt idx="2355">
                  <c:v>42962.913888888892</c:v>
                </c:pt>
                <c:pt idx="2356">
                  <c:v>42962.914120370369</c:v>
                </c:pt>
                <c:pt idx="2357">
                  <c:v>42962.914351851861</c:v>
                </c:pt>
                <c:pt idx="2358">
                  <c:v>42962.914583333331</c:v>
                </c:pt>
                <c:pt idx="2359">
                  <c:v>42962.914814814823</c:v>
                </c:pt>
                <c:pt idx="2360">
                  <c:v>42962.915046296293</c:v>
                </c:pt>
                <c:pt idx="2361">
                  <c:v>42962.915277777785</c:v>
                </c:pt>
                <c:pt idx="2362">
                  <c:v>42962.915509259263</c:v>
                </c:pt>
                <c:pt idx="2363">
                  <c:v>42962.915740740733</c:v>
                </c:pt>
                <c:pt idx="2364">
                  <c:v>42962.915972222232</c:v>
                </c:pt>
                <c:pt idx="2365">
                  <c:v>42962.916203703702</c:v>
                </c:pt>
                <c:pt idx="2366">
                  <c:v>42962.916435185194</c:v>
                </c:pt>
                <c:pt idx="2367">
                  <c:v>42962.916666666664</c:v>
                </c:pt>
                <c:pt idx="2368">
                  <c:v>42962.916898148163</c:v>
                </c:pt>
                <c:pt idx="2369">
                  <c:v>42962.917129629626</c:v>
                </c:pt>
                <c:pt idx="2370">
                  <c:v>42962.917361111104</c:v>
                </c:pt>
                <c:pt idx="2371">
                  <c:v>42962.917592592603</c:v>
                </c:pt>
                <c:pt idx="2372">
                  <c:v>42962.91782407408</c:v>
                </c:pt>
                <c:pt idx="2373">
                  <c:v>42962.918055555565</c:v>
                </c:pt>
                <c:pt idx="2374">
                  <c:v>42962.918287037042</c:v>
                </c:pt>
                <c:pt idx="2375">
                  <c:v>42962.918518518534</c:v>
                </c:pt>
                <c:pt idx="2376">
                  <c:v>42962.918750000004</c:v>
                </c:pt>
                <c:pt idx="2377">
                  <c:v>42962.918981481482</c:v>
                </c:pt>
                <c:pt idx="2378">
                  <c:v>42962.919212962974</c:v>
                </c:pt>
                <c:pt idx="2379">
                  <c:v>42962.919444444451</c:v>
                </c:pt>
                <c:pt idx="2380">
                  <c:v>42962.919675925936</c:v>
                </c:pt>
                <c:pt idx="2381">
                  <c:v>42962.919907407413</c:v>
                </c:pt>
                <c:pt idx="2382">
                  <c:v>42962.920138888891</c:v>
                </c:pt>
                <c:pt idx="2383">
                  <c:v>42962.920370370368</c:v>
                </c:pt>
                <c:pt idx="2384">
                  <c:v>42962.920601851845</c:v>
                </c:pt>
                <c:pt idx="2385">
                  <c:v>42962.92083333333</c:v>
                </c:pt>
                <c:pt idx="2386">
                  <c:v>42962.921064814807</c:v>
                </c:pt>
                <c:pt idx="2387">
                  <c:v>42962.921296296299</c:v>
                </c:pt>
                <c:pt idx="2388">
                  <c:v>42962.921527777777</c:v>
                </c:pt>
                <c:pt idx="2389">
                  <c:v>42962.921759259254</c:v>
                </c:pt>
                <c:pt idx="2390">
                  <c:v>42962.921990740731</c:v>
                </c:pt>
                <c:pt idx="2391">
                  <c:v>42962.922222222223</c:v>
                </c:pt>
                <c:pt idx="2392">
                  <c:v>42962.922453703693</c:v>
                </c:pt>
                <c:pt idx="2393">
                  <c:v>42962.922685185185</c:v>
                </c:pt>
                <c:pt idx="2394">
                  <c:v>42962.92291666667</c:v>
                </c:pt>
                <c:pt idx="2395">
                  <c:v>42962.923148148147</c:v>
                </c:pt>
                <c:pt idx="2396">
                  <c:v>42962.923379629625</c:v>
                </c:pt>
                <c:pt idx="2397">
                  <c:v>42962.923611111102</c:v>
                </c:pt>
                <c:pt idx="2398">
                  <c:v>42962.923842592594</c:v>
                </c:pt>
                <c:pt idx="2399">
                  <c:v>42962.924074074079</c:v>
                </c:pt>
                <c:pt idx="2400">
                  <c:v>42962.924305555556</c:v>
                </c:pt>
                <c:pt idx="2401">
                  <c:v>42962.924537037041</c:v>
                </c:pt>
                <c:pt idx="2402">
                  <c:v>42962.924768518511</c:v>
                </c:pt>
                <c:pt idx="2403">
                  <c:v>42962.924999999996</c:v>
                </c:pt>
                <c:pt idx="2404">
                  <c:v>42962.92523148148</c:v>
                </c:pt>
                <c:pt idx="2405">
                  <c:v>42962.925462962958</c:v>
                </c:pt>
                <c:pt idx="2406">
                  <c:v>42962.925694444442</c:v>
                </c:pt>
                <c:pt idx="2407">
                  <c:v>42962.925925925927</c:v>
                </c:pt>
                <c:pt idx="2408">
                  <c:v>42962.926157407412</c:v>
                </c:pt>
                <c:pt idx="2409">
                  <c:v>42962.926388888889</c:v>
                </c:pt>
                <c:pt idx="2410">
                  <c:v>42962.926620370381</c:v>
                </c:pt>
                <c:pt idx="2411">
                  <c:v>42962.926851851851</c:v>
                </c:pt>
                <c:pt idx="2412">
                  <c:v>42962.927083333328</c:v>
                </c:pt>
                <c:pt idx="2413">
                  <c:v>42962.927314814806</c:v>
                </c:pt>
                <c:pt idx="2414">
                  <c:v>42962.927546296298</c:v>
                </c:pt>
                <c:pt idx="2415">
                  <c:v>42962.927777777775</c:v>
                </c:pt>
                <c:pt idx="2416">
                  <c:v>42962.92800925926</c:v>
                </c:pt>
                <c:pt idx="2417">
                  <c:v>42962.928240740737</c:v>
                </c:pt>
                <c:pt idx="2418">
                  <c:v>42962.928472222222</c:v>
                </c:pt>
                <c:pt idx="2419">
                  <c:v>42962.928703703699</c:v>
                </c:pt>
                <c:pt idx="2420">
                  <c:v>42962.928935185191</c:v>
                </c:pt>
                <c:pt idx="2421">
                  <c:v>42962.929166666654</c:v>
                </c:pt>
                <c:pt idx="2422">
                  <c:v>42962.929398148153</c:v>
                </c:pt>
                <c:pt idx="2423">
                  <c:v>42962.929629629623</c:v>
                </c:pt>
                <c:pt idx="2424">
                  <c:v>42962.929861111101</c:v>
                </c:pt>
                <c:pt idx="2425">
                  <c:v>42962.930092592593</c:v>
                </c:pt>
                <c:pt idx="2426">
                  <c:v>42962.930324074085</c:v>
                </c:pt>
                <c:pt idx="2427">
                  <c:v>42962.930555555562</c:v>
                </c:pt>
                <c:pt idx="2428">
                  <c:v>42962.930787037032</c:v>
                </c:pt>
                <c:pt idx="2429">
                  <c:v>42962.931018518517</c:v>
                </c:pt>
                <c:pt idx="2430">
                  <c:v>42962.931250000001</c:v>
                </c:pt>
                <c:pt idx="2431">
                  <c:v>42962.931481481472</c:v>
                </c:pt>
                <c:pt idx="2432">
                  <c:v>42962.931712962964</c:v>
                </c:pt>
                <c:pt idx="2433">
                  <c:v>42962.931944444441</c:v>
                </c:pt>
                <c:pt idx="2434">
                  <c:v>42962.932175925933</c:v>
                </c:pt>
                <c:pt idx="2435">
                  <c:v>42962.93240740741</c:v>
                </c:pt>
                <c:pt idx="2436">
                  <c:v>42962.932638888895</c:v>
                </c:pt>
                <c:pt idx="2437">
                  <c:v>42962.93287037038</c:v>
                </c:pt>
                <c:pt idx="2438">
                  <c:v>42962.933101851842</c:v>
                </c:pt>
                <c:pt idx="2439">
                  <c:v>42962.933333333334</c:v>
                </c:pt>
                <c:pt idx="2440">
                  <c:v>42962.933564814804</c:v>
                </c:pt>
                <c:pt idx="2441">
                  <c:v>42962.933796296296</c:v>
                </c:pt>
                <c:pt idx="2442">
                  <c:v>42962.934027777781</c:v>
                </c:pt>
                <c:pt idx="2443">
                  <c:v>42962.934259259266</c:v>
                </c:pt>
                <c:pt idx="2444">
                  <c:v>42962.934490740736</c:v>
                </c:pt>
                <c:pt idx="2445">
                  <c:v>42962.93472222222</c:v>
                </c:pt>
                <c:pt idx="2446">
                  <c:v>42962.934953703705</c:v>
                </c:pt>
                <c:pt idx="2447">
                  <c:v>42962.935185185175</c:v>
                </c:pt>
                <c:pt idx="2448">
                  <c:v>42962.93541666666</c:v>
                </c:pt>
                <c:pt idx="2449">
                  <c:v>42962.935648148152</c:v>
                </c:pt>
                <c:pt idx="2450">
                  <c:v>42962.935879629629</c:v>
                </c:pt>
                <c:pt idx="2451">
                  <c:v>42962.936111111114</c:v>
                </c:pt>
                <c:pt idx="2452">
                  <c:v>42962.936342592591</c:v>
                </c:pt>
                <c:pt idx="2453">
                  <c:v>42962.93657407409</c:v>
                </c:pt>
                <c:pt idx="2454">
                  <c:v>42962.936805555553</c:v>
                </c:pt>
                <c:pt idx="2455">
                  <c:v>42962.937037037038</c:v>
                </c:pt>
                <c:pt idx="2456">
                  <c:v>42962.937268518515</c:v>
                </c:pt>
                <c:pt idx="2457">
                  <c:v>42962.9375</c:v>
                </c:pt>
                <c:pt idx="2458">
                  <c:v>42962.937731481485</c:v>
                </c:pt>
                <c:pt idx="2459">
                  <c:v>42962.937962962955</c:v>
                </c:pt>
                <c:pt idx="2460">
                  <c:v>42962.938194444454</c:v>
                </c:pt>
                <c:pt idx="2461">
                  <c:v>42962.938425925931</c:v>
                </c:pt>
                <c:pt idx="2462">
                  <c:v>42962.938657407416</c:v>
                </c:pt>
                <c:pt idx="2463">
                  <c:v>42962.938888888893</c:v>
                </c:pt>
                <c:pt idx="2464">
                  <c:v>42962.939120370371</c:v>
                </c:pt>
                <c:pt idx="2465">
                  <c:v>42962.939351851855</c:v>
                </c:pt>
                <c:pt idx="2466">
                  <c:v>42962.939583333326</c:v>
                </c:pt>
                <c:pt idx="2467">
                  <c:v>42962.939814814818</c:v>
                </c:pt>
                <c:pt idx="2468">
                  <c:v>42962.940046296302</c:v>
                </c:pt>
                <c:pt idx="2469">
                  <c:v>42962.940277777787</c:v>
                </c:pt>
                <c:pt idx="2470">
                  <c:v>42962.940509259264</c:v>
                </c:pt>
                <c:pt idx="2471">
                  <c:v>42962.940740740734</c:v>
                </c:pt>
                <c:pt idx="2472">
                  <c:v>42962.940972222219</c:v>
                </c:pt>
                <c:pt idx="2473">
                  <c:v>42962.941203703704</c:v>
                </c:pt>
                <c:pt idx="2474">
                  <c:v>42962.941435185188</c:v>
                </c:pt>
                <c:pt idx="2475">
                  <c:v>42962.941666666658</c:v>
                </c:pt>
                <c:pt idx="2476">
                  <c:v>42962.941898148165</c:v>
                </c:pt>
                <c:pt idx="2477">
                  <c:v>42962.942129629628</c:v>
                </c:pt>
                <c:pt idx="2478">
                  <c:v>42962.942361111105</c:v>
                </c:pt>
                <c:pt idx="2479">
                  <c:v>42962.942592592597</c:v>
                </c:pt>
                <c:pt idx="2480">
                  <c:v>42962.942824074089</c:v>
                </c:pt>
                <c:pt idx="2481">
                  <c:v>42962.943055555559</c:v>
                </c:pt>
                <c:pt idx="2482">
                  <c:v>42962.943287037036</c:v>
                </c:pt>
                <c:pt idx="2483">
                  <c:v>42962.943518518528</c:v>
                </c:pt>
                <c:pt idx="2484">
                  <c:v>42962.943749999999</c:v>
                </c:pt>
                <c:pt idx="2485">
                  <c:v>42962.943981481476</c:v>
                </c:pt>
                <c:pt idx="2486">
                  <c:v>42962.944212962968</c:v>
                </c:pt>
                <c:pt idx="2487">
                  <c:v>42962.944444444453</c:v>
                </c:pt>
                <c:pt idx="2488">
                  <c:v>42962.94467592593</c:v>
                </c:pt>
                <c:pt idx="2489">
                  <c:v>42962.944907407415</c:v>
                </c:pt>
                <c:pt idx="2490">
                  <c:v>42962.945138888892</c:v>
                </c:pt>
                <c:pt idx="2491">
                  <c:v>42962.945370370369</c:v>
                </c:pt>
                <c:pt idx="2492">
                  <c:v>42962.945601851854</c:v>
                </c:pt>
                <c:pt idx="2493">
                  <c:v>42962.945833333331</c:v>
                </c:pt>
                <c:pt idx="2494">
                  <c:v>42962.946064814816</c:v>
                </c:pt>
                <c:pt idx="2495">
                  <c:v>42962.946296296301</c:v>
                </c:pt>
                <c:pt idx="2496">
                  <c:v>42962.946527777785</c:v>
                </c:pt>
                <c:pt idx="2497">
                  <c:v>42962.946759259263</c:v>
                </c:pt>
                <c:pt idx="2498">
                  <c:v>42962.94699074074</c:v>
                </c:pt>
                <c:pt idx="2499">
                  <c:v>42962.947222222232</c:v>
                </c:pt>
                <c:pt idx="2500">
                  <c:v>42962.947453703695</c:v>
                </c:pt>
                <c:pt idx="2501">
                  <c:v>42962.947685185187</c:v>
                </c:pt>
                <c:pt idx="2502">
                  <c:v>42962.947916666664</c:v>
                </c:pt>
                <c:pt idx="2503">
                  <c:v>42962.948148148156</c:v>
                </c:pt>
                <c:pt idx="2504">
                  <c:v>42962.948379629634</c:v>
                </c:pt>
                <c:pt idx="2505">
                  <c:v>42962.948611111111</c:v>
                </c:pt>
                <c:pt idx="2506">
                  <c:v>42962.948842592603</c:v>
                </c:pt>
                <c:pt idx="2507">
                  <c:v>42962.94907407408</c:v>
                </c:pt>
                <c:pt idx="2508">
                  <c:v>42962.949305555558</c:v>
                </c:pt>
                <c:pt idx="2509">
                  <c:v>42962.949537037042</c:v>
                </c:pt>
                <c:pt idx="2510">
                  <c:v>42962.94976851852</c:v>
                </c:pt>
                <c:pt idx="2511">
                  <c:v>42962.950000000004</c:v>
                </c:pt>
                <c:pt idx="2512">
                  <c:v>42962.950231481489</c:v>
                </c:pt>
                <c:pt idx="2513">
                  <c:v>42962.950462962966</c:v>
                </c:pt>
                <c:pt idx="2514">
                  <c:v>42962.950694444458</c:v>
                </c:pt>
                <c:pt idx="2515">
                  <c:v>42962.950925925936</c:v>
                </c:pt>
                <c:pt idx="2516">
                  <c:v>42962.951157407413</c:v>
                </c:pt>
                <c:pt idx="2517">
                  <c:v>42962.951388888891</c:v>
                </c:pt>
                <c:pt idx="2518">
                  <c:v>42962.951620370368</c:v>
                </c:pt>
                <c:pt idx="2519">
                  <c:v>42962.951851851853</c:v>
                </c:pt>
                <c:pt idx="2520">
                  <c:v>42962.95208333333</c:v>
                </c:pt>
                <c:pt idx="2521">
                  <c:v>42962.952314814822</c:v>
                </c:pt>
                <c:pt idx="2522">
                  <c:v>42962.952546296307</c:v>
                </c:pt>
                <c:pt idx="2523">
                  <c:v>42962.952777777784</c:v>
                </c:pt>
                <c:pt idx="2524">
                  <c:v>42962.953009259261</c:v>
                </c:pt>
                <c:pt idx="2525">
                  <c:v>42962.953240740739</c:v>
                </c:pt>
                <c:pt idx="2526">
                  <c:v>42962.953472222223</c:v>
                </c:pt>
                <c:pt idx="2527">
                  <c:v>42962.953703703693</c:v>
                </c:pt>
                <c:pt idx="2528">
                  <c:v>42962.953935185193</c:v>
                </c:pt>
                <c:pt idx="2529">
                  <c:v>42962.95416666667</c:v>
                </c:pt>
                <c:pt idx="2530">
                  <c:v>42962.954398148162</c:v>
                </c:pt>
                <c:pt idx="2531">
                  <c:v>42962.954629629632</c:v>
                </c:pt>
                <c:pt idx="2532">
                  <c:v>42962.954861111109</c:v>
                </c:pt>
                <c:pt idx="2533">
                  <c:v>42962.955092592601</c:v>
                </c:pt>
                <c:pt idx="2534">
                  <c:v>42962.955324074079</c:v>
                </c:pt>
                <c:pt idx="2535">
                  <c:v>42962.955555555563</c:v>
                </c:pt>
                <c:pt idx="2536">
                  <c:v>42962.955787037034</c:v>
                </c:pt>
                <c:pt idx="2537">
                  <c:v>42962.956018518526</c:v>
                </c:pt>
                <c:pt idx="2538">
                  <c:v>42962.95625000001</c:v>
                </c:pt>
                <c:pt idx="2539">
                  <c:v>42962.95648148148</c:v>
                </c:pt>
                <c:pt idx="2540">
                  <c:v>42962.956712962972</c:v>
                </c:pt>
                <c:pt idx="2541">
                  <c:v>42962.95694444445</c:v>
                </c:pt>
                <c:pt idx="2542">
                  <c:v>42962.957175925934</c:v>
                </c:pt>
                <c:pt idx="2543">
                  <c:v>42962.957407407412</c:v>
                </c:pt>
                <c:pt idx="2544">
                  <c:v>42962.957638888896</c:v>
                </c:pt>
                <c:pt idx="2545">
                  <c:v>42962.957870370388</c:v>
                </c:pt>
                <c:pt idx="2546">
                  <c:v>42962.958101851851</c:v>
                </c:pt>
                <c:pt idx="2547">
                  <c:v>42962.958333333343</c:v>
                </c:pt>
                <c:pt idx="2548">
                  <c:v>42962.958564814813</c:v>
                </c:pt>
                <c:pt idx="2549">
                  <c:v>42962.958796296305</c:v>
                </c:pt>
                <c:pt idx="2550">
                  <c:v>42962.959027777782</c:v>
                </c:pt>
                <c:pt idx="2551">
                  <c:v>42962.959259259267</c:v>
                </c:pt>
                <c:pt idx="2552">
                  <c:v>42962.959490740737</c:v>
                </c:pt>
                <c:pt idx="2553">
                  <c:v>42962.959722222222</c:v>
                </c:pt>
                <c:pt idx="2554">
                  <c:v>42962.959953703707</c:v>
                </c:pt>
                <c:pt idx="2555">
                  <c:v>42962.960185185184</c:v>
                </c:pt>
                <c:pt idx="2556">
                  <c:v>42962.960416666661</c:v>
                </c:pt>
                <c:pt idx="2557">
                  <c:v>42962.960648148153</c:v>
                </c:pt>
                <c:pt idx="2558">
                  <c:v>42962.960879629631</c:v>
                </c:pt>
                <c:pt idx="2559">
                  <c:v>42962.961111111101</c:v>
                </c:pt>
                <c:pt idx="2560">
                  <c:v>42962.961342592585</c:v>
                </c:pt>
                <c:pt idx="2561">
                  <c:v>42962.961574074085</c:v>
                </c:pt>
                <c:pt idx="2562">
                  <c:v>42962.961805555555</c:v>
                </c:pt>
                <c:pt idx="2563">
                  <c:v>42962.962037037039</c:v>
                </c:pt>
                <c:pt idx="2564">
                  <c:v>42962.962268518517</c:v>
                </c:pt>
                <c:pt idx="2565">
                  <c:v>42962.962500000001</c:v>
                </c:pt>
                <c:pt idx="2566">
                  <c:v>42962.962731481479</c:v>
                </c:pt>
                <c:pt idx="2567">
                  <c:v>42962.962962962964</c:v>
                </c:pt>
                <c:pt idx="2568">
                  <c:v>42962.963194444441</c:v>
                </c:pt>
                <c:pt idx="2569">
                  <c:v>42962.963425925926</c:v>
                </c:pt>
                <c:pt idx="2570">
                  <c:v>42962.96365740741</c:v>
                </c:pt>
                <c:pt idx="2571">
                  <c:v>42962.963888888888</c:v>
                </c:pt>
                <c:pt idx="2572">
                  <c:v>42962.964120370372</c:v>
                </c:pt>
                <c:pt idx="2573">
                  <c:v>42962.96435185185</c:v>
                </c:pt>
                <c:pt idx="2574">
                  <c:v>42962.964583333334</c:v>
                </c:pt>
                <c:pt idx="2575">
                  <c:v>42962.964814814812</c:v>
                </c:pt>
                <c:pt idx="2576">
                  <c:v>42962.965046296296</c:v>
                </c:pt>
                <c:pt idx="2577">
                  <c:v>42962.965277777781</c:v>
                </c:pt>
                <c:pt idx="2578">
                  <c:v>42962.965509259258</c:v>
                </c:pt>
                <c:pt idx="2579">
                  <c:v>42962.965740740729</c:v>
                </c:pt>
                <c:pt idx="2580">
                  <c:v>42962.96597222222</c:v>
                </c:pt>
                <c:pt idx="2581">
                  <c:v>42962.966203703705</c:v>
                </c:pt>
                <c:pt idx="2582">
                  <c:v>42962.966435185182</c:v>
                </c:pt>
                <c:pt idx="2583">
                  <c:v>42962.96666666666</c:v>
                </c:pt>
                <c:pt idx="2584">
                  <c:v>42962.966898148159</c:v>
                </c:pt>
                <c:pt idx="2585">
                  <c:v>42962.967129629622</c:v>
                </c:pt>
                <c:pt idx="2586">
                  <c:v>42962.967361111107</c:v>
                </c:pt>
                <c:pt idx="2587">
                  <c:v>42962.967592592591</c:v>
                </c:pt>
                <c:pt idx="2588">
                  <c:v>42962.967824074083</c:v>
                </c:pt>
                <c:pt idx="2589">
                  <c:v>42962.968055555553</c:v>
                </c:pt>
                <c:pt idx="2590">
                  <c:v>42962.968287037038</c:v>
                </c:pt>
                <c:pt idx="2591">
                  <c:v>42962.968518518523</c:v>
                </c:pt>
                <c:pt idx="2592">
                  <c:v>42962.96875</c:v>
                </c:pt>
                <c:pt idx="2593">
                  <c:v>42962.968981481485</c:v>
                </c:pt>
                <c:pt idx="2594">
                  <c:v>42962.969212962962</c:v>
                </c:pt>
                <c:pt idx="2595">
                  <c:v>42962.969444444447</c:v>
                </c:pt>
                <c:pt idx="2596">
                  <c:v>42962.969675925931</c:v>
                </c:pt>
                <c:pt idx="2597">
                  <c:v>42962.969907407409</c:v>
                </c:pt>
                <c:pt idx="2598">
                  <c:v>42962.970138888893</c:v>
                </c:pt>
                <c:pt idx="2599">
                  <c:v>42962.970370370378</c:v>
                </c:pt>
                <c:pt idx="2600">
                  <c:v>42962.970601851855</c:v>
                </c:pt>
                <c:pt idx="2601">
                  <c:v>42962.970833333333</c:v>
                </c:pt>
                <c:pt idx="2602">
                  <c:v>42962.97106481481</c:v>
                </c:pt>
                <c:pt idx="2603">
                  <c:v>42962.971296296302</c:v>
                </c:pt>
                <c:pt idx="2604">
                  <c:v>42962.97152777778</c:v>
                </c:pt>
                <c:pt idx="2605">
                  <c:v>42962.971759259257</c:v>
                </c:pt>
                <c:pt idx="2606">
                  <c:v>42962.971990740734</c:v>
                </c:pt>
                <c:pt idx="2607">
                  <c:v>42962.972222222219</c:v>
                </c:pt>
                <c:pt idx="2608">
                  <c:v>42962.972453703704</c:v>
                </c:pt>
                <c:pt idx="2609">
                  <c:v>42962.972685185188</c:v>
                </c:pt>
                <c:pt idx="2610">
                  <c:v>42962.972916666666</c:v>
                </c:pt>
                <c:pt idx="2611">
                  <c:v>42962.973148148158</c:v>
                </c:pt>
                <c:pt idx="2612">
                  <c:v>42962.973379629628</c:v>
                </c:pt>
                <c:pt idx="2613">
                  <c:v>42962.973611111105</c:v>
                </c:pt>
                <c:pt idx="2614">
                  <c:v>42962.97384259259</c:v>
                </c:pt>
                <c:pt idx="2615">
                  <c:v>42962.974074074089</c:v>
                </c:pt>
                <c:pt idx="2616">
                  <c:v>42962.974305555559</c:v>
                </c:pt>
                <c:pt idx="2617">
                  <c:v>42962.974537037044</c:v>
                </c:pt>
                <c:pt idx="2618">
                  <c:v>42962.974768518521</c:v>
                </c:pt>
                <c:pt idx="2619">
                  <c:v>42962.975000000006</c:v>
                </c:pt>
                <c:pt idx="2620">
                  <c:v>42962.975231481483</c:v>
                </c:pt>
                <c:pt idx="2621">
                  <c:v>42962.975462962953</c:v>
                </c:pt>
                <c:pt idx="2622">
                  <c:v>42962.975694444453</c:v>
                </c:pt>
                <c:pt idx="2623">
                  <c:v>42962.975925925923</c:v>
                </c:pt>
                <c:pt idx="2624">
                  <c:v>42962.976157407415</c:v>
                </c:pt>
                <c:pt idx="2625">
                  <c:v>42962.976388888892</c:v>
                </c:pt>
                <c:pt idx="2626">
                  <c:v>42962.976620370369</c:v>
                </c:pt>
                <c:pt idx="2627">
                  <c:v>42962.976851851861</c:v>
                </c:pt>
                <c:pt idx="2628">
                  <c:v>42962.977083333324</c:v>
                </c:pt>
                <c:pt idx="2629">
                  <c:v>42962.977314814816</c:v>
                </c:pt>
                <c:pt idx="2630">
                  <c:v>42962.977546296293</c:v>
                </c:pt>
                <c:pt idx="2631">
                  <c:v>42962.977777777778</c:v>
                </c:pt>
                <c:pt idx="2632">
                  <c:v>42962.978009259263</c:v>
                </c:pt>
                <c:pt idx="2633">
                  <c:v>42962.97824074074</c:v>
                </c:pt>
                <c:pt idx="2634">
                  <c:v>42962.978472222232</c:v>
                </c:pt>
                <c:pt idx="2635">
                  <c:v>42962.978703703695</c:v>
                </c:pt>
                <c:pt idx="2636">
                  <c:v>42962.978935185194</c:v>
                </c:pt>
                <c:pt idx="2637">
                  <c:v>42962.979166666657</c:v>
                </c:pt>
                <c:pt idx="2638">
                  <c:v>42962.979398148156</c:v>
                </c:pt>
                <c:pt idx="2639">
                  <c:v>42962.979629629626</c:v>
                </c:pt>
                <c:pt idx="2640">
                  <c:v>42962.979861111104</c:v>
                </c:pt>
                <c:pt idx="2641">
                  <c:v>42962.980092592603</c:v>
                </c:pt>
                <c:pt idx="2642">
                  <c:v>42962.98032407408</c:v>
                </c:pt>
                <c:pt idx="2643">
                  <c:v>42962.980555555565</c:v>
                </c:pt>
                <c:pt idx="2644">
                  <c:v>42962.980787037035</c:v>
                </c:pt>
                <c:pt idx="2645">
                  <c:v>42962.981018518527</c:v>
                </c:pt>
                <c:pt idx="2646">
                  <c:v>42962.981250000004</c:v>
                </c:pt>
                <c:pt idx="2647">
                  <c:v>42962.981481481474</c:v>
                </c:pt>
                <c:pt idx="2648">
                  <c:v>42962.981712962966</c:v>
                </c:pt>
                <c:pt idx="2649">
                  <c:v>42962.981944444451</c:v>
                </c:pt>
                <c:pt idx="2650">
                  <c:v>42962.982175925936</c:v>
                </c:pt>
                <c:pt idx="2651">
                  <c:v>42962.982407407413</c:v>
                </c:pt>
                <c:pt idx="2652">
                  <c:v>42962.982638888898</c:v>
                </c:pt>
                <c:pt idx="2653">
                  <c:v>42962.982870370375</c:v>
                </c:pt>
                <c:pt idx="2654">
                  <c:v>42962.983101851845</c:v>
                </c:pt>
                <c:pt idx="2655">
                  <c:v>42962.98333333333</c:v>
                </c:pt>
                <c:pt idx="2656">
                  <c:v>42962.983564814815</c:v>
                </c:pt>
                <c:pt idx="2657">
                  <c:v>42962.983796296299</c:v>
                </c:pt>
                <c:pt idx="2658">
                  <c:v>42962.984027777784</c:v>
                </c:pt>
                <c:pt idx="2659">
                  <c:v>42962.984259259269</c:v>
                </c:pt>
                <c:pt idx="2660">
                  <c:v>42962.984490740739</c:v>
                </c:pt>
                <c:pt idx="2661">
                  <c:v>42962.984722222223</c:v>
                </c:pt>
                <c:pt idx="2662">
                  <c:v>42962.984953703701</c:v>
                </c:pt>
                <c:pt idx="2663">
                  <c:v>42962.985185185185</c:v>
                </c:pt>
                <c:pt idx="2664">
                  <c:v>42962.98541666667</c:v>
                </c:pt>
                <c:pt idx="2665">
                  <c:v>42962.985648148155</c:v>
                </c:pt>
                <c:pt idx="2666">
                  <c:v>42962.985879629632</c:v>
                </c:pt>
                <c:pt idx="2667">
                  <c:v>42962.986111111109</c:v>
                </c:pt>
                <c:pt idx="2668">
                  <c:v>42962.986342592601</c:v>
                </c:pt>
                <c:pt idx="2669">
                  <c:v>42962.986574074086</c:v>
                </c:pt>
                <c:pt idx="2670">
                  <c:v>42962.986805555563</c:v>
                </c:pt>
                <c:pt idx="2671">
                  <c:v>42962.987037037041</c:v>
                </c:pt>
                <c:pt idx="2672">
                  <c:v>42962.987268518518</c:v>
                </c:pt>
                <c:pt idx="2673">
                  <c:v>42962.987500000003</c:v>
                </c:pt>
                <c:pt idx="2674">
                  <c:v>42962.98773148148</c:v>
                </c:pt>
                <c:pt idx="2675">
                  <c:v>42962.987962962965</c:v>
                </c:pt>
                <c:pt idx="2676">
                  <c:v>42962.98819444445</c:v>
                </c:pt>
                <c:pt idx="2677">
                  <c:v>42962.988425925934</c:v>
                </c:pt>
                <c:pt idx="2678">
                  <c:v>42962.988657407419</c:v>
                </c:pt>
                <c:pt idx="2679">
                  <c:v>42962.988888888896</c:v>
                </c:pt>
                <c:pt idx="2680">
                  <c:v>42962.989120370381</c:v>
                </c:pt>
                <c:pt idx="2681">
                  <c:v>42962.989351851851</c:v>
                </c:pt>
                <c:pt idx="2682">
                  <c:v>42962.989583333336</c:v>
                </c:pt>
                <c:pt idx="2683">
                  <c:v>42962.989814814813</c:v>
                </c:pt>
                <c:pt idx="2684">
                  <c:v>42962.990046296298</c:v>
                </c:pt>
                <c:pt idx="2685">
                  <c:v>42962.990277777782</c:v>
                </c:pt>
                <c:pt idx="2686">
                  <c:v>42962.99050925926</c:v>
                </c:pt>
                <c:pt idx="2687">
                  <c:v>42962.99074074073</c:v>
                </c:pt>
                <c:pt idx="2688">
                  <c:v>42962.990972222222</c:v>
                </c:pt>
                <c:pt idx="2689">
                  <c:v>42962.991203703699</c:v>
                </c:pt>
                <c:pt idx="2690">
                  <c:v>42962.991435185184</c:v>
                </c:pt>
                <c:pt idx="2691">
                  <c:v>42962.991666666654</c:v>
                </c:pt>
                <c:pt idx="2692">
                  <c:v>42962.991898148153</c:v>
                </c:pt>
                <c:pt idx="2693">
                  <c:v>42962.992129629623</c:v>
                </c:pt>
                <c:pt idx="2694">
                  <c:v>42962.992361111101</c:v>
                </c:pt>
                <c:pt idx="2695">
                  <c:v>42962.992592592593</c:v>
                </c:pt>
                <c:pt idx="2696">
                  <c:v>42962.992824074085</c:v>
                </c:pt>
                <c:pt idx="2697">
                  <c:v>42962.993055555555</c:v>
                </c:pt>
                <c:pt idx="2698">
                  <c:v>42962.993287037032</c:v>
                </c:pt>
                <c:pt idx="2699">
                  <c:v>42962.993518518517</c:v>
                </c:pt>
                <c:pt idx="2700">
                  <c:v>42962.993749999994</c:v>
                </c:pt>
                <c:pt idx="2701">
                  <c:v>42962.993981481472</c:v>
                </c:pt>
                <c:pt idx="2702">
                  <c:v>42962.994212962971</c:v>
                </c:pt>
                <c:pt idx="2703">
                  <c:v>42962.994444444441</c:v>
                </c:pt>
                <c:pt idx="2704">
                  <c:v>42962.994675925933</c:v>
                </c:pt>
                <c:pt idx="2705">
                  <c:v>42962.99490740741</c:v>
                </c:pt>
                <c:pt idx="2706">
                  <c:v>42962.995138888888</c:v>
                </c:pt>
                <c:pt idx="2707">
                  <c:v>42962.995370370372</c:v>
                </c:pt>
                <c:pt idx="2708">
                  <c:v>42962.995601851842</c:v>
                </c:pt>
                <c:pt idx="2709">
                  <c:v>42962.995833333334</c:v>
                </c:pt>
                <c:pt idx="2710">
                  <c:v>42962.996064814804</c:v>
                </c:pt>
                <c:pt idx="2711">
                  <c:v>42962.996296296304</c:v>
                </c:pt>
                <c:pt idx="2712">
                  <c:v>42962.996527777781</c:v>
                </c:pt>
                <c:pt idx="2713">
                  <c:v>42962.996759259258</c:v>
                </c:pt>
                <c:pt idx="2714">
                  <c:v>42962.996990740736</c:v>
                </c:pt>
                <c:pt idx="2715">
                  <c:v>42962.99722222222</c:v>
                </c:pt>
                <c:pt idx="2716">
                  <c:v>42962.997453703698</c:v>
                </c:pt>
                <c:pt idx="2717">
                  <c:v>42962.997685185175</c:v>
                </c:pt>
                <c:pt idx="2718">
                  <c:v>42962.99791666666</c:v>
                </c:pt>
                <c:pt idx="2719">
                  <c:v>42962.998148148152</c:v>
                </c:pt>
                <c:pt idx="2720">
                  <c:v>42962.998379629629</c:v>
                </c:pt>
                <c:pt idx="2721">
                  <c:v>42962.998611111114</c:v>
                </c:pt>
                <c:pt idx="2722">
                  <c:v>42962.998842592591</c:v>
                </c:pt>
                <c:pt idx="2723">
                  <c:v>42962.999074074083</c:v>
                </c:pt>
                <c:pt idx="2724">
                  <c:v>42962.999305555546</c:v>
                </c:pt>
                <c:pt idx="2725">
                  <c:v>42962.999537037038</c:v>
                </c:pt>
                <c:pt idx="2726">
                  <c:v>42962.999768518508</c:v>
                </c:pt>
                <c:pt idx="2727" formatCode="m/d/yyyy">
                  <c:v>42963</c:v>
                </c:pt>
                <c:pt idx="2728">
                  <c:v>42963.000231481492</c:v>
                </c:pt>
                <c:pt idx="2729">
                  <c:v>42963.000462962955</c:v>
                </c:pt>
                <c:pt idx="2730">
                  <c:v>42963.000694444454</c:v>
                </c:pt>
                <c:pt idx="2731">
                  <c:v>42963.000925925931</c:v>
                </c:pt>
                <c:pt idx="2732">
                  <c:v>42963.001157407409</c:v>
                </c:pt>
                <c:pt idx="2733">
                  <c:v>42963.001388888886</c:v>
                </c:pt>
                <c:pt idx="2734">
                  <c:v>42963.001620370371</c:v>
                </c:pt>
                <c:pt idx="2735">
                  <c:v>42963.001851851855</c:v>
                </c:pt>
                <c:pt idx="2736">
                  <c:v>42963.002083333326</c:v>
                </c:pt>
                <c:pt idx="2737">
                  <c:v>42963.002314814818</c:v>
                </c:pt>
                <c:pt idx="2738">
                  <c:v>42963.002546296302</c:v>
                </c:pt>
                <c:pt idx="2739">
                  <c:v>42963.00277777778</c:v>
                </c:pt>
                <c:pt idx="2740">
                  <c:v>42963.003009259257</c:v>
                </c:pt>
                <c:pt idx="2741">
                  <c:v>42963.003240740734</c:v>
                </c:pt>
                <c:pt idx="2742">
                  <c:v>42963.003472222212</c:v>
                </c:pt>
                <c:pt idx="2743">
                  <c:v>42963.003703703696</c:v>
                </c:pt>
                <c:pt idx="2744">
                  <c:v>42963.003935185188</c:v>
                </c:pt>
                <c:pt idx="2745">
                  <c:v>42963.004166666658</c:v>
                </c:pt>
                <c:pt idx="2746">
                  <c:v>42963.004398148165</c:v>
                </c:pt>
                <c:pt idx="2747">
                  <c:v>42963.004629629628</c:v>
                </c:pt>
                <c:pt idx="2748">
                  <c:v>42963.004861111105</c:v>
                </c:pt>
                <c:pt idx="2749">
                  <c:v>42963.00509259259</c:v>
                </c:pt>
                <c:pt idx="2750">
                  <c:v>42963.005324074082</c:v>
                </c:pt>
                <c:pt idx="2751">
                  <c:v>42963.005555555559</c:v>
                </c:pt>
                <c:pt idx="2752">
                  <c:v>42963.005787037029</c:v>
                </c:pt>
                <c:pt idx="2753">
                  <c:v>42963.006018518528</c:v>
                </c:pt>
                <c:pt idx="2754">
                  <c:v>42963.006250000006</c:v>
                </c:pt>
                <c:pt idx="2755">
                  <c:v>42963.006481481476</c:v>
                </c:pt>
                <c:pt idx="2756">
                  <c:v>42963.006712962961</c:v>
                </c:pt>
                <c:pt idx="2757">
                  <c:v>42963.006944444453</c:v>
                </c:pt>
                <c:pt idx="2758">
                  <c:v>42963.007175925923</c:v>
                </c:pt>
                <c:pt idx="2759">
                  <c:v>42963.007407407407</c:v>
                </c:pt>
                <c:pt idx="2760">
                  <c:v>42963.007638888892</c:v>
                </c:pt>
                <c:pt idx="2761">
                  <c:v>42963.007870370369</c:v>
                </c:pt>
                <c:pt idx="2762">
                  <c:v>42963.008101851854</c:v>
                </c:pt>
                <c:pt idx="2763">
                  <c:v>42963.008333333331</c:v>
                </c:pt>
                <c:pt idx="2764">
                  <c:v>42963.008564814816</c:v>
                </c:pt>
                <c:pt idx="2765">
                  <c:v>42963.008796296293</c:v>
                </c:pt>
                <c:pt idx="2766">
                  <c:v>42963.009027777778</c:v>
                </c:pt>
                <c:pt idx="2767">
                  <c:v>42963.009259259263</c:v>
                </c:pt>
                <c:pt idx="2768">
                  <c:v>42963.009490740733</c:v>
                </c:pt>
                <c:pt idx="2769">
                  <c:v>42963.009722222225</c:v>
                </c:pt>
                <c:pt idx="2770">
                  <c:v>42963.009953703695</c:v>
                </c:pt>
                <c:pt idx="2771">
                  <c:v>42963.010185185187</c:v>
                </c:pt>
                <c:pt idx="2772">
                  <c:v>42963.010416666664</c:v>
                </c:pt>
                <c:pt idx="2773">
                  <c:v>42963.010648148156</c:v>
                </c:pt>
                <c:pt idx="2774">
                  <c:v>42963.010879629634</c:v>
                </c:pt>
                <c:pt idx="2775">
                  <c:v>42963.011111111104</c:v>
                </c:pt>
                <c:pt idx="2776">
                  <c:v>42963.011342592596</c:v>
                </c:pt>
                <c:pt idx="2777">
                  <c:v>42963.01157407408</c:v>
                </c:pt>
                <c:pt idx="2778">
                  <c:v>42963.011805555558</c:v>
                </c:pt>
                <c:pt idx="2779">
                  <c:v>42963.012037037042</c:v>
                </c:pt>
                <c:pt idx="2780">
                  <c:v>42963.012268518527</c:v>
                </c:pt>
                <c:pt idx="2781">
                  <c:v>42963.012500000004</c:v>
                </c:pt>
                <c:pt idx="2782">
                  <c:v>42963.012731481482</c:v>
                </c:pt>
                <c:pt idx="2783">
                  <c:v>42963.012962962966</c:v>
                </c:pt>
                <c:pt idx="2784">
                  <c:v>42963.013194444451</c:v>
                </c:pt>
                <c:pt idx="2785">
                  <c:v>42963.013425925928</c:v>
                </c:pt>
                <c:pt idx="2786">
                  <c:v>42963.013657407413</c:v>
                </c:pt>
                <c:pt idx="2787">
                  <c:v>42963.013888888891</c:v>
                </c:pt>
                <c:pt idx="2788">
                  <c:v>42963.014120370368</c:v>
                </c:pt>
                <c:pt idx="2789">
                  <c:v>42963.014351851853</c:v>
                </c:pt>
                <c:pt idx="2790">
                  <c:v>42963.01458333333</c:v>
                </c:pt>
                <c:pt idx="2791">
                  <c:v>42963.014814814822</c:v>
                </c:pt>
                <c:pt idx="2792">
                  <c:v>42963.015046296299</c:v>
                </c:pt>
                <c:pt idx="2793">
                  <c:v>42963.015277777784</c:v>
                </c:pt>
                <c:pt idx="2794">
                  <c:v>42963.015509259261</c:v>
                </c:pt>
                <c:pt idx="2795">
                  <c:v>42963.015740740731</c:v>
                </c:pt>
                <c:pt idx="2796">
                  <c:v>42963.015972222223</c:v>
                </c:pt>
                <c:pt idx="2797">
                  <c:v>42963.016203703701</c:v>
                </c:pt>
                <c:pt idx="2798">
                  <c:v>42963.016435185193</c:v>
                </c:pt>
                <c:pt idx="2799">
                  <c:v>42963.01666666667</c:v>
                </c:pt>
                <c:pt idx="2800">
                  <c:v>42963.016898148162</c:v>
                </c:pt>
                <c:pt idx="2801">
                  <c:v>42963.017129629625</c:v>
                </c:pt>
                <c:pt idx="2802">
                  <c:v>42963.017361111102</c:v>
                </c:pt>
                <c:pt idx="2803">
                  <c:v>42963.017592592601</c:v>
                </c:pt>
                <c:pt idx="2804">
                  <c:v>42963.017824074079</c:v>
                </c:pt>
                <c:pt idx="2805">
                  <c:v>42963.018055555563</c:v>
                </c:pt>
                <c:pt idx="2806">
                  <c:v>42963.018287037041</c:v>
                </c:pt>
                <c:pt idx="2807">
                  <c:v>42963.018518518526</c:v>
                </c:pt>
                <c:pt idx="2808">
                  <c:v>42963.018750000003</c:v>
                </c:pt>
                <c:pt idx="2809">
                  <c:v>42963.01898148148</c:v>
                </c:pt>
                <c:pt idx="2810">
                  <c:v>42963.019212962972</c:v>
                </c:pt>
                <c:pt idx="2811">
                  <c:v>42963.019444444442</c:v>
                </c:pt>
                <c:pt idx="2812">
                  <c:v>42963.019675925934</c:v>
                </c:pt>
                <c:pt idx="2813">
                  <c:v>42963.019907407412</c:v>
                </c:pt>
                <c:pt idx="2814">
                  <c:v>42963.020138888889</c:v>
                </c:pt>
                <c:pt idx="2815">
                  <c:v>42963.020370370381</c:v>
                </c:pt>
                <c:pt idx="2816">
                  <c:v>42963.020601851844</c:v>
                </c:pt>
                <c:pt idx="2817">
                  <c:v>42963.020833333336</c:v>
                </c:pt>
                <c:pt idx="2818">
                  <c:v>42963.021064814799</c:v>
                </c:pt>
                <c:pt idx="2819">
                  <c:v>42963.021296296298</c:v>
                </c:pt>
                <c:pt idx="2820">
                  <c:v>42963.021527777775</c:v>
                </c:pt>
                <c:pt idx="2821">
                  <c:v>42963.021759259253</c:v>
                </c:pt>
                <c:pt idx="2822">
                  <c:v>42963.02199074073</c:v>
                </c:pt>
                <c:pt idx="2823">
                  <c:v>42963.022222222222</c:v>
                </c:pt>
                <c:pt idx="2824">
                  <c:v>42963.022453703699</c:v>
                </c:pt>
                <c:pt idx="2825">
                  <c:v>42963.022685185184</c:v>
                </c:pt>
                <c:pt idx="2826">
                  <c:v>42963.022916666661</c:v>
                </c:pt>
                <c:pt idx="2827">
                  <c:v>42963.023148148146</c:v>
                </c:pt>
                <c:pt idx="2828">
                  <c:v>42963.023379629623</c:v>
                </c:pt>
                <c:pt idx="2829">
                  <c:v>42963.023611111101</c:v>
                </c:pt>
                <c:pt idx="2830">
                  <c:v>42963.023842592585</c:v>
                </c:pt>
                <c:pt idx="2831">
                  <c:v>42963.024074074085</c:v>
                </c:pt>
                <c:pt idx="2832">
                  <c:v>42963.024305555555</c:v>
                </c:pt>
                <c:pt idx="2833">
                  <c:v>42963.024537037039</c:v>
                </c:pt>
                <c:pt idx="2834">
                  <c:v>42963.02476851851</c:v>
                </c:pt>
                <c:pt idx="2835">
                  <c:v>42963.024999999994</c:v>
                </c:pt>
                <c:pt idx="2836">
                  <c:v>42963.025231481479</c:v>
                </c:pt>
                <c:pt idx="2837">
                  <c:v>42963.025462962956</c:v>
                </c:pt>
                <c:pt idx="2838">
                  <c:v>42963.025694444441</c:v>
                </c:pt>
                <c:pt idx="2839">
                  <c:v>42963.025925925926</c:v>
                </c:pt>
                <c:pt idx="2840">
                  <c:v>42963.02615740741</c:v>
                </c:pt>
                <c:pt idx="2841">
                  <c:v>42963.026388888888</c:v>
                </c:pt>
                <c:pt idx="2842">
                  <c:v>42963.026620370372</c:v>
                </c:pt>
                <c:pt idx="2843">
                  <c:v>42963.02685185185</c:v>
                </c:pt>
                <c:pt idx="2844">
                  <c:v>42963.027083333327</c:v>
                </c:pt>
                <c:pt idx="2845">
                  <c:v>42963.027314814804</c:v>
                </c:pt>
                <c:pt idx="2846">
                  <c:v>42963.027546296296</c:v>
                </c:pt>
                <c:pt idx="2847">
                  <c:v>42963.027777777774</c:v>
                </c:pt>
                <c:pt idx="2848">
                  <c:v>42963.028009259258</c:v>
                </c:pt>
                <c:pt idx="2849">
                  <c:v>42963.028240740736</c:v>
                </c:pt>
                <c:pt idx="2850">
                  <c:v>42963.02847222222</c:v>
                </c:pt>
                <c:pt idx="2851">
                  <c:v>42963.028703703698</c:v>
                </c:pt>
                <c:pt idx="2852">
                  <c:v>42963.028935185182</c:v>
                </c:pt>
                <c:pt idx="2853">
                  <c:v>42963.029166666653</c:v>
                </c:pt>
                <c:pt idx="2854">
                  <c:v>42963.029398148152</c:v>
                </c:pt>
                <c:pt idx="2855">
                  <c:v>42963.029629629622</c:v>
                </c:pt>
                <c:pt idx="2856">
                  <c:v>42963.029861111107</c:v>
                </c:pt>
                <c:pt idx="2857">
                  <c:v>42963.030092592591</c:v>
                </c:pt>
                <c:pt idx="2858">
                  <c:v>42963.030324074083</c:v>
                </c:pt>
                <c:pt idx="2859">
                  <c:v>42963.030555555553</c:v>
                </c:pt>
                <c:pt idx="2860">
                  <c:v>42963.030787037031</c:v>
                </c:pt>
                <c:pt idx="2861">
                  <c:v>42963.031018518515</c:v>
                </c:pt>
                <c:pt idx="2862">
                  <c:v>42963.03125</c:v>
                </c:pt>
                <c:pt idx="2863">
                  <c:v>42963.031481481477</c:v>
                </c:pt>
                <c:pt idx="2864">
                  <c:v>42963.031712962955</c:v>
                </c:pt>
                <c:pt idx="2865">
                  <c:v>42963.031944444447</c:v>
                </c:pt>
                <c:pt idx="2866">
                  <c:v>42963.032175925931</c:v>
                </c:pt>
                <c:pt idx="2867">
                  <c:v>42963.032407407409</c:v>
                </c:pt>
                <c:pt idx="2868">
                  <c:v>42963.032638888893</c:v>
                </c:pt>
                <c:pt idx="2869">
                  <c:v>42963.032870370378</c:v>
                </c:pt>
                <c:pt idx="2870">
                  <c:v>42963.033101851848</c:v>
                </c:pt>
                <c:pt idx="2871">
                  <c:v>42963.033333333326</c:v>
                </c:pt>
                <c:pt idx="2872">
                  <c:v>42963.03356481481</c:v>
                </c:pt>
                <c:pt idx="2873">
                  <c:v>42963.033796296295</c:v>
                </c:pt>
                <c:pt idx="2874">
                  <c:v>42963.03402777778</c:v>
                </c:pt>
                <c:pt idx="2875">
                  <c:v>42963.034259259264</c:v>
                </c:pt>
                <c:pt idx="2876">
                  <c:v>42963.034490740734</c:v>
                </c:pt>
                <c:pt idx="2877">
                  <c:v>42963.034722222212</c:v>
                </c:pt>
                <c:pt idx="2878">
                  <c:v>42963.034953703704</c:v>
                </c:pt>
                <c:pt idx="2879">
                  <c:v>42963.035185185181</c:v>
                </c:pt>
                <c:pt idx="2880">
                  <c:v>42963.035416666658</c:v>
                </c:pt>
                <c:pt idx="2881">
                  <c:v>42963.035648148158</c:v>
                </c:pt>
                <c:pt idx="2882">
                  <c:v>42963.035879629628</c:v>
                </c:pt>
                <c:pt idx="2883">
                  <c:v>42963.036111111105</c:v>
                </c:pt>
                <c:pt idx="2884">
                  <c:v>42963.03634259259</c:v>
                </c:pt>
                <c:pt idx="2885">
                  <c:v>42963.036574074089</c:v>
                </c:pt>
                <c:pt idx="2886">
                  <c:v>42963.036805555559</c:v>
                </c:pt>
                <c:pt idx="2887">
                  <c:v>42963.037037037036</c:v>
                </c:pt>
                <c:pt idx="2888">
                  <c:v>42963.037268518521</c:v>
                </c:pt>
                <c:pt idx="2889">
                  <c:v>42963.037499999999</c:v>
                </c:pt>
                <c:pt idx="2890">
                  <c:v>42963.037731481476</c:v>
                </c:pt>
                <c:pt idx="2891">
                  <c:v>42963.037962962953</c:v>
                </c:pt>
                <c:pt idx="2892">
                  <c:v>42963.038194444453</c:v>
                </c:pt>
                <c:pt idx="2893">
                  <c:v>42963.038425925923</c:v>
                </c:pt>
                <c:pt idx="2894">
                  <c:v>42963.038657407415</c:v>
                </c:pt>
                <c:pt idx="2895">
                  <c:v>42963.038888888892</c:v>
                </c:pt>
                <c:pt idx="2896">
                  <c:v>42963.039120370362</c:v>
                </c:pt>
                <c:pt idx="2897">
                  <c:v>42963.039351851854</c:v>
                </c:pt>
                <c:pt idx="2898">
                  <c:v>42963.039583333324</c:v>
                </c:pt>
                <c:pt idx="2899">
                  <c:v>42963.039814814816</c:v>
                </c:pt>
                <c:pt idx="2900">
                  <c:v>42963.040046296293</c:v>
                </c:pt>
                <c:pt idx="2901">
                  <c:v>42963.040277777785</c:v>
                </c:pt>
                <c:pt idx="2902">
                  <c:v>42963.040509259263</c:v>
                </c:pt>
                <c:pt idx="2903">
                  <c:v>42963.040740740733</c:v>
                </c:pt>
                <c:pt idx="2904">
                  <c:v>42963.040972222232</c:v>
                </c:pt>
                <c:pt idx="2905">
                  <c:v>42963.041203703695</c:v>
                </c:pt>
                <c:pt idx="2906">
                  <c:v>42963.041435185187</c:v>
                </c:pt>
                <c:pt idx="2907">
                  <c:v>42963.041666666657</c:v>
                </c:pt>
                <c:pt idx="2908">
                  <c:v>42963.041898148156</c:v>
                </c:pt>
                <c:pt idx="2909">
                  <c:v>42963.042129629626</c:v>
                </c:pt>
                <c:pt idx="2910">
                  <c:v>42963.042361111104</c:v>
                </c:pt>
                <c:pt idx="2911">
                  <c:v>42963.042592592603</c:v>
                </c:pt>
                <c:pt idx="2912">
                  <c:v>42963.04282407408</c:v>
                </c:pt>
                <c:pt idx="2913">
                  <c:v>42963.043055555558</c:v>
                </c:pt>
                <c:pt idx="2914">
                  <c:v>42963.043287037035</c:v>
                </c:pt>
                <c:pt idx="2915">
                  <c:v>42963.043518518527</c:v>
                </c:pt>
                <c:pt idx="2916">
                  <c:v>42963.043749999997</c:v>
                </c:pt>
                <c:pt idx="2917">
                  <c:v>42963.043981481474</c:v>
                </c:pt>
                <c:pt idx="2918">
                  <c:v>42963.044212962974</c:v>
                </c:pt>
                <c:pt idx="2919">
                  <c:v>42963.044444444451</c:v>
                </c:pt>
                <c:pt idx="2920">
                  <c:v>42963.044675925936</c:v>
                </c:pt>
                <c:pt idx="2921">
                  <c:v>42963.044907407413</c:v>
                </c:pt>
                <c:pt idx="2922">
                  <c:v>42963.045138888891</c:v>
                </c:pt>
                <c:pt idx="2923">
                  <c:v>42963.045370370368</c:v>
                </c:pt>
                <c:pt idx="2924">
                  <c:v>42963.045601851845</c:v>
                </c:pt>
                <c:pt idx="2925">
                  <c:v>42963.04583333333</c:v>
                </c:pt>
                <c:pt idx="2926">
                  <c:v>42963.046064814815</c:v>
                </c:pt>
                <c:pt idx="2927">
                  <c:v>42963.046296296307</c:v>
                </c:pt>
                <c:pt idx="2928">
                  <c:v>42963.046527777784</c:v>
                </c:pt>
                <c:pt idx="2929">
                  <c:v>42963.046759259261</c:v>
                </c:pt>
                <c:pt idx="2930">
                  <c:v>42963.046990740739</c:v>
                </c:pt>
                <c:pt idx="2931">
                  <c:v>42963.047222222223</c:v>
                </c:pt>
                <c:pt idx="2932">
                  <c:v>42963.047453703693</c:v>
                </c:pt>
                <c:pt idx="2933">
                  <c:v>42963.047685185185</c:v>
                </c:pt>
                <c:pt idx="2934">
                  <c:v>42963.04791666667</c:v>
                </c:pt>
                <c:pt idx="2935">
                  <c:v>42963.048148148155</c:v>
                </c:pt>
                <c:pt idx="2936">
                  <c:v>42963.048379629632</c:v>
                </c:pt>
                <c:pt idx="2937">
                  <c:v>42963.048611111109</c:v>
                </c:pt>
                <c:pt idx="2938">
                  <c:v>42963.048842592601</c:v>
                </c:pt>
                <c:pt idx="2939">
                  <c:v>42963.049074074079</c:v>
                </c:pt>
                <c:pt idx="2940">
                  <c:v>42963.049305555556</c:v>
                </c:pt>
                <c:pt idx="2941">
                  <c:v>42963.049537037041</c:v>
                </c:pt>
                <c:pt idx="2942">
                  <c:v>42963.049768518511</c:v>
                </c:pt>
                <c:pt idx="2943">
                  <c:v>42963.05</c:v>
                </c:pt>
                <c:pt idx="2944">
                  <c:v>42963.050231481488</c:v>
                </c:pt>
                <c:pt idx="2945">
                  <c:v>42963.050462962965</c:v>
                </c:pt>
                <c:pt idx="2946">
                  <c:v>42963.05069444445</c:v>
                </c:pt>
                <c:pt idx="2947">
                  <c:v>42963.050925925934</c:v>
                </c:pt>
                <c:pt idx="2948">
                  <c:v>42963.051157407412</c:v>
                </c:pt>
                <c:pt idx="2949">
                  <c:v>42963.051388888889</c:v>
                </c:pt>
                <c:pt idx="2950">
                  <c:v>42963.051620370381</c:v>
                </c:pt>
                <c:pt idx="2951">
                  <c:v>42963.051851851851</c:v>
                </c:pt>
                <c:pt idx="2952">
                  <c:v>42963.052083333336</c:v>
                </c:pt>
                <c:pt idx="2953">
                  <c:v>42963.052314814813</c:v>
                </c:pt>
                <c:pt idx="2954">
                  <c:v>42963.052546296305</c:v>
                </c:pt>
                <c:pt idx="2955">
                  <c:v>42963.052777777782</c:v>
                </c:pt>
                <c:pt idx="2956">
                  <c:v>42963.05300925926</c:v>
                </c:pt>
                <c:pt idx="2957">
                  <c:v>42963.053240740737</c:v>
                </c:pt>
                <c:pt idx="2958">
                  <c:v>42963.053472222222</c:v>
                </c:pt>
                <c:pt idx="2959">
                  <c:v>42963.053703703699</c:v>
                </c:pt>
                <c:pt idx="2960">
                  <c:v>42963.053935185191</c:v>
                </c:pt>
                <c:pt idx="2961">
                  <c:v>42963.054166666661</c:v>
                </c:pt>
                <c:pt idx="2962">
                  <c:v>42963.054398148161</c:v>
                </c:pt>
                <c:pt idx="2963">
                  <c:v>42963.054629629631</c:v>
                </c:pt>
                <c:pt idx="2964">
                  <c:v>42963.054861111108</c:v>
                </c:pt>
                <c:pt idx="2965">
                  <c:v>42963.055092592593</c:v>
                </c:pt>
                <c:pt idx="2966">
                  <c:v>42963.055324074085</c:v>
                </c:pt>
                <c:pt idx="2967">
                  <c:v>42963.055555555562</c:v>
                </c:pt>
                <c:pt idx="2968">
                  <c:v>42963.055787037032</c:v>
                </c:pt>
                <c:pt idx="2969">
                  <c:v>42963.056018518524</c:v>
                </c:pt>
                <c:pt idx="2970">
                  <c:v>42963.056250000009</c:v>
                </c:pt>
                <c:pt idx="2971">
                  <c:v>42963.056481481479</c:v>
                </c:pt>
                <c:pt idx="2972">
                  <c:v>42963.056712962971</c:v>
                </c:pt>
                <c:pt idx="2973">
                  <c:v>42963.056944444448</c:v>
                </c:pt>
                <c:pt idx="2974">
                  <c:v>42963.057175925933</c:v>
                </c:pt>
                <c:pt idx="2975">
                  <c:v>42963.05740740741</c:v>
                </c:pt>
                <c:pt idx="2976">
                  <c:v>42963.057638888895</c:v>
                </c:pt>
                <c:pt idx="2977">
                  <c:v>42963.05787037038</c:v>
                </c:pt>
                <c:pt idx="2978">
                  <c:v>42963.05810185185</c:v>
                </c:pt>
                <c:pt idx="2979">
                  <c:v>42963.058333333342</c:v>
                </c:pt>
                <c:pt idx="2980">
                  <c:v>42963.058564814812</c:v>
                </c:pt>
                <c:pt idx="2981">
                  <c:v>42963.058796296304</c:v>
                </c:pt>
                <c:pt idx="2982">
                  <c:v>42963.059027777781</c:v>
                </c:pt>
                <c:pt idx="2983">
                  <c:v>42963.059259259266</c:v>
                </c:pt>
                <c:pt idx="2984">
                  <c:v>42963.059490740736</c:v>
                </c:pt>
                <c:pt idx="2985">
                  <c:v>42963.05972222222</c:v>
                </c:pt>
                <c:pt idx="2986">
                  <c:v>42963.059953703705</c:v>
                </c:pt>
                <c:pt idx="2987">
                  <c:v>42963.060185185175</c:v>
                </c:pt>
                <c:pt idx="2988">
                  <c:v>42963.06041666666</c:v>
                </c:pt>
                <c:pt idx="2989">
                  <c:v>42963.060648148152</c:v>
                </c:pt>
                <c:pt idx="2990">
                  <c:v>42963.060879629629</c:v>
                </c:pt>
                <c:pt idx="2991">
                  <c:v>42963.061111111107</c:v>
                </c:pt>
                <c:pt idx="2992">
                  <c:v>42963.061342592584</c:v>
                </c:pt>
                <c:pt idx="2993">
                  <c:v>42963.061574074083</c:v>
                </c:pt>
                <c:pt idx="2994">
                  <c:v>42963.061805555546</c:v>
                </c:pt>
                <c:pt idx="2995">
                  <c:v>42963.062037037038</c:v>
                </c:pt>
                <c:pt idx="2996">
                  <c:v>42963.062268518515</c:v>
                </c:pt>
                <c:pt idx="2997">
                  <c:v>42963.0625</c:v>
                </c:pt>
                <c:pt idx="2998">
                  <c:v>42963.062731481485</c:v>
                </c:pt>
                <c:pt idx="2999">
                  <c:v>42963.062962962955</c:v>
                </c:pt>
                <c:pt idx="3000">
                  <c:v>42963.063194444447</c:v>
                </c:pt>
                <c:pt idx="3001">
                  <c:v>42963.063425925924</c:v>
                </c:pt>
                <c:pt idx="3002">
                  <c:v>42963.063657407409</c:v>
                </c:pt>
                <c:pt idx="3003">
                  <c:v>42963.063888888886</c:v>
                </c:pt>
                <c:pt idx="3004">
                  <c:v>42963.064120370371</c:v>
                </c:pt>
                <c:pt idx="3005">
                  <c:v>42963.064351851855</c:v>
                </c:pt>
                <c:pt idx="3006">
                  <c:v>42963.064583333326</c:v>
                </c:pt>
                <c:pt idx="3007">
                  <c:v>42963.064814814818</c:v>
                </c:pt>
                <c:pt idx="3008">
                  <c:v>42963.065046296295</c:v>
                </c:pt>
                <c:pt idx="3009">
                  <c:v>42963.06527777778</c:v>
                </c:pt>
                <c:pt idx="3010">
                  <c:v>42963.065509259257</c:v>
                </c:pt>
                <c:pt idx="3011">
                  <c:v>42963.065740740727</c:v>
                </c:pt>
                <c:pt idx="3012">
                  <c:v>42963.065972222212</c:v>
                </c:pt>
                <c:pt idx="3013">
                  <c:v>42963.066203703704</c:v>
                </c:pt>
                <c:pt idx="3014">
                  <c:v>42963.066435185188</c:v>
                </c:pt>
                <c:pt idx="3015">
                  <c:v>42963.066666666658</c:v>
                </c:pt>
                <c:pt idx="3016">
                  <c:v>42963.066898148165</c:v>
                </c:pt>
                <c:pt idx="3017">
                  <c:v>42963.06712962962</c:v>
                </c:pt>
                <c:pt idx="3018">
                  <c:v>42963.067361111098</c:v>
                </c:pt>
                <c:pt idx="3019">
                  <c:v>42963.06759259259</c:v>
                </c:pt>
                <c:pt idx="3020">
                  <c:v>42963.067824074082</c:v>
                </c:pt>
                <c:pt idx="3021">
                  <c:v>42963.068055555559</c:v>
                </c:pt>
                <c:pt idx="3022">
                  <c:v>42963.068287037036</c:v>
                </c:pt>
                <c:pt idx="3023">
                  <c:v>42963.068518518528</c:v>
                </c:pt>
                <c:pt idx="3024">
                  <c:v>42963.068749999999</c:v>
                </c:pt>
                <c:pt idx="3025">
                  <c:v>42963.068981481476</c:v>
                </c:pt>
                <c:pt idx="3026">
                  <c:v>42963.069212962961</c:v>
                </c:pt>
                <c:pt idx="3027">
                  <c:v>42963.069444444445</c:v>
                </c:pt>
                <c:pt idx="3028">
                  <c:v>42963.069675925923</c:v>
                </c:pt>
                <c:pt idx="3029">
                  <c:v>42963.069907407407</c:v>
                </c:pt>
                <c:pt idx="3030">
                  <c:v>42963.070138888892</c:v>
                </c:pt>
                <c:pt idx="3031">
                  <c:v>42963.070370370369</c:v>
                </c:pt>
                <c:pt idx="3032">
                  <c:v>42963.070601851854</c:v>
                </c:pt>
                <c:pt idx="3033">
                  <c:v>42963.070833333331</c:v>
                </c:pt>
                <c:pt idx="3034">
                  <c:v>42963.071064814809</c:v>
                </c:pt>
                <c:pt idx="3035">
                  <c:v>42963.071296296293</c:v>
                </c:pt>
                <c:pt idx="3036">
                  <c:v>42963.071527777778</c:v>
                </c:pt>
                <c:pt idx="3037">
                  <c:v>42963.071759259255</c:v>
                </c:pt>
                <c:pt idx="3038">
                  <c:v>42963.071990740733</c:v>
                </c:pt>
                <c:pt idx="3039">
                  <c:v>42963.072222222232</c:v>
                </c:pt>
                <c:pt idx="3040">
                  <c:v>42963.072453703695</c:v>
                </c:pt>
                <c:pt idx="3041">
                  <c:v>42963.072685185187</c:v>
                </c:pt>
                <c:pt idx="3042">
                  <c:v>42963.072916666664</c:v>
                </c:pt>
                <c:pt idx="3043">
                  <c:v>42963.073148148149</c:v>
                </c:pt>
                <c:pt idx="3044">
                  <c:v>42963.073379629626</c:v>
                </c:pt>
                <c:pt idx="3045">
                  <c:v>42963.073611111104</c:v>
                </c:pt>
                <c:pt idx="3046">
                  <c:v>42963.073842592596</c:v>
                </c:pt>
                <c:pt idx="3047">
                  <c:v>42963.07407407408</c:v>
                </c:pt>
                <c:pt idx="3048">
                  <c:v>42963.074305555558</c:v>
                </c:pt>
                <c:pt idx="3049">
                  <c:v>42963.074537037042</c:v>
                </c:pt>
                <c:pt idx="3050">
                  <c:v>42963.07476851852</c:v>
                </c:pt>
                <c:pt idx="3051">
                  <c:v>42963.075000000004</c:v>
                </c:pt>
                <c:pt idx="3052">
                  <c:v>42963.075231481482</c:v>
                </c:pt>
                <c:pt idx="3053">
                  <c:v>42963.075462962959</c:v>
                </c:pt>
                <c:pt idx="3054">
                  <c:v>42963.075694444451</c:v>
                </c:pt>
                <c:pt idx="3055">
                  <c:v>42963.075925925928</c:v>
                </c:pt>
                <c:pt idx="3056">
                  <c:v>42963.076157407413</c:v>
                </c:pt>
                <c:pt idx="3057">
                  <c:v>42963.076388888891</c:v>
                </c:pt>
                <c:pt idx="3058">
                  <c:v>42963.076620370368</c:v>
                </c:pt>
                <c:pt idx="3059">
                  <c:v>42963.076851851853</c:v>
                </c:pt>
                <c:pt idx="3060">
                  <c:v>42963.077083333323</c:v>
                </c:pt>
                <c:pt idx="3061">
                  <c:v>42963.077314814815</c:v>
                </c:pt>
                <c:pt idx="3062">
                  <c:v>42963.077546296299</c:v>
                </c:pt>
                <c:pt idx="3063">
                  <c:v>42963.077777777777</c:v>
                </c:pt>
                <c:pt idx="3064">
                  <c:v>42963.078009259261</c:v>
                </c:pt>
                <c:pt idx="3065">
                  <c:v>42963.078240740739</c:v>
                </c:pt>
                <c:pt idx="3066">
                  <c:v>42963.078472222223</c:v>
                </c:pt>
                <c:pt idx="3067">
                  <c:v>42963.078703703693</c:v>
                </c:pt>
                <c:pt idx="3068">
                  <c:v>42963.078935185193</c:v>
                </c:pt>
                <c:pt idx="3069">
                  <c:v>42963.079166666663</c:v>
                </c:pt>
                <c:pt idx="3070">
                  <c:v>42963.079398148155</c:v>
                </c:pt>
                <c:pt idx="3071">
                  <c:v>42963.079629629625</c:v>
                </c:pt>
                <c:pt idx="3072">
                  <c:v>42963.079861111102</c:v>
                </c:pt>
                <c:pt idx="3073">
                  <c:v>42963.080092592601</c:v>
                </c:pt>
                <c:pt idx="3074">
                  <c:v>42963.080324074079</c:v>
                </c:pt>
                <c:pt idx="3075">
                  <c:v>42963.080555555563</c:v>
                </c:pt>
                <c:pt idx="3076">
                  <c:v>42963.080787037034</c:v>
                </c:pt>
                <c:pt idx="3077">
                  <c:v>42963.081018518518</c:v>
                </c:pt>
                <c:pt idx="3078">
                  <c:v>42963.081250000003</c:v>
                </c:pt>
                <c:pt idx="3079">
                  <c:v>42963.081481481473</c:v>
                </c:pt>
                <c:pt idx="3080">
                  <c:v>42963.081712962965</c:v>
                </c:pt>
                <c:pt idx="3081">
                  <c:v>42963.081944444442</c:v>
                </c:pt>
                <c:pt idx="3082">
                  <c:v>42963.082175925934</c:v>
                </c:pt>
                <c:pt idx="3083">
                  <c:v>42963.082407407412</c:v>
                </c:pt>
                <c:pt idx="3084">
                  <c:v>42963.082638888896</c:v>
                </c:pt>
                <c:pt idx="3085">
                  <c:v>42963.082870370388</c:v>
                </c:pt>
                <c:pt idx="3086">
                  <c:v>42963.083101851844</c:v>
                </c:pt>
                <c:pt idx="3087">
                  <c:v>42963.083333333336</c:v>
                </c:pt>
                <c:pt idx="3088">
                  <c:v>42963.083564814806</c:v>
                </c:pt>
                <c:pt idx="3089">
                  <c:v>42963.083796296298</c:v>
                </c:pt>
                <c:pt idx="3090">
                  <c:v>42963.084027777782</c:v>
                </c:pt>
                <c:pt idx="3091">
                  <c:v>42963.084259259267</c:v>
                </c:pt>
                <c:pt idx="3092">
                  <c:v>42963.084490740737</c:v>
                </c:pt>
                <c:pt idx="3093">
                  <c:v>42963.084722222222</c:v>
                </c:pt>
                <c:pt idx="3094">
                  <c:v>42963.084953703707</c:v>
                </c:pt>
                <c:pt idx="3095">
                  <c:v>42963.085185185184</c:v>
                </c:pt>
                <c:pt idx="3096">
                  <c:v>42963.085416666661</c:v>
                </c:pt>
                <c:pt idx="3097">
                  <c:v>42963.085648148153</c:v>
                </c:pt>
                <c:pt idx="3098">
                  <c:v>42963.085879629631</c:v>
                </c:pt>
                <c:pt idx="3099">
                  <c:v>42963.086111111108</c:v>
                </c:pt>
                <c:pt idx="3100">
                  <c:v>42963.086342592593</c:v>
                </c:pt>
                <c:pt idx="3101">
                  <c:v>42963.086574074092</c:v>
                </c:pt>
                <c:pt idx="3102">
                  <c:v>42963.086805555562</c:v>
                </c:pt>
                <c:pt idx="3103">
                  <c:v>42963.087037037039</c:v>
                </c:pt>
                <c:pt idx="3104">
                  <c:v>42963.087268518517</c:v>
                </c:pt>
                <c:pt idx="3105">
                  <c:v>42963.087500000001</c:v>
                </c:pt>
                <c:pt idx="3106">
                  <c:v>42963.087731481479</c:v>
                </c:pt>
                <c:pt idx="3107">
                  <c:v>42963.087962962964</c:v>
                </c:pt>
                <c:pt idx="3108">
                  <c:v>42963.088194444448</c:v>
                </c:pt>
                <c:pt idx="3109">
                  <c:v>42963.088425925933</c:v>
                </c:pt>
                <c:pt idx="3110">
                  <c:v>42963.088657407417</c:v>
                </c:pt>
                <c:pt idx="3111">
                  <c:v>42963.088888888895</c:v>
                </c:pt>
                <c:pt idx="3112">
                  <c:v>42963.089120370372</c:v>
                </c:pt>
                <c:pt idx="3113">
                  <c:v>42963.08935185185</c:v>
                </c:pt>
                <c:pt idx="3114">
                  <c:v>42963.089583333334</c:v>
                </c:pt>
                <c:pt idx="3115">
                  <c:v>42963.089814814812</c:v>
                </c:pt>
                <c:pt idx="3116">
                  <c:v>42963.090046296296</c:v>
                </c:pt>
                <c:pt idx="3117">
                  <c:v>42963.090277777781</c:v>
                </c:pt>
                <c:pt idx="3118">
                  <c:v>42963.090509259258</c:v>
                </c:pt>
                <c:pt idx="3119">
                  <c:v>42963.090740740729</c:v>
                </c:pt>
                <c:pt idx="3120">
                  <c:v>42963.09097222222</c:v>
                </c:pt>
                <c:pt idx="3121">
                  <c:v>42963.091203703698</c:v>
                </c:pt>
                <c:pt idx="3122">
                  <c:v>42963.091435185175</c:v>
                </c:pt>
                <c:pt idx="3123">
                  <c:v>42963.091666666653</c:v>
                </c:pt>
                <c:pt idx="3124">
                  <c:v>42963.091898148152</c:v>
                </c:pt>
                <c:pt idx="3125">
                  <c:v>42963.092129629622</c:v>
                </c:pt>
                <c:pt idx="3126">
                  <c:v>42963.092361111107</c:v>
                </c:pt>
                <c:pt idx="3127">
                  <c:v>42963.092592592591</c:v>
                </c:pt>
                <c:pt idx="3128">
                  <c:v>42963.092824074083</c:v>
                </c:pt>
                <c:pt idx="3129">
                  <c:v>42963.093055555546</c:v>
                </c:pt>
                <c:pt idx="3130">
                  <c:v>42963.093287037031</c:v>
                </c:pt>
                <c:pt idx="3131">
                  <c:v>42963.093518518515</c:v>
                </c:pt>
                <c:pt idx="3132">
                  <c:v>42963.093749999993</c:v>
                </c:pt>
                <c:pt idx="3133">
                  <c:v>42963.093981481477</c:v>
                </c:pt>
                <c:pt idx="3134">
                  <c:v>42963.094212962962</c:v>
                </c:pt>
                <c:pt idx="3135">
                  <c:v>42963.094444444447</c:v>
                </c:pt>
                <c:pt idx="3136">
                  <c:v>42963.094675925931</c:v>
                </c:pt>
                <c:pt idx="3137">
                  <c:v>42963.094907407409</c:v>
                </c:pt>
                <c:pt idx="3138">
                  <c:v>42963.095138888886</c:v>
                </c:pt>
                <c:pt idx="3139">
                  <c:v>42963.095370370371</c:v>
                </c:pt>
                <c:pt idx="3140">
                  <c:v>42963.095601851848</c:v>
                </c:pt>
                <c:pt idx="3141">
                  <c:v>42963.095833333326</c:v>
                </c:pt>
                <c:pt idx="3142">
                  <c:v>42963.09606481481</c:v>
                </c:pt>
                <c:pt idx="3143">
                  <c:v>42963.096296296302</c:v>
                </c:pt>
                <c:pt idx="3144">
                  <c:v>42963.09652777778</c:v>
                </c:pt>
                <c:pt idx="3145">
                  <c:v>42963.096759259257</c:v>
                </c:pt>
                <c:pt idx="3146">
                  <c:v>42963.096990740734</c:v>
                </c:pt>
                <c:pt idx="3147">
                  <c:v>42963.097222222212</c:v>
                </c:pt>
                <c:pt idx="3148">
                  <c:v>42963.097453703696</c:v>
                </c:pt>
                <c:pt idx="3149">
                  <c:v>42963.097685185181</c:v>
                </c:pt>
                <c:pt idx="3150">
                  <c:v>42963.097916666658</c:v>
                </c:pt>
                <c:pt idx="3151">
                  <c:v>42963.098148148158</c:v>
                </c:pt>
                <c:pt idx="3152">
                  <c:v>42963.098379629628</c:v>
                </c:pt>
                <c:pt idx="3153">
                  <c:v>42963.098611111105</c:v>
                </c:pt>
                <c:pt idx="3154">
                  <c:v>42963.09884259259</c:v>
                </c:pt>
                <c:pt idx="3155">
                  <c:v>42963.099074074082</c:v>
                </c:pt>
                <c:pt idx="3156">
                  <c:v>42963.099305555552</c:v>
                </c:pt>
                <c:pt idx="3157">
                  <c:v>42963.099537037036</c:v>
                </c:pt>
                <c:pt idx="3158">
                  <c:v>42963.099768518514</c:v>
                </c:pt>
                <c:pt idx="3159">
                  <c:v>42963.1</c:v>
                </c:pt>
                <c:pt idx="3160">
                  <c:v>42963.100231481483</c:v>
                </c:pt>
                <c:pt idx="3161">
                  <c:v>42963.100462962953</c:v>
                </c:pt>
                <c:pt idx="3162">
                  <c:v>42963.100694444453</c:v>
                </c:pt>
                <c:pt idx="3163">
                  <c:v>42963.100925925923</c:v>
                </c:pt>
                <c:pt idx="3164">
                  <c:v>42963.101157407407</c:v>
                </c:pt>
                <c:pt idx="3165">
                  <c:v>42963.101388888885</c:v>
                </c:pt>
                <c:pt idx="3166">
                  <c:v>42963.101620370362</c:v>
                </c:pt>
                <c:pt idx="3167">
                  <c:v>42963.101851851854</c:v>
                </c:pt>
                <c:pt idx="3168">
                  <c:v>42963.102083333324</c:v>
                </c:pt>
                <c:pt idx="3169">
                  <c:v>42963.102314814816</c:v>
                </c:pt>
                <c:pt idx="3170">
                  <c:v>42963.102546296293</c:v>
                </c:pt>
                <c:pt idx="3171">
                  <c:v>42963.102777777778</c:v>
                </c:pt>
                <c:pt idx="3172">
                  <c:v>42963.103009259255</c:v>
                </c:pt>
                <c:pt idx="3173">
                  <c:v>42963.103240740733</c:v>
                </c:pt>
                <c:pt idx="3174">
                  <c:v>42963.103472222225</c:v>
                </c:pt>
                <c:pt idx="3175">
                  <c:v>42963.103703703688</c:v>
                </c:pt>
                <c:pt idx="3176">
                  <c:v>42963.103935185187</c:v>
                </c:pt>
                <c:pt idx="3177">
                  <c:v>42963.104166666657</c:v>
                </c:pt>
                <c:pt idx="3178">
                  <c:v>42963.104398148156</c:v>
                </c:pt>
                <c:pt idx="3179">
                  <c:v>42963.104629629626</c:v>
                </c:pt>
                <c:pt idx="3180">
                  <c:v>42963.104861111104</c:v>
                </c:pt>
                <c:pt idx="3181">
                  <c:v>42963.105092592596</c:v>
                </c:pt>
                <c:pt idx="3182">
                  <c:v>42963.105324074073</c:v>
                </c:pt>
                <c:pt idx="3183">
                  <c:v>42963.105555555558</c:v>
                </c:pt>
                <c:pt idx="3184">
                  <c:v>42963.105787037028</c:v>
                </c:pt>
                <c:pt idx="3185">
                  <c:v>42963.106018518527</c:v>
                </c:pt>
                <c:pt idx="3186">
                  <c:v>42963.106250000004</c:v>
                </c:pt>
                <c:pt idx="3187">
                  <c:v>42963.106481481474</c:v>
                </c:pt>
                <c:pt idx="3188">
                  <c:v>42963.106712962966</c:v>
                </c:pt>
                <c:pt idx="3189">
                  <c:v>42963.106944444451</c:v>
                </c:pt>
                <c:pt idx="3190">
                  <c:v>42963.107175925928</c:v>
                </c:pt>
                <c:pt idx="3191">
                  <c:v>42963.107407407406</c:v>
                </c:pt>
                <c:pt idx="3192">
                  <c:v>42963.107638888891</c:v>
                </c:pt>
                <c:pt idx="3193">
                  <c:v>42963.107870370368</c:v>
                </c:pt>
                <c:pt idx="3194">
                  <c:v>42963.108101851845</c:v>
                </c:pt>
                <c:pt idx="3195">
                  <c:v>42963.10833333333</c:v>
                </c:pt>
                <c:pt idx="3196">
                  <c:v>42963.108564814815</c:v>
                </c:pt>
                <c:pt idx="3197">
                  <c:v>42963.108796296299</c:v>
                </c:pt>
                <c:pt idx="3198">
                  <c:v>42963.109027777777</c:v>
                </c:pt>
                <c:pt idx="3199">
                  <c:v>42963.109259259261</c:v>
                </c:pt>
                <c:pt idx="3200">
                  <c:v>42963.109490740731</c:v>
                </c:pt>
                <c:pt idx="3201">
                  <c:v>42963.109722222216</c:v>
                </c:pt>
                <c:pt idx="3202">
                  <c:v>42963.109953703693</c:v>
                </c:pt>
                <c:pt idx="3203">
                  <c:v>42963.110185185185</c:v>
                </c:pt>
                <c:pt idx="3204">
                  <c:v>42963.11041666667</c:v>
                </c:pt>
                <c:pt idx="3205">
                  <c:v>42963.110648148155</c:v>
                </c:pt>
                <c:pt idx="3206">
                  <c:v>42963.110879629632</c:v>
                </c:pt>
                <c:pt idx="3207">
                  <c:v>42963.111111111102</c:v>
                </c:pt>
                <c:pt idx="3208">
                  <c:v>42963.111342592594</c:v>
                </c:pt>
                <c:pt idx="3209">
                  <c:v>42963.111574074079</c:v>
                </c:pt>
                <c:pt idx="3210">
                  <c:v>42963.111805555556</c:v>
                </c:pt>
                <c:pt idx="3211">
                  <c:v>42963.112037037041</c:v>
                </c:pt>
                <c:pt idx="3212">
                  <c:v>42963.112268518518</c:v>
                </c:pt>
                <c:pt idx="3213">
                  <c:v>42963.112500000003</c:v>
                </c:pt>
                <c:pt idx="3214">
                  <c:v>42963.11273148148</c:v>
                </c:pt>
                <c:pt idx="3215">
                  <c:v>42963.112962962965</c:v>
                </c:pt>
                <c:pt idx="3216">
                  <c:v>42963.113194444442</c:v>
                </c:pt>
                <c:pt idx="3217">
                  <c:v>42963.113425925927</c:v>
                </c:pt>
                <c:pt idx="3218">
                  <c:v>42963.113657407412</c:v>
                </c:pt>
                <c:pt idx="3219">
                  <c:v>42963.113888888889</c:v>
                </c:pt>
                <c:pt idx="3220">
                  <c:v>42963.114120370381</c:v>
                </c:pt>
                <c:pt idx="3221">
                  <c:v>42963.114351851851</c:v>
                </c:pt>
                <c:pt idx="3222">
                  <c:v>42963.114583333336</c:v>
                </c:pt>
                <c:pt idx="3223">
                  <c:v>42963.114814814813</c:v>
                </c:pt>
                <c:pt idx="3224">
                  <c:v>42963.115046296298</c:v>
                </c:pt>
                <c:pt idx="3225">
                  <c:v>42963.115277777782</c:v>
                </c:pt>
                <c:pt idx="3226">
                  <c:v>42963.11550925926</c:v>
                </c:pt>
                <c:pt idx="3227">
                  <c:v>42963.11574074073</c:v>
                </c:pt>
                <c:pt idx="3228">
                  <c:v>42963.115972222222</c:v>
                </c:pt>
                <c:pt idx="3229">
                  <c:v>42963.116203703707</c:v>
                </c:pt>
                <c:pt idx="3230">
                  <c:v>42963.116435185191</c:v>
                </c:pt>
                <c:pt idx="3231">
                  <c:v>42963.116666666661</c:v>
                </c:pt>
                <c:pt idx="3232">
                  <c:v>42963.116898148161</c:v>
                </c:pt>
                <c:pt idx="3233">
                  <c:v>42963.117129629623</c:v>
                </c:pt>
                <c:pt idx="3234">
                  <c:v>42963.117361111101</c:v>
                </c:pt>
                <c:pt idx="3235">
                  <c:v>42963.117592592593</c:v>
                </c:pt>
                <c:pt idx="3236">
                  <c:v>42963.117824074085</c:v>
                </c:pt>
                <c:pt idx="3237">
                  <c:v>42963.118055555562</c:v>
                </c:pt>
                <c:pt idx="3238">
                  <c:v>42963.118287037039</c:v>
                </c:pt>
                <c:pt idx="3239">
                  <c:v>42963.118518518524</c:v>
                </c:pt>
                <c:pt idx="3240">
                  <c:v>42963.118750000001</c:v>
                </c:pt>
                <c:pt idx="3241">
                  <c:v>42963.118981481479</c:v>
                </c:pt>
                <c:pt idx="3242">
                  <c:v>42963.119212962971</c:v>
                </c:pt>
                <c:pt idx="3243">
                  <c:v>42963.119444444441</c:v>
                </c:pt>
                <c:pt idx="3244">
                  <c:v>42963.119675925933</c:v>
                </c:pt>
                <c:pt idx="3245">
                  <c:v>42963.11990740741</c:v>
                </c:pt>
                <c:pt idx="3246">
                  <c:v>42963.120138888888</c:v>
                </c:pt>
                <c:pt idx="3247">
                  <c:v>42963.120370370372</c:v>
                </c:pt>
                <c:pt idx="3248">
                  <c:v>42963.120601851842</c:v>
                </c:pt>
                <c:pt idx="3249">
                  <c:v>42963.120833333334</c:v>
                </c:pt>
                <c:pt idx="3250">
                  <c:v>42963.121064814797</c:v>
                </c:pt>
                <c:pt idx="3251">
                  <c:v>42963.121296296296</c:v>
                </c:pt>
                <c:pt idx="3252">
                  <c:v>42963.121527777774</c:v>
                </c:pt>
                <c:pt idx="3253">
                  <c:v>42963.121759259251</c:v>
                </c:pt>
                <c:pt idx="3254">
                  <c:v>42963.121990740729</c:v>
                </c:pt>
                <c:pt idx="3255">
                  <c:v>42963.12222222222</c:v>
                </c:pt>
                <c:pt idx="3256">
                  <c:v>42963.122453703698</c:v>
                </c:pt>
                <c:pt idx="3257">
                  <c:v>42963.122685185175</c:v>
                </c:pt>
                <c:pt idx="3258">
                  <c:v>42963.12291666666</c:v>
                </c:pt>
                <c:pt idx="3259">
                  <c:v>42963.123148148145</c:v>
                </c:pt>
                <c:pt idx="3260">
                  <c:v>42963.123379629622</c:v>
                </c:pt>
                <c:pt idx="3261">
                  <c:v>42963.123611111107</c:v>
                </c:pt>
                <c:pt idx="3262">
                  <c:v>42963.123842592584</c:v>
                </c:pt>
                <c:pt idx="3263">
                  <c:v>42963.124074074083</c:v>
                </c:pt>
                <c:pt idx="3264">
                  <c:v>42963.124305555546</c:v>
                </c:pt>
                <c:pt idx="3265">
                  <c:v>42963.124537037038</c:v>
                </c:pt>
                <c:pt idx="3266">
                  <c:v>42963.124768518508</c:v>
                </c:pt>
                <c:pt idx="3267">
                  <c:v>42963.124999999993</c:v>
                </c:pt>
                <c:pt idx="3268">
                  <c:v>42963.125231481485</c:v>
                </c:pt>
                <c:pt idx="3269">
                  <c:v>42963.125462962947</c:v>
                </c:pt>
                <c:pt idx="3270">
                  <c:v>42963.125694444447</c:v>
                </c:pt>
                <c:pt idx="3271">
                  <c:v>42963.125925925924</c:v>
                </c:pt>
                <c:pt idx="3272">
                  <c:v>42963.126157407409</c:v>
                </c:pt>
                <c:pt idx="3273">
                  <c:v>42963.126388888886</c:v>
                </c:pt>
                <c:pt idx="3274">
                  <c:v>42963.126620370371</c:v>
                </c:pt>
                <c:pt idx="3275">
                  <c:v>42963.126851851855</c:v>
                </c:pt>
                <c:pt idx="3276">
                  <c:v>42963.127083333318</c:v>
                </c:pt>
                <c:pt idx="3277">
                  <c:v>42963.12731481481</c:v>
                </c:pt>
                <c:pt idx="3278">
                  <c:v>42963.127546296295</c:v>
                </c:pt>
                <c:pt idx="3279">
                  <c:v>42963.127777777772</c:v>
                </c:pt>
                <c:pt idx="3280">
                  <c:v>42963.128009259257</c:v>
                </c:pt>
                <c:pt idx="3281">
                  <c:v>42963.128240740734</c:v>
                </c:pt>
                <c:pt idx="3282">
                  <c:v>42963.128472222212</c:v>
                </c:pt>
                <c:pt idx="3283">
                  <c:v>42963.128703703696</c:v>
                </c:pt>
                <c:pt idx="3284">
                  <c:v>42963.128935185188</c:v>
                </c:pt>
                <c:pt idx="3285">
                  <c:v>42963.129166666651</c:v>
                </c:pt>
                <c:pt idx="3286">
                  <c:v>42963.129398148158</c:v>
                </c:pt>
                <c:pt idx="3287">
                  <c:v>42963.12962962962</c:v>
                </c:pt>
                <c:pt idx="3288">
                  <c:v>42963.129861111098</c:v>
                </c:pt>
                <c:pt idx="3289">
                  <c:v>42963.13009259259</c:v>
                </c:pt>
                <c:pt idx="3290">
                  <c:v>42963.130324074082</c:v>
                </c:pt>
                <c:pt idx="3291">
                  <c:v>42963.130555555559</c:v>
                </c:pt>
                <c:pt idx="3292">
                  <c:v>42963.130787037029</c:v>
                </c:pt>
                <c:pt idx="3293">
                  <c:v>42963.131018518521</c:v>
                </c:pt>
                <c:pt idx="3294">
                  <c:v>42963.131249999999</c:v>
                </c:pt>
                <c:pt idx="3295">
                  <c:v>42963.131481481469</c:v>
                </c:pt>
                <c:pt idx="3296">
                  <c:v>42963.131712962953</c:v>
                </c:pt>
                <c:pt idx="3297">
                  <c:v>42963.131944444445</c:v>
                </c:pt>
                <c:pt idx="3298">
                  <c:v>42963.132175925923</c:v>
                </c:pt>
                <c:pt idx="3299">
                  <c:v>42963.132407407407</c:v>
                </c:pt>
                <c:pt idx="3300">
                  <c:v>42963.132638888892</c:v>
                </c:pt>
                <c:pt idx="3301">
                  <c:v>42963.132870370369</c:v>
                </c:pt>
                <c:pt idx="3302">
                  <c:v>42963.133101851847</c:v>
                </c:pt>
                <c:pt idx="3303">
                  <c:v>42963.133333333324</c:v>
                </c:pt>
                <c:pt idx="3304">
                  <c:v>42963.133564814809</c:v>
                </c:pt>
                <c:pt idx="3305">
                  <c:v>42963.133796296286</c:v>
                </c:pt>
                <c:pt idx="3306">
                  <c:v>42963.134027777778</c:v>
                </c:pt>
                <c:pt idx="3307">
                  <c:v>42963.134259259263</c:v>
                </c:pt>
                <c:pt idx="3308">
                  <c:v>42963.134490740733</c:v>
                </c:pt>
                <c:pt idx="3309">
                  <c:v>42963.134722222225</c:v>
                </c:pt>
                <c:pt idx="3310">
                  <c:v>42963.134953703695</c:v>
                </c:pt>
                <c:pt idx="3311">
                  <c:v>42963.13518518518</c:v>
                </c:pt>
                <c:pt idx="3312">
                  <c:v>42963.135416666657</c:v>
                </c:pt>
                <c:pt idx="3313">
                  <c:v>42963.135648148149</c:v>
                </c:pt>
                <c:pt idx="3314">
                  <c:v>42963.135879629626</c:v>
                </c:pt>
                <c:pt idx="3315">
                  <c:v>42963.136111111104</c:v>
                </c:pt>
                <c:pt idx="3316">
                  <c:v>42963.136342592596</c:v>
                </c:pt>
                <c:pt idx="3317">
                  <c:v>42963.13657407408</c:v>
                </c:pt>
                <c:pt idx="3318">
                  <c:v>42963.136805555558</c:v>
                </c:pt>
                <c:pt idx="3319">
                  <c:v>42963.137037037035</c:v>
                </c:pt>
                <c:pt idx="3320">
                  <c:v>42963.13726851852</c:v>
                </c:pt>
                <c:pt idx="3321">
                  <c:v>42963.137499999997</c:v>
                </c:pt>
                <c:pt idx="3322">
                  <c:v>42963.137731481474</c:v>
                </c:pt>
                <c:pt idx="3323">
                  <c:v>42963.137962962959</c:v>
                </c:pt>
                <c:pt idx="3324">
                  <c:v>42963.138194444451</c:v>
                </c:pt>
                <c:pt idx="3325">
                  <c:v>42963.138425925928</c:v>
                </c:pt>
                <c:pt idx="3326">
                  <c:v>42963.138657407413</c:v>
                </c:pt>
                <c:pt idx="3327">
                  <c:v>42963.138888888891</c:v>
                </c:pt>
                <c:pt idx="3328">
                  <c:v>42963.139120370361</c:v>
                </c:pt>
                <c:pt idx="3329">
                  <c:v>42963.139351851845</c:v>
                </c:pt>
                <c:pt idx="3330">
                  <c:v>42963.139583333323</c:v>
                </c:pt>
                <c:pt idx="3331">
                  <c:v>42963.139814814815</c:v>
                </c:pt>
                <c:pt idx="3332">
                  <c:v>42963.140046296299</c:v>
                </c:pt>
                <c:pt idx="3333">
                  <c:v>42963.140277777784</c:v>
                </c:pt>
                <c:pt idx="3334">
                  <c:v>42963.140509259261</c:v>
                </c:pt>
                <c:pt idx="3335">
                  <c:v>42963.140740740731</c:v>
                </c:pt>
                <c:pt idx="3336">
                  <c:v>42963.140972222223</c:v>
                </c:pt>
                <c:pt idx="3337">
                  <c:v>42963.141203703693</c:v>
                </c:pt>
                <c:pt idx="3338">
                  <c:v>42963.141435185185</c:v>
                </c:pt>
                <c:pt idx="3339">
                  <c:v>42963.141666666663</c:v>
                </c:pt>
                <c:pt idx="3340">
                  <c:v>42963.141898148155</c:v>
                </c:pt>
                <c:pt idx="3341">
                  <c:v>42963.142129629625</c:v>
                </c:pt>
                <c:pt idx="3342">
                  <c:v>42963.142361111102</c:v>
                </c:pt>
                <c:pt idx="3343">
                  <c:v>42963.142592592601</c:v>
                </c:pt>
                <c:pt idx="3344">
                  <c:v>42963.142824074079</c:v>
                </c:pt>
                <c:pt idx="3345">
                  <c:v>42963.143055555556</c:v>
                </c:pt>
                <c:pt idx="3346">
                  <c:v>42963.143287037034</c:v>
                </c:pt>
                <c:pt idx="3347">
                  <c:v>42963.143518518518</c:v>
                </c:pt>
                <c:pt idx="3348">
                  <c:v>42963.143749999996</c:v>
                </c:pt>
                <c:pt idx="3349">
                  <c:v>42963.143981481473</c:v>
                </c:pt>
                <c:pt idx="3350">
                  <c:v>42963.144212962972</c:v>
                </c:pt>
                <c:pt idx="3351">
                  <c:v>42963.144444444442</c:v>
                </c:pt>
                <c:pt idx="3352">
                  <c:v>42963.144675925934</c:v>
                </c:pt>
                <c:pt idx="3353">
                  <c:v>42963.144907407412</c:v>
                </c:pt>
                <c:pt idx="3354">
                  <c:v>42963.145138888889</c:v>
                </c:pt>
                <c:pt idx="3355">
                  <c:v>42963.145370370381</c:v>
                </c:pt>
                <c:pt idx="3356">
                  <c:v>42963.145601851844</c:v>
                </c:pt>
                <c:pt idx="3357">
                  <c:v>42963.145833333336</c:v>
                </c:pt>
                <c:pt idx="3358">
                  <c:v>42963.146064814806</c:v>
                </c:pt>
                <c:pt idx="3359">
                  <c:v>42963.146296296305</c:v>
                </c:pt>
                <c:pt idx="3360">
                  <c:v>42963.146527777782</c:v>
                </c:pt>
                <c:pt idx="3361">
                  <c:v>42963.14675925926</c:v>
                </c:pt>
                <c:pt idx="3362">
                  <c:v>42963.146990740737</c:v>
                </c:pt>
                <c:pt idx="3363">
                  <c:v>42963.147222222222</c:v>
                </c:pt>
                <c:pt idx="3364">
                  <c:v>42963.147453703699</c:v>
                </c:pt>
                <c:pt idx="3365">
                  <c:v>42963.147685185184</c:v>
                </c:pt>
                <c:pt idx="3366">
                  <c:v>42963.147916666661</c:v>
                </c:pt>
                <c:pt idx="3367">
                  <c:v>42963.148148148153</c:v>
                </c:pt>
                <c:pt idx="3368">
                  <c:v>42963.148379629631</c:v>
                </c:pt>
                <c:pt idx="3369">
                  <c:v>42963.148611111108</c:v>
                </c:pt>
                <c:pt idx="3370">
                  <c:v>42963.148842592593</c:v>
                </c:pt>
                <c:pt idx="3371">
                  <c:v>42963.149074074085</c:v>
                </c:pt>
                <c:pt idx="3372">
                  <c:v>42963.149305555555</c:v>
                </c:pt>
                <c:pt idx="3373">
                  <c:v>42963.149537037039</c:v>
                </c:pt>
                <c:pt idx="3374">
                  <c:v>42963.14976851851</c:v>
                </c:pt>
                <c:pt idx="3375">
                  <c:v>42963.15</c:v>
                </c:pt>
                <c:pt idx="3376">
                  <c:v>42963.150231481486</c:v>
                </c:pt>
                <c:pt idx="3377">
                  <c:v>42963.150462962964</c:v>
                </c:pt>
                <c:pt idx="3378">
                  <c:v>42963.150694444448</c:v>
                </c:pt>
                <c:pt idx="3379">
                  <c:v>42963.150925925933</c:v>
                </c:pt>
                <c:pt idx="3380">
                  <c:v>42963.15115740741</c:v>
                </c:pt>
                <c:pt idx="3381">
                  <c:v>42963.151388888888</c:v>
                </c:pt>
                <c:pt idx="3382">
                  <c:v>42963.151620370372</c:v>
                </c:pt>
                <c:pt idx="3383">
                  <c:v>42963.15185185185</c:v>
                </c:pt>
                <c:pt idx="3384">
                  <c:v>42963.152083333334</c:v>
                </c:pt>
                <c:pt idx="3385">
                  <c:v>42963.152314814812</c:v>
                </c:pt>
                <c:pt idx="3386">
                  <c:v>42963.152546296304</c:v>
                </c:pt>
                <c:pt idx="3387">
                  <c:v>42963.152777777781</c:v>
                </c:pt>
                <c:pt idx="3388">
                  <c:v>42963.153009259258</c:v>
                </c:pt>
                <c:pt idx="3389">
                  <c:v>42963.153240740736</c:v>
                </c:pt>
                <c:pt idx="3390">
                  <c:v>42963.15347222222</c:v>
                </c:pt>
                <c:pt idx="3391">
                  <c:v>42963.153703703698</c:v>
                </c:pt>
                <c:pt idx="3392">
                  <c:v>42963.153935185182</c:v>
                </c:pt>
                <c:pt idx="3393">
                  <c:v>42963.15416666666</c:v>
                </c:pt>
                <c:pt idx="3394">
                  <c:v>42963.154398148159</c:v>
                </c:pt>
                <c:pt idx="3395">
                  <c:v>42963.154629629629</c:v>
                </c:pt>
                <c:pt idx="3396">
                  <c:v>42963.154861111114</c:v>
                </c:pt>
                <c:pt idx="3397">
                  <c:v>42963.155092592591</c:v>
                </c:pt>
                <c:pt idx="3398">
                  <c:v>42963.155324074083</c:v>
                </c:pt>
                <c:pt idx="3399">
                  <c:v>42963.155555555553</c:v>
                </c:pt>
                <c:pt idx="3400">
                  <c:v>42963.155787037031</c:v>
                </c:pt>
                <c:pt idx="3401">
                  <c:v>42963.156018518523</c:v>
                </c:pt>
                <c:pt idx="3402">
                  <c:v>42963.156250000007</c:v>
                </c:pt>
                <c:pt idx="3403">
                  <c:v>42963.156481481485</c:v>
                </c:pt>
                <c:pt idx="3404">
                  <c:v>42963.156712962962</c:v>
                </c:pt>
                <c:pt idx="3405">
                  <c:v>42963.156944444454</c:v>
                </c:pt>
                <c:pt idx="3406">
                  <c:v>42963.157175925931</c:v>
                </c:pt>
                <c:pt idx="3407">
                  <c:v>42963.157407407409</c:v>
                </c:pt>
                <c:pt idx="3408">
                  <c:v>42963.157638888893</c:v>
                </c:pt>
                <c:pt idx="3409">
                  <c:v>42963.157870370378</c:v>
                </c:pt>
                <c:pt idx="3410">
                  <c:v>42963.158101851855</c:v>
                </c:pt>
                <c:pt idx="3411">
                  <c:v>42963.158333333333</c:v>
                </c:pt>
                <c:pt idx="3412">
                  <c:v>42963.158564814818</c:v>
                </c:pt>
                <c:pt idx="3413">
                  <c:v>42963.158796296302</c:v>
                </c:pt>
                <c:pt idx="3414">
                  <c:v>42963.15902777778</c:v>
                </c:pt>
                <c:pt idx="3415">
                  <c:v>42963.159259259264</c:v>
                </c:pt>
                <c:pt idx="3416">
                  <c:v>42963.159490740734</c:v>
                </c:pt>
                <c:pt idx="3417">
                  <c:v>42963.159722222212</c:v>
                </c:pt>
                <c:pt idx="3418">
                  <c:v>42963.159953703704</c:v>
                </c:pt>
                <c:pt idx="3419">
                  <c:v>42963.160185185181</c:v>
                </c:pt>
                <c:pt idx="3420">
                  <c:v>42963.160416666658</c:v>
                </c:pt>
                <c:pt idx="3421">
                  <c:v>42963.160648148158</c:v>
                </c:pt>
                <c:pt idx="3422">
                  <c:v>42963.160879629628</c:v>
                </c:pt>
                <c:pt idx="3423">
                  <c:v>42963.161111111098</c:v>
                </c:pt>
                <c:pt idx="3424">
                  <c:v>42963.161342592583</c:v>
                </c:pt>
                <c:pt idx="3425">
                  <c:v>42963.161574074082</c:v>
                </c:pt>
                <c:pt idx="3426">
                  <c:v>42963.161805555552</c:v>
                </c:pt>
                <c:pt idx="3427">
                  <c:v>42963.162037037036</c:v>
                </c:pt>
                <c:pt idx="3428">
                  <c:v>42963.162268518521</c:v>
                </c:pt>
                <c:pt idx="3429">
                  <c:v>42963.162499999999</c:v>
                </c:pt>
                <c:pt idx="3430">
                  <c:v>42963.162731481476</c:v>
                </c:pt>
                <c:pt idx="3431">
                  <c:v>42963.162962962953</c:v>
                </c:pt>
                <c:pt idx="3432">
                  <c:v>42963.163194444445</c:v>
                </c:pt>
                <c:pt idx="3433">
                  <c:v>42963.163425925915</c:v>
                </c:pt>
                <c:pt idx="3434">
                  <c:v>42963.163657407407</c:v>
                </c:pt>
                <c:pt idx="3435">
                  <c:v>42963.163888888885</c:v>
                </c:pt>
                <c:pt idx="3436">
                  <c:v>42963.164120370362</c:v>
                </c:pt>
                <c:pt idx="3437">
                  <c:v>42963.164351851854</c:v>
                </c:pt>
                <c:pt idx="3438">
                  <c:v>42963.164583333324</c:v>
                </c:pt>
                <c:pt idx="3439">
                  <c:v>42963.164814814816</c:v>
                </c:pt>
                <c:pt idx="3440">
                  <c:v>42963.165046296286</c:v>
                </c:pt>
                <c:pt idx="3441">
                  <c:v>42963.165277777778</c:v>
                </c:pt>
                <c:pt idx="3442">
                  <c:v>42963.165509259255</c:v>
                </c:pt>
                <c:pt idx="3443">
                  <c:v>42963.165740740726</c:v>
                </c:pt>
                <c:pt idx="3444">
                  <c:v>42963.165972222225</c:v>
                </c:pt>
                <c:pt idx="3445">
                  <c:v>42963.166203703695</c:v>
                </c:pt>
                <c:pt idx="3446">
                  <c:v>42963.166435185187</c:v>
                </c:pt>
                <c:pt idx="3447">
                  <c:v>42963.166666666657</c:v>
                </c:pt>
                <c:pt idx="3448">
                  <c:v>42963.166898148156</c:v>
                </c:pt>
                <c:pt idx="3449">
                  <c:v>42963.167129629619</c:v>
                </c:pt>
                <c:pt idx="3450">
                  <c:v>42963.167361111096</c:v>
                </c:pt>
                <c:pt idx="3451">
                  <c:v>42963.167592592596</c:v>
                </c:pt>
                <c:pt idx="3452">
                  <c:v>42963.167824074073</c:v>
                </c:pt>
                <c:pt idx="3453">
                  <c:v>42963.168055555558</c:v>
                </c:pt>
                <c:pt idx="3454">
                  <c:v>42963.168287037035</c:v>
                </c:pt>
                <c:pt idx="3455">
                  <c:v>42963.168518518527</c:v>
                </c:pt>
                <c:pt idx="3456">
                  <c:v>42963.168749999997</c:v>
                </c:pt>
                <c:pt idx="3457">
                  <c:v>42963.168981481474</c:v>
                </c:pt>
                <c:pt idx="3458">
                  <c:v>42963.169212962966</c:v>
                </c:pt>
                <c:pt idx="3459">
                  <c:v>42963.169444444444</c:v>
                </c:pt>
                <c:pt idx="3460">
                  <c:v>42963.169675925928</c:v>
                </c:pt>
                <c:pt idx="3461">
                  <c:v>42963.169907407406</c:v>
                </c:pt>
                <c:pt idx="3462">
                  <c:v>42963.170138888891</c:v>
                </c:pt>
                <c:pt idx="3463">
                  <c:v>42963.170370370368</c:v>
                </c:pt>
                <c:pt idx="3464">
                  <c:v>42963.170601851845</c:v>
                </c:pt>
                <c:pt idx="3465">
                  <c:v>42963.17083333333</c:v>
                </c:pt>
                <c:pt idx="3466">
                  <c:v>42963.171064814807</c:v>
                </c:pt>
                <c:pt idx="3467">
                  <c:v>42963.171296296299</c:v>
                </c:pt>
                <c:pt idx="3468">
                  <c:v>42963.171527777777</c:v>
                </c:pt>
                <c:pt idx="3469">
                  <c:v>42963.171759259254</c:v>
                </c:pt>
                <c:pt idx="3470">
                  <c:v>42963.171990740731</c:v>
                </c:pt>
                <c:pt idx="3471">
                  <c:v>42963.172222222223</c:v>
                </c:pt>
                <c:pt idx="3472">
                  <c:v>42963.172453703693</c:v>
                </c:pt>
                <c:pt idx="3473">
                  <c:v>42963.172685185185</c:v>
                </c:pt>
                <c:pt idx="3474">
                  <c:v>42963.17291666667</c:v>
                </c:pt>
                <c:pt idx="3475">
                  <c:v>42963.173148148147</c:v>
                </c:pt>
                <c:pt idx="3476">
                  <c:v>42963.173379629625</c:v>
                </c:pt>
                <c:pt idx="3477">
                  <c:v>42963.173611111102</c:v>
                </c:pt>
                <c:pt idx="3478">
                  <c:v>42963.173842592594</c:v>
                </c:pt>
                <c:pt idx="3479">
                  <c:v>42963.174074074079</c:v>
                </c:pt>
                <c:pt idx="3480">
                  <c:v>42963.174305555556</c:v>
                </c:pt>
                <c:pt idx="3481">
                  <c:v>42963.174537037041</c:v>
                </c:pt>
                <c:pt idx="3482">
                  <c:v>42963.174768518511</c:v>
                </c:pt>
                <c:pt idx="3483">
                  <c:v>42963.174999999996</c:v>
                </c:pt>
                <c:pt idx="3484">
                  <c:v>42963.17523148148</c:v>
                </c:pt>
                <c:pt idx="3485">
                  <c:v>42963.175462962958</c:v>
                </c:pt>
                <c:pt idx="3486">
                  <c:v>42963.175694444442</c:v>
                </c:pt>
                <c:pt idx="3487">
                  <c:v>42963.175925925927</c:v>
                </c:pt>
                <c:pt idx="3488">
                  <c:v>42963.176157407412</c:v>
                </c:pt>
                <c:pt idx="3489">
                  <c:v>42963.176388888889</c:v>
                </c:pt>
                <c:pt idx="3490">
                  <c:v>42963.176620370381</c:v>
                </c:pt>
                <c:pt idx="3491">
                  <c:v>42963.176851851851</c:v>
                </c:pt>
                <c:pt idx="3492">
                  <c:v>42963.177083333328</c:v>
                </c:pt>
                <c:pt idx="3493">
                  <c:v>42963.177314814806</c:v>
                </c:pt>
                <c:pt idx="3494">
                  <c:v>42963.177546296298</c:v>
                </c:pt>
                <c:pt idx="3495">
                  <c:v>42963.177777777775</c:v>
                </c:pt>
                <c:pt idx="3496">
                  <c:v>42963.17800925926</c:v>
                </c:pt>
                <c:pt idx="3497">
                  <c:v>42963.178240740737</c:v>
                </c:pt>
                <c:pt idx="3498">
                  <c:v>42963.178472222222</c:v>
                </c:pt>
                <c:pt idx="3499">
                  <c:v>42963.178703703699</c:v>
                </c:pt>
                <c:pt idx="3500">
                  <c:v>42963.178935185191</c:v>
                </c:pt>
                <c:pt idx="3501">
                  <c:v>42963.179166666654</c:v>
                </c:pt>
                <c:pt idx="3502">
                  <c:v>42963.179398148153</c:v>
                </c:pt>
                <c:pt idx="3503">
                  <c:v>42963.179629629623</c:v>
                </c:pt>
                <c:pt idx="3504">
                  <c:v>42963.179861111101</c:v>
                </c:pt>
                <c:pt idx="3505">
                  <c:v>42963.180092592593</c:v>
                </c:pt>
                <c:pt idx="3506">
                  <c:v>42963.180324074085</c:v>
                </c:pt>
                <c:pt idx="3507">
                  <c:v>42963.180555555562</c:v>
                </c:pt>
                <c:pt idx="3508">
                  <c:v>42963.180787037032</c:v>
                </c:pt>
                <c:pt idx="3509">
                  <c:v>42963.181018518517</c:v>
                </c:pt>
                <c:pt idx="3510">
                  <c:v>42963.181250000001</c:v>
                </c:pt>
                <c:pt idx="3511">
                  <c:v>42963.181481481472</c:v>
                </c:pt>
                <c:pt idx="3512">
                  <c:v>42963.181712962964</c:v>
                </c:pt>
                <c:pt idx="3513">
                  <c:v>42963.181944444441</c:v>
                </c:pt>
                <c:pt idx="3514">
                  <c:v>42963.182175925933</c:v>
                </c:pt>
                <c:pt idx="3515">
                  <c:v>42963.18240740741</c:v>
                </c:pt>
                <c:pt idx="3516">
                  <c:v>42963.182638888895</c:v>
                </c:pt>
                <c:pt idx="3517">
                  <c:v>42963.18287037038</c:v>
                </c:pt>
                <c:pt idx="3518">
                  <c:v>42963.183101851842</c:v>
                </c:pt>
                <c:pt idx="3519">
                  <c:v>42963.183333333334</c:v>
                </c:pt>
                <c:pt idx="3520">
                  <c:v>42963.183564814804</c:v>
                </c:pt>
                <c:pt idx="3521">
                  <c:v>42963.183796296296</c:v>
                </c:pt>
                <c:pt idx="3522">
                  <c:v>42963.184027777781</c:v>
                </c:pt>
                <c:pt idx="3523">
                  <c:v>42963.184259259266</c:v>
                </c:pt>
                <c:pt idx="3524">
                  <c:v>42963.184490740736</c:v>
                </c:pt>
                <c:pt idx="3525">
                  <c:v>42963.18472222222</c:v>
                </c:pt>
                <c:pt idx="3526">
                  <c:v>42963.184953703705</c:v>
                </c:pt>
                <c:pt idx="3527">
                  <c:v>42963.185185185175</c:v>
                </c:pt>
                <c:pt idx="3528">
                  <c:v>42963.18541666666</c:v>
                </c:pt>
                <c:pt idx="3529">
                  <c:v>42963.185648148152</c:v>
                </c:pt>
                <c:pt idx="3530">
                  <c:v>42963.185879629629</c:v>
                </c:pt>
                <c:pt idx="3531">
                  <c:v>42963.186111111114</c:v>
                </c:pt>
                <c:pt idx="3532">
                  <c:v>42963.186342592591</c:v>
                </c:pt>
                <c:pt idx="3533">
                  <c:v>42963.18657407409</c:v>
                </c:pt>
                <c:pt idx="3534">
                  <c:v>42963.186805555553</c:v>
                </c:pt>
                <c:pt idx="3535">
                  <c:v>42963.187037037038</c:v>
                </c:pt>
                <c:pt idx="3536">
                  <c:v>42963.187268518515</c:v>
                </c:pt>
                <c:pt idx="3537">
                  <c:v>42963.1875</c:v>
                </c:pt>
                <c:pt idx="3538">
                  <c:v>42963.187731481485</c:v>
                </c:pt>
                <c:pt idx="3539">
                  <c:v>42963.187962962955</c:v>
                </c:pt>
                <c:pt idx="3540">
                  <c:v>42963.188194444454</c:v>
                </c:pt>
                <c:pt idx="3541">
                  <c:v>42963.188425925931</c:v>
                </c:pt>
                <c:pt idx="3542">
                  <c:v>42963.188657407416</c:v>
                </c:pt>
                <c:pt idx="3543">
                  <c:v>42963.188888888893</c:v>
                </c:pt>
                <c:pt idx="3544">
                  <c:v>42963.189120370371</c:v>
                </c:pt>
                <c:pt idx="3545">
                  <c:v>42963.189351851855</c:v>
                </c:pt>
                <c:pt idx="3546">
                  <c:v>42963.189583333326</c:v>
                </c:pt>
                <c:pt idx="3547">
                  <c:v>42963.189814814818</c:v>
                </c:pt>
                <c:pt idx="3548">
                  <c:v>42963.190046296295</c:v>
                </c:pt>
                <c:pt idx="3549">
                  <c:v>42963.19027777778</c:v>
                </c:pt>
                <c:pt idx="3550">
                  <c:v>42963.190509259257</c:v>
                </c:pt>
                <c:pt idx="3551">
                  <c:v>42963.190740740727</c:v>
                </c:pt>
                <c:pt idx="3552">
                  <c:v>42963.190972222212</c:v>
                </c:pt>
                <c:pt idx="3553">
                  <c:v>42963.191203703696</c:v>
                </c:pt>
                <c:pt idx="3554">
                  <c:v>42963.191435185181</c:v>
                </c:pt>
                <c:pt idx="3555">
                  <c:v>42963.191666666651</c:v>
                </c:pt>
                <c:pt idx="3556">
                  <c:v>42963.191898148158</c:v>
                </c:pt>
                <c:pt idx="3557">
                  <c:v>42963.19212962962</c:v>
                </c:pt>
                <c:pt idx="3558">
                  <c:v>42963.192361111098</c:v>
                </c:pt>
                <c:pt idx="3559">
                  <c:v>42963.19259259259</c:v>
                </c:pt>
                <c:pt idx="3560">
                  <c:v>42963.192824074082</c:v>
                </c:pt>
                <c:pt idx="3561">
                  <c:v>42963.193055555552</c:v>
                </c:pt>
                <c:pt idx="3562">
                  <c:v>42963.193287037029</c:v>
                </c:pt>
                <c:pt idx="3563">
                  <c:v>42963.193518518521</c:v>
                </c:pt>
                <c:pt idx="3564">
                  <c:v>42963.193749999991</c:v>
                </c:pt>
                <c:pt idx="3565">
                  <c:v>42963.193981481469</c:v>
                </c:pt>
                <c:pt idx="3566">
                  <c:v>42963.194212962961</c:v>
                </c:pt>
                <c:pt idx="3567">
                  <c:v>42963.194444444445</c:v>
                </c:pt>
                <c:pt idx="3568">
                  <c:v>42963.194675925923</c:v>
                </c:pt>
                <c:pt idx="3569">
                  <c:v>42963.194907407407</c:v>
                </c:pt>
                <c:pt idx="3570">
                  <c:v>42963.195138888885</c:v>
                </c:pt>
                <c:pt idx="3571">
                  <c:v>42963.195370370362</c:v>
                </c:pt>
                <c:pt idx="3572">
                  <c:v>42963.195601851847</c:v>
                </c:pt>
                <c:pt idx="3573">
                  <c:v>42963.195833333324</c:v>
                </c:pt>
                <c:pt idx="3574">
                  <c:v>42963.196064814809</c:v>
                </c:pt>
                <c:pt idx="3575">
                  <c:v>42963.196296296293</c:v>
                </c:pt>
                <c:pt idx="3576">
                  <c:v>42963.196527777778</c:v>
                </c:pt>
                <c:pt idx="3577">
                  <c:v>42963.196759259255</c:v>
                </c:pt>
                <c:pt idx="3578">
                  <c:v>42963.196990740733</c:v>
                </c:pt>
                <c:pt idx="3579">
                  <c:v>42963.197222222225</c:v>
                </c:pt>
                <c:pt idx="3580">
                  <c:v>42963.197453703688</c:v>
                </c:pt>
                <c:pt idx="3581">
                  <c:v>42963.19768518518</c:v>
                </c:pt>
                <c:pt idx="3582">
                  <c:v>42963.197916666657</c:v>
                </c:pt>
                <c:pt idx="3583">
                  <c:v>42963.198148148149</c:v>
                </c:pt>
                <c:pt idx="3584">
                  <c:v>42963.198379629626</c:v>
                </c:pt>
                <c:pt idx="3585">
                  <c:v>42963.198611111104</c:v>
                </c:pt>
                <c:pt idx="3586">
                  <c:v>42963.198842592596</c:v>
                </c:pt>
                <c:pt idx="3587">
                  <c:v>42963.199074074073</c:v>
                </c:pt>
                <c:pt idx="3588">
                  <c:v>42963.19930555555</c:v>
                </c:pt>
                <c:pt idx="3589">
                  <c:v>42963.199537037035</c:v>
                </c:pt>
                <c:pt idx="3590">
                  <c:v>42963.199768518512</c:v>
                </c:pt>
                <c:pt idx="3591">
                  <c:v>42963.199999999997</c:v>
                </c:pt>
                <c:pt idx="3592">
                  <c:v>42963.200231481482</c:v>
                </c:pt>
                <c:pt idx="3593">
                  <c:v>42963.200462962959</c:v>
                </c:pt>
                <c:pt idx="3594">
                  <c:v>42963.200694444451</c:v>
                </c:pt>
                <c:pt idx="3595">
                  <c:v>42963.200925925928</c:v>
                </c:pt>
                <c:pt idx="3596">
                  <c:v>42963.201157407406</c:v>
                </c:pt>
                <c:pt idx="3597">
                  <c:v>42963.201388888883</c:v>
                </c:pt>
                <c:pt idx="3598">
                  <c:v>42963.201620370361</c:v>
                </c:pt>
                <c:pt idx="3599">
                  <c:v>42963.201851851845</c:v>
                </c:pt>
                <c:pt idx="3600">
                  <c:v>42963.202083333323</c:v>
                </c:pt>
                <c:pt idx="3601">
                  <c:v>42963.202314814815</c:v>
                </c:pt>
                <c:pt idx="3602">
                  <c:v>42963.202546296299</c:v>
                </c:pt>
                <c:pt idx="3603">
                  <c:v>42963.202777777777</c:v>
                </c:pt>
                <c:pt idx="3604">
                  <c:v>42963.203009259254</c:v>
                </c:pt>
                <c:pt idx="3605">
                  <c:v>42963.203240740731</c:v>
                </c:pt>
                <c:pt idx="3606">
                  <c:v>42963.203472222216</c:v>
                </c:pt>
                <c:pt idx="3607">
                  <c:v>42963.203703703686</c:v>
                </c:pt>
                <c:pt idx="3608">
                  <c:v>42963.203935185185</c:v>
                </c:pt>
                <c:pt idx="3609">
                  <c:v>42963.204166666663</c:v>
                </c:pt>
                <c:pt idx="3610">
                  <c:v>42963.204398148155</c:v>
                </c:pt>
                <c:pt idx="3611">
                  <c:v>42963.204629629625</c:v>
                </c:pt>
                <c:pt idx="3612">
                  <c:v>42963.204861111102</c:v>
                </c:pt>
                <c:pt idx="3613">
                  <c:v>42963.205092592594</c:v>
                </c:pt>
                <c:pt idx="3614">
                  <c:v>42963.205324074072</c:v>
                </c:pt>
                <c:pt idx="3615">
                  <c:v>42963.205555555556</c:v>
                </c:pt>
                <c:pt idx="3616">
                  <c:v>42963.205787037026</c:v>
                </c:pt>
                <c:pt idx="3617">
                  <c:v>42963.206018518518</c:v>
                </c:pt>
                <c:pt idx="3618">
                  <c:v>42963.206250000003</c:v>
                </c:pt>
                <c:pt idx="3619">
                  <c:v>42963.206481481473</c:v>
                </c:pt>
                <c:pt idx="3620">
                  <c:v>42963.206712962965</c:v>
                </c:pt>
                <c:pt idx="3621">
                  <c:v>42963.206944444442</c:v>
                </c:pt>
                <c:pt idx="3622">
                  <c:v>42963.207175925927</c:v>
                </c:pt>
                <c:pt idx="3623">
                  <c:v>42963.207407407404</c:v>
                </c:pt>
                <c:pt idx="3624">
                  <c:v>42963.207638888889</c:v>
                </c:pt>
                <c:pt idx="3625">
                  <c:v>42963.207870370381</c:v>
                </c:pt>
                <c:pt idx="3626">
                  <c:v>42963.208101851844</c:v>
                </c:pt>
                <c:pt idx="3627">
                  <c:v>42963.208333333336</c:v>
                </c:pt>
                <c:pt idx="3628">
                  <c:v>42963.208564814806</c:v>
                </c:pt>
                <c:pt idx="3629">
                  <c:v>42963.208796296298</c:v>
                </c:pt>
                <c:pt idx="3630">
                  <c:v>42963.209027777775</c:v>
                </c:pt>
                <c:pt idx="3631">
                  <c:v>42963.20925925926</c:v>
                </c:pt>
                <c:pt idx="3632">
                  <c:v>42963.20949074073</c:v>
                </c:pt>
                <c:pt idx="3633">
                  <c:v>42963.209722222215</c:v>
                </c:pt>
                <c:pt idx="3634">
                  <c:v>42963.209953703699</c:v>
                </c:pt>
                <c:pt idx="3635">
                  <c:v>42963.210185185184</c:v>
                </c:pt>
                <c:pt idx="3636">
                  <c:v>42963.210416666661</c:v>
                </c:pt>
                <c:pt idx="3637">
                  <c:v>42963.210648148153</c:v>
                </c:pt>
                <c:pt idx="3638">
                  <c:v>42963.210879629631</c:v>
                </c:pt>
                <c:pt idx="3639">
                  <c:v>42963.211111111101</c:v>
                </c:pt>
                <c:pt idx="3640">
                  <c:v>42963.211342592585</c:v>
                </c:pt>
                <c:pt idx="3641">
                  <c:v>42963.211574074085</c:v>
                </c:pt>
                <c:pt idx="3642">
                  <c:v>42963.211805555555</c:v>
                </c:pt>
                <c:pt idx="3643">
                  <c:v>42963.212037037039</c:v>
                </c:pt>
                <c:pt idx="3644">
                  <c:v>42963.212268518517</c:v>
                </c:pt>
                <c:pt idx="3645">
                  <c:v>42963.212500000001</c:v>
                </c:pt>
                <c:pt idx="3646">
                  <c:v>42963.212731481479</c:v>
                </c:pt>
                <c:pt idx="3647">
                  <c:v>42963.212962962964</c:v>
                </c:pt>
                <c:pt idx="3648">
                  <c:v>42963.213194444441</c:v>
                </c:pt>
                <c:pt idx="3649">
                  <c:v>42963.213425925926</c:v>
                </c:pt>
                <c:pt idx="3650">
                  <c:v>42963.21365740741</c:v>
                </c:pt>
                <c:pt idx="3651">
                  <c:v>42963.213888888888</c:v>
                </c:pt>
                <c:pt idx="3652">
                  <c:v>42963.214120370372</c:v>
                </c:pt>
                <c:pt idx="3653">
                  <c:v>42963.21435185185</c:v>
                </c:pt>
                <c:pt idx="3654">
                  <c:v>42963.214583333334</c:v>
                </c:pt>
                <c:pt idx="3655">
                  <c:v>42963.214814814812</c:v>
                </c:pt>
                <c:pt idx="3656">
                  <c:v>42963.215046296296</c:v>
                </c:pt>
                <c:pt idx="3657">
                  <c:v>42963.215277777781</c:v>
                </c:pt>
                <c:pt idx="3658">
                  <c:v>42963.215509259258</c:v>
                </c:pt>
                <c:pt idx="3659">
                  <c:v>42963.215740740729</c:v>
                </c:pt>
                <c:pt idx="3660">
                  <c:v>42963.21597222222</c:v>
                </c:pt>
                <c:pt idx="3661">
                  <c:v>42963.216203703705</c:v>
                </c:pt>
                <c:pt idx="3662">
                  <c:v>42963.216435185182</c:v>
                </c:pt>
                <c:pt idx="3663">
                  <c:v>42963.21666666666</c:v>
                </c:pt>
                <c:pt idx="3664">
                  <c:v>42963.216898148159</c:v>
                </c:pt>
                <c:pt idx="3665">
                  <c:v>42963.217129629622</c:v>
                </c:pt>
                <c:pt idx="3666">
                  <c:v>42963.217361111107</c:v>
                </c:pt>
                <c:pt idx="3667">
                  <c:v>42963.217592592591</c:v>
                </c:pt>
                <c:pt idx="3668">
                  <c:v>42963.217824074083</c:v>
                </c:pt>
                <c:pt idx="3669">
                  <c:v>42963.218055555553</c:v>
                </c:pt>
                <c:pt idx="3670">
                  <c:v>42963.218287037038</c:v>
                </c:pt>
                <c:pt idx="3671">
                  <c:v>42963.218518518523</c:v>
                </c:pt>
                <c:pt idx="3672">
                  <c:v>42963.21875</c:v>
                </c:pt>
                <c:pt idx="3673">
                  <c:v>42963.218981481485</c:v>
                </c:pt>
                <c:pt idx="3674">
                  <c:v>42963.219212962962</c:v>
                </c:pt>
                <c:pt idx="3675">
                  <c:v>42963.219444444447</c:v>
                </c:pt>
                <c:pt idx="3676">
                  <c:v>42963.219675925931</c:v>
                </c:pt>
                <c:pt idx="3677">
                  <c:v>42963.219907407409</c:v>
                </c:pt>
                <c:pt idx="3678">
                  <c:v>42963.220138888886</c:v>
                </c:pt>
                <c:pt idx="3679">
                  <c:v>42963.220370370371</c:v>
                </c:pt>
                <c:pt idx="3680">
                  <c:v>42963.220601851848</c:v>
                </c:pt>
                <c:pt idx="3681">
                  <c:v>42963.220833333326</c:v>
                </c:pt>
                <c:pt idx="3682">
                  <c:v>42963.221064814803</c:v>
                </c:pt>
                <c:pt idx="3683">
                  <c:v>42963.221296296295</c:v>
                </c:pt>
                <c:pt idx="3684">
                  <c:v>42963.221527777772</c:v>
                </c:pt>
                <c:pt idx="3685">
                  <c:v>42963.22175925925</c:v>
                </c:pt>
                <c:pt idx="3686">
                  <c:v>42963.221990740727</c:v>
                </c:pt>
                <c:pt idx="3687">
                  <c:v>42963.222222222212</c:v>
                </c:pt>
                <c:pt idx="3688">
                  <c:v>42963.222453703696</c:v>
                </c:pt>
                <c:pt idx="3689">
                  <c:v>42963.222685185181</c:v>
                </c:pt>
                <c:pt idx="3690">
                  <c:v>42963.222916666658</c:v>
                </c:pt>
                <c:pt idx="3691">
                  <c:v>42963.22314814815</c:v>
                </c:pt>
                <c:pt idx="3692">
                  <c:v>42963.22337962962</c:v>
                </c:pt>
                <c:pt idx="3693">
                  <c:v>42963.223611111098</c:v>
                </c:pt>
                <c:pt idx="3694">
                  <c:v>42963.223842592583</c:v>
                </c:pt>
                <c:pt idx="3695">
                  <c:v>42963.224074074082</c:v>
                </c:pt>
                <c:pt idx="3696">
                  <c:v>42963.224305555552</c:v>
                </c:pt>
                <c:pt idx="3697">
                  <c:v>42963.224537037036</c:v>
                </c:pt>
                <c:pt idx="3698">
                  <c:v>42963.224768518514</c:v>
                </c:pt>
                <c:pt idx="3699">
                  <c:v>42963.224999999999</c:v>
                </c:pt>
                <c:pt idx="3700">
                  <c:v>42963.225231481476</c:v>
                </c:pt>
                <c:pt idx="3701">
                  <c:v>42963.225462962946</c:v>
                </c:pt>
                <c:pt idx="3702">
                  <c:v>42963.225694444445</c:v>
                </c:pt>
                <c:pt idx="3703">
                  <c:v>42963.225925925915</c:v>
                </c:pt>
                <c:pt idx="3704">
                  <c:v>42963.226157407407</c:v>
                </c:pt>
                <c:pt idx="3705">
                  <c:v>42963.226388888885</c:v>
                </c:pt>
                <c:pt idx="3706">
                  <c:v>42963.226620370362</c:v>
                </c:pt>
                <c:pt idx="3707">
                  <c:v>42963.226851851854</c:v>
                </c:pt>
                <c:pt idx="3708">
                  <c:v>42963.227083333317</c:v>
                </c:pt>
                <c:pt idx="3709">
                  <c:v>42963.227314814809</c:v>
                </c:pt>
                <c:pt idx="3710">
                  <c:v>42963.227546296286</c:v>
                </c:pt>
                <c:pt idx="3711">
                  <c:v>42963.227777777771</c:v>
                </c:pt>
                <c:pt idx="3712">
                  <c:v>42963.228009259255</c:v>
                </c:pt>
                <c:pt idx="3713">
                  <c:v>42963.228240740733</c:v>
                </c:pt>
                <c:pt idx="3714">
                  <c:v>42963.228472222225</c:v>
                </c:pt>
                <c:pt idx="3715">
                  <c:v>42963.228703703688</c:v>
                </c:pt>
                <c:pt idx="3716">
                  <c:v>42963.228935185187</c:v>
                </c:pt>
                <c:pt idx="3717">
                  <c:v>42963.22916666665</c:v>
                </c:pt>
                <c:pt idx="3718">
                  <c:v>42963.229398148149</c:v>
                </c:pt>
                <c:pt idx="3719">
                  <c:v>42963.229629629619</c:v>
                </c:pt>
                <c:pt idx="3720">
                  <c:v>42963.229861111096</c:v>
                </c:pt>
                <c:pt idx="3721">
                  <c:v>42963.230092592596</c:v>
                </c:pt>
                <c:pt idx="3722">
                  <c:v>42963.230324074073</c:v>
                </c:pt>
                <c:pt idx="3723">
                  <c:v>42963.230555555558</c:v>
                </c:pt>
                <c:pt idx="3724">
                  <c:v>42963.230787037028</c:v>
                </c:pt>
                <c:pt idx="3725">
                  <c:v>42963.23101851852</c:v>
                </c:pt>
                <c:pt idx="3726">
                  <c:v>42963.231249999997</c:v>
                </c:pt>
                <c:pt idx="3727">
                  <c:v>42963.231481481467</c:v>
                </c:pt>
                <c:pt idx="3728">
                  <c:v>42963.231712962959</c:v>
                </c:pt>
                <c:pt idx="3729">
                  <c:v>42963.231944444444</c:v>
                </c:pt>
                <c:pt idx="3730">
                  <c:v>42963.232175925928</c:v>
                </c:pt>
                <c:pt idx="3731">
                  <c:v>42963.232407407406</c:v>
                </c:pt>
                <c:pt idx="3732">
                  <c:v>42963.232638888891</c:v>
                </c:pt>
                <c:pt idx="3733">
                  <c:v>42963.232870370368</c:v>
                </c:pt>
                <c:pt idx="3734">
                  <c:v>42963.233101851838</c:v>
                </c:pt>
                <c:pt idx="3735">
                  <c:v>42963.233333333323</c:v>
                </c:pt>
                <c:pt idx="3736">
                  <c:v>42963.233564814807</c:v>
                </c:pt>
                <c:pt idx="3737">
                  <c:v>42963.233796296292</c:v>
                </c:pt>
                <c:pt idx="3738">
                  <c:v>42963.234027777777</c:v>
                </c:pt>
                <c:pt idx="3739">
                  <c:v>42963.234259259261</c:v>
                </c:pt>
                <c:pt idx="3740">
                  <c:v>42963.234490740731</c:v>
                </c:pt>
                <c:pt idx="3741">
                  <c:v>42963.234722222216</c:v>
                </c:pt>
                <c:pt idx="3742">
                  <c:v>42963.234953703693</c:v>
                </c:pt>
                <c:pt idx="3743">
                  <c:v>42963.235185185178</c:v>
                </c:pt>
                <c:pt idx="3744">
                  <c:v>42963.235416666663</c:v>
                </c:pt>
                <c:pt idx="3745">
                  <c:v>42963.235648148147</c:v>
                </c:pt>
                <c:pt idx="3746">
                  <c:v>42963.235879629625</c:v>
                </c:pt>
                <c:pt idx="3747">
                  <c:v>42963.236111111102</c:v>
                </c:pt>
                <c:pt idx="3748">
                  <c:v>42963.236342592594</c:v>
                </c:pt>
                <c:pt idx="3749">
                  <c:v>42963.236574074079</c:v>
                </c:pt>
                <c:pt idx="3750">
                  <c:v>42963.236805555556</c:v>
                </c:pt>
                <c:pt idx="3751">
                  <c:v>42963.237037037034</c:v>
                </c:pt>
                <c:pt idx="3752">
                  <c:v>42963.237268518511</c:v>
                </c:pt>
                <c:pt idx="3753">
                  <c:v>42963.237499999996</c:v>
                </c:pt>
                <c:pt idx="3754">
                  <c:v>42963.237731481473</c:v>
                </c:pt>
                <c:pt idx="3755">
                  <c:v>42963.237962962958</c:v>
                </c:pt>
                <c:pt idx="3756">
                  <c:v>42963.238194444442</c:v>
                </c:pt>
                <c:pt idx="3757">
                  <c:v>42963.238425925927</c:v>
                </c:pt>
                <c:pt idx="3758">
                  <c:v>42963.238657407412</c:v>
                </c:pt>
                <c:pt idx="3759">
                  <c:v>42963.238888888889</c:v>
                </c:pt>
                <c:pt idx="3760">
                  <c:v>42963.239120370374</c:v>
                </c:pt>
                <c:pt idx="3761">
                  <c:v>42963.239351851844</c:v>
                </c:pt>
                <c:pt idx="3762">
                  <c:v>42963.239583333328</c:v>
                </c:pt>
                <c:pt idx="3763">
                  <c:v>42963.239814814806</c:v>
                </c:pt>
                <c:pt idx="3764">
                  <c:v>42963.240046296298</c:v>
                </c:pt>
                <c:pt idx="3765">
                  <c:v>42963.240277777782</c:v>
                </c:pt>
                <c:pt idx="3766">
                  <c:v>42963.24050925926</c:v>
                </c:pt>
                <c:pt idx="3767">
                  <c:v>42963.24074074073</c:v>
                </c:pt>
                <c:pt idx="3768">
                  <c:v>42963.240972222222</c:v>
                </c:pt>
                <c:pt idx="3769">
                  <c:v>42963.241203703699</c:v>
                </c:pt>
                <c:pt idx="3770">
                  <c:v>42963.241435185184</c:v>
                </c:pt>
                <c:pt idx="3771">
                  <c:v>42963.241666666654</c:v>
                </c:pt>
                <c:pt idx="3772">
                  <c:v>42963.241898148153</c:v>
                </c:pt>
                <c:pt idx="3773">
                  <c:v>42963.242129629623</c:v>
                </c:pt>
                <c:pt idx="3774">
                  <c:v>42963.242361111101</c:v>
                </c:pt>
                <c:pt idx="3775">
                  <c:v>42963.242592592593</c:v>
                </c:pt>
                <c:pt idx="3776">
                  <c:v>42963.242824074085</c:v>
                </c:pt>
                <c:pt idx="3777">
                  <c:v>42963.243055555555</c:v>
                </c:pt>
                <c:pt idx="3778">
                  <c:v>42963.243287037032</c:v>
                </c:pt>
                <c:pt idx="3779">
                  <c:v>42963.243518518517</c:v>
                </c:pt>
                <c:pt idx="3780">
                  <c:v>42963.243749999994</c:v>
                </c:pt>
                <c:pt idx="3781">
                  <c:v>42963.243981481472</c:v>
                </c:pt>
                <c:pt idx="3782">
                  <c:v>42963.244212962971</c:v>
                </c:pt>
                <c:pt idx="3783">
                  <c:v>42963.244444444441</c:v>
                </c:pt>
                <c:pt idx="3784">
                  <c:v>42963.244675925933</c:v>
                </c:pt>
                <c:pt idx="3785">
                  <c:v>42963.24490740741</c:v>
                </c:pt>
                <c:pt idx="3786">
                  <c:v>42963.245138888888</c:v>
                </c:pt>
                <c:pt idx="3787">
                  <c:v>42963.245370370372</c:v>
                </c:pt>
                <c:pt idx="3788">
                  <c:v>42963.245601851842</c:v>
                </c:pt>
                <c:pt idx="3789">
                  <c:v>42963.245833333334</c:v>
                </c:pt>
                <c:pt idx="3790">
                  <c:v>42963.246064814804</c:v>
                </c:pt>
                <c:pt idx="3791">
                  <c:v>42963.246296296304</c:v>
                </c:pt>
                <c:pt idx="3792">
                  <c:v>42963.246527777781</c:v>
                </c:pt>
                <c:pt idx="3793">
                  <c:v>42963.246759259258</c:v>
                </c:pt>
                <c:pt idx="3794">
                  <c:v>42963.246990740736</c:v>
                </c:pt>
                <c:pt idx="3795">
                  <c:v>42963.24722222222</c:v>
                </c:pt>
                <c:pt idx="3796">
                  <c:v>42963.247453703698</c:v>
                </c:pt>
                <c:pt idx="3797">
                  <c:v>42963.247685185175</c:v>
                </c:pt>
                <c:pt idx="3798">
                  <c:v>42963.24791666666</c:v>
                </c:pt>
                <c:pt idx="3799">
                  <c:v>42963.248148148152</c:v>
                </c:pt>
                <c:pt idx="3800">
                  <c:v>42963.248379629629</c:v>
                </c:pt>
                <c:pt idx="3801">
                  <c:v>42963.248611111114</c:v>
                </c:pt>
                <c:pt idx="3802">
                  <c:v>42963.248842592591</c:v>
                </c:pt>
                <c:pt idx="3803">
                  <c:v>42963.249074074083</c:v>
                </c:pt>
                <c:pt idx="3804">
                  <c:v>42963.249305555546</c:v>
                </c:pt>
                <c:pt idx="3805">
                  <c:v>42963.249537037038</c:v>
                </c:pt>
                <c:pt idx="3806">
                  <c:v>42963.249768518508</c:v>
                </c:pt>
                <c:pt idx="3807">
                  <c:v>42963.25</c:v>
                </c:pt>
                <c:pt idx="3808">
                  <c:v>42963.250231481492</c:v>
                </c:pt>
                <c:pt idx="3809">
                  <c:v>42963.250462962955</c:v>
                </c:pt>
                <c:pt idx="3810">
                  <c:v>42963.250694444454</c:v>
                </c:pt>
                <c:pt idx="3811">
                  <c:v>42963.250925925931</c:v>
                </c:pt>
                <c:pt idx="3812">
                  <c:v>42963.251157407409</c:v>
                </c:pt>
                <c:pt idx="3813">
                  <c:v>42963.251388888886</c:v>
                </c:pt>
                <c:pt idx="3814">
                  <c:v>42963.251620370371</c:v>
                </c:pt>
                <c:pt idx="3815">
                  <c:v>42963.251851851855</c:v>
                </c:pt>
                <c:pt idx="3816">
                  <c:v>42963.252083333326</c:v>
                </c:pt>
                <c:pt idx="3817">
                  <c:v>42963.252314814818</c:v>
                </c:pt>
                <c:pt idx="3818">
                  <c:v>42963.252546296302</c:v>
                </c:pt>
                <c:pt idx="3819">
                  <c:v>42963.25277777778</c:v>
                </c:pt>
                <c:pt idx="3820">
                  <c:v>42963.253009259257</c:v>
                </c:pt>
                <c:pt idx="3821">
                  <c:v>42963.253240740734</c:v>
                </c:pt>
                <c:pt idx="3822">
                  <c:v>42963.253472222212</c:v>
                </c:pt>
                <c:pt idx="3823">
                  <c:v>42963.253703703696</c:v>
                </c:pt>
                <c:pt idx="3824">
                  <c:v>42963.253935185188</c:v>
                </c:pt>
                <c:pt idx="3825">
                  <c:v>42963.254166666658</c:v>
                </c:pt>
                <c:pt idx="3826">
                  <c:v>42963.254398148165</c:v>
                </c:pt>
                <c:pt idx="3827">
                  <c:v>42963.254629629628</c:v>
                </c:pt>
                <c:pt idx="3828">
                  <c:v>42963.254861111105</c:v>
                </c:pt>
                <c:pt idx="3829">
                  <c:v>42963.25509259259</c:v>
                </c:pt>
                <c:pt idx="3830">
                  <c:v>42963.255324074082</c:v>
                </c:pt>
                <c:pt idx="3831">
                  <c:v>42963.255555555559</c:v>
                </c:pt>
                <c:pt idx="3832">
                  <c:v>42963.255787037029</c:v>
                </c:pt>
                <c:pt idx="3833">
                  <c:v>42963.256018518528</c:v>
                </c:pt>
                <c:pt idx="3834">
                  <c:v>42963.256250000006</c:v>
                </c:pt>
                <c:pt idx="3835">
                  <c:v>42963.256481481476</c:v>
                </c:pt>
                <c:pt idx="3836">
                  <c:v>42963.256712962961</c:v>
                </c:pt>
                <c:pt idx="3837">
                  <c:v>42963.256944444453</c:v>
                </c:pt>
                <c:pt idx="3838">
                  <c:v>42963.257175925923</c:v>
                </c:pt>
                <c:pt idx="3839">
                  <c:v>42963.257407407407</c:v>
                </c:pt>
                <c:pt idx="3840">
                  <c:v>42963.257638888892</c:v>
                </c:pt>
                <c:pt idx="3841">
                  <c:v>42963.257870370369</c:v>
                </c:pt>
                <c:pt idx="3842">
                  <c:v>42963.258101851854</c:v>
                </c:pt>
                <c:pt idx="3843">
                  <c:v>42963.258333333331</c:v>
                </c:pt>
                <c:pt idx="3844">
                  <c:v>42963.258564814816</c:v>
                </c:pt>
                <c:pt idx="3845">
                  <c:v>42963.258796296293</c:v>
                </c:pt>
                <c:pt idx="3846">
                  <c:v>42963.259027777778</c:v>
                </c:pt>
                <c:pt idx="3847">
                  <c:v>42963.259259259263</c:v>
                </c:pt>
                <c:pt idx="3848">
                  <c:v>42963.259490740733</c:v>
                </c:pt>
                <c:pt idx="3849">
                  <c:v>42963.259722222225</c:v>
                </c:pt>
                <c:pt idx="3850">
                  <c:v>42963.259953703695</c:v>
                </c:pt>
                <c:pt idx="3851">
                  <c:v>42963.26018518518</c:v>
                </c:pt>
                <c:pt idx="3852">
                  <c:v>42963.260416666657</c:v>
                </c:pt>
                <c:pt idx="3853">
                  <c:v>42963.260648148149</c:v>
                </c:pt>
                <c:pt idx="3854">
                  <c:v>42963.260879629626</c:v>
                </c:pt>
                <c:pt idx="3855">
                  <c:v>42963.261111111096</c:v>
                </c:pt>
                <c:pt idx="3856">
                  <c:v>42963.261342592588</c:v>
                </c:pt>
                <c:pt idx="3857">
                  <c:v>42963.261574074073</c:v>
                </c:pt>
                <c:pt idx="3858">
                  <c:v>42963.26180555555</c:v>
                </c:pt>
                <c:pt idx="3859">
                  <c:v>42963.262037037035</c:v>
                </c:pt>
                <c:pt idx="3860">
                  <c:v>42963.26226851852</c:v>
                </c:pt>
                <c:pt idx="3861">
                  <c:v>42963.262499999997</c:v>
                </c:pt>
                <c:pt idx="3862">
                  <c:v>42963.262731481474</c:v>
                </c:pt>
                <c:pt idx="3863">
                  <c:v>42963.262962962959</c:v>
                </c:pt>
                <c:pt idx="3864">
                  <c:v>42963.263194444444</c:v>
                </c:pt>
                <c:pt idx="3865">
                  <c:v>42963.263425925921</c:v>
                </c:pt>
                <c:pt idx="3866">
                  <c:v>42963.263657407406</c:v>
                </c:pt>
                <c:pt idx="3867">
                  <c:v>42963.263888888883</c:v>
                </c:pt>
                <c:pt idx="3868">
                  <c:v>42963.264120370361</c:v>
                </c:pt>
                <c:pt idx="3869">
                  <c:v>42963.264351851845</c:v>
                </c:pt>
                <c:pt idx="3870">
                  <c:v>42963.264583333323</c:v>
                </c:pt>
                <c:pt idx="3871">
                  <c:v>42963.264814814815</c:v>
                </c:pt>
                <c:pt idx="3872">
                  <c:v>42963.265046296292</c:v>
                </c:pt>
                <c:pt idx="3873">
                  <c:v>42963.265277777777</c:v>
                </c:pt>
                <c:pt idx="3874">
                  <c:v>42963.265509259254</c:v>
                </c:pt>
                <c:pt idx="3875">
                  <c:v>42963.265740740724</c:v>
                </c:pt>
                <c:pt idx="3876">
                  <c:v>42963.265972222216</c:v>
                </c:pt>
                <c:pt idx="3877">
                  <c:v>42963.266203703693</c:v>
                </c:pt>
                <c:pt idx="3878">
                  <c:v>42963.266435185185</c:v>
                </c:pt>
                <c:pt idx="3879">
                  <c:v>42963.266666666663</c:v>
                </c:pt>
                <c:pt idx="3880">
                  <c:v>42963.266898148155</c:v>
                </c:pt>
                <c:pt idx="3881">
                  <c:v>42963.267129629618</c:v>
                </c:pt>
                <c:pt idx="3882">
                  <c:v>42963.267361111095</c:v>
                </c:pt>
                <c:pt idx="3883">
                  <c:v>42963.267592592594</c:v>
                </c:pt>
                <c:pt idx="3884">
                  <c:v>42963.267824074072</c:v>
                </c:pt>
                <c:pt idx="3885">
                  <c:v>42963.268055555556</c:v>
                </c:pt>
                <c:pt idx="3886">
                  <c:v>42963.268287037034</c:v>
                </c:pt>
                <c:pt idx="3887">
                  <c:v>42963.268518518518</c:v>
                </c:pt>
                <c:pt idx="3888">
                  <c:v>42963.268749999996</c:v>
                </c:pt>
                <c:pt idx="3889">
                  <c:v>42963.268981481473</c:v>
                </c:pt>
                <c:pt idx="3890">
                  <c:v>42963.269212962965</c:v>
                </c:pt>
                <c:pt idx="3891">
                  <c:v>42963.269444444435</c:v>
                </c:pt>
                <c:pt idx="3892">
                  <c:v>42963.269675925927</c:v>
                </c:pt>
                <c:pt idx="3893">
                  <c:v>42963.269907407404</c:v>
                </c:pt>
                <c:pt idx="3894">
                  <c:v>42963.270138888889</c:v>
                </c:pt>
                <c:pt idx="3895">
                  <c:v>42963.270370370381</c:v>
                </c:pt>
                <c:pt idx="3896">
                  <c:v>42963.270601851844</c:v>
                </c:pt>
                <c:pt idx="3897">
                  <c:v>42963.270833333336</c:v>
                </c:pt>
                <c:pt idx="3898">
                  <c:v>42963.271064814799</c:v>
                </c:pt>
                <c:pt idx="3899">
                  <c:v>42963.271296296298</c:v>
                </c:pt>
                <c:pt idx="3900">
                  <c:v>42963.271527777775</c:v>
                </c:pt>
                <c:pt idx="3901">
                  <c:v>42963.271759259253</c:v>
                </c:pt>
                <c:pt idx="3902">
                  <c:v>42963.27199074073</c:v>
                </c:pt>
                <c:pt idx="3903">
                  <c:v>42963.272222222222</c:v>
                </c:pt>
                <c:pt idx="3904">
                  <c:v>42963.272453703699</c:v>
                </c:pt>
                <c:pt idx="3905">
                  <c:v>42963.272685185184</c:v>
                </c:pt>
                <c:pt idx="3906">
                  <c:v>42963.272916666661</c:v>
                </c:pt>
                <c:pt idx="3907">
                  <c:v>42963.273148148146</c:v>
                </c:pt>
                <c:pt idx="3908">
                  <c:v>42963.273379629623</c:v>
                </c:pt>
                <c:pt idx="3909">
                  <c:v>42963.273611111101</c:v>
                </c:pt>
                <c:pt idx="3910">
                  <c:v>42963.273842592585</c:v>
                </c:pt>
                <c:pt idx="3911">
                  <c:v>42963.274074074085</c:v>
                </c:pt>
                <c:pt idx="3912">
                  <c:v>42963.274305555555</c:v>
                </c:pt>
                <c:pt idx="3913">
                  <c:v>42963.274537037039</c:v>
                </c:pt>
                <c:pt idx="3914">
                  <c:v>42963.27476851851</c:v>
                </c:pt>
                <c:pt idx="3915">
                  <c:v>42963.274999999994</c:v>
                </c:pt>
                <c:pt idx="3916">
                  <c:v>42963.275231481479</c:v>
                </c:pt>
                <c:pt idx="3917">
                  <c:v>42963.275462962956</c:v>
                </c:pt>
                <c:pt idx="3918">
                  <c:v>42963.275694444441</c:v>
                </c:pt>
                <c:pt idx="3919">
                  <c:v>42963.275925925926</c:v>
                </c:pt>
                <c:pt idx="3920">
                  <c:v>42963.27615740741</c:v>
                </c:pt>
                <c:pt idx="3921">
                  <c:v>42963.276388888888</c:v>
                </c:pt>
                <c:pt idx="3922">
                  <c:v>42963.276620370372</c:v>
                </c:pt>
                <c:pt idx="3923">
                  <c:v>42963.27685185185</c:v>
                </c:pt>
                <c:pt idx="3924">
                  <c:v>42963.277083333327</c:v>
                </c:pt>
                <c:pt idx="3925">
                  <c:v>42963.277314814804</c:v>
                </c:pt>
                <c:pt idx="3926">
                  <c:v>42963.277546296296</c:v>
                </c:pt>
                <c:pt idx="3927">
                  <c:v>42963.277777777774</c:v>
                </c:pt>
                <c:pt idx="3928">
                  <c:v>42963.278009259258</c:v>
                </c:pt>
                <c:pt idx="3929">
                  <c:v>42963.278240740736</c:v>
                </c:pt>
                <c:pt idx="3930">
                  <c:v>42963.27847222222</c:v>
                </c:pt>
                <c:pt idx="3931">
                  <c:v>42963.278703703698</c:v>
                </c:pt>
                <c:pt idx="3932">
                  <c:v>42963.278935185182</c:v>
                </c:pt>
                <c:pt idx="3933">
                  <c:v>42963.279166666653</c:v>
                </c:pt>
                <c:pt idx="3934">
                  <c:v>42963.279398148152</c:v>
                </c:pt>
                <c:pt idx="3935">
                  <c:v>42963.279629629622</c:v>
                </c:pt>
                <c:pt idx="3936">
                  <c:v>42963.279861111107</c:v>
                </c:pt>
                <c:pt idx="3937">
                  <c:v>42963.280092592591</c:v>
                </c:pt>
                <c:pt idx="3938">
                  <c:v>42963.280324074083</c:v>
                </c:pt>
                <c:pt idx="3939">
                  <c:v>42963.280555555553</c:v>
                </c:pt>
                <c:pt idx="3940">
                  <c:v>42963.280787037031</c:v>
                </c:pt>
                <c:pt idx="3941">
                  <c:v>42963.281018518515</c:v>
                </c:pt>
                <c:pt idx="3942">
                  <c:v>42963.28125</c:v>
                </c:pt>
                <c:pt idx="3943">
                  <c:v>42963.281481481477</c:v>
                </c:pt>
                <c:pt idx="3944">
                  <c:v>42963.281712962955</c:v>
                </c:pt>
                <c:pt idx="3945">
                  <c:v>42963.281944444447</c:v>
                </c:pt>
                <c:pt idx="3946">
                  <c:v>42963.282175925931</c:v>
                </c:pt>
                <c:pt idx="3947">
                  <c:v>42963.282407407409</c:v>
                </c:pt>
                <c:pt idx="3948">
                  <c:v>42963.282638888893</c:v>
                </c:pt>
                <c:pt idx="3949">
                  <c:v>42963.282870370378</c:v>
                </c:pt>
                <c:pt idx="3950">
                  <c:v>42963.283101851848</c:v>
                </c:pt>
                <c:pt idx="3951">
                  <c:v>42963.283333333326</c:v>
                </c:pt>
                <c:pt idx="3952">
                  <c:v>42963.28356481481</c:v>
                </c:pt>
                <c:pt idx="3953">
                  <c:v>42963.283796296295</c:v>
                </c:pt>
                <c:pt idx="3954">
                  <c:v>42963.28402777778</c:v>
                </c:pt>
                <c:pt idx="3955">
                  <c:v>42963.284259259264</c:v>
                </c:pt>
                <c:pt idx="3956">
                  <c:v>42963.284490740734</c:v>
                </c:pt>
                <c:pt idx="3957">
                  <c:v>42963.284722222212</c:v>
                </c:pt>
                <c:pt idx="3958">
                  <c:v>42963.284953703704</c:v>
                </c:pt>
                <c:pt idx="3959">
                  <c:v>42963.285185185181</c:v>
                </c:pt>
                <c:pt idx="3960">
                  <c:v>42963.285416666658</c:v>
                </c:pt>
                <c:pt idx="3961">
                  <c:v>42963.285648148158</c:v>
                </c:pt>
                <c:pt idx="3962">
                  <c:v>42963.285879629628</c:v>
                </c:pt>
                <c:pt idx="3963">
                  <c:v>42963.286111111105</c:v>
                </c:pt>
                <c:pt idx="3964">
                  <c:v>42963.28634259259</c:v>
                </c:pt>
                <c:pt idx="3965">
                  <c:v>42963.286574074089</c:v>
                </c:pt>
                <c:pt idx="3966">
                  <c:v>42963.286805555559</c:v>
                </c:pt>
                <c:pt idx="3967">
                  <c:v>42963.287037037036</c:v>
                </c:pt>
                <c:pt idx="3968">
                  <c:v>42963.287268518521</c:v>
                </c:pt>
                <c:pt idx="3969">
                  <c:v>42963.287499999999</c:v>
                </c:pt>
                <c:pt idx="3970">
                  <c:v>42963.287731481476</c:v>
                </c:pt>
                <c:pt idx="3971">
                  <c:v>42963.287962962953</c:v>
                </c:pt>
                <c:pt idx="3972">
                  <c:v>42963.288194444453</c:v>
                </c:pt>
                <c:pt idx="3973">
                  <c:v>42963.288425925923</c:v>
                </c:pt>
                <c:pt idx="3974">
                  <c:v>42963.288657407415</c:v>
                </c:pt>
                <c:pt idx="3975">
                  <c:v>42963.288888888892</c:v>
                </c:pt>
                <c:pt idx="3976">
                  <c:v>42963.289120370362</c:v>
                </c:pt>
                <c:pt idx="3977">
                  <c:v>42963.289351851854</c:v>
                </c:pt>
                <c:pt idx="3978">
                  <c:v>42963.289583333324</c:v>
                </c:pt>
                <c:pt idx="3979">
                  <c:v>42963.289814814816</c:v>
                </c:pt>
                <c:pt idx="3980">
                  <c:v>42963.290046296286</c:v>
                </c:pt>
                <c:pt idx="3981">
                  <c:v>42963.290277777778</c:v>
                </c:pt>
                <c:pt idx="3982">
                  <c:v>42963.290509259255</c:v>
                </c:pt>
                <c:pt idx="3983">
                  <c:v>42963.290740740726</c:v>
                </c:pt>
                <c:pt idx="3984">
                  <c:v>42963.290972222225</c:v>
                </c:pt>
                <c:pt idx="3985">
                  <c:v>42963.291203703688</c:v>
                </c:pt>
                <c:pt idx="3986">
                  <c:v>42963.29143518518</c:v>
                </c:pt>
                <c:pt idx="3987">
                  <c:v>42963.29166666665</c:v>
                </c:pt>
                <c:pt idx="3988">
                  <c:v>42963.291898148149</c:v>
                </c:pt>
                <c:pt idx="3989">
                  <c:v>42963.292129629619</c:v>
                </c:pt>
                <c:pt idx="3990">
                  <c:v>42963.292361111096</c:v>
                </c:pt>
                <c:pt idx="3991">
                  <c:v>42963.292592592596</c:v>
                </c:pt>
                <c:pt idx="3992">
                  <c:v>42963.292824074073</c:v>
                </c:pt>
                <c:pt idx="3993">
                  <c:v>42963.29305555555</c:v>
                </c:pt>
                <c:pt idx="3994">
                  <c:v>42963.293287037028</c:v>
                </c:pt>
                <c:pt idx="3995">
                  <c:v>42963.29351851852</c:v>
                </c:pt>
                <c:pt idx="3996">
                  <c:v>42963.29374999999</c:v>
                </c:pt>
                <c:pt idx="3997">
                  <c:v>42963.293981481467</c:v>
                </c:pt>
                <c:pt idx="3998">
                  <c:v>42963.294212962966</c:v>
                </c:pt>
                <c:pt idx="3999">
                  <c:v>42963.294444444444</c:v>
                </c:pt>
                <c:pt idx="4000">
                  <c:v>42963.294675925928</c:v>
                </c:pt>
                <c:pt idx="4001">
                  <c:v>42963.294907407406</c:v>
                </c:pt>
                <c:pt idx="4002">
                  <c:v>42963.295138888883</c:v>
                </c:pt>
                <c:pt idx="4003">
                  <c:v>42963.295370370361</c:v>
                </c:pt>
                <c:pt idx="4004">
                  <c:v>42963.295601851838</c:v>
                </c:pt>
                <c:pt idx="4005">
                  <c:v>42963.295833333323</c:v>
                </c:pt>
                <c:pt idx="4006">
                  <c:v>42963.296064814807</c:v>
                </c:pt>
                <c:pt idx="4007">
                  <c:v>42963.296296296299</c:v>
                </c:pt>
                <c:pt idx="4008">
                  <c:v>42963.296527777777</c:v>
                </c:pt>
                <c:pt idx="4009">
                  <c:v>42963.296759259254</c:v>
                </c:pt>
                <c:pt idx="4010">
                  <c:v>42963.296990740731</c:v>
                </c:pt>
                <c:pt idx="4011">
                  <c:v>42963.297222222216</c:v>
                </c:pt>
                <c:pt idx="4012">
                  <c:v>42963.297453703686</c:v>
                </c:pt>
                <c:pt idx="4013">
                  <c:v>42963.297685185178</c:v>
                </c:pt>
                <c:pt idx="4014">
                  <c:v>42963.297916666663</c:v>
                </c:pt>
                <c:pt idx="4015">
                  <c:v>42963.298148148147</c:v>
                </c:pt>
                <c:pt idx="4016">
                  <c:v>42963.298379629625</c:v>
                </c:pt>
                <c:pt idx="4017">
                  <c:v>42963.298611111102</c:v>
                </c:pt>
                <c:pt idx="4018">
                  <c:v>42963.298842592594</c:v>
                </c:pt>
                <c:pt idx="4019">
                  <c:v>42963.299074074072</c:v>
                </c:pt>
                <c:pt idx="4020">
                  <c:v>42963.299305555549</c:v>
                </c:pt>
                <c:pt idx="4021">
                  <c:v>42963.299537037034</c:v>
                </c:pt>
                <c:pt idx="4022">
                  <c:v>42963.299768518504</c:v>
                </c:pt>
                <c:pt idx="4023">
                  <c:v>42963.3</c:v>
                </c:pt>
                <c:pt idx="4024">
                  <c:v>42963.300231481488</c:v>
                </c:pt>
                <c:pt idx="4025">
                  <c:v>42963.300462962965</c:v>
                </c:pt>
                <c:pt idx="4026">
                  <c:v>42963.30069444445</c:v>
                </c:pt>
                <c:pt idx="4027">
                  <c:v>42963.300925925934</c:v>
                </c:pt>
                <c:pt idx="4028">
                  <c:v>42963.301157407412</c:v>
                </c:pt>
                <c:pt idx="4029">
                  <c:v>42963.301388888889</c:v>
                </c:pt>
                <c:pt idx="4030">
                  <c:v>42963.301620370381</c:v>
                </c:pt>
                <c:pt idx="4031">
                  <c:v>42963.301851851851</c:v>
                </c:pt>
                <c:pt idx="4032">
                  <c:v>42963.302083333336</c:v>
                </c:pt>
                <c:pt idx="4033">
                  <c:v>42963.302314814813</c:v>
                </c:pt>
                <c:pt idx="4034">
                  <c:v>42963.302546296305</c:v>
                </c:pt>
                <c:pt idx="4035">
                  <c:v>42963.302777777782</c:v>
                </c:pt>
                <c:pt idx="4036">
                  <c:v>42963.30300925926</c:v>
                </c:pt>
                <c:pt idx="4037">
                  <c:v>42963.303240740737</c:v>
                </c:pt>
                <c:pt idx="4038">
                  <c:v>42963.303472222222</c:v>
                </c:pt>
                <c:pt idx="4039">
                  <c:v>42963.303703703699</c:v>
                </c:pt>
                <c:pt idx="4040">
                  <c:v>42963.303935185191</c:v>
                </c:pt>
                <c:pt idx="4041">
                  <c:v>42963.304166666661</c:v>
                </c:pt>
                <c:pt idx="4042">
                  <c:v>42963.304398148161</c:v>
                </c:pt>
                <c:pt idx="4043">
                  <c:v>42963.304629629631</c:v>
                </c:pt>
                <c:pt idx="4044">
                  <c:v>42963.304861111108</c:v>
                </c:pt>
                <c:pt idx="4045">
                  <c:v>42963.305092592593</c:v>
                </c:pt>
                <c:pt idx="4046">
                  <c:v>42963.305324074085</c:v>
                </c:pt>
                <c:pt idx="4047">
                  <c:v>42963.305555555562</c:v>
                </c:pt>
                <c:pt idx="4048">
                  <c:v>42963.305787037032</c:v>
                </c:pt>
                <c:pt idx="4049">
                  <c:v>42963.306018518524</c:v>
                </c:pt>
                <c:pt idx="4050">
                  <c:v>42963.306250000009</c:v>
                </c:pt>
                <c:pt idx="4051">
                  <c:v>42963.306481481479</c:v>
                </c:pt>
                <c:pt idx="4052">
                  <c:v>42963.306712962971</c:v>
                </c:pt>
                <c:pt idx="4053">
                  <c:v>42963.306944444448</c:v>
                </c:pt>
                <c:pt idx="4054">
                  <c:v>42963.307175925933</c:v>
                </c:pt>
                <c:pt idx="4055">
                  <c:v>42963.30740740741</c:v>
                </c:pt>
                <c:pt idx="4056">
                  <c:v>42963.307638888895</c:v>
                </c:pt>
                <c:pt idx="4057">
                  <c:v>42963.30787037038</c:v>
                </c:pt>
                <c:pt idx="4058">
                  <c:v>42963.30810185185</c:v>
                </c:pt>
                <c:pt idx="4059">
                  <c:v>42963.308333333342</c:v>
                </c:pt>
                <c:pt idx="4060">
                  <c:v>42963.308564814812</c:v>
                </c:pt>
                <c:pt idx="4061">
                  <c:v>42963.308796296304</c:v>
                </c:pt>
                <c:pt idx="4062">
                  <c:v>42963.309027777781</c:v>
                </c:pt>
                <c:pt idx="4063">
                  <c:v>42963.309259259266</c:v>
                </c:pt>
                <c:pt idx="4064">
                  <c:v>42963.309490740736</c:v>
                </c:pt>
                <c:pt idx="4065">
                  <c:v>42963.30972222222</c:v>
                </c:pt>
                <c:pt idx="4066">
                  <c:v>42963.309953703705</c:v>
                </c:pt>
                <c:pt idx="4067">
                  <c:v>42963.310185185182</c:v>
                </c:pt>
                <c:pt idx="4068">
                  <c:v>42963.310416666667</c:v>
                </c:pt>
                <c:pt idx="4069">
                  <c:v>42963.310648148159</c:v>
                </c:pt>
                <c:pt idx="4070">
                  <c:v>42963.310879629636</c:v>
                </c:pt>
                <c:pt idx="4071">
                  <c:v>42963.311111111114</c:v>
                </c:pt>
                <c:pt idx="4072">
                  <c:v>42963.311342592591</c:v>
                </c:pt>
                <c:pt idx="4073">
                  <c:v>42963.31157407409</c:v>
                </c:pt>
                <c:pt idx="4074">
                  <c:v>42963.311805555553</c:v>
                </c:pt>
                <c:pt idx="4075">
                  <c:v>42963.312037037045</c:v>
                </c:pt>
                <c:pt idx="4076">
                  <c:v>42963.312268518523</c:v>
                </c:pt>
                <c:pt idx="4077">
                  <c:v>42963.312500000007</c:v>
                </c:pt>
                <c:pt idx="4078">
                  <c:v>42963.312731481492</c:v>
                </c:pt>
                <c:pt idx="4079">
                  <c:v>42963.312962962962</c:v>
                </c:pt>
                <c:pt idx="4080">
                  <c:v>42963.313194444454</c:v>
                </c:pt>
                <c:pt idx="4081">
                  <c:v>42963.313425925931</c:v>
                </c:pt>
                <c:pt idx="4082">
                  <c:v>42963.313657407416</c:v>
                </c:pt>
                <c:pt idx="4083">
                  <c:v>42963.313888888893</c:v>
                </c:pt>
                <c:pt idx="4084">
                  <c:v>42963.314120370378</c:v>
                </c:pt>
                <c:pt idx="4085">
                  <c:v>42963.314351851863</c:v>
                </c:pt>
                <c:pt idx="4086">
                  <c:v>42963.314583333333</c:v>
                </c:pt>
                <c:pt idx="4087">
                  <c:v>42963.314814814825</c:v>
                </c:pt>
                <c:pt idx="4088">
                  <c:v>42963.315046296302</c:v>
                </c:pt>
                <c:pt idx="4089">
                  <c:v>42963.315277777787</c:v>
                </c:pt>
                <c:pt idx="4090">
                  <c:v>42963.315509259264</c:v>
                </c:pt>
                <c:pt idx="4091">
                  <c:v>42963.315740740734</c:v>
                </c:pt>
                <c:pt idx="4092">
                  <c:v>42963.315972222219</c:v>
                </c:pt>
                <c:pt idx="4093">
                  <c:v>42963.316203703711</c:v>
                </c:pt>
                <c:pt idx="4094">
                  <c:v>42963.316435185196</c:v>
                </c:pt>
                <c:pt idx="4095">
                  <c:v>42963.316666666666</c:v>
                </c:pt>
                <c:pt idx="4096">
                  <c:v>42963.316898148172</c:v>
                </c:pt>
                <c:pt idx="4097">
                  <c:v>42963.317129629628</c:v>
                </c:pt>
                <c:pt idx="4098">
                  <c:v>42963.317361111105</c:v>
                </c:pt>
                <c:pt idx="4099">
                  <c:v>42963.317592592597</c:v>
                </c:pt>
                <c:pt idx="4100">
                  <c:v>42963.317824074089</c:v>
                </c:pt>
                <c:pt idx="4101">
                  <c:v>42963.318055555566</c:v>
                </c:pt>
                <c:pt idx="4102">
                  <c:v>42963.318287037044</c:v>
                </c:pt>
                <c:pt idx="4103">
                  <c:v>42963.318518518536</c:v>
                </c:pt>
                <c:pt idx="4104">
                  <c:v>42963.318750000006</c:v>
                </c:pt>
                <c:pt idx="4105">
                  <c:v>42963.318981481483</c:v>
                </c:pt>
                <c:pt idx="4106">
                  <c:v>42963.319212962968</c:v>
                </c:pt>
                <c:pt idx="4107">
                  <c:v>42963.319444444453</c:v>
                </c:pt>
                <c:pt idx="4108">
                  <c:v>42963.31967592593</c:v>
                </c:pt>
                <c:pt idx="4109">
                  <c:v>42963.319907407415</c:v>
                </c:pt>
                <c:pt idx="4110">
                  <c:v>42963.320138888892</c:v>
                </c:pt>
                <c:pt idx="4111">
                  <c:v>42963.320370370369</c:v>
                </c:pt>
                <c:pt idx="4112">
                  <c:v>42963.320601851854</c:v>
                </c:pt>
                <c:pt idx="4113">
                  <c:v>42963.320833333331</c:v>
                </c:pt>
                <c:pt idx="4114">
                  <c:v>42963.321064814809</c:v>
                </c:pt>
                <c:pt idx="4115">
                  <c:v>42963.321296296293</c:v>
                </c:pt>
                <c:pt idx="4116">
                  <c:v>42963.321527777778</c:v>
                </c:pt>
                <c:pt idx="4117">
                  <c:v>42963.321759259255</c:v>
                </c:pt>
                <c:pt idx="4118">
                  <c:v>42963.321990740733</c:v>
                </c:pt>
                <c:pt idx="4119">
                  <c:v>42963.322222222232</c:v>
                </c:pt>
                <c:pt idx="4120">
                  <c:v>42963.322453703695</c:v>
                </c:pt>
                <c:pt idx="4121">
                  <c:v>42963.322685185187</c:v>
                </c:pt>
                <c:pt idx="4122">
                  <c:v>42963.322916666664</c:v>
                </c:pt>
                <c:pt idx="4123">
                  <c:v>42963.323148148149</c:v>
                </c:pt>
                <c:pt idx="4124">
                  <c:v>42963.323379629626</c:v>
                </c:pt>
                <c:pt idx="4125">
                  <c:v>42963.323611111104</c:v>
                </c:pt>
                <c:pt idx="4126">
                  <c:v>42963.323842592596</c:v>
                </c:pt>
                <c:pt idx="4127">
                  <c:v>42963.32407407408</c:v>
                </c:pt>
                <c:pt idx="4128">
                  <c:v>42963.324305555558</c:v>
                </c:pt>
                <c:pt idx="4129">
                  <c:v>42963.324537037042</c:v>
                </c:pt>
                <c:pt idx="4130">
                  <c:v>42963.32476851852</c:v>
                </c:pt>
                <c:pt idx="4131">
                  <c:v>42963.325000000004</c:v>
                </c:pt>
                <c:pt idx="4132">
                  <c:v>42963.325231481482</c:v>
                </c:pt>
                <c:pt idx="4133">
                  <c:v>42963.325462962959</c:v>
                </c:pt>
                <c:pt idx="4134">
                  <c:v>42963.325694444451</c:v>
                </c:pt>
                <c:pt idx="4135">
                  <c:v>42963.325925925928</c:v>
                </c:pt>
                <c:pt idx="4136">
                  <c:v>42963.326157407413</c:v>
                </c:pt>
                <c:pt idx="4137">
                  <c:v>42963.326388888891</c:v>
                </c:pt>
                <c:pt idx="4138">
                  <c:v>42963.326620370368</c:v>
                </c:pt>
                <c:pt idx="4139">
                  <c:v>42963.326851851853</c:v>
                </c:pt>
                <c:pt idx="4140">
                  <c:v>42963.327083333323</c:v>
                </c:pt>
                <c:pt idx="4141">
                  <c:v>42963.327314814815</c:v>
                </c:pt>
                <c:pt idx="4142">
                  <c:v>42963.327546296299</c:v>
                </c:pt>
                <c:pt idx="4143">
                  <c:v>42963.327777777777</c:v>
                </c:pt>
                <c:pt idx="4144">
                  <c:v>42963.328009259261</c:v>
                </c:pt>
                <c:pt idx="4145">
                  <c:v>42963.328240740739</c:v>
                </c:pt>
                <c:pt idx="4146">
                  <c:v>42963.328472222223</c:v>
                </c:pt>
                <c:pt idx="4147">
                  <c:v>42963.328703703693</c:v>
                </c:pt>
                <c:pt idx="4148">
                  <c:v>42963.328935185193</c:v>
                </c:pt>
                <c:pt idx="4149">
                  <c:v>42963.329166666663</c:v>
                </c:pt>
                <c:pt idx="4150">
                  <c:v>42963.329398148155</c:v>
                </c:pt>
                <c:pt idx="4151">
                  <c:v>42963.329629629625</c:v>
                </c:pt>
                <c:pt idx="4152">
                  <c:v>42963.329861111102</c:v>
                </c:pt>
                <c:pt idx="4153">
                  <c:v>42963.330092592601</c:v>
                </c:pt>
                <c:pt idx="4154">
                  <c:v>42963.330324074079</c:v>
                </c:pt>
                <c:pt idx="4155">
                  <c:v>42963.330555555563</c:v>
                </c:pt>
                <c:pt idx="4156">
                  <c:v>42963.330787037034</c:v>
                </c:pt>
                <c:pt idx="4157">
                  <c:v>42963.331018518518</c:v>
                </c:pt>
                <c:pt idx="4158">
                  <c:v>42963.331250000003</c:v>
                </c:pt>
                <c:pt idx="4159">
                  <c:v>42963.331481481473</c:v>
                </c:pt>
                <c:pt idx="4160">
                  <c:v>42963.331712962965</c:v>
                </c:pt>
                <c:pt idx="4161">
                  <c:v>42963.331944444442</c:v>
                </c:pt>
                <c:pt idx="4162">
                  <c:v>42963.332175925934</c:v>
                </c:pt>
                <c:pt idx="4163">
                  <c:v>42963.332407407412</c:v>
                </c:pt>
                <c:pt idx="4164">
                  <c:v>42963.332638888896</c:v>
                </c:pt>
                <c:pt idx="4165">
                  <c:v>42963.332870370388</c:v>
                </c:pt>
                <c:pt idx="4166">
                  <c:v>42963.333101851844</c:v>
                </c:pt>
                <c:pt idx="4167">
                  <c:v>42963.333333333336</c:v>
                </c:pt>
                <c:pt idx="4168">
                  <c:v>42963.333564814806</c:v>
                </c:pt>
                <c:pt idx="4169">
                  <c:v>42963.333796296298</c:v>
                </c:pt>
                <c:pt idx="4170">
                  <c:v>42963.334027777782</c:v>
                </c:pt>
                <c:pt idx="4171">
                  <c:v>42963.334259259267</c:v>
                </c:pt>
                <c:pt idx="4172">
                  <c:v>42963.334490740737</c:v>
                </c:pt>
                <c:pt idx="4173">
                  <c:v>42963.334722222222</c:v>
                </c:pt>
                <c:pt idx="4174">
                  <c:v>42963.334953703707</c:v>
                </c:pt>
                <c:pt idx="4175">
                  <c:v>42963.335185185184</c:v>
                </c:pt>
                <c:pt idx="4176">
                  <c:v>42963.335416666661</c:v>
                </c:pt>
                <c:pt idx="4177">
                  <c:v>42963.335648148153</c:v>
                </c:pt>
                <c:pt idx="4178">
                  <c:v>42963.335879629631</c:v>
                </c:pt>
                <c:pt idx="4179">
                  <c:v>42963.336111111108</c:v>
                </c:pt>
                <c:pt idx="4180">
                  <c:v>42963.336342592593</c:v>
                </c:pt>
                <c:pt idx="4181">
                  <c:v>42963.336574074092</c:v>
                </c:pt>
                <c:pt idx="4182">
                  <c:v>42963.336805555562</c:v>
                </c:pt>
                <c:pt idx="4183">
                  <c:v>42963.337037037039</c:v>
                </c:pt>
                <c:pt idx="4184">
                  <c:v>42963.337268518517</c:v>
                </c:pt>
                <c:pt idx="4185">
                  <c:v>42963.337500000001</c:v>
                </c:pt>
                <c:pt idx="4186">
                  <c:v>42963.337731481479</c:v>
                </c:pt>
                <c:pt idx="4187">
                  <c:v>42963.337962962964</c:v>
                </c:pt>
                <c:pt idx="4188">
                  <c:v>42963.338194444448</c:v>
                </c:pt>
                <c:pt idx="4189">
                  <c:v>42963.338425925933</c:v>
                </c:pt>
                <c:pt idx="4190">
                  <c:v>42963.338657407417</c:v>
                </c:pt>
                <c:pt idx="4191">
                  <c:v>42963.338888888895</c:v>
                </c:pt>
                <c:pt idx="4192">
                  <c:v>42963.339120370372</c:v>
                </c:pt>
                <c:pt idx="4193">
                  <c:v>42963.33935185185</c:v>
                </c:pt>
                <c:pt idx="4194">
                  <c:v>42963.339583333334</c:v>
                </c:pt>
                <c:pt idx="4195">
                  <c:v>42963.339814814812</c:v>
                </c:pt>
                <c:pt idx="4196">
                  <c:v>42963.340046296304</c:v>
                </c:pt>
                <c:pt idx="4197">
                  <c:v>42963.340277777788</c:v>
                </c:pt>
                <c:pt idx="4198">
                  <c:v>42963.340509259266</c:v>
                </c:pt>
                <c:pt idx="4199">
                  <c:v>42963.340740740736</c:v>
                </c:pt>
                <c:pt idx="4200">
                  <c:v>42963.340972222228</c:v>
                </c:pt>
                <c:pt idx="4201">
                  <c:v>42963.341203703705</c:v>
                </c:pt>
                <c:pt idx="4202">
                  <c:v>42963.341435185182</c:v>
                </c:pt>
                <c:pt idx="4203">
                  <c:v>42963.34166666666</c:v>
                </c:pt>
                <c:pt idx="4204">
                  <c:v>42963.341898148159</c:v>
                </c:pt>
                <c:pt idx="4205">
                  <c:v>42963.342129629629</c:v>
                </c:pt>
                <c:pt idx="4206">
                  <c:v>42963.342361111114</c:v>
                </c:pt>
                <c:pt idx="4207">
                  <c:v>42963.342592592599</c:v>
                </c:pt>
                <c:pt idx="4208">
                  <c:v>42963.34282407409</c:v>
                </c:pt>
                <c:pt idx="4209">
                  <c:v>42963.343055555553</c:v>
                </c:pt>
                <c:pt idx="4210">
                  <c:v>42963.343287037038</c:v>
                </c:pt>
                <c:pt idx="4211">
                  <c:v>42963.343518518523</c:v>
                </c:pt>
                <c:pt idx="4212">
                  <c:v>42963.34375</c:v>
                </c:pt>
                <c:pt idx="4213">
                  <c:v>42963.343981481485</c:v>
                </c:pt>
                <c:pt idx="4214">
                  <c:v>42963.344212962969</c:v>
                </c:pt>
                <c:pt idx="4215">
                  <c:v>42963.344444444454</c:v>
                </c:pt>
                <c:pt idx="4216">
                  <c:v>42963.344675925939</c:v>
                </c:pt>
                <c:pt idx="4217">
                  <c:v>42963.344907407416</c:v>
                </c:pt>
                <c:pt idx="4218">
                  <c:v>42963.345138888893</c:v>
                </c:pt>
                <c:pt idx="4219">
                  <c:v>42963.345370370378</c:v>
                </c:pt>
                <c:pt idx="4220">
                  <c:v>42963.345601851855</c:v>
                </c:pt>
                <c:pt idx="4221">
                  <c:v>42963.345833333333</c:v>
                </c:pt>
                <c:pt idx="4222">
                  <c:v>42963.346064814818</c:v>
                </c:pt>
                <c:pt idx="4223">
                  <c:v>42963.346296296309</c:v>
                </c:pt>
                <c:pt idx="4224">
                  <c:v>42963.346527777787</c:v>
                </c:pt>
                <c:pt idx="4225">
                  <c:v>42963.346759259264</c:v>
                </c:pt>
                <c:pt idx="4226">
                  <c:v>42963.346990740742</c:v>
                </c:pt>
                <c:pt idx="4227">
                  <c:v>42963.347222222219</c:v>
                </c:pt>
                <c:pt idx="4228">
                  <c:v>42963.347453703704</c:v>
                </c:pt>
                <c:pt idx="4229">
                  <c:v>42963.347685185188</c:v>
                </c:pt>
                <c:pt idx="4230">
                  <c:v>42963.347916666666</c:v>
                </c:pt>
                <c:pt idx="4231">
                  <c:v>42963.348148148165</c:v>
                </c:pt>
                <c:pt idx="4232">
                  <c:v>42963.348379629635</c:v>
                </c:pt>
                <c:pt idx="4233">
                  <c:v>42963.348611111112</c:v>
                </c:pt>
                <c:pt idx="4234">
                  <c:v>42963.348842592597</c:v>
                </c:pt>
                <c:pt idx="4235">
                  <c:v>42963.349074074089</c:v>
                </c:pt>
                <c:pt idx="4236">
                  <c:v>42963.349305555559</c:v>
                </c:pt>
                <c:pt idx="4237">
                  <c:v>42963.349537037044</c:v>
                </c:pt>
                <c:pt idx="4238">
                  <c:v>42963.349768518521</c:v>
                </c:pt>
                <c:pt idx="4239">
                  <c:v>42963.350000000006</c:v>
                </c:pt>
                <c:pt idx="4240">
                  <c:v>42963.35023148149</c:v>
                </c:pt>
                <c:pt idx="4241">
                  <c:v>42963.350462962961</c:v>
                </c:pt>
                <c:pt idx="4242">
                  <c:v>42963.35069444446</c:v>
                </c:pt>
                <c:pt idx="4243">
                  <c:v>42963.35092592593</c:v>
                </c:pt>
                <c:pt idx="4244">
                  <c:v>42963.351157407415</c:v>
                </c:pt>
                <c:pt idx="4245">
                  <c:v>42963.351388888892</c:v>
                </c:pt>
                <c:pt idx="4246">
                  <c:v>42963.351620370369</c:v>
                </c:pt>
                <c:pt idx="4247">
                  <c:v>42963.351851851861</c:v>
                </c:pt>
                <c:pt idx="4248">
                  <c:v>42963.352083333331</c:v>
                </c:pt>
                <c:pt idx="4249">
                  <c:v>42963.352314814823</c:v>
                </c:pt>
                <c:pt idx="4250">
                  <c:v>42963.352546296301</c:v>
                </c:pt>
                <c:pt idx="4251">
                  <c:v>42963.352777777785</c:v>
                </c:pt>
                <c:pt idx="4252">
                  <c:v>42963.353009259263</c:v>
                </c:pt>
                <c:pt idx="4253">
                  <c:v>42963.35324074074</c:v>
                </c:pt>
                <c:pt idx="4254">
                  <c:v>42963.353472222232</c:v>
                </c:pt>
                <c:pt idx="4255">
                  <c:v>42963.353703703695</c:v>
                </c:pt>
                <c:pt idx="4256">
                  <c:v>42963.353935185194</c:v>
                </c:pt>
                <c:pt idx="4257">
                  <c:v>42963.354166666664</c:v>
                </c:pt>
                <c:pt idx="4258">
                  <c:v>42963.354398148163</c:v>
                </c:pt>
                <c:pt idx="4259">
                  <c:v>42963.354629629634</c:v>
                </c:pt>
                <c:pt idx="4260">
                  <c:v>42963.354861111111</c:v>
                </c:pt>
                <c:pt idx="4261">
                  <c:v>42963.355092592603</c:v>
                </c:pt>
                <c:pt idx="4262">
                  <c:v>42963.35532407408</c:v>
                </c:pt>
                <c:pt idx="4263">
                  <c:v>42963.355555555565</c:v>
                </c:pt>
                <c:pt idx="4264">
                  <c:v>42963.355787037035</c:v>
                </c:pt>
                <c:pt idx="4265">
                  <c:v>42963.356018518534</c:v>
                </c:pt>
                <c:pt idx="4266">
                  <c:v>42963.356250000012</c:v>
                </c:pt>
                <c:pt idx="4267">
                  <c:v>42963.356481481482</c:v>
                </c:pt>
                <c:pt idx="4268">
                  <c:v>42963.356712962974</c:v>
                </c:pt>
                <c:pt idx="4269">
                  <c:v>42963.356944444458</c:v>
                </c:pt>
                <c:pt idx="4270">
                  <c:v>42963.357175925936</c:v>
                </c:pt>
                <c:pt idx="4271">
                  <c:v>42963.357407407413</c:v>
                </c:pt>
                <c:pt idx="4272">
                  <c:v>42963.357638888898</c:v>
                </c:pt>
                <c:pt idx="4273">
                  <c:v>42963.357870370375</c:v>
                </c:pt>
                <c:pt idx="4274">
                  <c:v>42963.358101851853</c:v>
                </c:pt>
                <c:pt idx="4275">
                  <c:v>42963.358333333337</c:v>
                </c:pt>
                <c:pt idx="4276">
                  <c:v>42963.358564814822</c:v>
                </c:pt>
                <c:pt idx="4277">
                  <c:v>42963.358796296307</c:v>
                </c:pt>
                <c:pt idx="4278">
                  <c:v>42963.359027777784</c:v>
                </c:pt>
                <c:pt idx="4279">
                  <c:v>42963.359259259269</c:v>
                </c:pt>
                <c:pt idx="4280">
                  <c:v>42963.359490740739</c:v>
                </c:pt>
                <c:pt idx="4281">
                  <c:v>42963.359722222223</c:v>
                </c:pt>
                <c:pt idx="4282">
                  <c:v>42963.359953703701</c:v>
                </c:pt>
                <c:pt idx="4283">
                  <c:v>42963.360185185185</c:v>
                </c:pt>
                <c:pt idx="4284">
                  <c:v>42963.36041666667</c:v>
                </c:pt>
                <c:pt idx="4285">
                  <c:v>42963.360648148155</c:v>
                </c:pt>
                <c:pt idx="4286">
                  <c:v>42963.360879629632</c:v>
                </c:pt>
                <c:pt idx="4287">
                  <c:v>42963.361111111102</c:v>
                </c:pt>
                <c:pt idx="4288">
                  <c:v>42963.361342592594</c:v>
                </c:pt>
                <c:pt idx="4289">
                  <c:v>42963.361574074079</c:v>
                </c:pt>
                <c:pt idx="4290">
                  <c:v>42963.361805555556</c:v>
                </c:pt>
                <c:pt idx="4291">
                  <c:v>42963.362037037041</c:v>
                </c:pt>
                <c:pt idx="4292">
                  <c:v>42963.362268518518</c:v>
                </c:pt>
                <c:pt idx="4293">
                  <c:v>42963.362500000003</c:v>
                </c:pt>
                <c:pt idx="4294">
                  <c:v>42963.36273148148</c:v>
                </c:pt>
                <c:pt idx="4295">
                  <c:v>42963.362962962965</c:v>
                </c:pt>
                <c:pt idx="4296">
                  <c:v>42963.363194444442</c:v>
                </c:pt>
                <c:pt idx="4297">
                  <c:v>42963.363425925927</c:v>
                </c:pt>
                <c:pt idx="4298">
                  <c:v>42963.363657407412</c:v>
                </c:pt>
                <c:pt idx="4299">
                  <c:v>42963.363888888889</c:v>
                </c:pt>
                <c:pt idx="4300">
                  <c:v>42963.364120370381</c:v>
                </c:pt>
                <c:pt idx="4301">
                  <c:v>42963.364351851851</c:v>
                </c:pt>
                <c:pt idx="4302">
                  <c:v>42963.364583333336</c:v>
                </c:pt>
                <c:pt idx="4303">
                  <c:v>42963.364814814813</c:v>
                </c:pt>
                <c:pt idx="4304">
                  <c:v>42963.365046296298</c:v>
                </c:pt>
                <c:pt idx="4305">
                  <c:v>42963.365277777782</c:v>
                </c:pt>
                <c:pt idx="4306">
                  <c:v>42963.36550925926</c:v>
                </c:pt>
                <c:pt idx="4307">
                  <c:v>42963.36574074073</c:v>
                </c:pt>
                <c:pt idx="4308">
                  <c:v>42963.365972222222</c:v>
                </c:pt>
                <c:pt idx="4309">
                  <c:v>42963.366203703707</c:v>
                </c:pt>
                <c:pt idx="4310">
                  <c:v>42963.366435185191</c:v>
                </c:pt>
                <c:pt idx="4311">
                  <c:v>42963.366666666661</c:v>
                </c:pt>
                <c:pt idx="4312">
                  <c:v>42963.366898148161</c:v>
                </c:pt>
                <c:pt idx="4313">
                  <c:v>42963.367129629623</c:v>
                </c:pt>
                <c:pt idx="4314">
                  <c:v>42963.367361111101</c:v>
                </c:pt>
                <c:pt idx="4315">
                  <c:v>42963.367592592593</c:v>
                </c:pt>
                <c:pt idx="4316">
                  <c:v>42963.367824074085</c:v>
                </c:pt>
                <c:pt idx="4317">
                  <c:v>42963.368055555562</c:v>
                </c:pt>
                <c:pt idx="4318">
                  <c:v>42963.368287037039</c:v>
                </c:pt>
                <c:pt idx="4319">
                  <c:v>42963.368518518524</c:v>
                </c:pt>
              </c:numCache>
            </c:numRef>
          </c:xVal>
          <c:yVal>
            <c:numRef>
              <c:f>Controle_supervisorio_dados!$E$2:$E$4321</c:f>
              <c:numCache>
                <c:formatCode>General</c:formatCode>
                <c:ptCount val="4320"/>
                <c:pt idx="0">
                  <c:v>0.16131365299224901</c:v>
                </c:pt>
                <c:pt idx="1">
                  <c:v>0.15769675374031103</c:v>
                </c:pt>
                <c:pt idx="2">
                  <c:v>0.155526623129845</c:v>
                </c:pt>
                <c:pt idx="3">
                  <c:v>0.15263310074806202</c:v>
                </c:pt>
                <c:pt idx="4">
                  <c:v>0.15263310074806202</c:v>
                </c:pt>
                <c:pt idx="5">
                  <c:v>0.15190972387790702</c:v>
                </c:pt>
                <c:pt idx="6">
                  <c:v>0.14684605598449701</c:v>
                </c:pt>
                <c:pt idx="7">
                  <c:v>0.14901620149612405</c:v>
                </c:pt>
                <c:pt idx="8">
                  <c:v>0.14973957836627999</c:v>
                </c:pt>
                <c:pt idx="9">
                  <c:v>0.14467592537403098</c:v>
                </c:pt>
                <c:pt idx="10">
                  <c:v>0.14250577986240404</c:v>
                </c:pt>
                <c:pt idx="11">
                  <c:v>0.14178240299224903</c:v>
                </c:pt>
                <c:pt idx="12">
                  <c:v>0.14105902612209303</c:v>
                </c:pt>
                <c:pt idx="13">
                  <c:v>0.14178240299224903</c:v>
                </c:pt>
                <c:pt idx="14">
                  <c:v>0</c:v>
                </c:pt>
                <c:pt idx="15">
                  <c:v>0.138165518641472</c:v>
                </c:pt>
                <c:pt idx="16">
                  <c:v>0.138165518641472</c:v>
                </c:pt>
                <c:pt idx="17">
                  <c:v>0.13888889551162703</c:v>
                </c:pt>
                <c:pt idx="18">
                  <c:v>0.139612272381783</c:v>
                </c:pt>
                <c:pt idx="19">
                  <c:v>0.14178240299224903</c:v>
                </c:pt>
                <c:pt idx="20">
                  <c:v>0.14322917163372001</c:v>
                </c:pt>
                <c:pt idx="21">
                  <c:v>0.14178240299224903</c:v>
                </c:pt>
                <c:pt idx="22">
                  <c:v>0.14105902612209303</c:v>
                </c:pt>
                <c:pt idx="23">
                  <c:v>0.14105902612209303</c:v>
                </c:pt>
                <c:pt idx="24">
                  <c:v>0.14105902612209303</c:v>
                </c:pt>
                <c:pt idx="25">
                  <c:v>0.13888889551162703</c:v>
                </c:pt>
                <c:pt idx="26">
                  <c:v>0.139612272381783</c:v>
                </c:pt>
                <c:pt idx="27">
                  <c:v>0.14105902612209303</c:v>
                </c:pt>
                <c:pt idx="28">
                  <c:v>0.14250577986240404</c:v>
                </c:pt>
                <c:pt idx="29">
                  <c:v>0.14901620149612405</c:v>
                </c:pt>
                <c:pt idx="30">
                  <c:v>0.14901620149612405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0.10995370149612402</c:v>
                </c:pt>
                <c:pt idx="554">
                  <c:v>0.11067707836628002</c:v>
                </c:pt>
                <c:pt idx="555">
                  <c:v>0.10850694030523303</c:v>
                </c:pt>
                <c:pt idx="556">
                  <c:v>0.10850694030523303</c:v>
                </c:pt>
                <c:pt idx="557">
                  <c:v>0.10850694030523303</c:v>
                </c:pt>
                <c:pt idx="558">
                  <c:v>0.11429398506879801</c:v>
                </c:pt>
                <c:pt idx="559">
                  <c:v>0.153356477618217</c:v>
                </c:pt>
                <c:pt idx="560">
                  <c:v>0.23003472387790699</c:v>
                </c:pt>
                <c:pt idx="561">
                  <c:v>0.26114004850387595</c:v>
                </c:pt>
                <c:pt idx="562">
                  <c:v>0.28211805224418601</c:v>
                </c:pt>
                <c:pt idx="563">
                  <c:v>0.28284144401550299</c:v>
                </c:pt>
                <c:pt idx="564">
                  <c:v>0.26765045523643499</c:v>
                </c:pt>
                <c:pt idx="565">
                  <c:v>0.25101271271705605</c:v>
                </c:pt>
                <c:pt idx="566">
                  <c:v>0.25462961196899397</c:v>
                </c:pt>
                <c:pt idx="567">
                  <c:v>0.24594905972480802</c:v>
                </c:pt>
                <c:pt idx="568">
                  <c:v>0.24088540673255901</c:v>
                </c:pt>
                <c:pt idx="569">
                  <c:v>0.22497105598449699</c:v>
                </c:pt>
                <c:pt idx="570">
                  <c:v>0.21846064925193803</c:v>
                </c:pt>
                <c:pt idx="571">
                  <c:v>0.20254628360271504</c:v>
                </c:pt>
                <c:pt idx="572">
                  <c:v>0.20326969027519204</c:v>
                </c:pt>
                <c:pt idx="573">
                  <c:v>0.19892939925193803</c:v>
                </c:pt>
                <c:pt idx="574">
                  <c:v>0.193142369389534</c:v>
                </c:pt>
                <c:pt idx="575">
                  <c:v>0.175057873129845</c:v>
                </c:pt>
                <c:pt idx="576">
                  <c:v>0.174334496259689</c:v>
                </c:pt>
                <c:pt idx="577">
                  <c:v>0.17216435074806202</c:v>
                </c:pt>
                <c:pt idx="578">
                  <c:v>0.16854746639728502</c:v>
                </c:pt>
                <c:pt idx="579">
                  <c:v>0.155526623129845</c:v>
                </c:pt>
                <c:pt idx="580">
                  <c:v>0.15263310074806202</c:v>
                </c:pt>
                <c:pt idx="581">
                  <c:v>0.155526623129845</c:v>
                </c:pt>
                <c:pt idx="582">
                  <c:v>0.15190972387790702</c:v>
                </c:pt>
                <c:pt idx="583">
                  <c:v>0.14901620149612405</c:v>
                </c:pt>
                <c:pt idx="584">
                  <c:v>0.14539930224418601</c:v>
                </c:pt>
                <c:pt idx="585">
                  <c:v>0.14467592537403098</c:v>
                </c:pt>
                <c:pt idx="586">
                  <c:v>0.14105902612209303</c:v>
                </c:pt>
                <c:pt idx="587">
                  <c:v>0.13744212687015503</c:v>
                </c:pt>
                <c:pt idx="588">
                  <c:v>0.13454860448837302</c:v>
                </c:pt>
                <c:pt idx="589">
                  <c:v>0.13093172013759599</c:v>
                </c:pt>
                <c:pt idx="590">
                  <c:v>0.12876157462596896</c:v>
                </c:pt>
                <c:pt idx="591">
                  <c:v>0.12803819775581399</c:v>
                </c:pt>
                <c:pt idx="592">
                  <c:v>0.12731480598449699</c:v>
                </c:pt>
                <c:pt idx="593">
                  <c:v>0.13382522761821697</c:v>
                </c:pt>
                <c:pt idx="594">
                  <c:v>0.12731480598449699</c:v>
                </c:pt>
                <c:pt idx="595">
                  <c:v>0.12659144401550301</c:v>
                </c:pt>
                <c:pt idx="596">
                  <c:v>0.12514467537403098</c:v>
                </c:pt>
                <c:pt idx="597">
                  <c:v>0.12297452986240399</c:v>
                </c:pt>
                <c:pt idx="598">
                  <c:v>0.12008101493120202</c:v>
                </c:pt>
                <c:pt idx="599">
                  <c:v>0.11935763806104699</c:v>
                </c:pt>
                <c:pt idx="600">
                  <c:v>0.11935763806104699</c:v>
                </c:pt>
                <c:pt idx="601">
                  <c:v>0.1171875</c:v>
                </c:pt>
                <c:pt idx="602">
                  <c:v>0.1171875</c:v>
                </c:pt>
                <c:pt idx="603">
                  <c:v>0.117910876870155</c:v>
                </c:pt>
                <c:pt idx="604">
                  <c:v>0.116464123129845</c:v>
                </c:pt>
                <c:pt idx="605">
                  <c:v>0.116464123129845</c:v>
                </c:pt>
                <c:pt idx="606">
                  <c:v>0.116464123129845</c:v>
                </c:pt>
                <c:pt idx="607">
                  <c:v>0.1171875</c:v>
                </c:pt>
                <c:pt idx="608">
                  <c:v>0.1171875</c:v>
                </c:pt>
                <c:pt idx="609">
                  <c:v>0.11429398506879801</c:v>
                </c:pt>
                <c:pt idx="610">
                  <c:v>0.11429398506879801</c:v>
                </c:pt>
                <c:pt idx="611">
                  <c:v>0.11429398506879801</c:v>
                </c:pt>
                <c:pt idx="612">
                  <c:v>0.11429398506879801</c:v>
                </c:pt>
                <c:pt idx="613">
                  <c:v>0.11429398506879801</c:v>
                </c:pt>
                <c:pt idx="614">
                  <c:v>0.11212384700775102</c:v>
                </c:pt>
                <c:pt idx="615">
                  <c:v>0.11212384700775102</c:v>
                </c:pt>
                <c:pt idx="616">
                  <c:v>0.11429398506879801</c:v>
                </c:pt>
                <c:pt idx="617">
                  <c:v>0.11357060819864298</c:v>
                </c:pt>
                <c:pt idx="618">
                  <c:v>0.11284722387790698</c:v>
                </c:pt>
                <c:pt idx="619">
                  <c:v>0.11429398506879801</c:v>
                </c:pt>
                <c:pt idx="620">
                  <c:v>0.11574073880910901</c:v>
                </c:pt>
                <c:pt idx="621">
                  <c:v>0.11574073880910901</c:v>
                </c:pt>
                <c:pt idx="622">
                  <c:v>0.11574073880910901</c:v>
                </c:pt>
                <c:pt idx="623">
                  <c:v>0.11574073880910901</c:v>
                </c:pt>
                <c:pt idx="624">
                  <c:v>0.116464123129845</c:v>
                </c:pt>
                <c:pt idx="625">
                  <c:v>0.116464123129845</c:v>
                </c:pt>
                <c:pt idx="626">
                  <c:v>0.11935763806104699</c:v>
                </c:pt>
                <c:pt idx="627">
                  <c:v>0.11935763806104699</c:v>
                </c:pt>
                <c:pt idx="628">
                  <c:v>0.12080439180135701</c:v>
                </c:pt>
                <c:pt idx="629">
                  <c:v>0.12369792163372001</c:v>
                </c:pt>
                <c:pt idx="630">
                  <c:v>0.12442129850387601</c:v>
                </c:pt>
                <c:pt idx="631">
                  <c:v>0.12659144401550301</c:v>
                </c:pt>
                <c:pt idx="632">
                  <c:v>0.12803819775581399</c:v>
                </c:pt>
                <c:pt idx="633">
                  <c:v>0.12731480598449699</c:v>
                </c:pt>
                <c:pt idx="634">
                  <c:v>0.12659144401550301</c:v>
                </c:pt>
                <c:pt idx="635">
                  <c:v>0.12803819775581399</c:v>
                </c:pt>
                <c:pt idx="636">
                  <c:v>0.12803819775581399</c:v>
                </c:pt>
                <c:pt idx="637">
                  <c:v>0.12876157462596896</c:v>
                </c:pt>
                <c:pt idx="638">
                  <c:v>0.12876157462596896</c:v>
                </c:pt>
                <c:pt idx="639">
                  <c:v>0.12876157462596896</c:v>
                </c:pt>
                <c:pt idx="640">
                  <c:v>0.13093172013759599</c:v>
                </c:pt>
                <c:pt idx="641">
                  <c:v>0.13165509700775097</c:v>
                </c:pt>
                <c:pt idx="642">
                  <c:v>0.13165509700775097</c:v>
                </c:pt>
                <c:pt idx="643">
                  <c:v>0.13237847387790699</c:v>
                </c:pt>
                <c:pt idx="644">
                  <c:v>0.13237847387790699</c:v>
                </c:pt>
                <c:pt idx="645">
                  <c:v>0.13237847387790699</c:v>
                </c:pt>
                <c:pt idx="646">
                  <c:v>0.13382522761821697</c:v>
                </c:pt>
                <c:pt idx="647">
                  <c:v>0.13237847387790699</c:v>
                </c:pt>
                <c:pt idx="648">
                  <c:v>0.13382522761821697</c:v>
                </c:pt>
                <c:pt idx="649">
                  <c:v>0.13454860448837302</c:v>
                </c:pt>
                <c:pt idx="650">
                  <c:v>0.13454860448837302</c:v>
                </c:pt>
                <c:pt idx="651">
                  <c:v>0.13454860448837302</c:v>
                </c:pt>
                <c:pt idx="652">
                  <c:v>0.135271981358528</c:v>
                </c:pt>
                <c:pt idx="653">
                  <c:v>0.13599537312984503</c:v>
                </c:pt>
                <c:pt idx="654">
                  <c:v>0.13744212687015503</c:v>
                </c:pt>
                <c:pt idx="655">
                  <c:v>0.13599537312984503</c:v>
                </c:pt>
                <c:pt idx="656">
                  <c:v>0.138165518641472</c:v>
                </c:pt>
                <c:pt idx="657">
                  <c:v>0.14105902612209303</c:v>
                </c:pt>
                <c:pt idx="658">
                  <c:v>0.14178240299224903</c:v>
                </c:pt>
                <c:pt idx="659">
                  <c:v>0.14105902612209303</c:v>
                </c:pt>
                <c:pt idx="660">
                  <c:v>0.139612272381783</c:v>
                </c:pt>
                <c:pt idx="661">
                  <c:v>0.14178240299224903</c:v>
                </c:pt>
                <c:pt idx="662">
                  <c:v>0.14105902612209303</c:v>
                </c:pt>
                <c:pt idx="663">
                  <c:v>0.14178240299224903</c:v>
                </c:pt>
                <c:pt idx="664">
                  <c:v>0.14250577986240404</c:v>
                </c:pt>
                <c:pt idx="665">
                  <c:v>0.14322917163372001</c:v>
                </c:pt>
                <c:pt idx="666">
                  <c:v>0.14250577986240404</c:v>
                </c:pt>
                <c:pt idx="667">
                  <c:v>0.14250577986240404</c:v>
                </c:pt>
                <c:pt idx="668">
                  <c:v>0.14250577986240404</c:v>
                </c:pt>
                <c:pt idx="669">
                  <c:v>0.14322917163372001</c:v>
                </c:pt>
                <c:pt idx="670">
                  <c:v>0.14322917163372001</c:v>
                </c:pt>
                <c:pt idx="671">
                  <c:v>0.14322917163372001</c:v>
                </c:pt>
                <c:pt idx="672">
                  <c:v>0.14250577986240404</c:v>
                </c:pt>
                <c:pt idx="673">
                  <c:v>0.14250577986240404</c:v>
                </c:pt>
                <c:pt idx="674">
                  <c:v>0.14322917163372001</c:v>
                </c:pt>
                <c:pt idx="675">
                  <c:v>0.14250577986240404</c:v>
                </c:pt>
                <c:pt idx="676">
                  <c:v>0.14250577986240404</c:v>
                </c:pt>
                <c:pt idx="677">
                  <c:v>0.14178240299224903</c:v>
                </c:pt>
                <c:pt idx="678">
                  <c:v>0.14105902612209303</c:v>
                </c:pt>
                <c:pt idx="679">
                  <c:v>0.14105902612209303</c:v>
                </c:pt>
                <c:pt idx="680">
                  <c:v>0.14105902612209303</c:v>
                </c:pt>
                <c:pt idx="681">
                  <c:v>0.14105902612209303</c:v>
                </c:pt>
                <c:pt idx="682">
                  <c:v>0.14178240299224903</c:v>
                </c:pt>
                <c:pt idx="683">
                  <c:v>0.13888889551162703</c:v>
                </c:pt>
                <c:pt idx="684">
                  <c:v>0.13888889551162703</c:v>
                </c:pt>
                <c:pt idx="685">
                  <c:v>0.13744212687015503</c:v>
                </c:pt>
                <c:pt idx="686">
                  <c:v>0.13744212687015503</c:v>
                </c:pt>
                <c:pt idx="687">
                  <c:v>0.13744212687015503</c:v>
                </c:pt>
                <c:pt idx="688">
                  <c:v>0.13599537312984503</c:v>
                </c:pt>
                <c:pt idx="689">
                  <c:v>0.135271981358528</c:v>
                </c:pt>
                <c:pt idx="690">
                  <c:v>0.135271981358528</c:v>
                </c:pt>
                <c:pt idx="691">
                  <c:v>0.13382522761821697</c:v>
                </c:pt>
                <c:pt idx="692">
                  <c:v>0.13237847387790699</c:v>
                </c:pt>
                <c:pt idx="693">
                  <c:v>0.13237847387790699</c:v>
                </c:pt>
                <c:pt idx="694">
                  <c:v>0.13237847387790699</c:v>
                </c:pt>
                <c:pt idx="695">
                  <c:v>0.13237847387790699</c:v>
                </c:pt>
                <c:pt idx="696">
                  <c:v>0.13165509700775097</c:v>
                </c:pt>
                <c:pt idx="697">
                  <c:v>0</c:v>
                </c:pt>
                <c:pt idx="698">
                  <c:v>0.13020832836627999</c:v>
                </c:pt>
                <c:pt idx="699">
                  <c:v>0.13020832836627999</c:v>
                </c:pt>
                <c:pt idx="700">
                  <c:v>0.13093172013759599</c:v>
                </c:pt>
                <c:pt idx="701">
                  <c:v>0.12876157462596896</c:v>
                </c:pt>
                <c:pt idx="702">
                  <c:v>0.12803819775581399</c:v>
                </c:pt>
                <c:pt idx="703">
                  <c:v>0.12803819775581399</c:v>
                </c:pt>
                <c:pt idx="704">
                  <c:v>0.12731480598449699</c:v>
                </c:pt>
                <c:pt idx="705">
                  <c:v>0.12659144401550301</c:v>
                </c:pt>
                <c:pt idx="706">
                  <c:v>0.12514467537403098</c:v>
                </c:pt>
                <c:pt idx="707">
                  <c:v>0.12514467537403098</c:v>
                </c:pt>
                <c:pt idx="708">
                  <c:v>0.12659144401550301</c:v>
                </c:pt>
                <c:pt idx="709">
                  <c:v>0.12514467537403098</c:v>
                </c:pt>
                <c:pt idx="710">
                  <c:v>0.12369792163372001</c:v>
                </c:pt>
                <c:pt idx="711">
                  <c:v>0.12369792163372001</c:v>
                </c:pt>
                <c:pt idx="712">
                  <c:v>0.12369792163372001</c:v>
                </c:pt>
                <c:pt idx="713">
                  <c:v>0.12514467537403098</c:v>
                </c:pt>
                <c:pt idx="714">
                  <c:v>0.12369792163372001</c:v>
                </c:pt>
                <c:pt idx="715">
                  <c:v>0.12369792163372001</c:v>
                </c:pt>
                <c:pt idx="716">
                  <c:v>0.12369792163372001</c:v>
                </c:pt>
                <c:pt idx="717">
                  <c:v>0.12297452986240399</c:v>
                </c:pt>
                <c:pt idx="718">
                  <c:v>0.12152777612209302</c:v>
                </c:pt>
                <c:pt idx="719">
                  <c:v>0.12152777612209302</c:v>
                </c:pt>
                <c:pt idx="720">
                  <c:v>0.12297452986240399</c:v>
                </c:pt>
                <c:pt idx="721">
                  <c:v>0.12152777612209302</c:v>
                </c:pt>
                <c:pt idx="722">
                  <c:v>0.12152777612209302</c:v>
                </c:pt>
                <c:pt idx="723">
                  <c:v>0.12152777612209302</c:v>
                </c:pt>
                <c:pt idx="724">
                  <c:v>0.12152777612209302</c:v>
                </c:pt>
                <c:pt idx="725">
                  <c:v>0.12152777612209302</c:v>
                </c:pt>
                <c:pt idx="726">
                  <c:v>0.12080439180135701</c:v>
                </c:pt>
                <c:pt idx="727">
                  <c:v>0.12080439180135701</c:v>
                </c:pt>
                <c:pt idx="728">
                  <c:v>0.12080439180135701</c:v>
                </c:pt>
                <c:pt idx="729">
                  <c:v>0.12152777612209302</c:v>
                </c:pt>
                <c:pt idx="730">
                  <c:v>0.12152777612209302</c:v>
                </c:pt>
                <c:pt idx="731">
                  <c:v>0.12152777612209302</c:v>
                </c:pt>
                <c:pt idx="732">
                  <c:v>0.12152777612209302</c:v>
                </c:pt>
                <c:pt idx="733">
                  <c:v>0.12152777612209302</c:v>
                </c:pt>
                <c:pt idx="734">
                  <c:v>0.12152777612209302</c:v>
                </c:pt>
                <c:pt idx="735">
                  <c:v>0.12152777612209302</c:v>
                </c:pt>
                <c:pt idx="736">
                  <c:v>0.12152777612209302</c:v>
                </c:pt>
                <c:pt idx="737">
                  <c:v>0.12297452986240399</c:v>
                </c:pt>
                <c:pt idx="738">
                  <c:v>0.12297452986240399</c:v>
                </c:pt>
                <c:pt idx="739">
                  <c:v>0.12297452986240399</c:v>
                </c:pt>
                <c:pt idx="740">
                  <c:v>0.12369792163372001</c:v>
                </c:pt>
                <c:pt idx="741">
                  <c:v>0.12369792163372001</c:v>
                </c:pt>
                <c:pt idx="742">
                  <c:v>0.12369792163372001</c:v>
                </c:pt>
                <c:pt idx="743">
                  <c:v>0.12297452986240399</c:v>
                </c:pt>
                <c:pt idx="744">
                  <c:v>0.12369792163372001</c:v>
                </c:pt>
                <c:pt idx="745">
                  <c:v>0.12369792163372001</c:v>
                </c:pt>
                <c:pt idx="746">
                  <c:v>0.12514467537403098</c:v>
                </c:pt>
                <c:pt idx="747">
                  <c:v>0.12442129850387601</c:v>
                </c:pt>
                <c:pt idx="748">
                  <c:v>0.12442129850387601</c:v>
                </c:pt>
                <c:pt idx="749">
                  <c:v>0.12369792163372001</c:v>
                </c:pt>
                <c:pt idx="750">
                  <c:v>0.12442129850387601</c:v>
                </c:pt>
                <c:pt idx="751">
                  <c:v>0.12442129850387601</c:v>
                </c:pt>
                <c:pt idx="752">
                  <c:v>0.12442129850387601</c:v>
                </c:pt>
                <c:pt idx="753">
                  <c:v>0.12514467537403098</c:v>
                </c:pt>
                <c:pt idx="754">
                  <c:v>0.12514467537403098</c:v>
                </c:pt>
                <c:pt idx="755">
                  <c:v>0.12442129850387601</c:v>
                </c:pt>
                <c:pt idx="756">
                  <c:v>0.12514467537403098</c:v>
                </c:pt>
                <c:pt idx="757">
                  <c:v>0.12442129850387601</c:v>
                </c:pt>
                <c:pt idx="758">
                  <c:v>0.12442129850387601</c:v>
                </c:pt>
                <c:pt idx="759">
                  <c:v>0.12369792163372001</c:v>
                </c:pt>
                <c:pt idx="760">
                  <c:v>0.12442129850387601</c:v>
                </c:pt>
                <c:pt idx="761">
                  <c:v>0.12442129850387601</c:v>
                </c:pt>
                <c:pt idx="762">
                  <c:v>0.12442129850387601</c:v>
                </c:pt>
                <c:pt idx="763">
                  <c:v>0.12442129850387601</c:v>
                </c:pt>
                <c:pt idx="764">
                  <c:v>0.12442129850387601</c:v>
                </c:pt>
                <c:pt idx="765">
                  <c:v>0.12369792163372001</c:v>
                </c:pt>
                <c:pt idx="766">
                  <c:v>0.12442129850387601</c:v>
                </c:pt>
                <c:pt idx="767">
                  <c:v>0.12442129850387601</c:v>
                </c:pt>
                <c:pt idx="768">
                  <c:v>0.12369792163372001</c:v>
                </c:pt>
                <c:pt idx="769">
                  <c:v>0.12369792163372001</c:v>
                </c:pt>
                <c:pt idx="770">
                  <c:v>0.12369792163372001</c:v>
                </c:pt>
                <c:pt idx="771">
                  <c:v>0.12297452986240399</c:v>
                </c:pt>
                <c:pt idx="772">
                  <c:v>0.12369792163372001</c:v>
                </c:pt>
                <c:pt idx="773">
                  <c:v>0.12297452986240399</c:v>
                </c:pt>
                <c:pt idx="774">
                  <c:v>0.12369792163372001</c:v>
                </c:pt>
                <c:pt idx="775">
                  <c:v>0.12369792163372001</c:v>
                </c:pt>
                <c:pt idx="776">
                  <c:v>0.12442129850387601</c:v>
                </c:pt>
                <c:pt idx="777">
                  <c:v>0.12659144401550301</c:v>
                </c:pt>
                <c:pt idx="778">
                  <c:v>0.12442129850387601</c:v>
                </c:pt>
                <c:pt idx="779">
                  <c:v>0.12369792163372001</c:v>
                </c:pt>
                <c:pt idx="780">
                  <c:v>0.12369792163372001</c:v>
                </c:pt>
                <c:pt idx="781">
                  <c:v>0.12442129850387601</c:v>
                </c:pt>
                <c:pt idx="782">
                  <c:v>0.12442129850387601</c:v>
                </c:pt>
                <c:pt idx="783">
                  <c:v>0.12514467537403098</c:v>
                </c:pt>
                <c:pt idx="784">
                  <c:v>0.12514467537403098</c:v>
                </c:pt>
                <c:pt idx="785">
                  <c:v>0.12514467537403098</c:v>
                </c:pt>
                <c:pt idx="786">
                  <c:v>0.12659144401550301</c:v>
                </c:pt>
                <c:pt idx="787">
                  <c:v>0.12659144401550301</c:v>
                </c:pt>
                <c:pt idx="788">
                  <c:v>0.12731480598449699</c:v>
                </c:pt>
                <c:pt idx="789">
                  <c:v>0.12876157462596896</c:v>
                </c:pt>
                <c:pt idx="790">
                  <c:v>0.13020832836627999</c:v>
                </c:pt>
                <c:pt idx="791">
                  <c:v>0.13020832836627999</c:v>
                </c:pt>
                <c:pt idx="792">
                  <c:v>0.13093172013759599</c:v>
                </c:pt>
                <c:pt idx="793">
                  <c:v>0.13093172013759599</c:v>
                </c:pt>
                <c:pt idx="794">
                  <c:v>0.13237847387790699</c:v>
                </c:pt>
                <c:pt idx="795">
                  <c:v>0.13382522761821697</c:v>
                </c:pt>
                <c:pt idx="796">
                  <c:v>0.135271981358528</c:v>
                </c:pt>
                <c:pt idx="797">
                  <c:v>0.13744212687015503</c:v>
                </c:pt>
                <c:pt idx="798">
                  <c:v>0.13744212687015503</c:v>
                </c:pt>
                <c:pt idx="799">
                  <c:v>0.13888889551162703</c:v>
                </c:pt>
                <c:pt idx="800">
                  <c:v>0.13744212687015503</c:v>
                </c:pt>
                <c:pt idx="801">
                  <c:v>0.138165518641472</c:v>
                </c:pt>
                <c:pt idx="802">
                  <c:v>0.139612272381783</c:v>
                </c:pt>
                <c:pt idx="803">
                  <c:v>0.14105902612209303</c:v>
                </c:pt>
                <c:pt idx="804">
                  <c:v>0.14105902612209303</c:v>
                </c:pt>
                <c:pt idx="805">
                  <c:v>0.14322917163372001</c:v>
                </c:pt>
                <c:pt idx="806">
                  <c:v>0.14250577986240404</c:v>
                </c:pt>
                <c:pt idx="807">
                  <c:v>0.14178240299224903</c:v>
                </c:pt>
                <c:pt idx="808">
                  <c:v>0.14322917163372001</c:v>
                </c:pt>
                <c:pt idx="809">
                  <c:v>0.14250577986240404</c:v>
                </c:pt>
                <c:pt idx="810">
                  <c:v>0.14178240299224903</c:v>
                </c:pt>
                <c:pt idx="811">
                  <c:v>0.14322917163372001</c:v>
                </c:pt>
                <c:pt idx="812">
                  <c:v>0.14322917163372001</c:v>
                </c:pt>
                <c:pt idx="813">
                  <c:v>0.14467592537403098</c:v>
                </c:pt>
                <c:pt idx="814">
                  <c:v>0.14684605598449701</c:v>
                </c:pt>
                <c:pt idx="815">
                  <c:v>0.14322917163372001</c:v>
                </c:pt>
                <c:pt idx="816">
                  <c:v>0.14539930224418601</c:v>
                </c:pt>
                <c:pt idx="817">
                  <c:v>0.14322917163372001</c:v>
                </c:pt>
                <c:pt idx="818">
                  <c:v>0.14322917163372001</c:v>
                </c:pt>
                <c:pt idx="819">
                  <c:v>0.14322917163372001</c:v>
                </c:pt>
                <c:pt idx="820">
                  <c:v>0.14467592537403098</c:v>
                </c:pt>
                <c:pt idx="821">
                  <c:v>0.14612269401550299</c:v>
                </c:pt>
                <c:pt idx="822">
                  <c:v>0.14467592537403098</c:v>
                </c:pt>
                <c:pt idx="823">
                  <c:v>0.14467592537403098</c:v>
                </c:pt>
                <c:pt idx="824">
                  <c:v>0.14539930224418601</c:v>
                </c:pt>
                <c:pt idx="825">
                  <c:v>0.14612269401550299</c:v>
                </c:pt>
                <c:pt idx="826">
                  <c:v>0.14467592537403098</c:v>
                </c:pt>
                <c:pt idx="827">
                  <c:v>0.14322917163372001</c:v>
                </c:pt>
                <c:pt idx="828">
                  <c:v>0.14322917163372001</c:v>
                </c:pt>
                <c:pt idx="829">
                  <c:v>0.14322917163372001</c:v>
                </c:pt>
                <c:pt idx="830">
                  <c:v>0.14322917163372001</c:v>
                </c:pt>
                <c:pt idx="831">
                  <c:v>0.14250577986240404</c:v>
                </c:pt>
                <c:pt idx="832">
                  <c:v>0.14250577986240404</c:v>
                </c:pt>
                <c:pt idx="833">
                  <c:v>0.14250577986240404</c:v>
                </c:pt>
                <c:pt idx="834">
                  <c:v>0.14178240299224903</c:v>
                </c:pt>
                <c:pt idx="835">
                  <c:v>0.14178240299224903</c:v>
                </c:pt>
                <c:pt idx="836">
                  <c:v>0.14105902612209303</c:v>
                </c:pt>
                <c:pt idx="837">
                  <c:v>0.14105902612209303</c:v>
                </c:pt>
                <c:pt idx="838">
                  <c:v>0.14250577986240404</c:v>
                </c:pt>
                <c:pt idx="839">
                  <c:v>0.14178240299224903</c:v>
                </c:pt>
                <c:pt idx="840">
                  <c:v>0.14322917163372001</c:v>
                </c:pt>
                <c:pt idx="841">
                  <c:v>0.14178240299224903</c:v>
                </c:pt>
                <c:pt idx="842">
                  <c:v>0.14105902612209303</c:v>
                </c:pt>
                <c:pt idx="843">
                  <c:v>0.139612272381783</c:v>
                </c:pt>
                <c:pt idx="844">
                  <c:v>0.139612272381783</c:v>
                </c:pt>
                <c:pt idx="845">
                  <c:v>0.139612272381783</c:v>
                </c:pt>
                <c:pt idx="846">
                  <c:v>0.13888889551162703</c:v>
                </c:pt>
                <c:pt idx="847">
                  <c:v>0.13888889551162703</c:v>
                </c:pt>
                <c:pt idx="848">
                  <c:v>0</c:v>
                </c:pt>
                <c:pt idx="849">
                  <c:v>0.138165518641472</c:v>
                </c:pt>
                <c:pt idx="850">
                  <c:v>0.138165518641472</c:v>
                </c:pt>
                <c:pt idx="851">
                  <c:v>0.138165518641472</c:v>
                </c:pt>
                <c:pt idx="852">
                  <c:v>0.13744212687015503</c:v>
                </c:pt>
                <c:pt idx="853">
                  <c:v>0.13888889551162703</c:v>
                </c:pt>
                <c:pt idx="854">
                  <c:v>0.14178240299224903</c:v>
                </c:pt>
                <c:pt idx="855">
                  <c:v>0.14178240299224903</c:v>
                </c:pt>
                <c:pt idx="856">
                  <c:v>0.14250577986240404</c:v>
                </c:pt>
                <c:pt idx="857">
                  <c:v>0.13744212687015503</c:v>
                </c:pt>
                <c:pt idx="858">
                  <c:v>0.13599537312984503</c:v>
                </c:pt>
                <c:pt idx="859">
                  <c:v>0.138165518641472</c:v>
                </c:pt>
                <c:pt idx="860">
                  <c:v>0.13888889551162703</c:v>
                </c:pt>
                <c:pt idx="861">
                  <c:v>0.139612272381783</c:v>
                </c:pt>
                <c:pt idx="862">
                  <c:v>0.139612272381783</c:v>
                </c:pt>
                <c:pt idx="863">
                  <c:v>0.13599537312984503</c:v>
                </c:pt>
                <c:pt idx="864">
                  <c:v>0.13599537312984503</c:v>
                </c:pt>
                <c:pt idx="865">
                  <c:v>0.13599537312984503</c:v>
                </c:pt>
                <c:pt idx="866">
                  <c:v>0.13454860448837302</c:v>
                </c:pt>
                <c:pt idx="867">
                  <c:v>0.135271981358528</c:v>
                </c:pt>
                <c:pt idx="868">
                  <c:v>0.13744212687015503</c:v>
                </c:pt>
                <c:pt idx="869">
                  <c:v>0.13599537312984503</c:v>
                </c:pt>
                <c:pt idx="870">
                  <c:v>0.13599537312984503</c:v>
                </c:pt>
                <c:pt idx="871">
                  <c:v>0.135271981358528</c:v>
                </c:pt>
                <c:pt idx="872">
                  <c:v>0.13888889551162703</c:v>
                </c:pt>
                <c:pt idx="873">
                  <c:v>0.138165518641472</c:v>
                </c:pt>
                <c:pt idx="874">
                  <c:v>0.13744212687015503</c:v>
                </c:pt>
                <c:pt idx="875">
                  <c:v>0.14178240299224903</c:v>
                </c:pt>
                <c:pt idx="876">
                  <c:v>0.139612272381783</c:v>
                </c:pt>
                <c:pt idx="877">
                  <c:v>0.14105902612209303</c:v>
                </c:pt>
                <c:pt idx="878">
                  <c:v>0.13888889551162703</c:v>
                </c:pt>
                <c:pt idx="879">
                  <c:v>0.13599537312984503</c:v>
                </c:pt>
                <c:pt idx="880">
                  <c:v>0.138165518641472</c:v>
                </c:pt>
                <c:pt idx="881">
                  <c:v>0.14178240299224903</c:v>
                </c:pt>
                <c:pt idx="882">
                  <c:v>0.13888889551162703</c:v>
                </c:pt>
                <c:pt idx="883">
                  <c:v>0.138165518641472</c:v>
                </c:pt>
                <c:pt idx="884">
                  <c:v>0.138165518641472</c:v>
                </c:pt>
                <c:pt idx="885">
                  <c:v>0.13599537312984503</c:v>
                </c:pt>
                <c:pt idx="886">
                  <c:v>0.13744212687015503</c:v>
                </c:pt>
                <c:pt idx="887">
                  <c:v>0.13744212687015503</c:v>
                </c:pt>
                <c:pt idx="888">
                  <c:v>0.13744212687015503</c:v>
                </c:pt>
                <c:pt idx="889">
                  <c:v>0.13599537312984503</c:v>
                </c:pt>
                <c:pt idx="890">
                  <c:v>0.13744212687015503</c:v>
                </c:pt>
                <c:pt idx="891">
                  <c:v>0.138165518641472</c:v>
                </c:pt>
                <c:pt idx="892">
                  <c:v>0.13888889551162703</c:v>
                </c:pt>
                <c:pt idx="893">
                  <c:v>0.14105902612209303</c:v>
                </c:pt>
                <c:pt idx="894">
                  <c:v>0.139612272381783</c:v>
                </c:pt>
                <c:pt idx="895">
                  <c:v>0.138165518641472</c:v>
                </c:pt>
                <c:pt idx="896">
                  <c:v>0.139612272381783</c:v>
                </c:pt>
                <c:pt idx="897">
                  <c:v>0.13888889551162703</c:v>
                </c:pt>
                <c:pt idx="898">
                  <c:v>0.13888889551162703</c:v>
                </c:pt>
                <c:pt idx="899">
                  <c:v>0.138165518641472</c:v>
                </c:pt>
                <c:pt idx="900">
                  <c:v>0.138165518641472</c:v>
                </c:pt>
                <c:pt idx="901">
                  <c:v>0.139612272381783</c:v>
                </c:pt>
                <c:pt idx="902">
                  <c:v>0.13888889551162703</c:v>
                </c:pt>
                <c:pt idx="903">
                  <c:v>0.13888889551162703</c:v>
                </c:pt>
                <c:pt idx="904">
                  <c:v>0.139612272381783</c:v>
                </c:pt>
                <c:pt idx="905">
                  <c:v>0.13888889551162703</c:v>
                </c:pt>
                <c:pt idx="906">
                  <c:v>0.139612272381783</c:v>
                </c:pt>
                <c:pt idx="907">
                  <c:v>0.14105902612209303</c:v>
                </c:pt>
                <c:pt idx="908">
                  <c:v>0.14105902612209303</c:v>
                </c:pt>
                <c:pt idx="909">
                  <c:v>0.13888889551162703</c:v>
                </c:pt>
                <c:pt idx="910">
                  <c:v>0.14105902612209303</c:v>
                </c:pt>
                <c:pt idx="911">
                  <c:v>0.139612272381783</c:v>
                </c:pt>
                <c:pt idx="912">
                  <c:v>0.139612272381783</c:v>
                </c:pt>
                <c:pt idx="913">
                  <c:v>0.14105902612209303</c:v>
                </c:pt>
                <c:pt idx="914">
                  <c:v>0.14105902612209303</c:v>
                </c:pt>
                <c:pt idx="915">
                  <c:v>0.14178240299224903</c:v>
                </c:pt>
                <c:pt idx="916">
                  <c:v>0.14250577986240404</c:v>
                </c:pt>
                <c:pt idx="917">
                  <c:v>0.14178240299224903</c:v>
                </c:pt>
                <c:pt idx="918">
                  <c:v>0.14178240299224903</c:v>
                </c:pt>
                <c:pt idx="919">
                  <c:v>0.14105902612209303</c:v>
                </c:pt>
                <c:pt idx="920">
                  <c:v>0.14178240299224903</c:v>
                </c:pt>
                <c:pt idx="921">
                  <c:v>0.14178240299224903</c:v>
                </c:pt>
                <c:pt idx="922">
                  <c:v>0.14250577986240404</c:v>
                </c:pt>
                <c:pt idx="923">
                  <c:v>0.14250577986240404</c:v>
                </c:pt>
                <c:pt idx="924">
                  <c:v>0.14322917163372001</c:v>
                </c:pt>
                <c:pt idx="925">
                  <c:v>0.14539930224418601</c:v>
                </c:pt>
                <c:pt idx="926">
                  <c:v>0.14322917163372001</c:v>
                </c:pt>
                <c:pt idx="927">
                  <c:v>0.14250577986240404</c:v>
                </c:pt>
                <c:pt idx="928">
                  <c:v>0.14322917163372001</c:v>
                </c:pt>
                <c:pt idx="929">
                  <c:v>0.14467592537403098</c:v>
                </c:pt>
                <c:pt idx="930">
                  <c:v>0.14539930224418601</c:v>
                </c:pt>
                <c:pt idx="931">
                  <c:v>0.14684605598449701</c:v>
                </c:pt>
                <c:pt idx="932">
                  <c:v>0.14539930224418601</c:v>
                </c:pt>
                <c:pt idx="933">
                  <c:v>0.14612269401550299</c:v>
                </c:pt>
                <c:pt idx="934">
                  <c:v>0.14539930224418601</c:v>
                </c:pt>
                <c:pt idx="935">
                  <c:v>0.14539930224418601</c:v>
                </c:pt>
                <c:pt idx="936">
                  <c:v>0.14612269401550299</c:v>
                </c:pt>
                <c:pt idx="937">
                  <c:v>0.14612269401550299</c:v>
                </c:pt>
                <c:pt idx="938">
                  <c:v>0.14684605598449701</c:v>
                </c:pt>
                <c:pt idx="939">
                  <c:v>0.15046297013759602</c:v>
                </c:pt>
                <c:pt idx="940">
                  <c:v>0.14829282462596899</c:v>
                </c:pt>
                <c:pt idx="941">
                  <c:v>0.14539930224418601</c:v>
                </c:pt>
                <c:pt idx="942">
                  <c:v>0.14684605598449701</c:v>
                </c:pt>
                <c:pt idx="943">
                  <c:v>0.15190972387790702</c:v>
                </c:pt>
                <c:pt idx="944">
                  <c:v>0.14973957836627999</c:v>
                </c:pt>
                <c:pt idx="945">
                  <c:v>0.14684605598449701</c:v>
                </c:pt>
                <c:pt idx="946">
                  <c:v>0.14684605598449701</c:v>
                </c:pt>
                <c:pt idx="947">
                  <c:v>0.14612269401550299</c:v>
                </c:pt>
                <c:pt idx="948">
                  <c:v>0.14612269401550299</c:v>
                </c:pt>
                <c:pt idx="949">
                  <c:v>0.14612269401550299</c:v>
                </c:pt>
                <c:pt idx="950">
                  <c:v>0.14684605598449701</c:v>
                </c:pt>
                <c:pt idx="951">
                  <c:v>0.14829282462596899</c:v>
                </c:pt>
                <c:pt idx="952">
                  <c:v>0.14901620149612405</c:v>
                </c:pt>
                <c:pt idx="953">
                  <c:v>0.14829282462596899</c:v>
                </c:pt>
                <c:pt idx="954">
                  <c:v>0.14901620149612405</c:v>
                </c:pt>
                <c:pt idx="955">
                  <c:v>0.14829282462596899</c:v>
                </c:pt>
                <c:pt idx="956">
                  <c:v>0.14684605598449701</c:v>
                </c:pt>
                <c:pt idx="957">
                  <c:v>0.14829282462596899</c:v>
                </c:pt>
                <c:pt idx="958">
                  <c:v>0.14829282462596899</c:v>
                </c:pt>
                <c:pt idx="959">
                  <c:v>0.14684605598449701</c:v>
                </c:pt>
                <c:pt idx="960">
                  <c:v>0.14973957836627999</c:v>
                </c:pt>
                <c:pt idx="961">
                  <c:v>0.14684605598449701</c:v>
                </c:pt>
                <c:pt idx="962">
                  <c:v>0.14829282462596899</c:v>
                </c:pt>
                <c:pt idx="963">
                  <c:v>0.14829282462596899</c:v>
                </c:pt>
                <c:pt idx="964">
                  <c:v>0.14901620149612405</c:v>
                </c:pt>
                <c:pt idx="965">
                  <c:v>0.14829282462596899</c:v>
                </c:pt>
                <c:pt idx="966">
                  <c:v>0.14829282462596899</c:v>
                </c:pt>
                <c:pt idx="967">
                  <c:v>0.14829282462596899</c:v>
                </c:pt>
                <c:pt idx="968">
                  <c:v>0.15263310074806202</c:v>
                </c:pt>
                <c:pt idx="969">
                  <c:v>0.14973957836627999</c:v>
                </c:pt>
                <c:pt idx="970">
                  <c:v>0.14901620149612405</c:v>
                </c:pt>
                <c:pt idx="971">
                  <c:v>0.14901620149612405</c:v>
                </c:pt>
                <c:pt idx="972">
                  <c:v>0.14973957836627999</c:v>
                </c:pt>
                <c:pt idx="973">
                  <c:v>0.15046297013759602</c:v>
                </c:pt>
                <c:pt idx="974">
                  <c:v>0.15263310074806202</c:v>
                </c:pt>
                <c:pt idx="975">
                  <c:v>0.15190972387790702</c:v>
                </c:pt>
                <c:pt idx="976">
                  <c:v>0.15263310074806202</c:v>
                </c:pt>
                <c:pt idx="977">
                  <c:v>0.153356477618217</c:v>
                </c:pt>
                <c:pt idx="978">
                  <c:v>0.15407985448837302</c:v>
                </c:pt>
                <c:pt idx="979">
                  <c:v>0.15769675374031103</c:v>
                </c:pt>
                <c:pt idx="980">
                  <c:v>0.15769675374031103</c:v>
                </c:pt>
                <c:pt idx="981">
                  <c:v>0.159143522381783</c:v>
                </c:pt>
                <c:pt idx="982">
                  <c:v>0.16131365299224901</c:v>
                </c:pt>
                <c:pt idx="983">
                  <c:v>0.16131365299224901</c:v>
                </c:pt>
                <c:pt idx="984">
                  <c:v>0.16131365299224901</c:v>
                </c:pt>
                <c:pt idx="985">
                  <c:v>0.16131365299224901</c:v>
                </c:pt>
                <c:pt idx="986">
                  <c:v>0.16420719027519204</c:v>
                </c:pt>
                <c:pt idx="987">
                  <c:v>0.16493055224418599</c:v>
                </c:pt>
                <c:pt idx="988">
                  <c:v>0.16493055224418599</c:v>
                </c:pt>
                <c:pt idx="989">
                  <c:v>0.16493055224418599</c:v>
                </c:pt>
                <c:pt idx="990">
                  <c:v>0.16637730598449699</c:v>
                </c:pt>
                <c:pt idx="991">
                  <c:v>0.16710069775581396</c:v>
                </c:pt>
                <c:pt idx="992">
                  <c:v>0.16854746639728502</c:v>
                </c:pt>
                <c:pt idx="993">
                  <c:v>0.17795138061046606</c:v>
                </c:pt>
                <c:pt idx="994">
                  <c:v>0.17216435074806202</c:v>
                </c:pt>
                <c:pt idx="995">
                  <c:v>0.16782405972480796</c:v>
                </c:pt>
                <c:pt idx="996">
                  <c:v>0.16999422013759602</c:v>
                </c:pt>
                <c:pt idx="997">
                  <c:v>0.16782405972480796</c:v>
                </c:pt>
                <c:pt idx="998">
                  <c:v>0.16782405972480796</c:v>
                </c:pt>
                <c:pt idx="999">
                  <c:v>0.16637730598449699</c:v>
                </c:pt>
                <c:pt idx="1000">
                  <c:v>0.16637730598449699</c:v>
                </c:pt>
                <c:pt idx="1001">
                  <c:v>0.16637730598449699</c:v>
                </c:pt>
                <c:pt idx="1002">
                  <c:v>0.16637730598449699</c:v>
                </c:pt>
                <c:pt idx="1003">
                  <c:v>0.16637730598449699</c:v>
                </c:pt>
                <c:pt idx="1004">
                  <c:v>0.16637730598449699</c:v>
                </c:pt>
                <c:pt idx="1005">
                  <c:v>0.16637730598449699</c:v>
                </c:pt>
                <c:pt idx="1006">
                  <c:v>0.16493055224418599</c:v>
                </c:pt>
                <c:pt idx="1007">
                  <c:v>0.16493055224418599</c:v>
                </c:pt>
                <c:pt idx="1008">
                  <c:v>0.16493055224418599</c:v>
                </c:pt>
                <c:pt idx="1009">
                  <c:v>0.16420719027519204</c:v>
                </c:pt>
                <c:pt idx="1010">
                  <c:v>0.16420719027519204</c:v>
                </c:pt>
                <c:pt idx="1011">
                  <c:v>0</c:v>
                </c:pt>
                <c:pt idx="1012">
                  <c:v>0.16348378360271501</c:v>
                </c:pt>
                <c:pt idx="1013">
                  <c:v>0.16276040673255901</c:v>
                </c:pt>
                <c:pt idx="1014">
                  <c:v>0.16276040673255901</c:v>
                </c:pt>
                <c:pt idx="1015">
                  <c:v>0.16348378360271501</c:v>
                </c:pt>
                <c:pt idx="1016">
                  <c:v>0.16348378360271501</c:v>
                </c:pt>
                <c:pt idx="1017">
                  <c:v>0.16420719027519204</c:v>
                </c:pt>
                <c:pt idx="1018">
                  <c:v>0.16420719027519204</c:v>
                </c:pt>
                <c:pt idx="1019">
                  <c:v>0.16420719027519204</c:v>
                </c:pt>
                <c:pt idx="1020">
                  <c:v>0.16782405972480796</c:v>
                </c:pt>
                <c:pt idx="1021">
                  <c:v>0.17216435074806202</c:v>
                </c:pt>
                <c:pt idx="1022">
                  <c:v>0.16420719027519204</c:v>
                </c:pt>
                <c:pt idx="1023">
                  <c:v>0.16493055224418599</c:v>
                </c:pt>
                <c:pt idx="1024">
                  <c:v>0.16420719027519204</c:v>
                </c:pt>
                <c:pt idx="1025">
                  <c:v>0.16493055224418599</c:v>
                </c:pt>
                <c:pt idx="1026">
                  <c:v>0.16493055224418599</c:v>
                </c:pt>
                <c:pt idx="1027">
                  <c:v>0.16493055224418599</c:v>
                </c:pt>
                <c:pt idx="1028">
                  <c:v>0.16637730598449699</c:v>
                </c:pt>
                <c:pt idx="1029">
                  <c:v>0.16710069775581396</c:v>
                </c:pt>
                <c:pt idx="1030">
                  <c:v>0.16637730598449699</c:v>
                </c:pt>
                <c:pt idx="1031">
                  <c:v>0.16710069775581396</c:v>
                </c:pt>
                <c:pt idx="1032">
                  <c:v>0.16782405972480796</c:v>
                </c:pt>
                <c:pt idx="1033">
                  <c:v>0.16782405972480796</c:v>
                </c:pt>
                <c:pt idx="1034">
                  <c:v>0.16854746639728502</c:v>
                </c:pt>
                <c:pt idx="1035">
                  <c:v>0.16854746639728502</c:v>
                </c:pt>
                <c:pt idx="1036">
                  <c:v>0.16854746639728502</c:v>
                </c:pt>
                <c:pt idx="1037">
                  <c:v>0.16999422013759602</c:v>
                </c:pt>
                <c:pt idx="1038">
                  <c:v>0.17216435074806202</c:v>
                </c:pt>
                <c:pt idx="1039">
                  <c:v>0.17216435074806202</c:v>
                </c:pt>
                <c:pt idx="1040">
                  <c:v>0.17144097387790702</c:v>
                </c:pt>
                <c:pt idx="1041">
                  <c:v>0.17144097387790702</c:v>
                </c:pt>
                <c:pt idx="1042">
                  <c:v>0.17144097387790702</c:v>
                </c:pt>
                <c:pt idx="1043">
                  <c:v>0.17216435074806202</c:v>
                </c:pt>
                <c:pt idx="1044">
                  <c:v>0.173611119389534</c:v>
                </c:pt>
                <c:pt idx="1045">
                  <c:v>0.173611119389534</c:v>
                </c:pt>
                <c:pt idx="1046">
                  <c:v>0.175057873129845</c:v>
                </c:pt>
                <c:pt idx="1047">
                  <c:v>0.175057873129845</c:v>
                </c:pt>
                <c:pt idx="1048">
                  <c:v>0.174334496259689</c:v>
                </c:pt>
                <c:pt idx="1049">
                  <c:v>0.17578125000000003</c:v>
                </c:pt>
                <c:pt idx="1050">
                  <c:v>0.17578125000000003</c:v>
                </c:pt>
                <c:pt idx="1051">
                  <c:v>0.17795138061046606</c:v>
                </c:pt>
                <c:pt idx="1052">
                  <c:v>0.17795138061046606</c:v>
                </c:pt>
                <c:pt idx="1053">
                  <c:v>0.17939814925193803</c:v>
                </c:pt>
                <c:pt idx="1054">
                  <c:v>0.18518519401550301</c:v>
                </c:pt>
                <c:pt idx="1055">
                  <c:v>0.18446180224418601</c:v>
                </c:pt>
                <c:pt idx="1056">
                  <c:v>0.18084490299224903</c:v>
                </c:pt>
                <c:pt idx="1057">
                  <c:v>0.18084490299224903</c:v>
                </c:pt>
                <c:pt idx="1058">
                  <c:v>0.18156827986240406</c:v>
                </c:pt>
                <c:pt idx="1059">
                  <c:v>0.18229165673255901</c:v>
                </c:pt>
                <c:pt idx="1060">
                  <c:v>0.18301503360271504</c:v>
                </c:pt>
                <c:pt idx="1061">
                  <c:v>0.18518519401550301</c:v>
                </c:pt>
                <c:pt idx="1062">
                  <c:v>0.18663194775581399</c:v>
                </c:pt>
                <c:pt idx="1063">
                  <c:v>0.18663194775581399</c:v>
                </c:pt>
                <c:pt idx="1064">
                  <c:v>0.18663194775581399</c:v>
                </c:pt>
                <c:pt idx="1065">
                  <c:v>0.18663194775581399</c:v>
                </c:pt>
                <c:pt idx="1066">
                  <c:v>0.18807871639728499</c:v>
                </c:pt>
                <c:pt idx="1067">
                  <c:v>0.18880209326744102</c:v>
                </c:pt>
                <c:pt idx="1068">
                  <c:v>0.18880209326744102</c:v>
                </c:pt>
                <c:pt idx="1069">
                  <c:v>0.19024884700775099</c:v>
                </c:pt>
                <c:pt idx="1070">
                  <c:v>0.19024884700775099</c:v>
                </c:pt>
                <c:pt idx="1071">
                  <c:v>0.193142369389534</c:v>
                </c:pt>
                <c:pt idx="1072">
                  <c:v>0.19386574625968897</c:v>
                </c:pt>
                <c:pt idx="1073">
                  <c:v>0.193142369389534</c:v>
                </c:pt>
                <c:pt idx="1074">
                  <c:v>0.19965277612209301</c:v>
                </c:pt>
                <c:pt idx="1075">
                  <c:v>0.193142369389534</c:v>
                </c:pt>
                <c:pt idx="1076">
                  <c:v>0.193142369389534</c:v>
                </c:pt>
                <c:pt idx="1077">
                  <c:v>0.1953125</c:v>
                </c:pt>
                <c:pt idx="1078">
                  <c:v>0.19386574625968897</c:v>
                </c:pt>
                <c:pt idx="1079">
                  <c:v>0.19386574625968897</c:v>
                </c:pt>
                <c:pt idx="1080">
                  <c:v>0.19675925374031103</c:v>
                </c:pt>
                <c:pt idx="1081">
                  <c:v>0.19675925374031103</c:v>
                </c:pt>
                <c:pt idx="1082">
                  <c:v>0.19675925374031103</c:v>
                </c:pt>
                <c:pt idx="1083">
                  <c:v>0.19675925374031103</c:v>
                </c:pt>
                <c:pt idx="1084">
                  <c:v>0.19748263061046603</c:v>
                </c:pt>
                <c:pt idx="1085">
                  <c:v>0.19748263061046603</c:v>
                </c:pt>
                <c:pt idx="1086">
                  <c:v>0.19748263061046603</c:v>
                </c:pt>
                <c:pt idx="1087">
                  <c:v>0.19892939925193803</c:v>
                </c:pt>
                <c:pt idx="1088">
                  <c:v>0.20109952986240404</c:v>
                </c:pt>
                <c:pt idx="1089">
                  <c:v>0.20326969027519204</c:v>
                </c:pt>
                <c:pt idx="1090">
                  <c:v>0.20109952986240404</c:v>
                </c:pt>
                <c:pt idx="1091">
                  <c:v>0.20037615299224901</c:v>
                </c:pt>
                <c:pt idx="1092">
                  <c:v>0.20037615299224901</c:v>
                </c:pt>
                <c:pt idx="1093">
                  <c:v>0.20109952986240404</c:v>
                </c:pt>
                <c:pt idx="1094">
                  <c:v>0.20254628360271504</c:v>
                </c:pt>
                <c:pt idx="1095">
                  <c:v>0.20254628360271504</c:v>
                </c:pt>
                <c:pt idx="1096">
                  <c:v>0.20109952986240404</c:v>
                </c:pt>
                <c:pt idx="1097">
                  <c:v>0.20254628360271504</c:v>
                </c:pt>
                <c:pt idx="1098">
                  <c:v>0.20399305224418601</c:v>
                </c:pt>
                <c:pt idx="1099">
                  <c:v>0.20616319775581399</c:v>
                </c:pt>
                <c:pt idx="1100">
                  <c:v>0.20760996639728499</c:v>
                </c:pt>
                <c:pt idx="1101">
                  <c:v>0.20471644401550304</c:v>
                </c:pt>
                <c:pt idx="1102">
                  <c:v>0.20399305224418601</c:v>
                </c:pt>
                <c:pt idx="1103">
                  <c:v>0.20399305224418601</c:v>
                </c:pt>
                <c:pt idx="1104">
                  <c:v>0.20471644401550304</c:v>
                </c:pt>
                <c:pt idx="1105">
                  <c:v>0.20616319775581399</c:v>
                </c:pt>
                <c:pt idx="1106">
                  <c:v>0.20471644401550304</c:v>
                </c:pt>
                <c:pt idx="1107">
                  <c:v>0.20616319775581399</c:v>
                </c:pt>
                <c:pt idx="1108">
                  <c:v>0.20688655972480796</c:v>
                </c:pt>
                <c:pt idx="1109">
                  <c:v>0.20760996639728499</c:v>
                </c:pt>
                <c:pt idx="1110">
                  <c:v>0.20833334326744102</c:v>
                </c:pt>
                <c:pt idx="1111">
                  <c:v>0.20978009700775099</c:v>
                </c:pt>
                <c:pt idx="1112">
                  <c:v>0.21556712687015503</c:v>
                </c:pt>
                <c:pt idx="1113">
                  <c:v>0.22063077986240401</c:v>
                </c:pt>
                <c:pt idx="1114">
                  <c:v>0.22280094027519201</c:v>
                </c:pt>
                <c:pt idx="1115">
                  <c:v>0.22569444775581399</c:v>
                </c:pt>
                <c:pt idx="1116">
                  <c:v>0.22569444775581399</c:v>
                </c:pt>
                <c:pt idx="1117">
                  <c:v>0.22207753360271498</c:v>
                </c:pt>
                <c:pt idx="1118">
                  <c:v>0.22207753360271498</c:v>
                </c:pt>
                <c:pt idx="1119">
                  <c:v>0.21918402612209303</c:v>
                </c:pt>
                <c:pt idx="1120">
                  <c:v>0.22063077986240401</c:v>
                </c:pt>
                <c:pt idx="1121">
                  <c:v>0.22424769401550301</c:v>
                </c:pt>
                <c:pt idx="1122">
                  <c:v>0.22786459326744099</c:v>
                </c:pt>
                <c:pt idx="1123">
                  <c:v>0.22858797013759599</c:v>
                </c:pt>
                <c:pt idx="1124">
                  <c:v>0.22641780972480799</c:v>
                </c:pt>
                <c:pt idx="1125">
                  <c:v>0.22280094027519201</c:v>
                </c:pt>
                <c:pt idx="1126">
                  <c:v>0.22207753360271498</c:v>
                </c:pt>
                <c:pt idx="1127">
                  <c:v>0.22280094027519201</c:v>
                </c:pt>
                <c:pt idx="1128">
                  <c:v>0.22207753360271498</c:v>
                </c:pt>
                <c:pt idx="1129">
                  <c:v>0.22280094027519201</c:v>
                </c:pt>
                <c:pt idx="1130">
                  <c:v>0.22280094027519201</c:v>
                </c:pt>
                <c:pt idx="1131">
                  <c:v>0.22207753360271498</c:v>
                </c:pt>
                <c:pt idx="1132">
                  <c:v>0.22207753360271498</c:v>
                </c:pt>
                <c:pt idx="1133">
                  <c:v>0.22207753360271498</c:v>
                </c:pt>
                <c:pt idx="1134">
                  <c:v>0.22207753360271498</c:v>
                </c:pt>
                <c:pt idx="1135">
                  <c:v>0.22135415673255898</c:v>
                </c:pt>
                <c:pt idx="1136">
                  <c:v>0.22280094027519201</c:v>
                </c:pt>
                <c:pt idx="1137">
                  <c:v>0.23509837687015503</c:v>
                </c:pt>
                <c:pt idx="1138">
                  <c:v>0.231481477618217</c:v>
                </c:pt>
                <c:pt idx="1139">
                  <c:v>0.22858797013759599</c:v>
                </c:pt>
                <c:pt idx="1140">
                  <c:v>0.22931134700775099</c:v>
                </c:pt>
                <c:pt idx="1141">
                  <c:v>0.22786459326744099</c:v>
                </c:pt>
                <c:pt idx="1142">
                  <c:v>0.22497105598449699</c:v>
                </c:pt>
                <c:pt idx="1143">
                  <c:v>0.22569444775581399</c:v>
                </c:pt>
                <c:pt idx="1144">
                  <c:v>0.231481477618217</c:v>
                </c:pt>
                <c:pt idx="1145">
                  <c:v>0.23871527612209306</c:v>
                </c:pt>
                <c:pt idx="1146">
                  <c:v>0.23365162312984497</c:v>
                </c:pt>
                <c:pt idx="1147">
                  <c:v>0.232204869389534</c:v>
                </c:pt>
                <c:pt idx="1148">
                  <c:v>0.231481477618217</c:v>
                </c:pt>
                <c:pt idx="1149">
                  <c:v>0.22931134700775099</c:v>
                </c:pt>
                <c:pt idx="1150">
                  <c:v>0.22931134700775099</c:v>
                </c:pt>
                <c:pt idx="1151">
                  <c:v>0.22931134700775099</c:v>
                </c:pt>
                <c:pt idx="1152">
                  <c:v>0.23003472387790699</c:v>
                </c:pt>
                <c:pt idx="1153">
                  <c:v>0.23003472387790699</c:v>
                </c:pt>
                <c:pt idx="1154">
                  <c:v>0.22858797013759599</c:v>
                </c:pt>
                <c:pt idx="1155">
                  <c:v>0.22786459326744099</c:v>
                </c:pt>
                <c:pt idx="1156">
                  <c:v>0.22569444775581399</c:v>
                </c:pt>
                <c:pt idx="1157">
                  <c:v>0</c:v>
                </c:pt>
                <c:pt idx="1158">
                  <c:v>0.22207753360271498</c:v>
                </c:pt>
                <c:pt idx="1159">
                  <c:v>0.22135415673255898</c:v>
                </c:pt>
                <c:pt idx="1160">
                  <c:v>0.22063077986240401</c:v>
                </c:pt>
                <c:pt idx="1161">
                  <c:v>0.22063077986240401</c:v>
                </c:pt>
                <c:pt idx="1162">
                  <c:v>0.21918402612209303</c:v>
                </c:pt>
                <c:pt idx="1163">
                  <c:v>0.21918402612209303</c:v>
                </c:pt>
                <c:pt idx="1164">
                  <c:v>0.21918402612209303</c:v>
                </c:pt>
                <c:pt idx="1165">
                  <c:v>0.21918402612209303</c:v>
                </c:pt>
                <c:pt idx="1166">
                  <c:v>0.21918402612209303</c:v>
                </c:pt>
                <c:pt idx="1167">
                  <c:v>0.21918402612209303</c:v>
                </c:pt>
                <c:pt idx="1168">
                  <c:v>0.21918402612209303</c:v>
                </c:pt>
                <c:pt idx="1169">
                  <c:v>0.21918402612209303</c:v>
                </c:pt>
                <c:pt idx="1170">
                  <c:v>0.21918402612209303</c:v>
                </c:pt>
                <c:pt idx="1171">
                  <c:v>0.21918402612209303</c:v>
                </c:pt>
                <c:pt idx="1172">
                  <c:v>0.21846064925193803</c:v>
                </c:pt>
                <c:pt idx="1173">
                  <c:v>0.21846064925193803</c:v>
                </c:pt>
                <c:pt idx="1174">
                  <c:v>0.21846064925193803</c:v>
                </c:pt>
                <c:pt idx="1175">
                  <c:v>0.21846064925193803</c:v>
                </c:pt>
                <c:pt idx="1176">
                  <c:v>0.21846064925193803</c:v>
                </c:pt>
                <c:pt idx="1177">
                  <c:v>0.21846064925193803</c:v>
                </c:pt>
                <c:pt idx="1178">
                  <c:v>0.21846064925193803</c:v>
                </c:pt>
                <c:pt idx="1179">
                  <c:v>0.21846064925193803</c:v>
                </c:pt>
                <c:pt idx="1180">
                  <c:v>0.21846064925193803</c:v>
                </c:pt>
                <c:pt idx="1181">
                  <c:v>0.21846064925193803</c:v>
                </c:pt>
                <c:pt idx="1182">
                  <c:v>0.21846064925193803</c:v>
                </c:pt>
                <c:pt idx="1183">
                  <c:v>0.21846064925193803</c:v>
                </c:pt>
                <c:pt idx="1184">
                  <c:v>0.21846064925193803</c:v>
                </c:pt>
                <c:pt idx="1185">
                  <c:v>0.21846064925193803</c:v>
                </c:pt>
                <c:pt idx="1186">
                  <c:v>0.21773727238178303</c:v>
                </c:pt>
                <c:pt idx="1187">
                  <c:v>0.21773727238178303</c:v>
                </c:pt>
                <c:pt idx="1188">
                  <c:v>0.21846064925193803</c:v>
                </c:pt>
                <c:pt idx="1189">
                  <c:v>0.21773727238178303</c:v>
                </c:pt>
                <c:pt idx="1190">
                  <c:v>0.21773727238178303</c:v>
                </c:pt>
                <c:pt idx="1191">
                  <c:v>0.21701388061046606</c:v>
                </c:pt>
                <c:pt idx="1192">
                  <c:v>0.21773727238178303</c:v>
                </c:pt>
                <c:pt idx="1193">
                  <c:v>0.21773727238178303</c:v>
                </c:pt>
                <c:pt idx="1194">
                  <c:v>0.21773727238178303</c:v>
                </c:pt>
                <c:pt idx="1195">
                  <c:v>0.21701388061046606</c:v>
                </c:pt>
                <c:pt idx="1196">
                  <c:v>0.21701388061046606</c:v>
                </c:pt>
                <c:pt idx="1197">
                  <c:v>0.21556712687015503</c:v>
                </c:pt>
                <c:pt idx="1198">
                  <c:v>0.21556712687015503</c:v>
                </c:pt>
                <c:pt idx="1199">
                  <c:v>0.21556712687015503</c:v>
                </c:pt>
                <c:pt idx="1200">
                  <c:v>0.21556712687015503</c:v>
                </c:pt>
                <c:pt idx="1201">
                  <c:v>0.21556712687015503</c:v>
                </c:pt>
                <c:pt idx="1202">
                  <c:v>0.21556712687015503</c:v>
                </c:pt>
                <c:pt idx="1203">
                  <c:v>0.21556712687015503</c:v>
                </c:pt>
                <c:pt idx="1204">
                  <c:v>0.21556712687015503</c:v>
                </c:pt>
                <c:pt idx="1205">
                  <c:v>0.21556712687015503</c:v>
                </c:pt>
                <c:pt idx="1206">
                  <c:v>0.21556712687015503</c:v>
                </c:pt>
                <c:pt idx="1207">
                  <c:v>0.21701388061046606</c:v>
                </c:pt>
                <c:pt idx="1208">
                  <c:v>0.21556712687015503</c:v>
                </c:pt>
                <c:pt idx="1209">
                  <c:v>0.21556712687015503</c:v>
                </c:pt>
                <c:pt idx="1210">
                  <c:v>0.21556712687015503</c:v>
                </c:pt>
                <c:pt idx="1211">
                  <c:v>0.21556712687015503</c:v>
                </c:pt>
                <c:pt idx="1212">
                  <c:v>0.21556712687015503</c:v>
                </c:pt>
                <c:pt idx="1213">
                  <c:v>0.21556712687015503</c:v>
                </c:pt>
                <c:pt idx="1214">
                  <c:v>0.21701388061046606</c:v>
                </c:pt>
                <c:pt idx="1215">
                  <c:v>0.21701388061046606</c:v>
                </c:pt>
                <c:pt idx="1216">
                  <c:v>0.21701388061046606</c:v>
                </c:pt>
                <c:pt idx="1217">
                  <c:v>0.21701388061046606</c:v>
                </c:pt>
                <c:pt idx="1218">
                  <c:v>0.21701388061046606</c:v>
                </c:pt>
                <c:pt idx="1219">
                  <c:v>0.21701388061046606</c:v>
                </c:pt>
                <c:pt idx="1220">
                  <c:v>0.21701388061046606</c:v>
                </c:pt>
                <c:pt idx="1221">
                  <c:v>0.21773727238178303</c:v>
                </c:pt>
                <c:pt idx="1222">
                  <c:v>0.21846064925193803</c:v>
                </c:pt>
                <c:pt idx="1223">
                  <c:v>0.21773727238178303</c:v>
                </c:pt>
                <c:pt idx="1224">
                  <c:v>0.21773727238178303</c:v>
                </c:pt>
                <c:pt idx="1225">
                  <c:v>0.21773727238178303</c:v>
                </c:pt>
                <c:pt idx="1226">
                  <c:v>0.21773727238178303</c:v>
                </c:pt>
                <c:pt idx="1227">
                  <c:v>0.21846064925193803</c:v>
                </c:pt>
                <c:pt idx="1228">
                  <c:v>0.21846064925193803</c:v>
                </c:pt>
                <c:pt idx="1229">
                  <c:v>0.21918402612209303</c:v>
                </c:pt>
                <c:pt idx="1230">
                  <c:v>0.22063077986240401</c:v>
                </c:pt>
                <c:pt idx="1231">
                  <c:v>0.22135415673255898</c:v>
                </c:pt>
                <c:pt idx="1232">
                  <c:v>0.22280094027519201</c:v>
                </c:pt>
                <c:pt idx="1233">
                  <c:v>0.22569444775581399</c:v>
                </c:pt>
                <c:pt idx="1234">
                  <c:v>0.22786459326744099</c:v>
                </c:pt>
                <c:pt idx="1235">
                  <c:v>0.23003472387790699</c:v>
                </c:pt>
                <c:pt idx="1236">
                  <c:v>0.24016202986240404</c:v>
                </c:pt>
                <c:pt idx="1237">
                  <c:v>0.37398725748062106</c:v>
                </c:pt>
                <c:pt idx="1238">
                  <c:v>0.41449651122093206</c:v>
                </c:pt>
                <c:pt idx="1239">
                  <c:v>0.44994211196899397</c:v>
                </c:pt>
                <c:pt idx="1240">
                  <c:v>0.407262742519379</c:v>
                </c:pt>
                <c:pt idx="1241">
                  <c:v>0.39496526122093212</c:v>
                </c:pt>
                <c:pt idx="1242">
                  <c:v>0.46151620149612399</c:v>
                </c:pt>
                <c:pt idx="1243">
                  <c:v>0.62572336196899403</c:v>
                </c:pt>
                <c:pt idx="1244">
                  <c:v>0.95269095897674605</c:v>
                </c:pt>
                <c:pt idx="1245">
                  <c:v>0.920862257480621</c:v>
                </c:pt>
                <c:pt idx="1246">
                  <c:v>1.1812789440155003</c:v>
                </c:pt>
                <c:pt idx="1247">
                  <c:v>1.2565104961395299</c:v>
                </c:pt>
                <c:pt idx="1248">
                  <c:v>1.2702547311782801</c:v>
                </c:pt>
                <c:pt idx="1249">
                  <c:v>1.5089700222015401</c:v>
                </c:pt>
                <c:pt idx="1250">
                  <c:v>1.5502024888992301</c:v>
                </c:pt>
                <c:pt idx="1251">
                  <c:v>1.6818577051162702</c:v>
                </c:pt>
                <c:pt idx="1252">
                  <c:v>1.8026620149612402</c:v>
                </c:pt>
                <c:pt idx="1253">
                  <c:v>2.0558450222015394</c:v>
                </c:pt>
                <c:pt idx="1254">
                  <c:v>2.3083045482635502</c:v>
                </c:pt>
                <c:pt idx="1255">
                  <c:v>2.47612857818604</c:v>
                </c:pt>
                <c:pt idx="1256">
                  <c:v>2.6519095897674601</c:v>
                </c:pt>
                <c:pt idx="1257">
                  <c:v>2.8088831901550297</c:v>
                </c:pt>
                <c:pt idx="1258">
                  <c:v>2.9246237277984601</c:v>
                </c:pt>
                <c:pt idx="1259">
                  <c:v>3.3752894401550297</c:v>
                </c:pt>
                <c:pt idx="1260">
                  <c:v>3.3709490299224893</c:v>
                </c:pt>
                <c:pt idx="1261">
                  <c:v>3.5698783397674596</c:v>
                </c:pt>
                <c:pt idx="1262">
                  <c:v>3.4686052799224898</c:v>
                </c:pt>
                <c:pt idx="1263">
                  <c:v>3.54890060424805</c:v>
                </c:pt>
                <c:pt idx="1264">
                  <c:v>3.5611977577209508</c:v>
                </c:pt>
                <c:pt idx="1265">
                  <c:v>3.7268519401550302</c:v>
                </c:pt>
                <c:pt idx="1266">
                  <c:v>3.7839987277984606</c:v>
                </c:pt>
                <c:pt idx="1267">
                  <c:v>3.8013598918914799</c:v>
                </c:pt>
                <c:pt idx="1268">
                  <c:v>3.8230612277984601</c:v>
                </c:pt>
                <c:pt idx="1269">
                  <c:v>3.8642940521240203</c:v>
                </c:pt>
                <c:pt idx="1270">
                  <c:v>3.8997397422790505</c:v>
                </c:pt>
                <c:pt idx="1271">
                  <c:v>3.9583334922790501</c:v>
                </c:pt>
                <c:pt idx="1272">
                  <c:v>3.9301216602325404</c:v>
                </c:pt>
                <c:pt idx="1273">
                  <c:v>3.9033565521240203</c:v>
                </c:pt>
                <c:pt idx="1274">
                  <c:v>3.8700809478759801</c:v>
                </c:pt>
                <c:pt idx="1275">
                  <c:v>3.9728009700775098</c:v>
                </c:pt>
                <c:pt idx="1276">
                  <c:v>4.0523724555969203</c:v>
                </c:pt>
                <c:pt idx="1277">
                  <c:v>4.1427950859069798</c:v>
                </c:pt>
                <c:pt idx="1278">
                  <c:v>4.2216434478759801</c:v>
                </c:pt>
                <c:pt idx="1279">
                  <c:v>4.2758970260620099</c:v>
                </c:pt>
                <c:pt idx="1280">
                  <c:v>4.2107925415039098</c:v>
                </c:pt>
                <c:pt idx="1281">
                  <c:v>4.1073493957519505</c:v>
                </c:pt>
                <c:pt idx="1282">
                  <c:v>4.0053529739379892</c:v>
                </c:pt>
                <c:pt idx="1283">
                  <c:v>3.9301216602325404</c:v>
                </c:pt>
                <c:pt idx="1284">
                  <c:v>3.8527200222015399</c:v>
                </c:pt>
                <c:pt idx="1285">
                  <c:v>3.7651908397674605</c:v>
                </c:pt>
                <c:pt idx="1286">
                  <c:v>3.68561935424805</c:v>
                </c:pt>
                <c:pt idx="1287">
                  <c:v>3.6132812500000004</c:v>
                </c:pt>
                <c:pt idx="1288">
                  <c:v>3.5554108619689901</c:v>
                </c:pt>
                <c:pt idx="1289">
                  <c:v>3.5322628021240194</c:v>
                </c:pt>
                <c:pt idx="1290">
                  <c:v>3.5018806457519505</c:v>
                </c:pt>
                <c:pt idx="1291">
                  <c:v>3.4939236640930198</c:v>
                </c:pt>
                <c:pt idx="1292">
                  <c:v>3.4635415077209504</c:v>
                </c:pt>
                <c:pt idx="1293">
                  <c:v>3.4324362277984597</c:v>
                </c:pt>
                <c:pt idx="1294">
                  <c:v>3.3166956901550293</c:v>
                </c:pt>
                <c:pt idx="1295">
                  <c:v>3.1987845897674605</c:v>
                </c:pt>
                <c:pt idx="1296">
                  <c:v>3.1792533397674596</c:v>
                </c:pt>
                <c:pt idx="1297">
                  <c:v>3.10546875</c:v>
                </c:pt>
                <c:pt idx="1298">
                  <c:v>3.1040217876434308</c:v>
                </c:pt>
                <c:pt idx="1299">
                  <c:v>3.1300637722015403</c:v>
                </c:pt>
                <c:pt idx="1300">
                  <c:v>3.1488716602325404</c:v>
                </c:pt>
                <c:pt idx="1301">
                  <c:v>3.1886575222015403</c:v>
                </c:pt>
                <c:pt idx="1302">
                  <c:v>3.1987845897674605</c:v>
                </c:pt>
                <c:pt idx="1303">
                  <c:v>3.1452546119689901</c:v>
                </c:pt>
                <c:pt idx="1304">
                  <c:v>3.0866608619689901</c:v>
                </c:pt>
                <c:pt idx="1305">
                  <c:v>3.0345776081085201</c:v>
                </c:pt>
                <c:pt idx="1306">
                  <c:v>2.98249435424805</c:v>
                </c:pt>
                <c:pt idx="1307">
                  <c:v>2.9405381679534899</c:v>
                </c:pt>
                <c:pt idx="1308">
                  <c:v>2.8985822200775102</c:v>
                </c:pt>
                <c:pt idx="1309">
                  <c:v>2.87688064575195</c:v>
                </c:pt>
                <c:pt idx="1310">
                  <c:v>2.8486690521240199</c:v>
                </c:pt>
                <c:pt idx="1311">
                  <c:v>0</c:v>
                </c:pt>
                <c:pt idx="1312">
                  <c:v>2.8291378021240203</c:v>
                </c:pt>
                <c:pt idx="1313">
                  <c:v>2.8197338581085201</c:v>
                </c:pt>
                <c:pt idx="1314">
                  <c:v>2.8190102577209499</c:v>
                </c:pt>
                <c:pt idx="1315">
                  <c:v>2.8110530376434295</c:v>
                </c:pt>
                <c:pt idx="1316">
                  <c:v>2.8045427799224898</c:v>
                </c:pt>
                <c:pt idx="1317">
                  <c:v>2.8038194179534894</c:v>
                </c:pt>
                <c:pt idx="1318">
                  <c:v>2.8002026081085196</c:v>
                </c:pt>
                <c:pt idx="1319">
                  <c:v>2.7727141380310099</c:v>
                </c:pt>
                <c:pt idx="1320">
                  <c:v>2.7452256679534899</c:v>
                </c:pt>
                <c:pt idx="1321">
                  <c:v>2.6989293098449698</c:v>
                </c:pt>
                <c:pt idx="1322">
                  <c:v>2.6533565521240203</c:v>
                </c:pt>
                <c:pt idx="1323">
                  <c:v>2.6316549777984597</c:v>
                </c:pt>
                <c:pt idx="1324">
                  <c:v>2.6186344623565705</c:v>
                </c:pt>
                <c:pt idx="1325">
                  <c:v>2.6164641380310094</c:v>
                </c:pt>
                <c:pt idx="1326">
                  <c:v>2.6099536418914804</c:v>
                </c:pt>
                <c:pt idx="1327">
                  <c:v>2.5810184478759801</c:v>
                </c:pt>
                <c:pt idx="1328">
                  <c:v>2.4920427799224893</c:v>
                </c:pt>
                <c:pt idx="1329">
                  <c:v>2.3951098918914799</c:v>
                </c:pt>
                <c:pt idx="1330">
                  <c:v>2.2808160781860405</c:v>
                </c:pt>
                <c:pt idx="1331">
                  <c:v>2.1578414440154998</c:v>
                </c:pt>
                <c:pt idx="1332">
                  <c:v>2.0160589218139591</c:v>
                </c:pt>
                <c:pt idx="1333">
                  <c:v>1.8815104961395299</c:v>
                </c:pt>
                <c:pt idx="1334">
                  <c:v>1.7621527910232502</c:v>
                </c:pt>
                <c:pt idx="1335">
                  <c:v>1.6652200222015401</c:v>
                </c:pt>
                <c:pt idx="1336">
                  <c:v>1.5610532760620099</c:v>
                </c:pt>
                <c:pt idx="1337">
                  <c:v>1.4337384700775098</c:v>
                </c:pt>
                <c:pt idx="1338">
                  <c:v>1.3599537611007702</c:v>
                </c:pt>
                <c:pt idx="1339">
                  <c:v>1.3143807649612405</c:v>
                </c:pt>
                <c:pt idx="1340">
                  <c:v>1.2160011529922499</c:v>
                </c:pt>
                <c:pt idx="1341">
                  <c:v>1.16970491409302</c:v>
                </c:pt>
                <c:pt idx="1342">
                  <c:v>1.1552371978759799</c:v>
                </c:pt>
                <c:pt idx="1343">
                  <c:v>1.1545138359069802</c:v>
                </c:pt>
                <c:pt idx="1344">
                  <c:v>1.3252315521240197</c:v>
                </c:pt>
                <c:pt idx="1345">
                  <c:v>1.4308450222015401</c:v>
                </c:pt>
                <c:pt idx="1346">
                  <c:v>1.2789351940155</c:v>
                </c:pt>
                <c:pt idx="1347">
                  <c:v>1.2717014551162698</c:v>
                </c:pt>
                <c:pt idx="1348">
                  <c:v>1.3382523059845002</c:v>
                </c:pt>
                <c:pt idx="1349">
                  <c:v>1.3975694179534897</c:v>
                </c:pt>
                <c:pt idx="1350">
                  <c:v>1.3910590410232502</c:v>
                </c:pt>
                <c:pt idx="1351">
                  <c:v>1.39033567905426</c:v>
                </c:pt>
                <c:pt idx="1352">
                  <c:v>1.42144095897675</c:v>
                </c:pt>
                <c:pt idx="1353">
                  <c:v>1.49233222007751</c:v>
                </c:pt>
                <c:pt idx="1354">
                  <c:v>1.6030092239379898</c:v>
                </c:pt>
                <c:pt idx="1355">
                  <c:v>1.68330442905426</c:v>
                </c:pt>
                <c:pt idx="1356">
                  <c:v>1.7122395038604699</c:v>
                </c:pt>
                <c:pt idx="1357">
                  <c:v>1.7310475111007702</c:v>
                </c:pt>
                <c:pt idx="1358">
                  <c:v>1.74045145511627</c:v>
                </c:pt>
                <c:pt idx="1359">
                  <c:v>1.7194734811782799</c:v>
                </c:pt>
                <c:pt idx="1360">
                  <c:v>1.6818577051162702</c:v>
                </c:pt>
                <c:pt idx="1361">
                  <c:v>1.6066262722015399</c:v>
                </c:pt>
                <c:pt idx="1362">
                  <c:v>1.53862845897675</c:v>
                </c:pt>
                <c:pt idx="1363">
                  <c:v>1.5154802799224898</c:v>
                </c:pt>
                <c:pt idx="1364">
                  <c:v>1.5162037611007702</c:v>
                </c:pt>
                <c:pt idx="1365">
                  <c:v>1.5306712388992298</c:v>
                </c:pt>
                <c:pt idx="1366">
                  <c:v>1.5538194179534897</c:v>
                </c:pt>
                <c:pt idx="1367">
                  <c:v>1.5878182649612402</c:v>
                </c:pt>
                <c:pt idx="1368">
                  <c:v>1.6297743320465099</c:v>
                </c:pt>
                <c:pt idx="1369">
                  <c:v>1.69343173503876</c:v>
                </c:pt>
                <c:pt idx="1370">
                  <c:v>1.7650462388992298</c:v>
                </c:pt>
                <c:pt idx="1371">
                  <c:v>1.8287037611007702</c:v>
                </c:pt>
                <c:pt idx="1372">
                  <c:v>1.8778934478759797</c:v>
                </c:pt>
                <c:pt idx="1373">
                  <c:v>1.9227430820465101</c:v>
                </c:pt>
                <c:pt idx="1374">
                  <c:v>1.9820601940155003</c:v>
                </c:pt>
                <c:pt idx="1375">
                  <c:v>2.0399305820465106</c:v>
                </c:pt>
                <c:pt idx="1376">
                  <c:v>2.0912904739379901</c:v>
                </c:pt>
                <c:pt idx="1377">
                  <c:v>2.1346931457519505</c:v>
                </c:pt>
                <c:pt idx="1378">
                  <c:v>2.1990740299224898</c:v>
                </c:pt>
                <c:pt idx="1379">
                  <c:v>2.2497107982635502</c:v>
                </c:pt>
                <c:pt idx="1380">
                  <c:v>2.3010704517364502</c:v>
                </c:pt>
                <c:pt idx="1381">
                  <c:v>2.3263888359069798</c:v>
                </c:pt>
                <c:pt idx="1382">
                  <c:v>2.34375</c:v>
                </c:pt>
                <c:pt idx="1383">
                  <c:v>2.3567707538604701</c:v>
                </c:pt>
                <c:pt idx="1384">
                  <c:v>2.3524305820465101</c:v>
                </c:pt>
                <c:pt idx="1385">
                  <c:v>2.3256654739379896</c:v>
                </c:pt>
                <c:pt idx="1386">
                  <c:v>2.2757523059844997</c:v>
                </c:pt>
                <c:pt idx="1387">
                  <c:v>2.2077546119689906</c:v>
                </c:pt>
                <c:pt idx="1388">
                  <c:v>2.1289062500000004</c:v>
                </c:pt>
                <c:pt idx="1389">
                  <c:v>2.0406539440154998</c:v>
                </c:pt>
                <c:pt idx="1390">
                  <c:v>1.9437210559844997</c:v>
                </c:pt>
                <c:pt idx="1391">
                  <c:v>1.8532985448837302</c:v>
                </c:pt>
                <c:pt idx="1392">
                  <c:v>1.7722799777984599</c:v>
                </c:pt>
                <c:pt idx="1393">
                  <c:v>1.6963253021240199</c:v>
                </c:pt>
                <c:pt idx="1394">
                  <c:v>1.6297743320465099</c:v>
                </c:pt>
                <c:pt idx="1395">
                  <c:v>1.57769095897675</c:v>
                </c:pt>
                <c:pt idx="1396">
                  <c:v>1.53862845897675</c:v>
                </c:pt>
                <c:pt idx="1397">
                  <c:v>1.5067996978759794</c:v>
                </c:pt>
                <c:pt idx="1398">
                  <c:v>1.4756944179534894</c:v>
                </c:pt>
                <c:pt idx="1399">
                  <c:v>1.44748270511627</c:v>
                </c:pt>
                <c:pt idx="1400">
                  <c:v>1.4192707538604696</c:v>
                </c:pt>
                <c:pt idx="1401">
                  <c:v>1.3823784589767503</c:v>
                </c:pt>
                <c:pt idx="1402">
                  <c:v>1.3368055820465101</c:v>
                </c:pt>
                <c:pt idx="1403">
                  <c:v>1.2948495149612402</c:v>
                </c:pt>
                <c:pt idx="1404">
                  <c:v>1.2463830709457402</c:v>
                </c:pt>
                <c:pt idx="1405">
                  <c:v>1.1921296119689899</c:v>
                </c:pt>
                <c:pt idx="1406">
                  <c:v>1.1443866491317702</c:v>
                </c:pt>
                <c:pt idx="1407">
                  <c:v>1.1017071008682302</c:v>
                </c:pt>
                <c:pt idx="1408">
                  <c:v>1.0597511529922499</c:v>
                </c:pt>
                <c:pt idx="1409">
                  <c:v>1.0221353769302401</c:v>
                </c:pt>
                <c:pt idx="1410">
                  <c:v>0.99247688055038497</c:v>
                </c:pt>
                <c:pt idx="1411">
                  <c:v>0.96788197755813621</c:v>
                </c:pt>
                <c:pt idx="1412">
                  <c:v>0.95269095897674605</c:v>
                </c:pt>
                <c:pt idx="1413">
                  <c:v>0.94907408952713002</c:v>
                </c:pt>
                <c:pt idx="1414">
                  <c:v>0.9512442350387571</c:v>
                </c:pt>
                <c:pt idx="1415">
                  <c:v>0.95558452606201194</c:v>
                </c:pt>
                <c:pt idx="1416">
                  <c:v>0.96064811944961515</c:v>
                </c:pt>
                <c:pt idx="1417">
                  <c:v>0</c:v>
                </c:pt>
                <c:pt idx="1418">
                  <c:v>0.98379623889923096</c:v>
                </c:pt>
                <c:pt idx="1419">
                  <c:v>0.99609375</c:v>
                </c:pt>
                <c:pt idx="1420">
                  <c:v>1.0105613470077497</c:v>
                </c:pt>
                <c:pt idx="1421">
                  <c:v>1.0308159589767503</c:v>
                </c:pt>
                <c:pt idx="1422">
                  <c:v>1.0532407760620099</c:v>
                </c:pt>
                <c:pt idx="1423">
                  <c:v>1.0778356790542598</c:v>
                </c:pt>
                <c:pt idx="1424">
                  <c:v>1.1017071008682302</c:v>
                </c:pt>
                <c:pt idx="1425">
                  <c:v>1.1263021230697603</c:v>
                </c:pt>
                <c:pt idx="1426">
                  <c:v>1.1480034589767503</c:v>
                </c:pt>
                <c:pt idx="1427">
                  <c:v>1.1689815521240199</c:v>
                </c:pt>
                <c:pt idx="1428">
                  <c:v>1.1899595260620102</c:v>
                </c:pt>
                <c:pt idx="1429">
                  <c:v>1.20876741409302</c:v>
                </c:pt>
                <c:pt idx="1430">
                  <c:v>1.22612845897675</c:v>
                </c:pt>
                <c:pt idx="1431">
                  <c:v>1.2427662611007699</c:v>
                </c:pt>
                <c:pt idx="1432">
                  <c:v>1.2565104961395299</c:v>
                </c:pt>
                <c:pt idx="1433">
                  <c:v>1.2680845260620102</c:v>
                </c:pt>
                <c:pt idx="1434">
                  <c:v>1.2745950222015401</c:v>
                </c:pt>
                <c:pt idx="1435">
                  <c:v>1.2890625</c:v>
                </c:pt>
                <c:pt idx="1436">
                  <c:v>1.3035299777984597</c:v>
                </c:pt>
                <c:pt idx="1437">
                  <c:v>1.3179976940154998</c:v>
                </c:pt>
                <c:pt idx="1438">
                  <c:v>1.33174192905426</c:v>
                </c:pt>
                <c:pt idx="1439">
                  <c:v>1.3469327688217203</c:v>
                </c:pt>
                <c:pt idx="1440">
                  <c:v>1.3642940521240197</c:v>
                </c:pt>
                <c:pt idx="1441">
                  <c:v>1.3816549777984599</c:v>
                </c:pt>
                <c:pt idx="1442">
                  <c:v>1.39829277992249</c:v>
                </c:pt>
                <c:pt idx="1443">
                  <c:v>1.4163773059845</c:v>
                </c:pt>
                <c:pt idx="1444">
                  <c:v>1.4366319179534897</c:v>
                </c:pt>
                <c:pt idx="1445">
                  <c:v>1.4561631679534899</c:v>
                </c:pt>
                <c:pt idx="1446">
                  <c:v>1.48003470897675</c:v>
                </c:pt>
                <c:pt idx="1447">
                  <c:v>1.4988424777984599</c:v>
                </c:pt>
                <c:pt idx="1448">
                  <c:v>1.5133101940155</c:v>
                </c:pt>
                <c:pt idx="1449">
                  <c:v>1.5241609811782801</c:v>
                </c:pt>
                <c:pt idx="1450">
                  <c:v>1.5321180820465101</c:v>
                </c:pt>
                <c:pt idx="1451">
                  <c:v>1.5393518209457402</c:v>
                </c:pt>
                <c:pt idx="1452">
                  <c:v>1.54513895511627</c:v>
                </c:pt>
                <c:pt idx="1453">
                  <c:v>1.5487557649612405</c:v>
                </c:pt>
                <c:pt idx="1454">
                  <c:v>1.5444154739379901</c:v>
                </c:pt>
                <c:pt idx="1455">
                  <c:v>1.53501152992249</c:v>
                </c:pt>
                <c:pt idx="1456">
                  <c:v>1.52126729488373</c:v>
                </c:pt>
                <c:pt idx="1457">
                  <c:v>1.5046297311782799</c:v>
                </c:pt>
                <c:pt idx="1458">
                  <c:v>1.48654520511627</c:v>
                </c:pt>
                <c:pt idx="1459">
                  <c:v>1.46701395511627</c:v>
                </c:pt>
                <c:pt idx="1460">
                  <c:v>1.4489294290542598</c:v>
                </c:pt>
                <c:pt idx="1461">
                  <c:v>1.4308450222015401</c:v>
                </c:pt>
                <c:pt idx="1462">
                  <c:v>1.4149305820465099</c:v>
                </c:pt>
                <c:pt idx="1463">
                  <c:v>1.3975694179534897</c:v>
                </c:pt>
                <c:pt idx="1464">
                  <c:v>1.3838253021240197</c:v>
                </c:pt>
                <c:pt idx="1465">
                  <c:v>1.3744212388992298</c:v>
                </c:pt>
                <c:pt idx="1466">
                  <c:v>1.3635705709457402</c:v>
                </c:pt>
                <c:pt idx="1467">
                  <c:v>1.3548899888992301</c:v>
                </c:pt>
                <c:pt idx="1468">
                  <c:v>1.3491029739379901</c:v>
                </c:pt>
                <c:pt idx="1469">
                  <c:v>1.3425924777984599</c:v>
                </c:pt>
                <c:pt idx="1470">
                  <c:v>1.3389756679534899</c:v>
                </c:pt>
                <c:pt idx="1471">
                  <c:v>1.3368055820465101</c:v>
                </c:pt>
                <c:pt idx="1472">
                  <c:v>0</c:v>
                </c:pt>
                <c:pt idx="1473">
                  <c:v>1.3425924777984599</c:v>
                </c:pt>
                <c:pt idx="1474">
                  <c:v>1.3491029739379901</c:v>
                </c:pt>
                <c:pt idx="1475">
                  <c:v>1.3606770038604701</c:v>
                </c:pt>
                <c:pt idx="1476">
                  <c:v>1.3722512722015401</c:v>
                </c:pt>
                <c:pt idx="1477">
                  <c:v>1.3823784589767503</c:v>
                </c:pt>
                <c:pt idx="1478">
                  <c:v>1.3925057649612405</c:v>
                </c:pt>
                <c:pt idx="1479">
                  <c:v>1.3946759700775102</c:v>
                </c:pt>
                <c:pt idx="1480">
                  <c:v>1.3925057649612405</c:v>
                </c:pt>
                <c:pt idx="1481">
                  <c:v>1.3896121978759799</c:v>
                </c:pt>
                <c:pt idx="1482">
                  <c:v>1.38671875</c:v>
                </c:pt>
                <c:pt idx="1483">
                  <c:v>1.3838253021240197</c:v>
                </c:pt>
                <c:pt idx="1484">
                  <c:v>1.3831018209457402</c:v>
                </c:pt>
                <c:pt idx="1485">
                  <c:v>1.3831018209457402</c:v>
                </c:pt>
                <c:pt idx="1486">
                  <c:v>1.3852720260620102</c:v>
                </c:pt>
                <c:pt idx="1487">
                  <c:v>1.3874422311782801</c:v>
                </c:pt>
                <c:pt idx="1488">
                  <c:v>1.39033567905426</c:v>
                </c:pt>
                <c:pt idx="1489">
                  <c:v>1.3910590410232502</c:v>
                </c:pt>
                <c:pt idx="1490">
                  <c:v>1.3874422311782801</c:v>
                </c:pt>
                <c:pt idx="1491">
                  <c:v>1.3823784589767503</c:v>
                </c:pt>
                <c:pt idx="1492">
                  <c:v>1.3758680820465099</c:v>
                </c:pt>
                <c:pt idx="1493">
                  <c:v>1.3635705709457402</c:v>
                </c:pt>
                <c:pt idx="1494">
                  <c:v>1.3498264551162698</c:v>
                </c:pt>
                <c:pt idx="1495">
                  <c:v>1.3346354961395299</c:v>
                </c:pt>
                <c:pt idx="1496">
                  <c:v>1.3187210559844997</c:v>
                </c:pt>
                <c:pt idx="1497">
                  <c:v>1.3042534589767503</c:v>
                </c:pt>
                <c:pt idx="1498">
                  <c:v>1.2883390188217201</c:v>
                </c:pt>
                <c:pt idx="1499">
                  <c:v>1.2717014551162698</c:v>
                </c:pt>
                <c:pt idx="1500">
                  <c:v>1.2586805820465101</c:v>
                </c:pt>
                <c:pt idx="1501">
                  <c:v>1.2449363470077497</c:v>
                </c:pt>
                <c:pt idx="1502">
                  <c:v>1.2304687499999998</c:v>
                </c:pt>
                <c:pt idx="1503">
                  <c:v>1.21672451496124</c:v>
                </c:pt>
                <c:pt idx="1504">
                  <c:v>1.19502317905426</c:v>
                </c:pt>
                <c:pt idx="1505">
                  <c:v>1.1725983619689901</c:v>
                </c:pt>
                <c:pt idx="1506">
                  <c:v>1.1617476940155</c:v>
                </c:pt>
                <c:pt idx="1507">
                  <c:v>1.1378761529922499</c:v>
                </c:pt>
                <c:pt idx="1508">
                  <c:v>1.1234085559845</c:v>
                </c:pt>
                <c:pt idx="1509">
                  <c:v>1.1074942350387598</c:v>
                </c:pt>
                <c:pt idx="1510">
                  <c:v>1.0923032760620099</c:v>
                </c:pt>
                <c:pt idx="1511">
                  <c:v>1.0763888359069802</c:v>
                </c:pt>
                <c:pt idx="1512">
                  <c:v>1.0604745149612402</c:v>
                </c:pt>
                <c:pt idx="1513">
                  <c:v>1.0525174140930202</c:v>
                </c:pt>
                <c:pt idx="1514">
                  <c:v>1.03949654102325</c:v>
                </c:pt>
                <c:pt idx="1515">
                  <c:v>1.02719914913177</c:v>
                </c:pt>
                <c:pt idx="1516">
                  <c:v>1.0177950859069798</c:v>
                </c:pt>
                <c:pt idx="1517">
                  <c:v>1.00983798503876</c:v>
                </c:pt>
                <c:pt idx="1518">
                  <c:v>1.0040508508682302</c:v>
                </c:pt>
                <c:pt idx="1519">
                  <c:v>0.99609375</c:v>
                </c:pt>
                <c:pt idx="1520">
                  <c:v>0.99175345897674594</c:v>
                </c:pt>
                <c:pt idx="1521">
                  <c:v>0.98596638441085782</c:v>
                </c:pt>
                <c:pt idx="1522">
                  <c:v>0.98017936944961492</c:v>
                </c:pt>
                <c:pt idx="1523">
                  <c:v>0.97728586196899403</c:v>
                </c:pt>
                <c:pt idx="1524">
                  <c:v>0.97149884700775102</c:v>
                </c:pt>
                <c:pt idx="1525">
                  <c:v>0.96715861558914218</c:v>
                </c:pt>
                <c:pt idx="1526">
                  <c:v>0.96354162693023704</c:v>
                </c:pt>
                <c:pt idx="1527">
                  <c:v>0.95847797393798784</c:v>
                </c:pt>
                <c:pt idx="1528">
                  <c:v>0.95558452606201194</c:v>
                </c:pt>
                <c:pt idx="1529">
                  <c:v>0.95269095897674605</c:v>
                </c:pt>
                <c:pt idx="1530">
                  <c:v>0.9512442350387571</c:v>
                </c:pt>
                <c:pt idx="1531">
                  <c:v>0.94618052244186401</c:v>
                </c:pt>
                <c:pt idx="1532">
                  <c:v>0.94545716047286987</c:v>
                </c:pt>
                <c:pt idx="1533">
                  <c:v>0.94401037693023693</c:v>
                </c:pt>
                <c:pt idx="1534">
                  <c:v>0.94256365299224887</c:v>
                </c:pt>
                <c:pt idx="1535">
                  <c:v>0.94184029102325395</c:v>
                </c:pt>
                <c:pt idx="1536">
                  <c:v>0.94184029102325395</c:v>
                </c:pt>
                <c:pt idx="1537">
                  <c:v>0.94184029102325395</c:v>
                </c:pt>
                <c:pt idx="1538">
                  <c:v>0.94184029102325395</c:v>
                </c:pt>
                <c:pt idx="1539">
                  <c:v>0.94111686944961492</c:v>
                </c:pt>
                <c:pt idx="1540">
                  <c:v>0.940393507480621</c:v>
                </c:pt>
                <c:pt idx="1541">
                  <c:v>0.93894672393798784</c:v>
                </c:pt>
                <c:pt idx="1542">
                  <c:v>0.940393507480621</c:v>
                </c:pt>
                <c:pt idx="1543">
                  <c:v>0.940393507480621</c:v>
                </c:pt>
                <c:pt idx="1544">
                  <c:v>0.94111686944961492</c:v>
                </c:pt>
                <c:pt idx="1545">
                  <c:v>0.94184029102325395</c:v>
                </c:pt>
                <c:pt idx="1546">
                  <c:v>0.94111686944961492</c:v>
                </c:pt>
                <c:pt idx="1547">
                  <c:v>0.93894672393798784</c:v>
                </c:pt>
                <c:pt idx="1548">
                  <c:v>0.93894672393798784</c:v>
                </c:pt>
                <c:pt idx="1549">
                  <c:v>0.9375</c:v>
                </c:pt>
                <c:pt idx="1550">
                  <c:v>0.93677663803100608</c:v>
                </c:pt>
                <c:pt idx="1551">
                  <c:v>0.93460649251937922</c:v>
                </c:pt>
                <c:pt idx="1552">
                  <c:v>0.93315970897674594</c:v>
                </c:pt>
                <c:pt idx="1553">
                  <c:v>0.93026626110076882</c:v>
                </c:pt>
                <c:pt idx="1554">
                  <c:v>0.92954283952713002</c:v>
                </c:pt>
                <c:pt idx="1555">
                  <c:v>0.92954283952713002</c:v>
                </c:pt>
                <c:pt idx="1556">
                  <c:v>0.92809611558914207</c:v>
                </c:pt>
                <c:pt idx="1557">
                  <c:v>0.92737263441085804</c:v>
                </c:pt>
                <c:pt idx="1558">
                  <c:v>0.92664927244186424</c:v>
                </c:pt>
                <c:pt idx="1559">
                  <c:v>0.92664927244186424</c:v>
                </c:pt>
                <c:pt idx="1560">
                  <c:v>0.92737263441085804</c:v>
                </c:pt>
                <c:pt idx="1561">
                  <c:v>0.92737263441085804</c:v>
                </c:pt>
                <c:pt idx="1562">
                  <c:v>0.92737263441085804</c:v>
                </c:pt>
                <c:pt idx="1563">
                  <c:v>0.92737263441085804</c:v>
                </c:pt>
                <c:pt idx="1564">
                  <c:v>0.92737263441085804</c:v>
                </c:pt>
                <c:pt idx="1565">
                  <c:v>0.92664927244186424</c:v>
                </c:pt>
                <c:pt idx="1566">
                  <c:v>0.9259259104728701</c:v>
                </c:pt>
                <c:pt idx="1567">
                  <c:v>0.92447912693023693</c:v>
                </c:pt>
                <c:pt idx="1568">
                  <c:v>0.9237557649612429</c:v>
                </c:pt>
                <c:pt idx="1569">
                  <c:v>0.92230904102325384</c:v>
                </c:pt>
                <c:pt idx="1570">
                  <c:v>0.92013889551162698</c:v>
                </c:pt>
                <c:pt idx="1571">
                  <c:v>0.91941547393798784</c:v>
                </c:pt>
                <c:pt idx="1572">
                  <c:v>0.91941547393798784</c:v>
                </c:pt>
                <c:pt idx="1573">
                  <c:v>0.91869211196899403</c:v>
                </c:pt>
                <c:pt idx="1574">
                  <c:v>0.91724538803100597</c:v>
                </c:pt>
                <c:pt idx="1575">
                  <c:v>0.91652202606201194</c:v>
                </c:pt>
                <c:pt idx="1576">
                  <c:v>0.91652202606201194</c:v>
                </c:pt>
                <c:pt idx="1577">
                  <c:v>0.91652202606201194</c:v>
                </c:pt>
                <c:pt idx="1578">
                  <c:v>0.91507524251937922</c:v>
                </c:pt>
                <c:pt idx="1579">
                  <c:v>0.91362845897674605</c:v>
                </c:pt>
                <c:pt idx="1580">
                  <c:v>0.91362845897674605</c:v>
                </c:pt>
                <c:pt idx="1581">
                  <c:v>0.91290509700775102</c:v>
                </c:pt>
                <c:pt idx="1582">
                  <c:v>0.91145837306976296</c:v>
                </c:pt>
                <c:pt idx="1583">
                  <c:v>0.91145837306976296</c:v>
                </c:pt>
                <c:pt idx="1584">
                  <c:v>0.91145837306976296</c:v>
                </c:pt>
                <c:pt idx="1585">
                  <c:v>0.91218173503875699</c:v>
                </c:pt>
                <c:pt idx="1586">
                  <c:v>0.9100115895271299</c:v>
                </c:pt>
                <c:pt idx="1587">
                  <c:v>0.90784138441085804</c:v>
                </c:pt>
                <c:pt idx="1588">
                  <c:v>0.90784138441085804</c:v>
                </c:pt>
                <c:pt idx="1589">
                  <c:v>0.90784138441085804</c:v>
                </c:pt>
                <c:pt idx="1590">
                  <c:v>0.90639466047286998</c:v>
                </c:pt>
                <c:pt idx="1591">
                  <c:v>0.90494787693023704</c:v>
                </c:pt>
                <c:pt idx="1592">
                  <c:v>0.9042245149612429</c:v>
                </c:pt>
                <c:pt idx="1593">
                  <c:v>0.9042245149612429</c:v>
                </c:pt>
                <c:pt idx="1594">
                  <c:v>0.90494787693023704</c:v>
                </c:pt>
                <c:pt idx="1595">
                  <c:v>0.90494787693023704</c:v>
                </c:pt>
                <c:pt idx="1596">
                  <c:v>0.9042245149612429</c:v>
                </c:pt>
                <c:pt idx="1597">
                  <c:v>0.9042245149612429</c:v>
                </c:pt>
                <c:pt idx="1598">
                  <c:v>0.9042245149612429</c:v>
                </c:pt>
                <c:pt idx="1599">
                  <c:v>0.90205436944961492</c:v>
                </c:pt>
                <c:pt idx="1600">
                  <c:v>0.901331007480621</c:v>
                </c:pt>
                <c:pt idx="1601">
                  <c:v>0.90060764551162698</c:v>
                </c:pt>
                <c:pt idx="1602">
                  <c:v>0.90060764551162698</c:v>
                </c:pt>
                <c:pt idx="1603">
                  <c:v>0.90060764551162698</c:v>
                </c:pt>
                <c:pt idx="1604">
                  <c:v>0.90060764551162698</c:v>
                </c:pt>
                <c:pt idx="1605">
                  <c:v>0.89771413803100597</c:v>
                </c:pt>
                <c:pt idx="1606">
                  <c:v>0.89482063055038519</c:v>
                </c:pt>
                <c:pt idx="1607">
                  <c:v>0.89192712306976296</c:v>
                </c:pt>
                <c:pt idx="1608">
                  <c:v>0.8904803395271299</c:v>
                </c:pt>
                <c:pt idx="1609">
                  <c:v>0.88686341047286998</c:v>
                </c:pt>
                <c:pt idx="1610">
                  <c:v>0.8846932649612429</c:v>
                </c:pt>
                <c:pt idx="1611">
                  <c:v>0.88324654102325373</c:v>
                </c:pt>
                <c:pt idx="1612">
                  <c:v>0.88107639551162686</c:v>
                </c:pt>
                <c:pt idx="1613">
                  <c:v>0.87962961196899425</c:v>
                </c:pt>
                <c:pt idx="1614">
                  <c:v>0.88035297393798773</c:v>
                </c:pt>
                <c:pt idx="1615">
                  <c:v>0.87962961196899425</c:v>
                </c:pt>
                <c:pt idx="1616">
                  <c:v>0.87962961196899425</c:v>
                </c:pt>
                <c:pt idx="1617">
                  <c:v>0.87962961196899425</c:v>
                </c:pt>
                <c:pt idx="1618">
                  <c:v>0.87890625000000011</c:v>
                </c:pt>
                <c:pt idx="1619">
                  <c:v>0.87673610448837314</c:v>
                </c:pt>
                <c:pt idx="1620">
                  <c:v>0.87384259700775102</c:v>
                </c:pt>
                <c:pt idx="1621">
                  <c:v>0.8731192350387571</c:v>
                </c:pt>
                <c:pt idx="1622">
                  <c:v>0</c:v>
                </c:pt>
                <c:pt idx="1623">
                  <c:v>0.87022572755813621</c:v>
                </c:pt>
                <c:pt idx="1624">
                  <c:v>0.87022572755813621</c:v>
                </c:pt>
                <c:pt idx="1625">
                  <c:v>0.87167251110076904</c:v>
                </c:pt>
                <c:pt idx="1626">
                  <c:v>0.87239587306976318</c:v>
                </c:pt>
                <c:pt idx="1627">
                  <c:v>0.87601274251937911</c:v>
                </c:pt>
                <c:pt idx="1628">
                  <c:v>0.87745952606201205</c:v>
                </c:pt>
                <c:pt idx="1629">
                  <c:v>0.87890625000000011</c:v>
                </c:pt>
                <c:pt idx="1630">
                  <c:v>0.87601274251937911</c:v>
                </c:pt>
                <c:pt idx="1631">
                  <c:v>0.87384259700775102</c:v>
                </c:pt>
                <c:pt idx="1632">
                  <c:v>0.87384259700775102</c:v>
                </c:pt>
                <c:pt idx="1633">
                  <c:v>0.8731192350387571</c:v>
                </c:pt>
                <c:pt idx="1634">
                  <c:v>0.87239587306976318</c:v>
                </c:pt>
                <c:pt idx="1635">
                  <c:v>0.8731192350387571</c:v>
                </c:pt>
                <c:pt idx="1636">
                  <c:v>0.87239587306976318</c:v>
                </c:pt>
                <c:pt idx="1637">
                  <c:v>0.86877888441085815</c:v>
                </c:pt>
                <c:pt idx="1638">
                  <c:v>0.86950236558914196</c:v>
                </c:pt>
                <c:pt idx="1639">
                  <c:v>0.87167251110076904</c:v>
                </c:pt>
                <c:pt idx="1640">
                  <c:v>0.8731192350387571</c:v>
                </c:pt>
                <c:pt idx="1641">
                  <c:v>0.87601274251937911</c:v>
                </c:pt>
                <c:pt idx="1642">
                  <c:v>0.87745952606201205</c:v>
                </c:pt>
                <c:pt idx="1643">
                  <c:v>0.87673610448837314</c:v>
                </c:pt>
                <c:pt idx="1644">
                  <c:v>0.87601274251937911</c:v>
                </c:pt>
                <c:pt idx="1645">
                  <c:v>0.8731192350387571</c:v>
                </c:pt>
                <c:pt idx="1646">
                  <c:v>0.87022572755813621</c:v>
                </c:pt>
                <c:pt idx="1647">
                  <c:v>0.87022572755813621</c:v>
                </c:pt>
                <c:pt idx="1648">
                  <c:v>0.87167251110076904</c:v>
                </c:pt>
                <c:pt idx="1649">
                  <c:v>0.87384259700775102</c:v>
                </c:pt>
                <c:pt idx="1650">
                  <c:v>0.87601274251937911</c:v>
                </c:pt>
                <c:pt idx="1651">
                  <c:v>0.87962961196899425</c:v>
                </c:pt>
                <c:pt idx="1652">
                  <c:v>0.88252311944961492</c:v>
                </c:pt>
                <c:pt idx="1653">
                  <c:v>0.88107639551162686</c:v>
                </c:pt>
                <c:pt idx="1654">
                  <c:v>0.87962961196899425</c:v>
                </c:pt>
                <c:pt idx="1655">
                  <c:v>0.87601274251937911</c:v>
                </c:pt>
                <c:pt idx="1656">
                  <c:v>0.86877888441085815</c:v>
                </c:pt>
                <c:pt idx="1657">
                  <c:v>0.86082172393798795</c:v>
                </c:pt>
                <c:pt idx="1658">
                  <c:v>0.85358798503875688</c:v>
                </c:pt>
                <c:pt idx="1659">
                  <c:v>0.85069447755813632</c:v>
                </c:pt>
                <c:pt idx="1660">
                  <c:v>0.84635412693023693</c:v>
                </c:pt>
                <c:pt idx="1661">
                  <c:v>0.84129047393798795</c:v>
                </c:pt>
                <c:pt idx="1662">
                  <c:v>0.83405673503875699</c:v>
                </c:pt>
                <c:pt idx="1663">
                  <c:v>0.82971638441085793</c:v>
                </c:pt>
                <c:pt idx="1664">
                  <c:v>0.82826966047286998</c:v>
                </c:pt>
                <c:pt idx="1665">
                  <c:v>0.82175922393798795</c:v>
                </c:pt>
                <c:pt idx="1666">
                  <c:v>0.81886577606201205</c:v>
                </c:pt>
                <c:pt idx="1667">
                  <c:v>0.81524884700775102</c:v>
                </c:pt>
                <c:pt idx="1668">
                  <c:v>0.81235533952713002</c:v>
                </c:pt>
                <c:pt idx="1669">
                  <c:v>0.81090861558914218</c:v>
                </c:pt>
                <c:pt idx="1670">
                  <c:v>0.81090861558914218</c:v>
                </c:pt>
                <c:pt idx="1671">
                  <c:v>0.81235533952713002</c:v>
                </c:pt>
                <c:pt idx="1672">
                  <c:v>0.81524884700775102</c:v>
                </c:pt>
                <c:pt idx="1673">
                  <c:v>0.82175922393798795</c:v>
                </c:pt>
                <c:pt idx="1674">
                  <c:v>0.82899302244186412</c:v>
                </c:pt>
                <c:pt idx="1675">
                  <c:v>0.83767360448837325</c:v>
                </c:pt>
                <c:pt idx="1676">
                  <c:v>0.84635412693023693</c:v>
                </c:pt>
                <c:pt idx="1677">
                  <c:v>0.85214126110076904</c:v>
                </c:pt>
                <c:pt idx="1678">
                  <c:v>0.86299186944961515</c:v>
                </c:pt>
                <c:pt idx="1679">
                  <c:v>0.88035297393798773</c:v>
                </c:pt>
                <c:pt idx="1680">
                  <c:v>0.89554399251937911</c:v>
                </c:pt>
                <c:pt idx="1681">
                  <c:v>0.91290509700775102</c:v>
                </c:pt>
                <c:pt idx="1682">
                  <c:v>0.92737263441085804</c:v>
                </c:pt>
                <c:pt idx="1683">
                  <c:v>0.93894672393798784</c:v>
                </c:pt>
                <c:pt idx="1684">
                  <c:v>0.9512442350387571</c:v>
                </c:pt>
                <c:pt idx="1685">
                  <c:v>0.96209490299224898</c:v>
                </c:pt>
                <c:pt idx="1686">
                  <c:v>0.96571177244186412</c:v>
                </c:pt>
                <c:pt idx="1687">
                  <c:v>0.96715861558914218</c:v>
                </c:pt>
                <c:pt idx="1688">
                  <c:v>0.97149884700775102</c:v>
                </c:pt>
                <c:pt idx="1689">
                  <c:v>0.97873264551162698</c:v>
                </c:pt>
                <c:pt idx="1690">
                  <c:v>0.97728586196899403</c:v>
                </c:pt>
                <c:pt idx="1691">
                  <c:v>0.97366899251937922</c:v>
                </c:pt>
                <c:pt idx="1692">
                  <c:v>0.97149884700775102</c:v>
                </c:pt>
                <c:pt idx="1693">
                  <c:v>0.96571177244186412</c:v>
                </c:pt>
                <c:pt idx="1694">
                  <c:v>0.95703125000000011</c:v>
                </c:pt>
                <c:pt idx="1695">
                  <c:v>0.94618052244186401</c:v>
                </c:pt>
                <c:pt idx="1696">
                  <c:v>0.94545716047286987</c:v>
                </c:pt>
                <c:pt idx="1697">
                  <c:v>0.93894672393798784</c:v>
                </c:pt>
                <c:pt idx="1698">
                  <c:v>0.92809611558914207</c:v>
                </c:pt>
                <c:pt idx="1699">
                  <c:v>0.92737263441085804</c:v>
                </c:pt>
                <c:pt idx="1700">
                  <c:v>0.92230904102325384</c:v>
                </c:pt>
                <c:pt idx="1701">
                  <c:v>0.91941547393798784</c:v>
                </c:pt>
                <c:pt idx="1702">
                  <c:v>0.91652202606201194</c:v>
                </c:pt>
                <c:pt idx="1703">
                  <c:v>0.91507524251937922</c:v>
                </c:pt>
                <c:pt idx="1704">
                  <c:v>0.91218173503875699</c:v>
                </c:pt>
                <c:pt idx="1705">
                  <c:v>0.90856486558914196</c:v>
                </c:pt>
                <c:pt idx="1706">
                  <c:v>0.90205436944961492</c:v>
                </c:pt>
                <c:pt idx="1707">
                  <c:v>0.89409720897674594</c:v>
                </c:pt>
                <c:pt idx="1708">
                  <c:v>0.8846932649612429</c:v>
                </c:pt>
                <c:pt idx="1709">
                  <c:v>0.87890625000000011</c:v>
                </c:pt>
                <c:pt idx="1710">
                  <c:v>0.87673610448837314</c:v>
                </c:pt>
                <c:pt idx="1711">
                  <c:v>0.87528938055038508</c:v>
                </c:pt>
                <c:pt idx="1712">
                  <c:v>0.87528938055038508</c:v>
                </c:pt>
                <c:pt idx="1713">
                  <c:v>0.87962961196899425</c:v>
                </c:pt>
                <c:pt idx="1714">
                  <c:v>0.88035297393798773</c:v>
                </c:pt>
                <c:pt idx="1715">
                  <c:v>0.88035297393798773</c:v>
                </c:pt>
                <c:pt idx="1716">
                  <c:v>0.88035297393798773</c:v>
                </c:pt>
                <c:pt idx="1717">
                  <c:v>0.8846932649612429</c:v>
                </c:pt>
                <c:pt idx="1718">
                  <c:v>0.8875867724418639</c:v>
                </c:pt>
                <c:pt idx="1719">
                  <c:v>0.8846932649612429</c:v>
                </c:pt>
                <c:pt idx="1720">
                  <c:v>0.88613998889923085</c:v>
                </c:pt>
                <c:pt idx="1721">
                  <c:v>0.88396990299224887</c:v>
                </c:pt>
                <c:pt idx="1722">
                  <c:v>0.88613998889923085</c:v>
                </c:pt>
                <c:pt idx="1723">
                  <c:v>0.8904803395271299</c:v>
                </c:pt>
                <c:pt idx="1724">
                  <c:v>0.89192712306976296</c:v>
                </c:pt>
                <c:pt idx="1725">
                  <c:v>0.89192712306976296</c:v>
                </c:pt>
                <c:pt idx="1726">
                  <c:v>0.8897569775581361</c:v>
                </c:pt>
                <c:pt idx="1727">
                  <c:v>0.88613998889923085</c:v>
                </c:pt>
                <c:pt idx="1728">
                  <c:v>0.88035297393798773</c:v>
                </c:pt>
                <c:pt idx="1729">
                  <c:v>0.8731192350387571</c:v>
                </c:pt>
                <c:pt idx="1730">
                  <c:v>0.86443865299224898</c:v>
                </c:pt>
                <c:pt idx="1731">
                  <c:v>0.85720485448837325</c:v>
                </c:pt>
                <c:pt idx="1732">
                  <c:v>0.84997111558914218</c:v>
                </c:pt>
                <c:pt idx="1733">
                  <c:v>0.83912038803100597</c:v>
                </c:pt>
                <c:pt idx="1734">
                  <c:v>0.82465279102325384</c:v>
                </c:pt>
                <c:pt idx="1735">
                  <c:v>0.81018513441085804</c:v>
                </c:pt>
                <c:pt idx="1736">
                  <c:v>0.80078125000000011</c:v>
                </c:pt>
                <c:pt idx="1737">
                  <c:v>0.7921007275581361</c:v>
                </c:pt>
                <c:pt idx="1738">
                  <c:v>0.78848373889923085</c:v>
                </c:pt>
                <c:pt idx="1739">
                  <c:v>0.78559029102325384</c:v>
                </c:pt>
                <c:pt idx="1740">
                  <c:v>0.78197336196899392</c:v>
                </c:pt>
                <c:pt idx="1741">
                  <c:v>0.77546298503875688</c:v>
                </c:pt>
                <c:pt idx="1742">
                  <c:v>0.76895248889923096</c:v>
                </c:pt>
                <c:pt idx="1743">
                  <c:v>0.76171875000000011</c:v>
                </c:pt>
                <c:pt idx="1744">
                  <c:v>0.75086802244186412</c:v>
                </c:pt>
                <c:pt idx="1745">
                  <c:v>0.74291086196899403</c:v>
                </c:pt>
                <c:pt idx="1746">
                  <c:v>0.7306134104728701</c:v>
                </c:pt>
                <c:pt idx="1747">
                  <c:v>0.72048610448837302</c:v>
                </c:pt>
                <c:pt idx="1748">
                  <c:v>0.7168692350387571</c:v>
                </c:pt>
                <c:pt idx="1749">
                  <c:v>0.70746529102325384</c:v>
                </c:pt>
                <c:pt idx="1750">
                  <c:v>0.69661462306976307</c:v>
                </c:pt>
                <c:pt idx="1751">
                  <c:v>0.69082748889923096</c:v>
                </c:pt>
                <c:pt idx="1752">
                  <c:v>0.68142360448837314</c:v>
                </c:pt>
                <c:pt idx="1753">
                  <c:v>0.67418986558914218</c:v>
                </c:pt>
                <c:pt idx="1754">
                  <c:v>0.66695600748062112</c:v>
                </c:pt>
                <c:pt idx="1755">
                  <c:v>0.6582754850387571</c:v>
                </c:pt>
                <c:pt idx="1756">
                  <c:v>0.64814811944961515</c:v>
                </c:pt>
                <c:pt idx="1757">
                  <c:v>0.64163774251937922</c:v>
                </c:pt>
                <c:pt idx="1758">
                  <c:v>0.63512736558914207</c:v>
                </c:pt>
                <c:pt idx="1759">
                  <c:v>0</c:v>
                </c:pt>
                <c:pt idx="1760">
                  <c:v>0.61921292543411299</c:v>
                </c:pt>
                <c:pt idx="1761">
                  <c:v>0.6134259104728701</c:v>
                </c:pt>
                <c:pt idx="1762">
                  <c:v>0.60980904102325395</c:v>
                </c:pt>
                <c:pt idx="1763">
                  <c:v>0.60619211196899403</c:v>
                </c:pt>
                <c:pt idx="1764">
                  <c:v>0.59823495149612393</c:v>
                </c:pt>
                <c:pt idx="1765">
                  <c:v>0.59172457456588712</c:v>
                </c:pt>
                <c:pt idx="1766">
                  <c:v>0.58376735448837302</c:v>
                </c:pt>
                <c:pt idx="1767">
                  <c:v>0.57653355598449696</c:v>
                </c:pt>
                <c:pt idx="1768">
                  <c:v>0.57508683204650912</c:v>
                </c:pt>
                <c:pt idx="1769">
                  <c:v>0.57364004850387618</c:v>
                </c:pt>
                <c:pt idx="1770">
                  <c:v>0.57219332456588712</c:v>
                </c:pt>
                <c:pt idx="1771">
                  <c:v>0.56495952606201205</c:v>
                </c:pt>
                <c:pt idx="1772">
                  <c:v>0.55917245149612405</c:v>
                </c:pt>
                <c:pt idx="1773">
                  <c:v>0.54832172393798784</c:v>
                </c:pt>
                <c:pt idx="1774">
                  <c:v>0.54615163803100608</c:v>
                </c:pt>
                <c:pt idx="1775">
                  <c:v>0.54325813055038508</c:v>
                </c:pt>
                <c:pt idx="1776">
                  <c:v>0.53747105598449707</c:v>
                </c:pt>
                <c:pt idx="1777">
                  <c:v>0.53240740299224887</c:v>
                </c:pt>
                <c:pt idx="1778">
                  <c:v>0.52879047393798795</c:v>
                </c:pt>
                <c:pt idx="1779">
                  <c:v>0.52662038803100597</c:v>
                </c:pt>
                <c:pt idx="1780">
                  <c:v>0.52445024251937911</c:v>
                </c:pt>
                <c:pt idx="1781">
                  <c:v>0.52228009700775091</c:v>
                </c:pt>
                <c:pt idx="1782">
                  <c:v>0.52228009700775091</c:v>
                </c:pt>
                <c:pt idx="1783">
                  <c:v>0.51938658952712979</c:v>
                </c:pt>
                <c:pt idx="1784">
                  <c:v>0.51576966047286998</c:v>
                </c:pt>
                <c:pt idx="1785">
                  <c:v>0.51504629850387607</c:v>
                </c:pt>
                <c:pt idx="1786">
                  <c:v>0.50998264551162686</c:v>
                </c:pt>
                <c:pt idx="1787">
                  <c:v>0.50636577606201194</c:v>
                </c:pt>
                <c:pt idx="1788">
                  <c:v>0.50347220897674583</c:v>
                </c:pt>
                <c:pt idx="1789">
                  <c:v>0.49913194775581404</c:v>
                </c:pt>
                <c:pt idx="1790">
                  <c:v>0.49262151122093206</c:v>
                </c:pt>
                <c:pt idx="1791">
                  <c:v>0.48611110448837297</c:v>
                </c:pt>
                <c:pt idx="1792">
                  <c:v>0.48538774251937905</c:v>
                </c:pt>
                <c:pt idx="1793">
                  <c:v>0.48249420523643505</c:v>
                </c:pt>
                <c:pt idx="1794">
                  <c:v>0.48177081346511802</c:v>
                </c:pt>
                <c:pt idx="1795">
                  <c:v>0.48104745149612393</c:v>
                </c:pt>
                <c:pt idx="1796">
                  <c:v>0.47887730598449713</c:v>
                </c:pt>
                <c:pt idx="1797">
                  <c:v>0.47815394401550299</c:v>
                </c:pt>
                <c:pt idx="1798">
                  <c:v>0.47526043653488198</c:v>
                </c:pt>
                <c:pt idx="1799">
                  <c:v>0.471643507480621</c:v>
                </c:pt>
                <c:pt idx="1800">
                  <c:v>0.46368631720542908</c:v>
                </c:pt>
                <c:pt idx="1801">
                  <c:v>0.45789930224418601</c:v>
                </c:pt>
                <c:pt idx="1802">
                  <c:v>0.45934605598449707</c:v>
                </c:pt>
                <c:pt idx="1803">
                  <c:v>0.45645254850387601</c:v>
                </c:pt>
                <c:pt idx="1804">
                  <c:v>0.45283561944961498</c:v>
                </c:pt>
                <c:pt idx="1805">
                  <c:v>0.44704860448837297</c:v>
                </c:pt>
                <c:pt idx="1806">
                  <c:v>0.44343170523643499</c:v>
                </c:pt>
                <c:pt idx="1807">
                  <c:v>0.44198495149612399</c:v>
                </c:pt>
                <c:pt idx="1808">
                  <c:v>0.43547454476356506</c:v>
                </c:pt>
                <c:pt idx="1809">
                  <c:v>0.42751735448837297</c:v>
                </c:pt>
                <c:pt idx="1810">
                  <c:v>0.42317706346511802</c:v>
                </c:pt>
                <c:pt idx="1811">
                  <c:v>0.41811344027519193</c:v>
                </c:pt>
                <c:pt idx="1812">
                  <c:v>0.41449651122093206</c:v>
                </c:pt>
                <c:pt idx="1813">
                  <c:v>0.41087961196899403</c:v>
                </c:pt>
                <c:pt idx="1814">
                  <c:v>0.40943288803100608</c:v>
                </c:pt>
                <c:pt idx="1815">
                  <c:v>0.40653938055038497</c:v>
                </c:pt>
                <c:pt idx="1816">
                  <c:v>0.40292245149612399</c:v>
                </c:pt>
                <c:pt idx="1817">
                  <c:v>0.4014756977558141</c:v>
                </c:pt>
                <c:pt idx="1818">
                  <c:v>0.4014756977558141</c:v>
                </c:pt>
                <c:pt idx="1819">
                  <c:v>0.39930555224418607</c:v>
                </c:pt>
                <c:pt idx="1820">
                  <c:v>0.39785879850387612</c:v>
                </c:pt>
                <c:pt idx="1821">
                  <c:v>0.39496526122093212</c:v>
                </c:pt>
                <c:pt idx="1822">
                  <c:v>0.39207175374031106</c:v>
                </c:pt>
                <c:pt idx="1823">
                  <c:v>0.38917824625968911</c:v>
                </c:pt>
                <c:pt idx="1824">
                  <c:v>0.387731492519379</c:v>
                </c:pt>
                <c:pt idx="1825">
                  <c:v>0.38483795523643505</c:v>
                </c:pt>
                <c:pt idx="1826">
                  <c:v>0.38411456346511808</c:v>
                </c:pt>
                <c:pt idx="1827">
                  <c:v>0.38845485448837302</c:v>
                </c:pt>
                <c:pt idx="1828">
                  <c:v>0.39207175374031106</c:v>
                </c:pt>
                <c:pt idx="1829">
                  <c:v>0.39207175374031106</c:v>
                </c:pt>
                <c:pt idx="1830">
                  <c:v>0.38483795523643505</c:v>
                </c:pt>
                <c:pt idx="1831">
                  <c:v>0.37688079476356512</c:v>
                </c:pt>
                <c:pt idx="1832">
                  <c:v>0.37398725748062106</c:v>
                </c:pt>
                <c:pt idx="1833">
                  <c:v>0.37254050374031106</c:v>
                </c:pt>
                <c:pt idx="1834">
                  <c:v>0.37254050374031106</c:v>
                </c:pt>
                <c:pt idx="1835">
                  <c:v>0.37037038803100614</c:v>
                </c:pt>
                <c:pt idx="1836">
                  <c:v>0.36747688055038508</c:v>
                </c:pt>
                <c:pt idx="1837">
                  <c:v>0.36747688055038508</c:v>
                </c:pt>
                <c:pt idx="1838">
                  <c:v>0.36675348877906805</c:v>
                </c:pt>
                <c:pt idx="1839">
                  <c:v>0.3653067052364351</c:v>
                </c:pt>
                <c:pt idx="1840">
                  <c:v>0.36603006720542908</c:v>
                </c:pt>
                <c:pt idx="1841">
                  <c:v>0.36603006720542908</c:v>
                </c:pt>
                <c:pt idx="1842">
                  <c:v>0.3653067052364351</c:v>
                </c:pt>
                <c:pt idx="1843">
                  <c:v>0.36313655972480807</c:v>
                </c:pt>
                <c:pt idx="1844">
                  <c:v>0.35807293653488204</c:v>
                </c:pt>
                <c:pt idx="1845">
                  <c:v>0.35807293653488204</c:v>
                </c:pt>
                <c:pt idx="1846">
                  <c:v>0.36024305224418596</c:v>
                </c:pt>
                <c:pt idx="1847">
                  <c:v>0.36168980598449713</c:v>
                </c:pt>
                <c:pt idx="1848">
                  <c:v>0.36024305224418596</c:v>
                </c:pt>
                <c:pt idx="1849">
                  <c:v>0.35951969027519198</c:v>
                </c:pt>
                <c:pt idx="1850">
                  <c:v>0.35662618279457103</c:v>
                </c:pt>
                <c:pt idx="1851">
                  <c:v>0.35517936944961503</c:v>
                </c:pt>
                <c:pt idx="1852">
                  <c:v>0.35517936944961503</c:v>
                </c:pt>
                <c:pt idx="1853">
                  <c:v>0.35445600748062106</c:v>
                </c:pt>
                <c:pt idx="1854">
                  <c:v>0.35156250000000006</c:v>
                </c:pt>
                <c:pt idx="1855">
                  <c:v>0.35156250000000006</c:v>
                </c:pt>
                <c:pt idx="1856">
                  <c:v>0.353009253740311</c:v>
                </c:pt>
                <c:pt idx="1857">
                  <c:v>0.35445600748062106</c:v>
                </c:pt>
                <c:pt idx="1858">
                  <c:v>0.35590276122093212</c:v>
                </c:pt>
                <c:pt idx="1859">
                  <c:v>0.35517936944961503</c:v>
                </c:pt>
                <c:pt idx="1860">
                  <c:v>0.35445600748062106</c:v>
                </c:pt>
                <c:pt idx="1861">
                  <c:v>0.35445600748062106</c:v>
                </c:pt>
                <c:pt idx="1862">
                  <c:v>0.353009253740311</c:v>
                </c:pt>
                <c:pt idx="1863">
                  <c:v>0.35228586196899403</c:v>
                </c:pt>
                <c:pt idx="1864">
                  <c:v>0.35228586196899403</c:v>
                </c:pt>
                <c:pt idx="1865">
                  <c:v>0.35228586196899403</c:v>
                </c:pt>
                <c:pt idx="1866">
                  <c:v>0.353009253740311</c:v>
                </c:pt>
                <c:pt idx="1867">
                  <c:v>0.353009253740311</c:v>
                </c:pt>
                <c:pt idx="1868">
                  <c:v>0.353009253740311</c:v>
                </c:pt>
                <c:pt idx="1869">
                  <c:v>0.35445600748062106</c:v>
                </c:pt>
                <c:pt idx="1870">
                  <c:v>0.35445600748062106</c:v>
                </c:pt>
                <c:pt idx="1871">
                  <c:v>0.35445600748062106</c:v>
                </c:pt>
                <c:pt idx="1872">
                  <c:v>0.35445600748062106</c:v>
                </c:pt>
                <c:pt idx="1873">
                  <c:v>0.35517936944961503</c:v>
                </c:pt>
                <c:pt idx="1874">
                  <c:v>0.35807293653488204</c:v>
                </c:pt>
                <c:pt idx="1875">
                  <c:v>0.36168980598449713</c:v>
                </c:pt>
                <c:pt idx="1876">
                  <c:v>0.36675348877906805</c:v>
                </c:pt>
                <c:pt idx="1877">
                  <c:v>0.37037038803100614</c:v>
                </c:pt>
                <c:pt idx="1878">
                  <c:v>0.36385995149612399</c:v>
                </c:pt>
                <c:pt idx="1879">
                  <c:v>0.36024305224418596</c:v>
                </c:pt>
                <c:pt idx="1880">
                  <c:v>0.35951969027519198</c:v>
                </c:pt>
                <c:pt idx="1881">
                  <c:v>0.36168980598449713</c:v>
                </c:pt>
                <c:pt idx="1882">
                  <c:v>0.3624131977558141</c:v>
                </c:pt>
                <c:pt idx="1883">
                  <c:v>0.3624131977558141</c:v>
                </c:pt>
                <c:pt idx="1884">
                  <c:v>0.36313655972480807</c:v>
                </c:pt>
                <c:pt idx="1885">
                  <c:v>0.36313655972480807</c:v>
                </c:pt>
                <c:pt idx="1886">
                  <c:v>0.36313655972480807</c:v>
                </c:pt>
                <c:pt idx="1887">
                  <c:v>0.36313655972480807</c:v>
                </c:pt>
                <c:pt idx="1888">
                  <c:v>0.36313655972480807</c:v>
                </c:pt>
                <c:pt idx="1889">
                  <c:v>0.36675348877906805</c:v>
                </c:pt>
                <c:pt idx="1890">
                  <c:v>0.36892360448837302</c:v>
                </c:pt>
                <c:pt idx="1891">
                  <c:v>0.36892360448837302</c:v>
                </c:pt>
                <c:pt idx="1892">
                  <c:v>0.36964699625968911</c:v>
                </c:pt>
                <c:pt idx="1893">
                  <c:v>0.36747688055038508</c:v>
                </c:pt>
                <c:pt idx="1894">
                  <c:v>0.36892360448837302</c:v>
                </c:pt>
                <c:pt idx="1895">
                  <c:v>0.37254050374031106</c:v>
                </c:pt>
                <c:pt idx="1896">
                  <c:v>0.37326389551162698</c:v>
                </c:pt>
                <c:pt idx="1897">
                  <c:v>0.37109375</c:v>
                </c:pt>
                <c:pt idx="1898">
                  <c:v>0.37037038803100614</c:v>
                </c:pt>
                <c:pt idx="1899">
                  <c:v>0</c:v>
                </c:pt>
                <c:pt idx="1900">
                  <c:v>0.37254050374031106</c:v>
                </c:pt>
                <c:pt idx="1901">
                  <c:v>0.37398725748062106</c:v>
                </c:pt>
                <c:pt idx="1902">
                  <c:v>0.37615743279457098</c:v>
                </c:pt>
                <c:pt idx="1903">
                  <c:v>0.38049769401550304</c:v>
                </c:pt>
                <c:pt idx="1904">
                  <c:v>0.387731492519379</c:v>
                </c:pt>
                <c:pt idx="1905">
                  <c:v>0.39496526122093212</c:v>
                </c:pt>
                <c:pt idx="1906">
                  <c:v>0.387731492519379</c:v>
                </c:pt>
                <c:pt idx="1907">
                  <c:v>0.38556131720542908</c:v>
                </c:pt>
                <c:pt idx="1908">
                  <c:v>0.38411456346511808</c:v>
                </c:pt>
                <c:pt idx="1909">
                  <c:v>0.38339120149612399</c:v>
                </c:pt>
                <c:pt idx="1910">
                  <c:v>0.38339120149612399</c:v>
                </c:pt>
                <c:pt idx="1911">
                  <c:v>0.38411456346511808</c:v>
                </c:pt>
                <c:pt idx="1912">
                  <c:v>0.38483795523643505</c:v>
                </c:pt>
                <c:pt idx="1913">
                  <c:v>0.38483795523643505</c:v>
                </c:pt>
                <c:pt idx="1914">
                  <c:v>0.38700813055038502</c:v>
                </c:pt>
                <c:pt idx="1915">
                  <c:v>0.38845485448837302</c:v>
                </c:pt>
                <c:pt idx="1916">
                  <c:v>0.38917824625968911</c:v>
                </c:pt>
                <c:pt idx="1917">
                  <c:v>0.39134836196899409</c:v>
                </c:pt>
                <c:pt idx="1918">
                  <c:v>0.39279514551162692</c:v>
                </c:pt>
                <c:pt idx="1919">
                  <c:v>0.39858219027519204</c:v>
                </c:pt>
                <c:pt idx="1920">
                  <c:v>0.39858219027519204</c:v>
                </c:pt>
                <c:pt idx="1921">
                  <c:v>0.39930555224418607</c:v>
                </c:pt>
                <c:pt idx="1922">
                  <c:v>0.39930555224418607</c:v>
                </c:pt>
                <c:pt idx="1923">
                  <c:v>0.39858219027519204</c:v>
                </c:pt>
                <c:pt idx="1924">
                  <c:v>0.40219905972480802</c:v>
                </c:pt>
                <c:pt idx="1925">
                  <c:v>0.40653938055038497</c:v>
                </c:pt>
                <c:pt idx="1926">
                  <c:v>0.40653938055038497</c:v>
                </c:pt>
                <c:pt idx="1927">
                  <c:v>0.40653938055038497</c:v>
                </c:pt>
                <c:pt idx="1928">
                  <c:v>0.40002894401550304</c:v>
                </c:pt>
                <c:pt idx="1929">
                  <c:v>0.40002894401550304</c:v>
                </c:pt>
                <c:pt idx="1930">
                  <c:v>0.4014756977558141</c:v>
                </c:pt>
                <c:pt idx="1931">
                  <c:v>0.40292245149612399</c:v>
                </c:pt>
                <c:pt idx="1932">
                  <c:v>0.40509256720542908</c:v>
                </c:pt>
                <c:pt idx="1933">
                  <c:v>0.40653938055038497</c:v>
                </c:pt>
                <c:pt idx="1934">
                  <c:v>0.40870949625968905</c:v>
                </c:pt>
                <c:pt idx="1935">
                  <c:v>0.41449651122093206</c:v>
                </c:pt>
                <c:pt idx="1936">
                  <c:v>0.41956019401550304</c:v>
                </c:pt>
                <c:pt idx="1937">
                  <c:v>0.42173030972480807</c:v>
                </c:pt>
                <c:pt idx="1938">
                  <c:v>0.42390045523643505</c:v>
                </c:pt>
                <c:pt idx="1939">
                  <c:v>0.426793992519379</c:v>
                </c:pt>
                <c:pt idx="1940">
                  <c:v>0.4210069477558141</c:v>
                </c:pt>
                <c:pt idx="1941">
                  <c:v>0.41666668653488204</c:v>
                </c:pt>
                <c:pt idx="1942">
                  <c:v>0.41666668653488204</c:v>
                </c:pt>
                <c:pt idx="1943">
                  <c:v>0.41811344027519193</c:v>
                </c:pt>
                <c:pt idx="1944">
                  <c:v>0.41739004850387601</c:v>
                </c:pt>
                <c:pt idx="1945">
                  <c:v>0.41666668653488204</c:v>
                </c:pt>
                <c:pt idx="1946">
                  <c:v>0.41739004850387601</c:v>
                </c:pt>
                <c:pt idx="1947">
                  <c:v>0.41811344027519193</c:v>
                </c:pt>
                <c:pt idx="1948">
                  <c:v>0.41811344027519193</c:v>
                </c:pt>
                <c:pt idx="1949">
                  <c:v>0.41956019401550304</c:v>
                </c:pt>
                <c:pt idx="1950">
                  <c:v>0.42028355598449707</c:v>
                </c:pt>
                <c:pt idx="1951">
                  <c:v>0.42173030972480807</c:v>
                </c:pt>
                <c:pt idx="1952">
                  <c:v>0.42317706346511802</c:v>
                </c:pt>
                <c:pt idx="1953">
                  <c:v>0.42390045523643505</c:v>
                </c:pt>
                <c:pt idx="1954">
                  <c:v>0.42534723877906805</c:v>
                </c:pt>
                <c:pt idx="1955">
                  <c:v>0.42896413803100608</c:v>
                </c:pt>
                <c:pt idx="1956">
                  <c:v>0.43547454476356506</c:v>
                </c:pt>
                <c:pt idx="1957">
                  <c:v>0.44198495149612399</c:v>
                </c:pt>
                <c:pt idx="1958">
                  <c:v>0.4448784887790681</c:v>
                </c:pt>
                <c:pt idx="1959">
                  <c:v>0.43981480598449718</c:v>
                </c:pt>
                <c:pt idx="1960">
                  <c:v>0.43836805224418607</c:v>
                </c:pt>
                <c:pt idx="1961">
                  <c:v>0.43909144401550299</c:v>
                </c:pt>
                <c:pt idx="1962">
                  <c:v>0.43981480598449718</c:v>
                </c:pt>
                <c:pt idx="1963">
                  <c:v>0.43909144401550299</c:v>
                </c:pt>
                <c:pt idx="1964">
                  <c:v>0.43981480598449718</c:v>
                </c:pt>
                <c:pt idx="1965">
                  <c:v>0.44198495149612399</c:v>
                </c:pt>
                <c:pt idx="1966">
                  <c:v>0.43981480598449718</c:v>
                </c:pt>
                <c:pt idx="1967">
                  <c:v>0.43981480598449718</c:v>
                </c:pt>
                <c:pt idx="1968">
                  <c:v>0.44270831346511796</c:v>
                </c:pt>
                <c:pt idx="1969">
                  <c:v>0.44560188055038497</c:v>
                </c:pt>
                <c:pt idx="1970">
                  <c:v>0.44849538803100603</c:v>
                </c:pt>
                <c:pt idx="1971">
                  <c:v>0.44849538803100603</c:v>
                </c:pt>
                <c:pt idx="1972">
                  <c:v>0.4448784887790681</c:v>
                </c:pt>
                <c:pt idx="1973">
                  <c:v>0.44126155972480802</c:v>
                </c:pt>
                <c:pt idx="1974">
                  <c:v>0.43981480598449718</c:v>
                </c:pt>
                <c:pt idx="1975">
                  <c:v>0.43981480598449718</c:v>
                </c:pt>
                <c:pt idx="1976">
                  <c:v>0.44270831346511796</c:v>
                </c:pt>
                <c:pt idx="1977">
                  <c:v>0.44560188055038497</c:v>
                </c:pt>
                <c:pt idx="1978">
                  <c:v>0.446325242519379</c:v>
                </c:pt>
                <c:pt idx="1979">
                  <c:v>0.4448784887790681</c:v>
                </c:pt>
                <c:pt idx="1980">
                  <c:v>0.44270831346511796</c:v>
                </c:pt>
                <c:pt idx="1981">
                  <c:v>0.44343170523643499</c:v>
                </c:pt>
                <c:pt idx="1982">
                  <c:v>0.44270831346511796</c:v>
                </c:pt>
                <c:pt idx="1983">
                  <c:v>0.44270831346511796</c:v>
                </c:pt>
                <c:pt idx="1984">
                  <c:v>0.44343170523643499</c:v>
                </c:pt>
                <c:pt idx="1985">
                  <c:v>0.4448784887790681</c:v>
                </c:pt>
                <c:pt idx="1986">
                  <c:v>0.44560188055038497</c:v>
                </c:pt>
                <c:pt idx="1987">
                  <c:v>0.44704860448837297</c:v>
                </c:pt>
                <c:pt idx="1988">
                  <c:v>0.44849538803100603</c:v>
                </c:pt>
                <c:pt idx="1989">
                  <c:v>0.44849538803100603</c:v>
                </c:pt>
                <c:pt idx="1990">
                  <c:v>0.452112257480621</c:v>
                </c:pt>
                <c:pt idx="1991">
                  <c:v>0.452112257480621</c:v>
                </c:pt>
                <c:pt idx="1992">
                  <c:v>0.452112257480621</c:v>
                </c:pt>
                <c:pt idx="1993">
                  <c:v>0.45283561944961498</c:v>
                </c:pt>
                <c:pt idx="1994">
                  <c:v>0.45355901122093201</c:v>
                </c:pt>
                <c:pt idx="1995">
                  <c:v>0.45572918653488198</c:v>
                </c:pt>
                <c:pt idx="1996">
                  <c:v>0.45934605598449707</c:v>
                </c:pt>
                <c:pt idx="1997">
                  <c:v>0.46151620149612399</c:v>
                </c:pt>
                <c:pt idx="1998">
                  <c:v>0.46440973877906805</c:v>
                </c:pt>
                <c:pt idx="1999">
                  <c:v>0.46657985448837297</c:v>
                </c:pt>
                <c:pt idx="2000">
                  <c:v>0.46079280972480807</c:v>
                </c:pt>
                <c:pt idx="2001">
                  <c:v>0.45789930224418601</c:v>
                </c:pt>
                <c:pt idx="2002">
                  <c:v>0.45934605598449707</c:v>
                </c:pt>
                <c:pt idx="2003">
                  <c:v>0.46006944775581404</c:v>
                </c:pt>
                <c:pt idx="2004">
                  <c:v>0.46151620149612399</c:v>
                </c:pt>
                <c:pt idx="2005">
                  <c:v>0.46079280972480807</c:v>
                </c:pt>
                <c:pt idx="2006">
                  <c:v>0.45934605598449707</c:v>
                </c:pt>
                <c:pt idx="2007">
                  <c:v>0.45789930224418601</c:v>
                </c:pt>
                <c:pt idx="2008">
                  <c:v>0.45934605598449707</c:v>
                </c:pt>
                <c:pt idx="2009">
                  <c:v>0.46296295523643505</c:v>
                </c:pt>
                <c:pt idx="2010">
                  <c:v>0.46368631720542908</c:v>
                </c:pt>
                <c:pt idx="2011">
                  <c:v>0.46368631720542908</c:v>
                </c:pt>
                <c:pt idx="2012">
                  <c:v>0.46368631720542908</c:v>
                </c:pt>
                <c:pt idx="2013">
                  <c:v>0.46079280972480807</c:v>
                </c:pt>
                <c:pt idx="2014">
                  <c:v>0.46079280972480807</c:v>
                </c:pt>
                <c:pt idx="2015">
                  <c:v>0.46079280972480807</c:v>
                </c:pt>
                <c:pt idx="2016">
                  <c:v>0.46151620149612399</c:v>
                </c:pt>
                <c:pt idx="2017">
                  <c:v>0.46079280972480807</c:v>
                </c:pt>
                <c:pt idx="2018">
                  <c:v>0.45934605598449707</c:v>
                </c:pt>
                <c:pt idx="2019">
                  <c:v>0.46006944775581404</c:v>
                </c:pt>
                <c:pt idx="2020">
                  <c:v>0.46151620149612399</c:v>
                </c:pt>
                <c:pt idx="2021">
                  <c:v>0.46368631720542908</c:v>
                </c:pt>
                <c:pt idx="2022">
                  <c:v>0.46368631720542908</c:v>
                </c:pt>
                <c:pt idx="2023">
                  <c:v>0.46440973877906805</c:v>
                </c:pt>
                <c:pt idx="2024">
                  <c:v>0.46513313055038491</c:v>
                </c:pt>
                <c:pt idx="2025">
                  <c:v>0.46440973877906805</c:v>
                </c:pt>
                <c:pt idx="2026">
                  <c:v>0.46513313055038491</c:v>
                </c:pt>
                <c:pt idx="2027">
                  <c:v>0.46657985448837297</c:v>
                </c:pt>
                <c:pt idx="2028">
                  <c:v>0.46296295523643505</c:v>
                </c:pt>
                <c:pt idx="2029">
                  <c:v>0.46151620149612399</c:v>
                </c:pt>
                <c:pt idx="2030">
                  <c:v>0.46151620149612399</c:v>
                </c:pt>
                <c:pt idx="2031">
                  <c:v>0.46151620149612399</c:v>
                </c:pt>
                <c:pt idx="2032">
                  <c:v>0.46296295523643505</c:v>
                </c:pt>
                <c:pt idx="2033">
                  <c:v>0.46368631720542908</c:v>
                </c:pt>
                <c:pt idx="2034">
                  <c:v>0.46368631720542908</c:v>
                </c:pt>
                <c:pt idx="2035">
                  <c:v>0.46440973877906805</c:v>
                </c:pt>
                <c:pt idx="2036">
                  <c:v>0.46513313055038491</c:v>
                </c:pt>
                <c:pt idx="2037">
                  <c:v>0.46368631720542908</c:v>
                </c:pt>
                <c:pt idx="2038">
                  <c:v>0.46296295523643505</c:v>
                </c:pt>
                <c:pt idx="2039">
                  <c:v>0.46368631720542908</c:v>
                </c:pt>
                <c:pt idx="2040">
                  <c:v>0.46368631720542908</c:v>
                </c:pt>
                <c:pt idx="2041">
                  <c:v>0.46151620149612399</c:v>
                </c:pt>
                <c:pt idx="2042">
                  <c:v>0.46151620149612399</c:v>
                </c:pt>
                <c:pt idx="2043">
                  <c:v>0.46079280972480807</c:v>
                </c:pt>
                <c:pt idx="2044">
                  <c:v>0.46079280972480807</c:v>
                </c:pt>
                <c:pt idx="2045">
                  <c:v>0.46151620149612399</c:v>
                </c:pt>
                <c:pt idx="2046">
                  <c:v>0</c:v>
                </c:pt>
                <c:pt idx="2047">
                  <c:v>0.46440973877906805</c:v>
                </c:pt>
                <c:pt idx="2048">
                  <c:v>0.46440973877906805</c:v>
                </c:pt>
                <c:pt idx="2049">
                  <c:v>0.46368631720542908</c:v>
                </c:pt>
                <c:pt idx="2050">
                  <c:v>0.46368631720542908</c:v>
                </c:pt>
                <c:pt idx="2051">
                  <c:v>0.46440973877906805</c:v>
                </c:pt>
                <c:pt idx="2052">
                  <c:v>0.46513313055038491</c:v>
                </c:pt>
                <c:pt idx="2053">
                  <c:v>0.46875</c:v>
                </c:pt>
                <c:pt idx="2054">
                  <c:v>0.47236686944961509</c:v>
                </c:pt>
                <c:pt idx="2055">
                  <c:v>0.46657985448837297</c:v>
                </c:pt>
                <c:pt idx="2056">
                  <c:v>0.46513313055038491</c:v>
                </c:pt>
                <c:pt idx="2057">
                  <c:v>0.470196753740311</c:v>
                </c:pt>
                <c:pt idx="2058">
                  <c:v>0.46875</c:v>
                </c:pt>
                <c:pt idx="2059">
                  <c:v>0.46368631720542908</c:v>
                </c:pt>
                <c:pt idx="2060">
                  <c:v>0.46296295523643505</c:v>
                </c:pt>
                <c:pt idx="2061">
                  <c:v>0.46368631720542908</c:v>
                </c:pt>
                <c:pt idx="2062">
                  <c:v>0.46440973877906805</c:v>
                </c:pt>
                <c:pt idx="2063">
                  <c:v>0.46657985448837297</c:v>
                </c:pt>
                <c:pt idx="2064">
                  <c:v>0.46657985448837297</c:v>
                </c:pt>
                <c:pt idx="2065">
                  <c:v>0.46513313055038491</c:v>
                </c:pt>
                <c:pt idx="2066">
                  <c:v>0.46368631720542908</c:v>
                </c:pt>
                <c:pt idx="2067">
                  <c:v>0.46151620149612399</c:v>
                </c:pt>
                <c:pt idx="2068">
                  <c:v>0.46079280972480807</c:v>
                </c:pt>
                <c:pt idx="2069">
                  <c:v>0.46006944775581404</c:v>
                </c:pt>
                <c:pt idx="2070">
                  <c:v>0.46006944775581404</c:v>
                </c:pt>
                <c:pt idx="2071">
                  <c:v>0.46006944775581404</c:v>
                </c:pt>
                <c:pt idx="2072">
                  <c:v>0.45789930224418601</c:v>
                </c:pt>
                <c:pt idx="2073">
                  <c:v>0.45645254850387601</c:v>
                </c:pt>
                <c:pt idx="2074">
                  <c:v>0.45645254850387601</c:v>
                </c:pt>
                <c:pt idx="2075">
                  <c:v>0.45789930224418601</c:v>
                </c:pt>
                <c:pt idx="2076">
                  <c:v>0.45934605598449707</c:v>
                </c:pt>
                <c:pt idx="2077">
                  <c:v>0.45717594027519193</c:v>
                </c:pt>
                <c:pt idx="2078">
                  <c:v>0.45717594027519193</c:v>
                </c:pt>
                <c:pt idx="2079">
                  <c:v>0.45789930224418601</c:v>
                </c:pt>
                <c:pt idx="2080">
                  <c:v>0.45717594027519193</c:v>
                </c:pt>
                <c:pt idx="2081">
                  <c:v>0.45572918653488198</c:v>
                </c:pt>
                <c:pt idx="2082">
                  <c:v>0.45355901122093201</c:v>
                </c:pt>
                <c:pt idx="2083">
                  <c:v>0.45355901122093201</c:v>
                </c:pt>
                <c:pt idx="2084">
                  <c:v>0.45283561944961498</c:v>
                </c:pt>
                <c:pt idx="2085">
                  <c:v>0.452112257480621</c:v>
                </c:pt>
                <c:pt idx="2086">
                  <c:v>0.45283561944961498</c:v>
                </c:pt>
                <c:pt idx="2087">
                  <c:v>0.452112257480621</c:v>
                </c:pt>
                <c:pt idx="2088">
                  <c:v>0.450665503740311</c:v>
                </c:pt>
                <c:pt idx="2089">
                  <c:v>0.452112257480621</c:v>
                </c:pt>
                <c:pt idx="2090">
                  <c:v>0.45283561944961498</c:v>
                </c:pt>
                <c:pt idx="2091">
                  <c:v>0.45355901122093201</c:v>
                </c:pt>
                <c:pt idx="2092">
                  <c:v>0.45645254850387601</c:v>
                </c:pt>
                <c:pt idx="2093">
                  <c:v>0.45717594027519193</c:v>
                </c:pt>
                <c:pt idx="2094">
                  <c:v>0.45789930224418601</c:v>
                </c:pt>
                <c:pt idx="2095">
                  <c:v>0.46006944775581404</c:v>
                </c:pt>
                <c:pt idx="2096">
                  <c:v>0.45789930224418601</c:v>
                </c:pt>
                <c:pt idx="2097">
                  <c:v>0.45717594027519193</c:v>
                </c:pt>
                <c:pt idx="2098">
                  <c:v>0.45645254850387601</c:v>
                </c:pt>
                <c:pt idx="2099">
                  <c:v>0.45428243279457098</c:v>
                </c:pt>
                <c:pt idx="2100">
                  <c:v>0.45428243279457098</c:v>
                </c:pt>
                <c:pt idx="2101">
                  <c:v>0.45572918653488198</c:v>
                </c:pt>
                <c:pt idx="2102">
                  <c:v>0.45645254850387601</c:v>
                </c:pt>
                <c:pt idx="2103">
                  <c:v>0.45789930224418601</c:v>
                </c:pt>
                <c:pt idx="2104">
                  <c:v>0.45789930224418601</c:v>
                </c:pt>
                <c:pt idx="2105">
                  <c:v>0.45789930224418601</c:v>
                </c:pt>
                <c:pt idx="2106">
                  <c:v>0.45934605598449707</c:v>
                </c:pt>
                <c:pt idx="2107">
                  <c:v>0.45934605598449707</c:v>
                </c:pt>
                <c:pt idx="2108">
                  <c:v>0.45934605598449707</c:v>
                </c:pt>
                <c:pt idx="2109">
                  <c:v>0.45572918653488198</c:v>
                </c:pt>
                <c:pt idx="2110">
                  <c:v>0.45355901122093201</c:v>
                </c:pt>
                <c:pt idx="2111">
                  <c:v>0.45283561944961498</c:v>
                </c:pt>
                <c:pt idx="2112">
                  <c:v>0.450665503740311</c:v>
                </c:pt>
                <c:pt idx="2113">
                  <c:v>0.44994211196899397</c:v>
                </c:pt>
                <c:pt idx="2114">
                  <c:v>0.45283561944961498</c:v>
                </c:pt>
                <c:pt idx="2115">
                  <c:v>0.452112257480621</c:v>
                </c:pt>
                <c:pt idx="2116">
                  <c:v>0.452112257480621</c:v>
                </c:pt>
                <c:pt idx="2117">
                  <c:v>0.44994211196899397</c:v>
                </c:pt>
                <c:pt idx="2118">
                  <c:v>0.44849538803100603</c:v>
                </c:pt>
                <c:pt idx="2119">
                  <c:v>0.44849538803100603</c:v>
                </c:pt>
                <c:pt idx="2120">
                  <c:v>0.44849538803100603</c:v>
                </c:pt>
                <c:pt idx="2121">
                  <c:v>0.4448784887790681</c:v>
                </c:pt>
                <c:pt idx="2122">
                  <c:v>0.44270831346511796</c:v>
                </c:pt>
                <c:pt idx="2123">
                  <c:v>0.44126155972480802</c:v>
                </c:pt>
                <c:pt idx="2124">
                  <c:v>0.43909144401550299</c:v>
                </c:pt>
                <c:pt idx="2125">
                  <c:v>0.43764469027519198</c:v>
                </c:pt>
                <c:pt idx="2126">
                  <c:v>0.43764469027519198</c:v>
                </c:pt>
                <c:pt idx="2127">
                  <c:v>0.43764469027519198</c:v>
                </c:pt>
                <c:pt idx="2128">
                  <c:v>0.43764469027519198</c:v>
                </c:pt>
                <c:pt idx="2129">
                  <c:v>0.43836805224418607</c:v>
                </c:pt>
                <c:pt idx="2130">
                  <c:v>0.431134253740311</c:v>
                </c:pt>
                <c:pt idx="2131">
                  <c:v>0.43041086196899409</c:v>
                </c:pt>
                <c:pt idx="2132">
                  <c:v>0.43041086196899409</c:v>
                </c:pt>
                <c:pt idx="2133">
                  <c:v>0.42896413803100608</c:v>
                </c:pt>
                <c:pt idx="2134">
                  <c:v>0.42824074625968905</c:v>
                </c:pt>
                <c:pt idx="2135">
                  <c:v>0.42824074625968905</c:v>
                </c:pt>
                <c:pt idx="2136">
                  <c:v>0.42824074625968905</c:v>
                </c:pt>
                <c:pt idx="2137">
                  <c:v>0.42751735448837297</c:v>
                </c:pt>
                <c:pt idx="2138">
                  <c:v>0.426793992519379</c:v>
                </c:pt>
                <c:pt idx="2139">
                  <c:v>0.42462381720542908</c:v>
                </c:pt>
                <c:pt idx="2140">
                  <c:v>0.42317706346511802</c:v>
                </c:pt>
                <c:pt idx="2141">
                  <c:v>0.4210069477558141</c:v>
                </c:pt>
                <c:pt idx="2142">
                  <c:v>0.41956019401550304</c:v>
                </c:pt>
                <c:pt idx="2143">
                  <c:v>0.41956019401550304</c:v>
                </c:pt>
                <c:pt idx="2144">
                  <c:v>0.41811344027519193</c:v>
                </c:pt>
                <c:pt idx="2145">
                  <c:v>0.41666668653488204</c:v>
                </c:pt>
                <c:pt idx="2146">
                  <c:v>0.41232639551162703</c:v>
                </c:pt>
                <c:pt idx="2147">
                  <c:v>0.40870949625968905</c:v>
                </c:pt>
                <c:pt idx="2148">
                  <c:v>0.407262742519379</c:v>
                </c:pt>
                <c:pt idx="2149">
                  <c:v>0.407262742519379</c:v>
                </c:pt>
                <c:pt idx="2150">
                  <c:v>0.40870949625968905</c:v>
                </c:pt>
                <c:pt idx="2151">
                  <c:v>0.41087961196899403</c:v>
                </c:pt>
                <c:pt idx="2152">
                  <c:v>0.407262742519379</c:v>
                </c:pt>
                <c:pt idx="2153">
                  <c:v>0.4058159887790681</c:v>
                </c:pt>
                <c:pt idx="2154">
                  <c:v>0.40509256720542908</c:v>
                </c:pt>
                <c:pt idx="2155">
                  <c:v>0.40002894401550304</c:v>
                </c:pt>
                <c:pt idx="2156">
                  <c:v>0.39568868279457109</c:v>
                </c:pt>
                <c:pt idx="2157">
                  <c:v>0.39279514551162692</c:v>
                </c:pt>
                <c:pt idx="2158">
                  <c:v>0.39134836196899409</c:v>
                </c:pt>
                <c:pt idx="2159">
                  <c:v>0.38917824625968911</c:v>
                </c:pt>
                <c:pt idx="2160">
                  <c:v>0.38700813055038502</c:v>
                </c:pt>
                <c:pt idx="2161">
                  <c:v>0.38339120149612399</c:v>
                </c:pt>
                <c:pt idx="2162">
                  <c:v>0.37977430224418607</c:v>
                </c:pt>
                <c:pt idx="2163">
                  <c:v>0.37688079476356512</c:v>
                </c:pt>
                <c:pt idx="2164">
                  <c:v>0.37615743279457098</c:v>
                </c:pt>
                <c:pt idx="2165">
                  <c:v>0.37398725748062106</c:v>
                </c:pt>
                <c:pt idx="2166">
                  <c:v>0.37254050374031106</c:v>
                </c:pt>
                <c:pt idx="2167">
                  <c:v>0.37037038803100614</c:v>
                </c:pt>
                <c:pt idx="2168">
                  <c:v>0.36747688055038508</c:v>
                </c:pt>
                <c:pt idx="2169">
                  <c:v>0.36603006720542908</c:v>
                </c:pt>
                <c:pt idx="2170">
                  <c:v>0.3653067052364351</c:v>
                </c:pt>
                <c:pt idx="2171">
                  <c:v>0.36603006720542908</c:v>
                </c:pt>
                <c:pt idx="2172">
                  <c:v>0.3653067052364351</c:v>
                </c:pt>
                <c:pt idx="2173">
                  <c:v>0.3624131977558141</c:v>
                </c:pt>
                <c:pt idx="2174">
                  <c:v>0.36313655972480807</c:v>
                </c:pt>
                <c:pt idx="2175">
                  <c:v>0.36385995149612399</c:v>
                </c:pt>
                <c:pt idx="2176">
                  <c:v>0.3624131977558141</c:v>
                </c:pt>
                <c:pt idx="2177">
                  <c:v>0.36168980598449713</c:v>
                </c:pt>
                <c:pt idx="2178">
                  <c:v>0.36168980598449713</c:v>
                </c:pt>
                <c:pt idx="2179">
                  <c:v>0.36024305224418596</c:v>
                </c:pt>
                <c:pt idx="2180">
                  <c:v>0.35590276122093212</c:v>
                </c:pt>
                <c:pt idx="2181">
                  <c:v>0.34432870149612405</c:v>
                </c:pt>
                <c:pt idx="2182">
                  <c:v>0.33854168653488204</c:v>
                </c:pt>
                <c:pt idx="2183">
                  <c:v>0.33781829476356512</c:v>
                </c:pt>
                <c:pt idx="2184">
                  <c:v>0.33709493279457103</c:v>
                </c:pt>
                <c:pt idx="2185">
                  <c:v>0.33637151122093212</c:v>
                </c:pt>
                <c:pt idx="2186">
                  <c:v>0.33492475748062112</c:v>
                </c:pt>
                <c:pt idx="2187">
                  <c:v>0.33492475748062112</c:v>
                </c:pt>
                <c:pt idx="2188">
                  <c:v>0.33420139551162698</c:v>
                </c:pt>
                <c:pt idx="2189">
                  <c:v>0.33130788803100614</c:v>
                </c:pt>
                <c:pt idx="2190">
                  <c:v>0.33058449625968916</c:v>
                </c:pt>
                <c:pt idx="2191">
                  <c:v>0.33130788803100614</c:v>
                </c:pt>
                <c:pt idx="2192">
                  <c:v>0.33058449625968916</c:v>
                </c:pt>
                <c:pt idx="2193">
                  <c:v>0.32986110448837302</c:v>
                </c:pt>
                <c:pt idx="2194">
                  <c:v>0.329137742519379</c:v>
                </c:pt>
                <c:pt idx="2195">
                  <c:v>0.3276909887790681</c:v>
                </c:pt>
                <c:pt idx="2196">
                  <c:v>0.3276909887790681</c:v>
                </c:pt>
                <c:pt idx="2197">
                  <c:v>0.32696756720542913</c:v>
                </c:pt>
                <c:pt idx="2198">
                  <c:v>0.32696756720542913</c:v>
                </c:pt>
                <c:pt idx="2199">
                  <c:v>0.32624420523643505</c:v>
                </c:pt>
                <c:pt idx="2200">
                  <c:v>0.32624420523643505</c:v>
                </c:pt>
                <c:pt idx="2201">
                  <c:v>0.32407405972480813</c:v>
                </c:pt>
                <c:pt idx="2202">
                  <c:v>0.32045719027519198</c:v>
                </c:pt>
                <c:pt idx="2203">
                  <c:v>0.31611686944961509</c:v>
                </c:pt>
                <c:pt idx="2204">
                  <c:v>0.31322336196899403</c:v>
                </c:pt>
                <c:pt idx="2205">
                  <c:v>0.31177663803100608</c:v>
                </c:pt>
                <c:pt idx="2206">
                  <c:v>0.31105324625968905</c:v>
                </c:pt>
                <c:pt idx="2207">
                  <c:v>0</c:v>
                </c:pt>
                <c:pt idx="2208">
                  <c:v>0.31105324625968905</c:v>
                </c:pt>
                <c:pt idx="2209">
                  <c:v>0.30960646271705611</c:v>
                </c:pt>
                <c:pt idx="2210">
                  <c:v>0.30960646271705611</c:v>
                </c:pt>
                <c:pt idx="2211">
                  <c:v>0.30743634700775108</c:v>
                </c:pt>
                <c:pt idx="2212">
                  <c:v>0.30598959326744118</c:v>
                </c:pt>
                <c:pt idx="2213">
                  <c:v>0.30743634700775108</c:v>
                </c:pt>
                <c:pt idx="2214">
                  <c:v>0.30815970897674605</c:v>
                </c:pt>
                <c:pt idx="2215">
                  <c:v>0.30815970897674605</c:v>
                </c:pt>
                <c:pt idx="2216">
                  <c:v>0.30815970897674605</c:v>
                </c:pt>
                <c:pt idx="2217">
                  <c:v>0.30815970897674605</c:v>
                </c:pt>
                <c:pt idx="2218">
                  <c:v>0.30454280972480813</c:v>
                </c:pt>
                <c:pt idx="2219">
                  <c:v>0.3023726940155031</c:v>
                </c:pt>
                <c:pt idx="2220">
                  <c:v>0.30092594027519198</c:v>
                </c:pt>
                <c:pt idx="2221">
                  <c:v>0.29803240299224903</c:v>
                </c:pt>
                <c:pt idx="2222">
                  <c:v>0.29730904102325406</c:v>
                </c:pt>
                <c:pt idx="2223">
                  <c:v>0.29730904102325406</c:v>
                </c:pt>
                <c:pt idx="2224">
                  <c:v>0.29803240299224903</c:v>
                </c:pt>
                <c:pt idx="2225">
                  <c:v>0.30020254850387601</c:v>
                </c:pt>
                <c:pt idx="2226">
                  <c:v>0.30020254850387601</c:v>
                </c:pt>
                <c:pt idx="2227">
                  <c:v>0.29730904102325406</c:v>
                </c:pt>
                <c:pt idx="2228">
                  <c:v>0.29658564925193798</c:v>
                </c:pt>
                <c:pt idx="2229">
                  <c:v>0.29513889551162698</c:v>
                </c:pt>
                <c:pt idx="2230">
                  <c:v>0.29369211196899397</c:v>
                </c:pt>
                <c:pt idx="2231">
                  <c:v>0.29369211196899397</c:v>
                </c:pt>
                <c:pt idx="2232">
                  <c:v>0.29369211196899397</c:v>
                </c:pt>
                <c:pt idx="2233">
                  <c:v>0.29296875000000006</c:v>
                </c:pt>
                <c:pt idx="2234">
                  <c:v>0.29513889551162698</c:v>
                </c:pt>
                <c:pt idx="2235">
                  <c:v>0.29658564925193798</c:v>
                </c:pt>
                <c:pt idx="2236">
                  <c:v>0.29007521271705605</c:v>
                </c:pt>
                <c:pt idx="2237">
                  <c:v>0.28718170523643505</c:v>
                </c:pt>
                <c:pt idx="2238">
                  <c:v>0.28645834326744113</c:v>
                </c:pt>
                <c:pt idx="2239">
                  <c:v>0.28573495149612393</c:v>
                </c:pt>
                <c:pt idx="2240">
                  <c:v>0.2842881977558141</c:v>
                </c:pt>
                <c:pt idx="2241">
                  <c:v>0.2842881977558141</c:v>
                </c:pt>
                <c:pt idx="2242">
                  <c:v>0.28284144401550299</c:v>
                </c:pt>
                <c:pt idx="2243">
                  <c:v>0.27994790673255898</c:v>
                </c:pt>
                <c:pt idx="2244">
                  <c:v>0.27850115299224898</c:v>
                </c:pt>
                <c:pt idx="2245">
                  <c:v>0.27705439925193798</c:v>
                </c:pt>
                <c:pt idx="2246">
                  <c:v>0.27850115299224898</c:v>
                </c:pt>
                <c:pt idx="2247">
                  <c:v>0.27922454476356501</c:v>
                </c:pt>
                <c:pt idx="2248">
                  <c:v>0.27705439925193798</c:v>
                </c:pt>
                <c:pt idx="2249">
                  <c:v>0.27488425374031106</c:v>
                </c:pt>
                <c:pt idx="2250">
                  <c:v>0.27271413803100603</c:v>
                </c:pt>
                <c:pt idx="2251">
                  <c:v>0.27199074625968905</c:v>
                </c:pt>
                <c:pt idx="2252">
                  <c:v>0.27126735448837291</c:v>
                </c:pt>
                <c:pt idx="2253">
                  <c:v>0.26909720897674599</c:v>
                </c:pt>
                <c:pt idx="2254">
                  <c:v>0.26548030972480813</c:v>
                </c:pt>
                <c:pt idx="2255">
                  <c:v>0.26258680224418607</c:v>
                </c:pt>
                <c:pt idx="2256">
                  <c:v>0.26258680224418607</c:v>
                </c:pt>
                <c:pt idx="2257">
                  <c:v>0.26186344027519193</c:v>
                </c:pt>
                <c:pt idx="2258">
                  <c:v>0.26114004850387595</c:v>
                </c:pt>
                <c:pt idx="2259">
                  <c:v>0.26041665673255898</c:v>
                </c:pt>
                <c:pt idx="2260">
                  <c:v>0.25896990299224903</c:v>
                </c:pt>
                <c:pt idx="2261">
                  <c:v>0.25752314925193792</c:v>
                </c:pt>
                <c:pt idx="2262">
                  <c:v>0.255353003740311</c:v>
                </c:pt>
                <c:pt idx="2263">
                  <c:v>0.25462961196899397</c:v>
                </c:pt>
                <c:pt idx="2264">
                  <c:v>0.25462961196899397</c:v>
                </c:pt>
                <c:pt idx="2265">
                  <c:v>0.25462961196899397</c:v>
                </c:pt>
                <c:pt idx="2266">
                  <c:v>0.25318288803100608</c:v>
                </c:pt>
                <c:pt idx="2267">
                  <c:v>0.25173610448837291</c:v>
                </c:pt>
                <c:pt idx="2268">
                  <c:v>0.25101271271705605</c:v>
                </c:pt>
                <c:pt idx="2269">
                  <c:v>0.24956597387790702</c:v>
                </c:pt>
                <c:pt idx="2270">
                  <c:v>0.24956597387790702</c:v>
                </c:pt>
                <c:pt idx="2271">
                  <c:v>0.25028935074806197</c:v>
                </c:pt>
                <c:pt idx="2272">
                  <c:v>0.24956597387790702</c:v>
                </c:pt>
                <c:pt idx="2273">
                  <c:v>0.24811922013759602</c:v>
                </c:pt>
                <c:pt idx="2274">
                  <c:v>0.24956597387790702</c:v>
                </c:pt>
                <c:pt idx="2275">
                  <c:v>0.24956597387790702</c:v>
                </c:pt>
                <c:pt idx="2276">
                  <c:v>0.24811922013759602</c:v>
                </c:pt>
                <c:pt idx="2277">
                  <c:v>0.24594905972480802</c:v>
                </c:pt>
                <c:pt idx="2278">
                  <c:v>0.24016202986240404</c:v>
                </c:pt>
                <c:pt idx="2279">
                  <c:v>0.23943865299224903</c:v>
                </c:pt>
                <c:pt idx="2280">
                  <c:v>0.23943865299224903</c:v>
                </c:pt>
                <c:pt idx="2281">
                  <c:v>0.24233219027519204</c:v>
                </c:pt>
                <c:pt idx="2282">
                  <c:v>0.24450230598449701</c:v>
                </c:pt>
                <c:pt idx="2283">
                  <c:v>0.24594905972480802</c:v>
                </c:pt>
                <c:pt idx="2284">
                  <c:v>0.24450230598449701</c:v>
                </c:pt>
                <c:pt idx="2285">
                  <c:v>0.24305555224418599</c:v>
                </c:pt>
                <c:pt idx="2286">
                  <c:v>0.24233219027519204</c:v>
                </c:pt>
                <c:pt idx="2287">
                  <c:v>0.23943865299224903</c:v>
                </c:pt>
                <c:pt idx="2288">
                  <c:v>0.23943865299224903</c:v>
                </c:pt>
                <c:pt idx="2289">
                  <c:v>0.23943865299224903</c:v>
                </c:pt>
                <c:pt idx="2290">
                  <c:v>0.23871527612209306</c:v>
                </c:pt>
                <c:pt idx="2291">
                  <c:v>0.24016202986240404</c:v>
                </c:pt>
                <c:pt idx="2292">
                  <c:v>0.24016202986240404</c:v>
                </c:pt>
                <c:pt idx="2293">
                  <c:v>0.23943865299224903</c:v>
                </c:pt>
                <c:pt idx="2294">
                  <c:v>0.237268522381783</c:v>
                </c:pt>
                <c:pt idx="2295">
                  <c:v>0.235821753740311</c:v>
                </c:pt>
                <c:pt idx="2296">
                  <c:v>0.235821753740311</c:v>
                </c:pt>
                <c:pt idx="2297">
                  <c:v>0.235821753740311</c:v>
                </c:pt>
                <c:pt idx="2298">
                  <c:v>0.235821753740311</c:v>
                </c:pt>
                <c:pt idx="2299">
                  <c:v>0.23654513061046606</c:v>
                </c:pt>
                <c:pt idx="2300">
                  <c:v>0.237268522381783</c:v>
                </c:pt>
                <c:pt idx="2301">
                  <c:v>0.23654513061046606</c:v>
                </c:pt>
                <c:pt idx="2302">
                  <c:v>0.235821753740311</c:v>
                </c:pt>
                <c:pt idx="2303">
                  <c:v>0.23509837687015503</c:v>
                </c:pt>
                <c:pt idx="2304">
                  <c:v>0.23509837687015503</c:v>
                </c:pt>
                <c:pt idx="2305">
                  <c:v>0.23509837687015503</c:v>
                </c:pt>
                <c:pt idx="2306">
                  <c:v>0.23509837687015503</c:v>
                </c:pt>
                <c:pt idx="2307">
                  <c:v>0.23509837687015503</c:v>
                </c:pt>
                <c:pt idx="2308">
                  <c:v>0.23509837687015503</c:v>
                </c:pt>
                <c:pt idx="2309">
                  <c:v>0.232928246259689</c:v>
                </c:pt>
                <c:pt idx="2310">
                  <c:v>0.232928246259689</c:v>
                </c:pt>
                <c:pt idx="2311">
                  <c:v>0.232204869389534</c:v>
                </c:pt>
                <c:pt idx="2312">
                  <c:v>0</c:v>
                </c:pt>
                <c:pt idx="2313">
                  <c:v>0.23003472387790699</c:v>
                </c:pt>
                <c:pt idx="2314">
                  <c:v>0.231481477618217</c:v>
                </c:pt>
                <c:pt idx="2315">
                  <c:v>0.232928246259689</c:v>
                </c:pt>
                <c:pt idx="2316">
                  <c:v>0.23365162312984497</c:v>
                </c:pt>
                <c:pt idx="2317">
                  <c:v>0.232928246259689</c:v>
                </c:pt>
                <c:pt idx="2318">
                  <c:v>0.23003472387790699</c:v>
                </c:pt>
                <c:pt idx="2319">
                  <c:v>0.22641780972480799</c:v>
                </c:pt>
                <c:pt idx="2320">
                  <c:v>0.22641780972480799</c:v>
                </c:pt>
                <c:pt idx="2321">
                  <c:v>0.22280094027519201</c:v>
                </c:pt>
                <c:pt idx="2322">
                  <c:v>0.22063077986240401</c:v>
                </c:pt>
                <c:pt idx="2323">
                  <c:v>0.21846064925193803</c:v>
                </c:pt>
                <c:pt idx="2324">
                  <c:v>0.21773727238178303</c:v>
                </c:pt>
                <c:pt idx="2325">
                  <c:v>0.21918402612209303</c:v>
                </c:pt>
                <c:pt idx="2326">
                  <c:v>0.21773727238178303</c:v>
                </c:pt>
                <c:pt idx="2327">
                  <c:v>0.21556712687015503</c:v>
                </c:pt>
                <c:pt idx="2328">
                  <c:v>0.21556712687015503</c:v>
                </c:pt>
                <c:pt idx="2329">
                  <c:v>0.21556712687015503</c:v>
                </c:pt>
                <c:pt idx="2330">
                  <c:v>0.21556712687015503</c:v>
                </c:pt>
                <c:pt idx="2331">
                  <c:v>0.21556712687015503</c:v>
                </c:pt>
                <c:pt idx="2332">
                  <c:v>0.21484375000000003</c:v>
                </c:pt>
                <c:pt idx="2333">
                  <c:v>0.214120373129845</c:v>
                </c:pt>
                <c:pt idx="2334">
                  <c:v>0.214120373129845</c:v>
                </c:pt>
                <c:pt idx="2335">
                  <c:v>0.21484375000000003</c:v>
                </c:pt>
                <c:pt idx="2336">
                  <c:v>0.21701388061046606</c:v>
                </c:pt>
                <c:pt idx="2337">
                  <c:v>0.21701388061046606</c:v>
                </c:pt>
                <c:pt idx="2338">
                  <c:v>0.21701388061046606</c:v>
                </c:pt>
                <c:pt idx="2339">
                  <c:v>0.213396996259689</c:v>
                </c:pt>
                <c:pt idx="2340">
                  <c:v>0.20978009700775099</c:v>
                </c:pt>
                <c:pt idx="2341">
                  <c:v>0.20833334326744102</c:v>
                </c:pt>
                <c:pt idx="2342">
                  <c:v>0.20833334326744102</c:v>
                </c:pt>
                <c:pt idx="2343">
                  <c:v>0.20978009700775099</c:v>
                </c:pt>
                <c:pt idx="2344">
                  <c:v>0.20978009700775099</c:v>
                </c:pt>
                <c:pt idx="2345">
                  <c:v>0.211950227618217</c:v>
                </c:pt>
                <c:pt idx="2346">
                  <c:v>0.21122685074806202</c:v>
                </c:pt>
                <c:pt idx="2347">
                  <c:v>0.20833334326744102</c:v>
                </c:pt>
                <c:pt idx="2348">
                  <c:v>0.20616319775581399</c:v>
                </c:pt>
                <c:pt idx="2349">
                  <c:v>0.20616319775581399</c:v>
                </c:pt>
                <c:pt idx="2350">
                  <c:v>0.20688655972480796</c:v>
                </c:pt>
                <c:pt idx="2351">
                  <c:v>0.20616319775581399</c:v>
                </c:pt>
                <c:pt idx="2352">
                  <c:v>0.20616319775581399</c:v>
                </c:pt>
                <c:pt idx="2353">
                  <c:v>0.20688655972480796</c:v>
                </c:pt>
                <c:pt idx="2354">
                  <c:v>0.20616319775581399</c:v>
                </c:pt>
                <c:pt idx="2355">
                  <c:v>0.20471644401550304</c:v>
                </c:pt>
                <c:pt idx="2356">
                  <c:v>0.20399305224418601</c:v>
                </c:pt>
                <c:pt idx="2357">
                  <c:v>0.20326969027519204</c:v>
                </c:pt>
                <c:pt idx="2358">
                  <c:v>0.20254628360271504</c:v>
                </c:pt>
                <c:pt idx="2359">
                  <c:v>0.20109952986240404</c:v>
                </c:pt>
                <c:pt idx="2360">
                  <c:v>0.20037615299224901</c:v>
                </c:pt>
                <c:pt idx="2361">
                  <c:v>0.20037615299224901</c:v>
                </c:pt>
                <c:pt idx="2362">
                  <c:v>0.20326969027519204</c:v>
                </c:pt>
                <c:pt idx="2363">
                  <c:v>0.20254628360271504</c:v>
                </c:pt>
                <c:pt idx="2364">
                  <c:v>0.19965277612209301</c:v>
                </c:pt>
                <c:pt idx="2365">
                  <c:v>0.19965277612209301</c:v>
                </c:pt>
                <c:pt idx="2366">
                  <c:v>0.19965277612209301</c:v>
                </c:pt>
                <c:pt idx="2367">
                  <c:v>0.20037615299224901</c:v>
                </c:pt>
                <c:pt idx="2368">
                  <c:v>0.20254628360271504</c:v>
                </c:pt>
                <c:pt idx="2369">
                  <c:v>0.20254628360271504</c:v>
                </c:pt>
                <c:pt idx="2370">
                  <c:v>0.19965277612209301</c:v>
                </c:pt>
                <c:pt idx="2371">
                  <c:v>0.19965277612209301</c:v>
                </c:pt>
                <c:pt idx="2372">
                  <c:v>0.19965277612209301</c:v>
                </c:pt>
                <c:pt idx="2373">
                  <c:v>0.20109952986240404</c:v>
                </c:pt>
                <c:pt idx="2374">
                  <c:v>0.20109952986240404</c:v>
                </c:pt>
                <c:pt idx="2375">
                  <c:v>0.20254628360271504</c:v>
                </c:pt>
                <c:pt idx="2376">
                  <c:v>0.20326969027519204</c:v>
                </c:pt>
                <c:pt idx="2377">
                  <c:v>0.20326969027519204</c:v>
                </c:pt>
                <c:pt idx="2378">
                  <c:v>0.20326969027519204</c:v>
                </c:pt>
                <c:pt idx="2379">
                  <c:v>0.20399305224418601</c:v>
                </c:pt>
                <c:pt idx="2380">
                  <c:v>0.20326969027519204</c:v>
                </c:pt>
                <c:pt idx="2381">
                  <c:v>0.20326969027519204</c:v>
                </c:pt>
                <c:pt idx="2382">
                  <c:v>0.20399305224418601</c:v>
                </c:pt>
                <c:pt idx="2383">
                  <c:v>0.20399305224418601</c:v>
                </c:pt>
                <c:pt idx="2384">
                  <c:v>0.20399305224418601</c:v>
                </c:pt>
                <c:pt idx="2385">
                  <c:v>0.20399305224418601</c:v>
                </c:pt>
                <c:pt idx="2386">
                  <c:v>0.20399305224418601</c:v>
                </c:pt>
                <c:pt idx="2387">
                  <c:v>0.20471644401550304</c:v>
                </c:pt>
                <c:pt idx="2388">
                  <c:v>0.20254628360271504</c:v>
                </c:pt>
                <c:pt idx="2389">
                  <c:v>0.20037615299224901</c:v>
                </c:pt>
                <c:pt idx="2390">
                  <c:v>0.19892939925193803</c:v>
                </c:pt>
                <c:pt idx="2391">
                  <c:v>0.19675925374031103</c:v>
                </c:pt>
                <c:pt idx="2392">
                  <c:v>0.196035876870155</c:v>
                </c:pt>
                <c:pt idx="2393">
                  <c:v>0.19892939925193803</c:v>
                </c:pt>
                <c:pt idx="2394">
                  <c:v>0.20037615299224901</c:v>
                </c:pt>
                <c:pt idx="2395">
                  <c:v>0.20254628360271504</c:v>
                </c:pt>
                <c:pt idx="2396">
                  <c:v>0.19892939925193803</c:v>
                </c:pt>
                <c:pt idx="2397">
                  <c:v>0.193142369389534</c:v>
                </c:pt>
                <c:pt idx="2398">
                  <c:v>0.19024884700775099</c:v>
                </c:pt>
                <c:pt idx="2399">
                  <c:v>0.191695600748062</c:v>
                </c:pt>
                <c:pt idx="2400">
                  <c:v>0.19024884700775099</c:v>
                </c:pt>
                <c:pt idx="2401">
                  <c:v>0.18952547013759602</c:v>
                </c:pt>
                <c:pt idx="2402">
                  <c:v>0.19024884700775099</c:v>
                </c:pt>
                <c:pt idx="2403">
                  <c:v>0.192418977618217</c:v>
                </c:pt>
                <c:pt idx="2404">
                  <c:v>0.1953125</c:v>
                </c:pt>
                <c:pt idx="2405">
                  <c:v>0.19386574625968897</c:v>
                </c:pt>
                <c:pt idx="2406">
                  <c:v>0.193142369389534</c:v>
                </c:pt>
                <c:pt idx="2407">
                  <c:v>0.193142369389534</c:v>
                </c:pt>
                <c:pt idx="2408">
                  <c:v>0.193142369389534</c:v>
                </c:pt>
                <c:pt idx="2409">
                  <c:v>0.19024884700775099</c:v>
                </c:pt>
                <c:pt idx="2410">
                  <c:v>0.191695600748062</c:v>
                </c:pt>
                <c:pt idx="2411">
                  <c:v>0.193142369389534</c:v>
                </c:pt>
                <c:pt idx="2412">
                  <c:v>0.193142369389534</c:v>
                </c:pt>
                <c:pt idx="2413">
                  <c:v>0.19386574625968897</c:v>
                </c:pt>
                <c:pt idx="2414">
                  <c:v>0.193142369389534</c:v>
                </c:pt>
                <c:pt idx="2415">
                  <c:v>0.191695600748062</c:v>
                </c:pt>
                <c:pt idx="2416">
                  <c:v>0.18880209326744102</c:v>
                </c:pt>
                <c:pt idx="2417">
                  <c:v>0.18590855598449701</c:v>
                </c:pt>
                <c:pt idx="2418">
                  <c:v>0.18590855598449701</c:v>
                </c:pt>
                <c:pt idx="2419">
                  <c:v>0.18663194775581399</c:v>
                </c:pt>
                <c:pt idx="2420">
                  <c:v>0.18663194775581399</c:v>
                </c:pt>
                <c:pt idx="2421">
                  <c:v>0.18446180224418601</c:v>
                </c:pt>
                <c:pt idx="2422">
                  <c:v>0.18518519401550301</c:v>
                </c:pt>
                <c:pt idx="2423">
                  <c:v>0.18590855598449701</c:v>
                </c:pt>
                <c:pt idx="2424">
                  <c:v>0.18590855598449701</c:v>
                </c:pt>
                <c:pt idx="2425">
                  <c:v>0.18518519401550301</c:v>
                </c:pt>
                <c:pt idx="2426">
                  <c:v>0.18446180224418601</c:v>
                </c:pt>
                <c:pt idx="2427">
                  <c:v>0.18301503360271504</c:v>
                </c:pt>
                <c:pt idx="2428">
                  <c:v>0.18301503360271504</c:v>
                </c:pt>
                <c:pt idx="2429">
                  <c:v>0.18229165673255901</c:v>
                </c:pt>
                <c:pt idx="2430">
                  <c:v>0.18229165673255901</c:v>
                </c:pt>
                <c:pt idx="2431">
                  <c:v>0.18229165673255901</c:v>
                </c:pt>
                <c:pt idx="2432">
                  <c:v>0.18229165673255901</c:v>
                </c:pt>
                <c:pt idx="2433">
                  <c:v>0.18156827986240406</c:v>
                </c:pt>
                <c:pt idx="2434">
                  <c:v>0.18156827986240406</c:v>
                </c:pt>
                <c:pt idx="2435">
                  <c:v>0.18229165673255901</c:v>
                </c:pt>
                <c:pt idx="2436">
                  <c:v>0.18301503360271504</c:v>
                </c:pt>
                <c:pt idx="2437">
                  <c:v>0.18518519401550301</c:v>
                </c:pt>
                <c:pt idx="2438">
                  <c:v>0.18807871639728499</c:v>
                </c:pt>
                <c:pt idx="2439">
                  <c:v>0.18663194775581399</c:v>
                </c:pt>
                <c:pt idx="2440">
                  <c:v>0.18663194775581399</c:v>
                </c:pt>
                <c:pt idx="2441">
                  <c:v>0.18880209326744102</c:v>
                </c:pt>
                <c:pt idx="2442">
                  <c:v>0.18880209326744102</c:v>
                </c:pt>
                <c:pt idx="2443">
                  <c:v>0.19024884700775099</c:v>
                </c:pt>
                <c:pt idx="2444">
                  <c:v>0.193142369389534</c:v>
                </c:pt>
                <c:pt idx="2445">
                  <c:v>0.196035876870155</c:v>
                </c:pt>
                <c:pt idx="2446">
                  <c:v>0.19675925374031103</c:v>
                </c:pt>
                <c:pt idx="2447">
                  <c:v>0.191695600748062</c:v>
                </c:pt>
                <c:pt idx="2448">
                  <c:v>0.19024884700775099</c:v>
                </c:pt>
                <c:pt idx="2449">
                  <c:v>0.18880209326744102</c:v>
                </c:pt>
                <c:pt idx="2450">
                  <c:v>0.18807871639728499</c:v>
                </c:pt>
                <c:pt idx="2451">
                  <c:v>0.18663194775581399</c:v>
                </c:pt>
                <c:pt idx="2452">
                  <c:v>0.18807871639728499</c:v>
                </c:pt>
                <c:pt idx="2453">
                  <c:v>0.18880209326744102</c:v>
                </c:pt>
                <c:pt idx="2454">
                  <c:v>0.18952547013759602</c:v>
                </c:pt>
                <c:pt idx="2455">
                  <c:v>0.19024884700775099</c:v>
                </c:pt>
                <c:pt idx="2456">
                  <c:v>0.191695600748062</c:v>
                </c:pt>
                <c:pt idx="2457">
                  <c:v>0.191695600748062</c:v>
                </c:pt>
                <c:pt idx="2458">
                  <c:v>0.1953125</c:v>
                </c:pt>
                <c:pt idx="2459">
                  <c:v>0.196035876870155</c:v>
                </c:pt>
                <c:pt idx="2460">
                  <c:v>0.19386574625968897</c:v>
                </c:pt>
                <c:pt idx="2461">
                  <c:v>0.1953125</c:v>
                </c:pt>
                <c:pt idx="2462">
                  <c:v>0.193142369389534</c:v>
                </c:pt>
                <c:pt idx="2463">
                  <c:v>0.193142369389534</c:v>
                </c:pt>
                <c:pt idx="2464">
                  <c:v>0.193142369389534</c:v>
                </c:pt>
                <c:pt idx="2465">
                  <c:v>0.193142369389534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0.1953125</c:v>
                </c:pt>
                <c:pt idx="2470">
                  <c:v>0.19675925374031103</c:v>
                </c:pt>
                <c:pt idx="2471">
                  <c:v>0.196035876870155</c:v>
                </c:pt>
                <c:pt idx="2472">
                  <c:v>0.196035876870155</c:v>
                </c:pt>
                <c:pt idx="2473">
                  <c:v>0.196035876870155</c:v>
                </c:pt>
                <c:pt idx="2474">
                  <c:v>0.19675925374031103</c:v>
                </c:pt>
                <c:pt idx="2475">
                  <c:v>0.19675925374031103</c:v>
                </c:pt>
                <c:pt idx="2476">
                  <c:v>0.19892939925193803</c:v>
                </c:pt>
                <c:pt idx="2477">
                  <c:v>0.19892939925193803</c:v>
                </c:pt>
                <c:pt idx="2478">
                  <c:v>0.19748263061046603</c:v>
                </c:pt>
                <c:pt idx="2479">
                  <c:v>0.19892939925193803</c:v>
                </c:pt>
                <c:pt idx="2480">
                  <c:v>0.20037615299224901</c:v>
                </c:pt>
                <c:pt idx="2481">
                  <c:v>0.20109952986240404</c:v>
                </c:pt>
                <c:pt idx="2482">
                  <c:v>0.20109952986240404</c:v>
                </c:pt>
                <c:pt idx="2483">
                  <c:v>0.20109952986240404</c:v>
                </c:pt>
                <c:pt idx="2484">
                  <c:v>0.20037615299224901</c:v>
                </c:pt>
                <c:pt idx="2485">
                  <c:v>0.19965277612209301</c:v>
                </c:pt>
                <c:pt idx="2486">
                  <c:v>0.19965277612209301</c:v>
                </c:pt>
                <c:pt idx="2487">
                  <c:v>0.20109952986240404</c:v>
                </c:pt>
                <c:pt idx="2488">
                  <c:v>0.20254628360271504</c:v>
                </c:pt>
                <c:pt idx="2489">
                  <c:v>0.20109952986240404</c:v>
                </c:pt>
                <c:pt idx="2490">
                  <c:v>0.20109952986240404</c:v>
                </c:pt>
                <c:pt idx="2491">
                  <c:v>0.20109952986240404</c:v>
                </c:pt>
                <c:pt idx="2492">
                  <c:v>0.20109952986240404</c:v>
                </c:pt>
                <c:pt idx="2493">
                  <c:v>0.20254628360271504</c:v>
                </c:pt>
                <c:pt idx="2494">
                  <c:v>0.20254628360271504</c:v>
                </c:pt>
                <c:pt idx="2495">
                  <c:v>0.20326969027519204</c:v>
                </c:pt>
                <c:pt idx="2496">
                  <c:v>0.20616319775581399</c:v>
                </c:pt>
                <c:pt idx="2497">
                  <c:v>0.20688655972480796</c:v>
                </c:pt>
                <c:pt idx="2498">
                  <c:v>0.20688655972480796</c:v>
                </c:pt>
                <c:pt idx="2499">
                  <c:v>0.20616319775581399</c:v>
                </c:pt>
                <c:pt idx="2500">
                  <c:v>0.20688655972480796</c:v>
                </c:pt>
                <c:pt idx="2501">
                  <c:v>0.20760996639728499</c:v>
                </c:pt>
                <c:pt idx="2502">
                  <c:v>0.20760996639728499</c:v>
                </c:pt>
                <c:pt idx="2503">
                  <c:v>0.20760996639728499</c:v>
                </c:pt>
                <c:pt idx="2504">
                  <c:v>0.20760996639728499</c:v>
                </c:pt>
                <c:pt idx="2505">
                  <c:v>0.20978009700775099</c:v>
                </c:pt>
                <c:pt idx="2506">
                  <c:v>0.20978009700775099</c:v>
                </c:pt>
                <c:pt idx="2507">
                  <c:v>0.20978009700775099</c:v>
                </c:pt>
                <c:pt idx="2508">
                  <c:v>0.21050347387790702</c:v>
                </c:pt>
                <c:pt idx="2509">
                  <c:v>0.20833334326744102</c:v>
                </c:pt>
                <c:pt idx="2510">
                  <c:v>0.20688655972480796</c:v>
                </c:pt>
                <c:pt idx="2511">
                  <c:v>0.20760996639728499</c:v>
                </c:pt>
                <c:pt idx="2512">
                  <c:v>0.20978009700775099</c:v>
                </c:pt>
                <c:pt idx="2513">
                  <c:v>0.20978009700775099</c:v>
                </c:pt>
                <c:pt idx="2514">
                  <c:v>0.20760996639728499</c:v>
                </c:pt>
                <c:pt idx="2515">
                  <c:v>0.20688655972480796</c:v>
                </c:pt>
                <c:pt idx="2516">
                  <c:v>0.20688655972480796</c:v>
                </c:pt>
                <c:pt idx="2517">
                  <c:v>0.20760996639728499</c:v>
                </c:pt>
                <c:pt idx="2518">
                  <c:v>0.20688655972480796</c:v>
                </c:pt>
                <c:pt idx="2519">
                  <c:v>0.20760996639728499</c:v>
                </c:pt>
                <c:pt idx="2520">
                  <c:v>0.20760996639728499</c:v>
                </c:pt>
                <c:pt idx="2521">
                  <c:v>0.20833334326744102</c:v>
                </c:pt>
                <c:pt idx="2522">
                  <c:v>0.20833334326744102</c:v>
                </c:pt>
                <c:pt idx="2523">
                  <c:v>0.20978009700775099</c:v>
                </c:pt>
                <c:pt idx="2524">
                  <c:v>0.21122685074806202</c:v>
                </c:pt>
                <c:pt idx="2525">
                  <c:v>0.211950227618217</c:v>
                </c:pt>
                <c:pt idx="2526">
                  <c:v>0.213396996259689</c:v>
                </c:pt>
                <c:pt idx="2527">
                  <c:v>0.214120373129845</c:v>
                </c:pt>
                <c:pt idx="2528">
                  <c:v>0.21484375000000003</c:v>
                </c:pt>
                <c:pt idx="2529">
                  <c:v>0.21556712687015503</c:v>
                </c:pt>
                <c:pt idx="2530">
                  <c:v>0.21556712687015503</c:v>
                </c:pt>
                <c:pt idx="2531">
                  <c:v>0.21701388061046606</c:v>
                </c:pt>
                <c:pt idx="2532">
                  <c:v>0.214120373129845</c:v>
                </c:pt>
                <c:pt idx="2533">
                  <c:v>0.213396996259689</c:v>
                </c:pt>
                <c:pt idx="2534">
                  <c:v>0.214120373129845</c:v>
                </c:pt>
                <c:pt idx="2535">
                  <c:v>0.21484375000000003</c:v>
                </c:pt>
                <c:pt idx="2536">
                  <c:v>0.21556712687015503</c:v>
                </c:pt>
                <c:pt idx="2537">
                  <c:v>0.21701388061046606</c:v>
                </c:pt>
                <c:pt idx="2538">
                  <c:v>0.21701388061046606</c:v>
                </c:pt>
                <c:pt idx="2539">
                  <c:v>0.21773727238178303</c:v>
                </c:pt>
                <c:pt idx="2540">
                  <c:v>0.21773727238178303</c:v>
                </c:pt>
                <c:pt idx="2541">
                  <c:v>0.21918402612209303</c:v>
                </c:pt>
                <c:pt idx="2542">
                  <c:v>0.21918402612209303</c:v>
                </c:pt>
                <c:pt idx="2543">
                  <c:v>0.21846064925193803</c:v>
                </c:pt>
                <c:pt idx="2544">
                  <c:v>0.21701388061046606</c:v>
                </c:pt>
                <c:pt idx="2545">
                  <c:v>0.21556712687015503</c:v>
                </c:pt>
                <c:pt idx="2546">
                  <c:v>0.21701388061046606</c:v>
                </c:pt>
                <c:pt idx="2547">
                  <c:v>0.21484375000000003</c:v>
                </c:pt>
                <c:pt idx="2548">
                  <c:v>0.214120373129845</c:v>
                </c:pt>
                <c:pt idx="2549">
                  <c:v>0.214120373129845</c:v>
                </c:pt>
                <c:pt idx="2550">
                  <c:v>0.214120373129845</c:v>
                </c:pt>
                <c:pt idx="2551">
                  <c:v>0.21484375000000003</c:v>
                </c:pt>
                <c:pt idx="2552">
                  <c:v>0.21701388061046606</c:v>
                </c:pt>
                <c:pt idx="2553">
                  <c:v>0.21701388061046606</c:v>
                </c:pt>
                <c:pt idx="2554">
                  <c:v>0.21556712687015503</c:v>
                </c:pt>
                <c:pt idx="2555">
                  <c:v>0.21484375000000003</c:v>
                </c:pt>
                <c:pt idx="2556">
                  <c:v>0.21701388061046606</c:v>
                </c:pt>
                <c:pt idx="2557">
                  <c:v>0.21773727238178303</c:v>
                </c:pt>
                <c:pt idx="2558">
                  <c:v>0.21846064925193803</c:v>
                </c:pt>
                <c:pt idx="2559">
                  <c:v>0.21918402612209303</c:v>
                </c:pt>
                <c:pt idx="2560">
                  <c:v>0.22063077986240401</c:v>
                </c:pt>
                <c:pt idx="2561">
                  <c:v>0.21918402612209303</c:v>
                </c:pt>
                <c:pt idx="2562">
                  <c:v>0.21846064925193803</c:v>
                </c:pt>
                <c:pt idx="2563">
                  <c:v>0.21773727238178303</c:v>
                </c:pt>
                <c:pt idx="2564">
                  <c:v>0.21773727238178303</c:v>
                </c:pt>
                <c:pt idx="2565">
                  <c:v>0.21773727238178303</c:v>
                </c:pt>
                <c:pt idx="2566">
                  <c:v>0.21773727238178303</c:v>
                </c:pt>
                <c:pt idx="2567">
                  <c:v>0.21773727238178303</c:v>
                </c:pt>
                <c:pt idx="2568">
                  <c:v>0.21846064925193803</c:v>
                </c:pt>
                <c:pt idx="2569">
                  <c:v>0.21773727238178303</c:v>
                </c:pt>
                <c:pt idx="2570">
                  <c:v>0.21701388061046606</c:v>
                </c:pt>
                <c:pt idx="2571">
                  <c:v>0.21773727238178303</c:v>
                </c:pt>
                <c:pt idx="2572">
                  <c:v>0.21918402612209303</c:v>
                </c:pt>
                <c:pt idx="2573">
                  <c:v>0.22063077986240401</c:v>
                </c:pt>
                <c:pt idx="2574">
                  <c:v>0.22135415673255898</c:v>
                </c:pt>
                <c:pt idx="2575">
                  <c:v>0.22207753360271498</c:v>
                </c:pt>
                <c:pt idx="2576">
                  <c:v>0.22135415673255898</c:v>
                </c:pt>
                <c:pt idx="2577">
                  <c:v>0.21846064925193803</c:v>
                </c:pt>
                <c:pt idx="2578">
                  <c:v>0.21846064925193803</c:v>
                </c:pt>
                <c:pt idx="2579">
                  <c:v>0.21773727238178303</c:v>
                </c:pt>
                <c:pt idx="2580">
                  <c:v>0.21701388061046606</c:v>
                </c:pt>
                <c:pt idx="2581">
                  <c:v>0.21701388061046606</c:v>
                </c:pt>
                <c:pt idx="2582">
                  <c:v>0.21701388061046606</c:v>
                </c:pt>
                <c:pt idx="2583">
                  <c:v>0.21773727238178303</c:v>
                </c:pt>
                <c:pt idx="2584">
                  <c:v>0.21773727238178303</c:v>
                </c:pt>
                <c:pt idx="2585">
                  <c:v>0.21846064925193803</c:v>
                </c:pt>
                <c:pt idx="2586">
                  <c:v>0.21846064925193803</c:v>
                </c:pt>
                <c:pt idx="2587">
                  <c:v>0.21918402612209303</c:v>
                </c:pt>
                <c:pt idx="2588">
                  <c:v>0.22063077986240401</c:v>
                </c:pt>
                <c:pt idx="2589">
                  <c:v>0.22063077986240401</c:v>
                </c:pt>
                <c:pt idx="2590">
                  <c:v>0.22063077986240401</c:v>
                </c:pt>
                <c:pt idx="2591">
                  <c:v>0.22135415673255898</c:v>
                </c:pt>
                <c:pt idx="2592">
                  <c:v>0.22280094027519201</c:v>
                </c:pt>
                <c:pt idx="2593">
                  <c:v>0.22786459326744099</c:v>
                </c:pt>
                <c:pt idx="2594">
                  <c:v>0.22786459326744099</c:v>
                </c:pt>
                <c:pt idx="2595">
                  <c:v>0.22569444775581399</c:v>
                </c:pt>
                <c:pt idx="2596">
                  <c:v>0.22280094027519201</c:v>
                </c:pt>
                <c:pt idx="2597">
                  <c:v>0.22063077986240401</c:v>
                </c:pt>
                <c:pt idx="2598">
                  <c:v>0.22063077986240401</c:v>
                </c:pt>
                <c:pt idx="2599">
                  <c:v>0.22135415673255898</c:v>
                </c:pt>
                <c:pt idx="2600">
                  <c:v>0.22280094027519201</c:v>
                </c:pt>
                <c:pt idx="2601">
                  <c:v>0.22280094027519201</c:v>
                </c:pt>
                <c:pt idx="2602">
                  <c:v>0.22569444775581399</c:v>
                </c:pt>
                <c:pt idx="2603">
                  <c:v>0.22786459326744099</c:v>
                </c:pt>
                <c:pt idx="2604">
                  <c:v>0.23003472387790699</c:v>
                </c:pt>
                <c:pt idx="2605">
                  <c:v>0.23365162312984497</c:v>
                </c:pt>
                <c:pt idx="2606">
                  <c:v>0.22931134700775099</c:v>
                </c:pt>
                <c:pt idx="2607">
                  <c:v>0.22569444775581399</c:v>
                </c:pt>
                <c:pt idx="2608">
                  <c:v>0.22497105598449699</c:v>
                </c:pt>
                <c:pt idx="2609">
                  <c:v>0.22497105598449699</c:v>
                </c:pt>
                <c:pt idx="2610">
                  <c:v>0.22858797013759599</c:v>
                </c:pt>
                <c:pt idx="2611">
                  <c:v>0</c:v>
                </c:pt>
                <c:pt idx="2612">
                  <c:v>0.22569444775581399</c:v>
                </c:pt>
                <c:pt idx="2613">
                  <c:v>0.22424769401550301</c:v>
                </c:pt>
                <c:pt idx="2614">
                  <c:v>0.22424769401550301</c:v>
                </c:pt>
                <c:pt idx="2615">
                  <c:v>0.22135415673255898</c:v>
                </c:pt>
                <c:pt idx="2616">
                  <c:v>0.22063077986240401</c:v>
                </c:pt>
                <c:pt idx="2617">
                  <c:v>0.21918402612209303</c:v>
                </c:pt>
                <c:pt idx="2618">
                  <c:v>0.21846064925193803</c:v>
                </c:pt>
                <c:pt idx="2619">
                  <c:v>0.21846064925193803</c:v>
                </c:pt>
                <c:pt idx="2620">
                  <c:v>0.21918402612209303</c:v>
                </c:pt>
                <c:pt idx="2621">
                  <c:v>0.22063077986240401</c:v>
                </c:pt>
                <c:pt idx="2622">
                  <c:v>0.21918402612209303</c:v>
                </c:pt>
                <c:pt idx="2623">
                  <c:v>0.21846064925193803</c:v>
                </c:pt>
                <c:pt idx="2624">
                  <c:v>0.21846064925193803</c:v>
                </c:pt>
                <c:pt idx="2625">
                  <c:v>0.21846064925193803</c:v>
                </c:pt>
                <c:pt idx="2626">
                  <c:v>0.21918402612209303</c:v>
                </c:pt>
                <c:pt idx="2627">
                  <c:v>0.22063077986240401</c:v>
                </c:pt>
                <c:pt idx="2628">
                  <c:v>0.22063077986240401</c:v>
                </c:pt>
                <c:pt idx="2629">
                  <c:v>0.21918402612209303</c:v>
                </c:pt>
                <c:pt idx="2630">
                  <c:v>0.21918402612209303</c:v>
                </c:pt>
                <c:pt idx="2631">
                  <c:v>0.21846064925193803</c:v>
                </c:pt>
                <c:pt idx="2632">
                  <c:v>0.21773727238178303</c:v>
                </c:pt>
                <c:pt idx="2633">
                  <c:v>0.21701388061046606</c:v>
                </c:pt>
                <c:pt idx="2634">
                  <c:v>0.21556712687015503</c:v>
                </c:pt>
                <c:pt idx="2635">
                  <c:v>0.21484375000000003</c:v>
                </c:pt>
                <c:pt idx="2636">
                  <c:v>0.21484375000000003</c:v>
                </c:pt>
                <c:pt idx="2637">
                  <c:v>0.21556712687015503</c:v>
                </c:pt>
                <c:pt idx="2638">
                  <c:v>0.21773727238178303</c:v>
                </c:pt>
                <c:pt idx="2639">
                  <c:v>0.21846064925193803</c:v>
                </c:pt>
                <c:pt idx="2640">
                  <c:v>0.21846064925193803</c:v>
                </c:pt>
                <c:pt idx="2641">
                  <c:v>0.21773727238178303</c:v>
                </c:pt>
                <c:pt idx="2642">
                  <c:v>0.21773727238178303</c:v>
                </c:pt>
                <c:pt idx="2643">
                  <c:v>0.21701388061046606</c:v>
                </c:pt>
                <c:pt idx="2644">
                  <c:v>0.21484375000000003</c:v>
                </c:pt>
                <c:pt idx="2645">
                  <c:v>0.214120373129845</c:v>
                </c:pt>
                <c:pt idx="2646">
                  <c:v>0.214120373129845</c:v>
                </c:pt>
                <c:pt idx="2647">
                  <c:v>0.214120373129845</c:v>
                </c:pt>
                <c:pt idx="2648">
                  <c:v>0.214120373129845</c:v>
                </c:pt>
                <c:pt idx="2649">
                  <c:v>0.214120373129845</c:v>
                </c:pt>
                <c:pt idx="2650">
                  <c:v>0.214120373129845</c:v>
                </c:pt>
                <c:pt idx="2651">
                  <c:v>0.21556712687015503</c:v>
                </c:pt>
                <c:pt idx="2652">
                  <c:v>0.21701388061046606</c:v>
                </c:pt>
                <c:pt idx="2653">
                  <c:v>0.21701388061046606</c:v>
                </c:pt>
                <c:pt idx="2654">
                  <c:v>0.21773727238178303</c:v>
                </c:pt>
                <c:pt idx="2655">
                  <c:v>0.21846064925193803</c:v>
                </c:pt>
                <c:pt idx="2656">
                  <c:v>0.21773727238178303</c:v>
                </c:pt>
                <c:pt idx="2657">
                  <c:v>0.21773727238178303</c:v>
                </c:pt>
                <c:pt idx="2658">
                  <c:v>0.21918402612209303</c:v>
                </c:pt>
                <c:pt idx="2659">
                  <c:v>0.22063077986240401</c:v>
                </c:pt>
                <c:pt idx="2660">
                  <c:v>0.21918402612209303</c:v>
                </c:pt>
                <c:pt idx="2661">
                  <c:v>0.21773727238178303</c:v>
                </c:pt>
                <c:pt idx="2662">
                  <c:v>0.21773727238178303</c:v>
                </c:pt>
                <c:pt idx="2663">
                  <c:v>0.21846064925193803</c:v>
                </c:pt>
                <c:pt idx="2664">
                  <c:v>0.21846064925193803</c:v>
                </c:pt>
                <c:pt idx="2665">
                  <c:v>0.21846064925193803</c:v>
                </c:pt>
                <c:pt idx="2666">
                  <c:v>0.21846064925193803</c:v>
                </c:pt>
                <c:pt idx="2667">
                  <c:v>0.21773727238178303</c:v>
                </c:pt>
                <c:pt idx="2668">
                  <c:v>0.21773727238178303</c:v>
                </c:pt>
                <c:pt idx="2669">
                  <c:v>0.21846064925193803</c:v>
                </c:pt>
                <c:pt idx="2670">
                  <c:v>0.21846064925193803</c:v>
                </c:pt>
                <c:pt idx="2671">
                  <c:v>0.21918402612209303</c:v>
                </c:pt>
                <c:pt idx="2672">
                  <c:v>0.21846064925193803</c:v>
                </c:pt>
                <c:pt idx="2673">
                  <c:v>0.21846064925193803</c:v>
                </c:pt>
                <c:pt idx="2674">
                  <c:v>0.22135415673255898</c:v>
                </c:pt>
                <c:pt idx="2675">
                  <c:v>0.22497105598449699</c:v>
                </c:pt>
                <c:pt idx="2676">
                  <c:v>0.22641780972480799</c:v>
                </c:pt>
                <c:pt idx="2677">
                  <c:v>0.22641780972480799</c:v>
                </c:pt>
                <c:pt idx="2678">
                  <c:v>0.22641780972480799</c:v>
                </c:pt>
                <c:pt idx="2679">
                  <c:v>0.22641780972480799</c:v>
                </c:pt>
                <c:pt idx="2680">
                  <c:v>0.22786459326744099</c:v>
                </c:pt>
                <c:pt idx="2681">
                  <c:v>0.22858797013759599</c:v>
                </c:pt>
                <c:pt idx="2682">
                  <c:v>0.22931134700775099</c:v>
                </c:pt>
                <c:pt idx="2683">
                  <c:v>0.23003472387790699</c:v>
                </c:pt>
                <c:pt idx="2684">
                  <c:v>0.22931134700775099</c:v>
                </c:pt>
                <c:pt idx="2685">
                  <c:v>0.22786459326744099</c:v>
                </c:pt>
                <c:pt idx="2686">
                  <c:v>0.22786459326744099</c:v>
                </c:pt>
                <c:pt idx="2687">
                  <c:v>0.22786459326744099</c:v>
                </c:pt>
                <c:pt idx="2688">
                  <c:v>0.22641780972480799</c:v>
                </c:pt>
                <c:pt idx="2689">
                  <c:v>0.22641780972480799</c:v>
                </c:pt>
                <c:pt idx="2690">
                  <c:v>0.22497105598449699</c:v>
                </c:pt>
                <c:pt idx="2691">
                  <c:v>0.22497105598449699</c:v>
                </c:pt>
                <c:pt idx="2692">
                  <c:v>0.22424769401550301</c:v>
                </c:pt>
                <c:pt idx="2693">
                  <c:v>0.22280094027519201</c:v>
                </c:pt>
                <c:pt idx="2694">
                  <c:v>0.22280094027519201</c:v>
                </c:pt>
                <c:pt idx="2695">
                  <c:v>0.22497105598449699</c:v>
                </c:pt>
                <c:pt idx="2696">
                  <c:v>0.22786459326744099</c:v>
                </c:pt>
                <c:pt idx="2697">
                  <c:v>0.22569444775581399</c:v>
                </c:pt>
                <c:pt idx="2698">
                  <c:v>0.22497105598449699</c:v>
                </c:pt>
                <c:pt idx="2699">
                  <c:v>0.22497105598449699</c:v>
                </c:pt>
                <c:pt idx="2700">
                  <c:v>0.22569444775581399</c:v>
                </c:pt>
                <c:pt idx="2701">
                  <c:v>0.22569444775581399</c:v>
                </c:pt>
                <c:pt idx="2702">
                  <c:v>0.22569444775581399</c:v>
                </c:pt>
                <c:pt idx="2703">
                  <c:v>0.22786459326744099</c:v>
                </c:pt>
                <c:pt idx="2704">
                  <c:v>0.22858797013759599</c:v>
                </c:pt>
                <c:pt idx="2705">
                  <c:v>0.22858797013759599</c:v>
                </c:pt>
                <c:pt idx="2706">
                  <c:v>0.22858797013759599</c:v>
                </c:pt>
                <c:pt idx="2707">
                  <c:v>0.231481477618217</c:v>
                </c:pt>
                <c:pt idx="2708">
                  <c:v>0.24016202986240404</c:v>
                </c:pt>
                <c:pt idx="2709">
                  <c:v>0.24667246639728499</c:v>
                </c:pt>
                <c:pt idx="2710">
                  <c:v>0.23871527612209306</c:v>
                </c:pt>
                <c:pt idx="2711">
                  <c:v>0.23365162312984497</c:v>
                </c:pt>
                <c:pt idx="2712">
                  <c:v>0.23365162312984497</c:v>
                </c:pt>
                <c:pt idx="2713">
                  <c:v>0.232204869389534</c:v>
                </c:pt>
                <c:pt idx="2714">
                  <c:v>0.231481477618217</c:v>
                </c:pt>
                <c:pt idx="2715">
                  <c:v>0.22931134700775099</c:v>
                </c:pt>
                <c:pt idx="2716">
                  <c:v>0.22931134700775099</c:v>
                </c:pt>
                <c:pt idx="2717">
                  <c:v>0.23003472387790699</c:v>
                </c:pt>
                <c:pt idx="2718">
                  <c:v>0.23003472387790699</c:v>
                </c:pt>
                <c:pt idx="2719">
                  <c:v>0.232204869389534</c:v>
                </c:pt>
                <c:pt idx="2720">
                  <c:v>0.237268522381783</c:v>
                </c:pt>
                <c:pt idx="2721">
                  <c:v>0.23871527612209306</c:v>
                </c:pt>
                <c:pt idx="2722">
                  <c:v>0.237268522381783</c:v>
                </c:pt>
                <c:pt idx="2723">
                  <c:v>0.23365162312984497</c:v>
                </c:pt>
                <c:pt idx="2724">
                  <c:v>0.231481477618217</c:v>
                </c:pt>
                <c:pt idx="2725">
                  <c:v>0.232204869389534</c:v>
                </c:pt>
                <c:pt idx="2726">
                  <c:v>0.232204869389534</c:v>
                </c:pt>
                <c:pt idx="2727">
                  <c:v>0.231481477618217</c:v>
                </c:pt>
                <c:pt idx="2728">
                  <c:v>0.231481477618217</c:v>
                </c:pt>
                <c:pt idx="2729">
                  <c:v>0.23365162312984497</c:v>
                </c:pt>
                <c:pt idx="2730">
                  <c:v>0.23365162312984497</c:v>
                </c:pt>
                <c:pt idx="2731">
                  <c:v>0.232928246259689</c:v>
                </c:pt>
                <c:pt idx="2732">
                  <c:v>0.232928246259689</c:v>
                </c:pt>
                <c:pt idx="2733">
                  <c:v>0.23365162312984497</c:v>
                </c:pt>
                <c:pt idx="2734">
                  <c:v>0.23509837687015503</c:v>
                </c:pt>
                <c:pt idx="2735">
                  <c:v>0.235821753740311</c:v>
                </c:pt>
                <c:pt idx="2736">
                  <c:v>0.23509837687015503</c:v>
                </c:pt>
                <c:pt idx="2737">
                  <c:v>0.235821753740311</c:v>
                </c:pt>
                <c:pt idx="2738">
                  <c:v>0.23943865299224903</c:v>
                </c:pt>
                <c:pt idx="2739">
                  <c:v>0.23943865299224903</c:v>
                </c:pt>
                <c:pt idx="2740">
                  <c:v>0.237268522381783</c:v>
                </c:pt>
                <c:pt idx="2741">
                  <c:v>0.23654513061046606</c:v>
                </c:pt>
                <c:pt idx="2742">
                  <c:v>0.23365162312984497</c:v>
                </c:pt>
                <c:pt idx="2743">
                  <c:v>0.23365162312984497</c:v>
                </c:pt>
                <c:pt idx="2744">
                  <c:v>0.23509837687015503</c:v>
                </c:pt>
                <c:pt idx="2745">
                  <c:v>0.23654513061046606</c:v>
                </c:pt>
                <c:pt idx="2746">
                  <c:v>0.237268522381783</c:v>
                </c:pt>
                <c:pt idx="2747">
                  <c:v>0.23871527612209306</c:v>
                </c:pt>
                <c:pt idx="2748">
                  <c:v>0.23871527612209306</c:v>
                </c:pt>
                <c:pt idx="2749">
                  <c:v>0.23871527612209306</c:v>
                </c:pt>
                <c:pt idx="2750">
                  <c:v>0.23943865299224903</c:v>
                </c:pt>
                <c:pt idx="2751">
                  <c:v>0.24016202986240404</c:v>
                </c:pt>
                <c:pt idx="2752">
                  <c:v>0.24016202986240404</c:v>
                </c:pt>
                <c:pt idx="2753">
                  <c:v>0.24088540673255901</c:v>
                </c:pt>
                <c:pt idx="2754">
                  <c:v>0.24088540673255901</c:v>
                </c:pt>
                <c:pt idx="2755">
                  <c:v>0.24088540673255901</c:v>
                </c:pt>
                <c:pt idx="2756">
                  <c:v>0.24305555224418599</c:v>
                </c:pt>
                <c:pt idx="2757">
                  <c:v>0.24305555224418599</c:v>
                </c:pt>
                <c:pt idx="2758">
                  <c:v>0.24377894401550301</c:v>
                </c:pt>
                <c:pt idx="2759">
                  <c:v>0.24450230598449701</c:v>
                </c:pt>
                <c:pt idx="2760">
                  <c:v>0.24450230598449701</c:v>
                </c:pt>
                <c:pt idx="2761">
                  <c:v>0.24667246639728499</c:v>
                </c:pt>
                <c:pt idx="2762">
                  <c:v>0.24739584326744102</c:v>
                </c:pt>
                <c:pt idx="2763">
                  <c:v>0.24956597387790702</c:v>
                </c:pt>
                <c:pt idx="2764">
                  <c:v>0.25028935074806197</c:v>
                </c:pt>
                <c:pt idx="2765">
                  <c:v>0.24956597387790702</c:v>
                </c:pt>
                <c:pt idx="2766">
                  <c:v>0.24956597387790702</c:v>
                </c:pt>
                <c:pt idx="2767">
                  <c:v>0.24811922013759602</c:v>
                </c:pt>
                <c:pt idx="2768">
                  <c:v>0.25028935074806197</c:v>
                </c:pt>
                <c:pt idx="2769">
                  <c:v>0.25173610448837291</c:v>
                </c:pt>
                <c:pt idx="2770">
                  <c:v>0.25318288803100608</c:v>
                </c:pt>
                <c:pt idx="2771">
                  <c:v>0.25318288803100608</c:v>
                </c:pt>
                <c:pt idx="2772">
                  <c:v>0</c:v>
                </c:pt>
                <c:pt idx="2773">
                  <c:v>0.25028935074806197</c:v>
                </c:pt>
                <c:pt idx="2774">
                  <c:v>0.25173610448837291</c:v>
                </c:pt>
                <c:pt idx="2775">
                  <c:v>0.25173610448837291</c:v>
                </c:pt>
                <c:pt idx="2776">
                  <c:v>0.25173610448837291</c:v>
                </c:pt>
                <c:pt idx="2777">
                  <c:v>0.25173610448837291</c:v>
                </c:pt>
                <c:pt idx="2778">
                  <c:v>0.25173610448837291</c:v>
                </c:pt>
                <c:pt idx="2779">
                  <c:v>0.25318288803100608</c:v>
                </c:pt>
                <c:pt idx="2780">
                  <c:v>0.25390625</c:v>
                </c:pt>
                <c:pt idx="2781">
                  <c:v>0.25173610448837291</c:v>
                </c:pt>
                <c:pt idx="2782">
                  <c:v>0.25390625</c:v>
                </c:pt>
                <c:pt idx="2783">
                  <c:v>0.25462961196899397</c:v>
                </c:pt>
                <c:pt idx="2784">
                  <c:v>0.255353003740311</c:v>
                </c:pt>
                <c:pt idx="2785">
                  <c:v>0.25752314925193792</c:v>
                </c:pt>
                <c:pt idx="2786">
                  <c:v>0.25824654102325401</c:v>
                </c:pt>
                <c:pt idx="2787">
                  <c:v>0.25752314925193792</c:v>
                </c:pt>
                <c:pt idx="2788">
                  <c:v>0.25824654102325401</c:v>
                </c:pt>
                <c:pt idx="2789">
                  <c:v>0.25679978728294406</c:v>
                </c:pt>
                <c:pt idx="2790">
                  <c:v>0.255353003740311</c:v>
                </c:pt>
                <c:pt idx="2791">
                  <c:v>0.255353003740311</c:v>
                </c:pt>
                <c:pt idx="2792">
                  <c:v>0.25462961196899397</c:v>
                </c:pt>
                <c:pt idx="2793">
                  <c:v>0.25462961196899397</c:v>
                </c:pt>
                <c:pt idx="2794">
                  <c:v>0.255353003740311</c:v>
                </c:pt>
                <c:pt idx="2795">
                  <c:v>0.255353003740311</c:v>
                </c:pt>
                <c:pt idx="2796">
                  <c:v>0.255353003740311</c:v>
                </c:pt>
                <c:pt idx="2797">
                  <c:v>0.25679978728294406</c:v>
                </c:pt>
                <c:pt idx="2798">
                  <c:v>0.25679978728294406</c:v>
                </c:pt>
                <c:pt idx="2799">
                  <c:v>0.25679978728294406</c:v>
                </c:pt>
                <c:pt idx="2800">
                  <c:v>0.25679978728294406</c:v>
                </c:pt>
                <c:pt idx="2801">
                  <c:v>0.25679978728294406</c:v>
                </c:pt>
                <c:pt idx="2802">
                  <c:v>0.255353003740311</c:v>
                </c:pt>
                <c:pt idx="2803">
                  <c:v>0</c:v>
                </c:pt>
                <c:pt idx="2804">
                  <c:v>0.255353003740311</c:v>
                </c:pt>
                <c:pt idx="2805">
                  <c:v>0.25462961196899397</c:v>
                </c:pt>
                <c:pt idx="2806">
                  <c:v>0.25390625</c:v>
                </c:pt>
                <c:pt idx="2807">
                  <c:v>0.25390625</c:v>
                </c:pt>
                <c:pt idx="2808">
                  <c:v>0.25318288803100608</c:v>
                </c:pt>
                <c:pt idx="2809">
                  <c:v>0.25390625</c:v>
                </c:pt>
                <c:pt idx="2810">
                  <c:v>0.25101271271705605</c:v>
                </c:pt>
                <c:pt idx="2811">
                  <c:v>0.25028935074806197</c:v>
                </c:pt>
                <c:pt idx="2812">
                  <c:v>0.25028935074806197</c:v>
                </c:pt>
                <c:pt idx="2813">
                  <c:v>0.25101271271705605</c:v>
                </c:pt>
                <c:pt idx="2814">
                  <c:v>0.25028935074806197</c:v>
                </c:pt>
                <c:pt idx="2815">
                  <c:v>0.24956597387790702</c:v>
                </c:pt>
                <c:pt idx="2816">
                  <c:v>0.24811922013759602</c:v>
                </c:pt>
                <c:pt idx="2817">
                  <c:v>0.24956597387790702</c:v>
                </c:pt>
                <c:pt idx="2818">
                  <c:v>0.24811922013759602</c:v>
                </c:pt>
                <c:pt idx="2819">
                  <c:v>0.25028935074806197</c:v>
                </c:pt>
                <c:pt idx="2820">
                  <c:v>0.25318288803100608</c:v>
                </c:pt>
                <c:pt idx="2821">
                  <c:v>0.25173610448837291</c:v>
                </c:pt>
                <c:pt idx="2822">
                  <c:v>0.25101271271705605</c:v>
                </c:pt>
                <c:pt idx="2823">
                  <c:v>0.25101271271705605</c:v>
                </c:pt>
                <c:pt idx="2824">
                  <c:v>0.25101271271705605</c:v>
                </c:pt>
                <c:pt idx="2825">
                  <c:v>0.25028935074806197</c:v>
                </c:pt>
                <c:pt idx="2826">
                  <c:v>0.25101271271705605</c:v>
                </c:pt>
                <c:pt idx="2827">
                  <c:v>0.25101271271705605</c:v>
                </c:pt>
                <c:pt idx="2828">
                  <c:v>0.25173610448837291</c:v>
                </c:pt>
                <c:pt idx="2829">
                  <c:v>0.25390625</c:v>
                </c:pt>
                <c:pt idx="2830">
                  <c:v>0.255353003740311</c:v>
                </c:pt>
                <c:pt idx="2831">
                  <c:v>0.255353003740311</c:v>
                </c:pt>
                <c:pt idx="2832">
                  <c:v>0.26041665673255898</c:v>
                </c:pt>
                <c:pt idx="2833">
                  <c:v>0.26403355598449701</c:v>
                </c:pt>
                <c:pt idx="2834">
                  <c:v>0.26620370149612393</c:v>
                </c:pt>
                <c:pt idx="2835">
                  <c:v>0.26620370149612393</c:v>
                </c:pt>
                <c:pt idx="2836">
                  <c:v>0.26548030972480813</c:v>
                </c:pt>
                <c:pt idx="2837">
                  <c:v>0.26475694775581404</c:v>
                </c:pt>
                <c:pt idx="2838">
                  <c:v>0.26258680224418607</c:v>
                </c:pt>
                <c:pt idx="2839">
                  <c:v>0.26114004850387595</c:v>
                </c:pt>
                <c:pt idx="2840">
                  <c:v>0.26041665673255898</c:v>
                </c:pt>
                <c:pt idx="2841">
                  <c:v>0.26114004850387595</c:v>
                </c:pt>
                <c:pt idx="2842">
                  <c:v>0.26186344027519193</c:v>
                </c:pt>
                <c:pt idx="2843">
                  <c:v>0.26548030972480813</c:v>
                </c:pt>
                <c:pt idx="2844">
                  <c:v>0.26765045523643499</c:v>
                </c:pt>
                <c:pt idx="2845">
                  <c:v>0.26403355598449701</c:v>
                </c:pt>
                <c:pt idx="2846">
                  <c:v>0.26041665673255898</c:v>
                </c:pt>
                <c:pt idx="2847">
                  <c:v>0.25824654102325401</c:v>
                </c:pt>
                <c:pt idx="2848">
                  <c:v>0.25824654102325401</c:v>
                </c:pt>
                <c:pt idx="2849">
                  <c:v>0.26114004850387595</c:v>
                </c:pt>
                <c:pt idx="2850">
                  <c:v>0.26620370149612393</c:v>
                </c:pt>
                <c:pt idx="2851">
                  <c:v>0.26909720897674599</c:v>
                </c:pt>
                <c:pt idx="2852">
                  <c:v>0.26620370149612393</c:v>
                </c:pt>
                <c:pt idx="2853">
                  <c:v>0.26548030972480813</c:v>
                </c:pt>
                <c:pt idx="2854">
                  <c:v>0.26403355598449701</c:v>
                </c:pt>
                <c:pt idx="2855">
                  <c:v>0.26114004850387595</c:v>
                </c:pt>
                <c:pt idx="2856">
                  <c:v>0.26114004850387595</c:v>
                </c:pt>
                <c:pt idx="2857">
                  <c:v>0.26403355598449701</c:v>
                </c:pt>
                <c:pt idx="2858">
                  <c:v>0.26765045523643499</c:v>
                </c:pt>
                <c:pt idx="2859">
                  <c:v>0.26982060074806208</c:v>
                </c:pt>
                <c:pt idx="2860">
                  <c:v>0.27633103728294406</c:v>
                </c:pt>
                <c:pt idx="2861">
                  <c:v>0.27850115299224898</c:v>
                </c:pt>
                <c:pt idx="2862">
                  <c:v>0.27850115299224898</c:v>
                </c:pt>
                <c:pt idx="2863">
                  <c:v>0.27705439925193798</c:v>
                </c:pt>
                <c:pt idx="2864">
                  <c:v>0.27633103728294406</c:v>
                </c:pt>
                <c:pt idx="2865">
                  <c:v>0.27922454476356501</c:v>
                </c:pt>
                <c:pt idx="2866">
                  <c:v>0.27922454476356501</c:v>
                </c:pt>
                <c:pt idx="2867">
                  <c:v>0.27994790673255898</c:v>
                </c:pt>
                <c:pt idx="2868">
                  <c:v>0.28067129850387601</c:v>
                </c:pt>
                <c:pt idx="2869">
                  <c:v>0.2842881977558141</c:v>
                </c:pt>
                <c:pt idx="2870">
                  <c:v>0.28718170523643505</c:v>
                </c:pt>
                <c:pt idx="2871">
                  <c:v>0.28790509700775108</c:v>
                </c:pt>
                <c:pt idx="2872">
                  <c:v>0.28935185074806202</c:v>
                </c:pt>
                <c:pt idx="2873">
                  <c:v>0.29007521271705605</c:v>
                </c:pt>
                <c:pt idx="2874">
                  <c:v>0.29007521271705605</c:v>
                </c:pt>
                <c:pt idx="2875">
                  <c:v>0.29079860448837297</c:v>
                </c:pt>
                <c:pt idx="2876">
                  <c:v>0.29441550374031106</c:v>
                </c:pt>
                <c:pt idx="2877">
                  <c:v>0.29730904102325406</c:v>
                </c:pt>
                <c:pt idx="2878">
                  <c:v>0.29803240299224903</c:v>
                </c:pt>
                <c:pt idx="2879">
                  <c:v>0.29875579476356501</c:v>
                </c:pt>
                <c:pt idx="2880">
                  <c:v>0.29875579476356501</c:v>
                </c:pt>
                <c:pt idx="2881">
                  <c:v>0.30020254850387601</c:v>
                </c:pt>
                <c:pt idx="2882">
                  <c:v>0.30020254850387601</c:v>
                </c:pt>
                <c:pt idx="2883">
                  <c:v>0.30020254850387601</c:v>
                </c:pt>
                <c:pt idx="2884">
                  <c:v>0.30092594027519198</c:v>
                </c:pt>
                <c:pt idx="2885">
                  <c:v>0.29875579476356501</c:v>
                </c:pt>
                <c:pt idx="2886">
                  <c:v>0.30020254850387601</c:v>
                </c:pt>
                <c:pt idx="2887">
                  <c:v>0.30092594027519198</c:v>
                </c:pt>
                <c:pt idx="2888">
                  <c:v>0.30164930224418601</c:v>
                </c:pt>
                <c:pt idx="2889">
                  <c:v>0.30598959326744118</c:v>
                </c:pt>
                <c:pt idx="2890">
                  <c:v>0.30454280972480813</c:v>
                </c:pt>
                <c:pt idx="2891">
                  <c:v>0.30454280972480813</c:v>
                </c:pt>
                <c:pt idx="2892">
                  <c:v>0.30092594027519198</c:v>
                </c:pt>
                <c:pt idx="2893">
                  <c:v>0.29803240299224903</c:v>
                </c:pt>
                <c:pt idx="2894">
                  <c:v>0.29730904102325406</c:v>
                </c:pt>
                <c:pt idx="2895">
                  <c:v>0.29513889551162698</c:v>
                </c:pt>
                <c:pt idx="2896">
                  <c:v>0.29658564925193798</c:v>
                </c:pt>
                <c:pt idx="2897">
                  <c:v>0.29441550374031106</c:v>
                </c:pt>
                <c:pt idx="2898">
                  <c:v>0.29369211196899397</c:v>
                </c:pt>
                <c:pt idx="2899">
                  <c:v>0.29296875000000006</c:v>
                </c:pt>
                <c:pt idx="2900">
                  <c:v>0.29152199625968911</c:v>
                </c:pt>
                <c:pt idx="2901">
                  <c:v>0.29079860448837297</c:v>
                </c:pt>
                <c:pt idx="2902">
                  <c:v>0.29369211196899397</c:v>
                </c:pt>
                <c:pt idx="2903">
                  <c:v>0.29513889551162698</c:v>
                </c:pt>
                <c:pt idx="2904">
                  <c:v>0.29441550374031106</c:v>
                </c:pt>
                <c:pt idx="2905">
                  <c:v>0.28935185074806202</c:v>
                </c:pt>
                <c:pt idx="2906">
                  <c:v>0.28573495149612393</c:v>
                </c:pt>
                <c:pt idx="2907">
                  <c:v>0.28573495149612393</c:v>
                </c:pt>
                <c:pt idx="2908">
                  <c:v>0.28645834326744113</c:v>
                </c:pt>
                <c:pt idx="2909">
                  <c:v>0.28645834326744113</c:v>
                </c:pt>
                <c:pt idx="2910">
                  <c:v>0.28211805224418601</c:v>
                </c:pt>
                <c:pt idx="2911">
                  <c:v>0.28067129850387601</c:v>
                </c:pt>
                <c:pt idx="2912">
                  <c:v>0.28211805224418601</c:v>
                </c:pt>
                <c:pt idx="2913">
                  <c:v>0.28211805224418601</c:v>
                </c:pt>
                <c:pt idx="2914">
                  <c:v>0.28284144401550299</c:v>
                </c:pt>
                <c:pt idx="2915">
                  <c:v>0.28284144401550299</c:v>
                </c:pt>
                <c:pt idx="2916">
                  <c:v>0.28067129850387601</c:v>
                </c:pt>
                <c:pt idx="2917">
                  <c:v>0.28284144401550299</c:v>
                </c:pt>
                <c:pt idx="2918">
                  <c:v>0.28284144401550299</c:v>
                </c:pt>
                <c:pt idx="2919">
                  <c:v>0.28211805224418601</c:v>
                </c:pt>
                <c:pt idx="2920">
                  <c:v>0.27994790673255898</c:v>
                </c:pt>
                <c:pt idx="2921">
                  <c:v>0.27994790673255898</c:v>
                </c:pt>
                <c:pt idx="2922">
                  <c:v>0</c:v>
                </c:pt>
                <c:pt idx="2923">
                  <c:v>0.27560764551162692</c:v>
                </c:pt>
                <c:pt idx="2924">
                  <c:v>0.2734375</c:v>
                </c:pt>
                <c:pt idx="2925">
                  <c:v>0.27199074625968905</c:v>
                </c:pt>
                <c:pt idx="2926">
                  <c:v>0.27271413803100603</c:v>
                </c:pt>
                <c:pt idx="2927">
                  <c:v>0.27560764551162692</c:v>
                </c:pt>
                <c:pt idx="2928">
                  <c:v>0.2734375</c:v>
                </c:pt>
                <c:pt idx="2929">
                  <c:v>0.27488425374031106</c:v>
                </c:pt>
                <c:pt idx="2930">
                  <c:v>0.2734375</c:v>
                </c:pt>
                <c:pt idx="2931">
                  <c:v>0.2734375</c:v>
                </c:pt>
                <c:pt idx="2932">
                  <c:v>0.27488425374031106</c:v>
                </c:pt>
                <c:pt idx="2933">
                  <c:v>0.27488425374031106</c:v>
                </c:pt>
                <c:pt idx="2934">
                  <c:v>0.27271413803100603</c:v>
                </c:pt>
                <c:pt idx="2935">
                  <c:v>0.26765045523643499</c:v>
                </c:pt>
                <c:pt idx="2936">
                  <c:v>0.26403355598449701</c:v>
                </c:pt>
                <c:pt idx="2937">
                  <c:v>0.26403355598449701</c:v>
                </c:pt>
                <c:pt idx="2938">
                  <c:v>0.26258680224418607</c:v>
                </c:pt>
                <c:pt idx="2939">
                  <c:v>0.26186344027519193</c:v>
                </c:pt>
                <c:pt idx="2940">
                  <c:v>0.25824654102325401</c:v>
                </c:pt>
                <c:pt idx="2941">
                  <c:v>0.25752314925193792</c:v>
                </c:pt>
                <c:pt idx="2942">
                  <c:v>0.25896990299224903</c:v>
                </c:pt>
                <c:pt idx="2943">
                  <c:v>0.25679978728294406</c:v>
                </c:pt>
                <c:pt idx="2944">
                  <c:v>0.25462961196899397</c:v>
                </c:pt>
                <c:pt idx="2945">
                  <c:v>0.25101271271705605</c:v>
                </c:pt>
                <c:pt idx="2946">
                  <c:v>0.24811922013759602</c:v>
                </c:pt>
                <c:pt idx="2947">
                  <c:v>0.24739584326744102</c:v>
                </c:pt>
                <c:pt idx="2948">
                  <c:v>0.24667246639728499</c:v>
                </c:pt>
                <c:pt idx="2949">
                  <c:v>0.24450230598449701</c:v>
                </c:pt>
                <c:pt idx="2950">
                  <c:v>0.24667246639728499</c:v>
                </c:pt>
                <c:pt idx="2951">
                  <c:v>0.24088540673255901</c:v>
                </c:pt>
                <c:pt idx="2952">
                  <c:v>0.23871527612209306</c:v>
                </c:pt>
                <c:pt idx="2953">
                  <c:v>0.23654513061046606</c:v>
                </c:pt>
                <c:pt idx="2954">
                  <c:v>0.23654513061046606</c:v>
                </c:pt>
                <c:pt idx="2955">
                  <c:v>0.23509837687015503</c:v>
                </c:pt>
                <c:pt idx="2956">
                  <c:v>0.231481477618217</c:v>
                </c:pt>
                <c:pt idx="2957">
                  <c:v>0.22931134700775099</c:v>
                </c:pt>
                <c:pt idx="2958">
                  <c:v>0.22858797013759599</c:v>
                </c:pt>
                <c:pt idx="2959">
                  <c:v>0.22497105598449699</c:v>
                </c:pt>
                <c:pt idx="2960">
                  <c:v>0.22207753360271498</c:v>
                </c:pt>
                <c:pt idx="2961">
                  <c:v>0.22135415673255898</c:v>
                </c:pt>
                <c:pt idx="2962">
                  <c:v>0.22063077986240401</c:v>
                </c:pt>
                <c:pt idx="2963">
                  <c:v>0.22063077986240401</c:v>
                </c:pt>
                <c:pt idx="2964">
                  <c:v>0.22063077986240401</c:v>
                </c:pt>
                <c:pt idx="2965">
                  <c:v>0.21918402612209303</c:v>
                </c:pt>
                <c:pt idx="2966">
                  <c:v>0.21773727238178303</c:v>
                </c:pt>
                <c:pt idx="2967">
                  <c:v>0.21773727238178303</c:v>
                </c:pt>
                <c:pt idx="2968">
                  <c:v>0.21773727238178303</c:v>
                </c:pt>
                <c:pt idx="2969">
                  <c:v>0.21701388061046606</c:v>
                </c:pt>
                <c:pt idx="2970">
                  <c:v>0.21701388061046606</c:v>
                </c:pt>
                <c:pt idx="2971">
                  <c:v>0.21846064925193803</c:v>
                </c:pt>
                <c:pt idx="2972">
                  <c:v>0.21484375000000003</c:v>
                </c:pt>
                <c:pt idx="2973">
                  <c:v>0.21484375000000003</c:v>
                </c:pt>
                <c:pt idx="2974">
                  <c:v>0.21484375000000003</c:v>
                </c:pt>
                <c:pt idx="2975">
                  <c:v>0.21556712687015503</c:v>
                </c:pt>
                <c:pt idx="2976">
                  <c:v>0.21484375000000003</c:v>
                </c:pt>
                <c:pt idx="2977">
                  <c:v>0.21484375000000003</c:v>
                </c:pt>
                <c:pt idx="2978">
                  <c:v>0.211950227618217</c:v>
                </c:pt>
                <c:pt idx="2979">
                  <c:v>0.21122685074806202</c:v>
                </c:pt>
                <c:pt idx="2980">
                  <c:v>0.21122685074806202</c:v>
                </c:pt>
                <c:pt idx="2981">
                  <c:v>0.20760996639728499</c:v>
                </c:pt>
                <c:pt idx="2982">
                  <c:v>0.20760996639728499</c:v>
                </c:pt>
                <c:pt idx="2983">
                  <c:v>0.20688655972480796</c:v>
                </c:pt>
                <c:pt idx="2984">
                  <c:v>0.20616319775581399</c:v>
                </c:pt>
                <c:pt idx="2985">
                  <c:v>0.20471644401550304</c:v>
                </c:pt>
                <c:pt idx="2986">
                  <c:v>0.20326969027519204</c:v>
                </c:pt>
                <c:pt idx="2987">
                  <c:v>0.20326969027519204</c:v>
                </c:pt>
                <c:pt idx="2988">
                  <c:v>0.20109952986240404</c:v>
                </c:pt>
                <c:pt idx="2989">
                  <c:v>0.19965277612209301</c:v>
                </c:pt>
                <c:pt idx="2990">
                  <c:v>0.19965277612209301</c:v>
                </c:pt>
                <c:pt idx="2991">
                  <c:v>0.19965277612209301</c:v>
                </c:pt>
                <c:pt idx="2992">
                  <c:v>0.19965277612209301</c:v>
                </c:pt>
                <c:pt idx="2993">
                  <c:v>0.19965277612209301</c:v>
                </c:pt>
                <c:pt idx="2994">
                  <c:v>0.19965277612209301</c:v>
                </c:pt>
                <c:pt idx="2995">
                  <c:v>0.19965277612209301</c:v>
                </c:pt>
                <c:pt idx="2996">
                  <c:v>0.19965277612209301</c:v>
                </c:pt>
                <c:pt idx="2997">
                  <c:v>0.19892939925193803</c:v>
                </c:pt>
                <c:pt idx="2998">
                  <c:v>0.19748263061046603</c:v>
                </c:pt>
                <c:pt idx="2999">
                  <c:v>0.19892939925193803</c:v>
                </c:pt>
                <c:pt idx="3000">
                  <c:v>0.19965277612209301</c:v>
                </c:pt>
                <c:pt idx="3001">
                  <c:v>0.19965277612209301</c:v>
                </c:pt>
                <c:pt idx="3002">
                  <c:v>0.19965277612209301</c:v>
                </c:pt>
                <c:pt idx="3003">
                  <c:v>0.19965277612209301</c:v>
                </c:pt>
                <c:pt idx="3004">
                  <c:v>0.19965277612209301</c:v>
                </c:pt>
                <c:pt idx="3005">
                  <c:v>0.19748263061046603</c:v>
                </c:pt>
                <c:pt idx="3006">
                  <c:v>0.19892939925193803</c:v>
                </c:pt>
                <c:pt idx="3007">
                  <c:v>0.19748263061046603</c:v>
                </c:pt>
                <c:pt idx="3008">
                  <c:v>0.19748263061046603</c:v>
                </c:pt>
                <c:pt idx="3009">
                  <c:v>0.19675925374031103</c:v>
                </c:pt>
                <c:pt idx="3010">
                  <c:v>0.196035876870155</c:v>
                </c:pt>
                <c:pt idx="3011">
                  <c:v>0.1953125</c:v>
                </c:pt>
                <c:pt idx="3012">
                  <c:v>0.196035876870155</c:v>
                </c:pt>
                <c:pt idx="3013">
                  <c:v>0.19748263061046603</c:v>
                </c:pt>
                <c:pt idx="3014">
                  <c:v>0.19892939925193803</c:v>
                </c:pt>
                <c:pt idx="3015">
                  <c:v>0.19892939925193803</c:v>
                </c:pt>
                <c:pt idx="3016">
                  <c:v>0.1953125</c:v>
                </c:pt>
                <c:pt idx="3017">
                  <c:v>0.19386574625968897</c:v>
                </c:pt>
                <c:pt idx="3018">
                  <c:v>0.196035876870155</c:v>
                </c:pt>
                <c:pt idx="3019">
                  <c:v>0.1953125</c:v>
                </c:pt>
                <c:pt idx="3020">
                  <c:v>0.19386574625968897</c:v>
                </c:pt>
                <c:pt idx="3021">
                  <c:v>0.192418977618217</c:v>
                </c:pt>
                <c:pt idx="3022">
                  <c:v>0.191695600748062</c:v>
                </c:pt>
                <c:pt idx="3023">
                  <c:v>0.191695600748062</c:v>
                </c:pt>
                <c:pt idx="3024">
                  <c:v>0.191695600748062</c:v>
                </c:pt>
                <c:pt idx="3025">
                  <c:v>0.20037615299224901</c:v>
                </c:pt>
                <c:pt idx="3026">
                  <c:v>0.20109952986240404</c:v>
                </c:pt>
                <c:pt idx="3027">
                  <c:v>0.19965277612209301</c:v>
                </c:pt>
                <c:pt idx="3028">
                  <c:v>0.19675925374031103</c:v>
                </c:pt>
                <c:pt idx="3029">
                  <c:v>0.193142369389534</c:v>
                </c:pt>
                <c:pt idx="3030">
                  <c:v>0.193142369389534</c:v>
                </c:pt>
                <c:pt idx="3031">
                  <c:v>0.19748263061046603</c:v>
                </c:pt>
                <c:pt idx="3032">
                  <c:v>0.20037615299224901</c:v>
                </c:pt>
                <c:pt idx="3033">
                  <c:v>0.20326969027519204</c:v>
                </c:pt>
                <c:pt idx="3034">
                  <c:v>0.20399305224418601</c:v>
                </c:pt>
                <c:pt idx="3035">
                  <c:v>0.20109952986240404</c:v>
                </c:pt>
                <c:pt idx="3036">
                  <c:v>0.19965277612209301</c:v>
                </c:pt>
                <c:pt idx="3037">
                  <c:v>0.19965277612209301</c:v>
                </c:pt>
                <c:pt idx="3038">
                  <c:v>0.19965277612209301</c:v>
                </c:pt>
                <c:pt idx="3039">
                  <c:v>0.1953125</c:v>
                </c:pt>
                <c:pt idx="3040">
                  <c:v>0.19386574625968897</c:v>
                </c:pt>
                <c:pt idx="3041">
                  <c:v>0.193142369389534</c:v>
                </c:pt>
                <c:pt idx="3042">
                  <c:v>0.19386574625968897</c:v>
                </c:pt>
                <c:pt idx="3043">
                  <c:v>0.19386574625968897</c:v>
                </c:pt>
                <c:pt idx="3044">
                  <c:v>0.196035876870155</c:v>
                </c:pt>
                <c:pt idx="3045">
                  <c:v>0.1953125</c:v>
                </c:pt>
                <c:pt idx="3046">
                  <c:v>0.1953125</c:v>
                </c:pt>
                <c:pt idx="3047">
                  <c:v>0.19386574625968897</c:v>
                </c:pt>
                <c:pt idx="3048">
                  <c:v>0.19386574625968897</c:v>
                </c:pt>
                <c:pt idx="3049">
                  <c:v>0.19386574625968897</c:v>
                </c:pt>
                <c:pt idx="3050">
                  <c:v>0.192418977618217</c:v>
                </c:pt>
                <c:pt idx="3051">
                  <c:v>0.192418977618217</c:v>
                </c:pt>
                <c:pt idx="3052">
                  <c:v>0.19024884700775099</c:v>
                </c:pt>
                <c:pt idx="3053">
                  <c:v>0.18952547013759602</c:v>
                </c:pt>
                <c:pt idx="3054">
                  <c:v>0.18952547013759602</c:v>
                </c:pt>
                <c:pt idx="3055">
                  <c:v>0.18952547013759602</c:v>
                </c:pt>
                <c:pt idx="3056">
                  <c:v>0.18880209326744102</c:v>
                </c:pt>
                <c:pt idx="3057">
                  <c:v>0.18807871639728499</c:v>
                </c:pt>
                <c:pt idx="3058">
                  <c:v>0.18663194775581399</c:v>
                </c:pt>
                <c:pt idx="3059">
                  <c:v>0.18518519401550301</c:v>
                </c:pt>
                <c:pt idx="3060">
                  <c:v>0.18518519401550301</c:v>
                </c:pt>
                <c:pt idx="3061">
                  <c:v>0.18518519401550301</c:v>
                </c:pt>
                <c:pt idx="3062">
                  <c:v>0.18807871639728499</c:v>
                </c:pt>
                <c:pt idx="3063">
                  <c:v>0.18663194775581399</c:v>
                </c:pt>
                <c:pt idx="3064">
                  <c:v>0.18446180224418601</c:v>
                </c:pt>
                <c:pt idx="3065">
                  <c:v>0.18518519401550301</c:v>
                </c:pt>
                <c:pt idx="3066">
                  <c:v>0.18590855598449701</c:v>
                </c:pt>
                <c:pt idx="3067">
                  <c:v>0.18518519401550301</c:v>
                </c:pt>
                <c:pt idx="3068">
                  <c:v>0.18590855598449701</c:v>
                </c:pt>
                <c:pt idx="3069">
                  <c:v>0.18880209326744102</c:v>
                </c:pt>
                <c:pt idx="3070">
                  <c:v>0.18446180224418601</c:v>
                </c:pt>
                <c:pt idx="3071">
                  <c:v>0.18518519401550301</c:v>
                </c:pt>
                <c:pt idx="3072">
                  <c:v>0.18663194775581399</c:v>
                </c:pt>
                <c:pt idx="3073">
                  <c:v>0.18301503360271504</c:v>
                </c:pt>
                <c:pt idx="3074">
                  <c:v>0.18229165673255901</c:v>
                </c:pt>
                <c:pt idx="3075">
                  <c:v>0.18229165673255901</c:v>
                </c:pt>
                <c:pt idx="3076">
                  <c:v>0.18229165673255901</c:v>
                </c:pt>
                <c:pt idx="3077">
                  <c:v>0.18156827986240406</c:v>
                </c:pt>
                <c:pt idx="3078">
                  <c:v>0.18156827986240406</c:v>
                </c:pt>
                <c:pt idx="3079">
                  <c:v>0.18446180224418601</c:v>
                </c:pt>
                <c:pt idx="3080">
                  <c:v>0.18952547013759602</c:v>
                </c:pt>
                <c:pt idx="3081">
                  <c:v>0.18446180224418601</c:v>
                </c:pt>
                <c:pt idx="3082">
                  <c:v>0.18301503360271504</c:v>
                </c:pt>
                <c:pt idx="3083">
                  <c:v>0</c:v>
                </c:pt>
                <c:pt idx="3084">
                  <c:v>0.18229165673255901</c:v>
                </c:pt>
                <c:pt idx="3085">
                  <c:v>0.18446180224418601</c:v>
                </c:pt>
                <c:pt idx="3086">
                  <c:v>0.18301503360271504</c:v>
                </c:pt>
                <c:pt idx="3087">
                  <c:v>0.18156827986240406</c:v>
                </c:pt>
                <c:pt idx="3088">
                  <c:v>0.18229165673255901</c:v>
                </c:pt>
                <c:pt idx="3089">
                  <c:v>0.18446180224418601</c:v>
                </c:pt>
                <c:pt idx="3090">
                  <c:v>0.18807871639728499</c:v>
                </c:pt>
                <c:pt idx="3091">
                  <c:v>0.191695600748062</c:v>
                </c:pt>
                <c:pt idx="3092">
                  <c:v>0.18663194775581399</c:v>
                </c:pt>
                <c:pt idx="3093">
                  <c:v>0.18590855598449701</c:v>
                </c:pt>
                <c:pt idx="3094">
                  <c:v>0.19024884700775099</c:v>
                </c:pt>
                <c:pt idx="3095">
                  <c:v>0.1953125</c:v>
                </c:pt>
                <c:pt idx="3096">
                  <c:v>0.19748263061046603</c:v>
                </c:pt>
                <c:pt idx="3097">
                  <c:v>0.20109952986240404</c:v>
                </c:pt>
                <c:pt idx="3098">
                  <c:v>0.19965277612209301</c:v>
                </c:pt>
                <c:pt idx="3099">
                  <c:v>0.19965277612209301</c:v>
                </c:pt>
                <c:pt idx="3100">
                  <c:v>0.19892939925193803</c:v>
                </c:pt>
                <c:pt idx="3101">
                  <c:v>0.19675925374031103</c:v>
                </c:pt>
                <c:pt idx="3102">
                  <c:v>0.19675925374031103</c:v>
                </c:pt>
                <c:pt idx="3103">
                  <c:v>0.20037615299224901</c:v>
                </c:pt>
                <c:pt idx="3104">
                  <c:v>0.19675925374031103</c:v>
                </c:pt>
                <c:pt idx="3105">
                  <c:v>0.193142369389534</c:v>
                </c:pt>
                <c:pt idx="3106">
                  <c:v>0.193142369389534</c:v>
                </c:pt>
                <c:pt idx="3107">
                  <c:v>0.196035876870155</c:v>
                </c:pt>
                <c:pt idx="3108">
                  <c:v>0.1953125</c:v>
                </c:pt>
                <c:pt idx="3109">
                  <c:v>0.196035876870155</c:v>
                </c:pt>
                <c:pt idx="3110">
                  <c:v>0.19892939925193803</c:v>
                </c:pt>
                <c:pt idx="3111">
                  <c:v>0.1953125</c:v>
                </c:pt>
                <c:pt idx="3112">
                  <c:v>0.19386574625968897</c:v>
                </c:pt>
                <c:pt idx="3113">
                  <c:v>0.19386574625968897</c:v>
                </c:pt>
                <c:pt idx="3114">
                  <c:v>0.20037615299224901</c:v>
                </c:pt>
                <c:pt idx="3115">
                  <c:v>0.20326969027519204</c:v>
                </c:pt>
                <c:pt idx="3116">
                  <c:v>0.19892939925193803</c:v>
                </c:pt>
                <c:pt idx="3117">
                  <c:v>0.19748263061046603</c:v>
                </c:pt>
                <c:pt idx="3118">
                  <c:v>0.20037615299224901</c:v>
                </c:pt>
                <c:pt idx="3119">
                  <c:v>0.20254628360271504</c:v>
                </c:pt>
                <c:pt idx="3120">
                  <c:v>0.20109952986240404</c:v>
                </c:pt>
                <c:pt idx="3121">
                  <c:v>0.20254628360271504</c:v>
                </c:pt>
                <c:pt idx="3122">
                  <c:v>0.20326969027519204</c:v>
                </c:pt>
                <c:pt idx="3123">
                  <c:v>0.20037615299224901</c:v>
                </c:pt>
                <c:pt idx="3124">
                  <c:v>0.19675925374031103</c:v>
                </c:pt>
                <c:pt idx="3125">
                  <c:v>0.196035876870155</c:v>
                </c:pt>
                <c:pt idx="3126">
                  <c:v>0.19675925374031103</c:v>
                </c:pt>
                <c:pt idx="3127">
                  <c:v>0.19892939925193803</c:v>
                </c:pt>
                <c:pt idx="3128">
                  <c:v>0.19748263061046603</c:v>
                </c:pt>
                <c:pt idx="3129">
                  <c:v>0.19675925374031103</c:v>
                </c:pt>
                <c:pt idx="3130">
                  <c:v>0.19386574625968897</c:v>
                </c:pt>
                <c:pt idx="3131">
                  <c:v>0.192418977618217</c:v>
                </c:pt>
                <c:pt idx="3132">
                  <c:v>0.191695600748062</c:v>
                </c:pt>
                <c:pt idx="3133">
                  <c:v>0.192418977618217</c:v>
                </c:pt>
                <c:pt idx="3134">
                  <c:v>0.19386574625968897</c:v>
                </c:pt>
                <c:pt idx="3135">
                  <c:v>0.193142369389534</c:v>
                </c:pt>
                <c:pt idx="3136">
                  <c:v>0.193142369389534</c:v>
                </c:pt>
                <c:pt idx="3137">
                  <c:v>0.191695600748062</c:v>
                </c:pt>
                <c:pt idx="3138">
                  <c:v>0.191695600748062</c:v>
                </c:pt>
                <c:pt idx="3139">
                  <c:v>0.19024884700775099</c:v>
                </c:pt>
                <c:pt idx="3140">
                  <c:v>0.18807871639728499</c:v>
                </c:pt>
                <c:pt idx="3141">
                  <c:v>0.18663194775581399</c:v>
                </c:pt>
                <c:pt idx="3142">
                  <c:v>0.18590855598449701</c:v>
                </c:pt>
                <c:pt idx="3143">
                  <c:v>0.18518519401550301</c:v>
                </c:pt>
                <c:pt idx="3144">
                  <c:v>0.18518519401550301</c:v>
                </c:pt>
                <c:pt idx="3145">
                  <c:v>0.18590855598449701</c:v>
                </c:pt>
                <c:pt idx="3146">
                  <c:v>0.18663194775581399</c:v>
                </c:pt>
                <c:pt idx="3147">
                  <c:v>0.18807871639728499</c:v>
                </c:pt>
                <c:pt idx="3148">
                  <c:v>0.18880209326744102</c:v>
                </c:pt>
                <c:pt idx="3149">
                  <c:v>0.18880209326744102</c:v>
                </c:pt>
                <c:pt idx="3150">
                  <c:v>0.18807871639728499</c:v>
                </c:pt>
                <c:pt idx="3151">
                  <c:v>0.18590855598449701</c:v>
                </c:pt>
                <c:pt idx="3152">
                  <c:v>0.18518519401550301</c:v>
                </c:pt>
                <c:pt idx="3153">
                  <c:v>0.18446180224418601</c:v>
                </c:pt>
                <c:pt idx="3154">
                  <c:v>0.18446180224418601</c:v>
                </c:pt>
                <c:pt idx="3155">
                  <c:v>0.18518519401550301</c:v>
                </c:pt>
                <c:pt idx="3156">
                  <c:v>0.18590855598449701</c:v>
                </c:pt>
                <c:pt idx="3157">
                  <c:v>0.18663194775581399</c:v>
                </c:pt>
                <c:pt idx="3158">
                  <c:v>0.18590855598449701</c:v>
                </c:pt>
                <c:pt idx="3159">
                  <c:v>0.18663194775581399</c:v>
                </c:pt>
                <c:pt idx="3160">
                  <c:v>0.18807871639728499</c:v>
                </c:pt>
                <c:pt idx="3161">
                  <c:v>0.18807871639728499</c:v>
                </c:pt>
                <c:pt idx="3162">
                  <c:v>0.18880209326744102</c:v>
                </c:pt>
                <c:pt idx="3163">
                  <c:v>0.18590855598449701</c:v>
                </c:pt>
                <c:pt idx="3164">
                  <c:v>0.18518519401550301</c:v>
                </c:pt>
                <c:pt idx="3165">
                  <c:v>0.18229165673255901</c:v>
                </c:pt>
                <c:pt idx="3166">
                  <c:v>0.18156827986240406</c:v>
                </c:pt>
                <c:pt idx="3167">
                  <c:v>0.18301503360271504</c:v>
                </c:pt>
                <c:pt idx="3168">
                  <c:v>0.18446180224418601</c:v>
                </c:pt>
                <c:pt idx="3169">
                  <c:v>0.18590855598449701</c:v>
                </c:pt>
                <c:pt idx="3170">
                  <c:v>0.18518519401550301</c:v>
                </c:pt>
                <c:pt idx="3171">
                  <c:v>0.18590855598449701</c:v>
                </c:pt>
                <c:pt idx="3172">
                  <c:v>0.18663194775581399</c:v>
                </c:pt>
                <c:pt idx="3173">
                  <c:v>0.18663194775581399</c:v>
                </c:pt>
                <c:pt idx="3174">
                  <c:v>0.18880209326744102</c:v>
                </c:pt>
                <c:pt idx="3175">
                  <c:v>0.18518519401550301</c:v>
                </c:pt>
                <c:pt idx="3176">
                  <c:v>0.18518519401550301</c:v>
                </c:pt>
                <c:pt idx="3177">
                  <c:v>0.18590855598449701</c:v>
                </c:pt>
                <c:pt idx="3178">
                  <c:v>0.18518519401550301</c:v>
                </c:pt>
                <c:pt idx="3179">
                  <c:v>0.18663194775581399</c:v>
                </c:pt>
                <c:pt idx="3180">
                  <c:v>0.18518519401550301</c:v>
                </c:pt>
                <c:pt idx="3181">
                  <c:v>0.18518519401550301</c:v>
                </c:pt>
                <c:pt idx="3182">
                  <c:v>0.18301503360271504</c:v>
                </c:pt>
                <c:pt idx="3183">
                  <c:v>0.18229165673255901</c:v>
                </c:pt>
                <c:pt idx="3184">
                  <c:v>0.18301503360271504</c:v>
                </c:pt>
                <c:pt idx="3185">
                  <c:v>0.18663194775581399</c:v>
                </c:pt>
                <c:pt idx="3186">
                  <c:v>0.17867477238178298</c:v>
                </c:pt>
                <c:pt idx="3187">
                  <c:v>0.17795138061046606</c:v>
                </c:pt>
                <c:pt idx="3188">
                  <c:v>0.17867477238178298</c:v>
                </c:pt>
                <c:pt idx="3189">
                  <c:v>0.17867477238178298</c:v>
                </c:pt>
                <c:pt idx="3190">
                  <c:v>0.17867477238178298</c:v>
                </c:pt>
                <c:pt idx="3191">
                  <c:v>0.17867477238178298</c:v>
                </c:pt>
                <c:pt idx="3192">
                  <c:v>0.17867477238178298</c:v>
                </c:pt>
                <c:pt idx="3193">
                  <c:v>0.17939814925193803</c:v>
                </c:pt>
                <c:pt idx="3194">
                  <c:v>0.17867477238178298</c:v>
                </c:pt>
                <c:pt idx="3195">
                  <c:v>0.17795138061046606</c:v>
                </c:pt>
                <c:pt idx="3196">
                  <c:v>0.17722800374031103</c:v>
                </c:pt>
                <c:pt idx="3197">
                  <c:v>0.17578125000000003</c:v>
                </c:pt>
                <c:pt idx="3198">
                  <c:v>0.17578125000000003</c:v>
                </c:pt>
                <c:pt idx="3199">
                  <c:v>0.17795138061046606</c:v>
                </c:pt>
                <c:pt idx="3200">
                  <c:v>0.17578125000000003</c:v>
                </c:pt>
                <c:pt idx="3201">
                  <c:v>0.175057873129845</c:v>
                </c:pt>
                <c:pt idx="3202">
                  <c:v>0.17578125000000003</c:v>
                </c:pt>
                <c:pt idx="3203">
                  <c:v>0.17795138061046606</c:v>
                </c:pt>
                <c:pt idx="3204">
                  <c:v>0.17867477238178298</c:v>
                </c:pt>
                <c:pt idx="3205">
                  <c:v>0.17795138061046606</c:v>
                </c:pt>
                <c:pt idx="3206">
                  <c:v>0.17867477238178298</c:v>
                </c:pt>
                <c:pt idx="3207">
                  <c:v>0.17939814925193803</c:v>
                </c:pt>
                <c:pt idx="3208">
                  <c:v>0.17722800374031103</c:v>
                </c:pt>
                <c:pt idx="3209">
                  <c:v>0.17795138061046606</c:v>
                </c:pt>
                <c:pt idx="3210">
                  <c:v>0.17867477238178298</c:v>
                </c:pt>
                <c:pt idx="3211">
                  <c:v>0.17867477238178298</c:v>
                </c:pt>
                <c:pt idx="3212">
                  <c:v>0.17795138061046606</c:v>
                </c:pt>
                <c:pt idx="3213">
                  <c:v>0.17939814925193803</c:v>
                </c:pt>
                <c:pt idx="3214">
                  <c:v>0.18229165673255901</c:v>
                </c:pt>
                <c:pt idx="3215">
                  <c:v>0.18301503360271504</c:v>
                </c:pt>
                <c:pt idx="3216">
                  <c:v>0.18229165673255901</c:v>
                </c:pt>
                <c:pt idx="3217">
                  <c:v>0.18229165673255901</c:v>
                </c:pt>
                <c:pt idx="3218">
                  <c:v>0.18301503360271504</c:v>
                </c:pt>
                <c:pt idx="3219">
                  <c:v>0.18446180224418601</c:v>
                </c:pt>
                <c:pt idx="3220">
                  <c:v>0.18446180224418601</c:v>
                </c:pt>
                <c:pt idx="3221">
                  <c:v>0.18301503360271504</c:v>
                </c:pt>
                <c:pt idx="3222">
                  <c:v>0.18301503360271504</c:v>
                </c:pt>
                <c:pt idx="3223">
                  <c:v>0.18301503360271504</c:v>
                </c:pt>
                <c:pt idx="3224">
                  <c:v>0.18229165673255901</c:v>
                </c:pt>
                <c:pt idx="3225">
                  <c:v>0.18301503360271504</c:v>
                </c:pt>
                <c:pt idx="3226">
                  <c:v>0.18301503360271504</c:v>
                </c:pt>
                <c:pt idx="3227">
                  <c:v>0.18446180224418601</c:v>
                </c:pt>
                <c:pt idx="3228">
                  <c:v>0.18156827986240406</c:v>
                </c:pt>
                <c:pt idx="3229">
                  <c:v>0.18156827986240406</c:v>
                </c:pt>
                <c:pt idx="3230">
                  <c:v>0.17939814925193803</c:v>
                </c:pt>
                <c:pt idx="3231">
                  <c:v>0.17939814925193803</c:v>
                </c:pt>
                <c:pt idx="3232">
                  <c:v>0.17939814925193803</c:v>
                </c:pt>
                <c:pt idx="3233">
                  <c:v>0.17939814925193803</c:v>
                </c:pt>
                <c:pt idx="3234">
                  <c:v>0.17939814925193803</c:v>
                </c:pt>
                <c:pt idx="3235">
                  <c:v>0.17867477238178298</c:v>
                </c:pt>
                <c:pt idx="3236">
                  <c:v>0</c:v>
                </c:pt>
                <c:pt idx="3237">
                  <c:v>0.18084490299224903</c:v>
                </c:pt>
                <c:pt idx="3238">
                  <c:v>0.17939814925193803</c:v>
                </c:pt>
                <c:pt idx="3239">
                  <c:v>0.17939814925193803</c:v>
                </c:pt>
                <c:pt idx="3240">
                  <c:v>0.17939814925193803</c:v>
                </c:pt>
                <c:pt idx="3241">
                  <c:v>0.17867477238178298</c:v>
                </c:pt>
                <c:pt idx="3242">
                  <c:v>0.17867477238178298</c:v>
                </c:pt>
                <c:pt idx="3243">
                  <c:v>0.17867477238178298</c:v>
                </c:pt>
                <c:pt idx="3244">
                  <c:v>0.18229165673255901</c:v>
                </c:pt>
                <c:pt idx="3245">
                  <c:v>0.18084490299224903</c:v>
                </c:pt>
                <c:pt idx="3246">
                  <c:v>0.17795138061046606</c:v>
                </c:pt>
                <c:pt idx="3247">
                  <c:v>0.17722800374031103</c:v>
                </c:pt>
                <c:pt idx="3248">
                  <c:v>0.17795138061046606</c:v>
                </c:pt>
                <c:pt idx="3249">
                  <c:v>0.17939814925193803</c:v>
                </c:pt>
                <c:pt idx="3250">
                  <c:v>0.18156827986240406</c:v>
                </c:pt>
                <c:pt idx="3251">
                  <c:v>0.18229165673255901</c:v>
                </c:pt>
                <c:pt idx="3252">
                  <c:v>0.18518519401550301</c:v>
                </c:pt>
                <c:pt idx="3253">
                  <c:v>0.18446180224418601</c:v>
                </c:pt>
                <c:pt idx="3254">
                  <c:v>0.18301503360271504</c:v>
                </c:pt>
                <c:pt idx="3255">
                  <c:v>0.18446180224418601</c:v>
                </c:pt>
                <c:pt idx="3256">
                  <c:v>0.18301503360271504</c:v>
                </c:pt>
                <c:pt idx="3257">
                  <c:v>0.18446180224418601</c:v>
                </c:pt>
                <c:pt idx="3258">
                  <c:v>0.18229165673255901</c:v>
                </c:pt>
                <c:pt idx="3259">
                  <c:v>0.18446180224418601</c:v>
                </c:pt>
                <c:pt idx="3260">
                  <c:v>0.18446180224418601</c:v>
                </c:pt>
                <c:pt idx="3261">
                  <c:v>0.18446180224418601</c:v>
                </c:pt>
                <c:pt idx="3262">
                  <c:v>0.18446180224418601</c:v>
                </c:pt>
                <c:pt idx="3263">
                  <c:v>0.18301503360271504</c:v>
                </c:pt>
                <c:pt idx="3264">
                  <c:v>0.18156827986240406</c:v>
                </c:pt>
                <c:pt idx="3265">
                  <c:v>0.18229165673255901</c:v>
                </c:pt>
                <c:pt idx="3266">
                  <c:v>0.18301503360271504</c:v>
                </c:pt>
                <c:pt idx="3267">
                  <c:v>0.18156827986240406</c:v>
                </c:pt>
                <c:pt idx="3268">
                  <c:v>0.18156827986240406</c:v>
                </c:pt>
                <c:pt idx="3269">
                  <c:v>0.18229165673255901</c:v>
                </c:pt>
                <c:pt idx="3270">
                  <c:v>0.18590855598449701</c:v>
                </c:pt>
                <c:pt idx="3271">
                  <c:v>0.18880209326744102</c:v>
                </c:pt>
                <c:pt idx="3272">
                  <c:v>0.18518519401550301</c:v>
                </c:pt>
                <c:pt idx="3273">
                  <c:v>0.18446180224418601</c:v>
                </c:pt>
                <c:pt idx="3274">
                  <c:v>0.18446180224418601</c:v>
                </c:pt>
                <c:pt idx="3275">
                  <c:v>0.18446180224418601</c:v>
                </c:pt>
                <c:pt idx="3276">
                  <c:v>0.18301503360271504</c:v>
                </c:pt>
                <c:pt idx="3277">
                  <c:v>0.18301503360271504</c:v>
                </c:pt>
                <c:pt idx="3278">
                  <c:v>0.18301503360271504</c:v>
                </c:pt>
                <c:pt idx="3279">
                  <c:v>0.18229165673255901</c:v>
                </c:pt>
                <c:pt idx="3280">
                  <c:v>0.18229165673255901</c:v>
                </c:pt>
                <c:pt idx="3281">
                  <c:v>0.18229165673255901</c:v>
                </c:pt>
                <c:pt idx="3282">
                  <c:v>0.18301503360271504</c:v>
                </c:pt>
                <c:pt idx="3283">
                  <c:v>0.18229165673255901</c:v>
                </c:pt>
                <c:pt idx="3284">
                  <c:v>0.18156827986240406</c:v>
                </c:pt>
                <c:pt idx="3285">
                  <c:v>0.18229165673255901</c:v>
                </c:pt>
                <c:pt idx="3286">
                  <c:v>0.18156827986240406</c:v>
                </c:pt>
                <c:pt idx="3287">
                  <c:v>0.18229165673255901</c:v>
                </c:pt>
                <c:pt idx="3288">
                  <c:v>0.18301503360271504</c:v>
                </c:pt>
                <c:pt idx="3289">
                  <c:v>0.18663194775581399</c:v>
                </c:pt>
                <c:pt idx="3290">
                  <c:v>0.18952547013759602</c:v>
                </c:pt>
                <c:pt idx="3291">
                  <c:v>0.18807871639728499</c:v>
                </c:pt>
                <c:pt idx="3292">
                  <c:v>0.18807871639728499</c:v>
                </c:pt>
                <c:pt idx="3293">
                  <c:v>0.18880209326744102</c:v>
                </c:pt>
                <c:pt idx="3294">
                  <c:v>0.18807871639728499</c:v>
                </c:pt>
                <c:pt idx="3295">
                  <c:v>0.18663194775581399</c:v>
                </c:pt>
                <c:pt idx="3296">
                  <c:v>0.18590855598449701</c:v>
                </c:pt>
                <c:pt idx="3297">
                  <c:v>0.18590855598449701</c:v>
                </c:pt>
                <c:pt idx="3298">
                  <c:v>0.18518519401550301</c:v>
                </c:pt>
                <c:pt idx="3299">
                  <c:v>0.18301503360271504</c:v>
                </c:pt>
                <c:pt idx="3300">
                  <c:v>0.18229165673255901</c:v>
                </c:pt>
                <c:pt idx="3301">
                  <c:v>0.18156827986240406</c:v>
                </c:pt>
                <c:pt idx="3302">
                  <c:v>0.18229165673255901</c:v>
                </c:pt>
                <c:pt idx="3303">
                  <c:v>0.18301503360271504</c:v>
                </c:pt>
                <c:pt idx="3304">
                  <c:v>0.18229165673255901</c:v>
                </c:pt>
                <c:pt idx="3305">
                  <c:v>0.18229165673255901</c:v>
                </c:pt>
                <c:pt idx="3306">
                  <c:v>0.18156827986240406</c:v>
                </c:pt>
                <c:pt idx="3307">
                  <c:v>0.18301503360271504</c:v>
                </c:pt>
                <c:pt idx="3308">
                  <c:v>0.18446180224418601</c:v>
                </c:pt>
                <c:pt idx="3309">
                  <c:v>0.18518519401550301</c:v>
                </c:pt>
                <c:pt idx="3310">
                  <c:v>0.19024884700775099</c:v>
                </c:pt>
                <c:pt idx="3311">
                  <c:v>0.19024884700775099</c:v>
                </c:pt>
                <c:pt idx="3312">
                  <c:v>0.191695600748062</c:v>
                </c:pt>
                <c:pt idx="3313">
                  <c:v>0.1953125</c:v>
                </c:pt>
                <c:pt idx="3314">
                  <c:v>0.20254628360271504</c:v>
                </c:pt>
                <c:pt idx="3315">
                  <c:v>0.20616319775581399</c:v>
                </c:pt>
                <c:pt idx="3316">
                  <c:v>0.19965277612209301</c:v>
                </c:pt>
                <c:pt idx="3317">
                  <c:v>0.1953125</c:v>
                </c:pt>
                <c:pt idx="3318">
                  <c:v>0.1953125</c:v>
                </c:pt>
                <c:pt idx="3319">
                  <c:v>0.19386574625968897</c:v>
                </c:pt>
                <c:pt idx="3320">
                  <c:v>0.193142369389534</c:v>
                </c:pt>
                <c:pt idx="3321">
                  <c:v>0.191695600748062</c:v>
                </c:pt>
                <c:pt idx="3322">
                  <c:v>0.19024884700775099</c:v>
                </c:pt>
                <c:pt idx="3323">
                  <c:v>0.191695600748062</c:v>
                </c:pt>
                <c:pt idx="3324">
                  <c:v>0.192418977618217</c:v>
                </c:pt>
                <c:pt idx="3325">
                  <c:v>0.19024884700775099</c:v>
                </c:pt>
                <c:pt idx="3326">
                  <c:v>0.18880209326744102</c:v>
                </c:pt>
                <c:pt idx="3327">
                  <c:v>0.18880209326744102</c:v>
                </c:pt>
                <c:pt idx="3328">
                  <c:v>0.18880209326744102</c:v>
                </c:pt>
                <c:pt idx="3329">
                  <c:v>0.18663194775581399</c:v>
                </c:pt>
                <c:pt idx="3330">
                  <c:v>0.18590855598449701</c:v>
                </c:pt>
                <c:pt idx="3331">
                  <c:v>0.18663194775581399</c:v>
                </c:pt>
                <c:pt idx="3332">
                  <c:v>0.18807871639728499</c:v>
                </c:pt>
                <c:pt idx="3333">
                  <c:v>0.18301503360271504</c:v>
                </c:pt>
                <c:pt idx="3334">
                  <c:v>0.18156827986240406</c:v>
                </c:pt>
                <c:pt idx="3335">
                  <c:v>0.18084490299224903</c:v>
                </c:pt>
                <c:pt idx="3336">
                  <c:v>0.17867477238178298</c:v>
                </c:pt>
                <c:pt idx="3337">
                  <c:v>0.17867477238178298</c:v>
                </c:pt>
                <c:pt idx="3338">
                  <c:v>0.17867477238178298</c:v>
                </c:pt>
                <c:pt idx="3339">
                  <c:v>0.17722800374031103</c:v>
                </c:pt>
                <c:pt idx="3340">
                  <c:v>0.17722800374031103</c:v>
                </c:pt>
                <c:pt idx="3341">
                  <c:v>0.17867477238178298</c:v>
                </c:pt>
                <c:pt idx="3342">
                  <c:v>0.17795138061046606</c:v>
                </c:pt>
                <c:pt idx="3343">
                  <c:v>0.17795138061046606</c:v>
                </c:pt>
                <c:pt idx="3344">
                  <c:v>0.17795138061046606</c:v>
                </c:pt>
                <c:pt idx="3345">
                  <c:v>0.174334496259689</c:v>
                </c:pt>
                <c:pt idx="3346">
                  <c:v>0.17216435074806202</c:v>
                </c:pt>
                <c:pt idx="3347">
                  <c:v>0.173611119389534</c:v>
                </c:pt>
                <c:pt idx="3348">
                  <c:v>0.174334496259689</c:v>
                </c:pt>
                <c:pt idx="3349">
                  <c:v>0.173611119389534</c:v>
                </c:pt>
                <c:pt idx="3350">
                  <c:v>0.17071759700775099</c:v>
                </c:pt>
                <c:pt idx="3351">
                  <c:v>0.17071759700775099</c:v>
                </c:pt>
                <c:pt idx="3352">
                  <c:v>0.17144097387790702</c:v>
                </c:pt>
                <c:pt idx="3353">
                  <c:v>0.17144097387790702</c:v>
                </c:pt>
                <c:pt idx="3354">
                  <c:v>0.17722800374031103</c:v>
                </c:pt>
                <c:pt idx="3355">
                  <c:v>0.175057873129845</c:v>
                </c:pt>
                <c:pt idx="3356">
                  <c:v>0.173611119389534</c:v>
                </c:pt>
                <c:pt idx="3357">
                  <c:v>0.174334496259689</c:v>
                </c:pt>
                <c:pt idx="3358">
                  <c:v>0.173611119389534</c:v>
                </c:pt>
                <c:pt idx="3359">
                  <c:v>0.173611119389534</c:v>
                </c:pt>
                <c:pt idx="3360">
                  <c:v>0.173611119389534</c:v>
                </c:pt>
                <c:pt idx="3361">
                  <c:v>0.174334496259689</c:v>
                </c:pt>
                <c:pt idx="3362">
                  <c:v>0.173611119389534</c:v>
                </c:pt>
                <c:pt idx="3363">
                  <c:v>0.17144097387790702</c:v>
                </c:pt>
                <c:pt idx="3364">
                  <c:v>0.17144097387790702</c:v>
                </c:pt>
                <c:pt idx="3365">
                  <c:v>0.17216435074806202</c:v>
                </c:pt>
                <c:pt idx="3366">
                  <c:v>0.17144097387790702</c:v>
                </c:pt>
                <c:pt idx="3367">
                  <c:v>0.17071759700775099</c:v>
                </c:pt>
                <c:pt idx="3368">
                  <c:v>0.17071759700775099</c:v>
                </c:pt>
                <c:pt idx="3369">
                  <c:v>0.17071759700775099</c:v>
                </c:pt>
                <c:pt idx="3370">
                  <c:v>0.17144097387790702</c:v>
                </c:pt>
                <c:pt idx="3371">
                  <c:v>0.17071759700775099</c:v>
                </c:pt>
                <c:pt idx="3372">
                  <c:v>0.17071759700775099</c:v>
                </c:pt>
                <c:pt idx="3373">
                  <c:v>0.17216435074806202</c:v>
                </c:pt>
                <c:pt idx="3374">
                  <c:v>0.16854746639728502</c:v>
                </c:pt>
                <c:pt idx="3375">
                  <c:v>0.16782405972480796</c:v>
                </c:pt>
                <c:pt idx="3376">
                  <c:v>0.16782405972480796</c:v>
                </c:pt>
                <c:pt idx="3377">
                  <c:v>0.16710069775581396</c:v>
                </c:pt>
                <c:pt idx="3378">
                  <c:v>0.16710069775581396</c:v>
                </c:pt>
                <c:pt idx="3379">
                  <c:v>0.16782405972480796</c:v>
                </c:pt>
                <c:pt idx="3380">
                  <c:v>0.16782405972480796</c:v>
                </c:pt>
                <c:pt idx="3381">
                  <c:v>0.16854746639728502</c:v>
                </c:pt>
                <c:pt idx="3382">
                  <c:v>0.16710069775581396</c:v>
                </c:pt>
                <c:pt idx="3383">
                  <c:v>0.16637730598449699</c:v>
                </c:pt>
                <c:pt idx="3384">
                  <c:v>0.16782405972480796</c:v>
                </c:pt>
                <c:pt idx="3385">
                  <c:v>0.16854746639728502</c:v>
                </c:pt>
                <c:pt idx="3386">
                  <c:v>0.16999422013759602</c:v>
                </c:pt>
                <c:pt idx="3387">
                  <c:v>0.16999422013759602</c:v>
                </c:pt>
                <c:pt idx="3388">
                  <c:v>0.16999422013759602</c:v>
                </c:pt>
                <c:pt idx="3389">
                  <c:v>0.16710069775581396</c:v>
                </c:pt>
                <c:pt idx="3390">
                  <c:v>0.16710069775581396</c:v>
                </c:pt>
                <c:pt idx="3391">
                  <c:v>0.16854746639728502</c:v>
                </c:pt>
                <c:pt idx="3392">
                  <c:v>0.16854746639728502</c:v>
                </c:pt>
                <c:pt idx="3393">
                  <c:v>0.16854746639728502</c:v>
                </c:pt>
                <c:pt idx="3394">
                  <c:v>0.17216435074806202</c:v>
                </c:pt>
                <c:pt idx="3395">
                  <c:v>0.174334496259689</c:v>
                </c:pt>
                <c:pt idx="3396">
                  <c:v>0.17722800374031103</c:v>
                </c:pt>
                <c:pt idx="3397">
                  <c:v>0.17939814925193803</c:v>
                </c:pt>
                <c:pt idx="3398">
                  <c:v>0.17939814925193803</c:v>
                </c:pt>
                <c:pt idx="3399">
                  <c:v>0.17722800374031103</c:v>
                </c:pt>
                <c:pt idx="3400">
                  <c:v>0.175057873129845</c:v>
                </c:pt>
                <c:pt idx="3401">
                  <c:v>0</c:v>
                </c:pt>
                <c:pt idx="3402">
                  <c:v>0.17795138061046606</c:v>
                </c:pt>
                <c:pt idx="3403">
                  <c:v>0.18229165673255901</c:v>
                </c:pt>
                <c:pt idx="3404">
                  <c:v>0.17795138061046606</c:v>
                </c:pt>
                <c:pt idx="3405">
                  <c:v>0.175057873129845</c:v>
                </c:pt>
                <c:pt idx="3406">
                  <c:v>0.17578125000000003</c:v>
                </c:pt>
                <c:pt idx="3407">
                  <c:v>0.17578125000000003</c:v>
                </c:pt>
                <c:pt idx="3408">
                  <c:v>0.17578125000000003</c:v>
                </c:pt>
                <c:pt idx="3409">
                  <c:v>0.17939814925193803</c:v>
                </c:pt>
                <c:pt idx="3410">
                  <c:v>0.18084490299224903</c:v>
                </c:pt>
                <c:pt idx="3411">
                  <c:v>0.17722800374031103</c:v>
                </c:pt>
                <c:pt idx="3412">
                  <c:v>0.173611119389534</c:v>
                </c:pt>
                <c:pt idx="3413">
                  <c:v>0.17216435074806202</c:v>
                </c:pt>
                <c:pt idx="3414">
                  <c:v>0.174334496259689</c:v>
                </c:pt>
                <c:pt idx="3415">
                  <c:v>0.174334496259689</c:v>
                </c:pt>
                <c:pt idx="3416">
                  <c:v>0.174334496259689</c:v>
                </c:pt>
                <c:pt idx="3417">
                  <c:v>0.17578125000000003</c:v>
                </c:pt>
                <c:pt idx="3418">
                  <c:v>0.17722800374031103</c:v>
                </c:pt>
                <c:pt idx="3419">
                  <c:v>0.17578125000000003</c:v>
                </c:pt>
                <c:pt idx="3420">
                  <c:v>0.173611119389534</c:v>
                </c:pt>
                <c:pt idx="3421">
                  <c:v>0.173611119389534</c:v>
                </c:pt>
                <c:pt idx="3422">
                  <c:v>0.173611119389534</c:v>
                </c:pt>
                <c:pt idx="3423">
                  <c:v>0.174334496259689</c:v>
                </c:pt>
                <c:pt idx="3424">
                  <c:v>0.17795138061046606</c:v>
                </c:pt>
                <c:pt idx="3425">
                  <c:v>0.17578125000000003</c:v>
                </c:pt>
                <c:pt idx="3426">
                  <c:v>0.174334496259689</c:v>
                </c:pt>
                <c:pt idx="3427">
                  <c:v>0.175057873129845</c:v>
                </c:pt>
                <c:pt idx="3428">
                  <c:v>0.174334496259689</c:v>
                </c:pt>
                <c:pt idx="3429">
                  <c:v>0.17071759700775099</c:v>
                </c:pt>
                <c:pt idx="3430">
                  <c:v>0.17071759700775099</c:v>
                </c:pt>
                <c:pt idx="3431">
                  <c:v>0.173611119389534</c:v>
                </c:pt>
                <c:pt idx="3432">
                  <c:v>0.17578125000000003</c:v>
                </c:pt>
                <c:pt idx="3433">
                  <c:v>0.17216435074806202</c:v>
                </c:pt>
                <c:pt idx="3434">
                  <c:v>0.17144097387790702</c:v>
                </c:pt>
                <c:pt idx="3435">
                  <c:v>0.17144097387790702</c:v>
                </c:pt>
                <c:pt idx="3436">
                  <c:v>0.16854746639728502</c:v>
                </c:pt>
                <c:pt idx="3437">
                  <c:v>0.16854746639728502</c:v>
                </c:pt>
                <c:pt idx="3438">
                  <c:v>0.16782405972480796</c:v>
                </c:pt>
                <c:pt idx="3439">
                  <c:v>0.16637730598449699</c:v>
                </c:pt>
                <c:pt idx="3440">
                  <c:v>0.16637730598449699</c:v>
                </c:pt>
                <c:pt idx="3441">
                  <c:v>0.16493055224418599</c:v>
                </c:pt>
                <c:pt idx="3442">
                  <c:v>0.16420719027519204</c:v>
                </c:pt>
                <c:pt idx="3443">
                  <c:v>0.16276040673255901</c:v>
                </c:pt>
                <c:pt idx="3444">
                  <c:v>0.16059027612209303</c:v>
                </c:pt>
                <c:pt idx="3445">
                  <c:v>0.16059027612209303</c:v>
                </c:pt>
                <c:pt idx="3446">
                  <c:v>0.16059027612209303</c:v>
                </c:pt>
                <c:pt idx="3447">
                  <c:v>0.16059027612209303</c:v>
                </c:pt>
                <c:pt idx="3448">
                  <c:v>0.16059027612209303</c:v>
                </c:pt>
                <c:pt idx="3449">
                  <c:v>0.16276040673255901</c:v>
                </c:pt>
                <c:pt idx="3450">
                  <c:v>0.16420719027519204</c:v>
                </c:pt>
                <c:pt idx="3451">
                  <c:v>0.16276040673255901</c:v>
                </c:pt>
                <c:pt idx="3452">
                  <c:v>0.16131365299224901</c:v>
                </c:pt>
                <c:pt idx="3453">
                  <c:v>0.15769675374031103</c:v>
                </c:pt>
                <c:pt idx="3454">
                  <c:v>0.15697337687015503</c:v>
                </c:pt>
                <c:pt idx="3455">
                  <c:v>0.15697337687015503</c:v>
                </c:pt>
                <c:pt idx="3456">
                  <c:v>0.15697337687015503</c:v>
                </c:pt>
                <c:pt idx="3457">
                  <c:v>0.15625000000000003</c:v>
                </c:pt>
                <c:pt idx="3458">
                  <c:v>0.15407985448837302</c:v>
                </c:pt>
                <c:pt idx="3459">
                  <c:v>0.15407985448837302</c:v>
                </c:pt>
                <c:pt idx="3460">
                  <c:v>0.15625000000000003</c:v>
                </c:pt>
                <c:pt idx="3461">
                  <c:v>0.15697337687015503</c:v>
                </c:pt>
                <c:pt idx="3462">
                  <c:v>0.15769675374031103</c:v>
                </c:pt>
                <c:pt idx="3463">
                  <c:v>0.15986689925193803</c:v>
                </c:pt>
                <c:pt idx="3464">
                  <c:v>0.15769675374031103</c:v>
                </c:pt>
                <c:pt idx="3465">
                  <c:v>0.15769675374031103</c:v>
                </c:pt>
                <c:pt idx="3466">
                  <c:v>0.15625000000000003</c:v>
                </c:pt>
                <c:pt idx="3467">
                  <c:v>0.15697337687015503</c:v>
                </c:pt>
                <c:pt idx="3468">
                  <c:v>0.159143522381783</c:v>
                </c:pt>
                <c:pt idx="3469">
                  <c:v>0.16059027612209303</c:v>
                </c:pt>
                <c:pt idx="3470">
                  <c:v>0.15986689925193803</c:v>
                </c:pt>
                <c:pt idx="3471">
                  <c:v>0.159143522381783</c:v>
                </c:pt>
                <c:pt idx="3472">
                  <c:v>0.15986689925193803</c:v>
                </c:pt>
                <c:pt idx="3473">
                  <c:v>0.16637730598449699</c:v>
                </c:pt>
                <c:pt idx="3474">
                  <c:v>0.16710069775581396</c:v>
                </c:pt>
                <c:pt idx="3475">
                  <c:v>0.16420719027519204</c:v>
                </c:pt>
                <c:pt idx="3476">
                  <c:v>0.15769675374031103</c:v>
                </c:pt>
                <c:pt idx="3477">
                  <c:v>0.155526623129845</c:v>
                </c:pt>
                <c:pt idx="3478">
                  <c:v>0.15407985448837302</c:v>
                </c:pt>
                <c:pt idx="3479">
                  <c:v>0.15407985448837302</c:v>
                </c:pt>
                <c:pt idx="3480">
                  <c:v>0.153356477618217</c:v>
                </c:pt>
                <c:pt idx="3481">
                  <c:v>0.15263310074806202</c:v>
                </c:pt>
                <c:pt idx="3482">
                  <c:v>0.15190972387790702</c:v>
                </c:pt>
                <c:pt idx="3483">
                  <c:v>0.15263310074806202</c:v>
                </c:pt>
                <c:pt idx="3484">
                  <c:v>0.15046297013759602</c:v>
                </c:pt>
                <c:pt idx="3485">
                  <c:v>0.14973957836627999</c:v>
                </c:pt>
                <c:pt idx="3486">
                  <c:v>0.14973957836627999</c:v>
                </c:pt>
                <c:pt idx="3487">
                  <c:v>0.15190972387790702</c:v>
                </c:pt>
                <c:pt idx="3488">
                  <c:v>0.153356477618217</c:v>
                </c:pt>
                <c:pt idx="3489">
                  <c:v>0.15407985448837302</c:v>
                </c:pt>
                <c:pt idx="3490">
                  <c:v>0.153356477618217</c:v>
                </c:pt>
                <c:pt idx="3491">
                  <c:v>0.153356477618217</c:v>
                </c:pt>
                <c:pt idx="3492">
                  <c:v>0.15263310074806202</c:v>
                </c:pt>
                <c:pt idx="3493">
                  <c:v>0.153356477618217</c:v>
                </c:pt>
                <c:pt idx="3494">
                  <c:v>0.155526623129845</c:v>
                </c:pt>
                <c:pt idx="3495">
                  <c:v>0.15407985448837302</c:v>
                </c:pt>
                <c:pt idx="3496">
                  <c:v>0.153356477618217</c:v>
                </c:pt>
                <c:pt idx="3497">
                  <c:v>0.153356477618217</c:v>
                </c:pt>
                <c:pt idx="3498">
                  <c:v>0.15407985448837302</c:v>
                </c:pt>
                <c:pt idx="3499">
                  <c:v>0.15263310074806202</c:v>
                </c:pt>
                <c:pt idx="3500">
                  <c:v>0.15190972387790702</c:v>
                </c:pt>
                <c:pt idx="3501">
                  <c:v>0.15190972387790702</c:v>
                </c:pt>
                <c:pt idx="3502">
                  <c:v>0.15046297013759602</c:v>
                </c:pt>
                <c:pt idx="3503">
                  <c:v>0.15046297013759602</c:v>
                </c:pt>
                <c:pt idx="3504">
                  <c:v>0.15046297013759602</c:v>
                </c:pt>
                <c:pt idx="3505">
                  <c:v>0.153356477618217</c:v>
                </c:pt>
                <c:pt idx="3506">
                  <c:v>0.155526623129845</c:v>
                </c:pt>
                <c:pt idx="3507">
                  <c:v>0.15407985448837302</c:v>
                </c:pt>
                <c:pt idx="3508">
                  <c:v>0.15407985448837302</c:v>
                </c:pt>
                <c:pt idx="3509">
                  <c:v>0.155526623129845</c:v>
                </c:pt>
                <c:pt idx="3510">
                  <c:v>0.155526623129845</c:v>
                </c:pt>
                <c:pt idx="3511">
                  <c:v>0.15625000000000003</c:v>
                </c:pt>
                <c:pt idx="3512">
                  <c:v>0.155526623129845</c:v>
                </c:pt>
                <c:pt idx="3513">
                  <c:v>0.15407985448837302</c:v>
                </c:pt>
                <c:pt idx="3514">
                  <c:v>0.153356477618217</c:v>
                </c:pt>
                <c:pt idx="3515">
                  <c:v>0.15190972387790702</c:v>
                </c:pt>
                <c:pt idx="3516">
                  <c:v>0.15046297013759602</c:v>
                </c:pt>
                <c:pt idx="3517">
                  <c:v>0.15046297013759602</c:v>
                </c:pt>
                <c:pt idx="3518">
                  <c:v>0.15046297013759602</c:v>
                </c:pt>
                <c:pt idx="3519">
                  <c:v>0.14973957836627999</c:v>
                </c:pt>
                <c:pt idx="3520">
                  <c:v>0.14973957836627999</c:v>
                </c:pt>
                <c:pt idx="3521">
                  <c:v>0.14973957836627999</c:v>
                </c:pt>
                <c:pt idx="3522">
                  <c:v>0.14973957836627999</c:v>
                </c:pt>
                <c:pt idx="3523">
                  <c:v>0.15046297013759602</c:v>
                </c:pt>
                <c:pt idx="3524">
                  <c:v>0.14973957836627999</c:v>
                </c:pt>
                <c:pt idx="3525">
                  <c:v>0.14901620149612405</c:v>
                </c:pt>
                <c:pt idx="3526">
                  <c:v>0.14829282462596899</c:v>
                </c:pt>
                <c:pt idx="3527">
                  <c:v>0.14973957836627999</c:v>
                </c:pt>
                <c:pt idx="3528">
                  <c:v>0.15190972387790702</c:v>
                </c:pt>
                <c:pt idx="3529">
                  <c:v>0.15046297013759602</c:v>
                </c:pt>
                <c:pt idx="3530">
                  <c:v>0.14901620149612405</c:v>
                </c:pt>
                <c:pt idx="3531">
                  <c:v>0.14684605598449701</c:v>
                </c:pt>
                <c:pt idx="3532">
                  <c:v>0.14684605598449701</c:v>
                </c:pt>
                <c:pt idx="3533">
                  <c:v>0.14612269401550299</c:v>
                </c:pt>
                <c:pt idx="3534">
                  <c:v>0.14684605598449701</c:v>
                </c:pt>
                <c:pt idx="3535">
                  <c:v>0.14829282462596899</c:v>
                </c:pt>
                <c:pt idx="3536">
                  <c:v>0.14684605598449701</c:v>
                </c:pt>
                <c:pt idx="3537">
                  <c:v>0.14612269401550299</c:v>
                </c:pt>
                <c:pt idx="3538">
                  <c:v>0.14612269401550299</c:v>
                </c:pt>
                <c:pt idx="3539">
                  <c:v>0.14684605598449701</c:v>
                </c:pt>
                <c:pt idx="3540">
                  <c:v>0.14684605598449701</c:v>
                </c:pt>
                <c:pt idx="3541">
                  <c:v>0.14684605598449701</c:v>
                </c:pt>
                <c:pt idx="3542">
                  <c:v>0.14539930224418601</c:v>
                </c:pt>
                <c:pt idx="3543">
                  <c:v>0.14467592537403098</c:v>
                </c:pt>
                <c:pt idx="3544">
                  <c:v>0.14467592537403098</c:v>
                </c:pt>
                <c:pt idx="3545">
                  <c:v>0.14539930224418601</c:v>
                </c:pt>
                <c:pt idx="3546">
                  <c:v>0.14539930224418601</c:v>
                </c:pt>
                <c:pt idx="3547">
                  <c:v>0.14612269401550299</c:v>
                </c:pt>
                <c:pt idx="3548">
                  <c:v>0.14612269401550299</c:v>
                </c:pt>
                <c:pt idx="3549">
                  <c:v>0.14612269401550299</c:v>
                </c:pt>
                <c:pt idx="3550">
                  <c:v>0.14539930224418601</c:v>
                </c:pt>
                <c:pt idx="3551">
                  <c:v>0.14467592537403098</c:v>
                </c:pt>
                <c:pt idx="3552">
                  <c:v>0.14612269401550299</c:v>
                </c:pt>
                <c:pt idx="3553">
                  <c:v>0.14973957836627999</c:v>
                </c:pt>
                <c:pt idx="3554">
                  <c:v>0.14539930224418601</c:v>
                </c:pt>
                <c:pt idx="3555">
                  <c:v>0.14539930224418601</c:v>
                </c:pt>
                <c:pt idx="3556">
                  <c:v>0.14684605598449701</c:v>
                </c:pt>
                <c:pt idx="3557">
                  <c:v>0.15046297013759602</c:v>
                </c:pt>
                <c:pt idx="3558">
                  <c:v>0.155526623129845</c:v>
                </c:pt>
                <c:pt idx="3559">
                  <c:v>0.15769675374031103</c:v>
                </c:pt>
                <c:pt idx="3560">
                  <c:v>0.15769675374031103</c:v>
                </c:pt>
                <c:pt idx="3561">
                  <c:v>0.16131365299224901</c:v>
                </c:pt>
                <c:pt idx="3562">
                  <c:v>0.16131365299224901</c:v>
                </c:pt>
                <c:pt idx="3563">
                  <c:v>0.16059027612209303</c:v>
                </c:pt>
                <c:pt idx="3564">
                  <c:v>0.16059027612209303</c:v>
                </c:pt>
                <c:pt idx="3565">
                  <c:v>0.15625000000000003</c:v>
                </c:pt>
                <c:pt idx="3566">
                  <c:v>0.15407985448837302</c:v>
                </c:pt>
                <c:pt idx="3567">
                  <c:v>0.15769675374031103</c:v>
                </c:pt>
                <c:pt idx="3568">
                  <c:v>0.15407985448837302</c:v>
                </c:pt>
                <c:pt idx="3569">
                  <c:v>0.15046297013759602</c:v>
                </c:pt>
                <c:pt idx="3570">
                  <c:v>0.15046297013759602</c:v>
                </c:pt>
                <c:pt idx="3571">
                  <c:v>0.15046297013759602</c:v>
                </c:pt>
                <c:pt idx="3572">
                  <c:v>0.15263310074806202</c:v>
                </c:pt>
                <c:pt idx="3573">
                  <c:v>0.15625000000000003</c:v>
                </c:pt>
                <c:pt idx="3574">
                  <c:v>0.15625000000000003</c:v>
                </c:pt>
                <c:pt idx="3575">
                  <c:v>0.155526623129845</c:v>
                </c:pt>
                <c:pt idx="3576">
                  <c:v>0.153356477618217</c:v>
                </c:pt>
                <c:pt idx="3577">
                  <c:v>0.14973957836627999</c:v>
                </c:pt>
                <c:pt idx="3578">
                  <c:v>0.14901620149612405</c:v>
                </c:pt>
                <c:pt idx="3579">
                  <c:v>0.14973957836627999</c:v>
                </c:pt>
                <c:pt idx="3580">
                  <c:v>0</c:v>
                </c:pt>
                <c:pt idx="3581">
                  <c:v>0</c:v>
                </c:pt>
                <c:pt idx="3582">
                  <c:v>0.14973957836627999</c:v>
                </c:pt>
                <c:pt idx="3583">
                  <c:v>0.14973957836627999</c:v>
                </c:pt>
                <c:pt idx="3584">
                  <c:v>0.14684605598449701</c:v>
                </c:pt>
                <c:pt idx="3585">
                  <c:v>0.14684605598449701</c:v>
                </c:pt>
                <c:pt idx="3586">
                  <c:v>0.14612269401550299</c:v>
                </c:pt>
                <c:pt idx="3587">
                  <c:v>0.14322917163372001</c:v>
                </c:pt>
                <c:pt idx="3588">
                  <c:v>0.14250577986240404</c:v>
                </c:pt>
                <c:pt idx="3589">
                  <c:v>0.14250577986240404</c:v>
                </c:pt>
                <c:pt idx="3590">
                  <c:v>0.14539930224418601</c:v>
                </c:pt>
                <c:pt idx="3591">
                  <c:v>0.14829282462596899</c:v>
                </c:pt>
                <c:pt idx="3592">
                  <c:v>0.15190972387790702</c:v>
                </c:pt>
                <c:pt idx="3593">
                  <c:v>0.14684605598449701</c:v>
                </c:pt>
                <c:pt idx="3594">
                  <c:v>0.14612269401550299</c:v>
                </c:pt>
                <c:pt idx="3595">
                  <c:v>0.14901620149612405</c:v>
                </c:pt>
                <c:pt idx="3596">
                  <c:v>0.14612269401550299</c:v>
                </c:pt>
                <c:pt idx="3597">
                  <c:v>0.14178240299224903</c:v>
                </c:pt>
                <c:pt idx="3598">
                  <c:v>0.139612272381783</c:v>
                </c:pt>
                <c:pt idx="3599">
                  <c:v>0.14178240299224903</c:v>
                </c:pt>
                <c:pt idx="3600">
                  <c:v>0.14322917163372001</c:v>
                </c:pt>
                <c:pt idx="3601">
                  <c:v>0.14467592537403098</c:v>
                </c:pt>
                <c:pt idx="3602">
                  <c:v>0.14539930224418601</c:v>
                </c:pt>
                <c:pt idx="3603">
                  <c:v>0.14539930224418601</c:v>
                </c:pt>
                <c:pt idx="3604">
                  <c:v>0.14467592537403098</c:v>
                </c:pt>
                <c:pt idx="3605">
                  <c:v>0.14467592537403098</c:v>
                </c:pt>
                <c:pt idx="3606">
                  <c:v>0.14105902612209303</c:v>
                </c:pt>
                <c:pt idx="3607">
                  <c:v>0.14105902612209303</c:v>
                </c:pt>
                <c:pt idx="3608">
                  <c:v>0.14105902612209303</c:v>
                </c:pt>
                <c:pt idx="3609">
                  <c:v>0.14178240299224903</c:v>
                </c:pt>
                <c:pt idx="3610">
                  <c:v>0.14105902612209303</c:v>
                </c:pt>
                <c:pt idx="3611">
                  <c:v>0.14105902612209303</c:v>
                </c:pt>
                <c:pt idx="3612">
                  <c:v>0.139612272381783</c:v>
                </c:pt>
                <c:pt idx="3613">
                  <c:v>0.14250577986240404</c:v>
                </c:pt>
                <c:pt idx="3614">
                  <c:v>0.139612272381783</c:v>
                </c:pt>
                <c:pt idx="3615">
                  <c:v>0.13888889551162703</c:v>
                </c:pt>
                <c:pt idx="3616">
                  <c:v>0.13744212687015503</c:v>
                </c:pt>
                <c:pt idx="3617">
                  <c:v>0.13599537312984503</c:v>
                </c:pt>
                <c:pt idx="3618">
                  <c:v>0.138165518641472</c:v>
                </c:pt>
                <c:pt idx="3619">
                  <c:v>0.13888889551162703</c:v>
                </c:pt>
                <c:pt idx="3620">
                  <c:v>0.138165518641472</c:v>
                </c:pt>
                <c:pt idx="3621">
                  <c:v>0.138165518641472</c:v>
                </c:pt>
                <c:pt idx="3622">
                  <c:v>0.13599537312984503</c:v>
                </c:pt>
                <c:pt idx="3623">
                  <c:v>0.13599537312984503</c:v>
                </c:pt>
                <c:pt idx="3624">
                  <c:v>0.13599537312984503</c:v>
                </c:pt>
                <c:pt idx="3625">
                  <c:v>0.13599537312984503</c:v>
                </c:pt>
                <c:pt idx="3626">
                  <c:v>0.13599537312984503</c:v>
                </c:pt>
                <c:pt idx="3627">
                  <c:v>0.135271981358528</c:v>
                </c:pt>
                <c:pt idx="3628">
                  <c:v>0.13454860448837302</c:v>
                </c:pt>
                <c:pt idx="3629">
                  <c:v>0.135271981358528</c:v>
                </c:pt>
                <c:pt idx="3630">
                  <c:v>0.135271981358528</c:v>
                </c:pt>
                <c:pt idx="3631">
                  <c:v>0.13382522761821697</c:v>
                </c:pt>
                <c:pt idx="3632">
                  <c:v>0.13237847387790699</c:v>
                </c:pt>
                <c:pt idx="3633">
                  <c:v>0.13237847387790699</c:v>
                </c:pt>
                <c:pt idx="3634">
                  <c:v>0.13382522761821697</c:v>
                </c:pt>
                <c:pt idx="3635">
                  <c:v>0.13382522761821697</c:v>
                </c:pt>
                <c:pt idx="3636">
                  <c:v>0.13382522761821697</c:v>
                </c:pt>
                <c:pt idx="3637">
                  <c:v>0.135271981358528</c:v>
                </c:pt>
                <c:pt idx="3638">
                  <c:v>0.135271981358528</c:v>
                </c:pt>
                <c:pt idx="3639">
                  <c:v>0.135271981358528</c:v>
                </c:pt>
                <c:pt idx="3640">
                  <c:v>0.138165518641472</c:v>
                </c:pt>
                <c:pt idx="3641">
                  <c:v>0.14250577986240404</c:v>
                </c:pt>
                <c:pt idx="3642">
                  <c:v>0.13744212687015503</c:v>
                </c:pt>
                <c:pt idx="3643">
                  <c:v>0.138165518641472</c:v>
                </c:pt>
                <c:pt idx="3644">
                  <c:v>0.14105902612209303</c:v>
                </c:pt>
                <c:pt idx="3645">
                  <c:v>0.13888889551162703</c:v>
                </c:pt>
                <c:pt idx="3646">
                  <c:v>0.13888889551162703</c:v>
                </c:pt>
                <c:pt idx="3647">
                  <c:v>0.139612272381783</c:v>
                </c:pt>
                <c:pt idx="3648">
                  <c:v>0.13888889551162703</c:v>
                </c:pt>
                <c:pt idx="3649">
                  <c:v>0.139612272381783</c:v>
                </c:pt>
                <c:pt idx="3650">
                  <c:v>0.14105902612209303</c:v>
                </c:pt>
                <c:pt idx="3651">
                  <c:v>0.14178240299224903</c:v>
                </c:pt>
                <c:pt idx="3652">
                  <c:v>0.14250577986240404</c:v>
                </c:pt>
                <c:pt idx="3653">
                  <c:v>0.14467592537403098</c:v>
                </c:pt>
                <c:pt idx="3654">
                  <c:v>0.14322917163372001</c:v>
                </c:pt>
                <c:pt idx="3655">
                  <c:v>0.14250577986240404</c:v>
                </c:pt>
                <c:pt idx="3656">
                  <c:v>0.14322917163372001</c:v>
                </c:pt>
                <c:pt idx="3657">
                  <c:v>0.14322917163372001</c:v>
                </c:pt>
                <c:pt idx="3658">
                  <c:v>0.14539930224418601</c:v>
                </c:pt>
                <c:pt idx="3659">
                  <c:v>0.14684605598449701</c:v>
                </c:pt>
                <c:pt idx="3660">
                  <c:v>0.14612269401550299</c:v>
                </c:pt>
                <c:pt idx="3661">
                  <c:v>0.14467592537403098</c:v>
                </c:pt>
                <c:pt idx="3662">
                  <c:v>0.14250577986240404</c:v>
                </c:pt>
                <c:pt idx="3663">
                  <c:v>0.14250577986240404</c:v>
                </c:pt>
                <c:pt idx="3664">
                  <c:v>0.14322917163372001</c:v>
                </c:pt>
                <c:pt idx="3665">
                  <c:v>0.14250577986240404</c:v>
                </c:pt>
                <c:pt idx="3666">
                  <c:v>0.14322917163372001</c:v>
                </c:pt>
                <c:pt idx="3667">
                  <c:v>0.14467592537403098</c:v>
                </c:pt>
                <c:pt idx="3668">
                  <c:v>0.14322917163372001</c:v>
                </c:pt>
                <c:pt idx="3669">
                  <c:v>0.14322917163372001</c:v>
                </c:pt>
                <c:pt idx="3670">
                  <c:v>0.14322917163372001</c:v>
                </c:pt>
                <c:pt idx="3671">
                  <c:v>0.14467592537403098</c:v>
                </c:pt>
                <c:pt idx="3672">
                  <c:v>0.14322917163372001</c:v>
                </c:pt>
                <c:pt idx="3673">
                  <c:v>0.14178240299224903</c:v>
                </c:pt>
                <c:pt idx="3674">
                  <c:v>0.14250577986240404</c:v>
                </c:pt>
                <c:pt idx="3675">
                  <c:v>0.14178240299224903</c:v>
                </c:pt>
                <c:pt idx="3676">
                  <c:v>0.14250577986240404</c:v>
                </c:pt>
                <c:pt idx="3677">
                  <c:v>0.14467592537403098</c:v>
                </c:pt>
                <c:pt idx="3678">
                  <c:v>0.14901620149612405</c:v>
                </c:pt>
                <c:pt idx="3679">
                  <c:v>0.14973957836627999</c:v>
                </c:pt>
                <c:pt idx="3680">
                  <c:v>0.14829282462596899</c:v>
                </c:pt>
                <c:pt idx="3681">
                  <c:v>0.14684605598449701</c:v>
                </c:pt>
                <c:pt idx="3682">
                  <c:v>0.14829282462596899</c:v>
                </c:pt>
                <c:pt idx="3683">
                  <c:v>0.15046297013759602</c:v>
                </c:pt>
                <c:pt idx="3684">
                  <c:v>0.14901620149612405</c:v>
                </c:pt>
                <c:pt idx="3685">
                  <c:v>0.14829282462596899</c:v>
                </c:pt>
                <c:pt idx="3686">
                  <c:v>0.15046297013759602</c:v>
                </c:pt>
                <c:pt idx="3687">
                  <c:v>0.14829282462596899</c:v>
                </c:pt>
                <c:pt idx="3688">
                  <c:v>0.14901620149612405</c:v>
                </c:pt>
                <c:pt idx="3689">
                  <c:v>0.15046297013759602</c:v>
                </c:pt>
                <c:pt idx="3690">
                  <c:v>0.14901620149612405</c:v>
                </c:pt>
                <c:pt idx="3691">
                  <c:v>0.14829282462596899</c:v>
                </c:pt>
                <c:pt idx="3692">
                  <c:v>0.14829282462596899</c:v>
                </c:pt>
                <c:pt idx="3693">
                  <c:v>0.14322917163372001</c:v>
                </c:pt>
                <c:pt idx="3694">
                  <c:v>0.14539930224418601</c:v>
                </c:pt>
                <c:pt idx="3695">
                  <c:v>0.14612269401550299</c:v>
                </c:pt>
                <c:pt idx="3696">
                  <c:v>0.14467592537403098</c:v>
                </c:pt>
                <c:pt idx="3697">
                  <c:v>0.14539930224418601</c:v>
                </c:pt>
                <c:pt idx="3698">
                  <c:v>0.14684605598449701</c:v>
                </c:pt>
                <c:pt idx="3699">
                  <c:v>0.14684605598449701</c:v>
                </c:pt>
                <c:pt idx="3700">
                  <c:v>0.14539930224418601</c:v>
                </c:pt>
                <c:pt idx="3701">
                  <c:v>0.14250577986240404</c:v>
                </c:pt>
                <c:pt idx="3702">
                  <c:v>0.14178240299224903</c:v>
                </c:pt>
                <c:pt idx="3703">
                  <c:v>0.14178240299224903</c:v>
                </c:pt>
                <c:pt idx="3704">
                  <c:v>0.14250577986240404</c:v>
                </c:pt>
                <c:pt idx="3705">
                  <c:v>0.14322917163372001</c:v>
                </c:pt>
                <c:pt idx="3706">
                  <c:v>0.14250577986240404</c:v>
                </c:pt>
                <c:pt idx="3707">
                  <c:v>0.14250577986240404</c:v>
                </c:pt>
                <c:pt idx="3708">
                  <c:v>0.14250577986240404</c:v>
                </c:pt>
                <c:pt idx="3709">
                  <c:v>0.14467592537403098</c:v>
                </c:pt>
                <c:pt idx="3710">
                  <c:v>0.14250577986240404</c:v>
                </c:pt>
                <c:pt idx="3711">
                  <c:v>0.14178240299224903</c:v>
                </c:pt>
                <c:pt idx="3712">
                  <c:v>0.14105902612209303</c:v>
                </c:pt>
                <c:pt idx="3713">
                  <c:v>0.14250577986240404</c:v>
                </c:pt>
                <c:pt idx="3714">
                  <c:v>0.14105902612209303</c:v>
                </c:pt>
                <c:pt idx="3715">
                  <c:v>0.14250577986240404</c:v>
                </c:pt>
                <c:pt idx="3716">
                  <c:v>0.14178240299224903</c:v>
                </c:pt>
                <c:pt idx="3717">
                  <c:v>0.14105902612209303</c:v>
                </c:pt>
                <c:pt idx="3718">
                  <c:v>0.14178240299224903</c:v>
                </c:pt>
                <c:pt idx="3719">
                  <c:v>0.14178240299224903</c:v>
                </c:pt>
                <c:pt idx="3720">
                  <c:v>0.14178240299224903</c:v>
                </c:pt>
                <c:pt idx="3721">
                  <c:v>0.14322917163372001</c:v>
                </c:pt>
                <c:pt idx="3722">
                  <c:v>0.14322917163372001</c:v>
                </c:pt>
                <c:pt idx="3723">
                  <c:v>0.14105902612209303</c:v>
                </c:pt>
                <c:pt idx="3724">
                  <c:v>0.14105902612209303</c:v>
                </c:pt>
                <c:pt idx="3725">
                  <c:v>0.14105902612209303</c:v>
                </c:pt>
                <c:pt idx="3726">
                  <c:v>0.13888889551162703</c:v>
                </c:pt>
                <c:pt idx="3727">
                  <c:v>0.138165518641472</c:v>
                </c:pt>
                <c:pt idx="3728">
                  <c:v>0.13888889551162703</c:v>
                </c:pt>
                <c:pt idx="3729">
                  <c:v>0.14178240299224903</c:v>
                </c:pt>
                <c:pt idx="3730">
                  <c:v>0.14105902612209303</c:v>
                </c:pt>
                <c:pt idx="3731">
                  <c:v>0.139612272381783</c:v>
                </c:pt>
                <c:pt idx="3732">
                  <c:v>0.14105902612209303</c:v>
                </c:pt>
                <c:pt idx="3733">
                  <c:v>0.13744212687015503</c:v>
                </c:pt>
                <c:pt idx="3734">
                  <c:v>0.13599537312984503</c:v>
                </c:pt>
                <c:pt idx="3735">
                  <c:v>0.13888889551162703</c:v>
                </c:pt>
                <c:pt idx="3736">
                  <c:v>0.13888889551162703</c:v>
                </c:pt>
                <c:pt idx="3737">
                  <c:v>0.13744212687015503</c:v>
                </c:pt>
                <c:pt idx="3738">
                  <c:v>0.13744212687015503</c:v>
                </c:pt>
                <c:pt idx="3739">
                  <c:v>0.13888889551162703</c:v>
                </c:pt>
                <c:pt idx="3740">
                  <c:v>0.139612272381783</c:v>
                </c:pt>
                <c:pt idx="3741">
                  <c:v>0.135271981358528</c:v>
                </c:pt>
                <c:pt idx="3742">
                  <c:v>0.135271981358528</c:v>
                </c:pt>
                <c:pt idx="3743">
                  <c:v>0.13744212687015503</c:v>
                </c:pt>
                <c:pt idx="3744">
                  <c:v>0.13599537312984503</c:v>
                </c:pt>
                <c:pt idx="3745">
                  <c:v>0.13454860448837302</c:v>
                </c:pt>
                <c:pt idx="3746">
                  <c:v>0.135271981358528</c:v>
                </c:pt>
                <c:pt idx="3747">
                  <c:v>0.135271981358528</c:v>
                </c:pt>
                <c:pt idx="3748">
                  <c:v>0</c:v>
                </c:pt>
                <c:pt idx="3749">
                  <c:v>0</c:v>
                </c:pt>
                <c:pt idx="3750">
                  <c:v>0.13599537312984503</c:v>
                </c:pt>
                <c:pt idx="3751">
                  <c:v>0.13599537312984503</c:v>
                </c:pt>
                <c:pt idx="3752">
                  <c:v>0.13599537312984503</c:v>
                </c:pt>
                <c:pt idx="3753">
                  <c:v>0.13599537312984503</c:v>
                </c:pt>
                <c:pt idx="3754">
                  <c:v>0.135271981358528</c:v>
                </c:pt>
                <c:pt idx="3755">
                  <c:v>0.135271981358528</c:v>
                </c:pt>
                <c:pt idx="3756">
                  <c:v>0.13382522761821697</c:v>
                </c:pt>
                <c:pt idx="3757">
                  <c:v>0.13382522761821697</c:v>
                </c:pt>
                <c:pt idx="3758">
                  <c:v>0.13382522761821697</c:v>
                </c:pt>
                <c:pt idx="3759">
                  <c:v>0.13454860448837302</c:v>
                </c:pt>
                <c:pt idx="3760">
                  <c:v>0.13237847387790699</c:v>
                </c:pt>
                <c:pt idx="3761">
                  <c:v>0.13165509700775097</c:v>
                </c:pt>
                <c:pt idx="3762">
                  <c:v>0.13382522761821697</c:v>
                </c:pt>
                <c:pt idx="3763">
                  <c:v>0.13382522761821697</c:v>
                </c:pt>
                <c:pt idx="3764">
                  <c:v>0.13382522761821697</c:v>
                </c:pt>
                <c:pt idx="3765">
                  <c:v>0.135271981358528</c:v>
                </c:pt>
                <c:pt idx="3766">
                  <c:v>0.13382522761821697</c:v>
                </c:pt>
                <c:pt idx="3767">
                  <c:v>0.13382522761821697</c:v>
                </c:pt>
                <c:pt idx="3768">
                  <c:v>0.13382522761821697</c:v>
                </c:pt>
                <c:pt idx="3769">
                  <c:v>0.13237847387790699</c:v>
                </c:pt>
                <c:pt idx="3770">
                  <c:v>0.13237847387790699</c:v>
                </c:pt>
                <c:pt idx="3771">
                  <c:v>0.13454860448837302</c:v>
                </c:pt>
                <c:pt idx="3772">
                  <c:v>0.13382522761821697</c:v>
                </c:pt>
                <c:pt idx="3773">
                  <c:v>0.13382522761821697</c:v>
                </c:pt>
                <c:pt idx="3774">
                  <c:v>0.13454860448837302</c:v>
                </c:pt>
                <c:pt idx="3775">
                  <c:v>0.13454860448837302</c:v>
                </c:pt>
                <c:pt idx="3776">
                  <c:v>0.135271981358528</c:v>
                </c:pt>
                <c:pt idx="3777">
                  <c:v>0.13599537312984503</c:v>
                </c:pt>
                <c:pt idx="3778">
                  <c:v>0.13599537312984503</c:v>
                </c:pt>
                <c:pt idx="3779">
                  <c:v>0.13599537312984503</c:v>
                </c:pt>
                <c:pt idx="3780">
                  <c:v>0.14250577986240404</c:v>
                </c:pt>
                <c:pt idx="3781">
                  <c:v>0.14178240299224903</c:v>
                </c:pt>
                <c:pt idx="3782">
                  <c:v>0.14178240299224903</c:v>
                </c:pt>
                <c:pt idx="3783">
                  <c:v>0.14322917163372001</c:v>
                </c:pt>
                <c:pt idx="3784">
                  <c:v>0.14322917163372001</c:v>
                </c:pt>
                <c:pt idx="3785">
                  <c:v>0.14105902612209303</c:v>
                </c:pt>
                <c:pt idx="3786">
                  <c:v>0.139612272381783</c:v>
                </c:pt>
                <c:pt idx="3787">
                  <c:v>0.14105902612209303</c:v>
                </c:pt>
                <c:pt idx="3788">
                  <c:v>0.139612272381783</c:v>
                </c:pt>
                <c:pt idx="3789">
                  <c:v>0.14105902612209303</c:v>
                </c:pt>
                <c:pt idx="3790">
                  <c:v>0.14250577986240404</c:v>
                </c:pt>
                <c:pt idx="3791">
                  <c:v>0.14467592537403098</c:v>
                </c:pt>
                <c:pt idx="3792">
                  <c:v>0.14612269401550299</c:v>
                </c:pt>
                <c:pt idx="3793">
                  <c:v>0.14612269401550299</c:v>
                </c:pt>
                <c:pt idx="3794">
                  <c:v>0.15407985448837302</c:v>
                </c:pt>
                <c:pt idx="3795">
                  <c:v>0.15697337687015503</c:v>
                </c:pt>
                <c:pt idx="3796">
                  <c:v>0.15697337687015503</c:v>
                </c:pt>
                <c:pt idx="3797">
                  <c:v>0.15407985448837302</c:v>
                </c:pt>
                <c:pt idx="3798">
                  <c:v>0.15190972387790702</c:v>
                </c:pt>
                <c:pt idx="3799">
                  <c:v>0.15190972387790702</c:v>
                </c:pt>
                <c:pt idx="3800">
                  <c:v>0.15263310074806202</c:v>
                </c:pt>
                <c:pt idx="3801">
                  <c:v>0.14829282462596899</c:v>
                </c:pt>
                <c:pt idx="3802">
                  <c:v>0.14829282462596899</c:v>
                </c:pt>
                <c:pt idx="3803">
                  <c:v>0.14612269401550299</c:v>
                </c:pt>
                <c:pt idx="3804">
                  <c:v>0.14612269401550299</c:v>
                </c:pt>
                <c:pt idx="3805">
                  <c:v>0.14612269401550299</c:v>
                </c:pt>
                <c:pt idx="3806">
                  <c:v>0.14684605598449701</c:v>
                </c:pt>
                <c:pt idx="3807">
                  <c:v>0.14684605598449701</c:v>
                </c:pt>
                <c:pt idx="3808">
                  <c:v>0.14829282462596899</c:v>
                </c:pt>
                <c:pt idx="3809">
                  <c:v>0.14901620149612405</c:v>
                </c:pt>
                <c:pt idx="3810">
                  <c:v>0.14901620149612405</c:v>
                </c:pt>
                <c:pt idx="3811">
                  <c:v>0.15046297013759602</c:v>
                </c:pt>
                <c:pt idx="3812">
                  <c:v>0.14973957836627999</c:v>
                </c:pt>
                <c:pt idx="3813">
                  <c:v>0.14829282462596899</c:v>
                </c:pt>
                <c:pt idx="3814">
                  <c:v>0.14829282462596899</c:v>
                </c:pt>
                <c:pt idx="3815">
                  <c:v>0.14829282462596899</c:v>
                </c:pt>
                <c:pt idx="3816">
                  <c:v>0.14684605598449701</c:v>
                </c:pt>
                <c:pt idx="3817">
                  <c:v>0.14684605598449701</c:v>
                </c:pt>
                <c:pt idx="3818">
                  <c:v>0.14539930224418601</c:v>
                </c:pt>
                <c:pt idx="3819">
                  <c:v>0.14539930224418601</c:v>
                </c:pt>
                <c:pt idx="3820">
                  <c:v>0.14829282462596899</c:v>
                </c:pt>
                <c:pt idx="3821">
                  <c:v>0.14901620149612405</c:v>
                </c:pt>
                <c:pt idx="3822">
                  <c:v>0.14684605598449701</c:v>
                </c:pt>
                <c:pt idx="3823">
                  <c:v>0.14539930224418601</c:v>
                </c:pt>
                <c:pt idx="3824">
                  <c:v>0.14539930224418601</c:v>
                </c:pt>
                <c:pt idx="3825">
                  <c:v>0.14612269401550299</c:v>
                </c:pt>
                <c:pt idx="3826">
                  <c:v>0.14539930224418601</c:v>
                </c:pt>
                <c:pt idx="3827">
                  <c:v>0.14539930224418601</c:v>
                </c:pt>
                <c:pt idx="3828">
                  <c:v>0.14467592537403098</c:v>
                </c:pt>
                <c:pt idx="3829">
                  <c:v>0.14467592537403098</c:v>
                </c:pt>
                <c:pt idx="3830">
                  <c:v>0.14684605598449701</c:v>
                </c:pt>
                <c:pt idx="3831">
                  <c:v>0.14612269401550299</c:v>
                </c:pt>
                <c:pt idx="3832">
                  <c:v>0.14467592537403098</c:v>
                </c:pt>
                <c:pt idx="3833">
                  <c:v>0.14467592537403098</c:v>
                </c:pt>
                <c:pt idx="3834">
                  <c:v>0.14539930224418601</c:v>
                </c:pt>
                <c:pt idx="3835">
                  <c:v>0.14539930224418601</c:v>
                </c:pt>
                <c:pt idx="3836">
                  <c:v>0.14684605598449701</c:v>
                </c:pt>
                <c:pt idx="3837">
                  <c:v>0.14684605598449701</c:v>
                </c:pt>
                <c:pt idx="3838">
                  <c:v>0.14612269401550299</c:v>
                </c:pt>
                <c:pt idx="3839">
                  <c:v>0.14467592537403098</c:v>
                </c:pt>
                <c:pt idx="3840">
                  <c:v>0.14322917163372001</c:v>
                </c:pt>
                <c:pt idx="3841">
                  <c:v>0.14612269401550299</c:v>
                </c:pt>
                <c:pt idx="3842">
                  <c:v>0.14467592537403098</c:v>
                </c:pt>
                <c:pt idx="3843">
                  <c:v>0.14250577986240404</c:v>
                </c:pt>
                <c:pt idx="3844">
                  <c:v>0.14178240299224903</c:v>
                </c:pt>
                <c:pt idx="3845">
                  <c:v>0.14467592537403098</c:v>
                </c:pt>
                <c:pt idx="3846">
                  <c:v>0.14612269401550299</c:v>
                </c:pt>
                <c:pt idx="3847">
                  <c:v>0.14178240299224903</c:v>
                </c:pt>
                <c:pt idx="3848">
                  <c:v>0.14250577986240404</c:v>
                </c:pt>
                <c:pt idx="3849">
                  <c:v>0.14178240299224903</c:v>
                </c:pt>
                <c:pt idx="3850">
                  <c:v>0.139612272381783</c:v>
                </c:pt>
                <c:pt idx="3851">
                  <c:v>0.14105902612209303</c:v>
                </c:pt>
                <c:pt idx="3852">
                  <c:v>0.14105902612209303</c:v>
                </c:pt>
                <c:pt idx="3853">
                  <c:v>0.139612272381783</c:v>
                </c:pt>
                <c:pt idx="3854">
                  <c:v>0.14178240299224903</c:v>
                </c:pt>
                <c:pt idx="3855">
                  <c:v>0.139612272381783</c:v>
                </c:pt>
                <c:pt idx="3856">
                  <c:v>0.14105902612209303</c:v>
                </c:pt>
                <c:pt idx="3857">
                  <c:v>0.14105902612209303</c:v>
                </c:pt>
                <c:pt idx="3858">
                  <c:v>0.139612272381783</c:v>
                </c:pt>
                <c:pt idx="3859">
                  <c:v>0.14105902612209303</c:v>
                </c:pt>
                <c:pt idx="3860">
                  <c:v>0.14105902612209303</c:v>
                </c:pt>
                <c:pt idx="3861">
                  <c:v>0.139612272381783</c:v>
                </c:pt>
                <c:pt idx="3862">
                  <c:v>0.139612272381783</c:v>
                </c:pt>
                <c:pt idx="3863">
                  <c:v>0.13888889551162703</c:v>
                </c:pt>
                <c:pt idx="3864">
                  <c:v>0.13744212687015503</c:v>
                </c:pt>
                <c:pt idx="3865">
                  <c:v>0.138165518641472</c:v>
                </c:pt>
                <c:pt idx="3866">
                  <c:v>0.138165518641472</c:v>
                </c:pt>
                <c:pt idx="3867">
                  <c:v>0.13744212687015503</c:v>
                </c:pt>
                <c:pt idx="3868">
                  <c:v>0.138165518641472</c:v>
                </c:pt>
                <c:pt idx="3869">
                  <c:v>0.13888889551162703</c:v>
                </c:pt>
                <c:pt idx="3870">
                  <c:v>0.138165518641472</c:v>
                </c:pt>
                <c:pt idx="3871">
                  <c:v>0.135271981358528</c:v>
                </c:pt>
                <c:pt idx="3872">
                  <c:v>0.135271981358528</c:v>
                </c:pt>
                <c:pt idx="3873">
                  <c:v>0.13382522761821697</c:v>
                </c:pt>
                <c:pt idx="3874">
                  <c:v>0.13237847387790699</c:v>
                </c:pt>
                <c:pt idx="3875">
                  <c:v>0.13382522761821697</c:v>
                </c:pt>
                <c:pt idx="3876">
                  <c:v>0.13454860448837302</c:v>
                </c:pt>
                <c:pt idx="3877">
                  <c:v>0.13382522761821697</c:v>
                </c:pt>
                <c:pt idx="3878">
                  <c:v>0.13237847387790699</c:v>
                </c:pt>
                <c:pt idx="3879">
                  <c:v>0.13237847387790699</c:v>
                </c:pt>
                <c:pt idx="3880">
                  <c:v>0.13382522761821697</c:v>
                </c:pt>
                <c:pt idx="3881">
                  <c:v>0.13382522761821697</c:v>
                </c:pt>
                <c:pt idx="3882">
                  <c:v>0.13382522761821697</c:v>
                </c:pt>
                <c:pt idx="3883">
                  <c:v>0.13382522761821697</c:v>
                </c:pt>
                <c:pt idx="3884">
                  <c:v>0.13165509700775097</c:v>
                </c:pt>
                <c:pt idx="3885">
                  <c:v>0.13237847387790699</c:v>
                </c:pt>
                <c:pt idx="3886">
                  <c:v>0.13237847387790699</c:v>
                </c:pt>
                <c:pt idx="3887">
                  <c:v>0.13165509700775097</c:v>
                </c:pt>
                <c:pt idx="3888">
                  <c:v>0.13165509700775097</c:v>
                </c:pt>
                <c:pt idx="3889">
                  <c:v>0.13165509700775097</c:v>
                </c:pt>
                <c:pt idx="3890">
                  <c:v>0.13165509700775097</c:v>
                </c:pt>
                <c:pt idx="3891">
                  <c:v>0.13165509700775097</c:v>
                </c:pt>
                <c:pt idx="3892">
                  <c:v>0.13237847387790699</c:v>
                </c:pt>
                <c:pt idx="3893">
                  <c:v>0.13237847387790699</c:v>
                </c:pt>
                <c:pt idx="3894">
                  <c:v>0.13237847387790699</c:v>
                </c:pt>
                <c:pt idx="3895">
                  <c:v>0.13165509700775097</c:v>
                </c:pt>
                <c:pt idx="3896">
                  <c:v>0.13020832836627999</c:v>
                </c:pt>
                <c:pt idx="3897">
                  <c:v>0.13093172013759599</c:v>
                </c:pt>
                <c:pt idx="3898">
                  <c:v>0.13093172013759599</c:v>
                </c:pt>
                <c:pt idx="3899">
                  <c:v>0.13093172013759599</c:v>
                </c:pt>
                <c:pt idx="3900">
                  <c:v>0.13093172013759599</c:v>
                </c:pt>
                <c:pt idx="3901">
                  <c:v>0.13237847387790699</c:v>
                </c:pt>
                <c:pt idx="3902">
                  <c:v>0.13454860448837302</c:v>
                </c:pt>
                <c:pt idx="3903">
                  <c:v>0.13237847387790699</c:v>
                </c:pt>
                <c:pt idx="3904">
                  <c:v>0.13093172013759599</c:v>
                </c:pt>
                <c:pt idx="3905">
                  <c:v>0.13093172013759599</c:v>
                </c:pt>
                <c:pt idx="3906">
                  <c:v>0.13093172013759599</c:v>
                </c:pt>
                <c:pt idx="3907">
                  <c:v>0.13093172013759599</c:v>
                </c:pt>
                <c:pt idx="3908">
                  <c:v>0.13237847387790699</c:v>
                </c:pt>
                <c:pt idx="3909">
                  <c:v>0.13237847387790699</c:v>
                </c:pt>
                <c:pt idx="3910">
                  <c:v>0.13237847387790699</c:v>
                </c:pt>
                <c:pt idx="3911">
                  <c:v>0.13237847387790699</c:v>
                </c:pt>
                <c:pt idx="3912">
                  <c:v>0.13237847387790699</c:v>
                </c:pt>
                <c:pt idx="3913">
                  <c:v>0.13237847387790699</c:v>
                </c:pt>
                <c:pt idx="3914">
                  <c:v>0.13237847387790699</c:v>
                </c:pt>
                <c:pt idx="3915">
                  <c:v>0.13237847387790699</c:v>
                </c:pt>
                <c:pt idx="3916">
                  <c:v>0.13237847387790699</c:v>
                </c:pt>
                <c:pt idx="3917">
                  <c:v>0.13093172013759599</c:v>
                </c:pt>
                <c:pt idx="3918">
                  <c:v>0.13093172013759599</c:v>
                </c:pt>
                <c:pt idx="3919">
                  <c:v>0.13093172013759599</c:v>
                </c:pt>
                <c:pt idx="3920">
                  <c:v>0.13020832836627999</c:v>
                </c:pt>
                <c:pt idx="3921">
                  <c:v>0.12876157462596896</c:v>
                </c:pt>
                <c:pt idx="3922">
                  <c:v>0.12876157462596896</c:v>
                </c:pt>
                <c:pt idx="3923">
                  <c:v>0.12731480598449699</c:v>
                </c:pt>
                <c:pt idx="3924">
                  <c:v>0.12803819775581399</c:v>
                </c:pt>
                <c:pt idx="3925">
                  <c:v>0.13020832836627999</c:v>
                </c:pt>
                <c:pt idx="3926">
                  <c:v>0.12803819775581399</c:v>
                </c:pt>
                <c:pt idx="3927">
                  <c:v>0.12803819775581399</c:v>
                </c:pt>
                <c:pt idx="3928">
                  <c:v>0.12803819775581399</c:v>
                </c:pt>
                <c:pt idx="3929">
                  <c:v>0.12803819775581399</c:v>
                </c:pt>
                <c:pt idx="3930">
                  <c:v>0.12876157462596896</c:v>
                </c:pt>
                <c:pt idx="3931">
                  <c:v>0.13020832836627999</c:v>
                </c:pt>
                <c:pt idx="3932">
                  <c:v>0.13237847387790699</c:v>
                </c:pt>
                <c:pt idx="3933">
                  <c:v>0</c:v>
                </c:pt>
                <c:pt idx="3934">
                  <c:v>0.13093172013759599</c:v>
                </c:pt>
                <c:pt idx="3935">
                  <c:v>0.13093172013759599</c:v>
                </c:pt>
                <c:pt idx="3936">
                  <c:v>0.13165509700775097</c:v>
                </c:pt>
                <c:pt idx="3937">
                  <c:v>0.13093172013759599</c:v>
                </c:pt>
                <c:pt idx="3938">
                  <c:v>0.13165509700775097</c:v>
                </c:pt>
                <c:pt idx="3939">
                  <c:v>0.13454860448837302</c:v>
                </c:pt>
                <c:pt idx="3940">
                  <c:v>0.13382522761821697</c:v>
                </c:pt>
                <c:pt idx="3941">
                  <c:v>0.13165509700775097</c:v>
                </c:pt>
                <c:pt idx="3942">
                  <c:v>0.13093172013759599</c:v>
                </c:pt>
                <c:pt idx="3943">
                  <c:v>0.13020832836627999</c:v>
                </c:pt>
                <c:pt idx="3944">
                  <c:v>0.13093172013759599</c:v>
                </c:pt>
                <c:pt idx="3945">
                  <c:v>0.13165509700775097</c:v>
                </c:pt>
                <c:pt idx="3946">
                  <c:v>0.13237847387790699</c:v>
                </c:pt>
                <c:pt idx="3947">
                  <c:v>0.13165509700775097</c:v>
                </c:pt>
                <c:pt idx="3948">
                  <c:v>0.13237847387790699</c:v>
                </c:pt>
                <c:pt idx="3949">
                  <c:v>0.13454860448837302</c:v>
                </c:pt>
                <c:pt idx="3950">
                  <c:v>0.13382522761821697</c:v>
                </c:pt>
                <c:pt idx="3951">
                  <c:v>0.13382522761821697</c:v>
                </c:pt>
                <c:pt idx="3952">
                  <c:v>0.13237847387790699</c:v>
                </c:pt>
                <c:pt idx="3953">
                  <c:v>0.13382522761821697</c:v>
                </c:pt>
                <c:pt idx="3954">
                  <c:v>0.13093172013759599</c:v>
                </c:pt>
                <c:pt idx="3955">
                  <c:v>0.13093172013759599</c:v>
                </c:pt>
                <c:pt idx="3956">
                  <c:v>0.13237847387790699</c:v>
                </c:pt>
                <c:pt idx="3957">
                  <c:v>0.13093172013759599</c:v>
                </c:pt>
                <c:pt idx="3958">
                  <c:v>0.13093172013759599</c:v>
                </c:pt>
                <c:pt idx="3959">
                  <c:v>0.13093172013759599</c:v>
                </c:pt>
                <c:pt idx="3960">
                  <c:v>0.13093172013759599</c:v>
                </c:pt>
                <c:pt idx="3961">
                  <c:v>0.13165509700775097</c:v>
                </c:pt>
                <c:pt idx="3962">
                  <c:v>0.13020832836627999</c:v>
                </c:pt>
                <c:pt idx="3963">
                  <c:v>0.12876157462596896</c:v>
                </c:pt>
                <c:pt idx="3964">
                  <c:v>0.135271981358528</c:v>
                </c:pt>
                <c:pt idx="3965">
                  <c:v>0.13599537312984503</c:v>
                </c:pt>
                <c:pt idx="3966">
                  <c:v>0.13093172013759599</c:v>
                </c:pt>
                <c:pt idx="3967">
                  <c:v>0.13093172013759599</c:v>
                </c:pt>
                <c:pt idx="3968">
                  <c:v>0.13165509700775097</c:v>
                </c:pt>
                <c:pt idx="3969">
                  <c:v>0.13888889551162703</c:v>
                </c:pt>
                <c:pt idx="3970">
                  <c:v>0.13454860448837302</c:v>
                </c:pt>
                <c:pt idx="3971">
                  <c:v>0.13237847387790699</c:v>
                </c:pt>
                <c:pt idx="3972">
                  <c:v>0.13020832836627999</c:v>
                </c:pt>
                <c:pt idx="3973">
                  <c:v>0.12876157462596896</c:v>
                </c:pt>
                <c:pt idx="3974">
                  <c:v>0.13020832836627999</c:v>
                </c:pt>
                <c:pt idx="3975">
                  <c:v>0.13093172013759599</c:v>
                </c:pt>
                <c:pt idx="3976">
                  <c:v>0.13020832836627999</c:v>
                </c:pt>
                <c:pt idx="3977">
                  <c:v>0.13237847387790699</c:v>
                </c:pt>
                <c:pt idx="3978">
                  <c:v>0.13165509700775097</c:v>
                </c:pt>
                <c:pt idx="3979">
                  <c:v>0.13237847387790699</c:v>
                </c:pt>
                <c:pt idx="3980">
                  <c:v>0.13237847387790699</c:v>
                </c:pt>
                <c:pt idx="3981">
                  <c:v>0.12803819775581399</c:v>
                </c:pt>
                <c:pt idx="3982">
                  <c:v>0.13020832836627999</c:v>
                </c:pt>
                <c:pt idx="3983">
                  <c:v>0.12803819775581399</c:v>
                </c:pt>
                <c:pt idx="3984">
                  <c:v>0.12876157462596896</c:v>
                </c:pt>
                <c:pt idx="3985">
                  <c:v>0.13020832836627999</c:v>
                </c:pt>
                <c:pt idx="3986">
                  <c:v>0.12876157462596896</c:v>
                </c:pt>
                <c:pt idx="3987">
                  <c:v>0.13093172013759599</c:v>
                </c:pt>
                <c:pt idx="3988">
                  <c:v>0.13237847387790699</c:v>
                </c:pt>
                <c:pt idx="3989">
                  <c:v>0.13093172013759599</c:v>
                </c:pt>
                <c:pt idx="3990">
                  <c:v>0.13020832836627999</c:v>
                </c:pt>
                <c:pt idx="3991">
                  <c:v>0.12803819775581399</c:v>
                </c:pt>
                <c:pt idx="3992">
                  <c:v>0.12876157462596896</c:v>
                </c:pt>
                <c:pt idx="3993">
                  <c:v>0.13093172013759599</c:v>
                </c:pt>
                <c:pt idx="3994">
                  <c:v>0.13237847387790699</c:v>
                </c:pt>
                <c:pt idx="3995">
                  <c:v>0.12803819775581399</c:v>
                </c:pt>
                <c:pt idx="3996">
                  <c:v>0.12876157462596896</c:v>
                </c:pt>
                <c:pt idx="3997">
                  <c:v>0.12876157462596896</c:v>
                </c:pt>
                <c:pt idx="3998">
                  <c:v>0.12731480598449699</c:v>
                </c:pt>
                <c:pt idx="3999">
                  <c:v>0.12731480598449699</c:v>
                </c:pt>
                <c:pt idx="4000">
                  <c:v>0.12659144401550301</c:v>
                </c:pt>
                <c:pt idx="4001">
                  <c:v>0.12514467537403098</c:v>
                </c:pt>
                <c:pt idx="4002">
                  <c:v>0.12442129850387601</c:v>
                </c:pt>
                <c:pt idx="4003">
                  <c:v>0.12659144401550301</c:v>
                </c:pt>
                <c:pt idx="4004">
                  <c:v>0.12659144401550301</c:v>
                </c:pt>
                <c:pt idx="4005">
                  <c:v>0.12514467537403098</c:v>
                </c:pt>
                <c:pt idx="4006">
                  <c:v>0.12442129850387601</c:v>
                </c:pt>
                <c:pt idx="4007">
                  <c:v>0.12442129850387601</c:v>
                </c:pt>
                <c:pt idx="4008">
                  <c:v>0.12514467537403098</c:v>
                </c:pt>
                <c:pt idx="4009">
                  <c:v>0.12514467537403098</c:v>
                </c:pt>
                <c:pt idx="4010">
                  <c:v>0.12514467537403098</c:v>
                </c:pt>
                <c:pt idx="4011">
                  <c:v>0.12369792163372001</c:v>
                </c:pt>
                <c:pt idx="4012">
                  <c:v>0.12297452986240399</c:v>
                </c:pt>
                <c:pt idx="4013">
                  <c:v>0.12369792163372001</c:v>
                </c:pt>
                <c:pt idx="4014">
                  <c:v>0.12659144401550301</c:v>
                </c:pt>
                <c:pt idx="4015">
                  <c:v>0.12659144401550301</c:v>
                </c:pt>
                <c:pt idx="4016">
                  <c:v>0.12442129850387601</c:v>
                </c:pt>
                <c:pt idx="4017">
                  <c:v>0.12369792163372001</c:v>
                </c:pt>
                <c:pt idx="4018">
                  <c:v>0.12514467537403098</c:v>
                </c:pt>
                <c:pt idx="4019">
                  <c:v>0.12369792163372001</c:v>
                </c:pt>
                <c:pt idx="4020">
                  <c:v>0.12514467537403098</c:v>
                </c:pt>
                <c:pt idx="4021">
                  <c:v>0.12731480598449699</c:v>
                </c:pt>
                <c:pt idx="4022">
                  <c:v>0.12876157462596896</c:v>
                </c:pt>
                <c:pt idx="4023">
                  <c:v>0.13382522761821697</c:v>
                </c:pt>
                <c:pt idx="4024">
                  <c:v>0.13237847387790699</c:v>
                </c:pt>
                <c:pt idx="4025">
                  <c:v>0.13237847387790699</c:v>
                </c:pt>
                <c:pt idx="4026">
                  <c:v>0.13382522761821697</c:v>
                </c:pt>
                <c:pt idx="4027">
                  <c:v>0.13237847387790699</c:v>
                </c:pt>
                <c:pt idx="4028">
                  <c:v>0.13382522761821697</c:v>
                </c:pt>
                <c:pt idx="4029">
                  <c:v>0.13599537312984503</c:v>
                </c:pt>
                <c:pt idx="4030">
                  <c:v>0.13744212687015503</c:v>
                </c:pt>
                <c:pt idx="4031">
                  <c:v>0.13888889551162703</c:v>
                </c:pt>
                <c:pt idx="4032">
                  <c:v>0.13454860448837302</c:v>
                </c:pt>
                <c:pt idx="4033">
                  <c:v>0.13382522761821697</c:v>
                </c:pt>
                <c:pt idx="4034">
                  <c:v>0.13599537312984503</c:v>
                </c:pt>
                <c:pt idx="4035">
                  <c:v>0.13454860448837302</c:v>
                </c:pt>
                <c:pt idx="4036">
                  <c:v>0.13382522761821697</c:v>
                </c:pt>
                <c:pt idx="4037">
                  <c:v>0.13454860448837302</c:v>
                </c:pt>
                <c:pt idx="4038">
                  <c:v>0.13599537312984503</c:v>
                </c:pt>
                <c:pt idx="4039">
                  <c:v>0.14250577986240404</c:v>
                </c:pt>
                <c:pt idx="4040">
                  <c:v>0.14178240299224903</c:v>
                </c:pt>
                <c:pt idx="4041">
                  <c:v>0.13888889551162703</c:v>
                </c:pt>
                <c:pt idx="4042">
                  <c:v>0.139612272381783</c:v>
                </c:pt>
                <c:pt idx="4043">
                  <c:v>0.138165518641472</c:v>
                </c:pt>
                <c:pt idx="4044">
                  <c:v>0.138165518641472</c:v>
                </c:pt>
                <c:pt idx="4045">
                  <c:v>0.13888889551162703</c:v>
                </c:pt>
                <c:pt idx="4046">
                  <c:v>0.13888889551162703</c:v>
                </c:pt>
                <c:pt idx="4047">
                  <c:v>0.13888889551162703</c:v>
                </c:pt>
                <c:pt idx="4048">
                  <c:v>0.14105902612209303</c:v>
                </c:pt>
                <c:pt idx="4049">
                  <c:v>0.138165518641472</c:v>
                </c:pt>
                <c:pt idx="4050">
                  <c:v>0.138165518641472</c:v>
                </c:pt>
                <c:pt idx="4051">
                  <c:v>0.13888889551162703</c:v>
                </c:pt>
                <c:pt idx="4052">
                  <c:v>0</c:v>
                </c:pt>
                <c:pt idx="4053">
                  <c:v>0.13599537312984503</c:v>
                </c:pt>
                <c:pt idx="4054">
                  <c:v>0.13599537312984503</c:v>
                </c:pt>
                <c:pt idx="4055">
                  <c:v>0.13744212687015503</c:v>
                </c:pt>
                <c:pt idx="4056">
                  <c:v>0.13888889551162703</c:v>
                </c:pt>
                <c:pt idx="4057">
                  <c:v>0.138165518641472</c:v>
                </c:pt>
                <c:pt idx="4058">
                  <c:v>0.138165518641472</c:v>
                </c:pt>
                <c:pt idx="4059">
                  <c:v>0.138165518641472</c:v>
                </c:pt>
                <c:pt idx="4060">
                  <c:v>0.138165518641472</c:v>
                </c:pt>
                <c:pt idx="4061">
                  <c:v>0.13744212687015503</c:v>
                </c:pt>
                <c:pt idx="4062">
                  <c:v>0.13599537312984503</c:v>
                </c:pt>
                <c:pt idx="4063">
                  <c:v>0.13599537312984503</c:v>
                </c:pt>
                <c:pt idx="4064">
                  <c:v>0.13888889551162703</c:v>
                </c:pt>
                <c:pt idx="4065">
                  <c:v>0.139612272381783</c:v>
                </c:pt>
                <c:pt idx="4066">
                  <c:v>0.139612272381783</c:v>
                </c:pt>
                <c:pt idx="4067">
                  <c:v>0.138165518641472</c:v>
                </c:pt>
                <c:pt idx="4068">
                  <c:v>0.138165518641472</c:v>
                </c:pt>
                <c:pt idx="4069">
                  <c:v>0.13744212687015503</c:v>
                </c:pt>
                <c:pt idx="4070">
                  <c:v>0.13744212687015503</c:v>
                </c:pt>
                <c:pt idx="4071">
                  <c:v>0.14105902612209303</c:v>
                </c:pt>
                <c:pt idx="4072">
                  <c:v>0.138165518641472</c:v>
                </c:pt>
                <c:pt idx="4073">
                  <c:v>0.13599537312984503</c:v>
                </c:pt>
                <c:pt idx="4074">
                  <c:v>0.135271981358528</c:v>
                </c:pt>
                <c:pt idx="4075">
                  <c:v>0.13599537312984503</c:v>
                </c:pt>
                <c:pt idx="4076">
                  <c:v>0.135271981358528</c:v>
                </c:pt>
                <c:pt idx="4077">
                  <c:v>0.135271981358528</c:v>
                </c:pt>
                <c:pt idx="4078">
                  <c:v>0.135271981358528</c:v>
                </c:pt>
                <c:pt idx="4079">
                  <c:v>0.13454860448837302</c:v>
                </c:pt>
                <c:pt idx="4080">
                  <c:v>0.13165509700775097</c:v>
                </c:pt>
                <c:pt idx="4081">
                  <c:v>0.13165509700775097</c:v>
                </c:pt>
                <c:pt idx="4082">
                  <c:v>0.13165509700775097</c:v>
                </c:pt>
                <c:pt idx="4083">
                  <c:v>0.13165509700775097</c:v>
                </c:pt>
                <c:pt idx="4084">
                  <c:v>0.13237847387790699</c:v>
                </c:pt>
                <c:pt idx="4085">
                  <c:v>0.13237847387790699</c:v>
                </c:pt>
                <c:pt idx="4086">
                  <c:v>0.13237847387790699</c:v>
                </c:pt>
                <c:pt idx="4087">
                  <c:v>0.135271981358528</c:v>
                </c:pt>
                <c:pt idx="4088">
                  <c:v>0.13599537312984503</c:v>
                </c:pt>
                <c:pt idx="4089">
                  <c:v>0.13744212687015503</c:v>
                </c:pt>
                <c:pt idx="4090">
                  <c:v>0.13454860448837302</c:v>
                </c:pt>
                <c:pt idx="4091">
                  <c:v>0.13382522761821697</c:v>
                </c:pt>
                <c:pt idx="4092">
                  <c:v>0.13237847387790699</c:v>
                </c:pt>
                <c:pt idx="4093">
                  <c:v>0.13237847387790699</c:v>
                </c:pt>
                <c:pt idx="4094">
                  <c:v>0.13382522761821697</c:v>
                </c:pt>
                <c:pt idx="4095">
                  <c:v>0.13382522761821697</c:v>
                </c:pt>
                <c:pt idx="4096">
                  <c:v>0.13382522761821697</c:v>
                </c:pt>
                <c:pt idx="4097">
                  <c:v>0.13454860448837302</c:v>
                </c:pt>
                <c:pt idx="4098">
                  <c:v>0.13454860448837302</c:v>
                </c:pt>
                <c:pt idx="4099">
                  <c:v>0.13454860448837302</c:v>
                </c:pt>
                <c:pt idx="4100">
                  <c:v>0.13454860448837302</c:v>
                </c:pt>
                <c:pt idx="4101">
                  <c:v>0.13599537312984503</c:v>
                </c:pt>
                <c:pt idx="4102">
                  <c:v>0.138165518641472</c:v>
                </c:pt>
                <c:pt idx="4103">
                  <c:v>0.13888889551162703</c:v>
                </c:pt>
                <c:pt idx="4104">
                  <c:v>0.13888889551162703</c:v>
                </c:pt>
                <c:pt idx="4105">
                  <c:v>0.13599537312984503</c:v>
                </c:pt>
                <c:pt idx="4106">
                  <c:v>0.13454860448837302</c:v>
                </c:pt>
                <c:pt idx="4107">
                  <c:v>0.13237847387790699</c:v>
                </c:pt>
                <c:pt idx="4108">
                  <c:v>0.13165509700775097</c:v>
                </c:pt>
                <c:pt idx="4109">
                  <c:v>0.13165509700775097</c:v>
                </c:pt>
                <c:pt idx="4110">
                  <c:v>0.13165509700775097</c:v>
                </c:pt>
                <c:pt idx="4111">
                  <c:v>0.13165509700775097</c:v>
                </c:pt>
                <c:pt idx="4112">
                  <c:v>0.13165509700775097</c:v>
                </c:pt>
                <c:pt idx="4113">
                  <c:v>0.13237847387790699</c:v>
                </c:pt>
                <c:pt idx="4114">
                  <c:v>0.13237847387790699</c:v>
                </c:pt>
                <c:pt idx="4115">
                  <c:v>0.13382522761821697</c:v>
                </c:pt>
                <c:pt idx="4116">
                  <c:v>0.13382522761821697</c:v>
                </c:pt>
                <c:pt idx="4117">
                  <c:v>0.13599537312984503</c:v>
                </c:pt>
                <c:pt idx="4118">
                  <c:v>0.139612272381783</c:v>
                </c:pt>
                <c:pt idx="4119">
                  <c:v>0.13744212687015503</c:v>
                </c:pt>
                <c:pt idx="4120">
                  <c:v>0.13744212687015503</c:v>
                </c:pt>
                <c:pt idx="4121">
                  <c:v>0.138165518641472</c:v>
                </c:pt>
                <c:pt idx="4122">
                  <c:v>0.138165518641472</c:v>
                </c:pt>
                <c:pt idx="4123">
                  <c:v>0.13888889551162703</c:v>
                </c:pt>
                <c:pt idx="4124">
                  <c:v>0.139612272381783</c:v>
                </c:pt>
                <c:pt idx="4125">
                  <c:v>0.14322917163372001</c:v>
                </c:pt>
                <c:pt idx="4126">
                  <c:v>0.14684605598449701</c:v>
                </c:pt>
                <c:pt idx="4127">
                  <c:v>0.14901620149612405</c:v>
                </c:pt>
                <c:pt idx="4128">
                  <c:v>0.14322917163372001</c:v>
                </c:pt>
                <c:pt idx="4129">
                  <c:v>0.138165518641472</c:v>
                </c:pt>
                <c:pt idx="4130">
                  <c:v>0.13744212687015503</c:v>
                </c:pt>
                <c:pt idx="4131">
                  <c:v>0.138165518641472</c:v>
                </c:pt>
                <c:pt idx="4132">
                  <c:v>0.13744212687015503</c:v>
                </c:pt>
                <c:pt idx="4133">
                  <c:v>0.13744212687015503</c:v>
                </c:pt>
                <c:pt idx="4134">
                  <c:v>0.13744212687015503</c:v>
                </c:pt>
                <c:pt idx="4135">
                  <c:v>0.13382522761821697</c:v>
                </c:pt>
                <c:pt idx="4136">
                  <c:v>0.13382522761821697</c:v>
                </c:pt>
                <c:pt idx="4137">
                  <c:v>0.13382522761821697</c:v>
                </c:pt>
                <c:pt idx="4138">
                  <c:v>0.13599537312984503</c:v>
                </c:pt>
                <c:pt idx="4139">
                  <c:v>0.138165518641472</c:v>
                </c:pt>
                <c:pt idx="4140">
                  <c:v>0.13888889551162703</c:v>
                </c:pt>
                <c:pt idx="4141">
                  <c:v>0.13599537312984503</c:v>
                </c:pt>
                <c:pt idx="4142">
                  <c:v>0.135271981358528</c:v>
                </c:pt>
                <c:pt idx="4143">
                  <c:v>0.13382522761821697</c:v>
                </c:pt>
                <c:pt idx="4144">
                  <c:v>0.13237847387790699</c:v>
                </c:pt>
                <c:pt idx="4145">
                  <c:v>0.13165509700775097</c:v>
                </c:pt>
                <c:pt idx="4146">
                  <c:v>0.13165509700775097</c:v>
                </c:pt>
                <c:pt idx="4147">
                  <c:v>0.13165509700775097</c:v>
                </c:pt>
                <c:pt idx="4148">
                  <c:v>0.13165509700775097</c:v>
                </c:pt>
                <c:pt idx="4149">
                  <c:v>0.13237847387790699</c:v>
                </c:pt>
                <c:pt idx="4150">
                  <c:v>0.13165509700775097</c:v>
                </c:pt>
                <c:pt idx="4151">
                  <c:v>0.13093172013759599</c:v>
                </c:pt>
                <c:pt idx="4152">
                  <c:v>0.13020832836627999</c:v>
                </c:pt>
                <c:pt idx="4153">
                  <c:v>0.12876157462596896</c:v>
                </c:pt>
                <c:pt idx="4154">
                  <c:v>0.12803819775581399</c:v>
                </c:pt>
                <c:pt idx="4155">
                  <c:v>0.12803819775581399</c:v>
                </c:pt>
                <c:pt idx="4156">
                  <c:v>0.13020832836627999</c:v>
                </c:pt>
                <c:pt idx="4157">
                  <c:v>0.13020832836627999</c:v>
                </c:pt>
                <c:pt idx="4158">
                  <c:v>0.13020832836627999</c:v>
                </c:pt>
                <c:pt idx="4159">
                  <c:v>0.13020832836627999</c:v>
                </c:pt>
                <c:pt idx="4160">
                  <c:v>0.13165509700775097</c:v>
                </c:pt>
                <c:pt idx="4161">
                  <c:v>0.13165509700775097</c:v>
                </c:pt>
                <c:pt idx="4162">
                  <c:v>0.13020832836627999</c:v>
                </c:pt>
                <c:pt idx="4163">
                  <c:v>0.13093172013759599</c:v>
                </c:pt>
                <c:pt idx="4164">
                  <c:v>0.13237847387790699</c:v>
                </c:pt>
                <c:pt idx="4165">
                  <c:v>0.13237847387790699</c:v>
                </c:pt>
                <c:pt idx="4166">
                  <c:v>0.13382522761821697</c:v>
                </c:pt>
                <c:pt idx="4167">
                  <c:v>0.13454860448837302</c:v>
                </c:pt>
                <c:pt idx="4168">
                  <c:v>0.13599537312984503</c:v>
                </c:pt>
                <c:pt idx="4169">
                  <c:v>0.13599537312984503</c:v>
                </c:pt>
                <c:pt idx="4170">
                  <c:v>0.135271981358528</c:v>
                </c:pt>
                <c:pt idx="4171">
                  <c:v>0.13454860448837302</c:v>
                </c:pt>
                <c:pt idx="4172">
                  <c:v>0.13382522761821697</c:v>
                </c:pt>
                <c:pt idx="4173">
                  <c:v>0</c:v>
                </c:pt>
                <c:pt idx="4174">
                  <c:v>0.12876157462596896</c:v>
                </c:pt>
                <c:pt idx="4175">
                  <c:v>0.12803819775581399</c:v>
                </c:pt>
                <c:pt idx="4176">
                  <c:v>0.12731480598449699</c:v>
                </c:pt>
                <c:pt idx="4177">
                  <c:v>0.12731480598449699</c:v>
                </c:pt>
                <c:pt idx="4178">
                  <c:v>0.12876157462596896</c:v>
                </c:pt>
                <c:pt idx="4179">
                  <c:v>0.13020832836627999</c:v>
                </c:pt>
                <c:pt idx="4180">
                  <c:v>0.13020832836627999</c:v>
                </c:pt>
                <c:pt idx="4181">
                  <c:v>0.13165509700775097</c:v>
                </c:pt>
                <c:pt idx="4182">
                  <c:v>0.13093172013759599</c:v>
                </c:pt>
                <c:pt idx="4183">
                  <c:v>0.12876157462596896</c:v>
                </c:pt>
                <c:pt idx="4184">
                  <c:v>0.12803819775581399</c:v>
                </c:pt>
                <c:pt idx="4185">
                  <c:v>0.12803819775581399</c:v>
                </c:pt>
                <c:pt idx="4186">
                  <c:v>0.12876157462596896</c:v>
                </c:pt>
                <c:pt idx="4187">
                  <c:v>0.13020832836627999</c:v>
                </c:pt>
                <c:pt idx="4188">
                  <c:v>0.13020832836627999</c:v>
                </c:pt>
                <c:pt idx="4189">
                  <c:v>0.13093172013759599</c:v>
                </c:pt>
                <c:pt idx="4190">
                  <c:v>0.13165509700775097</c:v>
                </c:pt>
                <c:pt idx="4191">
                  <c:v>0.13093172013759599</c:v>
                </c:pt>
                <c:pt idx="4192">
                  <c:v>0.12876157462596896</c:v>
                </c:pt>
                <c:pt idx="4193">
                  <c:v>0.12876157462596896</c:v>
                </c:pt>
                <c:pt idx="4194">
                  <c:v>0.13093172013759599</c:v>
                </c:pt>
                <c:pt idx="4195">
                  <c:v>0.13165509700775097</c:v>
                </c:pt>
                <c:pt idx="4196">
                  <c:v>0.13237847387790699</c:v>
                </c:pt>
                <c:pt idx="4197">
                  <c:v>0.13165509700775097</c:v>
                </c:pt>
                <c:pt idx="4198">
                  <c:v>0.13093172013759599</c:v>
                </c:pt>
                <c:pt idx="4199">
                  <c:v>0.13165509700775097</c:v>
                </c:pt>
                <c:pt idx="4200">
                  <c:v>0.13454860448837302</c:v>
                </c:pt>
                <c:pt idx="4201">
                  <c:v>0.138165518641472</c:v>
                </c:pt>
                <c:pt idx="4202">
                  <c:v>0.138165518641472</c:v>
                </c:pt>
                <c:pt idx="4203">
                  <c:v>0.13744212687015503</c:v>
                </c:pt>
                <c:pt idx="4204">
                  <c:v>0.13599537312984503</c:v>
                </c:pt>
                <c:pt idx="4205">
                  <c:v>0.13599537312984503</c:v>
                </c:pt>
                <c:pt idx="4206">
                  <c:v>0.138165518641472</c:v>
                </c:pt>
                <c:pt idx="4207">
                  <c:v>0.139612272381783</c:v>
                </c:pt>
                <c:pt idx="4208">
                  <c:v>0.14250577986240404</c:v>
                </c:pt>
                <c:pt idx="4209">
                  <c:v>0.14467592537403098</c:v>
                </c:pt>
                <c:pt idx="4210">
                  <c:v>0.14612269401550299</c:v>
                </c:pt>
                <c:pt idx="4211">
                  <c:v>0.14178240299224903</c:v>
                </c:pt>
                <c:pt idx="4212">
                  <c:v>0.14105902612209303</c:v>
                </c:pt>
                <c:pt idx="4213">
                  <c:v>0.13888889551162703</c:v>
                </c:pt>
                <c:pt idx="4214">
                  <c:v>0.138165518641472</c:v>
                </c:pt>
                <c:pt idx="4215">
                  <c:v>0.138165518641472</c:v>
                </c:pt>
                <c:pt idx="4216">
                  <c:v>0.138165518641472</c:v>
                </c:pt>
                <c:pt idx="4217">
                  <c:v>0.13888889551162703</c:v>
                </c:pt>
                <c:pt idx="4218">
                  <c:v>0.13888889551162703</c:v>
                </c:pt>
                <c:pt idx="4219">
                  <c:v>0.14105902612209303</c:v>
                </c:pt>
                <c:pt idx="4220">
                  <c:v>0.14178240299224903</c:v>
                </c:pt>
                <c:pt idx="4221">
                  <c:v>0.14105902612209303</c:v>
                </c:pt>
                <c:pt idx="4222">
                  <c:v>0.13888889551162703</c:v>
                </c:pt>
                <c:pt idx="4223">
                  <c:v>0.139612272381783</c:v>
                </c:pt>
                <c:pt idx="4224">
                  <c:v>0.14105902612209303</c:v>
                </c:pt>
                <c:pt idx="4225">
                  <c:v>0.138165518641472</c:v>
                </c:pt>
                <c:pt idx="4226">
                  <c:v>0.138165518641472</c:v>
                </c:pt>
                <c:pt idx="4227">
                  <c:v>0.14178240299224903</c:v>
                </c:pt>
                <c:pt idx="4228">
                  <c:v>0.14539930224418601</c:v>
                </c:pt>
                <c:pt idx="4229">
                  <c:v>0.14539930224418601</c:v>
                </c:pt>
                <c:pt idx="4230">
                  <c:v>0.14467592537403098</c:v>
                </c:pt>
                <c:pt idx="4231">
                  <c:v>0.14467592537403098</c:v>
                </c:pt>
                <c:pt idx="4232">
                  <c:v>0.14250577986240404</c:v>
                </c:pt>
                <c:pt idx="4233">
                  <c:v>0.14250577986240404</c:v>
                </c:pt>
                <c:pt idx="4234">
                  <c:v>0.14322917163372001</c:v>
                </c:pt>
                <c:pt idx="4235">
                  <c:v>0.14684605598449701</c:v>
                </c:pt>
                <c:pt idx="4236">
                  <c:v>0.14973957836627999</c:v>
                </c:pt>
                <c:pt idx="4237">
                  <c:v>0.15263310074806202</c:v>
                </c:pt>
                <c:pt idx="4238">
                  <c:v>0.14973957836627999</c:v>
                </c:pt>
                <c:pt idx="4239">
                  <c:v>0.14901620149612405</c:v>
                </c:pt>
                <c:pt idx="4240">
                  <c:v>0.14829282462596899</c:v>
                </c:pt>
                <c:pt idx="4241">
                  <c:v>0.14829282462596899</c:v>
                </c:pt>
                <c:pt idx="4242">
                  <c:v>0.14829282462596899</c:v>
                </c:pt>
                <c:pt idx="4243">
                  <c:v>0.14684605598449701</c:v>
                </c:pt>
                <c:pt idx="4244">
                  <c:v>0.14829282462596899</c:v>
                </c:pt>
                <c:pt idx="4245">
                  <c:v>0.14829282462596899</c:v>
                </c:pt>
                <c:pt idx="4246">
                  <c:v>0.14973957836627999</c:v>
                </c:pt>
                <c:pt idx="4247">
                  <c:v>0.15046297013759602</c:v>
                </c:pt>
                <c:pt idx="4248">
                  <c:v>0.15263310074806202</c:v>
                </c:pt>
                <c:pt idx="4249">
                  <c:v>0.15263310074806202</c:v>
                </c:pt>
                <c:pt idx="4250">
                  <c:v>0.14973957836627999</c:v>
                </c:pt>
                <c:pt idx="4251">
                  <c:v>0.15046297013759602</c:v>
                </c:pt>
                <c:pt idx="4252">
                  <c:v>0.153356477618217</c:v>
                </c:pt>
                <c:pt idx="4253">
                  <c:v>0.15407985448837302</c:v>
                </c:pt>
                <c:pt idx="4254">
                  <c:v>0.155526623129845</c:v>
                </c:pt>
                <c:pt idx="4255">
                  <c:v>0.15407985448837302</c:v>
                </c:pt>
                <c:pt idx="4256">
                  <c:v>0.15190972387790702</c:v>
                </c:pt>
                <c:pt idx="4257">
                  <c:v>0.15046297013759602</c:v>
                </c:pt>
                <c:pt idx="4258">
                  <c:v>0.15190972387790702</c:v>
                </c:pt>
                <c:pt idx="4259">
                  <c:v>0.15407985448837302</c:v>
                </c:pt>
                <c:pt idx="4260">
                  <c:v>0.15407985448837302</c:v>
                </c:pt>
                <c:pt idx="4261">
                  <c:v>0.155526623129845</c:v>
                </c:pt>
                <c:pt idx="4262">
                  <c:v>0.155526623129845</c:v>
                </c:pt>
                <c:pt idx="4263">
                  <c:v>0.15625000000000003</c:v>
                </c:pt>
                <c:pt idx="4264">
                  <c:v>0.15986689925193803</c:v>
                </c:pt>
                <c:pt idx="4265">
                  <c:v>0.159143522381783</c:v>
                </c:pt>
                <c:pt idx="4266">
                  <c:v>0.159143522381783</c:v>
                </c:pt>
                <c:pt idx="4267">
                  <c:v>0.159143522381783</c:v>
                </c:pt>
                <c:pt idx="4268">
                  <c:v>0.159143522381783</c:v>
                </c:pt>
                <c:pt idx="4269">
                  <c:v>0.159143522381783</c:v>
                </c:pt>
                <c:pt idx="4270">
                  <c:v>0.15769675374031103</c:v>
                </c:pt>
                <c:pt idx="4271">
                  <c:v>0.15697337687015503</c:v>
                </c:pt>
                <c:pt idx="4272">
                  <c:v>0.155526623129845</c:v>
                </c:pt>
                <c:pt idx="4273">
                  <c:v>0.155526623129845</c:v>
                </c:pt>
                <c:pt idx="4274">
                  <c:v>0.15697337687015503</c:v>
                </c:pt>
                <c:pt idx="4275">
                  <c:v>0.15986689925193803</c:v>
                </c:pt>
                <c:pt idx="4276">
                  <c:v>0.15986689925193803</c:v>
                </c:pt>
                <c:pt idx="4277">
                  <c:v>0.159143522381783</c:v>
                </c:pt>
                <c:pt idx="4278">
                  <c:v>0.16059027612209303</c:v>
                </c:pt>
                <c:pt idx="4279">
                  <c:v>0.16348378360271501</c:v>
                </c:pt>
                <c:pt idx="4280">
                  <c:v>0.16493055224418599</c:v>
                </c:pt>
                <c:pt idx="4281">
                  <c:v>0.16420719027519204</c:v>
                </c:pt>
                <c:pt idx="4282">
                  <c:v>0.16276040673255901</c:v>
                </c:pt>
                <c:pt idx="4283">
                  <c:v>0.16348378360271501</c:v>
                </c:pt>
                <c:pt idx="4284">
                  <c:v>0.16059027612209303</c:v>
                </c:pt>
                <c:pt idx="4285">
                  <c:v>0.16059027612209303</c:v>
                </c:pt>
                <c:pt idx="4286">
                  <c:v>0.16059027612209303</c:v>
                </c:pt>
                <c:pt idx="4287">
                  <c:v>0.16059027612209303</c:v>
                </c:pt>
                <c:pt idx="4288">
                  <c:v>0.15986689925193803</c:v>
                </c:pt>
                <c:pt idx="4289">
                  <c:v>0.16059027612209303</c:v>
                </c:pt>
                <c:pt idx="4290">
                  <c:v>0.16131365299224901</c:v>
                </c:pt>
                <c:pt idx="4291">
                  <c:v>0.16131365299224901</c:v>
                </c:pt>
                <c:pt idx="4292">
                  <c:v>0.16131365299224901</c:v>
                </c:pt>
                <c:pt idx="4293">
                  <c:v>0.16059027612209303</c:v>
                </c:pt>
                <c:pt idx="4294">
                  <c:v>0.15769675374031103</c:v>
                </c:pt>
                <c:pt idx="4295">
                  <c:v>0.15769675374031103</c:v>
                </c:pt>
                <c:pt idx="4296">
                  <c:v>0.15769675374031103</c:v>
                </c:pt>
                <c:pt idx="4297">
                  <c:v>0.15769675374031103</c:v>
                </c:pt>
                <c:pt idx="4298">
                  <c:v>0.15769675374031103</c:v>
                </c:pt>
                <c:pt idx="4299">
                  <c:v>0.15769675374031103</c:v>
                </c:pt>
                <c:pt idx="4300">
                  <c:v>0.15769675374031103</c:v>
                </c:pt>
                <c:pt idx="4301">
                  <c:v>0.15769675374031103</c:v>
                </c:pt>
                <c:pt idx="4302">
                  <c:v>0.15769675374031103</c:v>
                </c:pt>
                <c:pt idx="4303">
                  <c:v>0.15769675374031103</c:v>
                </c:pt>
                <c:pt idx="4304">
                  <c:v>0.15769675374031103</c:v>
                </c:pt>
                <c:pt idx="4305">
                  <c:v>0.15769675374031103</c:v>
                </c:pt>
                <c:pt idx="4306">
                  <c:v>0.15769675374031103</c:v>
                </c:pt>
                <c:pt idx="4307">
                  <c:v>0.15769675374031103</c:v>
                </c:pt>
                <c:pt idx="4308">
                  <c:v>0.15769675374031103</c:v>
                </c:pt>
                <c:pt idx="4309">
                  <c:v>0.15769675374031103</c:v>
                </c:pt>
                <c:pt idx="4310">
                  <c:v>0.15769675374031103</c:v>
                </c:pt>
                <c:pt idx="4311">
                  <c:v>0.15769675374031103</c:v>
                </c:pt>
                <c:pt idx="4312">
                  <c:v>0.15769675374031103</c:v>
                </c:pt>
                <c:pt idx="4313">
                  <c:v>0.15769675374031103</c:v>
                </c:pt>
                <c:pt idx="4314">
                  <c:v>0.15769675374031103</c:v>
                </c:pt>
                <c:pt idx="4315">
                  <c:v>0.15769675374031103</c:v>
                </c:pt>
                <c:pt idx="4316">
                  <c:v>0.15769675374031103</c:v>
                </c:pt>
                <c:pt idx="4317">
                  <c:v>0.15769675374031103</c:v>
                </c:pt>
                <c:pt idx="4318">
                  <c:v>0.15769675374031103</c:v>
                </c:pt>
                <c:pt idx="4319">
                  <c:v>0.15769675374031103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D6C-4DA4-972C-D0ECB44DB43F}"/>
            </c:ext>
          </c:extLst>
        </c:ser>
        <c:ser>
          <c:idx val="4"/>
          <c:order val="4"/>
          <c:tx>
            <c:strRef>
              <c:f>Controle_supervisorio_dados!$F$1</c:f>
              <c:strCache>
                <c:ptCount val="1"/>
                <c:pt idx="0">
                  <c:v>Nível do Canal (m)</c:v>
                </c:pt>
              </c:strCache>
            </c:strRef>
          </c:tx>
          <c:spPr>
            <a:ln w="190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Controle_supervisorio_dados!$A$2:$A$4321</c:f>
              <c:numCache>
                <c:formatCode>m/d/yyyy\ h:mm</c:formatCode>
                <c:ptCount val="4320"/>
                <c:pt idx="0">
                  <c:v>42962.368750000001</c:v>
                </c:pt>
                <c:pt idx="1">
                  <c:v>42962.368981481479</c:v>
                </c:pt>
                <c:pt idx="2">
                  <c:v>42962.369212962971</c:v>
                </c:pt>
                <c:pt idx="3">
                  <c:v>42962.369444444441</c:v>
                </c:pt>
                <c:pt idx="4">
                  <c:v>42962.369675925933</c:v>
                </c:pt>
                <c:pt idx="5">
                  <c:v>42962.36990740741</c:v>
                </c:pt>
                <c:pt idx="6">
                  <c:v>42962.370138888895</c:v>
                </c:pt>
                <c:pt idx="7">
                  <c:v>42962.37037037038</c:v>
                </c:pt>
                <c:pt idx="8">
                  <c:v>42962.37060185185</c:v>
                </c:pt>
                <c:pt idx="9">
                  <c:v>42962.370833333342</c:v>
                </c:pt>
                <c:pt idx="10">
                  <c:v>42962.371064814804</c:v>
                </c:pt>
                <c:pt idx="11">
                  <c:v>42962.371296296304</c:v>
                </c:pt>
                <c:pt idx="12">
                  <c:v>42962.371527777781</c:v>
                </c:pt>
                <c:pt idx="13">
                  <c:v>42962.371759259258</c:v>
                </c:pt>
                <c:pt idx="14">
                  <c:v>42962.371990740736</c:v>
                </c:pt>
                <c:pt idx="15">
                  <c:v>42962.372222222228</c:v>
                </c:pt>
                <c:pt idx="16">
                  <c:v>42962.372453703705</c:v>
                </c:pt>
                <c:pt idx="17">
                  <c:v>42962.372685185182</c:v>
                </c:pt>
                <c:pt idx="18">
                  <c:v>42962.372916666667</c:v>
                </c:pt>
                <c:pt idx="19">
                  <c:v>42962.373148148152</c:v>
                </c:pt>
                <c:pt idx="20">
                  <c:v>42962.373379629629</c:v>
                </c:pt>
                <c:pt idx="21">
                  <c:v>42962.373611111114</c:v>
                </c:pt>
                <c:pt idx="22">
                  <c:v>42962.373842592591</c:v>
                </c:pt>
                <c:pt idx="23">
                  <c:v>42962.37407407409</c:v>
                </c:pt>
                <c:pt idx="24">
                  <c:v>42962.374305555553</c:v>
                </c:pt>
                <c:pt idx="25">
                  <c:v>42962.374537037045</c:v>
                </c:pt>
                <c:pt idx="26">
                  <c:v>42962.374768518515</c:v>
                </c:pt>
                <c:pt idx="27">
                  <c:v>42962.375</c:v>
                </c:pt>
                <c:pt idx="28">
                  <c:v>42962.375231481492</c:v>
                </c:pt>
                <c:pt idx="29">
                  <c:v>42962.375462962955</c:v>
                </c:pt>
                <c:pt idx="30">
                  <c:v>42962.375694444454</c:v>
                </c:pt>
                <c:pt idx="31">
                  <c:v>42962.375925925931</c:v>
                </c:pt>
                <c:pt idx="32">
                  <c:v>42962.376157407416</c:v>
                </c:pt>
                <c:pt idx="33">
                  <c:v>42962.376388888893</c:v>
                </c:pt>
                <c:pt idx="34">
                  <c:v>42962.376620370378</c:v>
                </c:pt>
                <c:pt idx="35">
                  <c:v>42962.376851851863</c:v>
                </c:pt>
                <c:pt idx="36">
                  <c:v>42962.377083333326</c:v>
                </c:pt>
                <c:pt idx="37">
                  <c:v>42962.377314814818</c:v>
                </c:pt>
                <c:pt idx="38">
                  <c:v>42962.377546296302</c:v>
                </c:pt>
                <c:pt idx="39">
                  <c:v>42962.37777777778</c:v>
                </c:pt>
                <c:pt idx="40">
                  <c:v>42962.378009259264</c:v>
                </c:pt>
                <c:pt idx="41">
                  <c:v>42962.378240740742</c:v>
                </c:pt>
                <c:pt idx="42">
                  <c:v>42962.378472222219</c:v>
                </c:pt>
                <c:pt idx="43">
                  <c:v>42962.378703703704</c:v>
                </c:pt>
                <c:pt idx="44">
                  <c:v>42962.378935185196</c:v>
                </c:pt>
                <c:pt idx="45">
                  <c:v>42962.379166666658</c:v>
                </c:pt>
                <c:pt idx="46">
                  <c:v>42962.379398148165</c:v>
                </c:pt>
                <c:pt idx="47">
                  <c:v>42962.379629629628</c:v>
                </c:pt>
                <c:pt idx="48">
                  <c:v>42962.379861111105</c:v>
                </c:pt>
                <c:pt idx="49">
                  <c:v>42962.380092592597</c:v>
                </c:pt>
                <c:pt idx="50">
                  <c:v>42962.380324074089</c:v>
                </c:pt>
                <c:pt idx="51">
                  <c:v>42962.380555555566</c:v>
                </c:pt>
                <c:pt idx="52">
                  <c:v>42962.380787037036</c:v>
                </c:pt>
                <c:pt idx="53">
                  <c:v>42962.381018518528</c:v>
                </c:pt>
                <c:pt idx="54">
                  <c:v>42962.381250000006</c:v>
                </c:pt>
                <c:pt idx="55">
                  <c:v>42962.381481481476</c:v>
                </c:pt>
                <c:pt idx="56">
                  <c:v>42962.381712962961</c:v>
                </c:pt>
                <c:pt idx="57">
                  <c:v>42962.381944444453</c:v>
                </c:pt>
                <c:pt idx="58">
                  <c:v>42962.38217592593</c:v>
                </c:pt>
                <c:pt idx="59">
                  <c:v>42962.382407407415</c:v>
                </c:pt>
                <c:pt idx="60">
                  <c:v>42962.382638888899</c:v>
                </c:pt>
                <c:pt idx="61">
                  <c:v>42962.382870370377</c:v>
                </c:pt>
                <c:pt idx="62">
                  <c:v>42962.383101851854</c:v>
                </c:pt>
                <c:pt idx="63">
                  <c:v>42962.383333333331</c:v>
                </c:pt>
                <c:pt idx="64">
                  <c:v>42962.383564814816</c:v>
                </c:pt>
                <c:pt idx="65">
                  <c:v>42962.383796296293</c:v>
                </c:pt>
                <c:pt idx="66">
                  <c:v>42962.384027777785</c:v>
                </c:pt>
                <c:pt idx="67">
                  <c:v>42962.38425925927</c:v>
                </c:pt>
                <c:pt idx="68">
                  <c:v>42962.38449074074</c:v>
                </c:pt>
                <c:pt idx="69">
                  <c:v>42962.384722222232</c:v>
                </c:pt>
                <c:pt idx="70">
                  <c:v>42962.384953703702</c:v>
                </c:pt>
                <c:pt idx="71">
                  <c:v>42962.385185185187</c:v>
                </c:pt>
                <c:pt idx="72">
                  <c:v>42962.385416666664</c:v>
                </c:pt>
                <c:pt idx="73">
                  <c:v>42962.385648148156</c:v>
                </c:pt>
                <c:pt idx="74">
                  <c:v>42962.385879629634</c:v>
                </c:pt>
                <c:pt idx="75">
                  <c:v>42962.386111111111</c:v>
                </c:pt>
                <c:pt idx="76">
                  <c:v>42962.386342592603</c:v>
                </c:pt>
                <c:pt idx="77">
                  <c:v>42962.386574074088</c:v>
                </c:pt>
                <c:pt idx="78">
                  <c:v>42962.386805555565</c:v>
                </c:pt>
                <c:pt idx="79">
                  <c:v>42962.387037037042</c:v>
                </c:pt>
                <c:pt idx="80">
                  <c:v>42962.387268518527</c:v>
                </c:pt>
                <c:pt idx="81">
                  <c:v>42962.387500000004</c:v>
                </c:pt>
                <c:pt idx="82">
                  <c:v>42962.387731481482</c:v>
                </c:pt>
                <c:pt idx="83">
                  <c:v>42962.387962962966</c:v>
                </c:pt>
                <c:pt idx="84">
                  <c:v>42962.388194444458</c:v>
                </c:pt>
                <c:pt idx="85">
                  <c:v>42962.388425925936</c:v>
                </c:pt>
                <c:pt idx="86">
                  <c:v>42962.38865740742</c:v>
                </c:pt>
                <c:pt idx="87">
                  <c:v>42962.388888888898</c:v>
                </c:pt>
                <c:pt idx="88">
                  <c:v>42962.389120370368</c:v>
                </c:pt>
                <c:pt idx="89">
                  <c:v>42962.389351851853</c:v>
                </c:pt>
                <c:pt idx="90">
                  <c:v>42962.38958333333</c:v>
                </c:pt>
                <c:pt idx="91">
                  <c:v>42962.389814814822</c:v>
                </c:pt>
                <c:pt idx="92">
                  <c:v>42962.390046296299</c:v>
                </c:pt>
                <c:pt idx="93">
                  <c:v>42962.390277777784</c:v>
                </c:pt>
                <c:pt idx="94">
                  <c:v>42962.390509259261</c:v>
                </c:pt>
                <c:pt idx="95">
                  <c:v>42962.390740740731</c:v>
                </c:pt>
                <c:pt idx="96">
                  <c:v>42962.390972222223</c:v>
                </c:pt>
                <c:pt idx="97">
                  <c:v>42962.391203703693</c:v>
                </c:pt>
                <c:pt idx="98">
                  <c:v>42962.391435185185</c:v>
                </c:pt>
                <c:pt idx="99">
                  <c:v>42962.391666666663</c:v>
                </c:pt>
                <c:pt idx="100">
                  <c:v>42962.391898148155</c:v>
                </c:pt>
                <c:pt idx="101">
                  <c:v>42962.392129629625</c:v>
                </c:pt>
                <c:pt idx="102">
                  <c:v>42962.392361111102</c:v>
                </c:pt>
                <c:pt idx="103">
                  <c:v>42962.392592592601</c:v>
                </c:pt>
                <c:pt idx="104">
                  <c:v>42962.392824074079</c:v>
                </c:pt>
                <c:pt idx="105">
                  <c:v>42962.393055555556</c:v>
                </c:pt>
                <c:pt idx="106">
                  <c:v>42962.393287037034</c:v>
                </c:pt>
                <c:pt idx="107">
                  <c:v>42962.393518518518</c:v>
                </c:pt>
                <c:pt idx="108">
                  <c:v>42962.393749999996</c:v>
                </c:pt>
                <c:pt idx="109">
                  <c:v>42962.393981481473</c:v>
                </c:pt>
                <c:pt idx="110">
                  <c:v>42962.394212962972</c:v>
                </c:pt>
                <c:pt idx="111">
                  <c:v>42962.394444444442</c:v>
                </c:pt>
                <c:pt idx="112">
                  <c:v>42962.394675925934</c:v>
                </c:pt>
                <c:pt idx="113">
                  <c:v>42962.394907407412</c:v>
                </c:pt>
                <c:pt idx="114">
                  <c:v>42962.395138888889</c:v>
                </c:pt>
                <c:pt idx="115">
                  <c:v>42962.395370370381</c:v>
                </c:pt>
                <c:pt idx="116">
                  <c:v>42962.395601851844</c:v>
                </c:pt>
                <c:pt idx="117">
                  <c:v>42962.395833333336</c:v>
                </c:pt>
                <c:pt idx="118">
                  <c:v>42962.396064814806</c:v>
                </c:pt>
                <c:pt idx="119">
                  <c:v>42962.396296296305</c:v>
                </c:pt>
                <c:pt idx="120">
                  <c:v>42962.396527777782</c:v>
                </c:pt>
                <c:pt idx="121">
                  <c:v>42962.39675925926</c:v>
                </c:pt>
                <c:pt idx="122">
                  <c:v>42962.396990740737</c:v>
                </c:pt>
                <c:pt idx="123">
                  <c:v>42962.397222222222</c:v>
                </c:pt>
                <c:pt idx="124">
                  <c:v>42962.397453703699</c:v>
                </c:pt>
                <c:pt idx="125">
                  <c:v>42962.397685185184</c:v>
                </c:pt>
                <c:pt idx="126">
                  <c:v>42962.397916666661</c:v>
                </c:pt>
                <c:pt idx="127">
                  <c:v>42962.398148148153</c:v>
                </c:pt>
                <c:pt idx="128">
                  <c:v>42962.398379629631</c:v>
                </c:pt>
                <c:pt idx="129">
                  <c:v>42962.398611111108</c:v>
                </c:pt>
                <c:pt idx="130">
                  <c:v>42962.398842592593</c:v>
                </c:pt>
                <c:pt idx="131">
                  <c:v>42962.399074074085</c:v>
                </c:pt>
                <c:pt idx="132">
                  <c:v>42962.399305555555</c:v>
                </c:pt>
                <c:pt idx="133">
                  <c:v>42962.399537037039</c:v>
                </c:pt>
                <c:pt idx="134">
                  <c:v>42962.39976851851</c:v>
                </c:pt>
                <c:pt idx="135">
                  <c:v>42962.400000000001</c:v>
                </c:pt>
                <c:pt idx="136">
                  <c:v>42962.400231481486</c:v>
                </c:pt>
                <c:pt idx="137">
                  <c:v>42962.400462962964</c:v>
                </c:pt>
                <c:pt idx="138">
                  <c:v>42962.400694444448</c:v>
                </c:pt>
                <c:pt idx="139">
                  <c:v>42962.400925925933</c:v>
                </c:pt>
                <c:pt idx="140">
                  <c:v>42962.40115740741</c:v>
                </c:pt>
                <c:pt idx="141">
                  <c:v>42962.401388888888</c:v>
                </c:pt>
                <c:pt idx="142">
                  <c:v>42962.401620370372</c:v>
                </c:pt>
                <c:pt idx="143">
                  <c:v>42962.40185185185</c:v>
                </c:pt>
                <c:pt idx="144">
                  <c:v>42962.402083333334</c:v>
                </c:pt>
                <c:pt idx="145">
                  <c:v>42962.402314814812</c:v>
                </c:pt>
                <c:pt idx="146">
                  <c:v>42962.402546296304</c:v>
                </c:pt>
                <c:pt idx="147">
                  <c:v>42962.402777777781</c:v>
                </c:pt>
                <c:pt idx="148">
                  <c:v>42962.403009259258</c:v>
                </c:pt>
                <c:pt idx="149">
                  <c:v>42962.403240740736</c:v>
                </c:pt>
                <c:pt idx="150">
                  <c:v>42962.40347222222</c:v>
                </c:pt>
                <c:pt idx="151">
                  <c:v>42962.403703703698</c:v>
                </c:pt>
                <c:pt idx="152">
                  <c:v>42962.403935185182</c:v>
                </c:pt>
                <c:pt idx="153">
                  <c:v>42962.40416666666</c:v>
                </c:pt>
                <c:pt idx="154">
                  <c:v>42962.404398148159</c:v>
                </c:pt>
                <c:pt idx="155">
                  <c:v>42962.404629629629</c:v>
                </c:pt>
                <c:pt idx="156">
                  <c:v>42962.404861111114</c:v>
                </c:pt>
                <c:pt idx="157">
                  <c:v>42962.405092592591</c:v>
                </c:pt>
                <c:pt idx="158">
                  <c:v>42962.405324074083</c:v>
                </c:pt>
                <c:pt idx="159">
                  <c:v>42962.405555555553</c:v>
                </c:pt>
                <c:pt idx="160">
                  <c:v>42962.405787037031</c:v>
                </c:pt>
                <c:pt idx="161">
                  <c:v>42962.406018518523</c:v>
                </c:pt>
                <c:pt idx="162">
                  <c:v>42962.406250000007</c:v>
                </c:pt>
                <c:pt idx="163">
                  <c:v>42962.406481481485</c:v>
                </c:pt>
                <c:pt idx="164">
                  <c:v>42962.406712962962</c:v>
                </c:pt>
                <c:pt idx="165">
                  <c:v>42962.406944444454</c:v>
                </c:pt>
                <c:pt idx="166">
                  <c:v>42962.407175925931</c:v>
                </c:pt>
                <c:pt idx="167">
                  <c:v>42962.407407407409</c:v>
                </c:pt>
                <c:pt idx="168">
                  <c:v>42962.407638888893</c:v>
                </c:pt>
                <c:pt idx="169">
                  <c:v>42962.407870370378</c:v>
                </c:pt>
                <c:pt idx="170">
                  <c:v>42962.408101851855</c:v>
                </c:pt>
                <c:pt idx="171">
                  <c:v>42962.408333333333</c:v>
                </c:pt>
                <c:pt idx="172">
                  <c:v>42962.408564814818</c:v>
                </c:pt>
                <c:pt idx="173">
                  <c:v>42962.408796296302</c:v>
                </c:pt>
                <c:pt idx="174">
                  <c:v>42962.40902777778</c:v>
                </c:pt>
                <c:pt idx="175">
                  <c:v>42962.409259259264</c:v>
                </c:pt>
                <c:pt idx="176">
                  <c:v>42962.409490740734</c:v>
                </c:pt>
                <c:pt idx="177">
                  <c:v>42962.409722222212</c:v>
                </c:pt>
                <c:pt idx="178">
                  <c:v>42962.409953703704</c:v>
                </c:pt>
                <c:pt idx="179">
                  <c:v>42962.410185185188</c:v>
                </c:pt>
                <c:pt idx="180">
                  <c:v>42962.410416666666</c:v>
                </c:pt>
                <c:pt idx="181">
                  <c:v>42962.410648148165</c:v>
                </c:pt>
                <c:pt idx="182">
                  <c:v>42962.410879629635</c:v>
                </c:pt>
                <c:pt idx="183">
                  <c:v>42962.411111111105</c:v>
                </c:pt>
                <c:pt idx="184">
                  <c:v>42962.41134259259</c:v>
                </c:pt>
                <c:pt idx="185">
                  <c:v>42962.411574074089</c:v>
                </c:pt>
                <c:pt idx="186">
                  <c:v>42962.411805555559</c:v>
                </c:pt>
                <c:pt idx="187">
                  <c:v>42962.412037037044</c:v>
                </c:pt>
                <c:pt idx="188">
                  <c:v>42962.412268518528</c:v>
                </c:pt>
                <c:pt idx="189">
                  <c:v>42962.412500000006</c:v>
                </c:pt>
                <c:pt idx="190">
                  <c:v>42962.412731481483</c:v>
                </c:pt>
                <c:pt idx="191">
                  <c:v>42962.412962962961</c:v>
                </c:pt>
                <c:pt idx="192">
                  <c:v>42962.413194444453</c:v>
                </c:pt>
                <c:pt idx="193">
                  <c:v>42962.413425925923</c:v>
                </c:pt>
                <c:pt idx="194">
                  <c:v>42962.413657407415</c:v>
                </c:pt>
                <c:pt idx="195">
                  <c:v>42962.413888888892</c:v>
                </c:pt>
                <c:pt idx="196">
                  <c:v>42962.414120370369</c:v>
                </c:pt>
                <c:pt idx="197">
                  <c:v>42962.414351851861</c:v>
                </c:pt>
                <c:pt idx="198">
                  <c:v>42962.414583333331</c:v>
                </c:pt>
                <c:pt idx="199">
                  <c:v>42962.414814814823</c:v>
                </c:pt>
                <c:pt idx="200">
                  <c:v>42962.415046296293</c:v>
                </c:pt>
                <c:pt idx="201">
                  <c:v>42962.415277777785</c:v>
                </c:pt>
                <c:pt idx="202">
                  <c:v>42962.415509259263</c:v>
                </c:pt>
                <c:pt idx="203">
                  <c:v>42962.415740740733</c:v>
                </c:pt>
                <c:pt idx="204">
                  <c:v>42962.415972222232</c:v>
                </c:pt>
                <c:pt idx="205">
                  <c:v>42962.416203703702</c:v>
                </c:pt>
                <c:pt idx="206">
                  <c:v>42962.416435185194</c:v>
                </c:pt>
                <c:pt idx="207">
                  <c:v>42962.416666666664</c:v>
                </c:pt>
                <c:pt idx="208">
                  <c:v>42962.416898148163</c:v>
                </c:pt>
                <c:pt idx="209">
                  <c:v>42962.417129629626</c:v>
                </c:pt>
                <c:pt idx="210">
                  <c:v>42962.417361111104</c:v>
                </c:pt>
                <c:pt idx="211">
                  <c:v>42962.417592592603</c:v>
                </c:pt>
                <c:pt idx="212">
                  <c:v>42962.41782407408</c:v>
                </c:pt>
                <c:pt idx="213">
                  <c:v>42962.418055555565</c:v>
                </c:pt>
                <c:pt idx="214">
                  <c:v>42962.418287037042</c:v>
                </c:pt>
                <c:pt idx="215">
                  <c:v>42962.418518518534</c:v>
                </c:pt>
                <c:pt idx="216">
                  <c:v>42962.418750000004</c:v>
                </c:pt>
                <c:pt idx="217">
                  <c:v>42962.418981481482</c:v>
                </c:pt>
                <c:pt idx="218">
                  <c:v>42962.419212962974</c:v>
                </c:pt>
                <c:pt idx="219">
                  <c:v>42962.419444444451</c:v>
                </c:pt>
                <c:pt idx="220">
                  <c:v>42962.419675925936</c:v>
                </c:pt>
                <c:pt idx="221">
                  <c:v>42962.419907407413</c:v>
                </c:pt>
                <c:pt idx="222">
                  <c:v>42962.420138888891</c:v>
                </c:pt>
                <c:pt idx="223">
                  <c:v>42962.420370370368</c:v>
                </c:pt>
                <c:pt idx="224">
                  <c:v>42962.420601851845</c:v>
                </c:pt>
                <c:pt idx="225">
                  <c:v>42962.42083333333</c:v>
                </c:pt>
                <c:pt idx="226">
                  <c:v>42962.421064814807</c:v>
                </c:pt>
                <c:pt idx="227">
                  <c:v>42962.421296296299</c:v>
                </c:pt>
                <c:pt idx="228">
                  <c:v>42962.421527777777</c:v>
                </c:pt>
                <c:pt idx="229">
                  <c:v>42962.421759259254</c:v>
                </c:pt>
                <c:pt idx="230">
                  <c:v>42962.421990740731</c:v>
                </c:pt>
                <c:pt idx="231">
                  <c:v>42962.422222222223</c:v>
                </c:pt>
                <c:pt idx="232">
                  <c:v>42962.422453703693</c:v>
                </c:pt>
                <c:pt idx="233">
                  <c:v>42962.422685185185</c:v>
                </c:pt>
                <c:pt idx="234">
                  <c:v>42962.42291666667</c:v>
                </c:pt>
                <c:pt idx="235">
                  <c:v>42962.423148148147</c:v>
                </c:pt>
                <c:pt idx="236">
                  <c:v>42962.423379629625</c:v>
                </c:pt>
                <c:pt idx="237">
                  <c:v>42962.423611111102</c:v>
                </c:pt>
                <c:pt idx="238">
                  <c:v>42962.423842592594</c:v>
                </c:pt>
                <c:pt idx="239">
                  <c:v>42962.424074074079</c:v>
                </c:pt>
                <c:pt idx="240">
                  <c:v>42962.424305555556</c:v>
                </c:pt>
                <c:pt idx="241">
                  <c:v>42962.424537037041</c:v>
                </c:pt>
                <c:pt idx="242">
                  <c:v>42962.424768518511</c:v>
                </c:pt>
                <c:pt idx="243">
                  <c:v>42962.424999999996</c:v>
                </c:pt>
                <c:pt idx="244">
                  <c:v>42962.42523148148</c:v>
                </c:pt>
                <c:pt idx="245">
                  <c:v>42962.425462962958</c:v>
                </c:pt>
                <c:pt idx="246">
                  <c:v>42962.425694444442</c:v>
                </c:pt>
                <c:pt idx="247">
                  <c:v>42962.425925925927</c:v>
                </c:pt>
                <c:pt idx="248">
                  <c:v>42962.426157407412</c:v>
                </c:pt>
                <c:pt idx="249">
                  <c:v>42962.426388888889</c:v>
                </c:pt>
                <c:pt idx="250">
                  <c:v>42962.426620370381</c:v>
                </c:pt>
                <c:pt idx="251">
                  <c:v>42962.426851851851</c:v>
                </c:pt>
                <c:pt idx="252">
                  <c:v>42962.427083333328</c:v>
                </c:pt>
                <c:pt idx="253">
                  <c:v>42962.427314814806</c:v>
                </c:pt>
                <c:pt idx="254">
                  <c:v>42962.427546296298</c:v>
                </c:pt>
                <c:pt idx="255">
                  <c:v>42962.427777777775</c:v>
                </c:pt>
                <c:pt idx="256">
                  <c:v>42962.42800925926</c:v>
                </c:pt>
                <c:pt idx="257">
                  <c:v>42962.428240740737</c:v>
                </c:pt>
                <c:pt idx="258">
                  <c:v>42962.428472222222</c:v>
                </c:pt>
                <c:pt idx="259">
                  <c:v>42962.428703703699</c:v>
                </c:pt>
                <c:pt idx="260">
                  <c:v>42962.428935185191</c:v>
                </c:pt>
                <c:pt idx="261">
                  <c:v>42962.429166666654</c:v>
                </c:pt>
                <c:pt idx="262">
                  <c:v>42962.429398148153</c:v>
                </c:pt>
                <c:pt idx="263">
                  <c:v>42962.429629629623</c:v>
                </c:pt>
                <c:pt idx="264">
                  <c:v>42962.429861111101</c:v>
                </c:pt>
                <c:pt idx="265">
                  <c:v>42962.430092592593</c:v>
                </c:pt>
                <c:pt idx="266">
                  <c:v>42962.430324074085</c:v>
                </c:pt>
                <c:pt idx="267">
                  <c:v>42962.430555555562</c:v>
                </c:pt>
                <c:pt idx="268">
                  <c:v>42962.430787037032</c:v>
                </c:pt>
                <c:pt idx="269">
                  <c:v>42962.431018518517</c:v>
                </c:pt>
                <c:pt idx="270">
                  <c:v>42962.431250000001</c:v>
                </c:pt>
                <c:pt idx="271">
                  <c:v>42962.431481481472</c:v>
                </c:pt>
                <c:pt idx="272">
                  <c:v>42962.431712962964</c:v>
                </c:pt>
                <c:pt idx="273">
                  <c:v>42962.431944444441</c:v>
                </c:pt>
                <c:pt idx="274">
                  <c:v>42962.432175925933</c:v>
                </c:pt>
                <c:pt idx="275">
                  <c:v>42962.43240740741</c:v>
                </c:pt>
                <c:pt idx="276">
                  <c:v>42962.432638888895</c:v>
                </c:pt>
                <c:pt idx="277">
                  <c:v>42962.43287037038</c:v>
                </c:pt>
                <c:pt idx="278">
                  <c:v>42962.433101851842</c:v>
                </c:pt>
                <c:pt idx="279">
                  <c:v>42962.433333333334</c:v>
                </c:pt>
                <c:pt idx="280">
                  <c:v>42962.433564814804</c:v>
                </c:pt>
                <c:pt idx="281">
                  <c:v>42962.433796296296</c:v>
                </c:pt>
                <c:pt idx="282">
                  <c:v>42962.434027777781</c:v>
                </c:pt>
                <c:pt idx="283">
                  <c:v>42962.434259259266</c:v>
                </c:pt>
                <c:pt idx="284">
                  <c:v>42962.434490740736</c:v>
                </c:pt>
                <c:pt idx="285">
                  <c:v>42962.43472222222</c:v>
                </c:pt>
                <c:pt idx="286">
                  <c:v>42962.434953703705</c:v>
                </c:pt>
                <c:pt idx="287">
                  <c:v>42962.435185185175</c:v>
                </c:pt>
                <c:pt idx="288">
                  <c:v>42962.43541666666</c:v>
                </c:pt>
                <c:pt idx="289">
                  <c:v>42962.435648148152</c:v>
                </c:pt>
                <c:pt idx="290">
                  <c:v>42962.435879629629</c:v>
                </c:pt>
                <c:pt idx="291">
                  <c:v>42962.436111111114</c:v>
                </c:pt>
                <c:pt idx="292">
                  <c:v>42962.436342592591</c:v>
                </c:pt>
                <c:pt idx="293">
                  <c:v>42962.43657407409</c:v>
                </c:pt>
                <c:pt idx="294">
                  <c:v>42962.436805555553</c:v>
                </c:pt>
                <c:pt idx="295">
                  <c:v>42962.437037037038</c:v>
                </c:pt>
                <c:pt idx="296">
                  <c:v>42962.437268518515</c:v>
                </c:pt>
                <c:pt idx="297">
                  <c:v>42962.4375</c:v>
                </c:pt>
                <c:pt idx="298">
                  <c:v>42962.437731481485</c:v>
                </c:pt>
                <c:pt idx="299">
                  <c:v>42962.437962962955</c:v>
                </c:pt>
                <c:pt idx="300">
                  <c:v>42962.438194444454</c:v>
                </c:pt>
                <c:pt idx="301">
                  <c:v>42962.438425925931</c:v>
                </c:pt>
                <c:pt idx="302">
                  <c:v>42962.438657407416</c:v>
                </c:pt>
                <c:pt idx="303">
                  <c:v>42962.438888888893</c:v>
                </c:pt>
                <c:pt idx="304">
                  <c:v>42962.439120370371</c:v>
                </c:pt>
                <c:pt idx="305">
                  <c:v>42962.439351851855</c:v>
                </c:pt>
                <c:pt idx="306">
                  <c:v>42962.439583333326</c:v>
                </c:pt>
                <c:pt idx="307">
                  <c:v>42962.439814814818</c:v>
                </c:pt>
                <c:pt idx="308">
                  <c:v>42962.440046296302</c:v>
                </c:pt>
                <c:pt idx="309">
                  <c:v>42962.440277777787</c:v>
                </c:pt>
                <c:pt idx="310">
                  <c:v>42962.440509259264</c:v>
                </c:pt>
                <c:pt idx="311">
                  <c:v>42962.440740740734</c:v>
                </c:pt>
                <c:pt idx="312">
                  <c:v>42962.440972222219</c:v>
                </c:pt>
                <c:pt idx="313">
                  <c:v>42962.441203703704</c:v>
                </c:pt>
                <c:pt idx="314">
                  <c:v>42962.441435185188</c:v>
                </c:pt>
                <c:pt idx="315">
                  <c:v>42962.441666666658</c:v>
                </c:pt>
                <c:pt idx="316">
                  <c:v>42962.441898148165</c:v>
                </c:pt>
                <c:pt idx="317">
                  <c:v>42962.442129629628</c:v>
                </c:pt>
                <c:pt idx="318">
                  <c:v>42962.442361111105</c:v>
                </c:pt>
                <c:pt idx="319">
                  <c:v>42962.442592592597</c:v>
                </c:pt>
                <c:pt idx="320">
                  <c:v>42962.442824074089</c:v>
                </c:pt>
                <c:pt idx="321">
                  <c:v>42962.443055555559</c:v>
                </c:pt>
                <c:pt idx="322">
                  <c:v>42962.443287037036</c:v>
                </c:pt>
                <c:pt idx="323">
                  <c:v>42962.443518518528</c:v>
                </c:pt>
                <c:pt idx="324">
                  <c:v>42962.443749999999</c:v>
                </c:pt>
                <c:pt idx="325">
                  <c:v>42962.443981481476</c:v>
                </c:pt>
                <c:pt idx="326">
                  <c:v>42962.444212962968</c:v>
                </c:pt>
                <c:pt idx="327">
                  <c:v>42962.444444444453</c:v>
                </c:pt>
                <c:pt idx="328">
                  <c:v>42962.44467592593</c:v>
                </c:pt>
                <c:pt idx="329">
                  <c:v>42962.444907407415</c:v>
                </c:pt>
                <c:pt idx="330">
                  <c:v>42962.445138888892</c:v>
                </c:pt>
                <c:pt idx="331">
                  <c:v>42962.445370370369</c:v>
                </c:pt>
                <c:pt idx="332">
                  <c:v>42962.445601851854</c:v>
                </c:pt>
                <c:pt idx="333">
                  <c:v>42962.445833333331</c:v>
                </c:pt>
                <c:pt idx="334">
                  <c:v>42962.446064814816</c:v>
                </c:pt>
                <c:pt idx="335">
                  <c:v>42962.446296296301</c:v>
                </c:pt>
                <c:pt idx="336">
                  <c:v>42962.446527777785</c:v>
                </c:pt>
                <c:pt idx="337">
                  <c:v>42962.446759259263</c:v>
                </c:pt>
                <c:pt idx="338">
                  <c:v>42962.44699074074</c:v>
                </c:pt>
                <c:pt idx="339">
                  <c:v>42962.447222222232</c:v>
                </c:pt>
                <c:pt idx="340">
                  <c:v>42962.447453703695</c:v>
                </c:pt>
                <c:pt idx="341">
                  <c:v>42962.447685185187</c:v>
                </c:pt>
                <c:pt idx="342">
                  <c:v>42962.447916666664</c:v>
                </c:pt>
                <c:pt idx="343">
                  <c:v>42962.448148148156</c:v>
                </c:pt>
                <c:pt idx="344">
                  <c:v>42962.448379629634</c:v>
                </c:pt>
                <c:pt idx="345">
                  <c:v>42962.448611111111</c:v>
                </c:pt>
                <c:pt idx="346">
                  <c:v>42962.448842592603</c:v>
                </c:pt>
                <c:pt idx="347">
                  <c:v>42962.44907407408</c:v>
                </c:pt>
                <c:pt idx="348">
                  <c:v>42962.449305555558</c:v>
                </c:pt>
                <c:pt idx="349">
                  <c:v>42962.449537037042</c:v>
                </c:pt>
                <c:pt idx="350">
                  <c:v>42962.44976851852</c:v>
                </c:pt>
                <c:pt idx="351">
                  <c:v>42962.450000000004</c:v>
                </c:pt>
                <c:pt idx="352">
                  <c:v>42962.450231481489</c:v>
                </c:pt>
                <c:pt idx="353">
                  <c:v>42962.450462962966</c:v>
                </c:pt>
                <c:pt idx="354">
                  <c:v>42962.450694444458</c:v>
                </c:pt>
                <c:pt idx="355">
                  <c:v>42962.450925925936</c:v>
                </c:pt>
                <c:pt idx="356">
                  <c:v>42962.451157407413</c:v>
                </c:pt>
                <c:pt idx="357">
                  <c:v>42962.451388888891</c:v>
                </c:pt>
                <c:pt idx="358">
                  <c:v>42962.451620370368</c:v>
                </c:pt>
                <c:pt idx="359">
                  <c:v>42962.451851851853</c:v>
                </c:pt>
                <c:pt idx="360">
                  <c:v>42962.45208333333</c:v>
                </c:pt>
                <c:pt idx="361">
                  <c:v>42962.452314814822</c:v>
                </c:pt>
                <c:pt idx="362">
                  <c:v>42962.452546296307</c:v>
                </c:pt>
                <c:pt idx="363">
                  <c:v>42962.452777777784</c:v>
                </c:pt>
                <c:pt idx="364">
                  <c:v>42962.453009259261</c:v>
                </c:pt>
                <c:pt idx="365">
                  <c:v>42962.453240740739</c:v>
                </c:pt>
                <c:pt idx="366">
                  <c:v>42962.453472222223</c:v>
                </c:pt>
                <c:pt idx="367">
                  <c:v>42962.453703703693</c:v>
                </c:pt>
                <c:pt idx="368">
                  <c:v>42962.453935185193</c:v>
                </c:pt>
                <c:pt idx="369">
                  <c:v>42962.45416666667</c:v>
                </c:pt>
                <c:pt idx="370">
                  <c:v>42962.454398148162</c:v>
                </c:pt>
                <c:pt idx="371">
                  <c:v>42962.454629629632</c:v>
                </c:pt>
                <c:pt idx="372">
                  <c:v>42962.454861111109</c:v>
                </c:pt>
                <c:pt idx="373">
                  <c:v>42962.455092592601</c:v>
                </c:pt>
                <c:pt idx="374">
                  <c:v>42962.455324074079</c:v>
                </c:pt>
                <c:pt idx="375">
                  <c:v>42962.455555555563</c:v>
                </c:pt>
                <c:pt idx="376">
                  <c:v>42962.455787037034</c:v>
                </c:pt>
                <c:pt idx="377">
                  <c:v>42962.456018518526</c:v>
                </c:pt>
                <c:pt idx="378">
                  <c:v>42962.45625000001</c:v>
                </c:pt>
                <c:pt idx="379">
                  <c:v>42962.45648148148</c:v>
                </c:pt>
                <c:pt idx="380">
                  <c:v>42962.456712962972</c:v>
                </c:pt>
                <c:pt idx="381">
                  <c:v>42962.45694444445</c:v>
                </c:pt>
                <c:pt idx="382">
                  <c:v>42962.457175925934</c:v>
                </c:pt>
                <c:pt idx="383">
                  <c:v>42962.457407407412</c:v>
                </c:pt>
                <c:pt idx="384">
                  <c:v>42962.457638888896</c:v>
                </c:pt>
                <c:pt idx="385">
                  <c:v>42962.457870370388</c:v>
                </c:pt>
                <c:pt idx="386">
                  <c:v>42962.458101851851</c:v>
                </c:pt>
                <c:pt idx="387">
                  <c:v>42962.458333333343</c:v>
                </c:pt>
                <c:pt idx="388">
                  <c:v>42962.458564814813</c:v>
                </c:pt>
                <c:pt idx="389">
                  <c:v>42962.458796296305</c:v>
                </c:pt>
                <c:pt idx="390">
                  <c:v>42962.459027777782</c:v>
                </c:pt>
                <c:pt idx="391">
                  <c:v>42962.459259259267</c:v>
                </c:pt>
                <c:pt idx="392">
                  <c:v>42962.459490740737</c:v>
                </c:pt>
                <c:pt idx="393">
                  <c:v>42962.459722222222</c:v>
                </c:pt>
                <c:pt idx="394">
                  <c:v>42962.459953703707</c:v>
                </c:pt>
                <c:pt idx="395">
                  <c:v>42962.460185185184</c:v>
                </c:pt>
                <c:pt idx="396">
                  <c:v>42962.460416666661</c:v>
                </c:pt>
                <c:pt idx="397">
                  <c:v>42962.460648148153</c:v>
                </c:pt>
                <c:pt idx="398">
                  <c:v>42962.460879629631</c:v>
                </c:pt>
                <c:pt idx="399">
                  <c:v>42962.461111111101</c:v>
                </c:pt>
                <c:pt idx="400">
                  <c:v>42962.461342592585</c:v>
                </c:pt>
                <c:pt idx="401">
                  <c:v>42962.461574074085</c:v>
                </c:pt>
                <c:pt idx="402">
                  <c:v>42962.461805555555</c:v>
                </c:pt>
                <c:pt idx="403">
                  <c:v>42962.462037037039</c:v>
                </c:pt>
                <c:pt idx="404">
                  <c:v>42962.462268518517</c:v>
                </c:pt>
                <c:pt idx="405">
                  <c:v>42962.462500000001</c:v>
                </c:pt>
                <c:pt idx="406">
                  <c:v>42962.462731481479</c:v>
                </c:pt>
                <c:pt idx="407">
                  <c:v>42962.462962962964</c:v>
                </c:pt>
                <c:pt idx="408">
                  <c:v>42962.463194444441</c:v>
                </c:pt>
                <c:pt idx="409">
                  <c:v>42962.463425925926</c:v>
                </c:pt>
                <c:pt idx="410">
                  <c:v>42962.46365740741</c:v>
                </c:pt>
                <c:pt idx="411">
                  <c:v>42962.463888888888</c:v>
                </c:pt>
                <c:pt idx="412">
                  <c:v>42962.464120370372</c:v>
                </c:pt>
                <c:pt idx="413">
                  <c:v>42962.46435185185</c:v>
                </c:pt>
                <c:pt idx="414">
                  <c:v>42962.464583333334</c:v>
                </c:pt>
                <c:pt idx="415">
                  <c:v>42962.464814814812</c:v>
                </c:pt>
                <c:pt idx="416">
                  <c:v>42962.465046296296</c:v>
                </c:pt>
                <c:pt idx="417">
                  <c:v>42962.465277777781</c:v>
                </c:pt>
                <c:pt idx="418">
                  <c:v>42962.465509259258</c:v>
                </c:pt>
                <c:pt idx="419">
                  <c:v>42962.465740740729</c:v>
                </c:pt>
                <c:pt idx="420">
                  <c:v>42962.46597222222</c:v>
                </c:pt>
                <c:pt idx="421">
                  <c:v>42962.466203703705</c:v>
                </c:pt>
                <c:pt idx="422">
                  <c:v>42962.466435185182</c:v>
                </c:pt>
                <c:pt idx="423">
                  <c:v>42962.46666666666</c:v>
                </c:pt>
                <c:pt idx="424">
                  <c:v>42962.466898148159</c:v>
                </c:pt>
                <c:pt idx="425">
                  <c:v>42962.467129629622</c:v>
                </c:pt>
                <c:pt idx="426">
                  <c:v>42962.467361111107</c:v>
                </c:pt>
                <c:pt idx="427">
                  <c:v>42962.467592592591</c:v>
                </c:pt>
                <c:pt idx="428">
                  <c:v>42962.467824074083</c:v>
                </c:pt>
                <c:pt idx="429">
                  <c:v>42962.468055555553</c:v>
                </c:pt>
                <c:pt idx="430">
                  <c:v>42962.468287037038</c:v>
                </c:pt>
                <c:pt idx="431">
                  <c:v>42962.468518518523</c:v>
                </c:pt>
                <c:pt idx="432">
                  <c:v>42962.46875</c:v>
                </c:pt>
                <c:pt idx="433">
                  <c:v>42962.468981481485</c:v>
                </c:pt>
                <c:pt idx="434">
                  <c:v>42962.469212962962</c:v>
                </c:pt>
                <c:pt idx="435">
                  <c:v>42962.469444444447</c:v>
                </c:pt>
                <c:pt idx="436">
                  <c:v>42962.469675925931</c:v>
                </c:pt>
                <c:pt idx="437">
                  <c:v>42962.469907407409</c:v>
                </c:pt>
                <c:pt idx="438">
                  <c:v>42962.470138888893</c:v>
                </c:pt>
                <c:pt idx="439">
                  <c:v>42962.470370370378</c:v>
                </c:pt>
                <c:pt idx="440">
                  <c:v>42962.470601851855</c:v>
                </c:pt>
                <c:pt idx="441">
                  <c:v>42962.470833333333</c:v>
                </c:pt>
                <c:pt idx="442">
                  <c:v>42962.47106481481</c:v>
                </c:pt>
                <c:pt idx="443">
                  <c:v>42962.471296296302</c:v>
                </c:pt>
                <c:pt idx="444">
                  <c:v>42962.47152777778</c:v>
                </c:pt>
                <c:pt idx="445">
                  <c:v>42962.471759259257</c:v>
                </c:pt>
                <c:pt idx="446">
                  <c:v>42962.471990740734</c:v>
                </c:pt>
                <c:pt idx="447">
                  <c:v>42962.472222222219</c:v>
                </c:pt>
                <c:pt idx="448">
                  <c:v>42962.472453703704</c:v>
                </c:pt>
                <c:pt idx="449">
                  <c:v>42962.472685185188</c:v>
                </c:pt>
                <c:pt idx="450">
                  <c:v>42962.472916666666</c:v>
                </c:pt>
                <c:pt idx="451">
                  <c:v>42962.473148148158</c:v>
                </c:pt>
                <c:pt idx="452">
                  <c:v>42962.473379629628</c:v>
                </c:pt>
                <c:pt idx="453">
                  <c:v>42962.473611111105</c:v>
                </c:pt>
                <c:pt idx="454">
                  <c:v>42962.47384259259</c:v>
                </c:pt>
                <c:pt idx="455">
                  <c:v>42962.474074074089</c:v>
                </c:pt>
                <c:pt idx="456">
                  <c:v>42962.474305555559</c:v>
                </c:pt>
                <c:pt idx="457">
                  <c:v>42962.474537037044</c:v>
                </c:pt>
                <c:pt idx="458">
                  <c:v>42962.474768518521</c:v>
                </c:pt>
                <c:pt idx="459">
                  <c:v>42962.475000000006</c:v>
                </c:pt>
                <c:pt idx="460">
                  <c:v>42962.475231481483</c:v>
                </c:pt>
                <c:pt idx="461">
                  <c:v>42962.475462962953</c:v>
                </c:pt>
                <c:pt idx="462">
                  <c:v>42962.475694444453</c:v>
                </c:pt>
                <c:pt idx="463">
                  <c:v>42962.475925925923</c:v>
                </c:pt>
                <c:pt idx="464">
                  <c:v>42962.476157407415</c:v>
                </c:pt>
                <c:pt idx="465">
                  <c:v>42962.476388888892</c:v>
                </c:pt>
                <c:pt idx="466">
                  <c:v>42962.476620370369</c:v>
                </c:pt>
                <c:pt idx="467">
                  <c:v>42962.476851851861</c:v>
                </c:pt>
                <c:pt idx="468">
                  <c:v>42962.477083333324</c:v>
                </c:pt>
                <c:pt idx="469">
                  <c:v>42962.477314814816</c:v>
                </c:pt>
                <c:pt idx="470">
                  <c:v>42962.477546296293</c:v>
                </c:pt>
                <c:pt idx="471">
                  <c:v>42962.477777777778</c:v>
                </c:pt>
                <c:pt idx="472">
                  <c:v>42962.478009259263</c:v>
                </c:pt>
                <c:pt idx="473">
                  <c:v>42962.47824074074</c:v>
                </c:pt>
                <c:pt idx="474">
                  <c:v>42962.478472222232</c:v>
                </c:pt>
                <c:pt idx="475">
                  <c:v>42962.478703703695</c:v>
                </c:pt>
                <c:pt idx="476">
                  <c:v>42962.478935185194</c:v>
                </c:pt>
                <c:pt idx="477">
                  <c:v>42962.479166666657</c:v>
                </c:pt>
                <c:pt idx="478">
                  <c:v>42962.479398148156</c:v>
                </c:pt>
                <c:pt idx="479">
                  <c:v>42962.479629629626</c:v>
                </c:pt>
                <c:pt idx="480">
                  <c:v>42962.479861111104</c:v>
                </c:pt>
                <c:pt idx="481">
                  <c:v>42962.480092592603</c:v>
                </c:pt>
                <c:pt idx="482">
                  <c:v>42962.48032407408</c:v>
                </c:pt>
                <c:pt idx="483">
                  <c:v>42962.480555555565</c:v>
                </c:pt>
                <c:pt idx="484">
                  <c:v>42962.480787037035</c:v>
                </c:pt>
                <c:pt idx="485">
                  <c:v>42962.481018518527</c:v>
                </c:pt>
                <c:pt idx="486">
                  <c:v>42962.481250000004</c:v>
                </c:pt>
                <c:pt idx="487">
                  <c:v>42962.481481481474</c:v>
                </c:pt>
                <c:pt idx="488">
                  <c:v>42962.481712962966</c:v>
                </c:pt>
                <c:pt idx="489">
                  <c:v>42962.481944444451</c:v>
                </c:pt>
                <c:pt idx="490">
                  <c:v>42962.482175925936</c:v>
                </c:pt>
                <c:pt idx="491">
                  <c:v>42962.482407407413</c:v>
                </c:pt>
                <c:pt idx="492">
                  <c:v>42962.482638888898</c:v>
                </c:pt>
                <c:pt idx="493">
                  <c:v>42962.482870370375</c:v>
                </c:pt>
                <c:pt idx="494">
                  <c:v>42962.483101851845</c:v>
                </c:pt>
                <c:pt idx="495">
                  <c:v>42962.48333333333</c:v>
                </c:pt>
                <c:pt idx="496">
                  <c:v>42962.483564814815</c:v>
                </c:pt>
                <c:pt idx="497">
                  <c:v>42962.483796296299</c:v>
                </c:pt>
                <c:pt idx="498">
                  <c:v>42962.484027777784</c:v>
                </c:pt>
                <c:pt idx="499">
                  <c:v>42962.484259259269</c:v>
                </c:pt>
                <c:pt idx="500">
                  <c:v>42962.484490740739</c:v>
                </c:pt>
                <c:pt idx="501">
                  <c:v>42962.484722222223</c:v>
                </c:pt>
                <c:pt idx="502">
                  <c:v>42962.484953703701</c:v>
                </c:pt>
                <c:pt idx="503">
                  <c:v>42962.485185185185</c:v>
                </c:pt>
                <c:pt idx="504">
                  <c:v>42962.48541666667</c:v>
                </c:pt>
                <c:pt idx="505">
                  <c:v>42962.485648148155</c:v>
                </c:pt>
                <c:pt idx="506">
                  <c:v>42962.485879629632</c:v>
                </c:pt>
                <c:pt idx="507">
                  <c:v>42962.486111111109</c:v>
                </c:pt>
                <c:pt idx="508">
                  <c:v>42962.486342592601</c:v>
                </c:pt>
                <c:pt idx="509">
                  <c:v>42962.486574074086</c:v>
                </c:pt>
                <c:pt idx="510">
                  <c:v>42962.486805555563</c:v>
                </c:pt>
                <c:pt idx="511">
                  <c:v>42962.487037037041</c:v>
                </c:pt>
                <c:pt idx="512">
                  <c:v>42962.487268518518</c:v>
                </c:pt>
                <c:pt idx="513">
                  <c:v>42962.487500000003</c:v>
                </c:pt>
                <c:pt idx="514">
                  <c:v>42962.48773148148</c:v>
                </c:pt>
                <c:pt idx="515">
                  <c:v>42962.487962962965</c:v>
                </c:pt>
                <c:pt idx="516">
                  <c:v>42962.48819444445</c:v>
                </c:pt>
                <c:pt idx="517">
                  <c:v>42962.488425925934</c:v>
                </c:pt>
                <c:pt idx="518">
                  <c:v>42962.488657407419</c:v>
                </c:pt>
                <c:pt idx="519">
                  <c:v>42962.488888888896</c:v>
                </c:pt>
                <c:pt idx="520">
                  <c:v>42962.489120370381</c:v>
                </c:pt>
                <c:pt idx="521">
                  <c:v>42962.489351851851</c:v>
                </c:pt>
                <c:pt idx="522">
                  <c:v>42962.489583333336</c:v>
                </c:pt>
                <c:pt idx="523">
                  <c:v>42962.489814814813</c:v>
                </c:pt>
                <c:pt idx="524">
                  <c:v>42962.490046296298</c:v>
                </c:pt>
                <c:pt idx="525">
                  <c:v>42962.490277777782</c:v>
                </c:pt>
                <c:pt idx="526">
                  <c:v>42962.49050925926</c:v>
                </c:pt>
                <c:pt idx="527">
                  <c:v>42962.49074074073</c:v>
                </c:pt>
                <c:pt idx="528">
                  <c:v>42962.490972222222</c:v>
                </c:pt>
                <c:pt idx="529">
                  <c:v>42962.491203703699</c:v>
                </c:pt>
                <c:pt idx="530">
                  <c:v>42962.491435185184</c:v>
                </c:pt>
                <c:pt idx="531">
                  <c:v>42962.491666666654</c:v>
                </c:pt>
                <c:pt idx="532">
                  <c:v>42962.491898148153</c:v>
                </c:pt>
                <c:pt idx="533">
                  <c:v>42962.492129629623</c:v>
                </c:pt>
                <c:pt idx="534">
                  <c:v>42962.492361111101</c:v>
                </c:pt>
                <c:pt idx="535">
                  <c:v>42962.492592592593</c:v>
                </c:pt>
                <c:pt idx="536">
                  <c:v>42962.492824074085</c:v>
                </c:pt>
                <c:pt idx="537">
                  <c:v>42962.493055555555</c:v>
                </c:pt>
                <c:pt idx="538">
                  <c:v>42962.493287037032</c:v>
                </c:pt>
                <c:pt idx="539">
                  <c:v>42962.493518518517</c:v>
                </c:pt>
                <c:pt idx="540">
                  <c:v>42962.493749999994</c:v>
                </c:pt>
                <c:pt idx="541">
                  <c:v>42962.493981481472</c:v>
                </c:pt>
                <c:pt idx="542">
                  <c:v>42962.494212962971</c:v>
                </c:pt>
                <c:pt idx="543">
                  <c:v>42962.494444444441</c:v>
                </c:pt>
                <c:pt idx="544">
                  <c:v>42962.494675925933</c:v>
                </c:pt>
                <c:pt idx="545">
                  <c:v>42962.49490740741</c:v>
                </c:pt>
                <c:pt idx="546">
                  <c:v>42962.495138888888</c:v>
                </c:pt>
                <c:pt idx="547">
                  <c:v>42962.495370370372</c:v>
                </c:pt>
                <c:pt idx="548">
                  <c:v>42962.495601851842</c:v>
                </c:pt>
                <c:pt idx="549">
                  <c:v>42962.495833333334</c:v>
                </c:pt>
                <c:pt idx="550">
                  <c:v>42962.496064814804</c:v>
                </c:pt>
                <c:pt idx="551">
                  <c:v>42962.496296296304</c:v>
                </c:pt>
                <c:pt idx="552">
                  <c:v>42962.496527777781</c:v>
                </c:pt>
                <c:pt idx="553">
                  <c:v>42962.496759259258</c:v>
                </c:pt>
                <c:pt idx="554">
                  <c:v>42962.496990740736</c:v>
                </c:pt>
                <c:pt idx="555">
                  <c:v>42962.49722222222</c:v>
                </c:pt>
                <c:pt idx="556">
                  <c:v>42962.497453703698</c:v>
                </c:pt>
                <c:pt idx="557">
                  <c:v>42962.497685185175</c:v>
                </c:pt>
                <c:pt idx="558">
                  <c:v>42962.49791666666</c:v>
                </c:pt>
                <c:pt idx="559">
                  <c:v>42962.498148148152</c:v>
                </c:pt>
                <c:pt idx="560">
                  <c:v>42962.498379629629</c:v>
                </c:pt>
                <c:pt idx="561">
                  <c:v>42962.498611111114</c:v>
                </c:pt>
                <c:pt idx="562">
                  <c:v>42962.498842592591</c:v>
                </c:pt>
                <c:pt idx="563">
                  <c:v>42962.499074074083</c:v>
                </c:pt>
                <c:pt idx="564">
                  <c:v>42962.499305555546</c:v>
                </c:pt>
                <c:pt idx="565">
                  <c:v>42962.499537037038</c:v>
                </c:pt>
                <c:pt idx="566">
                  <c:v>42962.499768518508</c:v>
                </c:pt>
                <c:pt idx="567">
                  <c:v>42962.5</c:v>
                </c:pt>
                <c:pt idx="568">
                  <c:v>42962.500231481492</c:v>
                </c:pt>
                <c:pt idx="569">
                  <c:v>42962.500462962955</c:v>
                </c:pt>
                <c:pt idx="570">
                  <c:v>42962.500694444454</c:v>
                </c:pt>
                <c:pt idx="571">
                  <c:v>42962.500925925931</c:v>
                </c:pt>
                <c:pt idx="572">
                  <c:v>42962.501157407409</c:v>
                </c:pt>
                <c:pt idx="573">
                  <c:v>42962.501388888886</c:v>
                </c:pt>
                <c:pt idx="574">
                  <c:v>42962.501620370371</c:v>
                </c:pt>
                <c:pt idx="575">
                  <c:v>42962.501851851855</c:v>
                </c:pt>
                <c:pt idx="576">
                  <c:v>42962.502083333326</c:v>
                </c:pt>
                <c:pt idx="577">
                  <c:v>42962.502314814818</c:v>
                </c:pt>
                <c:pt idx="578">
                  <c:v>42962.502546296302</c:v>
                </c:pt>
                <c:pt idx="579">
                  <c:v>42962.50277777778</c:v>
                </c:pt>
                <c:pt idx="580">
                  <c:v>42962.503009259257</c:v>
                </c:pt>
                <c:pt idx="581">
                  <c:v>42962.503240740734</c:v>
                </c:pt>
                <c:pt idx="582">
                  <c:v>42962.503472222212</c:v>
                </c:pt>
                <c:pt idx="583">
                  <c:v>42962.503703703696</c:v>
                </c:pt>
                <c:pt idx="584">
                  <c:v>42962.503935185188</c:v>
                </c:pt>
                <c:pt idx="585">
                  <c:v>42962.504166666658</c:v>
                </c:pt>
                <c:pt idx="586">
                  <c:v>42962.504398148165</c:v>
                </c:pt>
                <c:pt idx="587">
                  <c:v>42962.504629629628</c:v>
                </c:pt>
                <c:pt idx="588">
                  <c:v>42962.504861111105</c:v>
                </c:pt>
                <c:pt idx="589">
                  <c:v>42962.50509259259</c:v>
                </c:pt>
                <c:pt idx="590">
                  <c:v>42962.505324074082</c:v>
                </c:pt>
                <c:pt idx="591">
                  <c:v>42962.505555555559</c:v>
                </c:pt>
                <c:pt idx="592">
                  <c:v>42962.505787037029</c:v>
                </c:pt>
                <c:pt idx="593">
                  <c:v>42962.506018518528</c:v>
                </c:pt>
                <c:pt idx="594">
                  <c:v>42962.506250000006</c:v>
                </c:pt>
                <c:pt idx="595">
                  <c:v>42962.506481481476</c:v>
                </c:pt>
                <c:pt idx="596">
                  <c:v>42962.506712962961</c:v>
                </c:pt>
                <c:pt idx="597">
                  <c:v>42962.506944444453</c:v>
                </c:pt>
                <c:pt idx="598">
                  <c:v>42962.507175925923</c:v>
                </c:pt>
                <c:pt idx="599">
                  <c:v>42962.507407407407</c:v>
                </c:pt>
                <c:pt idx="600">
                  <c:v>42962.507638888892</c:v>
                </c:pt>
                <c:pt idx="601">
                  <c:v>42962.507870370369</c:v>
                </c:pt>
                <c:pt idx="602">
                  <c:v>42962.508101851854</c:v>
                </c:pt>
                <c:pt idx="603">
                  <c:v>42962.508333333331</c:v>
                </c:pt>
                <c:pt idx="604">
                  <c:v>42962.508564814816</c:v>
                </c:pt>
                <c:pt idx="605">
                  <c:v>42962.508796296293</c:v>
                </c:pt>
                <c:pt idx="606">
                  <c:v>42962.509027777778</c:v>
                </c:pt>
                <c:pt idx="607">
                  <c:v>42962.509259259263</c:v>
                </c:pt>
                <c:pt idx="608">
                  <c:v>42962.509490740733</c:v>
                </c:pt>
                <c:pt idx="609">
                  <c:v>42962.509722222225</c:v>
                </c:pt>
                <c:pt idx="610">
                  <c:v>42962.509953703695</c:v>
                </c:pt>
                <c:pt idx="611">
                  <c:v>42962.510185185187</c:v>
                </c:pt>
                <c:pt idx="612">
                  <c:v>42962.510416666664</c:v>
                </c:pt>
                <c:pt idx="613">
                  <c:v>42962.510648148156</c:v>
                </c:pt>
                <c:pt idx="614">
                  <c:v>42962.510879629634</c:v>
                </c:pt>
                <c:pt idx="615">
                  <c:v>42962.511111111104</c:v>
                </c:pt>
                <c:pt idx="616">
                  <c:v>42962.511342592596</c:v>
                </c:pt>
                <c:pt idx="617">
                  <c:v>42962.51157407408</c:v>
                </c:pt>
                <c:pt idx="618">
                  <c:v>42962.511805555558</c:v>
                </c:pt>
                <c:pt idx="619">
                  <c:v>42962.512037037042</c:v>
                </c:pt>
                <c:pt idx="620">
                  <c:v>42962.512268518527</c:v>
                </c:pt>
                <c:pt idx="621">
                  <c:v>42962.512500000004</c:v>
                </c:pt>
                <c:pt idx="622">
                  <c:v>42962.512731481482</c:v>
                </c:pt>
                <c:pt idx="623">
                  <c:v>42962.512962962966</c:v>
                </c:pt>
                <c:pt idx="624">
                  <c:v>42962.513194444451</c:v>
                </c:pt>
                <c:pt idx="625">
                  <c:v>42962.513425925928</c:v>
                </c:pt>
                <c:pt idx="626">
                  <c:v>42962.513657407413</c:v>
                </c:pt>
                <c:pt idx="627">
                  <c:v>42962.513888888891</c:v>
                </c:pt>
                <c:pt idx="628">
                  <c:v>42962.514120370368</c:v>
                </c:pt>
                <c:pt idx="629">
                  <c:v>42962.514351851853</c:v>
                </c:pt>
                <c:pt idx="630">
                  <c:v>42962.51458333333</c:v>
                </c:pt>
                <c:pt idx="631">
                  <c:v>42962.514814814822</c:v>
                </c:pt>
                <c:pt idx="632">
                  <c:v>42962.515046296299</c:v>
                </c:pt>
                <c:pt idx="633">
                  <c:v>42962.515277777784</c:v>
                </c:pt>
                <c:pt idx="634">
                  <c:v>42962.515509259261</c:v>
                </c:pt>
                <c:pt idx="635">
                  <c:v>42962.515740740731</c:v>
                </c:pt>
                <c:pt idx="636">
                  <c:v>42962.515972222223</c:v>
                </c:pt>
                <c:pt idx="637">
                  <c:v>42962.516203703701</c:v>
                </c:pt>
                <c:pt idx="638">
                  <c:v>42962.516435185193</c:v>
                </c:pt>
                <c:pt idx="639">
                  <c:v>42962.51666666667</c:v>
                </c:pt>
                <c:pt idx="640">
                  <c:v>42962.516898148162</c:v>
                </c:pt>
                <c:pt idx="641">
                  <c:v>42962.517129629625</c:v>
                </c:pt>
                <c:pt idx="642">
                  <c:v>42962.517361111102</c:v>
                </c:pt>
                <c:pt idx="643">
                  <c:v>42962.517592592601</c:v>
                </c:pt>
                <c:pt idx="644">
                  <c:v>42962.517824074079</c:v>
                </c:pt>
                <c:pt idx="645">
                  <c:v>42962.518055555563</c:v>
                </c:pt>
                <c:pt idx="646">
                  <c:v>42962.518287037041</c:v>
                </c:pt>
                <c:pt idx="647">
                  <c:v>42962.518518518526</c:v>
                </c:pt>
                <c:pt idx="648">
                  <c:v>42962.518750000003</c:v>
                </c:pt>
                <c:pt idx="649">
                  <c:v>42962.51898148148</c:v>
                </c:pt>
                <c:pt idx="650">
                  <c:v>42962.519212962972</c:v>
                </c:pt>
                <c:pt idx="651">
                  <c:v>42962.519444444442</c:v>
                </c:pt>
                <c:pt idx="652">
                  <c:v>42962.519675925934</c:v>
                </c:pt>
                <c:pt idx="653">
                  <c:v>42962.519907407412</c:v>
                </c:pt>
                <c:pt idx="654">
                  <c:v>42962.520138888889</c:v>
                </c:pt>
                <c:pt idx="655">
                  <c:v>42962.520370370381</c:v>
                </c:pt>
                <c:pt idx="656">
                  <c:v>42962.520601851844</c:v>
                </c:pt>
                <c:pt idx="657">
                  <c:v>42962.520833333336</c:v>
                </c:pt>
                <c:pt idx="658">
                  <c:v>42962.521064814799</c:v>
                </c:pt>
                <c:pt idx="659">
                  <c:v>42962.521296296298</c:v>
                </c:pt>
                <c:pt idx="660">
                  <c:v>42962.521527777775</c:v>
                </c:pt>
                <c:pt idx="661">
                  <c:v>42962.521759259253</c:v>
                </c:pt>
                <c:pt idx="662">
                  <c:v>42962.52199074073</c:v>
                </c:pt>
                <c:pt idx="663">
                  <c:v>42962.522222222222</c:v>
                </c:pt>
                <c:pt idx="664">
                  <c:v>42962.522453703699</c:v>
                </c:pt>
                <c:pt idx="665">
                  <c:v>42962.522685185184</c:v>
                </c:pt>
                <c:pt idx="666">
                  <c:v>42962.522916666661</c:v>
                </c:pt>
                <c:pt idx="667">
                  <c:v>42962.523148148146</c:v>
                </c:pt>
                <c:pt idx="668">
                  <c:v>42962.523379629623</c:v>
                </c:pt>
                <c:pt idx="669">
                  <c:v>42962.523611111101</c:v>
                </c:pt>
                <c:pt idx="670">
                  <c:v>42962.523842592585</c:v>
                </c:pt>
                <c:pt idx="671">
                  <c:v>42962.524074074085</c:v>
                </c:pt>
                <c:pt idx="672">
                  <c:v>42962.524305555555</c:v>
                </c:pt>
                <c:pt idx="673">
                  <c:v>42962.524537037039</c:v>
                </c:pt>
                <c:pt idx="674">
                  <c:v>42962.52476851851</c:v>
                </c:pt>
                <c:pt idx="675">
                  <c:v>42962.524999999994</c:v>
                </c:pt>
                <c:pt idx="676">
                  <c:v>42962.525231481479</c:v>
                </c:pt>
                <c:pt idx="677">
                  <c:v>42962.525462962956</c:v>
                </c:pt>
                <c:pt idx="678">
                  <c:v>42962.525694444441</c:v>
                </c:pt>
                <c:pt idx="679">
                  <c:v>42962.525925925926</c:v>
                </c:pt>
                <c:pt idx="680">
                  <c:v>42962.52615740741</c:v>
                </c:pt>
                <c:pt idx="681">
                  <c:v>42962.526388888888</c:v>
                </c:pt>
                <c:pt idx="682">
                  <c:v>42962.526620370372</c:v>
                </c:pt>
                <c:pt idx="683">
                  <c:v>42962.52685185185</c:v>
                </c:pt>
                <c:pt idx="684">
                  <c:v>42962.527083333327</c:v>
                </c:pt>
                <c:pt idx="685">
                  <c:v>42962.527314814804</c:v>
                </c:pt>
                <c:pt idx="686">
                  <c:v>42962.527546296296</c:v>
                </c:pt>
                <c:pt idx="687">
                  <c:v>42962.527777777774</c:v>
                </c:pt>
                <c:pt idx="688">
                  <c:v>42962.528009259258</c:v>
                </c:pt>
                <c:pt idx="689">
                  <c:v>42962.528240740736</c:v>
                </c:pt>
                <c:pt idx="690">
                  <c:v>42962.52847222222</c:v>
                </c:pt>
                <c:pt idx="691">
                  <c:v>42962.528703703698</c:v>
                </c:pt>
                <c:pt idx="692">
                  <c:v>42962.528935185182</c:v>
                </c:pt>
                <c:pt idx="693">
                  <c:v>42962.529166666653</c:v>
                </c:pt>
                <c:pt idx="694">
                  <c:v>42962.529398148152</c:v>
                </c:pt>
                <c:pt idx="695">
                  <c:v>42962.529629629622</c:v>
                </c:pt>
                <c:pt idx="696">
                  <c:v>42962.529861111107</c:v>
                </c:pt>
                <c:pt idx="697">
                  <c:v>42962.530092592591</c:v>
                </c:pt>
                <c:pt idx="698">
                  <c:v>42962.530324074083</c:v>
                </c:pt>
                <c:pt idx="699">
                  <c:v>42962.530555555553</c:v>
                </c:pt>
                <c:pt idx="700">
                  <c:v>42962.530787037031</c:v>
                </c:pt>
                <c:pt idx="701">
                  <c:v>42962.531018518515</c:v>
                </c:pt>
                <c:pt idx="702">
                  <c:v>42962.53125</c:v>
                </c:pt>
                <c:pt idx="703">
                  <c:v>42962.531481481477</c:v>
                </c:pt>
                <c:pt idx="704">
                  <c:v>42962.531712962955</c:v>
                </c:pt>
                <c:pt idx="705">
                  <c:v>42962.531944444447</c:v>
                </c:pt>
                <c:pt idx="706">
                  <c:v>42962.532175925931</c:v>
                </c:pt>
                <c:pt idx="707">
                  <c:v>42962.532407407409</c:v>
                </c:pt>
                <c:pt idx="708">
                  <c:v>42962.532638888893</c:v>
                </c:pt>
                <c:pt idx="709">
                  <c:v>42962.532870370378</c:v>
                </c:pt>
                <c:pt idx="710">
                  <c:v>42962.533101851848</c:v>
                </c:pt>
                <c:pt idx="711">
                  <c:v>42962.533333333326</c:v>
                </c:pt>
                <c:pt idx="712">
                  <c:v>42962.53356481481</c:v>
                </c:pt>
                <c:pt idx="713">
                  <c:v>42962.533796296295</c:v>
                </c:pt>
                <c:pt idx="714">
                  <c:v>42962.53402777778</c:v>
                </c:pt>
                <c:pt idx="715">
                  <c:v>42962.534259259264</c:v>
                </c:pt>
                <c:pt idx="716">
                  <c:v>42962.534490740734</c:v>
                </c:pt>
                <c:pt idx="717">
                  <c:v>42962.534722222212</c:v>
                </c:pt>
                <c:pt idx="718">
                  <c:v>42962.534953703704</c:v>
                </c:pt>
                <c:pt idx="719">
                  <c:v>42962.535185185181</c:v>
                </c:pt>
                <c:pt idx="720">
                  <c:v>42962.535416666658</c:v>
                </c:pt>
                <c:pt idx="721">
                  <c:v>42962.535648148158</c:v>
                </c:pt>
                <c:pt idx="722">
                  <c:v>42962.535879629628</c:v>
                </c:pt>
                <c:pt idx="723">
                  <c:v>42962.536111111105</c:v>
                </c:pt>
                <c:pt idx="724">
                  <c:v>42962.53634259259</c:v>
                </c:pt>
                <c:pt idx="725">
                  <c:v>42962.536574074089</c:v>
                </c:pt>
                <c:pt idx="726">
                  <c:v>42962.536805555559</c:v>
                </c:pt>
                <c:pt idx="727">
                  <c:v>42962.537037037036</c:v>
                </c:pt>
                <c:pt idx="728">
                  <c:v>42962.537268518521</c:v>
                </c:pt>
                <c:pt idx="729">
                  <c:v>42962.537499999999</c:v>
                </c:pt>
                <c:pt idx="730">
                  <c:v>42962.537731481476</c:v>
                </c:pt>
                <c:pt idx="731">
                  <c:v>42962.537962962953</c:v>
                </c:pt>
                <c:pt idx="732">
                  <c:v>42962.538194444453</c:v>
                </c:pt>
                <c:pt idx="733">
                  <c:v>42962.538425925923</c:v>
                </c:pt>
                <c:pt idx="734">
                  <c:v>42962.538657407415</c:v>
                </c:pt>
                <c:pt idx="735">
                  <c:v>42962.538888888892</c:v>
                </c:pt>
                <c:pt idx="736">
                  <c:v>42962.539120370362</c:v>
                </c:pt>
                <c:pt idx="737">
                  <c:v>42962.539351851854</c:v>
                </c:pt>
                <c:pt idx="738">
                  <c:v>42962.539583333324</c:v>
                </c:pt>
                <c:pt idx="739">
                  <c:v>42962.539814814816</c:v>
                </c:pt>
                <c:pt idx="740">
                  <c:v>42962.540046296293</c:v>
                </c:pt>
                <c:pt idx="741">
                  <c:v>42962.540277777785</c:v>
                </c:pt>
                <c:pt idx="742">
                  <c:v>42962.540509259263</c:v>
                </c:pt>
                <c:pt idx="743">
                  <c:v>42962.540740740733</c:v>
                </c:pt>
                <c:pt idx="744">
                  <c:v>42962.540972222232</c:v>
                </c:pt>
                <c:pt idx="745">
                  <c:v>42962.541203703695</c:v>
                </c:pt>
                <c:pt idx="746">
                  <c:v>42962.541435185187</c:v>
                </c:pt>
                <c:pt idx="747">
                  <c:v>42962.541666666657</c:v>
                </c:pt>
                <c:pt idx="748">
                  <c:v>42962.541898148156</c:v>
                </c:pt>
                <c:pt idx="749">
                  <c:v>42962.542129629626</c:v>
                </c:pt>
                <c:pt idx="750">
                  <c:v>42962.542361111104</c:v>
                </c:pt>
                <c:pt idx="751">
                  <c:v>42962.542592592603</c:v>
                </c:pt>
                <c:pt idx="752">
                  <c:v>42962.54282407408</c:v>
                </c:pt>
                <c:pt idx="753">
                  <c:v>42962.543055555558</c:v>
                </c:pt>
                <c:pt idx="754">
                  <c:v>42962.543287037035</c:v>
                </c:pt>
                <c:pt idx="755">
                  <c:v>42962.543518518527</c:v>
                </c:pt>
                <c:pt idx="756">
                  <c:v>42962.543749999997</c:v>
                </c:pt>
                <c:pt idx="757">
                  <c:v>42962.543981481474</c:v>
                </c:pt>
                <c:pt idx="758">
                  <c:v>42962.544212962974</c:v>
                </c:pt>
                <c:pt idx="759">
                  <c:v>42962.544444444451</c:v>
                </c:pt>
                <c:pt idx="760">
                  <c:v>42962.544675925936</c:v>
                </c:pt>
                <c:pt idx="761">
                  <c:v>42962.544907407413</c:v>
                </c:pt>
                <c:pt idx="762">
                  <c:v>42962.545138888891</c:v>
                </c:pt>
                <c:pt idx="763">
                  <c:v>42962.545370370368</c:v>
                </c:pt>
                <c:pt idx="764">
                  <c:v>42962.545601851845</c:v>
                </c:pt>
                <c:pt idx="765">
                  <c:v>42962.54583333333</c:v>
                </c:pt>
                <c:pt idx="766">
                  <c:v>42962.546064814815</c:v>
                </c:pt>
                <c:pt idx="767">
                  <c:v>42962.546296296307</c:v>
                </c:pt>
                <c:pt idx="768">
                  <c:v>42962.546527777784</c:v>
                </c:pt>
                <c:pt idx="769">
                  <c:v>42962.546759259261</c:v>
                </c:pt>
                <c:pt idx="770">
                  <c:v>42962.546990740739</c:v>
                </c:pt>
                <c:pt idx="771">
                  <c:v>42962.547222222223</c:v>
                </c:pt>
                <c:pt idx="772">
                  <c:v>42962.547453703693</c:v>
                </c:pt>
                <c:pt idx="773">
                  <c:v>42962.547685185185</c:v>
                </c:pt>
                <c:pt idx="774">
                  <c:v>42962.54791666667</c:v>
                </c:pt>
                <c:pt idx="775">
                  <c:v>42962.548148148155</c:v>
                </c:pt>
                <c:pt idx="776">
                  <c:v>42962.548379629632</c:v>
                </c:pt>
                <c:pt idx="777">
                  <c:v>42962.548611111109</c:v>
                </c:pt>
                <c:pt idx="778">
                  <c:v>42962.548842592601</c:v>
                </c:pt>
                <c:pt idx="779">
                  <c:v>42962.549074074079</c:v>
                </c:pt>
                <c:pt idx="780">
                  <c:v>42962.549305555556</c:v>
                </c:pt>
                <c:pt idx="781">
                  <c:v>42962.549537037041</c:v>
                </c:pt>
                <c:pt idx="782">
                  <c:v>42962.549768518511</c:v>
                </c:pt>
                <c:pt idx="783">
                  <c:v>42962.55</c:v>
                </c:pt>
                <c:pt idx="784">
                  <c:v>42962.550231481488</c:v>
                </c:pt>
                <c:pt idx="785">
                  <c:v>42962.550462962965</c:v>
                </c:pt>
                <c:pt idx="786">
                  <c:v>42962.55069444445</c:v>
                </c:pt>
                <c:pt idx="787">
                  <c:v>42962.550925925934</c:v>
                </c:pt>
                <c:pt idx="788">
                  <c:v>42962.551157407412</c:v>
                </c:pt>
                <c:pt idx="789">
                  <c:v>42962.551388888889</c:v>
                </c:pt>
                <c:pt idx="790">
                  <c:v>42962.551620370381</c:v>
                </c:pt>
                <c:pt idx="791">
                  <c:v>42962.551851851851</c:v>
                </c:pt>
                <c:pt idx="792">
                  <c:v>42962.552083333336</c:v>
                </c:pt>
                <c:pt idx="793">
                  <c:v>42962.552314814813</c:v>
                </c:pt>
                <c:pt idx="794">
                  <c:v>42962.552546296305</c:v>
                </c:pt>
                <c:pt idx="795">
                  <c:v>42962.552777777782</c:v>
                </c:pt>
                <c:pt idx="796">
                  <c:v>42962.55300925926</c:v>
                </c:pt>
                <c:pt idx="797">
                  <c:v>42962.553240740737</c:v>
                </c:pt>
                <c:pt idx="798">
                  <c:v>42962.553472222222</c:v>
                </c:pt>
                <c:pt idx="799">
                  <c:v>42962.553703703699</c:v>
                </c:pt>
                <c:pt idx="800">
                  <c:v>42962.553935185191</c:v>
                </c:pt>
                <c:pt idx="801">
                  <c:v>42962.554166666661</c:v>
                </c:pt>
                <c:pt idx="802">
                  <c:v>42962.554398148161</c:v>
                </c:pt>
                <c:pt idx="803">
                  <c:v>42962.554629629631</c:v>
                </c:pt>
                <c:pt idx="804">
                  <c:v>42962.554861111108</c:v>
                </c:pt>
                <c:pt idx="805">
                  <c:v>42962.555092592593</c:v>
                </c:pt>
                <c:pt idx="806">
                  <c:v>42962.555324074085</c:v>
                </c:pt>
                <c:pt idx="807">
                  <c:v>42962.555555555562</c:v>
                </c:pt>
                <c:pt idx="808">
                  <c:v>42962.555787037032</c:v>
                </c:pt>
                <c:pt idx="809">
                  <c:v>42962.556018518524</c:v>
                </c:pt>
                <c:pt idx="810">
                  <c:v>42962.556250000009</c:v>
                </c:pt>
                <c:pt idx="811">
                  <c:v>42962.556481481479</c:v>
                </c:pt>
                <c:pt idx="812">
                  <c:v>42962.556712962971</c:v>
                </c:pt>
                <c:pt idx="813">
                  <c:v>42962.556944444448</c:v>
                </c:pt>
                <c:pt idx="814">
                  <c:v>42962.557175925933</c:v>
                </c:pt>
                <c:pt idx="815">
                  <c:v>42962.55740740741</c:v>
                </c:pt>
                <c:pt idx="816">
                  <c:v>42962.557638888895</c:v>
                </c:pt>
                <c:pt idx="817">
                  <c:v>42962.55787037038</c:v>
                </c:pt>
                <c:pt idx="818">
                  <c:v>42962.55810185185</c:v>
                </c:pt>
                <c:pt idx="819">
                  <c:v>42962.558333333342</c:v>
                </c:pt>
                <c:pt idx="820">
                  <c:v>42962.558564814812</c:v>
                </c:pt>
                <c:pt idx="821">
                  <c:v>42962.558796296304</c:v>
                </c:pt>
                <c:pt idx="822">
                  <c:v>42962.559027777781</c:v>
                </c:pt>
                <c:pt idx="823">
                  <c:v>42962.559259259266</c:v>
                </c:pt>
                <c:pt idx="824">
                  <c:v>42962.559490740736</c:v>
                </c:pt>
                <c:pt idx="825">
                  <c:v>42962.55972222222</c:v>
                </c:pt>
                <c:pt idx="826">
                  <c:v>42962.559953703705</c:v>
                </c:pt>
                <c:pt idx="827">
                  <c:v>42962.560185185175</c:v>
                </c:pt>
                <c:pt idx="828">
                  <c:v>42962.56041666666</c:v>
                </c:pt>
                <c:pt idx="829">
                  <c:v>42962.560648148152</c:v>
                </c:pt>
                <c:pt idx="830">
                  <c:v>42962.560879629629</c:v>
                </c:pt>
                <c:pt idx="831">
                  <c:v>42962.561111111107</c:v>
                </c:pt>
                <c:pt idx="832">
                  <c:v>42962.561342592584</c:v>
                </c:pt>
                <c:pt idx="833">
                  <c:v>42962.561574074083</c:v>
                </c:pt>
                <c:pt idx="834">
                  <c:v>42962.561805555546</c:v>
                </c:pt>
                <c:pt idx="835">
                  <c:v>42962.562037037038</c:v>
                </c:pt>
                <c:pt idx="836">
                  <c:v>42962.562268518515</c:v>
                </c:pt>
                <c:pt idx="837">
                  <c:v>42962.5625</c:v>
                </c:pt>
                <c:pt idx="838">
                  <c:v>42962.562731481485</c:v>
                </c:pt>
                <c:pt idx="839">
                  <c:v>42962.562962962955</c:v>
                </c:pt>
                <c:pt idx="840">
                  <c:v>42962.563194444447</c:v>
                </c:pt>
                <c:pt idx="841">
                  <c:v>42962.563425925924</c:v>
                </c:pt>
                <c:pt idx="842">
                  <c:v>42962.563657407409</c:v>
                </c:pt>
                <c:pt idx="843">
                  <c:v>42962.563888888886</c:v>
                </c:pt>
                <c:pt idx="844">
                  <c:v>42962.564120370371</c:v>
                </c:pt>
                <c:pt idx="845">
                  <c:v>42962.564351851855</c:v>
                </c:pt>
                <c:pt idx="846">
                  <c:v>42962.564583333326</c:v>
                </c:pt>
                <c:pt idx="847">
                  <c:v>42962.564814814818</c:v>
                </c:pt>
                <c:pt idx="848">
                  <c:v>42962.565046296295</c:v>
                </c:pt>
                <c:pt idx="849">
                  <c:v>42962.56527777778</c:v>
                </c:pt>
                <c:pt idx="850">
                  <c:v>42962.565509259257</c:v>
                </c:pt>
                <c:pt idx="851">
                  <c:v>42962.565740740727</c:v>
                </c:pt>
                <c:pt idx="852">
                  <c:v>42962.565972222212</c:v>
                </c:pt>
                <c:pt idx="853">
                  <c:v>42962.566203703704</c:v>
                </c:pt>
                <c:pt idx="854">
                  <c:v>42962.566435185188</c:v>
                </c:pt>
                <c:pt idx="855">
                  <c:v>42962.566666666658</c:v>
                </c:pt>
                <c:pt idx="856">
                  <c:v>42962.566898148165</c:v>
                </c:pt>
                <c:pt idx="857">
                  <c:v>42962.56712962962</c:v>
                </c:pt>
                <c:pt idx="858">
                  <c:v>42962.567361111098</c:v>
                </c:pt>
                <c:pt idx="859">
                  <c:v>42962.56759259259</c:v>
                </c:pt>
                <c:pt idx="860">
                  <c:v>42962.567824074082</c:v>
                </c:pt>
                <c:pt idx="861">
                  <c:v>42962.568055555559</c:v>
                </c:pt>
                <c:pt idx="862">
                  <c:v>42962.568287037036</c:v>
                </c:pt>
                <c:pt idx="863">
                  <c:v>42962.568518518528</c:v>
                </c:pt>
                <c:pt idx="864">
                  <c:v>42962.568749999999</c:v>
                </c:pt>
                <c:pt idx="865">
                  <c:v>42962.568981481476</c:v>
                </c:pt>
                <c:pt idx="866">
                  <c:v>42962.569212962961</c:v>
                </c:pt>
                <c:pt idx="867">
                  <c:v>42962.569444444445</c:v>
                </c:pt>
                <c:pt idx="868">
                  <c:v>42962.569675925923</c:v>
                </c:pt>
                <c:pt idx="869">
                  <c:v>42962.569907407407</c:v>
                </c:pt>
                <c:pt idx="870">
                  <c:v>42962.570138888892</c:v>
                </c:pt>
                <c:pt idx="871">
                  <c:v>42962.570370370369</c:v>
                </c:pt>
                <c:pt idx="872">
                  <c:v>42962.570601851854</c:v>
                </c:pt>
                <c:pt idx="873">
                  <c:v>42962.570833333331</c:v>
                </c:pt>
                <c:pt idx="874">
                  <c:v>42962.571064814809</c:v>
                </c:pt>
                <c:pt idx="875">
                  <c:v>42962.571296296293</c:v>
                </c:pt>
                <c:pt idx="876">
                  <c:v>42962.571527777778</c:v>
                </c:pt>
                <c:pt idx="877">
                  <c:v>42962.571759259255</c:v>
                </c:pt>
                <c:pt idx="878">
                  <c:v>42962.571990740733</c:v>
                </c:pt>
                <c:pt idx="879">
                  <c:v>42962.572222222232</c:v>
                </c:pt>
                <c:pt idx="880">
                  <c:v>42962.572453703695</c:v>
                </c:pt>
                <c:pt idx="881">
                  <c:v>42962.572685185187</c:v>
                </c:pt>
                <c:pt idx="882">
                  <c:v>42962.572916666664</c:v>
                </c:pt>
                <c:pt idx="883">
                  <c:v>42962.573148148149</c:v>
                </c:pt>
                <c:pt idx="884">
                  <c:v>42962.573379629626</c:v>
                </c:pt>
                <c:pt idx="885">
                  <c:v>42962.573611111104</c:v>
                </c:pt>
                <c:pt idx="886">
                  <c:v>42962.573842592596</c:v>
                </c:pt>
                <c:pt idx="887">
                  <c:v>42962.57407407408</c:v>
                </c:pt>
                <c:pt idx="888">
                  <c:v>42962.574305555558</c:v>
                </c:pt>
                <c:pt idx="889">
                  <c:v>42962.574537037042</c:v>
                </c:pt>
                <c:pt idx="890">
                  <c:v>42962.57476851852</c:v>
                </c:pt>
                <c:pt idx="891">
                  <c:v>42962.575000000004</c:v>
                </c:pt>
                <c:pt idx="892">
                  <c:v>42962.575231481482</c:v>
                </c:pt>
                <c:pt idx="893">
                  <c:v>42962.575462962959</c:v>
                </c:pt>
                <c:pt idx="894">
                  <c:v>42962.575694444451</c:v>
                </c:pt>
                <c:pt idx="895">
                  <c:v>42962.575925925928</c:v>
                </c:pt>
                <c:pt idx="896">
                  <c:v>42962.576157407413</c:v>
                </c:pt>
                <c:pt idx="897">
                  <c:v>42962.576388888891</c:v>
                </c:pt>
                <c:pt idx="898">
                  <c:v>42962.576620370368</c:v>
                </c:pt>
                <c:pt idx="899">
                  <c:v>42962.576851851853</c:v>
                </c:pt>
                <c:pt idx="900">
                  <c:v>42962.577083333323</c:v>
                </c:pt>
                <c:pt idx="901">
                  <c:v>42962.577314814815</c:v>
                </c:pt>
                <c:pt idx="902">
                  <c:v>42962.577546296299</c:v>
                </c:pt>
                <c:pt idx="903">
                  <c:v>42962.577777777777</c:v>
                </c:pt>
                <c:pt idx="904">
                  <c:v>42962.578009259261</c:v>
                </c:pt>
                <c:pt idx="905">
                  <c:v>42962.578240740739</c:v>
                </c:pt>
                <c:pt idx="906">
                  <c:v>42962.578472222223</c:v>
                </c:pt>
                <c:pt idx="907">
                  <c:v>42962.578703703693</c:v>
                </c:pt>
                <c:pt idx="908">
                  <c:v>42962.578935185193</c:v>
                </c:pt>
                <c:pt idx="909">
                  <c:v>42962.579166666663</c:v>
                </c:pt>
                <c:pt idx="910">
                  <c:v>42962.579398148155</c:v>
                </c:pt>
                <c:pt idx="911">
                  <c:v>42962.579629629625</c:v>
                </c:pt>
                <c:pt idx="912">
                  <c:v>42962.579861111102</c:v>
                </c:pt>
                <c:pt idx="913">
                  <c:v>42962.580092592601</c:v>
                </c:pt>
                <c:pt idx="914">
                  <c:v>42962.580324074079</c:v>
                </c:pt>
                <c:pt idx="915">
                  <c:v>42962.580555555563</c:v>
                </c:pt>
                <c:pt idx="916">
                  <c:v>42962.580787037034</c:v>
                </c:pt>
                <c:pt idx="917">
                  <c:v>42962.581018518518</c:v>
                </c:pt>
                <c:pt idx="918">
                  <c:v>42962.581250000003</c:v>
                </c:pt>
                <c:pt idx="919">
                  <c:v>42962.581481481473</c:v>
                </c:pt>
                <c:pt idx="920">
                  <c:v>42962.581712962965</c:v>
                </c:pt>
                <c:pt idx="921">
                  <c:v>42962.581944444442</c:v>
                </c:pt>
                <c:pt idx="922">
                  <c:v>42962.582175925934</c:v>
                </c:pt>
                <c:pt idx="923">
                  <c:v>42962.582407407412</c:v>
                </c:pt>
                <c:pt idx="924">
                  <c:v>42962.582638888896</c:v>
                </c:pt>
                <c:pt idx="925">
                  <c:v>42962.582870370388</c:v>
                </c:pt>
                <c:pt idx="926">
                  <c:v>42962.583101851844</c:v>
                </c:pt>
                <c:pt idx="927">
                  <c:v>42962.583333333336</c:v>
                </c:pt>
                <c:pt idx="928">
                  <c:v>42962.583564814806</c:v>
                </c:pt>
                <c:pt idx="929">
                  <c:v>42962.583796296298</c:v>
                </c:pt>
                <c:pt idx="930">
                  <c:v>42962.584027777782</c:v>
                </c:pt>
                <c:pt idx="931">
                  <c:v>42962.584259259267</c:v>
                </c:pt>
                <c:pt idx="932">
                  <c:v>42962.584490740737</c:v>
                </c:pt>
                <c:pt idx="933">
                  <c:v>42962.584722222222</c:v>
                </c:pt>
                <c:pt idx="934">
                  <c:v>42962.584953703707</c:v>
                </c:pt>
                <c:pt idx="935">
                  <c:v>42962.585185185184</c:v>
                </c:pt>
                <c:pt idx="936">
                  <c:v>42962.585416666661</c:v>
                </c:pt>
                <c:pt idx="937">
                  <c:v>42962.585648148153</c:v>
                </c:pt>
                <c:pt idx="938">
                  <c:v>42962.585879629631</c:v>
                </c:pt>
                <c:pt idx="939">
                  <c:v>42962.586111111108</c:v>
                </c:pt>
                <c:pt idx="940">
                  <c:v>42962.586342592593</c:v>
                </c:pt>
                <c:pt idx="941">
                  <c:v>42962.586574074092</c:v>
                </c:pt>
                <c:pt idx="942">
                  <c:v>42962.586805555562</c:v>
                </c:pt>
                <c:pt idx="943">
                  <c:v>42962.587037037039</c:v>
                </c:pt>
                <c:pt idx="944">
                  <c:v>42962.587268518517</c:v>
                </c:pt>
                <c:pt idx="945">
                  <c:v>42962.587500000001</c:v>
                </c:pt>
                <c:pt idx="946">
                  <c:v>42962.587731481479</c:v>
                </c:pt>
                <c:pt idx="947">
                  <c:v>42962.587962962964</c:v>
                </c:pt>
                <c:pt idx="948">
                  <c:v>42962.588194444448</c:v>
                </c:pt>
                <c:pt idx="949">
                  <c:v>42962.588425925933</c:v>
                </c:pt>
                <c:pt idx="950">
                  <c:v>42962.588657407417</c:v>
                </c:pt>
                <c:pt idx="951">
                  <c:v>42962.588888888895</c:v>
                </c:pt>
                <c:pt idx="952">
                  <c:v>42962.589120370372</c:v>
                </c:pt>
                <c:pt idx="953">
                  <c:v>42962.58935185185</c:v>
                </c:pt>
                <c:pt idx="954">
                  <c:v>42962.589583333334</c:v>
                </c:pt>
                <c:pt idx="955">
                  <c:v>42962.589814814812</c:v>
                </c:pt>
                <c:pt idx="956">
                  <c:v>42962.590046296296</c:v>
                </c:pt>
                <c:pt idx="957">
                  <c:v>42962.590277777781</c:v>
                </c:pt>
                <c:pt idx="958">
                  <c:v>42962.590509259258</c:v>
                </c:pt>
                <c:pt idx="959">
                  <c:v>42962.590740740729</c:v>
                </c:pt>
                <c:pt idx="960">
                  <c:v>42962.59097222222</c:v>
                </c:pt>
                <c:pt idx="961">
                  <c:v>42962.591203703698</c:v>
                </c:pt>
                <c:pt idx="962">
                  <c:v>42962.591435185175</c:v>
                </c:pt>
                <c:pt idx="963">
                  <c:v>42962.591666666653</c:v>
                </c:pt>
                <c:pt idx="964">
                  <c:v>42962.591898148152</c:v>
                </c:pt>
                <c:pt idx="965">
                  <c:v>42962.592129629622</c:v>
                </c:pt>
                <c:pt idx="966">
                  <c:v>42962.592361111107</c:v>
                </c:pt>
                <c:pt idx="967">
                  <c:v>42962.592592592591</c:v>
                </c:pt>
                <c:pt idx="968">
                  <c:v>42962.592824074083</c:v>
                </c:pt>
                <c:pt idx="969">
                  <c:v>42962.593055555546</c:v>
                </c:pt>
                <c:pt idx="970">
                  <c:v>42962.593287037031</c:v>
                </c:pt>
                <c:pt idx="971">
                  <c:v>42962.593518518515</c:v>
                </c:pt>
                <c:pt idx="972">
                  <c:v>42962.593749999993</c:v>
                </c:pt>
                <c:pt idx="973">
                  <c:v>42962.593981481477</c:v>
                </c:pt>
                <c:pt idx="974">
                  <c:v>42962.594212962962</c:v>
                </c:pt>
                <c:pt idx="975">
                  <c:v>42962.594444444447</c:v>
                </c:pt>
                <c:pt idx="976">
                  <c:v>42962.594675925931</c:v>
                </c:pt>
                <c:pt idx="977">
                  <c:v>42962.594907407409</c:v>
                </c:pt>
                <c:pt idx="978">
                  <c:v>42962.595138888886</c:v>
                </c:pt>
                <c:pt idx="979">
                  <c:v>42962.595370370371</c:v>
                </c:pt>
                <c:pt idx="980">
                  <c:v>42962.595601851848</c:v>
                </c:pt>
                <c:pt idx="981">
                  <c:v>42962.595833333326</c:v>
                </c:pt>
                <c:pt idx="982">
                  <c:v>42962.59606481481</c:v>
                </c:pt>
                <c:pt idx="983">
                  <c:v>42962.596296296302</c:v>
                </c:pt>
                <c:pt idx="984">
                  <c:v>42962.59652777778</c:v>
                </c:pt>
                <c:pt idx="985">
                  <c:v>42962.596759259257</c:v>
                </c:pt>
                <c:pt idx="986">
                  <c:v>42962.596990740734</c:v>
                </c:pt>
                <c:pt idx="987">
                  <c:v>42962.597222222212</c:v>
                </c:pt>
                <c:pt idx="988">
                  <c:v>42962.597453703696</c:v>
                </c:pt>
                <c:pt idx="989">
                  <c:v>42962.597685185181</c:v>
                </c:pt>
                <c:pt idx="990">
                  <c:v>42962.597916666658</c:v>
                </c:pt>
                <c:pt idx="991">
                  <c:v>42962.598148148158</c:v>
                </c:pt>
                <c:pt idx="992">
                  <c:v>42962.598379629628</c:v>
                </c:pt>
                <c:pt idx="993">
                  <c:v>42962.598611111105</c:v>
                </c:pt>
                <c:pt idx="994">
                  <c:v>42962.59884259259</c:v>
                </c:pt>
                <c:pt idx="995">
                  <c:v>42962.599074074082</c:v>
                </c:pt>
                <c:pt idx="996">
                  <c:v>42962.599305555552</c:v>
                </c:pt>
                <c:pt idx="997">
                  <c:v>42962.599537037036</c:v>
                </c:pt>
                <c:pt idx="998">
                  <c:v>42962.599768518514</c:v>
                </c:pt>
                <c:pt idx="999">
                  <c:v>42962.6</c:v>
                </c:pt>
                <c:pt idx="1000">
                  <c:v>42962.600231481483</c:v>
                </c:pt>
                <c:pt idx="1001">
                  <c:v>42962.600462962953</c:v>
                </c:pt>
                <c:pt idx="1002">
                  <c:v>42962.600694444453</c:v>
                </c:pt>
                <c:pt idx="1003">
                  <c:v>42962.600925925923</c:v>
                </c:pt>
                <c:pt idx="1004">
                  <c:v>42962.601157407407</c:v>
                </c:pt>
                <c:pt idx="1005">
                  <c:v>42962.601388888885</c:v>
                </c:pt>
                <c:pt idx="1006">
                  <c:v>42962.601620370362</c:v>
                </c:pt>
                <c:pt idx="1007">
                  <c:v>42962.601851851854</c:v>
                </c:pt>
                <c:pt idx="1008">
                  <c:v>42962.602083333324</c:v>
                </c:pt>
                <c:pt idx="1009">
                  <c:v>42962.602314814816</c:v>
                </c:pt>
                <c:pt idx="1010">
                  <c:v>42962.602546296293</c:v>
                </c:pt>
                <c:pt idx="1011">
                  <c:v>42962.602777777778</c:v>
                </c:pt>
                <c:pt idx="1012">
                  <c:v>42962.603009259255</c:v>
                </c:pt>
                <c:pt idx="1013">
                  <c:v>42962.603240740733</c:v>
                </c:pt>
                <c:pt idx="1014">
                  <c:v>42962.603472222225</c:v>
                </c:pt>
                <c:pt idx="1015">
                  <c:v>42962.603703703688</c:v>
                </c:pt>
                <c:pt idx="1016">
                  <c:v>42962.603935185187</c:v>
                </c:pt>
                <c:pt idx="1017">
                  <c:v>42962.604166666657</c:v>
                </c:pt>
                <c:pt idx="1018">
                  <c:v>42962.604398148156</c:v>
                </c:pt>
                <c:pt idx="1019">
                  <c:v>42962.604629629626</c:v>
                </c:pt>
                <c:pt idx="1020">
                  <c:v>42962.604861111104</c:v>
                </c:pt>
                <c:pt idx="1021">
                  <c:v>42962.605092592596</c:v>
                </c:pt>
                <c:pt idx="1022">
                  <c:v>42962.605324074073</c:v>
                </c:pt>
                <c:pt idx="1023">
                  <c:v>42962.605555555558</c:v>
                </c:pt>
                <c:pt idx="1024">
                  <c:v>42962.605787037028</c:v>
                </c:pt>
                <c:pt idx="1025">
                  <c:v>42962.606018518527</c:v>
                </c:pt>
                <c:pt idx="1026">
                  <c:v>42962.606250000004</c:v>
                </c:pt>
                <c:pt idx="1027">
                  <c:v>42962.606481481474</c:v>
                </c:pt>
                <c:pt idx="1028">
                  <c:v>42962.606712962966</c:v>
                </c:pt>
                <c:pt idx="1029">
                  <c:v>42962.606944444451</c:v>
                </c:pt>
                <c:pt idx="1030">
                  <c:v>42962.607175925928</c:v>
                </c:pt>
                <c:pt idx="1031">
                  <c:v>42962.607407407406</c:v>
                </c:pt>
                <c:pt idx="1032">
                  <c:v>42962.607638888891</c:v>
                </c:pt>
                <c:pt idx="1033">
                  <c:v>42962.607870370368</c:v>
                </c:pt>
                <c:pt idx="1034">
                  <c:v>42962.608101851845</c:v>
                </c:pt>
                <c:pt idx="1035">
                  <c:v>42962.60833333333</c:v>
                </c:pt>
                <c:pt idx="1036">
                  <c:v>42962.608564814815</c:v>
                </c:pt>
                <c:pt idx="1037">
                  <c:v>42962.608796296299</c:v>
                </c:pt>
                <c:pt idx="1038">
                  <c:v>42962.609027777777</c:v>
                </c:pt>
                <c:pt idx="1039">
                  <c:v>42962.609259259261</c:v>
                </c:pt>
                <c:pt idx="1040">
                  <c:v>42962.609490740731</c:v>
                </c:pt>
                <c:pt idx="1041">
                  <c:v>42962.609722222216</c:v>
                </c:pt>
                <c:pt idx="1042">
                  <c:v>42962.609953703693</c:v>
                </c:pt>
                <c:pt idx="1043">
                  <c:v>42962.610185185185</c:v>
                </c:pt>
                <c:pt idx="1044">
                  <c:v>42962.61041666667</c:v>
                </c:pt>
                <c:pt idx="1045">
                  <c:v>42962.610648148155</c:v>
                </c:pt>
                <c:pt idx="1046">
                  <c:v>42962.610879629632</c:v>
                </c:pt>
                <c:pt idx="1047">
                  <c:v>42962.611111111102</c:v>
                </c:pt>
                <c:pt idx="1048">
                  <c:v>42962.611342592594</c:v>
                </c:pt>
                <c:pt idx="1049">
                  <c:v>42962.611574074079</c:v>
                </c:pt>
                <c:pt idx="1050">
                  <c:v>42962.611805555556</c:v>
                </c:pt>
                <c:pt idx="1051">
                  <c:v>42962.612037037041</c:v>
                </c:pt>
                <c:pt idx="1052">
                  <c:v>42962.612268518518</c:v>
                </c:pt>
                <c:pt idx="1053">
                  <c:v>42962.612500000003</c:v>
                </c:pt>
                <c:pt idx="1054">
                  <c:v>42962.61273148148</c:v>
                </c:pt>
                <c:pt idx="1055">
                  <c:v>42962.612962962965</c:v>
                </c:pt>
                <c:pt idx="1056">
                  <c:v>42962.613194444442</c:v>
                </c:pt>
                <c:pt idx="1057">
                  <c:v>42962.613425925927</c:v>
                </c:pt>
                <c:pt idx="1058">
                  <c:v>42962.613657407412</c:v>
                </c:pt>
                <c:pt idx="1059">
                  <c:v>42962.613888888889</c:v>
                </c:pt>
                <c:pt idx="1060">
                  <c:v>42962.614120370381</c:v>
                </c:pt>
                <c:pt idx="1061">
                  <c:v>42962.614351851851</c:v>
                </c:pt>
                <c:pt idx="1062">
                  <c:v>42962.614583333336</c:v>
                </c:pt>
                <c:pt idx="1063">
                  <c:v>42962.614814814813</c:v>
                </c:pt>
                <c:pt idx="1064">
                  <c:v>42962.615046296298</c:v>
                </c:pt>
                <c:pt idx="1065">
                  <c:v>42962.615277777782</c:v>
                </c:pt>
                <c:pt idx="1066">
                  <c:v>42962.61550925926</c:v>
                </c:pt>
                <c:pt idx="1067">
                  <c:v>42962.61574074073</c:v>
                </c:pt>
                <c:pt idx="1068">
                  <c:v>42962.615972222222</c:v>
                </c:pt>
                <c:pt idx="1069">
                  <c:v>42962.616203703707</c:v>
                </c:pt>
                <c:pt idx="1070">
                  <c:v>42962.616435185191</c:v>
                </c:pt>
                <c:pt idx="1071">
                  <c:v>42962.616666666661</c:v>
                </c:pt>
                <c:pt idx="1072">
                  <c:v>42962.616898148161</c:v>
                </c:pt>
                <c:pt idx="1073">
                  <c:v>42962.617129629623</c:v>
                </c:pt>
                <c:pt idx="1074">
                  <c:v>42962.617361111101</c:v>
                </c:pt>
                <c:pt idx="1075">
                  <c:v>42962.617592592593</c:v>
                </c:pt>
                <c:pt idx="1076">
                  <c:v>42962.617824074085</c:v>
                </c:pt>
                <c:pt idx="1077">
                  <c:v>42962.618055555562</c:v>
                </c:pt>
                <c:pt idx="1078">
                  <c:v>42962.618287037039</c:v>
                </c:pt>
                <c:pt idx="1079">
                  <c:v>42962.618518518524</c:v>
                </c:pt>
                <c:pt idx="1080">
                  <c:v>42962.618750000001</c:v>
                </c:pt>
                <c:pt idx="1081">
                  <c:v>42962.618981481479</c:v>
                </c:pt>
                <c:pt idx="1082">
                  <c:v>42962.619212962971</c:v>
                </c:pt>
                <c:pt idx="1083">
                  <c:v>42962.619444444441</c:v>
                </c:pt>
                <c:pt idx="1084">
                  <c:v>42962.619675925933</c:v>
                </c:pt>
                <c:pt idx="1085">
                  <c:v>42962.61990740741</c:v>
                </c:pt>
                <c:pt idx="1086">
                  <c:v>42962.620138888888</c:v>
                </c:pt>
                <c:pt idx="1087">
                  <c:v>42962.620370370372</c:v>
                </c:pt>
                <c:pt idx="1088">
                  <c:v>42962.620601851842</c:v>
                </c:pt>
                <c:pt idx="1089">
                  <c:v>42962.620833333334</c:v>
                </c:pt>
                <c:pt idx="1090">
                  <c:v>42962.621064814797</c:v>
                </c:pt>
                <c:pt idx="1091">
                  <c:v>42962.621296296296</c:v>
                </c:pt>
                <c:pt idx="1092">
                  <c:v>42962.621527777774</c:v>
                </c:pt>
                <c:pt idx="1093">
                  <c:v>42962.621759259251</c:v>
                </c:pt>
                <c:pt idx="1094">
                  <c:v>42962.621990740729</c:v>
                </c:pt>
                <c:pt idx="1095">
                  <c:v>42962.62222222222</c:v>
                </c:pt>
                <c:pt idx="1096">
                  <c:v>42962.622453703698</c:v>
                </c:pt>
                <c:pt idx="1097">
                  <c:v>42962.622685185175</c:v>
                </c:pt>
                <c:pt idx="1098">
                  <c:v>42962.62291666666</c:v>
                </c:pt>
                <c:pt idx="1099">
                  <c:v>42962.623148148145</c:v>
                </c:pt>
                <c:pt idx="1100">
                  <c:v>42962.623379629622</c:v>
                </c:pt>
                <c:pt idx="1101">
                  <c:v>42962.623611111107</c:v>
                </c:pt>
                <c:pt idx="1102">
                  <c:v>42962.623842592584</c:v>
                </c:pt>
                <c:pt idx="1103">
                  <c:v>42962.624074074083</c:v>
                </c:pt>
                <c:pt idx="1104">
                  <c:v>42962.624305555546</c:v>
                </c:pt>
                <c:pt idx="1105">
                  <c:v>42962.624537037038</c:v>
                </c:pt>
                <c:pt idx="1106">
                  <c:v>42962.624768518508</c:v>
                </c:pt>
                <c:pt idx="1107">
                  <c:v>42962.624999999993</c:v>
                </c:pt>
                <c:pt idx="1108">
                  <c:v>42962.625231481485</c:v>
                </c:pt>
                <c:pt idx="1109">
                  <c:v>42962.625462962947</c:v>
                </c:pt>
                <c:pt idx="1110">
                  <c:v>42962.625694444447</c:v>
                </c:pt>
                <c:pt idx="1111">
                  <c:v>42962.625925925924</c:v>
                </c:pt>
                <c:pt idx="1112">
                  <c:v>42962.626157407409</c:v>
                </c:pt>
                <c:pt idx="1113">
                  <c:v>42962.626388888886</c:v>
                </c:pt>
                <c:pt idx="1114">
                  <c:v>42962.626620370371</c:v>
                </c:pt>
                <c:pt idx="1115">
                  <c:v>42962.626851851855</c:v>
                </c:pt>
                <c:pt idx="1116">
                  <c:v>42962.627083333318</c:v>
                </c:pt>
                <c:pt idx="1117">
                  <c:v>42962.62731481481</c:v>
                </c:pt>
                <c:pt idx="1118">
                  <c:v>42962.627546296295</c:v>
                </c:pt>
                <c:pt idx="1119">
                  <c:v>42962.627777777772</c:v>
                </c:pt>
                <c:pt idx="1120">
                  <c:v>42962.628009259257</c:v>
                </c:pt>
                <c:pt idx="1121">
                  <c:v>42962.628240740734</c:v>
                </c:pt>
                <c:pt idx="1122">
                  <c:v>42962.628472222212</c:v>
                </c:pt>
                <c:pt idx="1123">
                  <c:v>42962.628703703696</c:v>
                </c:pt>
                <c:pt idx="1124">
                  <c:v>42962.628935185188</c:v>
                </c:pt>
                <c:pt idx="1125">
                  <c:v>42962.629166666651</c:v>
                </c:pt>
                <c:pt idx="1126">
                  <c:v>42962.629398148158</c:v>
                </c:pt>
                <c:pt idx="1127">
                  <c:v>42962.62962962962</c:v>
                </c:pt>
                <c:pt idx="1128">
                  <c:v>42962.629861111098</c:v>
                </c:pt>
                <c:pt idx="1129">
                  <c:v>42962.63009259259</c:v>
                </c:pt>
                <c:pt idx="1130">
                  <c:v>42962.630324074082</c:v>
                </c:pt>
                <c:pt idx="1131">
                  <c:v>42962.630555555559</c:v>
                </c:pt>
                <c:pt idx="1132">
                  <c:v>42962.630787037029</c:v>
                </c:pt>
                <c:pt idx="1133">
                  <c:v>42962.631018518521</c:v>
                </c:pt>
                <c:pt idx="1134">
                  <c:v>42962.631249999999</c:v>
                </c:pt>
                <c:pt idx="1135">
                  <c:v>42962.631481481469</c:v>
                </c:pt>
                <c:pt idx="1136">
                  <c:v>42962.631712962953</c:v>
                </c:pt>
                <c:pt idx="1137">
                  <c:v>42962.631944444445</c:v>
                </c:pt>
                <c:pt idx="1138">
                  <c:v>42962.632175925923</c:v>
                </c:pt>
                <c:pt idx="1139">
                  <c:v>42962.632407407407</c:v>
                </c:pt>
                <c:pt idx="1140">
                  <c:v>42962.632638888892</c:v>
                </c:pt>
                <c:pt idx="1141">
                  <c:v>42962.632870370369</c:v>
                </c:pt>
                <c:pt idx="1142">
                  <c:v>42962.633101851847</c:v>
                </c:pt>
                <c:pt idx="1143">
                  <c:v>42962.633333333324</c:v>
                </c:pt>
                <c:pt idx="1144">
                  <c:v>42962.633564814809</c:v>
                </c:pt>
                <c:pt idx="1145">
                  <c:v>42962.633796296286</c:v>
                </c:pt>
                <c:pt idx="1146">
                  <c:v>42962.634027777778</c:v>
                </c:pt>
                <c:pt idx="1147">
                  <c:v>42962.634259259263</c:v>
                </c:pt>
                <c:pt idx="1148">
                  <c:v>42962.634490740733</c:v>
                </c:pt>
                <c:pt idx="1149">
                  <c:v>42962.634722222225</c:v>
                </c:pt>
                <c:pt idx="1150">
                  <c:v>42962.634953703695</c:v>
                </c:pt>
                <c:pt idx="1151">
                  <c:v>42962.63518518518</c:v>
                </c:pt>
                <c:pt idx="1152">
                  <c:v>42962.635416666657</c:v>
                </c:pt>
                <c:pt idx="1153">
                  <c:v>42962.635648148149</c:v>
                </c:pt>
                <c:pt idx="1154">
                  <c:v>42962.635879629626</c:v>
                </c:pt>
                <c:pt idx="1155">
                  <c:v>42962.636111111104</c:v>
                </c:pt>
                <c:pt idx="1156">
                  <c:v>42962.636342592596</c:v>
                </c:pt>
                <c:pt idx="1157">
                  <c:v>42962.63657407408</c:v>
                </c:pt>
                <c:pt idx="1158">
                  <c:v>42962.636805555558</c:v>
                </c:pt>
                <c:pt idx="1159">
                  <c:v>42962.637037037035</c:v>
                </c:pt>
                <c:pt idx="1160">
                  <c:v>42962.63726851852</c:v>
                </c:pt>
                <c:pt idx="1161">
                  <c:v>42962.637499999997</c:v>
                </c:pt>
                <c:pt idx="1162">
                  <c:v>42962.637731481474</c:v>
                </c:pt>
                <c:pt idx="1163">
                  <c:v>42962.637962962959</c:v>
                </c:pt>
                <c:pt idx="1164">
                  <c:v>42962.638194444451</c:v>
                </c:pt>
                <c:pt idx="1165">
                  <c:v>42962.638425925928</c:v>
                </c:pt>
                <c:pt idx="1166">
                  <c:v>42962.638657407413</c:v>
                </c:pt>
                <c:pt idx="1167">
                  <c:v>42962.638888888891</c:v>
                </c:pt>
                <c:pt idx="1168">
                  <c:v>42962.639120370361</c:v>
                </c:pt>
                <c:pt idx="1169">
                  <c:v>42962.639351851845</c:v>
                </c:pt>
                <c:pt idx="1170">
                  <c:v>42962.639583333323</c:v>
                </c:pt>
                <c:pt idx="1171">
                  <c:v>42962.639814814815</c:v>
                </c:pt>
                <c:pt idx="1172">
                  <c:v>42962.640046296299</c:v>
                </c:pt>
                <c:pt idx="1173">
                  <c:v>42962.640277777784</c:v>
                </c:pt>
                <c:pt idx="1174">
                  <c:v>42962.640509259261</c:v>
                </c:pt>
                <c:pt idx="1175">
                  <c:v>42962.640740740731</c:v>
                </c:pt>
                <c:pt idx="1176">
                  <c:v>42962.640972222223</c:v>
                </c:pt>
                <c:pt idx="1177">
                  <c:v>42962.641203703693</c:v>
                </c:pt>
                <c:pt idx="1178">
                  <c:v>42962.641435185185</c:v>
                </c:pt>
                <c:pt idx="1179">
                  <c:v>42962.641666666663</c:v>
                </c:pt>
                <c:pt idx="1180">
                  <c:v>42962.641898148155</c:v>
                </c:pt>
                <c:pt idx="1181">
                  <c:v>42962.642129629625</c:v>
                </c:pt>
                <c:pt idx="1182">
                  <c:v>42962.642361111102</c:v>
                </c:pt>
                <c:pt idx="1183">
                  <c:v>42962.642592592601</c:v>
                </c:pt>
                <c:pt idx="1184">
                  <c:v>42962.642824074079</c:v>
                </c:pt>
                <c:pt idx="1185">
                  <c:v>42962.643055555556</c:v>
                </c:pt>
                <c:pt idx="1186">
                  <c:v>42962.643287037034</c:v>
                </c:pt>
                <c:pt idx="1187">
                  <c:v>42962.643518518518</c:v>
                </c:pt>
                <c:pt idx="1188">
                  <c:v>42962.643749999996</c:v>
                </c:pt>
                <c:pt idx="1189">
                  <c:v>42962.643981481473</c:v>
                </c:pt>
                <c:pt idx="1190">
                  <c:v>42962.644212962972</c:v>
                </c:pt>
                <c:pt idx="1191">
                  <c:v>42962.644444444442</c:v>
                </c:pt>
                <c:pt idx="1192">
                  <c:v>42962.644675925934</c:v>
                </c:pt>
                <c:pt idx="1193">
                  <c:v>42962.644907407412</c:v>
                </c:pt>
                <c:pt idx="1194">
                  <c:v>42962.645138888889</c:v>
                </c:pt>
                <c:pt idx="1195">
                  <c:v>42962.645370370381</c:v>
                </c:pt>
                <c:pt idx="1196">
                  <c:v>42962.645601851844</c:v>
                </c:pt>
                <c:pt idx="1197">
                  <c:v>42962.645833333336</c:v>
                </c:pt>
                <c:pt idx="1198">
                  <c:v>42962.646064814806</c:v>
                </c:pt>
                <c:pt idx="1199">
                  <c:v>42962.646296296305</c:v>
                </c:pt>
                <c:pt idx="1200">
                  <c:v>42962.646527777782</c:v>
                </c:pt>
                <c:pt idx="1201">
                  <c:v>42962.64675925926</c:v>
                </c:pt>
                <c:pt idx="1202">
                  <c:v>42962.646990740737</c:v>
                </c:pt>
                <c:pt idx="1203">
                  <c:v>42962.647222222222</c:v>
                </c:pt>
                <c:pt idx="1204">
                  <c:v>42962.647453703699</c:v>
                </c:pt>
                <c:pt idx="1205">
                  <c:v>42962.647685185184</c:v>
                </c:pt>
                <c:pt idx="1206">
                  <c:v>42962.647916666661</c:v>
                </c:pt>
                <c:pt idx="1207">
                  <c:v>42962.648148148153</c:v>
                </c:pt>
                <c:pt idx="1208">
                  <c:v>42962.648379629631</c:v>
                </c:pt>
                <c:pt idx="1209">
                  <c:v>42962.648611111108</c:v>
                </c:pt>
                <c:pt idx="1210">
                  <c:v>42962.648842592593</c:v>
                </c:pt>
                <c:pt idx="1211">
                  <c:v>42962.649074074085</c:v>
                </c:pt>
                <c:pt idx="1212">
                  <c:v>42962.649305555555</c:v>
                </c:pt>
                <c:pt idx="1213">
                  <c:v>42962.649537037039</c:v>
                </c:pt>
                <c:pt idx="1214">
                  <c:v>42962.64976851851</c:v>
                </c:pt>
                <c:pt idx="1215">
                  <c:v>42962.65</c:v>
                </c:pt>
                <c:pt idx="1216">
                  <c:v>42962.650231481486</c:v>
                </c:pt>
                <c:pt idx="1217">
                  <c:v>42962.650462962964</c:v>
                </c:pt>
                <c:pt idx="1218">
                  <c:v>42962.650694444448</c:v>
                </c:pt>
                <c:pt idx="1219">
                  <c:v>42962.650925925933</c:v>
                </c:pt>
                <c:pt idx="1220">
                  <c:v>42962.65115740741</c:v>
                </c:pt>
                <c:pt idx="1221">
                  <c:v>42962.651388888888</c:v>
                </c:pt>
                <c:pt idx="1222">
                  <c:v>42962.651620370372</c:v>
                </c:pt>
                <c:pt idx="1223">
                  <c:v>42962.65185185185</c:v>
                </c:pt>
                <c:pt idx="1224">
                  <c:v>42962.652083333334</c:v>
                </c:pt>
                <c:pt idx="1225">
                  <c:v>42962.652314814812</c:v>
                </c:pt>
                <c:pt idx="1226">
                  <c:v>42962.652546296304</c:v>
                </c:pt>
                <c:pt idx="1227">
                  <c:v>42962.652777777781</c:v>
                </c:pt>
                <c:pt idx="1228">
                  <c:v>42962.653009259258</c:v>
                </c:pt>
                <c:pt idx="1229">
                  <c:v>42962.653240740736</c:v>
                </c:pt>
                <c:pt idx="1230">
                  <c:v>42962.65347222222</c:v>
                </c:pt>
                <c:pt idx="1231">
                  <c:v>42962.653703703698</c:v>
                </c:pt>
                <c:pt idx="1232">
                  <c:v>42962.653935185182</c:v>
                </c:pt>
                <c:pt idx="1233">
                  <c:v>42962.65416666666</c:v>
                </c:pt>
                <c:pt idx="1234">
                  <c:v>42962.654398148159</c:v>
                </c:pt>
                <c:pt idx="1235">
                  <c:v>42962.654629629629</c:v>
                </c:pt>
                <c:pt idx="1236">
                  <c:v>42962.654861111114</c:v>
                </c:pt>
                <c:pt idx="1237">
                  <c:v>42962.655092592591</c:v>
                </c:pt>
                <c:pt idx="1238">
                  <c:v>42962.655324074083</c:v>
                </c:pt>
                <c:pt idx="1239">
                  <c:v>42962.655555555553</c:v>
                </c:pt>
                <c:pt idx="1240">
                  <c:v>42962.655787037031</c:v>
                </c:pt>
                <c:pt idx="1241">
                  <c:v>42962.656018518523</c:v>
                </c:pt>
                <c:pt idx="1242">
                  <c:v>42962.656250000007</c:v>
                </c:pt>
                <c:pt idx="1243">
                  <c:v>42962.656481481485</c:v>
                </c:pt>
                <c:pt idx="1244">
                  <c:v>42962.656712962962</c:v>
                </c:pt>
                <c:pt idx="1245">
                  <c:v>42962.656944444454</c:v>
                </c:pt>
                <c:pt idx="1246">
                  <c:v>42962.657175925931</c:v>
                </c:pt>
                <c:pt idx="1247">
                  <c:v>42962.657407407409</c:v>
                </c:pt>
                <c:pt idx="1248">
                  <c:v>42962.657638888893</c:v>
                </c:pt>
                <c:pt idx="1249">
                  <c:v>42962.657870370378</c:v>
                </c:pt>
                <c:pt idx="1250">
                  <c:v>42962.658101851855</c:v>
                </c:pt>
                <c:pt idx="1251">
                  <c:v>42962.658333333333</c:v>
                </c:pt>
                <c:pt idx="1252">
                  <c:v>42962.658564814818</c:v>
                </c:pt>
                <c:pt idx="1253">
                  <c:v>42962.658796296302</c:v>
                </c:pt>
                <c:pt idx="1254">
                  <c:v>42962.65902777778</c:v>
                </c:pt>
                <c:pt idx="1255">
                  <c:v>42962.659259259264</c:v>
                </c:pt>
                <c:pt idx="1256">
                  <c:v>42962.659490740734</c:v>
                </c:pt>
                <c:pt idx="1257">
                  <c:v>42962.659722222212</c:v>
                </c:pt>
                <c:pt idx="1258">
                  <c:v>42962.659953703704</c:v>
                </c:pt>
                <c:pt idx="1259">
                  <c:v>42962.660185185181</c:v>
                </c:pt>
                <c:pt idx="1260">
                  <c:v>42962.660416666658</c:v>
                </c:pt>
                <c:pt idx="1261">
                  <c:v>42962.660648148158</c:v>
                </c:pt>
                <c:pt idx="1262">
                  <c:v>42962.660879629628</c:v>
                </c:pt>
                <c:pt idx="1263">
                  <c:v>42962.661111111098</c:v>
                </c:pt>
                <c:pt idx="1264">
                  <c:v>42962.661342592583</c:v>
                </c:pt>
                <c:pt idx="1265">
                  <c:v>42962.661574074082</c:v>
                </c:pt>
                <c:pt idx="1266">
                  <c:v>42962.661805555552</c:v>
                </c:pt>
                <c:pt idx="1267">
                  <c:v>42962.662037037036</c:v>
                </c:pt>
                <c:pt idx="1268">
                  <c:v>42962.662268518521</c:v>
                </c:pt>
                <c:pt idx="1269">
                  <c:v>42962.662499999999</c:v>
                </c:pt>
                <c:pt idx="1270">
                  <c:v>42962.662731481476</c:v>
                </c:pt>
                <c:pt idx="1271">
                  <c:v>42962.662962962953</c:v>
                </c:pt>
                <c:pt idx="1272">
                  <c:v>42962.663194444445</c:v>
                </c:pt>
                <c:pt idx="1273">
                  <c:v>42962.663425925915</c:v>
                </c:pt>
                <c:pt idx="1274">
                  <c:v>42962.663657407407</c:v>
                </c:pt>
                <c:pt idx="1275">
                  <c:v>42962.663888888885</c:v>
                </c:pt>
                <c:pt idx="1276">
                  <c:v>42962.664120370362</c:v>
                </c:pt>
                <c:pt idx="1277">
                  <c:v>42962.664351851854</c:v>
                </c:pt>
                <c:pt idx="1278">
                  <c:v>42962.664583333324</c:v>
                </c:pt>
                <c:pt idx="1279">
                  <c:v>42962.664814814816</c:v>
                </c:pt>
                <c:pt idx="1280">
                  <c:v>42962.665046296286</c:v>
                </c:pt>
                <c:pt idx="1281">
                  <c:v>42962.665277777778</c:v>
                </c:pt>
                <c:pt idx="1282">
                  <c:v>42962.665509259255</c:v>
                </c:pt>
                <c:pt idx="1283">
                  <c:v>42962.665740740726</c:v>
                </c:pt>
                <c:pt idx="1284">
                  <c:v>42962.665972222225</c:v>
                </c:pt>
                <c:pt idx="1285">
                  <c:v>42962.666203703695</c:v>
                </c:pt>
                <c:pt idx="1286">
                  <c:v>42962.666435185187</c:v>
                </c:pt>
                <c:pt idx="1287">
                  <c:v>42962.666666666657</c:v>
                </c:pt>
                <c:pt idx="1288">
                  <c:v>42962.666898148156</c:v>
                </c:pt>
                <c:pt idx="1289">
                  <c:v>42962.667129629619</c:v>
                </c:pt>
                <c:pt idx="1290">
                  <c:v>42962.667361111096</c:v>
                </c:pt>
                <c:pt idx="1291">
                  <c:v>42962.667592592596</c:v>
                </c:pt>
                <c:pt idx="1292">
                  <c:v>42962.667824074073</c:v>
                </c:pt>
                <c:pt idx="1293">
                  <c:v>42962.668055555558</c:v>
                </c:pt>
                <c:pt idx="1294">
                  <c:v>42962.668287037035</c:v>
                </c:pt>
                <c:pt idx="1295">
                  <c:v>42962.668518518527</c:v>
                </c:pt>
                <c:pt idx="1296">
                  <c:v>42962.668749999997</c:v>
                </c:pt>
                <c:pt idx="1297">
                  <c:v>42962.668981481474</c:v>
                </c:pt>
                <c:pt idx="1298">
                  <c:v>42962.669212962966</c:v>
                </c:pt>
                <c:pt idx="1299">
                  <c:v>42962.669444444444</c:v>
                </c:pt>
                <c:pt idx="1300">
                  <c:v>42962.669675925928</c:v>
                </c:pt>
                <c:pt idx="1301">
                  <c:v>42962.669907407406</c:v>
                </c:pt>
                <c:pt idx="1302">
                  <c:v>42962.670138888891</c:v>
                </c:pt>
                <c:pt idx="1303">
                  <c:v>42962.670370370368</c:v>
                </c:pt>
                <c:pt idx="1304">
                  <c:v>42962.670601851845</c:v>
                </c:pt>
                <c:pt idx="1305">
                  <c:v>42962.67083333333</c:v>
                </c:pt>
                <c:pt idx="1306">
                  <c:v>42962.671064814807</c:v>
                </c:pt>
                <c:pt idx="1307">
                  <c:v>42962.671296296299</c:v>
                </c:pt>
                <c:pt idx="1308">
                  <c:v>42962.671527777777</c:v>
                </c:pt>
                <c:pt idx="1309">
                  <c:v>42962.671759259254</c:v>
                </c:pt>
                <c:pt idx="1310">
                  <c:v>42962.671990740731</c:v>
                </c:pt>
                <c:pt idx="1311">
                  <c:v>42962.672222222223</c:v>
                </c:pt>
                <c:pt idx="1312">
                  <c:v>42962.672453703693</c:v>
                </c:pt>
                <c:pt idx="1313">
                  <c:v>42962.672685185185</c:v>
                </c:pt>
                <c:pt idx="1314">
                  <c:v>42962.67291666667</c:v>
                </c:pt>
                <c:pt idx="1315">
                  <c:v>42962.673148148147</c:v>
                </c:pt>
                <c:pt idx="1316">
                  <c:v>42962.673379629625</c:v>
                </c:pt>
                <c:pt idx="1317">
                  <c:v>42962.673611111102</c:v>
                </c:pt>
                <c:pt idx="1318">
                  <c:v>42962.673842592594</c:v>
                </c:pt>
                <c:pt idx="1319">
                  <c:v>42962.674074074079</c:v>
                </c:pt>
                <c:pt idx="1320">
                  <c:v>42962.674305555556</c:v>
                </c:pt>
                <c:pt idx="1321">
                  <c:v>42962.674537037041</c:v>
                </c:pt>
                <c:pt idx="1322">
                  <c:v>42962.674768518511</c:v>
                </c:pt>
                <c:pt idx="1323">
                  <c:v>42962.674999999996</c:v>
                </c:pt>
                <c:pt idx="1324">
                  <c:v>42962.67523148148</c:v>
                </c:pt>
                <c:pt idx="1325">
                  <c:v>42962.675462962958</c:v>
                </c:pt>
                <c:pt idx="1326">
                  <c:v>42962.675694444442</c:v>
                </c:pt>
                <c:pt idx="1327">
                  <c:v>42962.675925925927</c:v>
                </c:pt>
                <c:pt idx="1328">
                  <c:v>42962.676157407412</c:v>
                </c:pt>
                <c:pt idx="1329">
                  <c:v>42962.676388888889</c:v>
                </c:pt>
                <c:pt idx="1330">
                  <c:v>42962.676620370381</c:v>
                </c:pt>
                <c:pt idx="1331">
                  <c:v>42962.676851851851</c:v>
                </c:pt>
                <c:pt idx="1332">
                  <c:v>42962.677083333328</c:v>
                </c:pt>
                <c:pt idx="1333">
                  <c:v>42962.677314814806</c:v>
                </c:pt>
                <c:pt idx="1334">
                  <c:v>42962.677546296298</c:v>
                </c:pt>
                <c:pt idx="1335">
                  <c:v>42962.677777777775</c:v>
                </c:pt>
                <c:pt idx="1336">
                  <c:v>42962.67800925926</c:v>
                </c:pt>
                <c:pt idx="1337">
                  <c:v>42962.678240740737</c:v>
                </c:pt>
                <c:pt idx="1338">
                  <c:v>42962.678472222222</c:v>
                </c:pt>
                <c:pt idx="1339">
                  <c:v>42962.678703703699</c:v>
                </c:pt>
                <c:pt idx="1340">
                  <c:v>42962.678935185191</c:v>
                </c:pt>
                <c:pt idx="1341">
                  <c:v>42962.679166666654</c:v>
                </c:pt>
                <c:pt idx="1342">
                  <c:v>42962.679398148153</c:v>
                </c:pt>
                <c:pt idx="1343">
                  <c:v>42962.679629629623</c:v>
                </c:pt>
                <c:pt idx="1344">
                  <c:v>42962.679861111101</c:v>
                </c:pt>
                <c:pt idx="1345">
                  <c:v>42962.680092592593</c:v>
                </c:pt>
                <c:pt idx="1346">
                  <c:v>42962.680324074085</c:v>
                </c:pt>
                <c:pt idx="1347">
                  <c:v>42962.680555555562</c:v>
                </c:pt>
                <c:pt idx="1348">
                  <c:v>42962.680787037032</c:v>
                </c:pt>
                <c:pt idx="1349">
                  <c:v>42962.681018518517</c:v>
                </c:pt>
                <c:pt idx="1350">
                  <c:v>42962.681250000001</c:v>
                </c:pt>
                <c:pt idx="1351">
                  <c:v>42962.681481481472</c:v>
                </c:pt>
                <c:pt idx="1352">
                  <c:v>42962.681712962964</c:v>
                </c:pt>
                <c:pt idx="1353">
                  <c:v>42962.681944444441</c:v>
                </c:pt>
                <c:pt idx="1354">
                  <c:v>42962.682175925933</c:v>
                </c:pt>
                <c:pt idx="1355">
                  <c:v>42962.68240740741</c:v>
                </c:pt>
                <c:pt idx="1356">
                  <c:v>42962.682638888895</c:v>
                </c:pt>
                <c:pt idx="1357">
                  <c:v>42962.68287037038</c:v>
                </c:pt>
                <c:pt idx="1358">
                  <c:v>42962.683101851842</c:v>
                </c:pt>
                <c:pt idx="1359">
                  <c:v>42962.683333333334</c:v>
                </c:pt>
                <c:pt idx="1360">
                  <c:v>42962.683564814804</c:v>
                </c:pt>
                <c:pt idx="1361">
                  <c:v>42962.683796296296</c:v>
                </c:pt>
                <c:pt idx="1362">
                  <c:v>42962.684027777781</c:v>
                </c:pt>
                <c:pt idx="1363">
                  <c:v>42962.684259259266</c:v>
                </c:pt>
                <c:pt idx="1364">
                  <c:v>42962.684490740736</c:v>
                </c:pt>
                <c:pt idx="1365">
                  <c:v>42962.68472222222</c:v>
                </c:pt>
                <c:pt idx="1366">
                  <c:v>42962.684953703705</c:v>
                </c:pt>
                <c:pt idx="1367">
                  <c:v>42962.685185185175</c:v>
                </c:pt>
                <c:pt idx="1368">
                  <c:v>42962.68541666666</c:v>
                </c:pt>
                <c:pt idx="1369">
                  <c:v>42962.685648148152</c:v>
                </c:pt>
                <c:pt idx="1370">
                  <c:v>42962.685879629629</c:v>
                </c:pt>
                <c:pt idx="1371">
                  <c:v>42962.686111111114</c:v>
                </c:pt>
                <c:pt idx="1372">
                  <c:v>42962.686342592591</c:v>
                </c:pt>
                <c:pt idx="1373">
                  <c:v>42962.68657407409</c:v>
                </c:pt>
                <c:pt idx="1374">
                  <c:v>42962.686805555553</c:v>
                </c:pt>
                <c:pt idx="1375">
                  <c:v>42962.687037037038</c:v>
                </c:pt>
                <c:pt idx="1376">
                  <c:v>42962.687268518515</c:v>
                </c:pt>
                <c:pt idx="1377">
                  <c:v>42962.6875</c:v>
                </c:pt>
                <c:pt idx="1378">
                  <c:v>42962.687731481485</c:v>
                </c:pt>
                <c:pt idx="1379">
                  <c:v>42962.687962962955</c:v>
                </c:pt>
                <c:pt idx="1380">
                  <c:v>42962.688194444454</c:v>
                </c:pt>
                <c:pt idx="1381">
                  <c:v>42962.688425925931</c:v>
                </c:pt>
                <c:pt idx="1382">
                  <c:v>42962.688657407416</c:v>
                </c:pt>
                <c:pt idx="1383">
                  <c:v>42962.688888888893</c:v>
                </c:pt>
                <c:pt idx="1384">
                  <c:v>42962.689120370371</c:v>
                </c:pt>
                <c:pt idx="1385">
                  <c:v>42962.689351851855</c:v>
                </c:pt>
                <c:pt idx="1386">
                  <c:v>42962.689583333326</c:v>
                </c:pt>
                <c:pt idx="1387">
                  <c:v>42962.689814814818</c:v>
                </c:pt>
                <c:pt idx="1388">
                  <c:v>42962.690046296295</c:v>
                </c:pt>
                <c:pt idx="1389">
                  <c:v>42962.69027777778</c:v>
                </c:pt>
                <c:pt idx="1390">
                  <c:v>42962.690509259257</c:v>
                </c:pt>
                <c:pt idx="1391">
                  <c:v>42962.690740740727</c:v>
                </c:pt>
                <c:pt idx="1392">
                  <c:v>42962.690972222212</c:v>
                </c:pt>
                <c:pt idx="1393">
                  <c:v>42962.691203703696</c:v>
                </c:pt>
                <c:pt idx="1394">
                  <c:v>42962.691435185181</c:v>
                </c:pt>
                <c:pt idx="1395">
                  <c:v>42962.691666666651</c:v>
                </c:pt>
                <c:pt idx="1396">
                  <c:v>42962.691898148158</c:v>
                </c:pt>
                <c:pt idx="1397">
                  <c:v>42962.69212962962</c:v>
                </c:pt>
                <c:pt idx="1398">
                  <c:v>42962.692361111098</c:v>
                </c:pt>
                <c:pt idx="1399">
                  <c:v>42962.69259259259</c:v>
                </c:pt>
                <c:pt idx="1400">
                  <c:v>42962.692824074082</c:v>
                </c:pt>
                <c:pt idx="1401">
                  <c:v>42962.693055555552</c:v>
                </c:pt>
                <c:pt idx="1402">
                  <c:v>42962.693287037029</c:v>
                </c:pt>
                <c:pt idx="1403">
                  <c:v>42962.693518518521</c:v>
                </c:pt>
                <c:pt idx="1404">
                  <c:v>42962.693749999991</c:v>
                </c:pt>
                <c:pt idx="1405">
                  <c:v>42962.693981481469</c:v>
                </c:pt>
                <c:pt idx="1406">
                  <c:v>42962.694212962961</c:v>
                </c:pt>
                <c:pt idx="1407">
                  <c:v>42962.694444444445</c:v>
                </c:pt>
                <c:pt idx="1408">
                  <c:v>42962.694675925923</c:v>
                </c:pt>
                <c:pt idx="1409">
                  <c:v>42962.694907407407</c:v>
                </c:pt>
                <c:pt idx="1410">
                  <c:v>42962.695138888885</c:v>
                </c:pt>
                <c:pt idx="1411">
                  <c:v>42962.695370370362</c:v>
                </c:pt>
                <c:pt idx="1412">
                  <c:v>42962.695601851847</c:v>
                </c:pt>
                <c:pt idx="1413">
                  <c:v>42962.695833333324</c:v>
                </c:pt>
                <c:pt idx="1414">
                  <c:v>42962.696064814809</c:v>
                </c:pt>
                <c:pt idx="1415">
                  <c:v>42962.696296296293</c:v>
                </c:pt>
                <c:pt idx="1416">
                  <c:v>42962.696527777778</c:v>
                </c:pt>
                <c:pt idx="1417">
                  <c:v>42962.696759259255</c:v>
                </c:pt>
                <c:pt idx="1418">
                  <c:v>42962.696990740733</c:v>
                </c:pt>
                <c:pt idx="1419">
                  <c:v>42962.697222222225</c:v>
                </c:pt>
                <c:pt idx="1420">
                  <c:v>42962.697453703688</c:v>
                </c:pt>
                <c:pt idx="1421">
                  <c:v>42962.69768518518</c:v>
                </c:pt>
                <c:pt idx="1422">
                  <c:v>42962.697916666657</c:v>
                </c:pt>
                <c:pt idx="1423">
                  <c:v>42962.698148148149</c:v>
                </c:pt>
                <c:pt idx="1424">
                  <c:v>42962.698379629626</c:v>
                </c:pt>
                <c:pt idx="1425">
                  <c:v>42962.698611111104</c:v>
                </c:pt>
                <c:pt idx="1426">
                  <c:v>42962.698842592596</c:v>
                </c:pt>
                <c:pt idx="1427">
                  <c:v>42962.699074074073</c:v>
                </c:pt>
                <c:pt idx="1428">
                  <c:v>42962.69930555555</c:v>
                </c:pt>
                <c:pt idx="1429">
                  <c:v>42962.699537037035</c:v>
                </c:pt>
                <c:pt idx="1430">
                  <c:v>42962.699768518512</c:v>
                </c:pt>
                <c:pt idx="1431">
                  <c:v>42962.7</c:v>
                </c:pt>
                <c:pt idx="1432">
                  <c:v>42962.700231481482</c:v>
                </c:pt>
                <c:pt idx="1433">
                  <c:v>42962.700462962959</c:v>
                </c:pt>
                <c:pt idx="1434">
                  <c:v>42962.700694444451</c:v>
                </c:pt>
                <c:pt idx="1435">
                  <c:v>42962.700925925928</c:v>
                </c:pt>
                <c:pt idx="1436">
                  <c:v>42962.701157407406</c:v>
                </c:pt>
                <c:pt idx="1437">
                  <c:v>42962.701388888883</c:v>
                </c:pt>
                <c:pt idx="1438">
                  <c:v>42962.701620370361</c:v>
                </c:pt>
                <c:pt idx="1439">
                  <c:v>42962.701851851845</c:v>
                </c:pt>
                <c:pt idx="1440">
                  <c:v>42962.702083333323</c:v>
                </c:pt>
                <c:pt idx="1441">
                  <c:v>42962.702314814815</c:v>
                </c:pt>
                <c:pt idx="1442">
                  <c:v>42962.702546296299</c:v>
                </c:pt>
                <c:pt idx="1443">
                  <c:v>42962.702777777777</c:v>
                </c:pt>
                <c:pt idx="1444">
                  <c:v>42962.703009259254</c:v>
                </c:pt>
                <c:pt idx="1445">
                  <c:v>42962.703240740731</c:v>
                </c:pt>
                <c:pt idx="1446">
                  <c:v>42962.703472222216</c:v>
                </c:pt>
                <c:pt idx="1447">
                  <c:v>42962.703703703686</c:v>
                </c:pt>
                <c:pt idx="1448">
                  <c:v>42962.703935185185</c:v>
                </c:pt>
                <c:pt idx="1449">
                  <c:v>42962.704166666663</c:v>
                </c:pt>
                <c:pt idx="1450">
                  <c:v>42962.704398148155</c:v>
                </c:pt>
                <c:pt idx="1451">
                  <c:v>42962.704629629625</c:v>
                </c:pt>
                <c:pt idx="1452">
                  <c:v>42962.704861111102</c:v>
                </c:pt>
                <c:pt idx="1453">
                  <c:v>42962.705092592594</c:v>
                </c:pt>
                <c:pt idx="1454">
                  <c:v>42962.705324074072</c:v>
                </c:pt>
                <c:pt idx="1455">
                  <c:v>42962.705555555556</c:v>
                </c:pt>
                <c:pt idx="1456">
                  <c:v>42962.705787037026</c:v>
                </c:pt>
                <c:pt idx="1457">
                  <c:v>42962.706018518518</c:v>
                </c:pt>
                <c:pt idx="1458">
                  <c:v>42962.706250000003</c:v>
                </c:pt>
                <c:pt idx="1459">
                  <c:v>42962.706481481473</c:v>
                </c:pt>
                <c:pt idx="1460">
                  <c:v>42962.706712962965</c:v>
                </c:pt>
                <c:pt idx="1461">
                  <c:v>42962.706944444442</c:v>
                </c:pt>
                <c:pt idx="1462">
                  <c:v>42962.707175925927</c:v>
                </c:pt>
                <c:pt idx="1463">
                  <c:v>42962.707407407404</c:v>
                </c:pt>
                <c:pt idx="1464">
                  <c:v>42962.707638888889</c:v>
                </c:pt>
                <c:pt idx="1465">
                  <c:v>42962.707870370381</c:v>
                </c:pt>
                <c:pt idx="1466">
                  <c:v>42962.708101851844</c:v>
                </c:pt>
                <c:pt idx="1467">
                  <c:v>42962.708333333336</c:v>
                </c:pt>
                <c:pt idx="1468">
                  <c:v>42962.708564814806</c:v>
                </c:pt>
                <c:pt idx="1469">
                  <c:v>42962.708796296298</c:v>
                </c:pt>
                <c:pt idx="1470">
                  <c:v>42962.709027777775</c:v>
                </c:pt>
                <c:pt idx="1471">
                  <c:v>42962.70925925926</c:v>
                </c:pt>
                <c:pt idx="1472">
                  <c:v>42962.70949074073</c:v>
                </c:pt>
                <c:pt idx="1473">
                  <c:v>42962.709722222215</c:v>
                </c:pt>
                <c:pt idx="1474">
                  <c:v>42962.709953703699</c:v>
                </c:pt>
                <c:pt idx="1475">
                  <c:v>42962.710185185184</c:v>
                </c:pt>
                <c:pt idx="1476">
                  <c:v>42962.710416666661</c:v>
                </c:pt>
                <c:pt idx="1477">
                  <c:v>42962.710648148153</c:v>
                </c:pt>
                <c:pt idx="1478">
                  <c:v>42962.710879629631</c:v>
                </c:pt>
                <c:pt idx="1479">
                  <c:v>42962.711111111101</c:v>
                </c:pt>
                <c:pt idx="1480">
                  <c:v>42962.711342592585</c:v>
                </c:pt>
                <c:pt idx="1481">
                  <c:v>42962.711574074085</c:v>
                </c:pt>
                <c:pt idx="1482">
                  <c:v>42962.711805555555</c:v>
                </c:pt>
                <c:pt idx="1483">
                  <c:v>42962.712037037039</c:v>
                </c:pt>
                <c:pt idx="1484">
                  <c:v>42962.712268518517</c:v>
                </c:pt>
                <c:pt idx="1485">
                  <c:v>42962.712500000001</c:v>
                </c:pt>
                <c:pt idx="1486">
                  <c:v>42962.712731481479</c:v>
                </c:pt>
                <c:pt idx="1487">
                  <c:v>42962.712962962964</c:v>
                </c:pt>
                <c:pt idx="1488">
                  <c:v>42962.713194444441</c:v>
                </c:pt>
                <c:pt idx="1489">
                  <c:v>42962.713425925926</c:v>
                </c:pt>
                <c:pt idx="1490">
                  <c:v>42962.71365740741</c:v>
                </c:pt>
                <c:pt idx="1491">
                  <c:v>42962.713888888888</c:v>
                </c:pt>
                <c:pt idx="1492">
                  <c:v>42962.714120370372</c:v>
                </c:pt>
                <c:pt idx="1493">
                  <c:v>42962.71435185185</c:v>
                </c:pt>
                <c:pt idx="1494">
                  <c:v>42962.714583333334</c:v>
                </c:pt>
                <c:pt idx="1495">
                  <c:v>42962.714814814812</c:v>
                </c:pt>
                <c:pt idx="1496">
                  <c:v>42962.715046296296</c:v>
                </c:pt>
                <c:pt idx="1497">
                  <c:v>42962.715277777781</c:v>
                </c:pt>
                <c:pt idx="1498">
                  <c:v>42962.715509259258</c:v>
                </c:pt>
                <c:pt idx="1499">
                  <c:v>42962.715740740729</c:v>
                </c:pt>
                <c:pt idx="1500">
                  <c:v>42962.71597222222</c:v>
                </c:pt>
                <c:pt idx="1501">
                  <c:v>42962.716203703705</c:v>
                </c:pt>
                <c:pt idx="1502">
                  <c:v>42962.716435185182</c:v>
                </c:pt>
                <c:pt idx="1503">
                  <c:v>42962.71666666666</c:v>
                </c:pt>
                <c:pt idx="1504">
                  <c:v>42962.716898148159</c:v>
                </c:pt>
                <c:pt idx="1505">
                  <c:v>42962.717129629622</c:v>
                </c:pt>
                <c:pt idx="1506">
                  <c:v>42962.717361111107</c:v>
                </c:pt>
                <c:pt idx="1507">
                  <c:v>42962.717592592591</c:v>
                </c:pt>
                <c:pt idx="1508">
                  <c:v>42962.717824074083</c:v>
                </c:pt>
                <c:pt idx="1509">
                  <c:v>42962.718055555553</c:v>
                </c:pt>
                <c:pt idx="1510">
                  <c:v>42962.718287037038</c:v>
                </c:pt>
                <c:pt idx="1511">
                  <c:v>42962.718518518523</c:v>
                </c:pt>
                <c:pt idx="1512">
                  <c:v>42962.71875</c:v>
                </c:pt>
                <c:pt idx="1513">
                  <c:v>42962.718981481485</c:v>
                </c:pt>
                <c:pt idx="1514">
                  <c:v>42962.719212962962</c:v>
                </c:pt>
                <c:pt idx="1515">
                  <c:v>42962.719444444447</c:v>
                </c:pt>
                <c:pt idx="1516">
                  <c:v>42962.719675925931</c:v>
                </c:pt>
                <c:pt idx="1517">
                  <c:v>42962.719907407409</c:v>
                </c:pt>
                <c:pt idx="1518">
                  <c:v>42962.720138888886</c:v>
                </c:pt>
                <c:pt idx="1519">
                  <c:v>42962.720370370371</c:v>
                </c:pt>
                <c:pt idx="1520">
                  <c:v>42962.720601851848</c:v>
                </c:pt>
                <c:pt idx="1521">
                  <c:v>42962.720833333326</c:v>
                </c:pt>
                <c:pt idx="1522">
                  <c:v>42962.721064814803</c:v>
                </c:pt>
                <c:pt idx="1523">
                  <c:v>42962.721296296295</c:v>
                </c:pt>
                <c:pt idx="1524">
                  <c:v>42962.721527777772</c:v>
                </c:pt>
                <c:pt idx="1525">
                  <c:v>42962.72175925925</c:v>
                </c:pt>
                <c:pt idx="1526">
                  <c:v>42962.721990740727</c:v>
                </c:pt>
                <c:pt idx="1527">
                  <c:v>42962.722222222212</c:v>
                </c:pt>
                <c:pt idx="1528">
                  <c:v>42962.722453703696</c:v>
                </c:pt>
                <c:pt idx="1529">
                  <c:v>42962.722685185181</c:v>
                </c:pt>
                <c:pt idx="1530">
                  <c:v>42962.722916666658</c:v>
                </c:pt>
                <c:pt idx="1531">
                  <c:v>42962.72314814815</c:v>
                </c:pt>
                <c:pt idx="1532">
                  <c:v>42962.72337962962</c:v>
                </c:pt>
                <c:pt idx="1533">
                  <c:v>42962.723611111098</c:v>
                </c:pt>
                <c:pt idx="1534">
                  <c:v>42962.723842592583</c:v>
                </c:pt>
                <c:pt idx="1535">
                  <c:v>42962.724074074082</c:v>
                </c:pt>
                <c:pt idx="1536">
                  <c:v>42962.724305555552</c:v>
                </c:pt>
                <c:pt idx="1537">
                  <c:v>42962.724537037036</c:v>
                </c:pt>
                <c:pt idx="1538">
                  <c:v>42962.724768518514</c:v>
                </c:pt>
                <c:pt idx="1539">
                  <c:v>42962.724999999999</c:v>
                </c:pt>
                <c:pt idx="1540">
                  <c:v>42962.725231481476</c:v>
                </c:pt>
                <c:pt idx="1541">
                  <c:v>42962.725462962946</c:v>
                </c:pt>
                <c:pt idx="1542">
                  <c:v>42962.725694444445</c:v>
                </c:pt>
                <c:pt idx="1543">
                  <c:v>42962.725925925915</c:v>
                </c:pt>
                <c:pt idx="1544">
                  <c:v>42962.726157407407</c:v>
                </c:pt>
                <c:pt idx="1545">
                  <c:v>42962.726388888885</c:v>
                </c:pt>
                <c:pt idx="1546">
                  <c:v>42962.726620370362</c:v>
                </c:pt>
                <c:pt idx="1547">
                  <c:v>42962.726851851854</c:v>
                </c:pt>
                <c:pt idx="1548">
                  <c:v>42962.727083333317</c:v>
                </c:pt>
                <c:pt idx="1549">
                  <c:v>42962.727314814809</c:v>
                </c:pt>
                <c:pt idx="1550">
                  <c:v>42962.727546296286</c:v>
                </c:pt>
                <c:pt idx="1551">
                  <c:v>42962.727777777771</c:v>
                </c:pt>
                <c:pt idx="1552">
                  <c:v>42962.728009259255</c:v>
                </c:pt>
                <c:pt idx="1553">
                  <c:v>42962.728240740733</c:v>
                </c:pt>
                <c:pt idx="1554">
                  <c:v>42962.728472222225</c:v>
                </c:pt>
                <c:pt idx="1555">
                  <c:v>42962.728703703688</c:v>
                </c:pt>
                <c:pt idx="1556">
                  <c:v>42962.728935185187</c:v>
                </c:pt>
                <c:pt idx="1557">
                  <c:v>42962.72916666665</c:v>
                </c:pt>
                <c:pt idx="1558">
                  <c:v>42962.729398148149</c:v>
                </c:pt>
                <c:pt idx="1559">
                  <c:v>42962.729629629619</c:v>
                </c:pt>
                <c:pt idx="1560">
                  <c:v>42962.729861111096</c:v>
                </c:pt>
                <c:pt idx="1561">
                  <c:v>42962.730092592596</c:v>
                </c:pt>
                <c:pt idx="1562">
                  <c:v>42962.730324074073</c:v>
                </c:pt>
                <c:pt idx="1563">
                  <c:v>42962.730555555558</c:v>
                </c:pt>
                <c:pt idx="1564">
                  <c:v>42962.730787037028</c:v>
                </c:pt>
                <c:pt idx="1565">
                  <c:v>42962.73101851852</c:v>
                </c:pt>
                <c:pt idx="1566">
                  <c:v>42962.731249999997</c:v>
                </c:pt>
                <c:pt idx="1567">
                  <c:v>42962.731481481467</c:v>
                </c:pt>
                <c:pt idx="1568">
                  <c:v>42962.731712962959</c:v>
                </c:pt>
                <c:pt idx="1569">
                  <c:v>42962.731944444444</c:v>
                </c:pt>
                <c:pt idx="1570">
                  <c:v>42962.732175925928</c:v>
                </c:pt>
                <c:pt idx="1571">
                  <c:v>42962.732407407406</c:v>
                </c:pt>
                <c:pt idx="1572">
                  <c:v>42962.732638888891</c:v>
                </c:pt>
                <c:pt idx="1573">
                  <c:v>42962.732870370368</c:v>
                </c:pt>
                <c:pt idx="1574">
                  <c:v>42962.733101851838</c:v>
                </c:pt>
                <c:pt idx="1575">
                  <c:v>42962.733333333323</c:v>
                </c:pt>
                <c:pt idx="1576">
                  <c:v>42962.733564814807</c:v>
                </c:pt>
                <c:pt idx="1577">
                  <c:v>42962.733796296292</c:v>
                </c:pt>
                <c:pt idx="1578">
                  <c:v>42962.734027777777</c:v>
                </c:pt>
                <c:pt idx="1579">
                  <c:v>42962.734259259261</c:v>
                </c:pt>
                <c:pt idx="1580">
                  <c:v>42962.734490740731</c:v>
                </c:pt>
                <c:pt idx="1581">
                  <c:v>42962.734722222216</c:v>
                </c:pt>
                <c:pt idx="1582">
                  <c:v>42962.734953703693</c:v>
                </c:pt>
                <c:pt idx="1583">
                  <c:v>42962.735185185178</c:v>
                </c:pt>
                <c:pt idx="1584">
                  <c:v>42962.735416666663</c:v>
                </c:pt>
                <c:pt idx="1585">
                  <c:v>42962.735648148147</c:v>
                </c:pt>
                <c:pt idx="1586">
                  <c:v>42962.735879629625</c:v>
                </c:pt>
                <c:pt idx="1587">
                  <c:v>42962.736111111102</c:v>
                </c:pt>
                <c:pt idx="1588">
                  <c:v>42962.736342592594</c:v>
                </c:pt>
                <c:pt idx="1589">
                  <c:v>42962.736574074079</c:v>
                </c:pt>
                <c:pt idx="1590">
                  <c:v>42962.736805555556</c:v>
                </c:pt>
                <c:pt idx="1591">
                  <c:v>42962.737037037034</c:v>
                </c:pt>
                <c:pt idx="1592">
                  <c:v>42962.737268518511</c:v>
                </c:pt>
                <c:pt idx="1593">
                  <c:v>42962.737499999996</c:v>
                </c:pt>
                <c:pt idx="1594">
                  <c:v>42962.737731481473</c:v>
                </c:pt>
                <c:pt idx="1595">
                  <c:v>42962.737962962958</c:v>
                </c:pt>
                <c:pt idx="1596">
                  <c:v>42962.738194444442</c:v>
                </c:pt>
                <c:pt idx="1597">
                  <c:v>42962.738425925927</c:v>
                </c:pt>
                <c:pt idx="1598">
                  <c:v>42962.738657407412</c:v>
                </c:pt>
                <c:pt idx="1599">
                  <c:v>42962.738888888889</c:v>
                </c:pt>
                <c:pt idx="1600">
                  <c:v>42962.739120370374</c:v>
                </c:pt>
                <c:pt idx="1601">
                  <c:v>42962.739351851844</c:v>
                </c:pt>
                <c:pt idx="1602">
                  <c:v>42962.739583333328</c:v>
                </c:pt>
                <c:pt idx="1603">
                  <c:v>42962.739814814806</c:v>
                </c:pt>
                <c:pt idx="1604">
                  <c:v>42962.740046296298</c:v>
                </c:pt>
                <c:pt idx="1605">
                  <c:v>42962.740277777782</c:v>
                </c:pt>
                <c:pt idx="1606">
                  <c:v>42962.74050925926</c:v>
                </c:pt>
                <c:pt idx="1607">
                  <c:v>42962.74074074073</c:v>
                </c:pt>
                <c:pt idx="1608">
                  <c:v>42962.740972222222</c:v>
                </c:pt>
                <c:pt idx="1609">
                  <c:v>42962.741203703699</c:v>
                </c:pt>
                <c:pt idx="1610">
                  <c:v>42962.741435185184</c:v>
                </c:pt>
                <c:pt idx="1611">
                  <c:v>42962.741666666654</c:v>
                </c:pt>
                <c:pt idx="1612">
                  <c:v>42962.741898148153</c:v>
                </c:pt>
                <c:pt idx="1613">
                  <c:v>42962.742129629623</c:v>
                </c:pt>
                <c:pt idx="1614">
                  <c:v>42962.742361111101</c:v>
                </c:pt>
                <c:pt idx="1615">
                  <c:v>42962.742592592593</c:v>
                </c:pt>
                <c:pt idx="1616">
                  <c:v>42962.742824074085</c:v>
                </c:pt>
                <c:pt idx="1617">
                  <c:v>42962.743055555555</c:v>
                </c:pt>
                <c:pt idx="1618">
                  <c:v>42962.743287037032</c:v>
                </c:pt>
                <c:pt idx="1619">
                  <c:v>42962.743518518517</c:v>
                </c:pt>
                <c:pt idx="1620">
                  <c:v>42962.743749999994</c:v>
                </c:pt>
                <c:pt idx="1621">
                  <c:v>42962.743981481472</c:v>
                </c:pt>
                <c:pt idx="1622">
                  <c:v>42962.744212962971</c:v>
                </c:pt>
                <c:pt idx="1623">
                  <c:v>42962.744444444441</c:v>
                </c:pt>
                <c:pt idx="1624">
                  <c:v>42962.744675925933</c:v>
                </c:pt>
                <c:pt idx="1625">
                  <c:v>42962.74490740741</c:v>
                </c:pt>
                <c:pt idx="1626">
                  <c:v>42962.745138888888</c:v>
                </c:pt>
                <c:pt idx="1627">
                  <c:v>42962.745370370372</c:v>
                </c:pt>
                <c:pt idx="1628">
                  <c:v>42962.745601851842</c:v>
                </c:pt>
                <c:pt idx="1629">
                  <c:v>42962.745833333334</c:v>
                </c:pt>
                <c:pt idx="1630">
                  <c:v>42962.746064814804</c:v>
                </c:pt>
                <c:pt idx="1631">
                  <c:v>42962.746296296304</c:v>
                </c:pt>
                <c:pt idx="1632">
                  <c:v>42962.746527777781</c:v>
                </c:pt>
                <c:pt idx="1633">
                  <c:v>42962.746759259258</c:v>
                </c:pt>
                <c:pt idx="1634">
                  <c:v>42962.746990740736</c:v>
                </c:pt>
                <c:pt idx="1635">
                  <c:v>42962.74722222222</c:v>
                </c:pt>
                <c:pt idx="1636">
                  <c:v>42962.747453703698</c:v>
                </c:pt>
                <c:pt idx="1637">
                  <c:v>42962.747685185175</c:v>
                </c:pt>
                <c:pt idx="1638">
                  <c:v>42962.74791666666</c:v>
                </c:pt>
                <c:pt idx="1639">
                  <c:v>42962.748148148152</c:v>
                </c:pt>
                <c:pt idx="1640">
                  <c:v>42962.748379629629</c:v>
                </c:pt>
                <c:pt idx="1641">
                  <c:v>42962.748611111114</c:v>
                </c:pt>
                <c:pt idx="1642">
                  <c:v>42962.748842592591</c:v>
                </c:pt>
                <c:pt idx="1643">
                  <c:v>42962.749074074083</c:v>
                </c:pt>
                <c:pt idx="1644">
                  <c:v>42962.749305555546</c:v>
                </c:pt>
                <c:pt idx="1645">
                  <c:v>42962.749537037038</c:v>
                </c:pt>
                <c:pt idx="1646">
                  <c:v>42962.749768518508</c:v>
                </c:pt>
                <c:pt idx="1647">
                  <c:v>42962.75</c:v>
                </c:pt>
                <c:pt idx="1648">
                  <c:v>42962.750231481492</c:v>
                </c:pt>
                <c:pt idx="1649">
                  <c:v>42962.750462962955</c:v>
                </c:pt>
                <c:pt idx="1650">
                  <c:v>42962.750694444454</c:v>
                </c:pt>
                <c:pt idx="1651">
                  <c:v>42962.750925925931</c:v>
                </c:pt>
                <c:pt idx="1652">
                  <c:v>42962.751157407409</c:v>
                </c:pt>
                <c:pt idx="1653">
                  <c:v>42962.751388888886</c:v>
                </c:pt>
                <c:pt idx="1654">
                  <c:v>42962.751620370371</c:v>
                </c:pt>
                <c:pt idx="1655">
                  <c:v>42962.751851851855</c:v>
                </c:pt>
                <c:pt idx="1656">
                  <c:v>42962.752083333326</c:v>
                </c:pt>
                <c:pt idx="1657">
                  <c:v>42962.752314814818</c:v>
                </c:pt>
                <c:pt idx="1658">
                  <c:v>42962.752546296302</c:v>
                </c:pt>
                <c:pt idx="1659">
                  <c:v>42962.75277777778</c:v>
                </c:pt>
                <c:pt idx="1660">
                  <c:v>42962.753009259257</c:v>
                </c:pt>
                <c:pt idx="1661">
                  <c:v>42962.753240740734</c:v>
                </c:pt>
                <c:pt idx="1662">
                  <c:v>42962.753472222212</c:v>
                </c:pt>
                <c:pt idx="1663">
                  <c:v>42962.753703703696</c:v>
                </c:pt>
                <c:pt idx="1664">
                  <c:v>42962.753935185188</c:v>
                </c:pt>
                <c:pt idx="1665">
                  <c:v>42962.754166666658</c:v>
                </c:pt>
                <c:pt idx="1666">
                  <c:v>42962.754398148165</c:v>
                </c:pt>
                <c:pt idx="1667">
                  <c:v>42962.754629629628</c:v>
                </c:pt>
                <c:pt idx="1668">
                  <c:v>42962.754861111105</c:v>
                </c:pt>
                <c:pt idx="1669">
                  <c:v>42962.75509259259</c:v>
                </c:pt>
                <c:pt idx="1670">
                  <c:v>42962.755324074082</c:v>
                </c:pt>
                <c:pt idx="1671">
                  <c:v>42962.755555555559</c:v>
                </c:pt>
                <c:pt idx="1672">
                  <c:v>42962.755787037029</c:v>
                </c:pt>
                <c:pt idx="1673">
                  <c:v>42962.756018518528</c:v>
                </c:pt>
                <c:pt idx="1674">
                  <c:v>42962.756250000006</c:v>
                </c:pt>
                <c:pt idx="1675">
                  <c:v>42962.756481481476</c:v>
                </c:pt>
                <c:pt idx="1676">
                  <c:v>42962.756712962961</c:v>
                </c:pt>
                <c:pt idx="1677">
                  <c:v>42962.756944444453</c:v>
                </c:pt>
                <c:pt idx="1678">
                  <c:v>42962.757175925923</c:v>
                </c:pt>
                <c:pt idx="1679">
                  <c:v>42962.757407407407</c:v>
                </c:pt>
                <c:pt idx="1680">
                  <c:v>42962.757638888892</c:v>
                </c:pt>
                <c:pt idx="1681">
                  <c:v>42962.757870370369</c:v>
                </c:pt>
                <c:pt idx="1682">
                  <c:v>42962.758101851854</c:v>
                </c:pt>
                <c:pt idx="1683">
                  <c:v>42962.758333333331</c:v>
                </c:pt>
                <c:pt idx="1684">
                  <c:v>42962.758564814816</c:v>
                </c:pt>
                <c:pt idx="1685">
                  <c:v>42962.758796296293</c:v>
                </c:pt>
                <c:pt idx="1686">
                  <c:v>42962.759027777778</c:v>
                </c:pt>
                <c:pt idx="1687">
                  <c:v>42962.759259259263</c:v>
                </c:pt>
                <c:pt idx="1688">
                  <c:v>42962.759490740733</c:v>
                </c:pt>
                <c:pt idx="1689">
                  <c:v>42962.759722222225</c:v>
                </c:pt>
                <c:pt idx="1690">
                  <c:v>42962.759953703695</c:v>
                </c:pt>
                <c:pt idx="1691">
                  <c:v>42962.76018518518</c:v>
                </c:pt>
                <c:pt idx="1692">
                  <c:v>42962.760416666657</c:v>
                </c:pt>
                <c:pt idx="1693">
                  <c:v>42962.760648148149</c:v>
                </c:pt>
                <c:pt idx="1694">
                  <c:v>42962.760879629626</c:v>
                </c:pt>
                <c:pt idx="1695">
                  <c:v>42962.761111111096</c:v>
                </c:pt>
                <c:pt idx="1696">
                  <c:v>42962.761342592588</c:v>
                </c:pt>
                <c:pt idx="1697">
                  <c:v>42962.761574074073</c:v>
                </c:pt>
                <c:pt idx="1698">
                  <c:v>42962.76180555555</c:v>
                </c:pt>
                <c:pt idx="1699">
                  <c:v>42962.762037037035</c:v>
                </c:pt>
                <c:pt idx="1700">
                  <c:v>42962.76226851852</c:v>
                </c:pt>
                <c:pt idx="1701">
                  <c:v>42962.762499999997</c:v>
                </c:pt>
                <c:pt idx="1702">
                  <c:v>42962.762731481474</c:v>
                </c:pt>
                <c:pt idx="1703">
                  <c:v>42962.762962962959</c:v>
                </c:pt>
                <c:pt idx="1704">
                  <c:v>42962.763194444444</c:v>
                </c:pt>
                <c:pt idx="1705">
                  <c:v>42962.763425925921</c:v>
                </c:pt>
                <c:pt idx="1706">
                  <c:v>42962.763657407406</c:v>
                </c:pt>
                <c:pt idx="1707">
                  <c:v>42962.763888888883</c:v>
                </c:pt>
                <c:pt idx="1708">
                  <c:v>42962.764120370361</c:v>
                </c:pt>
                <c:pt idx="1709">
                  <c:v>42962.764351851845</c:v>
                </c:pt>
                <c:pt idx="1710">
                  <c:v>42962.764583333323</c:v>
                </c:pt>
                <c:pt idx="1711">
                  <c:v>42962.764814814815</c:v>
                </c:pt>
                <c:pt idx="1712">
                  <c:v>42962.765046296292</c:v>
                </c:pt>
                <c:pt idx="1713">
                  <c:v>42962.765277777777</c:v>
                </c:pt>
                <c:pt idx="1714">
                  <c:v>42962.765509259254</c:v>
                </c:pt>
                <c:pt idx="1715">
                  <c:v>42962.765740740724</c:v>
                </c:pt>
                <c:pt idx="1716">
                  <c:v>42962.765972222216</c:v>
                </c:pt>
                <c:pt idx="1717">
                  <c:v>42962.766203703693</c:v>
                </c:pt>
                <c:pt idx="1718">
                  <c:v>42962.766435185185</c:v>
                </c:pt>
                <c:pt idx="1719">
                  <c:v>42962.766666666663</c:v>
                </c:pt>
                <c:pt idx="1720">
                  <c:v>42962.766898148155</c:v>
                </c:pt>
                <c:pt idx="1721">
                  <c:v>42962.767129629618</c:v>
                </c:pt>
                <c:pt idx="1722">
                  <c:v>42962.767361111095</c:v>
                </c:pt>
                <c:pt idx="1723">
                  <c:v>42962.767592592594</c:v>
                </c:pt>
                <c:pt idx="1724">
                  <c:v>42962.767824074072</c:v>
                </c:pt>
                <c:pt idx="1725">
                  <c:v>42962.768055555556</c:v>
                </c:pt>
                <c:pt idx="1726">
                  <c:v>42962.768287037034</c:v>
                </c:pt>
                <c:pt idx="1727">
                  <c:v>42962.768518518518</c:v>
                </c:pt>
                <c:pt idx="1728">
                  <c:v>42962.768749999996</c:v>
                </c:pt>
                <c:pt idx="1729">
                  <c:v>42962.768981481473</c:v>
                </c:pt>
                <c:pt idx="1730">
                  <c:v>42962.769212962965</c:v>
                </c:pt>
                <c:pt idx="1731">
                  <c:v>42962.769444444435</c:v>
                </c:pt>
                <c:pt idx="1732">
                  <c:v>42962.769675925927</c:v>
                </c:pt>
                <c:pt idx="1733">
                  <c:v>42962.769907407404</c:v>
                </c:pt>
                <c:pt idx="1734">
                  <c:v>42962.770138888889</c:v>
                </c:pt>
                <c:pt idx="1735">
                  <c:v>42962.770370370381</c:v>
                </c:pt>
                <c:pt idx="1736">
                  <c:v>42962.770601851844</c:v>
                </c:pt>
                <c:pt idx="1737">
                  <c:v>42962.770833333336</c:v>
                </c:pt>
                <c:pt idx="1738">
                  <c:v>42962.771064814799</c:v>
                </c:pt>
                <c:pt idx="1739">
                  <c:v>42962.771296296298</c:v>
                </c:pt>
                <c:pt idx="1740">
                  <c:v>42962.771527777775</c:v>
                </c:pt>
                <c:pt idx="1741">
                  <c:v>42962.771759259253</c:v>
                </c:pt>
                <c:pt idx="1742">
                  <c:v>42962.77199074073</c:v>
                </c:pt>
                <c:pt idx="1743">
                  <c:v>42962.772222222222</c:v>
                </c:pt>
                <c:pt idx="1744">
                  <c:v>42962.772453703699</c:v>
                </c:pt>
                <c:pt idx="1745">
                  <c:v>42962.772685185184</c:v>
                </c:pt>
                <c:pt idx="1746">
                  <c:v>42962.772916666661</c:v>
                </c:pt>
                <c:pt idx="1747">
                  <c:v>42962.773148148146</c:v>
                </c:pt>
                <c:pt idx="1748">
                  <c:v>42962.773379629623</c:v>
                </c:pt>
                <c:pt idx="1749">
                  <c:v>42962.773611111101</c:v>
                </c:pt>
                <c:pt idx="1750">
                  <c:v>42962.773842592585</c:v>
                </c:pt>
                <c:pt idx="1751">
                  <c:v>42962.774074074085</c:v>
                </c:pt>
                <c:pt idx="1752">
                  <c:v>42962.774305555555</c:v>
                </c:pt>
                <c:pt idx="1753">
                  <c:v>42962.774537037039</c:v>
                </c:pt>
                <c:pt idx="1754">
                  <c:v>42962.77476851851</c:v>
                </c:pt>
                <c:pt idx="1755">
                  <c:v>42962.774999999994</c:v>
                </c:pt>
                <c:pt idx="1756">
                  <c:v>42962.775231481479</c:v>
                </c:pt>
                <c:pt idx="1757">
                  <c:v>42962.775462962956</c:v>
                </c:pt>
                <c:pt idx="1758">
                  <c:v>42962.775694444441</c:v>
                </c:pt>
                <c:pt idx="1759">
                  <c:v>42962.775925925926</c:v>
                </c:pt>
                <c:pt idx="1760">
                  <c:v>42962.77615740741</c:v>
                </c:pt>
                <c:pt idx="1761">
                  <c:v>42962.776388888888</c:v>
                </c:pt>
                <c:pt idx="1762">
                  <c:v>42962.776620370372</c:v>
                </c:pt>
                <c:pt idx="1763">
                  <c:v>42962.77685185185</c:v>
                </c:pt>
                <c:pt idx="1764">
                  <c:v>42962.777083333327</c:v>
                </c:pt>
                <c:pt idx="1765">
                  <c:v>42962.777314814804</c:v>
                </c:pt>
                <c:pt idx="1766">
                  <c:v>42962.777546296296</c:v>
                </c:pt>
                <c:pt idx="1767">
                  <c:v>42962.777777777774</c:v>
                </c:pt>
                <c:pt idx="1768">
                  <c:v>42962.778009259258</c:v>
                </c:pt>
                <c:pt idx="1769">
                  <c:v>42962.778240740736</c:v>
                </c:pt>
                <c:pt idx="1770">
                  <c:v>42962.77847222222</c:v>
                </c:pt>
                <c:pt idx="1771">
                  <c:v>42962.778703703698</c:v>
                </c:pt>
                <c:pt idx="1772">
                  <c:v>42962.778935185182</c:v>
                </c:pt>
                <c:pt idx="1773">
                  <c:v>42962.779166666653</c:v>
                </c:pt>
                <c:pt idx="1774">
                  <c:v>42962.779398148152</c:v>
                </c:pt>
                <c:pt idx="1775">
                  <c:v>42962.779629629622</c:v>
                </c:pt>
                <c:pt idx="1776">
                  <c:v>42962.779861111107</c:v>
                </c:pt>
                <c:pt idx="1777">
                  <c:v>42962.780092592591</c:v>
                </c:pt>
                <c:pt idx="1778">
                  <c:v>42962.780324074083</c:v>
                </c:pt>
                <c:pt idx="1779">
                  <c:v>42962.780555555553</c:v>
                </c:pt>
                <c:pt idx="1780">
                  <c:v>42962.780787037031</c:v>
                </c:pt>
                <c:pt idx="1781">
                  <c:v>42962.781018518515</c:v>
                </c:pt>
                <c:pt idx="1782">
                  <c:v>42962.78125</c:v>
                </c:pt>
                <c:pt idx="1783">
                  <c:v>42962.781481481477</c:v>
                </c:pt>
                <c:pt idx="1784">
                  <c:v>42962.781712962955</c:v>
                </c:pt>
                <c:pt idx="1785">
                  <c:v>42962.781944444447</c:v>
                </c:pt>
                <c:pt idx="1786">
                  <c:v>42962.782175925931</c:v>
                </c:pt>
                <c:pt idx="1787">
                  <c:v>42962.782407407409</c:v>
                </c:pt>
                <c:pt idx="1788">
                  <c:v>42962.782638888893</c:v>
                </c:pt>
                <c:pt idx="1789">
                  <c:v>42962.782870370378</c:v>
                </c:pt>
                <c:pt idx="1790">
                  <c:v>42962.783101851848</c:v>
                </c:pt>
                <c:pt idx="1791">
                  <c:v>42962.783333333326</c:v>
                </c:pt>
                <c:pt idx="1792">
                  <c:v>42962.78356481481</c:v>
                </c:pt>
                <c:pt idx="1793">
                  <c:v>42962.783796296295</c:v>
                </c:pt>
                <c:pt idx="1794">
                  <c:v>42962.78402777778</c:v>
                </c:pt>
                <c:pt idx="1795">
                  <c:v>42962.784259259264</c:v>
                </c:pt>
                <c:pt idx="1796">
                  <c:v>42962.784490740734</c:v>
                </c:pt>
                <c:pt idx="1797">
                  <c:v>42962.784722222212</c:v>
                </c:pt>
                <c:pt idx="1798">
                  <c:v>42962.784953703704</c:v>
                </c:pt>
                <c:pt idx="1799">
                  <c:v>42962.785185185181</c:v>
                </c:pt>
                <c:pt idx="1800">
                  <c:v>42962.785416666658</c:v>
                </c:pt>
                <c:pt idx="1801">
                  <c:v>42962.785648148158</c:v>
                </c:pt>
                <c:pt idx="1802">
                  <c:v>42962.785879629628</c:v>
                </c:pt>
                <c:pt idx="1803">
                  <c:v>42962.786111111105</c:v>
                </c:pt>
                <c:pt idx="1804">
                  <c:v>42962.78634259259</c:v>
                </c:pt>
                <c:pt idx="1805">
                  <c:v>42962.786574074089</c:v>
                </c:pt>
                <c:pt idx="1806">
                  <c:v>42962.786805555559</c:v>
                </c:pt>
                <c:pt idx="1807">
                  <c:v>42962.787037037036</c:v>
                </c:pt>
                <c:pt idx="1808">
                  <c:v>42962.787268518521</c:v>
                </c:pt>
                <c:pt idx="1809">
                  <c:v>42962.787499999999</c:v>
                </c:pt>
                <c:pt idx="1810">
                  <c:v>42962.787731481476</c:v>
                </c:pt>
                <c:pt idx="1811">
                  <c:v>42962.787962962953</c:v>
                </c:pt>
                <c:pt idx="1812">
                  <c:v>42962.788194444453</c:v>
                </c:pt>
                <c:pt idx="1813">
                  <c:v>42962.788425925923</c:v>
                </c:pt>
                <c:pt idx="1814">
                  <c:v>42962.788657407415</c:v>
                </c:pt>
                <c:pt idx="1815">
                  <c:v>42962.788888888892</c:v>
                </c:pt>
                <c:pt idx="1816">
                  <c:v>42962.789120370362</c:v>
                </c:pt>
                <c:pt idx="1817">
                  <c:v>42962.789351851854</c:v>
                </c:pt>
                <c:pt idx="1818">
                  <c:v>42962.789583333324</c:v>
                </c:pt>
                <c:pt idx="1819">
                  <c:v>42962.789814814816</c:v>
                </c:pt>
                <c:pt idx="1820">
                  <c:v>42962.790046296286</c:v>
                </c:pt>
                <c:pt idx="1821">
                  <c:v>42962.790277777778</c:v>
                </c:pt>
                <c:pt idx="1822">
                  <c:v>42962.790509259255</c:v>
                </c:pt>
                <c:pt idx="1823">
                  <c:v>42962.790740740726</c:v>
                </c:pt>
                <c:pt idx="1824">
                  <c:v>42962.790972222225</c:v>
                </c:pt>
                <c:pt idx="1825">
                  <c:v>42962.791203703688</c:v>
                </c:pt>
                <c:pt idx="1826">
                  <c:v>42962.79143518518</c:v>
                </c:pt>
                <c:pt idx="1827">
                  <c:v>42962.79166666665</c:v>
                </c:pt>
                <c:pt idx="1828">
                  <c:v>42962.791898148149</c:v>
                </c:pt>
                <c:pt idx="1829">
                  <c:v>42962.792129629619</c:v>
                </c:pt>
                <c:pt idx="1830">
                  <c:v>42962.792361111096</c:v>
                </c:pt>
                <c:pt idx="1831">
                  <c:v>42962.792592592596</c:v>
                </c:pt>
                <c:pt idx="1832">
                  <c:v>42962.792824074073</c:v>
                </c:pt>
                <c:pt idx="1833">
                  <c:v>42962.79305555555</c:v>
                </c:pt>
                <c:pt idx="1834">
                  <c:v>42962.793287037028</c:v>
                </c:pt>
                <c:pt idx="1835">
                  <c:v>42962.79351851852</c:v>
                </c:pt>
                <c:pt idx="1836">
                  <c:v>42962.79374999999</c:v>
                </c:pt>
                <c:pt idx="1837">
                  <c:v>42962.793981481467</c:v>
                </c:pt>
                <c:pt idx="1838">
                  <c:v>42962.794212962966</c:v>
                </c:pt>
                <c:pt idx="1839">
                  <c:v>42962.794444444444</c:v>
                </c:pt>
                <c:pt idx="1840">
                  <c:v>42962.794675925928</c:v>
                </c:pt>
                <c:pt idx="1841">
                  <c:v>42962.794907407406</c:v>
                </c:pt>
                <c:pt idx="1842">
                  <c:v>42962.795138888883</c:v>
                </c:pt>
                <c:pt idx="1843">
                  <c:v>42962.795370370361</c:v>
                </c:pt>
                <c:pt idx="1844">
                  <c:v>42962.795601851838</c:v>
                </c:pt>
                <c:pt idx="1845">
                  <c:v>42962.795833333323</c:v>
                </c:pt>
                <c:pt idx="1846">
                  <c:v>42962.796064814807</c:v>
                </c:pt>
                <c:pt idx="1847">
                  <c:v>42962.796296296299</c:v>
                </c:pt>
                <c:pt idx="1848">
                  <c:v>42962.796527777777</c:v>
                </c:pt>
                <c:pt idx="1849">
                  <c:v>42962.796759259254</c:v>
                </c:pt>
                <c:pt idx="1850">
                  <c:v>42962.796990740731</c:v>
                </c:pt>
                <c:pt idx="1851">
                  <c:v>42962.797222222216</c:v>
                </c:pt>
                <c:pt idx="1852">
                  <c:v>42962.797453703686</c:v>
                </c:pt>
                <c:pt idx="1853">
                  <c:v>42962.797685185178</c:v>
                </c:pt>
                <c:pt idx="1854">
                  <c:v>42962.797916666663</c:v>
                </c:pt>
                <c:pt idx="1855">
                  <c:v>42962.798148148147</c:v>
                </c:pt>
                <c:pt idx="1856">
                  <c:v>42962.798379629625</c:v>
                </c:pt>
                <c:pt idx="1857">
                  <c:v>42962.798611111102</c:v>
                </c:pt>
                <c:pt idx="1858">
                  <c:v>42962.798842592594</c:v>
                </c:pt>
                <c:pt idx="1859">
                  <c:v>42962.799074074072</c:v>
                </c:pt>
                <c:pt idx="1860">
                  <c:v>42962.799305555549</c:v>
                </c:pt>
                <c:pt idx="1861">
                  <c:v>42962.799537037034</c:v>
                </c:pt>
                <c:pt idx="1862">
                  <c:v>42962.799768518504</c:v>
                </c:pt>
                <c:pt idx="1863">
                  <c:v>42962.8</c:v>
                </c:pt>
                <c:pt idx="1864">
                  <c:v>42962.800231481488</c:v>
                </c:pt>
                <c:pt idx="1865">
                  <c:v>42962.800462962965</c:v>
                </c:pt>
                <c:pt idx="1866">
                  <c:v>42962.80069444445</c:v>
                </c:pt>
                <c:pt idx="1867">
                  <c:v>42962.800925925934</c:v>
                </c:pt>
                <c:pt idx="1868">
                  <c:v>42962.801157407412</c:v>
                </c:pt>
                <c:pt idx="1869">
                  <c:v>42962.801388888889</c:v>
                </c:pt>
                <c:pt idx="1870">
                  <c:v>42962.801620370381</c:v>
                </c:pt>
                <c:pt idx="1871">
                  <c:v>42962.801851851851</c:v>
                </c:pt>
                <c:pt idx="1872">
                  <c:v>42962.802083333336</c:v>
                </c:pt>
                <c:pt idx="1873">
                  <c:v>42962.802314814813</c:v>
                </c:pt>
                <c:pt idx="1874">
                  <c:v>42962.802546296305</c:v>
                </c:pt>
                <c:pt idx="1875">
                  <c:v>42962.802777777782</c:v>
                </c:pt>
                <c:pt idx="1876">
                  <c:v>42962.80300925926</c:v>
                </c:pt>
                <c:pt idx="1877">
                  <c:v>42962.803240740737</c:v>
                </c:pt>
                <c:pt idx="1878">
                  <c:v>42962.803472222222</c:v>
                </c:pt>
                <c:pt idx="1879">
                  <c:v>42962.803703703699</c:v>
                </c:pt>
                <c:pt idx="1880">
                  <c:v>42962.803935185191</c:v>
                </c:pt>
                <c:pt idx="1881">
                  <c:v>42962.804166666661</c:v>
                </c:pt>
                <c:pt idx="1882">
                  <c:v>42962.804398148161</c:v>
                </c:pt>
                <c:pt idx="1883">
                  <c:v>42962.804629629631</c:v>
                </c:pt>
                <c:pt idx="1884">
                  <c:v>42962.804861111108</c:v>
                </c:pt>
                <c:pt idx="1885">
                  <c:v>42962.805092592593</c:v>
                </c:pt>
                <c:pt idx="1886">
                  <c:v>42962.805324074085</c:v>
                </c:pt>
                <c:pt idx="1887">
                  <c:v>42962.805555555562</c:v>
                </c:pt>
                <c:pt idx="1888">
                  <c:v>42962.805787037032</c:v>
                </c:pt>
                <c:pt idx="1889">
                  <c:v>42962.806018518524</c:v>
                </c:pt>
                <c:pt idx="1890">
                  <c:v>42962.806250000009</c:v>
                </c:pt>
                <c:pt idx="1891">
                  <c:v>42962.806481481479</c:v>
                </c:pt>
                <c:pt idx="1892">
                  <c:v>42962.806712962971</c:v>
                </c:pt>
                <c:pt idx="1893">
                  <c:v>42962.806944444448</c:v>
                </c:pt>
                <c:pt idx="1894">
                  <c:v>42962.807175925933</c:v>
                </c:pt>
                <c:pt idx="1895">
                  <c:v>42962.80740740741</c:v>
                </c:pt>
                <c:pt idx="1896">
                  <c:v>42962.807638888895</c:v>
                </c:pt>
                <c:pt idx="1897">
                  <c:v>42962.80787037038</c:v>
                </c:pt>
                <c:pt idx="1898">
                  <c:v>42962.80810185185</c:v>
                </c:pt>
                <c:pt idx="1899">
                  <c:v>42962.808333333342</c:v>
                </c:pt>
                <c:pt idx="1900">
                  <c:v>42962.808564814812</c:v>
                </c:pt>
                <c:pt idx="1901">
                  <c:v>42962.808796296304</c:v>
                </c:pt>
                <c:pt idx="1902">
                  <c:v>42962.809027777781</c:v>
                </c:pt>
                <c:pt idx="1903">
                  <c:v>42962.809259259266</c:v>
                </c:pt>
                <c:pt idx="1904">
                  <c:v>42962.809490740736</c:v>
                </c:pt>
                <c:pt idx="1905">
                  <c:v>42962.80972222222</c:v>
                </c:pt>
                <c:pt idx="1906">
                  <c:v>42962.809953703705</c:v>
                </c:pt>
                <c:pt idx="1907">
                  <c:v>42962.810185185182</c:v>
                </c:pt>
                <c:pt idx="1908">
                  <c:v>42962.810416666667</c:v>
                </c:pt>
                <c:pt idx="1909">
                  <c:v>42962.810648148159</c:v>
                </c:pt>
                <c:pt idx="1910">
                  <c:v>42962.810879629636</c:v>
                </c:pt>
                <c:pt idx="1911">
                  <c:v>42962.811111111114</c:v>
                </c:pt>
                <c:pt idx="1912">
                  <c:v>42962.811342592591</c:v>
                </c:pt>
                <c:pt idx="1913">
                  <c:v>42962.81157407409</c:v>
                </c:pt>
                <c:pt idx="1914">
                  <c:v>42962.811805555553</c:v>
                </c:pt>
                <c:pt idx="1915">
                  <c:v>42962.812037037045</c:v>
                </c:pt>
                <c:pt idx="1916">
                  <c:v>42962.812268518523</c:v>
                </c:pt>
                <c:pt idx="1917">
                  <c:v>42962.812500000007</c:v>
                </c:pt>
                <c:pt idx="1918">
                  <c:v>42962.812731481492</c:v>
                </c:pt>
                <c:pt idx="1919">
                  <c:v>42962.812962962962</c:v>
                </c:pt>
                <c:pt idx="1920">
                  <c:v>42962.813194444454</c:v>
                </c:pt>
                <c:pt idx="1921">
                  <c:v>42962.813425925931</c:v>
                </c:pt>
                <c:pt idx="1922">
                  <c:v>42962.813657407416</c:v>
                </c:pt>
                <c:pt idx="1923">
                  <c:v>42962.813888888893</c:v>
                </c:pt>
                <c:pt idx="1924">
                  <c:v>42962.814120370378</c:v>
                </c:pt>
                <c:pt idx="1925">
                  <c:v>42962.814351851863</c:v>
                </c:pt>
                <c:pt idx="1926">
                  <c:v>42962.814583333333</c:v>
                </c:pt>
                <c:pt idx="1927">
                  <c:v>42962.814814814825</c:v>
                </c:pt>
                <c:pt idx="1928">
                  <c:v>42962.815046296302</c:v>
                </c:pt>
                <c:pt idx="1929">
                  <c:v>42962.815277777787</c:v>
                </c:pt>
                <c:pt idx="1930">
                  <c:v>42962.815509259264</c:v>
                </c:pt>
                <c:pt idx="1931">
                  <c:v>42962.815740740734</c:v>
                </c:pt>
                <c:pt idx="1932">
                  <c:v>42962.815972222219</c:v>
                </c:pt>
                <c:pt idx="1933">
                  <c:v>42962.816203703711</c:v>
                </c:pt>
                <c:pt idx="1934">
                  <c:v>42962.816435185196</c:v>
                </c:pt>
                <c:pt idx="1935">
                  <c:v>42962.816666666666</c:v>
                </c:pt>
                <c:pt idx="1936">
                  <c:v>42962.816898148172</c:v>
                </c:pt>
                <c:pt idx="1937">
                  <c:v>42962.817129629628</c:v>
                </c:pt>
                <c:pt idx="1938">
                  <c:v>42962.817361111105</c:v>
                </c:pt>
                <c:pt idx="1939">
                  <c:v>42962.817592592597</c:v>
                </c:pt>
                <c:pt idx="1940">
                  <c:v>42962.817824074089</c:v>
                </c:pt>
                <c:pt idx="1941">
                  <c:v>42962.818055555566</c:v>
                </c:pt>
                <c:pt idx="1942">
                  <c:v>42962.818287037044</c:v>
                </c:pt>
                <c:pt idx="1943">
                  <c:v>42962.818518518536</c:v>
                </c:pt>
                <c:pt idx="1944">
                  <c:v>42962.818750000006</c:v>
                </c:pt>
                <c:pt idx="1945">
                  <c:v>42962.818981481483</c:v>
                </c:pt>
                <c:pt idx="1946">
                  <c:v>42962.819212962968</c:v>
                </c:pt>
                <c:pt idx="1947">
                  <c:v>42962.819444444453</c:v>
                </c:pt>
                <c:pt idx="1948">
                  <c:v>42962.81967592593</c:v>
                </c:pt>
                <c:pt idx="1949">
                  <c:v>42962.819907407415</c:v>
                </c:pt>
                <c:pt idx="1950">
                  <c:v>42962.820138888892</c:v>
                </c:pt>
                <c:pt idx="1951">
                  <c:v>42962.820370370369</c:v>
                </c:pt>
                <c:pt idx="1952">
                  <c:v>42962.820601851854</c:v>
                </c:pt>
                <c:pt idx="1953">
                  <c:v>42962.820833333331</c:v>
                </c:pt>
                <c:pt idx="1954">
                  <c:v>42962.821064814809</c:v>
                </c:pt>
                <c:pt idx="1955">
                  <c:v>42962.821296296293</c:v>
                </c:pt>
                <c:pt idx="1956">
                  <c:v>42962.821527777778</c:v>
                </c:pt>
                <c:pt idx="1957">
                  <c:v>42962.821759259255</c:v>
                </c:pt>
                <c:pt idx="1958">
                  <c:v>42962.821990740733</c:v>
                </c:pt>
                <c:pt idx="1959">
                  <c:v>42962.822222222232</c:v>
                </c:pt>
                <c:pt idx="1960">
                  <c:v>42962.822453703695</c:v>
                </c:pt>
                <c:pt idx="1961">
                  <c:v>42962.822685185187</c:v>
                </c:pt>
                <c:pt idx="1962">
                  <c:v>42962.822916666664</c:v>
                </c:pt>
                <c:pt idx="1963">
                  <c:v>42962.823148148149</c:v>
                </c:pt>
                <c:pt idx="1964">
                  <c:v>42962.823379629626</c:v>
                </c:pt>
                <c:pt idx="1965">
                  <c:v>42962.823611111104</c:v>
                </c:pt>
                <c:pt idx="1966">
                  <c:v>42962.823842592596</c:v>
                </c:pt>
                <c:pt idx="1967">
                  <c:v>42962.82407407408</c:v>
                </c:pt>
                <c:pt idx="1968">
                  <c:v>42962.824305555558</c:v>
                </c:pt>
                <c:pt idx="1969">
                  <c:v>42962.824537037042</c:v>
                </c:pt>
                <c:pt idx="1970">
                  <c:v>42962.82476851852</c:v>
                </c:pt>
                <c:pt idx="1971">
                  <c:v>42962.825000000004</c:v>
                </c:pt>
                <c:pt idx="1972">
                  <c:v>42962.825231481482</c:v>
                </c:pt>
                <c:pt idx="1973">
                  <c:v>42962.825462962959</c:v>
                </c:pt>
                <c:pt idx="1974">
                  <c:v>42962.825694444451</c:v>
                </c:pt>
                <c:pt idx="1975">
                  <c:v>42962.825925925928</c:v>
                </c:pt>
                <c:pt idx="1976">
                  <c:v>42962.826157407413</c:v>
                </c:pt>
                <c:pt idx="1977">
                  <c:v>42962.826388888891</c:v>
                </c:pt>
                <c:pt idx="1978">
                  <c:v>42962.826620370368</c:v>
                </c:pt>
                <c:pt idx="1979">
                  <c:v>42962.826851851853</c:v>
                </c:pt>
                <c:pt idx="1980">
                  <c:v>42962.827083333323</c:v>
                </c:pt>
                <c:pt idx="1981">
                  <c:v>42962.827314814815</c:v>
                </c:pt>
                <c:pt idx="1982">
                  <c:v>42962.827546296299</c:v>
                </c:pt>
                <c:pt idx="1983">
                  <c:v>42962.827777777777</c:v>
                </c:pt>
                <c:pt idx="1984">
                  <c:v>42962.828009259261</c:v>
                </c:pt>
                <c:pt idx="1985">
                  <c:v>42962.828240740739</c:v>
                </c:pt>
                <c:pt idx="1986">
                  <c:v>42962.828472222223</c:v>
                </c:pt>
                <c:pt idx="1987">
                  <c:v>42962.828703703693</c:v>
                </c:pt>
                <c:pt idx="1988">
                  <c:v>42962.828935185193</c:v>
                </c:pt>
                <c:pt idx="1989">
                  <c:v>42962.829166666663</c:v>
                </c:pt>
                <c:pt idx="1990">
                  <c:v>42962.829398148155</c:v>
                </c:pt>
                <c:pt idx="1991">
                  <c:v>42962.829629629625</c:v>
                </c:pt>
                <c:pt idx="1992">
                  <c:v>42962.829861111102</c:v>
                </c:pt>
                <c:pt idx="1993">
                  <c:v>42962.830092592601</c:v>
                </c:pt>
                <c:pt idx="1994">
                  <c:v>42962.830324074079</c:v>
                </c:pt>
                <c:pt idx="1995">
                  <c:v>42962.830555555563</c:v>
                </c:pt>
                <c:pt idx="1996">
                  <c:v>42962.830787037034</c:v>
                </c:pt>
                <c:pt idx="1997">
                  <c:v>42962.831018518518</c:v>
                </c:pt>
                <c:pt idx="1998">
                  <c:v>42962.831250000003</c:v>
                </c:pt>
                <c:pt idx="1999">
                  <c:v>42962.831481481473</c:v>
                </c:pt>
                <c:pt idx="2000">
                  <c:v>42962.831712962965</c:v>
                </c:pt>
                <c:pt idx="2001">
                  <c:v>42962.831944444442</c:v>
                </c:pt>
                <c:pt idx="2002">
                  <c:v>42962.832175925934</c:v>
                </c:pt>
                <c:pt idx="2003">
                  <c:v>42962.832407407412</c:v>
                </c:pt>
                <c:pt idx="2004">
                  <c:v>42962.832638888896</c:v>
                </c:pt>
                <c:pt idx="2005">
                  <c:v>42962.832870370388</c:v>
                </c:pt>
                <c:pt idx="2006">
                  <c:v>42962.833101851844</c:v>
                </c:pt>
                <c:pt idx="2007">
                  <c:v>42962.833333333336</c:v>
                </c:pt>
                <c:pt idx="2008">
                  <c:v>42962.833564814806</c:v>
                </c:pt>
                <c:pt idx="2009">
                  <c:v>42962.833796296298</c:v>
                </c:pt>
                <c:pt idx="2010">
                  <c:v>42962.834027777782</c:v>
                </c:pt>
                <c:pt idx="2011">
                  <c:v>42962.834259259267</c:v>
                </c:pt>
                <c:pt idx="2012">
                  <c:v>42962.834490740737</c:v>
                </c:pt>
                <c:pt idx="2013">
                  <c:v>42962.834722222222</c:v>
                </c:pt>
                <c:pt idx="2014">
                  <c:v>42962.834953703707</c:v>
                </c:pt>
                <c:pt idx="2015">
                  <c:v>42962.835185185184</c:v>
                </c:pt>
                <c:pt idx="2016">
                  <c:v>42962.835416666661</c:v>
                </c:pt>
                <c:pt idx="2017">
                  <c:v>42962.835648148153</c:v>
                </c:pt>
                <c:pt idx="2018">
                  <c:v>42962.835879629631</c:v>
                </c:pt>
                <c:pt idx="2019">
                  <c:v>42962.836111111108</c:v>
                </c:pt>
                <c:pt idx="2020">
                  <c:v>42962.836342592593</c:v>
                </c:pt>
                <c:pt idx="2021">
                  <c:v>42962.836574074092</c:v>
                </c:pt>
                <c:pt idx="2022">
                  <c:v>42962.836805555562</c:v>
                </c:pt>
                <c:pt idx="2023">
                  <c:v>42962.837037037039</c:v>
                </c:pt>
                <c:pt idx="2024">
                  <c:v>42962.837268518517</c:v>
                </c:pt>
                <c:pt idx="2025">
                  <c:v>42962.837500000001</c:v>
                </c:pt>
                <c:pt idx="2026">
                  <c:v>42962.837731481479</c:v>
                </c:pt>
                <c:pt idx="2027">
                  <c:v>42962.837962962964</c:v>
                </c:pt>
                <c:pt idx="2028">
                  <c:v>42962.838194444448</c:v>
                </c:pt>
                <c:pt idx="2029">
                  <c:v>42962.838425925933</c:v>
                </c:pt>
                <c:pt idx="2030">
                  <c:v>42962.838657407417</c:v>
                </c:pt>
                <c:pt idx="2031">
                  <c:v>42962.838888888895</c:v>
                </c:pt>
                <c:pt idx="2032">
                  <c:v>42962.839120370372</c:v>
                </c:pt>
                <c:pt idx="2033">
                  <c:v>42962.83935185185</c:v>
                </c:pt>
                <c:pt idx="2034">
                  <c:v>42962.839583333334</c:v>
                </c:pt>
                <c:pt idx="2035">
                  <c:v>42962.839814814812</c:v>
                </c:pt>
                <c:pt idx="2036">
                  <c:v>42962.840046296304</c:v>
                </c:pt>
                <c:pt idx="2037">
                  <c:v>42962.840277777788</c:v>
                </c:pt>
                <c:pt idx="2038">
                  <c:v>42962.840509259266</c:v>
                </c:pt>
                <c:pt idx="2039">
                  <c:v>42962.840740740736</c:v>
                </c:pt>
                <c:pt idx="2040">
                  <c:v>42962.840972222228</c:v>
                </c:pt>
                <c:pt idx="2041">
                  <c:v>42962.841203703705</c:v>
                </c:pt>
                <c:pt idx="2042">
                  <c:v>42962.841435185182</c:v>
                </c:pt>
                <c:pt idx="2043">
                  <c:v>42962.84166666666</c:v>
                </c:pt>
                <c:pt idx="2044">
                  <c:v>42962.841898148159</c:v>
                </c:pt>
                <c:pt idx="2045">
                  <c:v>42962.842129629629</c:v>
                </c:pt>
                <c:pt idx="2046">
                  <c:v>42962.842361111114</c:v>
                </c:pt>
                <c:pt idx="2047">
                  <c:v>42962.842592592599</c:v>
                </c:pt>
                <c:pt idx="2048">
                  <c:v>42962.84282407409</c:v>
                </c:pt>
                <c:pt idx="2049">
                  <c:v>42962.843055555553</c:v>
                </c:pt>
                <c:pt idx="2050">
                  <c:v>42962.843287037038</c:v>
                </c:pt>
                <c:pt idx="2051">
                  <c:v>42962.843518518523</c:v>
                </c:pt>
                <c:pt idx="2052">
                  <c:v>42962.84375</c:v>
                </c:pt>
                <c:pt idx="2053">
                  <c:v>42962.843981481485</c:v>
                </c:pt>
                <c:pt idx="2054">
                  <c:v>42962.844212962969</c:v>
                </c:pt>
                <c:pt idx="2055">
                  <c:v>42962.844444444454</c:v>
                </c:pt>
                <c:pt idx="2056">
                  <c:v>42962.844675925939</c:v>
                </c:pt>
                <c:pt idx="2057">
                  <c:v>42962.844907407416</c:v>
                </c:pt>
                <c:pt idx="2058">
                  <c:v>42962.845138888893</c:v>
                </c:pt>
                <c:pt idx="2059">
                  <c:v>42962.845370370378</c:v>
                </c:pt>
                <c:pt idx="2060">
                  <c:v>42962.845601851855</c:v>
                </c:pt>
                <c:pt idx="2061">
                  <c:v>42962.845833333333</c:v>
                </c:pt>
                <c:pt idx="2062">
                  <c:v>42962.846064814818</c:v>
                </c:pt>
                <c:pt idx="2063">
                  <c:v>42962.846296296309</c:v>
                </c:pt>
                <c:pt idx="2064">
                  <c:v>42962.846527777787</c:v>
                </c:pt>
                <c:pt idx="2065">
                  <c:v>42962.846759259264</c:v>
                </c:pt>
                <c:pt idx="2066">
                  <c:v>42962.846990740742</c:v>
                </c:pt>
                <c:pt idx="2067">
                  <c:v>42962.847222222219</c:v>
                </c:pt>
                <c:pt idx="2068">
                  <c:v>42962.847453703704</c:v>
                </c:pt>
                <c:pt idx="2069">
                  <c:v>42962.847685185188</c:v>
                </c:pt>
                <c:pt idx="2070">
                  <c:v>42962.847916666666</c:v>
                </c:pt>
                <c:pt idx="2071">
                  <c:v>42962.848148148165</c:v>
                </c:pt>
                <c:pt idx="2072">
                  <c:v>42962.848379629635</c:v>
                </c:pt>
                <c:pt idx="2073">
                  <c:v>42962.848611111112</c:v>
                </c:pt>
                <c:pt idx="2074">
                  <c:v>42962.848842592597</c:v>
                </c:pt>
                <c:pt idx="2075">
                  <c:v>42962.849074074089</c:v>
                </c:pt>
                <c:pt idx="2076">
                  <c:v>42962.849305555559</c:v>
                </c:pt>
                <c:pt idx="2077">
                  <c:v>42962.849537037044</c:v>
                </c:pt>
                <c:pt idx="2078">
                  <c:v>42962.849768518521</c:v>
                </c:pt>
                <c:pt idx="2079">
                  <c:v>42962.850000000006</c:v>
                </c:pt>
                <c:pt idx="2080">
                  <c:v>42962.85023148149</c:v>
                </c:pt>
                <c:pt idx="2081">
                  <c:v>42962.850462962961</c:v>
                </c:pt>
                <c:pt idx="2082">
                  <c:v>42962.85069444446</c:v>
                </c:pt>
                <c:pt idx="2083">
                  <c:v>42962.85092592593</c:v>
                </c:pt>
                <c:pt idx="2084">
                  <c:v>42962.851157407415</c:v>
                </c:pt>
                <c:pt idx="2085">
                  <c:v>42962.851388888892</c:v>
                </c:pt>
                <c:pt idx="2086">
                  <c:v>42962.851620370369</c:v>
                </c:pt>
                <c:pt idx="2087">
                  <c:v>42962.851851851861</c:v>
                </c:pt>
                <c:pt idx="2088">
                  <c:v>42962.852083333331</c:v>
                </c:pt>
                <c:pt idx="2089">
                  <c:v>42962.852314814823</c:v>
                </c:pt>
                <c:pt idx="2090">
                  <c:v>42962.852546296301</c:v>
                </c:pt>
                <c:pt idx="2091">
                  <c:v>42962.852777777785</c:v>
                </c:pt>
                <c:pt idx="2092">
                  <c:v>42962.853009259263</c:v>
                </c:pt>
                <c:pt idx="2093">
                  <c:v>42962.85324074074</c:v>
                </c:pt>
                <c:pt idx="2094">
                  <c:v>42962.853472222232</c:v>
                </c:pt>
                <c:pt idx="2095">
                  <c:v>42962.853703703695</c:v>
                </c:pt>
                <c:pt idx="2096">
                  <c:v>42962.853935185194</c:v>
                </c:pt>
                <c:pt idx="2097">
                  <c:v>42962.854166666664</c:v>
                </c:pt>
                <c:pt idx="2098">
                  <c:v>42962.854398148163</c:v>
                </c:pt>
                <c:pt idx="2099">
                  <c:v>42962.854629629634</c:v>
                </c:pt>
                <c:pt idx="2100">
                  <c:v>42962.854861111111</c:v>
                </c:pt>
                <c:pt idx="2101">
                  <c:v>42962.855092592603</c:v>
                </c:pt>
                <c:pt idx="2102">
                  <c:v>42962.85532407408</c:v>
                </c:pt>
                <c:pt idx="2103">
                  <c:v>42962.855555555565</c:v>
                </c:pt>
                <c:pt idx="2104">
                  <c:v>42962.855787037035</c:v>
                </c:pt>
                <c:pt idx="2105">
                  <c:v>42962.856018518534</c:v>
                </c:pt>
                <c:pt idx="2106">
                  <c:v>42962.856250000012</c:v>
                </c:pt>
                <c:pt idx="2107">
                  <c:v>42962.856481481482</c:v>
                </c:pt>
                <c:pt idx="2108">
                  <c:v>42962.856712962974</c:v>
                </c:pt>
                <c:pt idx="2109">
                  <c:v>42962.856944444458</c:v>
                </c:pt>
                <c:pt idx="2110">
                  <c:v>42962.857175925936</c:v>
                </c:pt>
                <c:pt idx="2111">
                  <c:v>42962.857407407413</c:v>
                </c:pt>
                <c:pt idx="2112">
                  <c:v>42962.857638888898</c:v>
                </c:pt>
                <c:pt idx="2113">
                  <c:v>42962.857870370375</c:v>
                </c:pt>
                <c:pt idx="2114">
                  <c:v>42962.858101851853</c:v>
                </c:pt>
                <c:pt idx="2115">
                  <c:v>42962.858333333337</c:v>
                </c:pt>
                <c:pt idx="2116">
                  <c:v>42962.858564814822</c:v>
                </c:pt>
                <c:pt idx="2117">
                  <c:v>42962.858796296307</c:v>
                </c:pt>
                <c:pt idx="2118">
                  <c:v>42962.859027777784</c:v>
                </c:pt>
                <c:pt idx="2119">
                  <c:v>42962.859259259269</c:v>
                </c:pt>
                <c:pt idx="2120">
                  <c:v>42962.859490740739</c:v>
                </c:pt>
                <c:pt idx="2121">
                  <c:v>42962.859722222223</c:v>
                </c:pt>
                <c:pt idx="2122">
                  <c:v>42962.859953703701</c:v>
                </c:pt>
                <c:pt idx="2123">
                  <c:v>42962.860185185185</c:v>
                </c:pt>
                <c:pt idx="2124">
                  <c:v>42962.86041666667</c:v>
                </c:pt>
                <c:pt idx="2125">
                  <c:v>42962.860648148155</c:v>
                </c:pt>
                <c:pt idx="2126">
                  <c:v>42962.860879629632</c:v>
                </c:pt>
                <c:pt idx="2127">
                  <c:v>42962.861111111102</c:v>
                </c:pt>
                <c:pt idx="2128">
                  <c:v>42962.861342592594</c:v>
                </c:pt>
                <c:pt idx="2129">
                  <c:v>42962.861574074079</c:v>
                </c:pt>
                <c:pt idx="2130">
                  <c:v>42962.861805555556</c:v>
                </c:pt>
                <c:pt idx="2131">
                  <c:v>42962.862037037041</c:v>
                </c:pt>
                <c:pt idx="2132">
                  <c:v>42962.862268518518</c:v>
                </c:pt>
                <c:pt idx="2133">
                  <c:v>42962.862500000003</c:v>
                </c:pt>
                <c:pt idx="2134">
                  <c:v>42962.86273148148</c:v>
                </c:pt>
                <c:pt idx="2135">
                  <c:v>42962.862962962965</c:v>
                </c:pt>
                <c:pt idx="2136">
                  <c:v>42962.863194444442</c:v>
                </c:pt>
                <c:pt idx="2137">
                  <c:v>42962.863425925927</c:v>
                </c:pt>
                <c:pt idx="2138">
                  <c:v>42962.863657407412</c:v>
                </c:pt>
                <c:pt idx="2139">
                  <c:v>42962.863888888889</c:v>
                </c:pt>
                <c:pt idx="2140">
                  <c:v>42962.864120370381</c:v>
                </c:pt>
                <c:pt idx="2141">
                  <c:v>42962.864351851851</c:v>
                </c:pt>
                <c:pt idx="2142">
                  <c:v>42962.864583333336</c:v>
                </c:pt>
                <c:pt idx="2143">
                  <c:v>42962.864814814813</c:v>
                </c:pt>
                <c:pt idx="2144">
                  <c:v>42962.865046296298</c:v>
                </c:pt>
                <c:pt idx="2145">
                  <c:v>42962.865277777782</c:v>
                </c:pt>
                <c:pt idx="2146">
                  <c:v>42962.86550925926</c:v>
                </c:pt>
                <c:pt idx="2147">
                  <c:v>42962.86574074073</c:v>
                </c:pt>
                <c:pt idx="2148">
                  <c:v>42962.865972222222</c:v>
                </c:pt>
                <c:pt idx="2149">
                  <c:v>42962.866203703707</c:v>
                </c:pt>
                <c:pt idx="2150">
                  <c:v>42962.866435185191</c:v>
                </c:pt>
                <c:pt idx="2151">
                  <c:v>42962.866666666661</c:v>
                </c:pt>
                <c:pt idx="2152">
                  <c:v>42962.866898148161</c:v>
                </c:pt>
                <c:pt idx="2153">
                  <c:v>42962.867129629623</c:v>
                </c:pt>
                <c:pt idx="2154">
                  <c:v>42962.867361111101</c:v>
                </c:pt>
                <c:pt idx="2155">
                  <c:v>42962.867592592593</c:v>
                </c:pt>
                <c:pt idx="2156">
                  <c:v>42962.867824074085</c:v>
                </c:pt>
                <c:pt idx="2157">
                  <c:v>42962.868055555562</c:v>
                </c:pt>
                <c:pt idx="2158">
                  <c:v>42962.868287037039</c:v>
                </c:pt>
                <c:pt idx="2159">
                  <c:v>42962.868518518524</c:v>
                </c:pt>
                <c:pt idx="2160">
                  <c:v>42962.868750000001</c:v>
                </c:pt>
                <c:pt idx="2161">
                  <c:v>42962.868981481479</c:v>
                </c:pt>
                <c:pt idx="2162">
                  <c:v>42962.869212962971</c:v>
                </c:pt>
                <c:pt idx="2163">
                  <c:v>42962.869444444441</c:v>
                </c:pt>
                <c:pt idx="2164">
                  <c:v>42962.869675925933</c:v>
                </c:pt>
                <c:pt idx="2165">
                  <c:v>42962.86990740741</c:v>
                </c:pt>
                <c:pt idx="2166">
                  <c:v>42962.870138888895</c:v>
                </c:pt>
                <c:pt idx="2167">
                  <c:v>42962.87037037038</c:v>
                </c:pt>
                <c:pt idx="2168">
                  <c:v>42962.87060185185</c:v>
                </c:pt>
                <c:pt idx="2169">
                  <c:v>42962.870833333342</c:v>
                </c:pt>
                <c:pt idx="2170">
                  <c:v>42962.871064814804</c:v>
                </c:pt>
                <c:pt idx="2171">
                  <c:v>42962.871296296304</c:v>
                </c:pt>
                <c:pt idx="2172">
                  <c:v>42962.871527777781</c:v>
                </c:pt>
                <c:pt idx="2173">
                  <c:v>42962.871759259258</c:v>
                </c:pt>
                <c:pt idx="2174">
                  <c:v>42962.871990740736</c:v>
                </c:pt>
                <c:pt idx="2175">
                  <c:v>42962.872222222228</c:v>
                </c:pt>
                <c:pt idx="2176">
                  <c:v>42962.872453703705</c:v>
                </c:pt>
                <c:pt idx="2177">
                  <c:v>42962.872685185182</c:v>
                </c:pt>
                <c:pt idx="2178">
                  <c:v>42962.872916666667</c:v>
                </c:pt>
                <c:pt idx="2179">
                  <c:v>42962.873148148152</c:v>
                </c:pt>
                <c:pt idx="2180">
                  <c:v>42962.873379629629</c:v>
                </c:pt>
                <c:pt idx="2181">
                  <c:v>42962.873611111114</c:v>
                </c:pt>
                <c:pt idx="2182">
                  <c:v>42962.873842592591</c:v>
                </c:pt>
                <c:pt idx="2183">
                  <c:v>42962.87407407409</c:v>
                </c:pt>
                <c:pt idx="2184">
                  <c:v>42962.874305555553</c:v>
                </c:pt>
                <c:pt idx="2185">
                  <c:v>42962.874537037045</c:v>
                </c:pt>
                <c:pt idx="2186">
                  <c:v>42962.874768518515</c:v>
                </c:pt>
                <c:pt idx="2187">
                  <c:v>42962.875</c:v>
                </c:pt>
                <c:pt idx="2188">
                  <c:v>42962.875231481492</c:v>
                </c:pt>
                <c:pt idx="2189">
                  <c:v>42962.875462962955</c:v>
                </c:pt>
                <c:pt idx="2190">
                  <c:v>42962.875694444454</c:v>
                </c:pt>
                <c:pt idx="2191">
                  <c:v>42962.875925925931</c:v>
                </c:pt>
                <c:pt idx="2192">
                  <c:v>42962.876157407416</c:v>
                </c:pt>
                <c:pt idx="2193">
                  <c:v>42962.876388888893</c:v>
                </c:pt>
                <c:pt idx="2194">
                  <c:v>42962.876620370378</c:v>
                </c:pt>
                <c:pt idx="2195">
                  <c:v>42962.876851851863</c:v>
                </c:pt>
                <c:pt idx="2196">
                  <c:v>42962.877083333326</c:v>
                </c:pt>
                <c:pt idx="2197">
                  <c:v>42962.877314814818</c:v>
                </c:pt>
                <c:pt idx="2198">
                  <c:v>42962.877546296302</c:v>
                </c:pt>
                <c:pt idx="2199">
                  <c:v>42962.87777777778</c:v>
                </c:pt>
                <c:pt idx="2200">
                  <c:v>42962.878009259264</c:v>
                </c:pt>
                <c:pt idx="2201">
                  <c:v>42962.878240740742</c:v>
                </c:pt>
                <c:pt idx="2202">
                  <c:v>42962.878472222219</c:v>
                </c:pt>
                <c:pt idx="2203">
                  <c:v>42962.878703703704</c:v>
                </c:pt>
                <c:pt idx="2204">
                  <c:v>42962.878935185196</c:v>
                </c:pt>
                <c:pt idx="2205">
                  <c:v>42962.879166666658</c:v>
                </c:pt>
                <c:pt idx="2206">
                  <c:v>42962.879398148165</c:v>
                </c:pt>
                <c:pt idx="2207">
                  <c:v>42962.879629629628</c:v>
                </c:pt>
                <c:pt idx="2208">
                  <c:v>42962.879861111105</c:v>
                </c:pt>
                <c:pt idx="2209">
                  <c:v>42962.880092592597</c:v>
                </c:pt>
                <c:pt idx="2210">
                  <c:v>42962.880324074089</c:v>
                </c:pt>
                <c:pt idx="2211">
                  <c:v>42962.880555555566</c:v>
                </c:pt>
                <c:pt idx="2212">
                  <c:v>42962.880787037036</c:v>
                </c:pt>
                <c:pt idx="2213">
                  <c:v>42962.881018518528</c:v>
                </c:pt>
                <c:pt idx="2214">
                  <c:v>42962.881250000006</c:v>
                </c:pt>
                <c:pt idx="2215">
                  <c:v>42962.881481481476</c:v>
                </c:pt>
                <c:pt idx="2216">
                  <c:v>42962.881712962961</c:v>
                </c:pt>
                <c:pt idx="2217">
                  <c:v>42962.881944444453</c:v>
                </c:pt>
                <c:pt idx="2218">
                  <c:v>42962.88217592593</c:v>
                </c:pt>
                <c:pt idx="2219">
                  <c:v>42962.882407407415</c:v>
                </c:pt>
                <c:pt idx="2220">
                  <c:v>42962.882638888899</c:v>
                </c:pt>
                <c:pt idx="2221">
                  <c:v>42962.882870370377</c:v>
                </c:pt>
                <c:pt idx="2222">
                  <c:v>42962.883101851854</c:v>
                </c:pt>
                <c:pt idx="2223">
                  <c:v>42962.883333333331</c:v>
                </c:pt>
                <c:pt idx="2224">
                  <c:v>42962.883564814816</c:v>
                </c:pt>
                <c:pt idx="2225">
                  <c:v>42962.883796296293</c:v>
                </c:pt>
                <c:pt idx="2226">
                  <c:v>42962.884027777785</c:v>
                </c:pt>
                <c:pt idx="2227">
                  <c:v>42962.88425925927</c:v>
                </c:pt>
                <c:pt idx="2228">
                  <c:v>42962.88449074074</c:v>
                </c:pt>
                <c:pt idx="2229">
                  <c:v>42962.884722222232</c:v>
                </c:pt>
                <c:pt idx="2230">
                  <c:v>42962.884953703702</c:v>
                </c:pt>
                <c:pt idx="2231">
                  <c:v>42962.885185185187</c:v>
                </c:pt>
                <c:pt idx="2232">
                  <c:v>42962.885416666664</c:v>
                </c:pt>
                <c:pt idx="2233">
                  <c:v>42962.885648148156</c:v>
                </c:pt>
                <c:pt idx="2234">
                  <c:v>42962.885879629634</c:v>
                </c:pt>
                <c:pt idx="2235">
                  <c:v>42962.886111111111</c:v>
                </c:pt>
                <c:pt idx="2236">
                  <c:v>42962.886342592603</c:v>
                </c:pt>
                <c:pt idx="2237">
                  <c:v>42962.886574074088</c:v>
                </c:pt>
                <c:pt idx="2238">
                  <c:v>42962.886805555565</c:v>
                </c:pt>
                <c:pt idx="2239">
                  <c:v>42962.887037037042</c:v>
                </c:pt>
                <c:pt idx="2240">
                  <c:v>42962.887268518527</c:v>
                </c:pt>
                <c:pt idx="2241">
                  <c:v>42962.887500000004</c:v>
                </c:pt>
                <c:pt idx="2242">
                  <c:v>42962.887731481482</c:v>
                </c:pt>
                <c:pt idx="2243">
                  <c:v>42962.887962962966</c:v>
                </c:pt>
                <c:pt idx="2244">
                  <c:v>42962.888194444458</c:v>
                </c:pt>
                <c:pt idx="2245">
                  <c:v>42962.888425925936</c:v>
                </c:pt>
                <c:pt idx="2246">
                  <c:v>42962.88865740742</c:v>
                </c:pt>
                <c:pt idx="2247">
                  <c:v>42962.888888888898</c:v>
                </c:pt>
                <c:pt idx="2248">
                  <c:v>42962.889120370368</c:v>
                </c:pt>
                <c:pt idx="2249">
                  <c:v>42962.889351851853</c:v>
                </c:pt>
                <c:pt idx="2250">
                  <c:v>42962.88958333333</c:v>
                </c:pt>
                <c:pt idx="2251">
                  <c:v>42962.889814814822</c:v>
                </c:pt>
                <c:pt idx="2252">
                  <c:v>42962.890046296299</c:v>
                </c:pt>
                <c:pt idx="2253">
                  <c:v>42962.890277777784</c:v>
                </c:pt>
                <c:pt idx="2254">
                  <c:v>42962.890509259261</c:v>
                </c:pt>
                <c:pt idx="2255">
                  <c:v>42962.890740740731</c:v>
                </c:pt>
                <c:pt idx="2256">
                  <c:v>42962.890972222223</c:v>
                </c:pt>
                <c:pt idx="2257">
                  <c:v>42962.891203703693</c:v>
                </c:pt>
                <c:pt idx="2258">
                  <c:v>42962.891435185185</c:v>
                </c:pt>
                <c:pt idx="2259">
                  <c:v>42962.891666666663</c:v>
                </c:pt>
                <c:pt idx="2260">
                  <c:v>42962.891898148155</c:v>
                </c:pt>
                <c:pt idx="2261">
                  <c:v>42962.892129629625</c:v>
                </c:pt>
                <c:pt idx="2262">
                  <c:v>42962.892361111102</c:v>
                </c:pt>
                <c:pt idx="2263">
                  <c:v>42962.892592592601</c:v>
                </c:pt>
                <c:pt idx="2264">
                  <c:v>42962.892824074079</c:v>
                </c:pt>
                <c:pt idx="2265">
                  <c:v>42962.893055555556</c:v>
                </c:pt>
                <c:pt idx="2266">
                  <c:v>42962.893287037034</c:v>
                </c:pt>
                <c:pt idx="2267">
                  <c:v>42962.893518518518</c:v>
                </c:pt>
                <c:pt idx="2268">
                  <c:v>42962.893749999996</c:v>
                </c:pt>
                <c:pt idx="2269">
                  <c:v>42962.893981481473</c:v>
                </c:pt>
                <c:pt idx="2270">
                  <c:v>42962.894212962972</c:v>
                </c:pt>
                <c:pt idx="2271">
                  <c:v>42962.894444444442</c:v>
                </c:pt>
                <c:pt idx="2272">
                  <c:v>42962.894675925934</c:v>
                </c:pt>
                <c:pt idx="2273">
                  <c:v>42962.894907407412</c:v>
                </c:pt>
                <c:pt idx="2274">
                  <c:v>42962.895138888889</c:v>
                </c:pt>
                <c:pt idx="2275">
                  <c:v>42962.895370370381</c:v>
                </c:pt>
                <c:pt idx="2276">
                  <c:v>42962.895601851844</c:v>
                </c:pt>
                <c:pt idx="2277">
                  <c:v>42962.895833333336</c:v>
                </c:pt>
                <c:pt idx="2278">
                  <c:v>42962.896064814806</c:v>
                </c:pt>
                <c:pt idx="2279">
                  <c:v>42962.896296296305</c:v>
                </c:pt>
                <c:pt idx="2280">
                  <c:v>42962.896527777782</c:v>
                </c:pt>
                <c:pt idx="2281">
                  <c:v>42962.89675925926</c:v>
                </c:pt>
                <c:pt idx="2282">
                  <c:v>42962.896990740737</c:v>
                </c:pt>
                <c:pt idx="2283">
                  <c:v>42962.897222222222</c:v>
                </c:pt>
                <c:pt idx="2284">
                  <c:v>42962.897453703699</c:v>
                </c:pt>
                <c:pt idx="2285">
                  <c:v>42962.897685185184</c:v>
                </c:pt>
                <c:pt idx="2286">
                  <c:v>42962.897916666661</c:v>
                </c:pt>
                <c:pt idx="2287">
                  <c:v>42962.898148148153</c:v>
                </c:pt>
                <c:pt idx="2288">
                  <c:v>42962.898379629631</c:v>
                </c:pt>
                <c:pt idx="2289">
                  <c:v>42962.898611111108</c:v>
                </c:pt>
                <c:pt idx="2290">
                  <c:v>42962.898842592593</c:v>
                </c:pt>
                <c:pt idx="2291">
                  <c:v>42962.899074074085</c:v>
                </c:pt>
                <c:pt idx="2292">
                  <c:v>42962.899305555555</c:v>
                </c:pt>
                <c:pt idx="2293">
                  <c:v>42962.899537037039</c:v>
                </c:pt>
                <c:pt idx="2294">
                  <c:v>42962.89976851851</c:v>
                </c:pt>
                <c:pt idx="2295">
                  <c:v>42962.9</c:v>
                </c:pt>
                <c:pt idx="2296">
                  <c:v>42962.900231481486</c:v>
                </c:pt>
                <c:pt idx="2297">
                  <c:v>42962.900462962964</c:v>
                </c:pt>
                <c:pt idx="2298">
                  <c:v>42962.900694444448</c:v>
                </c:pt>
                <c:pt idx="2299">
                  <c:v>42962.900925925933</c:v>
                </c:pt>
                <c:pt idx="2300">
                  <c:v>42962.90115740741</c:v>
                </c:pt>
                <c:pt idx="2301">
                  <c:v>42962.901388888888</c:v>
                </c:pt>
                <c:pt idx="2302">
                  <c:v>42962.901620370372</c:v>
                </c:pt>
                <c:pt idx="2303">
                  <c:v>42962.90185185185</c:v>
                </c:pt>
                <c:pt idx="2304">
                  <c:v>42962.902083333334</c:v>
                </c:pt>
                <c:pt idx="2305">
                  <c:v>42962.902314814812</c:v>
                </c:pt>
                <c:pt idx="2306">
                  <c:v>42962.902546296304</c:v>
                </c:pt>
                <c:pt idx="2307">
                  <c:v>42962.902777777781</c:v>
                </c:pt>
                <c:pt idx="2308">
                  <c:v>42962.903009259258</c:v>
                </c:pt>
                <c:pt idx="2309">
                  <c:v>42962.903240740736</c:v>
                </c:pt>
                <c:pt idx="2310">
                  <c:v>42962.90347222222</c:v>
                </c:pt>
                <c:pt idx="2311">
                  <c:v>42962.903703703698</c:v>
                </c:pt>
                <c:pt idx="2312">
                  <c:v>42962.903935185182</c:v>
                </c:pt>
                <c:pt idx="2313">
                  <c:v>42962.90416666666</c:v>
                </c:pt>
                <c:pt idx="2314">
                  <c:v>42962.904398148159</c:v>
                </c:pt>
                <c:pt idx="2315">
                  <c:v>42962.904629629629</c:v>
                </c:pt>
                <c:pt idx="2316">
                  <c:v>42962.904861111114</c:v>
                </c:pt>
                <c:pt idx="2317">
                  <c:v>42962.905092592591</c:v>
                </c:pt>
                <c:pt idx="2318">
                  <c:v>42962.905324074083</c:v>
                </c:pt>
                <c:pt idx="2319">
                  <c:v>42962.905555555553</c:v>
                </c:pt>
                <c:pt idx="2320">
                  <c:v>42962.905787037031</c:v>
                </c:pt>
                <c:pt idx="2321">
                  <c:v>42962.906018518523</c:v>
                </c:pt>
                <c:pt idx="2322">
                  <c:v>42962.906250000007</c:v>
                </c:pt>
                <c:pt idx="2323">
                  <c:v>42962.906481481485</c:v>
                </c:pt>
                <c:pt idx="2324">
                  <c:v>42962.906712962962</c:v>
                </c:pt>
                <c:pt idx="2325">
                  <c:v>42962.906944444454</c:v>
                </c:pt>
                <c:pt idx="2326">
                  <c:v>42962.907175925931</c:v>
                </c:pt>
                <c:pt idx="2327">
                  <c:v>42962.907407407409</c:v>
                </c:pt>
                <c:pt idx="2328">
                  <c:v>42962.907638888893</c:v>
                </c:pt>
                <c:pt idx="2329">
                  <c:v>42962.907870370378</c:v>
                </c:pt>
                <c:pt idx="2330">
                  <c:v>42962.908101851855</c:v>
                </c:pt>
                <c:pt idx="2331">
                  <c:v>42962.908333333333</c:v>
                </c:pt>
                <c:pt idx="2332">
                  <c:v>42962.908564814818</c:v>
                </c:pt>
                <c:pt idx="2333">
                  <c:v>42962.908796296302</c:v>
                </c:pt>
                <c:pt idx="2334">
                  <c:v>42962.90902777778</c:v>
                </c:pt>
                <c:pt idx="2335">
                  <c:v>42962.909259259264</c:v>
                </c:pt>
                <c:pt idx="2336">
                  <c:v>42962.909490740734</c:v>
                </c:pt>
                <c:pt idx="2337">
                  <c:v>42962.909722222212</c:v>
                </c:pt>
                <c:pt idx="2338">
                  <c:v>42962.909953703704</c:v>
                </c:pt>
                <c:pt idx="2339">
                  <c:v>42962.910185185188</c:v>
                </c:pt>
                <c:pt idx="2340">
                  <c:v>42962.910416666666</c:v>
                </c:pt>
                <c:pt idx="2341">
                  <c:v>42962.910648148165</c:v>
                </c:pt>
                <c:pt idx="2342">
                  <c:v>42962.910879629635</c:v>
                </c:pt>
                <c:pt idx="2343">
                  <c:v>42962.911111111105</c:v>
                </c:pt>
                <c:pt idx="2344">
                  <c:v>42962.91134259259</c:v>
                </c:pt>
                <c:pt idx="2345">
                  <c:v>42962.911574074089</c:v>
                </c:pt>
                <c:pt idx="2346">
                  <c:v>42962.911805555559</c:v>
                </c:pt>
                <c:pt idx="2347">
                  <c:v>42962.912037037044</c:v>
                </c:pt>
                <c:pt idx="2348">
                  <c:v>42962.912268518528</c:v>
                </c:pt>
                <c:pt idx="2349">
                  <c:v>42962.912500000006</c:v>
                </c:pt>
                <c:pt idx="2350">
                  <c:v>42962.912731481483</c:v>
                </c:pt>
                <c:pt idx="2351">
                  <c:v>42962.912962962961</c:v>
                </c:pt>
                <c:pt idx="2352">
                  <c:v>42962.913194444453</c:v>
                </c:pt>
                <c:pt idx="2353">
                  <c:v>42962.913425925923</c:v>
                </c:pt>
                <c:pt idx="2354">
                  <c:v>42962.913657407415</c:v>
                </c:pt>
                <c:pt idx="2355">
                  <c:v>42962.913888888892</c:v>
                </c:pt>
                <c:pt idx="2356">
                  <c:v>42962.914120370369</c:v>
                </c:pt>
                <c:pt idx="2357">
                  <c:v>42962.914351851861</c:v>
                </c:pt>
                <c:pt idx="2358">
                  <c:v>42962.914583333331</c:v>
                </c:pt>
                <c:pt idx="2359">
                  <c:v>42962.914814814823</c:v>
                </c:pt>
                <c:pt idx="2360">
                  <c:v>42962.915046296293</c:v>
                </c:pt>
                <c:pt idx="2361">
                  <c:v>42962.915277777785</c:v>
                </c:pt>
                <c:pt idx="2362">
                  <c:v>42962.915509259263</c:v>
                </c:pt>
                <c:pt idx="2363">
                  <c:v>42962.915740740733</c:v>
                </c:pt>
                <c:pt idx="2364">
                  <c:v>42962.915972222232</c:v>
                </c:pt>
                <c:pt idx="2365">
                  <c:v>42962.916203703702</c:v>
                </c:pt>
                <c:pt idx="2366">
                  <c:v>42962.916435185194</c:v>
                </c:pt>
                <c:pt idx="2367">
                  <c:v>42962.916666666664</c:v>
                </c:pt>
                <c:pt idx="2368">
                  <c:v>42962.916898148163</c:v>
                </c:pt>
                <c:pt idx="2369">
                  <c:v>42962.917129629626</c:v>
                </c:pt>
                <c:pt idx="2370">
                  <c:v>42962.917361111104</c:v>
                </c:pt>
                <c:pt idx="2371">
                  <c:v>42962.917592592603</c:v>
                </c:pt>
                <c:pt idx="2372">
                  <c:v>42962.91782407408</c:v>
                </c:pt>
                <c:pt idx="2373">
                  <c:v>42962.918055555565</c:v>
                </c:pt>
                <c:pt idx="2374">
                  <c:v>42962.918287037042</c:v>
                </c:pt>
                <c:pt idx="2375">
                  <c:v>42962.918518518534</c:v>
                </c:pt>
                <c:pt idx="2376">
                  <c:v>42962.918750000004</c:v>
                </c:pt>
                <c:pt idx="2377">
                  <c:v>42962.918981481482</c:v>
                </c:pt>
                <c:pt idx="2378">
                  <c:v>42962.919212962974</c:v>
                </c:pt>
                <c:pt idx="2379">
                  <c:v>42962.919444444451</c:v>
                </c:pt>
                <c:pt idx="2380">
                  <c:v>42962.919675925936</c:v>
                </c:pt>
                <c:pt idx="2381">
                  <c:v>42962.919907407413</c:v>
                </c:pt>
                <c:pt idx="2382">
                  <c:v>42962.920138888891</c:v>
                </c:pt>
                <c:pt idx="2383">
                  <c:v>42962.920370370368</c:v>
                </c:pt>
                <c:pt idx="2384">
                  <c:v>42962.920601851845</c:v>
                </c:pt>
                <c:pt idx="2385">
                  <c:v>42962.92083333333</c:v>
                </c:pt>
                <c:pt idx="2386">
                  <c:v>42962.921064814807</c:v>
                </c:pt>
                <c:pt idx="2387">
                  <c:v>42962.921296296299</c:v>
                </c:pt>
                <c:pt idx="2388">
                  <c:v>42962.921527777777</c:v>
                </c:pt>
                <c:pt idx="2389">
                  <c:v>42962.921759259254</c:v>
                </c:pt>
                <c:pt idx="2390">
                  <c:v>42962.921990740731</c:v>
                </c:pt>
                <c:pt idx="2391">
                  <c:v>42962.922222222223</c:v>
                </c:pt>
                <c:pt idx="2392">
                  <c:v>42962.922453703693</c:v>
                </c:pt>
                <c:pt idx="2393">
                  <c:v>42962.922685185185</c:v>
                </c:pt>
                <c:pt idx="2394">
                  <c:v>42962.92291666667</c:v>
                </c:pt>
                <c:pt idx="2395">
                  <c:v>42962.923148148147</c:v>
                </c:pt>
                <c:pt idx="2396">
                  <c:v>42962.923379629625</c:v>
                </c:pt>
                <c:pt idx="2397">
                  <c:v>42962.923611111102</c:v>
                </c:pt>
                <c:pt idx="2398">
                  <c:v>42962.923842592594</c:v>
                </c:pt>
                <c:pt idx="2399">
                  <c:v>42962.924074074079</c:v>
                </c:pt>
                <c:pt idx="2400">
                  <c:v>42962.924305555556</c:v>
                </c:pt>
                <c:pt idx="2401">
                  <c:v>42962.924537037041</c:v>
                </c:pt>
                <c:pt idx="2402">
                  <c:v>42962.924768518511</c:v>
                </c:pt>
                <c:pt idx="2403">
                  <c:v>42962.924999999996</c:v>
                </c:pt>
                <c:pt idx="2404">
                  <c:v>42962.92523148148</c:v>
                </c:pt>
                <c:pt idx="2405">
                  <c:v>42962.925462962958</c:v>
                </c:pt>
                <c:pt idx="2406">
                  <c:v>42962.925694444442</c:v>
                </c:pt>
                <c:pt idx="2407">
                  <c:v>42962.925925925927</c:v>
                </c:pt>
                <c:pt idx="2408">
                  <c:v>42962.926157407412</c:v>
                </c:pt>
                <c:pt idx="2409">
                  <c:v>42962.926388888889</c:v>
                </c:pt>
                <c:pt idx="2410">
                  <c:v>42962.926620370381</c:v>
                </c:pt>
                <c:pt idx="2411">
                  <c:v>42962.926851851851</c:v>
                </c:pt>
                <c:pt idx="2412">
                  <c:v>42962.927083333328</c:v>
                </c:pt>
                <c:pt idx="2413">
                  <c:v>42962.927314814806</c:v>
                </c:pt>
                <c:pt idx="2414">
                  <c:v>42962.927546296298</c:v>
                </c:pt>
                <c:pt idx="2415">
                  <c:v>42962.927777777775</c:v>
                </c:pt>
                <c:pt idx="2416">
                  <c:v>42962.92800925926</c:v>
                </c:pt>
                <c:pt idx="2417">
                  <c:v>42962.928240740737</c:v>
                </c:pt>
                <c:pt idx="2418">
                  <c:v>42962.928472222222</c:v>
                </c:pt>
                <c:pt idx="2419">
                  <c:v>42962.928703703699</c:v>
                </c:pt>
                <c:pt idx="2420">
                  <c:v>42962.928935185191</c:v>
                </c:pt>
                <c:pt idx="2421">
                  <c:v>42962.929166666654</c:v>
                </c:pt>
                <c:pt idx="2422">
                  <c:v>42962.929398148153</c:v>
                </c:pt>
                <c:pt idx="2423">
                  <c:v>42962.929629629623</c:v>
                </c:pt>
                <c:pt idx="2424">
                  <c:v>42962.929861111101</c:v>
                </c:pt>
                <c:pt idx="2425">
                  <c:v>42962.930092592593</c:v>
                </c:pt>
                <c:pt idx="2426">
                  <c:v>42962.930324074085</c:v>
                </c:pt>
                <c:pt idx="2427">
                  <c:v>42962.930555555562</c:v>
                </c:pt>
                <c:pt idx="2428">
                  <c:v>42962.930787037032</c:v>
                </c:pt>
                <c:pt idx="2429">
                  <c:v>42962.931018518517</c:v>
                </c:pt>
                <c:pt idx="2430">
                  <c:v>42962.931250000001</c:v>
                </c:pt>
                <c:pt idx="2431">
                  <c:v>42962.931481481472</c:v>
                </c:pt>
                <c:pt idx="2432">
                  <c:v>42962.931712962964</c:v>
                </c:pt>
                <c:pt idx="2433">
                  <c:v>42962.931944444441</c:v>
                </c:pt>
                <c:pt idx="2434">
                  <c:v>42962.932175925933</c:v>
                </c:pt>
                <c:pt idx="2435">
                  <c:v>42962.93240740741</c:v>
                </c:pt>
                <c:pt idx="2436">
                  <c:v>42962.932638888895</c:v>
                </c:pt>
                <c:pt idx="2437">
                  <c:v>42962.93287037038</c:v>
                </c:pt>
                <c:pt idx="2438">
                  <c:v>42962.933101851842</c:v>
                </c:pt>
                <c:pt idx="2439">
                  <c:v>42962.933333333334</c:v>
                </c:pt>
                <c:pt idx="2440">
                  <c:v>42962.933564814804</c:v>
                </c:pt>
                <c:pt idx="2441">
                  <c:v>42962.933796296296</c:v>
                </c:pt>
                <c:pt idx="2442">
                  <c:v>42962.934027777781</c:v>
                </c:pt>
                <c:pt idx="2443">
                  <c:v>42962.934259259266</c:v>
                </c:pt>
                <c:pt idx="2444">
                  <c:v>42962.934490740736</c:v>
                </c:pt>
                <c:pt idx="2445">
                  <c:v>42962.93472222222</c:v>
                </c:pt>
                <c:pt idx="2446">
                  <c:v>42962.934953703705</c:v>
                </c:pt>
                <c:pt idx="2447">
                  <c:v>42962.935185185175</c:v>
                </c:pt>
                <c:pt idx="2448">
                  <c:v>42962.93541666666</c:v>
                </c:pt>
                <c:pt idx="2449">
                  <c:v>42962.935648148152</c:v>
                </c:pt>
                <c:pt idx="2450">
                  <c:v>42962.935879629629</c:v>
                </c:pt>
                <c:pt idx="2451">
                  <c:v>42962.936111111114</c:v>
                </c:pt>
                <c:pt idx="2452">
                  <c:v>42962.936342592591</c:v>
                </c:pt>
                <c:pt idx="2453">
                  <c:v>42962.93657407409</c:v>
                </c:pt>
                <c:pt idx="2454">
                  <c:v>42962.936805555553</c:v>
                </c:pt>
                <c:pt idx="2455">
                  <c:v>42962.937037037038</c:v>
                </c:pt>
                <c:pt idx="2456">
                  <c:v>42962.937268518515</c:v>
                </c:pt>
                <c:pt idx="2457">
                  <c:v>42962.9375</c:v>
                </c:pt>
                <c:pt idx="2458">
                  <c:v>42962.937731481485</c:v>
                </c:pt>
                <c:pt idx="2459">
                  <c:v>42962.937962962955</c:v>
                </c:pt>
                <c:pt idx="2460">
                  <c:v>42962.938194444454</c:v>
                </c:pt>
                <c:pt idx="2461">
                  <c:v>42962.938425925931</c:v>
                </c:pt>
                <c:pt idx="2462">
                  <c:v>42962.938657407416</c:v>
                </c:pt>
                <c:pt idx="2463">
                  <c:v>42962.938888888893</c:v>
                </c:pt>
                <c:pt idx="2464">
                  <c:v>42962.939120370371</c:v>
                </c:pt>
                <c:pt idx="2465">
                  <c:v>42962.939351851855</c:v>
                </c:pt>
                <c:pt idx="2466">
                  <c:v>42962.939583333326</c:v>
                </c:pt>
                <c:pt idx="2467">
                  <c:v>42962.939814814818</c:v>
                </c:pt>
                <c:pt idx="2468">
                  <c:v>42962.940046296302</c:v>
                </c:pt>
                <c:pt idx="2469">
                  <c:v>42962.940277777787</c:v>
                </c:pt>
                <c:pt idx="2470">
                  <c:v>42962.940509259264</c:v>
                </c:pt>
                <c:pt idx="2471">
                  <c:v>42962.940740740734</c:v>
                </c:pt>
                <c:pt idx="2472">
                  <c:v>42962.940972222219</c:v>
                </c:pt>
                <c:pt idx="2473">
                  <c:v>42962.941203703704</c:v>
                </c:pt>
                <c:pt idx="2474">
                  <c:v>42962.941435185188</c:v>
                </c:pt>
                <c:pt idx="2475">
                  <c:v>42962.941666666658</c:v>
                </c:pt>
                <c:pt idx="2476">
                  <c:v>42962.941898148165</c:v>
                </c:pt>
                <c:pt idx="2477">
                  <c:v>42962.942129629628</c:v>
                </c:pt>
                <c:pt idx="2478">
                  <c:v>42962.942361111105</c:v>
                </c:pt>
                <c:pt idx="2479">
                  <c:v>42962.942592592597</c:v>
                </c:pt>
                <c:pt idx="2480">
                  <c:v>42962.942824074089</c:v>
                </c:pt>
                <c:pt idx="2481">
                  <c:v>42962.943055555559</c:v>
                </c:pt>
                <c:pt idx="2482">
                  <c:v>42962.943287037036</c:v>
                </c:pt>
                <c:pt idx="2483">
                  <c:v>42962.943518518528</c:v>
                </c:pt>
                <c:pt idx="2484">
                  <c:v>42962.943749999999</c:v>
                </c:pt>
                <c:pt idx="2485">
                  <c:v>42962.943981481476</c:v>
                </c:pt>
                <c:pt idx="2486">
                  <c:v>42962.944212962968</c:v>
                </c:pt>
                <c:pt idx="2487">
                  <c:v>42962.944444444453</c:v>
                </c:pt>
                <c:pt idx="2488">
                  <c:v>42962.94467592593</c:v>
                </c:pt>
                <c:pt idx="2489">
                  <c:v>42962.944907407415</c:v>
                </c:pt>
                <c:pt idx="2490">
                  <c:v>42962.945138888892</c:v>
                </c:pt>
                <c:pt idx="2491">
                  <c:v>42962.945370370369</c:v>
                </c:pt>
                <c:pt idx="2492">
                  <c:v>42962.945601851854</c:v>
                </c:pt>
                <c:pt idx="2493">
                  <c:v>42962.945833333331</c:v>
                </c:pt>
                <c:pt idx="2494">
                  <c:v>42962.946064814816</c:v>
                </c:pt>
                <c:pt idx="2495">
                  <c:v>42962.946296296301</c:v>
                </c:pt>
                <c:pt idx="2496">
                  <c:v>42962.946527777785</c:v>
                </c:pt>
                <c:pt idx="2497">
                  <c:v>42962.946759259263</c:v>
                </c:pt>
                <c:pt idx="2498">
                  <c:v>42962.94699074074</c:v>
                </c:pt>
                <c:pt idx="2499">
                  <c:v>42962.947222222232</c:v>
                </c:pt>
                <c:pt idx="2500">
                  <c:v>42962.947453703695</c:v>
                </c:pt>
                <c:pt idx="2501">
                  <c:v>42962.947685185187</c:v>
                </c:pt>
                <c:pt idx="2502">
                  <c:v>42962.947916666664</c:v>
                </c:pt>
                <c:pt idx="2503">
                  <c:v>42962.948148148156</c:v>
                </c:pt>
                <c:pt idx="2504">
                  <c:v>42962.948379629634</c:v>
                </c:pt>
                <c:pt idx="2505">
                  <c:v>42962.948611111111</c:v>
                </c:pt>
                <c:pt idx="2506">
                  <c:v>42962.948842592603</c:v>
                </c:pt>
                <c:pt idx="2507">
                  <c:v>42962.94907407408</c:v>
                </c:pt>
                <c:pt idx="2508">
                  <c:v>42962.949305555558</c:v>
                </c:pt>
                <c:pt idx="2509">
                  <c:v>42962.949537037042</c:v>
                </c:pt>
                <c:pt idx="2510">
                  <c:v>42962.94976851852</c:v>
                </c:pt>
                <c:pt idx="2511">
                  <c:v>42962.950000000004</c:v>
                </c:pt>
                <c:pt idx="2512">
                  <c:v>42962.950231481489</c:v>
                </c:pt>
                <c:pt idx="2513">
                  <c:v>42962.950462962966</c:v>
                </c:pt>
                <c:pt idx="2514">
                  <c:v>42962.950694444458</c:v>
                </c:pt>
                <c:pt idx="2515">
                  <c:v>42962.950925925936</c:v>
                </c:pt>
                <c:pt idx="2516">
                  <c:v>42962.951157407413</c:v>
                </c:pt>
                <c:pt idx="2517">
                  <c:v>42962.951388888891</c:v>
                </c:pt>
                <c:pt idx="2518">
                  <c:v>42962.951620370368</c:v>
                </c:pt>
                <c:pt idx="2519">
                  <c:v>42962.951851851853</c:v>
                </c:pt>
                <c:pt idx="2520">
                  <c:v>42962.95208333333</c:v>
                </c:pt>
                <c:pt idx="2521">
                  <c:v>42962.952314814822</c:v>
                </c:pt>
                <c:pt idx="2522">
                  <c:v>42962.952546296307</c:v>
                </c:pt>
                <c:pt idx="2523">
                  <c:v>42962.952777777784</c:v>
                </c:pt>
                <c:pt idx="2524">
                  <c:v>42962.953009259261</c:v>
                </c:pt>
                <c:pt idx="2525">
                  <c:v>42962.953240740739</c:v>
                </c:pt>
                <c:pt idx="2526">
                  <c:v>42962.953472222223</c:v>
                </c:pt>
                <c:pt idx="2527">
                  <c:v>42962.953703703693</c:v>
                </c:pt>
                <c:pt idx="2528">
                  <c:v>42962.953935185193</c:v>
                </c:pt>
                <c:pt idx="2529">
                  <c:v>42962.95416666667</c:v>
                </c:pt>
                <c:pt idx="2530">
                  <c:v>42962.954398148162</c:v>
                </c:pt>
                <c:pt idx="2531">
                  <c:v>42962.954629629632</c:v>
                </c:pt>
                <c:pt idx="2532">
                  <c:v>42962.954861111109</c:v>
                </c:pt>
                <c:pt idx="2533">
                  <c:v>42962.955092592601</c:v>
                </c:pt>
                <c:pt idx="2534">
                  <c:v>42962.955324074079</c:v>
                </c:pt>
                <c:pt idx="2535">
                  <c:v>42962.955555555563</c:v>
                </c:pt>
                <c:pt idx="2536">
                  <c:v>42962.955787037034</c:v>
                </c:pt>
                <c:pt idx="2537">
                  <c:v>42962.956018518526</c:v>
                </c:pt>
                <c:pt idx="2538">
                  <c:v>42962.95625000001</c:v>
                </c:pt>
                <c:pt idx="2539">
                  <c:v>42962.95648148148</c:v>
                </c:pt>
                <c:pt idx="2540">
                  <c:v>42962.956712962972</c:v>
                </c:pt>
                <c:pt idx="2541">
                  <c:v>42962.95694444445</c:v>
                </c:pt>
                <c:pt idx="2542">
                  <c:v>42962.957175925934</c:v>
                </c:pt>
                <c:pt idx="2543">
                  <c:v>42962.957407407412</c:v>
                </c:pt>
                <c:pt idx="2544">
                  <c:v>42962.957638888896</c:v>
                </c:pt>
                <c:pt idx="2545">
                  <c:v>42962.957870370388</c:v>
                </c:pt>
                <c:pt idx="2546">
                  <c:v>42962.958101851851</c:v>
                </c:pt>
                <c:pt idx="2547">
                  <c:v>42962.958333333343</c:v>
                </c:pt>
                <c:pt idx="2548">
                  <c:v>42962.958564814813</c:v>
                </c:pt>
                <c:pt idx="2549">
                  <c:v>42962.958796296305</c:v>
                </c:pt>
                <c:pt idx="2550">
                  <c:v>42962.959027777782</c:v>
                </c:pt>
                <c:pt idx="2551">
                  <c:v>42962.959259259267</c:v>
                </c:pt>
                <c:pt idx="2552">
                  <c:v>42962.959490740737</c:v>
                </c:pt>
                <c:pt idx="2553">
                  <c:v>42962.959722222222</c:v>
                </c:pt>
                <c:pt idx="2554">
                  <c:v>42962.959953703707</c:v>
                </c:pt>
                <c:pt idx="2555">
                  <c:v>42962.960185185184</c:v>
                </c:pt>
                <c:pt idx="2556">
                  <c:v>42962.960416666661</c:v>
                </c:pt>
                <c:pt idx="2557">
                  <c:v>42962.960648148153</c:v>
                </c:pt>
                <c:pt idx="2558">
                  <c:v>42962.960879629631</c:v>
                </c:pt>
                <c:pt idx="2559">
                  <c:v>42962.961111111101</c:v>
                </c:pt>
                <c:pt idx="2560">
                  <c:v>42962.961342592585</c:v>
                </c:pt>
                <c:pt idx="2561">
                  <c:v>42962.961574074085</c:v>
                </c:pt>
                <c:pt idx="2562">
                  <c:v>42962.961805555555</c:v>
                </c:pt>
                <c:pt idx="2563">
                  <c:v>42962.962037037039</c:v>
                </c:pt>
                <c:pt idx="2564">
                  <c:v>42962.962268518517</c:v>
                </c:pt>
                <c:pt idx="2565">
                  <c:v>42962.962500000001</c:v>
                </c:pt>
                <c:pt idx="2566">
                  <c:v>42962.962731481479</c:v>
                </c:pt>
                <c:pt idx="2567">
                  <c:v>42962.962962962964</c:v>
                </c:pt>
                <c:pt idx="2568">
                  <c:v>42962.963194444441</c:v>
                </c:pt>
                <c:pt idx="2569">
                  <c:v>42962.963425925926</c:v>
                </c:pt>
                <c:pt idx="2570">
                  <c:v>42962.96365740741</c:v>
                </c:pt>
                <c:pt idx="2571">
                  <c:v>42962.963888888888</c:v>
                </c:pt>
                <c:pt idx="2572">
                  <c:v>42962.964120370372</c:v>
                </c:pt>
                <c:pt idx="2573">
                  <c:v>42962.96435185185</c:v>
                </c:pt>
                <c:pt idx="2574">
                  <c:v>42962.964583333334</c:v>
                </c:pt>
                <c:pt idx="2575">
                  <c:v>42962.964814814812</c:v>
                </c:pt>
                <c:pt idx="2576">
                  <c:v>42962.965046296296</c:v>
                </c:pt>
                <c:pt idx="2577">
                  <c:v>42962.965277777781</c:v>
                </c:pt>
                <c:pt idx="2578">
                  <c:v>42962.965509259258</c:v>
                </c:pt>
                <c:pt idx="2579">
                  <c:v>42962.965740740729</c:v>
                </c:pt>
                <c:pt idx="2580">
                  <c:v>42962.96597222222</c:v>
                </c:pt>
                <c:pt idx="2581">
                  <c:v>42962.966203703705</c:v>
                </c:pt>
                <c:pt idx="2582">
                  <c:v>42962.966435185182</c:v>
                </c:pt>
                <c:pt idx="2583">
                  <c:v>42962.96666666666</c:v>
                </c:pt>
                <c:pt idx="2584">
                  <c:v>42962.966898148159</c:v>
                </c:pt>
                <c:pt idx="2585">
                  <c:v>42962.967129629622</c:v>
                </c:pt>
                <c:pt idx="2586">
                  <c:v>42962.967361111107</c:v>
                </c:pt>
                <c:pt idx="2587">
                  <c:v>42962.967592592591</c:v>
                </c:pt>
                <c:pt idx="2588">
                  <c:v>42962.967824074083</c:v>
                </c:pt>
                <c:pt idx="2589">
                  <c:v>42962.968055555553</c:v>
                </c:pt>
                <c:pt idx="2590">
                  <c:v>42962.968287037038</c:v>
                </c:pt>
                <c:pt idx="2591">
                  <c:v>42962.968518518523</c:v>
                </c:pt>
                <c:pt idx="2592">
                  <c:v>42962.96875</c:v>
                </c:pt>
                <c:pt idx="2593">
                  <c:v>42962.968981481485</c:v>
                </c:pt>
                <c:pt idx="2594">
                  <c:v>42962.969212962962</c:v>
                </c:pt>
                <c:pt idx="2595">
                  <c:v>42962.969444444447</c:v>
                </c:pt>
                <c:pt idx="2596">
                  <c:v>42962.969675925931</c:v>
                </c:pt>
                <c:pt idx="2597">
                  <c:v>42962.969907407409</c:v>
                </c:pt>
                <c:pt idx="2598">
                  <c:v>42962.970138888893</c:v>
                </c:pt>
                <c:pt idx="2599">
                  <c:v>42962.970370370378</c:v>
                </c:pt>
                <c:pt idx="2600">
                  <c:v>42962.970601851855</c:v>
                </c:pt>
                <c:pt idx="2601">
                  <c:v>42962.970833333333</c:v>
                </c:pt>
                <c:pt idx="2602">
                  <c:v>42962.97106481481</c:v>
                </c:pt>
                <c:pt idx="2603">
                  <c:v>42962.971296296302</c:v>
                </c:pt>
                <c:pt idx="2604">
                  <c:v>42962.97152777778</c:v>
                </c:pt>
                <c:pt idx="2605">
                  <c:v>42962.971759259257</c:v>
                </c:pt>
                <c:pt idx="2606">
                  <c:v>42962.971990740734</c:v>
                </c:pt>
                <c:pt idx="2607">
                  <c:v>42962.972222222219</c:v>
                </c:pt>
                <c:pt idx="2608">
                  <c:v>42962.972453703704</c:v>
                </c:pt>
                <c:pt idx="2609">
                  <c:v>42962.972685185188</c:v>
                </c:pt>
                <c:pt idx="2610">
                  <c:v>42962.972916666666</c:v>
                </c:pt>
                <c:pt idx="2611">
                  <c:v>42962.973148148158</c:v>
                </c:pt>
                <c:pt idx="2612">
                  <c:v>42962.973379629628</c:v>
                </c:pt>
                <c:pt idx="2613">
                  <c:v>42962.973611111105</c:v>
                </c:pt>
                <c:pt idx="2614">
                  <c:v>42962.97384259259</c:v>
                </c:pt>
                <c:pt idx="2615">
                  <c:v>42962.974074074089</c:v>
                </c:pt>
                <c:pt idx="2616">
                  <c:v>42962.974305555559</c:v>
                </c:pt>
                <c:pt idx="2617">
                  <c:v>42962.974537037044</c:v>
                </c:pt>
                <c:pt idx="2618">
                  <c:v>42962.974768518521</c:v>
                </c:pt>
                <c:pt idx="2619">
                  <c:v>42962.975000000006</c:v>
                </c:pt>
                <c:pt idx="2620">
                  <c:v>42962.975231481483</c:v>
                </c:pt>
                <c:pt idx="2621">
                  <c:v>42962.975462962953</c:v>
                </c:pt>
                <c:pt idx="2622">
                  <c:v>42962.975694444453</c:v>
                </c:pt>
                <c:pt idx="2623">
                  <c:v>42962.975925925923</c:v>
                </c:pt>
                <c:pt idx="2624">
                  <c:v>42962.976157407415</c:v>
                </c:pt>
                <c:pt idx="2625">
                  <c:v>42962.976388888892</c:v>
                </c:pt>
                <c:pt idx="2626">
                  <c:v>42962.976620370369</c:v>
                </c:pt>
                <c:pt idx="2627">
                  <c:v>42962.976851851861</c:v>
                </c:pt>
                <c:pt idx="2628">
                  <c:v>42962.977083333324</c:v>
                </c:pt>
                <c:pt idx="2629">
                  <c:v>42962.977314814816</c:v>
                </c:pt>
                <c:pt idx="2630">
                  <c:v>42962.977546296293</c:v>
                </c:pt>
                <c:pt idx="2631">
                  <c:v>42962.977777777778</c:v>
                </c:pt>
                <c:pt idx="2632">
                  <c:v>42962.978009259263</c:v>
                </c:pt>
                <c:pt idx="2633">
                  <c:v>42962.97824074074</c:v>
                </c:pt>
                <c:pt idx="2634">
                  <c:v>42962.978472222232</c:v>
                </c:pt>
                <c:pt idx="2635">
                  <c:v>42962.978703703695</c:v>
                </c:pt>
                <c:pt idx="2636">
                  <c:v>42962.978935185194</c:v>
                </c:pt>
                <c:pt idx="2637">
                  <c:v>42962.979166666657</c:v>
                </c:pt>
                <c:pt idx="2638">
                  <c:v>42962.979398148156</c:v>
                </c:pt>
                <c:pt idx="2639">
                  <c:v>42962.979629629626</c:v>
                </c:pt>
                <c:pt idx="2640">
                  <c:v>42962.979861111104</c:v>
                </c:pt>
                <c:pt idx="2641">
                  <c:v>42962.980092592603</c:v>
                </c:pt>
                <c:pt idx="2642">
                  <c:v>42962.98032407408</c:v>
                </c:pt>
                <c:pt idx="2643">
                  <c:v>42962.980555555565</c:v>
                </c:pt>
                <c:pt idx="2644">
                  <c:v>42962.980787037035</c:v>
                </c:pt>
                <c:pt idx="2645">
                  <c:v>42962.981018518527</c:v>
                </c:pt>
                <c:pt idx="2646">
                  <c:v>42962.981250000004</c:v>
                </c:pt>
                <c:pt idx="2647">
                  <c:v>42962.981481481474</c:v>
                </c:pt>
                <c:pt idx="2648">
                  <c:v>42962.981712962966</c:v>
                </c:pt>
                <c:pt idx="2649">
                  <c:v>42962.981944444451</c:v>
                </c:pt>
                <c:pt idx="2650">
                  <c:v>42962.982175925936</c:v>
                </c:pt>
                <c:pt idx="2651">
                  <c:v>42962.982407407413</c:v>
                </c:pt>
                <c:pt idx="2652">
                  <c:v>42962.982638888898</c:v>
                </c:pt>
                <c:pt idx="2653">
                  <c:v>42962.982870370375</c:v>
                </c:pt>
                <c:pt idx="2654">
                  <c:v>42962.983101851845</c:v>
                </c:pt>
                <c:pt idx="2655">
                  <c:v>42962.98333333333</c:v>
                </c:pt>
                <c:pt idx="2656">
                  <c:v>42962.983564814815</c:v>
                </c:pt>
                <c:pt idx="2657">
                  <c:v>42962.983796296299</c:v>
                </c:pt>
                <c:pt idx="2658">
                  <c:v>42962.984027777784</c:v>
                </c:pt>
                <c:pt idx="2659">
                  <c:v>42962.984259259269</c:v>
                </c:pt>
                <c:pt idx="2660">
                  <c:v>42962.984490740739</c:v>
                </c:pt>
                <c:pt idx="2661">
                  <c:v>42962.984722222223</c:v>
                </c:pt>
                <c:pt idx="2662">
                  <c:v>42962.984953703701</c:v>
                </c:pt>
                <c:pt idx="2663">
                  <c:v>42962.985185185185</c:v>
                </c:pt>
                <c:pt idx="2664">
                  <c:v>42962.98541666667</c:v>
                </c:pt>
                <c:pt idx="2665">
                  <c:v>42962.985648148155</c:v>
                </c:pt>
                <c:pt idx="2666">
                  <c:v>42962.985879629632</c:v>
                </c:pt>
                <c:pt idx="2667">
                  <c:v>42962.986111111109</c:v>
                </c:pt>
                <c:pt idx="2668">
                  <c:v>42962.986342592601</c:v>
                </c:pt>
                <c:pt idx="2669">
                  <c:v>42962.986574074086</c:v>
                </c:pt>
                <c:pt idx="2670">
                  <c:v>42962.986805555563</c:v>
                </c:pt>
                <c:pt idx="2671">
                  <c:v>42962.987037037041</c:v>
                </c:pt>
                <c:pt idx="2672">
                  <c:v>42962.987268518518</c:v>
                </c:pt>
                <c:pt idx="2673">
                  <c:v>42962.987500000003</c:v>
                </c:pt>
                <c:pt idx="2674">
                  <c:v>42962.98773148148</c:v>
                </c:pt>
                <c:pt idx="2675">
                  <c:v>42962.987962962965</c:v>
                </c:pt>
                <c:pt idx="2676">
                  <c:v>42962.98819444445</c:v>
                </c:pt>
                <c:pt idx="2677">
                  <c:v>42962.988425925934</c:v>
                </c:pt>
                <c:pt idx="2678">
                  <c:v>42962.988657407419</c:v>
                </c:pt>
                <c:pt idx="2679">
                  <c:v>42962.988888888896</c:v>
                </c:pt>
                <c:pt idx="2680">
                  <c:v>42962.989120370381</c:v>
                </c:pt>
                <c:pt idx="2681">
                  <c:v>42962.989351851851</c:v>
                </c:pt>
                <c:pt idx="2682">
                  <c:v>42962.989583333336</c:v>
                </c:pt>
                <c:pt idx="2683">
                  <c:v>42962.989814814813</c:v>
                </c:pt>
                <c:pt idx="2684">
                  <c:v>42962.990046296298</c:v>
                </c:pt>
                <c:pt idx="2685">
                  <c:v>42962.990277777782</c:v>
                </c:pt>
                <c:pt idx="2686">
                  <c:v>42962.99050925926</c:v>
                </c:pt>
                <c:pt idx="2687">
                  <c:v>42962.99074074073</c:v>
                </c:pt>
                <c:pt idx="2688">
                  <c:v>42962.990972222222</c:v>
                </c:pt>
                <c:pt idx="2689">
                  <c:v>42962.991203703699</c:v>
                </c:pt>
                <c:pt idx="2690">
                  <c:v>42962.991435185184</c:v>
                </c:pt>
                <c:pt idx="2691">
                  <c:v>42962.991666666654</c:v>
                </c:pt>
                <c:pt idx="2692">
                  <c:v>42962.991898148153</c:v>
                </c:pt>
                <c:pt idx="2693">
                  <c:v>42962.992129629623</c:v>
                </c:pt>
                <c:pt idx="2694">
                  <c:v>42962.992361111101</c:v>
                </c:pt>
                <c:pt idx="2695">
                  <c:v>42962.992592592593</c:v>
                </c:pt>
                <c:pt idx="2696">
                  <c:v>42962.992824074085</c:v>
                </c:pt>
                <c:pt idx="2697">
                  <c:v>42962.993055555555</c:v>
                </c:pt>
                <c:pt idx="2698">
                  <c:v>42962.993287037032</c:v>
                </c:pt>
                <c:pt idx="2699">
                  <c:v>42962.993518518517</c:v>
                </c:pt>
                <c:pt idx="2700">
                  <c:v>42962.993749999994</c:v>
                </c:pt>
                <c:pt idx="2701">
                  <c:v>42962.993981481472</c:v>
                </c:pt>
                <c:pt idx="2702">
                  <c:v>42962.994212962971</c:v>
                </c:pt>
                <c:pt idx="2703">
                  <c:v>42962.994444444441</c:v>
                </c:pt>
                <c:pt idx="2704">
                  <c:v>42962.994675925933</c:v>
                </c:pt>
                <c:pt idx="2705">
                  <c:v>42962.99490740741</c:v>
                </c:pt>
                <c:pt idx="2706">
                  <c:v>42962.995138888888</c:v>
                </c:pt>
                <c:pt idx="2707">
                  <c:v>42962.995370370372</c:v>
                </c:pt>
                <c:pt idx="2708">
                  <c:v>42962.995601851842</c:v>
                </c:pt>
                <c:pt idx="2709">
                  <c:v>42962.995833333334</c:v>
                </c:pt>
                <c:pt idx="2710">
                  <c:v>42962.996064814804</c:v>
                </c:pt>
                <c:pt idx="2711">
                  <c:v>42962.996296296304</c:v>
                </c:pt>
                <c:pt idx="2712">
                  <c:v>42962.996527777781</c:v>
                </c:pt>
                <c:pt idx="2713">
                  <c:v>42962.996759259258</c:v>
                </c:pt>
                <c:pt idx="2714">
                  <c:v>42962.996990740736</c:v>
                </c:pt>
                <c:pt idx="2715">
                  <c:v>42962.99722222222</c:v>
                </c:pt>
                <c:pt idx="2716">
                  <c:v>42962.997453703698</c:v>
                </c:pt>
                <c:pt idx="2717">
                  <c:v>42962.997685185175</c:v>
                </c:pt>
                <c:pt idx="2718">
                  <c:v>42962.99791666666</c:v>
                </c:pt>
                <c:pt idx="2719">
                  <c:v>42962.998148148152</c:v>
                </c:pt>
                <c:pt idx="2720">
                  <c:v>42962.998379629629</c:v>
                </c:pt>
                <c:pt idx="2721">
                  <c:v>42962.998611111114</c:v>
                </c:pt>
                <c:pt idx="2722">
                  <c:v>42962.998842592591</c:v>
                </c:pt>
                <c:pt idx="2723">
                  <c:v>42962.999074074083</c:v>
                </c:pt>
                <c:pt idx="2724">
                  <c:v>42962.999305555546</c:v>
                </c:pt>
                <c:pt idx="2725">
                  <c:v>42962.999537037038</c:v>
                </c:pt>
                <c:pt idx="2726">
                  <c:v>42962.999768518508</c:v>
                </c:pt>
                <c:pt idx="2727" formatCode="m/d/yyyy">
                  <c:v>42963</c:v>
                </c:pt>
                <c:pt idx="2728">
                  <c:v>42963.000231481492</c:v>
                </c:pt>
                <c:pt idx="2729">
                  <c:v>42963.000462962955</c:v>
                </c:pt>
                <c:pt idx="2730">
                  <c:v>42963.000694444454</c:v>
                </c:pt>
                <c:pt idx="2731">
                  <c:v>42963.000925925931</c:v>
                </c:pt>
                <c:pt idx="2732">
                  <c:v>42963.001157407409</c:v>
                </c:pt>
                <c:pt idx="2733">
                  <c:v>42963.001388888886</c:v>
                </c:pt>
                <c:pt idx="2734">
                  <c:v>42963.001620370371</c:v>
                </c:pt>
                <c:pt idx="2735">
                  <c:v>42963.001851851855</c:v>
                </c:pt>
                <c:pt idx="2736">
                  <c:v>42963.002083333326</c:v>
                </c:pt>
                <c:pt idx="2737">
                  <c:v>42963.002314814818</c:v>
                </c:pt>
                <c:pt idx="2738">
                  <c:v>42963.002546296302</c:v>
                </c:pt>
                <c:pt idx="2739">
                  <c:v>42963.00277777778</c:v>
                </c:pt>
                <c:pt idx="2740">
                  <c:v>42963.003009259257</c:v>
                </c:pt>
                <c:pt idx="2741">
                  <c:v>42963.003240740734</c:v>
                </c:pt>
                <c:pt idx="2742">
                  <c:v>42963.003472222212</c:v>
                </c:pt>
                <c:pt idx="2743">
                  <c:v>42963.003703703696</c:v>
                </c:pt>
                <c:pt idx="2744">
                  <c:v>42963.003935185188</c:v>
                </c:pt>
                <c:pt idx="2745">
                  <c:v>42963.004166666658</c:v>
                </c:pt>
                <c:pt idx="2746">
                  <c:v>42963.004398148165</c:v>
                </c:pt>
                <c:pt idx="2747">
                  <c:v>42963.004629629628</c:v>
                </c:pt>
                <c:pt idx="2748">
                  <c:v>42963.004861111105</c:v>
                </c:pt>
                <c:pt idx="2749">
                  <c:v>42963.00509259259</c:v>
                </c:pt>
                <c:pt idx="2750">
                  <c:v>42963.005324074082</c:v>
                </c:pt>
                <c:pt idx="2751">
                  <c:v>42963.005555555559</c:v>
                </c:pt>
                <c:pt idx="2752">
                  <c:v>42963.005787037029</c:v>
                </c:pt>
                <c:pt idx="2753">
                  <c:v>42963.006018518528</c:v>
                </c:pt>
                <c:pt idx="2754">
                  <c:v>42963.006250000006</c:v>
                </c:pt>
                <c:pt idx="2755">
                  <c:v>42963.006481481476</c:v>
                </c:pt>
                <c:pt idx="2756">
                  <c:v>42963.006712962961</c:v>
                </c:pt>
                <c:pt idx="2757">
                  <c:v>42963.006944444453</c:v>
                </c:pt>
                <c:pt idx="2758">
                  <c:v>42963.007175925923</c:v>
                </c:pt>
                <c:pt idx="2759">
                  <c:v>42963.007407407407</c:v>
                </c:pt>
                <c:pt idx="2760">
                  <c:v>42963.007638888892</c:v>
                </c:pt>
                <c:pt idx="2761">
                  <c:v>42963.007870370369</c:v>
                </c:pt>
                <c:pt idx="2762">
                  <c:v>42963.008101851854</c:v>
                </c:pt>
                <c:pt idx="2763">
                  <c:v>42963.008333333331</c:v>
                </c:pt>
                <c:pt idx="2764">
                  <c:v>42963.008564814816</c:v>
                </c:pt>
                <c:pt idx="2765">
                  <c:v>42963.008796296293</c:v>
                </c:pt>
                <c:pt idx="2766">
                  <c:v>42963.009027777778</c:v>
                </c:pt>
                <c:pt idx="2767">
                  <c:v>42963.009259259263</c:v>
                </c:pt>
                <c:pt idx="2768">
                  <c:v>42963.009490740733</c:v>
                </c:pt>
                <c:pt idx="2769">
                  <c:v>42963.009722222225</c:v>
                </c:pt>
                <c:pt idx="2770">
                  <c:v>42963.009953703695</c:v>
                </c:pt>
                <c:pt idx="2771">
                  <c:v>42963.010185185187</c:v>
                </c:pt>
                <c:pt idx="2772">
                  <c:v>42963.010416666664</c:v>
                </c:pt>
                <c:pt idx="2773">
                  <c:v>42963.010648148156</c:v>
                </c:pt>
                <c:pt idx="2774">
                  <c:v>42963.010879629634</c:v>
                </c:pt>
                <c:pt idx="2775">
                  <c:v>42963.011111111104</c:v>
                </c:pt>
                <c:pt idx="2776">
                  <c:v>42963.011342592596</c:v>
                </c:pt>
                <c:pt idx="2777">
                  <c:v>42963.01157407408</c:v>
                </c:pt>
                <c:pt idx="2778">
                  <c:v>42963.011805555558</c:v>
                </c:pt>
                <c:pt idx="2779">
                  <c:v>42963.012037037042</c:v>
                </c:pt>
                <c:pt idx="2780">
                  <c:v>42963.012268518527</c:v>
                </c:pt>
                <c:pt idx="2781">
                  <c:v>42963.012500000004</c:v>
                </c:pt>
                <c:pt idx="2782">
                  <c:v>42963.012731481482</c:v>
                </c:pt>
                <c:pt idx="2783">
                  <c:v>42963.012962962966</c:v>
                </c:pt>
                <c:pt idx="2784">
                  <c:v>42963.013194444451</c:v>
                </c:pt>
                <c:pt idx="2785">
                  <c:v>42963.013425925928</c:v>
                </c:pt>
                <c:pt idx="2786">
                  <c:v>42963.013657407413</c:v>
                </c:pt>
                <c:pt idx="2787">
                  <c:v>42963.013888888891</c:v>
                </c:pt>
                <c:pt idx="2788">
                  <c:v>42963.014120370368</c:v>
                </c:pt>
                <c:pt idx="2789">
                  <c:v>42963.014351851853</c:v>
                </c:pt>
                <c:pt idx="2790">
                  <c:v>42963.01458333333</c:v>
                </c:pt>
                <c:pt idx="2791">
                  <c:v>42963.014814814822</c:v>
                </c:pt>
                <c:pt idx="2792">
                  <c:v>42963.015046296299</c:v>
                </c:pt>
                <c:pt idx="2793">
                  <c:v>42963.015277777784</c:v>
                </c:pt>
                <c:pt idx="2794">
                  <c:v>42963.015509259261</c:v>
                </c:pt>
                <c:pt idx="2795">
                  <c:v>42963.015740740731</c:v>
                </c:pt>
                <c:pt idx="2796">
                  <c:v>42963.015972222223</c:v>
                </c:pt>
                <c:pt idx="2797">
                  <c:v>42963.016203703701</c:v>
                </c:pt>
                <c:pt idx="2798">
                  <c:v>42963.016435185193</c:v>
                </c:pt>
                <c:pt idx="2799">
                  <c:v>42963.01666666667</c:v>
                </c:pt>
                <c:pt idx="2800">
                  <c:v>42963.016898148162</c:v>
                </c:pt>
                <c:pt idx="2801">
                  <c:v>42963.017129629625</c:v>
                </c:pt>
                <c:pt idx="2802">
                  <c:v>42963.017361111102</c:v>
                </c:pt>
                <c:pt idx="2803">
                  <c:v>42963.017592592601</c:v>
                </c:pt>
                <c:pt idx="2804">
                  <c:v>42963.017824074079</c:v>
                </c:pt>
                <c:pt idx="2805">
                  <c:v>42963.018055555563</c:v>
                </c:pt>
                <c:pt idx="2806">
                  <c:v>42963.018287037041</c:v>
                </c:pt>
                <c:pt idx="2807">
                  <c:v>42963.018518518526</c:v>
                </c:pt>
                <c:pt idx="2808">
                  <c:v>42963.018750000003</c:v>
                </c:pt>
                <c:pt idx="2809">
                  <c:v>42963.01898148148</c:v>
                </c:pt>
                <c:pt idx="2810">
                  <c:v>42963.019212962972</c:v>
                </c:pt>
                <c:pt idx="2811">
                  <c:v>42963.019444444442</c:v>
                </c:pt>
                <c:pt idx="2812">
                  <c:v>42963.019675925934</c:v>
                </c:pt>
                <c:pt idx="2813">
                  <c:v>42963.019907407412</c:v>
                </c:pt>
                <c:pt idx="2814">
                  <c:v>42963.020138888889</c:v>
                </c:pt>
                <c:pt idx="2815">
                  <c:v>42963.020370370381</c:v>
                </c:pt>
                <c:pt idx="2816">
                  <c:v>42963.020601851844</c:v>
                </c:pt>
                <c:pt idx="2817">
                  <c:v>42963.020833333336</c:v>
                </c:pt>
                <c:pt idx="2818">
                  <c:v>42963.021064814799</c:v>
                </c:pt>
                <c:pt idx="2819">
                  <c:v>42963.021296296298</c:v>
                </c:pt>
                <c:pt idx="2820">
                  <c:v>42963.021527777775</c:v>
                </c:pt>
                <c:pt idx="2821">
                  <c:v>42963.021759259253</c:v>
                </c:pt>
                <c:pt idx="2822">
                  <c:v>42963.02199074073</c:v>
                </c:pt>
                <c:pt idx="2823">
                  <c:v>42963.022222222222</c:v>
                </c:pt>
                <c:pt idx="2824">
                  <c:v>42963.022453703699</c:v>
                </c:pt>
                <c:pt idx="2825">
                  <c:v>42963.022685185184</c:v>
                </c:pt>
                <c:pt idx="2826">
                  <c:v>42963.022916666661</c:v>
                </c:pt>
                <c:pt idx="2827">
                  <c:v>42963.023148148146</c:v>
                </c:pt>
                <c:pt idx="2828">
                  <c:v>42963.023379629623</c:v>
                </c:pt>
                <c:pt idx="2829">
                  <c:v>42963.023611111101</c:v>
                </c:pt>
                <c:pt idx="2830">
                  <c:v>42963.023842592585</c:v>
                </c:pt>
                <c:pt idx="2831">
                  <c:v>42963.024074074085</c:v>
                </c:pt>
                <c:pt idx="2832">
                  <c:v>42963.024305555555</c:v>
                </c:pt>
                <c:pt idx="2833">
                  <c:v>42963.024537037039</c:v>
                </c:pt>
                <c:pt idx="2834">
                  <c:v>42963.02476851851</c:v>
                </c:pt>
                <c:pt idx="2835">
                  <c:v>42963.024999999994</c:v>
                </c:pt>
                <c:pt idx="2836">
                  <c:v>42963.025231481479</c:v>
                </c:pt>
                <c:pt idx="2837">
                  <c:v>42963.025462962956</c:v>
                </c:pt>
                <c:pt idx="2838">
                  <c:v>42963.025694444441</c:v>
                </c:pt>
                <c:pt idx="2839">
                  <c:v>42963.025925925926</c:v>
                </c:pt>
                <c:pt idx="2840">
                  <c:v>42963.02615740741</c:v>
                </c:pt>
                <c:pt idx="2841">
                  <c:v>42963.026388888888</c:v>
                </c:pt>
                <c:pt idx="2842">
                  <c:v>42963.026620370372</c:v>
                </c:pt>
                <c:pt idx="2843">
                  <c:v>42963.02685185185</c:v>
                </c:pt>
                <c:pt idx="2844">
                  <c:v>42963.027083333327</c:v>
                </c:pt>
                <c:pt idx="2845">
                  <c:v>42963.027314814804</c:v>
                </c:pt>
                <c:pt idx="2846">
                  <c:v>42963.027546296296</c:v>
                </c:pt>
                <c:pt idx="2847">
                  <c:v>42963.027777777774</c:v>
                </c:pt>
                <c:pt idx="2848">
                  <c:v>42963.028009259258</c:v>
                </c:pt>
                <c:pt idx="2849">
                  <c:v>42963.028240740736</c:v>
                </c:pt>
                <c:pt idx="2850">
                  <c:v>42963.02847222222</c:v>
                </c:pt>
                <c:pt idx="2851">
                  <c:v>42963.028703703698</c:v>
                </c:pt>
                <c:pt idx="2852">
                  <c:v>42963.028935185182</c:v>
                </c:pt>
                <c:pt idx="2853">
                  <c:v>42963.029166666653</c:v>
                </c:pt>
                <c:pt idx="2854">
                  <c:v>42963.029398148152</c:v>
                </c:pt>
                <c:pt idx="2855">
                  <c:v>42963.029629629622</c:v>
                </c:pt>
                <c:pt idx="2856">
                  <c:v>42963.029861111107</c:v>
                </c:pt>
                <c:pt idx="2857">
                  <c:v>42963.030092592591</c:v>
                </c:pt>
                <c:pt idx="2858">
                  <c:v>42963.030324074083</c:v>
                </c:pt>
                <c:pt idx="2859">
                  <c:v>42963.030555555553</c:v>
                </c:pt>
                <c:pt idx="2860">
                  <c:v>42963.030787037031</c:v>
                </c:pt>
                <c:pt idx="2861">
                  <c:v>42963.031018518515</c:v>
                </c:pt>
                <c:pt idx="2862">
                  <c:v>42963.03125</c:v>
                </c:pt>
                <c:pt idx="2863">
                  <c:v>42963.031481481477</c:v>
                </c:pt>
                <c:pt idx="2864">
                  <c:v>42963.031712962955</c:v>
                </c:pt>
                <c:pt idx="2865">
                  <c:v>42963.031944444447</c:v>
                </c:pt>
                <c:pt idx="2866">
                  <c:v>42963.032175925931</c:v>
                </c:pt>
                <c:pt idx="2867">
                  <c:v>42963.032407407409</c:v>
                </c:pt>
                <c:pt idx="2868">
                  <c:v>42963.032638888893</c:v>
                </c:pt>
                <c:pt idx="2869">
                  <c:v>42963.032870370378</c:v>
                </c:pt>
                <c:pt idx="2870">
                  <c:v>42963.033101851848</c:v>
                </c:pt>
                <c:pt idx="2871">
                  <c:v>42963.033333333326</c:v>
                </c:pt>
                <c:pt idx="2872">
                  <c:v>42963.03356481481</c:v>
                </c:pt>
                <c:pt idx="2873">
                  <c:v>42963.033796296295</c:v>
                </c:pt>
                <c:pt idx="2874">
                  <c:v>42963.03402777778</c:v>
                </c:pt>
                <c:pt idx="2875">
                  <c:v>42963.034259259264</c:v>
                </c:pt>
                <c:pt idx="2876">
                  <c:v>42963.034490740734</c:v>
                </c:pt>
                <c:pt idx="2877">
                  <c:v>42963.034722222212</c:v>
                </c:pt>
                <c:pt idx="2878">
                  <c:v>42963.034953703704</c:v>
                </c:pt>
                <c:pt idx="2879">
                  <c:v>42963.035185185181</c:v>
                </c:pt>
                <c:pt idx="2880">
                  <c:v>42963.035416666658</c:v>
                </c:pt>
                <c:pt idx="2881">
                  <c:v>42963.035648148158</c:v>
                </c:pt>
                <c:pt idx="2882">
                  <c:v>42963.035879629628</c:v>
                </c:pt>
                <c:pt idx="2883">
                  <c:v>42963.036111111105</c:v>
                </c:pt>
                <c:pt idx="2884">
                  <c:v>42963.03634259259</c:v>
                </c:pt>
                <c:pt idx="2885">
                  <c:v>42963.036574074089</c:v>
                </c:pt>
                <c:pt idx="2886">
                  <c:v>42963.036805555559</c:v>
                </c:pt>
                <c:pt idx="2887">
                  <c:v>42963.037037037036</c:v>
                </c:pt>
                <c:pt idx="2888">
                  <c:v>42963.037268518521</c:v>
                </c:pt>
                <c:pt idx="2889">
                  <c:v>42963.037499999999</c:v>
                </c:pt>
                <c:pt idx="2890">
                  <c:v>42963.037731481476</c:v>
                </c:pt>
                <c:pt idx="2891">
                  <c:v>42963.037962962953</c:v>
                </c:pt>
                <c:pt idx="2892">
                  <c:v>42963.038194444453</c:v>
                </c:pt>
                <c:pt idx="2893">
                  <c:v>42963.038425925923</c:v>
                </c:pt>
                <c:pt idx="2894">
                  <c:v>42963.038657407415</c:v>
                </c:pt>
                <c:pt idx="2895">
                  <c:v>42963.038888888892</c:v>
                </c:pt>
                <c:pt idx="2896">
                  <c:v>42963.039120370362</c:v>
                </c:pt>
                <c:pt idx="2897">
                  <c:v>42963.039351851854</c:v>
                </c:pt>
                <c:pt idx="2898">
                  <c:v>42963.039583333324</c:v>
                </c:pt>
                <c:pt idx="2899">
                  <c:v>42963.039814814816</c:v>
                </c:pt>
                <c:pt idx="2900">
                  <c:v>42963.040046296293</c:v>
                </c:pt>
                <c:pt idx="2901">
                  <c:v>42963.040277777785</c:v>
                </c:pt>
                <c:pt idx="2902">
                  <c:v>42963.040509259263</c:v>
                </c:pt>
                <c:pt idx="2903">
                  <c:v>42963.040740740733</c:v>
                </c:pt>
                <c:pt idx="2904">
                  <c:v>42963.040972222232</c:v>
                </c:pt>
                <c:pt idx="2905">
                  <c:v>42963.041203703695</c:v>
                </c:pt>
                <c:pt idx="2906">
                  <c:v>42963.041435185187</c:v>
                </c:pt>
                <c:pt idx="2907">
                  <c:v>42963.041666666657</c:v>
                </c:pt>
                <c:pt idx="2908">
                  <c:v>42963.041898148156</c:v>
                </c:pt>
                <c:pt idx="2909">
                  <c:v>42963.042129629626</c:v>
                </c:pt>
                <c:pt idx="2910">
                  <c:v>42963.042361111104</c:v>
                </c:pt>
                <c:pt idx="2911">
                  <c:v>42963.042592592603</c:v>
                </c:pt>
                <c:pt idx="2912">
                  <c:v>42963.04282407408</c:v>
                </c:pt>
                <c:pt idx="2913">
                  <c:v>42963.043055555558</c:v>
                </c:pt>
                <c:pt idx="2914">
                  <c:v>42963.043287037035</c:v>
                </c:pt>
                <c:pt idx="2915">
                  <c:v>42963.043518518527</c:v>
                </c:pt>
                <c:pt idx="2916">
                  <c:v>42963.043749999997</c:v>
                </c:pt>
                <c:pt idx="2917">
                  <c:v>42963.043981481474</c:v>
                </c:pt>
                <c:pt idx="2918">
                  <c:v>42963.044212962974</c:v>
                </c:pt>
                <c:pt idx="2919">
                  <c:v>42963.044444444451</c:v>
                </c:pt>
                <c:pt idx="2920">
                  <c:v>42963.044675925936</c:v>
                </c:pt>
                <c:pt idx="2921">
                  <c:v>42963.044907407413</c:v>
                </c:pt>
                <c:pt idx="2922">
                  <c:v>42963.045138888891</c:v>
                </c:pt>
                <c:pt idx="2923">
                  <c:v>42963.045370370368</c:v>
                </c:pt>
                <c:pt idx="2924">
                  <c:v>42963.045601851845</c:v>
                </c:pt>
                <c:pt idx="2925">
                  <c:v>42963.04583333333</c:v>
                </c:pt>
                <c:pt idx="2926">
                  <c:v>42963.046064814815</c:v>
                </c:pt>
                <c:pt idx="2927">
                  <c:v>42963.046296296307</c:v>
                </c:pt>
                <c:pt idx="2928">
                  <c:v>42963.046527777784</c:v>
                </c:pt>
                <c:pt idx="2929">
                  <c:v>42963.046759259261</c:v>
                </c:pt>
                <c:pt idx="2930">
                  <c:v>42963.046990740739</c:v>
                </c:pt>
                <c:pt idx="2931">
                  <c:v>42963.047222222223</c:v>
                </c:pt>
                <c:pt idx="2932">
                  <c:v>42963.047453703693</c:v>
                </c:pt>
                <c:pt idx="2933">
                  <c:v>42963.047685185185</c:v>
                </c:pt>
                <c:pt idx="2934">
                  <c:v>42963.04791666667</c:v>
                </c:pt>
                <c:pt idx="2935">
                  <c:v>42963.048148148155</c:v>
                </c:pt>
                <c:pt idx="2936">
                  <c:v>42963.048379629632</c:v>
                </c:pt>
                <c:pt idx="2937">
                  <c:v>42963.048611111109</c:v>
                </c:pt>
                <c:pt idx="2938">
                  <c:v>42963.048842592601</c:v>
                </c:pt>
                <c:pt idx="2939">
                  <c:v>42963.049074074079</c:v>
                </c:pt>
                <c:pt idx="2940">
                  <c:v>42963.049305555556</c:v>
                </c:pt>
                <c:pt idx="2941">
                  <c:v>42963.049537037041</c:v>
                </c:pt>
                <c:pt idx="2942">
                  <c:v>42963.049768518511</c:v>
                </c:pt>
                <c:pt idx="2943">
                  <c:v>42963.05</c:v>
                </c:pt>
                <c:pt idx="2944">
                  <c:v>42963.050231481488</c:v>
                </c:pt>
                <c:pt idx="2945">
                  <c:v>42963.050462962965</c:v>
                </c:pt>
                <c:pt idx="2946">
                  <c:v>42963.05069444445</c:v>
                </c:pt>
                <c:pt idx="2947">
                  <c:v>42963.050925925934</c:v>
                </c:pt>
                <c:pt idx="2948">
                  <c:v>42963.051157407412</c:v>
                </c:pt>
                <c:pt idx="2949">
                  <c:v>42963.051388888889</c:v>
                </c:pt>
                <c:pt idx="2950">
                  <c:v>42963.051620370381</c:v>
                </c:pt>
                <c:pt idx="2951">
                  <c:v>42963.051851851851</c:v>
                </c:pt>
                <c:pt idx="2952">
                  <c:v>42963.052083333336</c:v>
                </c:pt>
                <c:pt idx="2953">
                  <c:v>42963.052314814813</c:v>
                </c:pt>
                <c:pt idx="2954">
                  <c:v>42963.052546296305</c:v>
                </c:pt>
                <c:pt idx="2955">
                  <c:v>42963.052777777782</c:v>
                </c:pt>
                <c:pt idx="2956">
                  <c:v>42963.05300925926</c:v>
                </c:pt>
                <c:pt idx="2957">
                  <c:v>42963.053240740737</c:v>
                </c:pt>
                <c:pt idx="2958">
                  <c:v>42963.053472222222</c:v>
                </c:pt>
                <c:pt idx="2959">
                  <c:v>42963.053703703699</c:v>
                </c:pt>
                <c:pt idx="2960">
                  <c:v>42963.053935185191</c:v>
                </c:pt>
                <c:pt idx="2961">
                  <c:v>42963.054166666661</c:v>
                </c:pt>
                <c:pt idx="2962">
                  <c:v>42963.054398148161</c:v>
                </c:pt>
                <c:pt idx="2963">
                  <c:v>42963.054629629631</c:v>
                </c:pt>
                <c:pt idx="2964">
                  <c:v>42963.054861111108</c:v>
                </c:pt>
                <c:pt idx="2965">
                  <c:v>42963.055092592593</c:v>
                </c:pt>
                <c:pt idx="2966">
                  <c:v>42963.055324074085</c:v>
                </c:pt>
                <c:pt idx="2967">
                  <c:v>42963.055555555562</c:v>
                </c:pt>
                <c:pt idx="2968">
                  <c:v>42963.055787037032</c:v>
                </c:pt>
                <c:pt idx="2969">
                  <c:v>42963.056018518524</c:v>
                </c:pt>
                <c:pt idx="2970">
                  <c:v>42963.056250000009</c:v>
                </c:pt>
                <c:pt idx="2971">
                  <c:v>42963.056481481479</c:v>
                </c:pt>
                <c:pt idx="2972">
                  <c:v>42963.056712962971</c:v>
                </c:pt>
                <c:pt idx="2973">
                  <c:v>42963.056944444448</c:v>
                </c:pt>
                <c:pt idx="2974">
                  <c:v>42963.057175925933</c:v>
                </c:pt>
                <c:pt idx="2975">
                  <c:v>42963.05740740741</c:v>
                </c:pt>
                <c:pt idx="2976">
                  <c:v>42963.057638888895</c:v>
                </c:pt>
                <c:pt idx="2977">
                  <c:v>42963.05787037038</c:v>
                </c:pt>
                <c:pt idx="2978">
                  <c:v>42963.05810185185</c:v>
                </c:pt>
                <c:pt idx="2979">
                  <c:v>42963.058333333342</c:v>
                </c:pt>
                <c:pt idx="2980">
                  <c:v>42963.058564814812</c:v>
                </c:pt>
                <c:pt idx="2981">
                  <c:v>42963.058796296304</c:v>
                </c:pt>
                <c:pt idx="2982">
                  <c:v>42963.059027777781</c:v>
                </c:pt>
                <c:pt idx="2983">
                  <c:v>42963.059259259266</c:v>
                </c:pt>
                <c:pt idx="2984">
                  <c:v>42963.059490740736</c:v>
                </c:pt>
                <c:pt idx="2985">
                  <c:v>42963.05972222222</c:v>
                </c:pt>
                <c:pt idx="2986">
                  <c:v>42963.059953703705</c:v>
                </c:pt>
                <c:pt idx="2987">
                  <c:v>42963.060185185175</c:v>
                </c:pt>
                <c:pt idx="2988">
                  <c:v>42963.06041666666</c:v>
                </c:pt>
                <c:pt idx="2989">
                  <c:v>42963.060648148152</c:v>
                </c:pt>
                <c:pt idx="2990">
                  <c:v>42963.060879629629</c:v>
                </c:pt>
                <c:pt idx="2991">
                  <c:v>42963.061111111107</c:v>
                </c:pt>
                <c:pt idx="2992">
                  <c:v>42963.061342592584</c:v>
                </c:pt>
                <c:pt idx="2993">
                  <c:v>42963.061574074083</c:v>
                </c:pt>
                <c:pt idx="2994">
                  <c:v>42963.061805555546</c:v>
                </c:pt>
                <c:pt idx="2995">
                  <c:v>42963.062037037038</c:v>
                </c:pt>
                <c:pt idx="2996">
                  <c:v>42963.062268518515</c:v>
                </c:pt>
                <c:pt idx="2997">
                  <c:v>42963.0625</c:v>
                </c:pt>
                <c:pt idx="2998">
                  <c:v>42963.062731481485</c:v>
                </c:pt>
                <c:pt idx="2999">
                  <c:v>42963.062962962955</c:v>
                </c:pt>
                <c:pt idx="3000">
                  <c:v>42963.063194444447</c:v>
                </c:pt>
                <c:pt idx="3001">
                  <c:v>42963.063425925924</c:v>
                </c:pt>
                <c:pt idx="3002">
                  <c:v>42963.063657407409</c:v>
                </c:pt>
                <c:pt idx="3003">
                  <c:v>42963.063888888886</c:v>
                </c:pt>
                <c:pt idx="3004">
                  <c:v>42963.064120370371</c:v>
                </c:pt>
                <c:pt idx="3005">
                  <c:v>42963.064351851855</c:v>
                </c:pt>
                <c:pt idx="3006">
                  <c:v>42963.064583333326</c:v>
                </c:pt>
                <c:pt idx="3007">
                  <c:v>42963.064814814818</c:v>
                </c:pt>
                <c:pt idx="3008">
                  <c:v>42963.065046296295</c:v>
                </c:pt>
                <c:pt idx="3009">
                  <c:v>42963.06527777778</c:v>
                </c:pt>
                <c:pt idx="3010">
                  <c:v>42963.065509259257</c:v>
                </c:pt>
                <c:pt idx="3011">
                  <c:v>42963.065740740727</c:v>
                </c:pt>
                <c:pt idx="3012">
                  <c:v>42963.065972222212</c:v>
                </c:pt>
                <c:pt idx="3013">
                  <c:v>42963.066203703704</c:v>
                </c:pt>
                <c:pt idx="3014">
                  <c:v>42963.066435185188</c:v>
                </c:pt>
                <c:pt idx="3015">
                  <c:v>42963.066666666658</c:v>
                </c:pt>
                <c:pt idx="3016">
                  <c:v>42963.066898148165</c:v>
                </c:pt>
                <c:pt idx="3017">
                  <c:v>42963.06712962962</c:v>
                </c:pt>
                <c:pt idx="3018">
                  <c:v>42963.067361111098</c:v>
                </c:pt>
                <c:pt idx="3019">
                  <c:v>42963.06759259259</c:v>
                </c:pt>
                <c:pt idx="3020">
                  <c:v>42963.067824074082</c:v>
                </c:pt>
                <c:pt idx="3021">
                  <c:v>42963.068055555559</c:v>
                </c:pt>
                <c:pt idx="3022">
                  <c:v>42963.068287037036</c:v>
                </c:pt>
                <c:pt idx="3023">
                  <c:v>42963.068518518528</c:v>
                </c:pt>
                <c:pt idx="3024">
                  <c:v>42963.068749999999</c:v>
                </c:pt>
                <c:pt idx="3025">
                  <c:v>42963.068981481476</c:v>
                </c:pt>
                <c:pt idx="3026">
                  <c:v>42963.069212962961</c:v>
                </c:pt>
                <c:pt idx="3027">
                  <c:v>42963.069444444445</c:v>
                </c:pt>
                <c:pt idx="3028">
                  <c:v>42963.069675925923</c:v>
                </c:pt>
                <c:pt idx="3029">
                  <c:v>42963.069907407407</c:v>
                </c:pt>
                <c:pt idx="3030">
                  <c:v>42963.070138888892</c:v>
                </c:pt>
                <c:pt idx="3031">
                  <c:v>42963.070370370369</c:v>
                </c:pt>
                <c:pt idx="3032">
                  <c:v>42963.070601851854</c:v>
                </c:pt>
                <c:pt idx="3033">
                  <c:v>42963.070833333331</c:v>
                </c:pt>
                <c:pt idx="3034">
                  <c:v>42963.071064814809</c:v>
                </c:pt>
                <c:pt idx="3035">
                  <c:v>42963.071296296293</c:v>
                </c:pt>
                <c:pt idx="3036">
                  <c:v>42963.071527777778</c:v>
                </c:pt>
                <c:pt idx="3037">
                  <c:v>42963.071759259255</c:v>
                </c:pt>
                <c:pt idx="3038">
                  <c:v>42963.071990740733</c:v>
                </c:pt>
                <c:pt idx="3039">
                  <c:v>42963.072222222232</c:v>
                </c:pt>
                <c:pt idx="3040">
                  <c:v>42963.072453703695</c:v>
                </c:pt>
                <c:pt idx="3041">
                  <c:v>42963.072685185187</c:v>
                </c:pt>
                <c:pt idx="3042">
                  <c:v>42963.072916666664</c:v>
                </c:pt>
                <c:pt idx="3043">
                  <c:v>42963.073148148149</c:v>
                </c:pt>
                <c:pt idx="3044">
                  <c:v>42963.073379629626</c:v>
                </c:pt>
                <c:pt idx="3045">
                  <c:v>42963.073611111104</c:v>
                </c:pt>
                <c:pt idx="3046">
                  <c:v>42963.073842592596</c:v>
                </c:pt>
                <c:pt idx="3047">
                  <c:v>42963.07407407408</c:v>
                </c:pt>
                <c:pt idx="3048">
                  <c:v>42963.074305555558</c:v>
                </c:pt>
                <c:pt idx="3049">
                  <c:v>42963.074537037042</c:v>
                </c:pt>
                <c:pt idx="3050">
                  <c:v>42963.07476851852</c:v>
                </c:pt>
                <c:pt idx="3051">
                  <c:v>42963.075000000004</c:v>
                </c:pt>
                <c:pt idx="3052">
                  <c:v>42963.075231481482</c:v>
                </c:pt>
                <c:pt idx="3053">
                  <c:v>42963.075462962959</c:v>
                </c:pt>
                <c:pt idx="3054">
                  <c:v>42963.075694444451</c:v>
                </c:pt>
                <c:pt idx="3055">
                  <c:v>42963.075925925928</c:v>
                </c:pt>
                <c:pt idx="3056">
                  <c:v>42963.076157407413</c:v>
                </c:pt>
                <c:pt idx="3057">
                  <c:v>42963.076388888891</c:v>
                </c:pt>
                <c:pt idx="3058">
                  <c:v>42963.076620370368</c:v>
                </c:pt>
                <c:pt idx="3059">
                  <c:v>42963.076851851853</c:v>
                </c:pt>
                <c:pt idx="3060">
                  <c:v>42963.077083333323</c:v>
                </c:pt>
                <c:pt idx="3061">
                  <c:v>42963.077314814815</c:v>
                </c:pt>
                <c:pt idx="3062">
                  <c:v>42963.077546296299</c:v>
                </c:pt>
                <c:pt idx="3063">
                  <c:v>42963.077777777777</c:v>
                </c:pt>
                <c:pt idx="3064">
                  <c:v>42963.078009259261</c:v>
                </c:pt>
                <c:pt idx="3065">
                  <c:v>42963.078240740739</c:v>
                </c:pt>
                <c:pt idx="3066">
                  <c:v>42963.078472222223</c:v>
                </c:pt>
                <c:pt idx="3067">
                  <c:v>42963.078703703693</c:v>
                </c:pt>
                <c:pt idx="3068">
                  <c:v>42963.078935185193</c:v>
                </c:pt>
                <c:pt idx="3069">
                  <c:v>42963.079166666663</c:v>
                </c:pt>
                <c:pt idx="3070">
                  <c:v>42963.079398148155</c:v>
                </c:pt>
                <c:pt idx="3071">
                  <c:v>42963.079629629625</c:v>
                </c:pt>
                <c:pt idx="3072">
                  <c:v>42963.079861111102</c:v>
                </c:pt>
                <c:pt idx="3073">
                  <c:v>42963.080092592601</c:v>
                </c:pt>
                <c:pt idx="3074">
                  <c:v>42963.080324074079</c:v>
                </c:pt>
                <c:pt idx="3075">
                  <c:v>42963.080555555563</c:v>
                </c:pt>
                <c:pt idx="3076">
                  <c:v>42963.080787037034</c:v>
                </c:pt>
                <c:pt idx="3077">
                  <c:v>42963.081018518518</c:v>
                </c:pt>
                <c:pt idx="3078">
                  <c:v>42963.081250000003</c:v>
                </c:pt>
                <c:pt idx="3079">
                  <c:v>42963.081481481473</c:v>
                </c:pt>
                <c:pt idx="3080">
                  <c:v>42963.081712962965</c:v>
                </c:pt>
                <c:pt idx="3081">
                  <c:v>42963.081944444442</c:v>
                </c:pt>
                <c:pt idx="3082">
                  <c:v>42963.082175925934</c:v>
                </c:pt>
                <c:pt idx="3083">
                  <c:v>42963.082407407412</c:v>
                </c:pt>
                <c:pt idx="3084">
                  <c:v>42963.082638888896</c:v>
                </c:pt>
                <c:pt idx="3085">
                  <c:v>42963.082870370388</c:v>
                </c:pt>
                <c:pt idx="3086">
                  <c:v>42963.083101851844</c:v>
                </c:pt>
                <c:pt idx="3087">
                  <c:v>42963.083333333336</c:v>
                </c:pt>
                <c:pt idx="3088">
                  <c:v>42963.083564814806</c:v>
                </c:pt>
                <c:pt idx="3089">
                  <c:v>42963.083796296298</c:v>
                </c:pt>
                <c:pt idx="3090">
                  <c:v>42963.084027777782</c:v>
                </c:pt>
                <c:pt idx="3091">
                  <c:v>42963.084259259267</c:v>
                </c:pt>
                <c:pt idx="3092">
                  <c:v>42963.084490740737</c:v>
                </c:pt>
                <c:pt idx="3093">
                  <c:v>42963.084722222222</c:v>
                </c:pt>
                <c:pt idx="3094">
                  <c:v>42963.084953703707</c:v>
                </c:pt>
                <c:pt idx="3095">
                  <c:v>42963.085185185184</c:v>
                </c:pt>
                <c:pt idx="3096">
                  <c:v>42963.085416666661</c:v>
                </c:pt>
                <c:pt idx="3097">
                  <c:v>42963.085648148153</c:v>
                </c:pt>
                <c:pt idx="3098">
                  <c:v>42963.085879629631</c:v>
                </c:pt>
                <c:pt idx="3099">
                  <c:v>42963.086111111108</c:v>
                </c:pt>
                <c:pt idx="3100">
                  <c:v>42963.086342592593</c:v>
                </c:pt>
                <c:pt idx="3101">
                  <c:v>42963.086574074092</c:v>
                </c:pt>
                <c:pt idx="3102">
                  <c:v>42963.086805555562</c:v>
                </c:pt>
                <c:pt idx="3103">
                  <c:v>42963.087037037039</c:v>
                </c:pt>
                <c:pt idx="3104">
                  <c:v>42963.087268518517</c:v>
                </c:pt>
                <c:pt idx="3105">
                  <c:v>42963.087500000001</c:v>
                </c:pt>
                <c:pt idx="3106">
                  <c:v>42963.087731481479</c:v>
                </c:pt>
                <c:pt idx="3107">
                  <c:v>42963.087962962964</c:v>
                </c:pt>
                <c:pt idx="3108">
                  <c:v>42963.088194444448</c:v>
                </c:pt>
                <c:pt idx="3109">
                  <c:v>42963.088425925933</c:v>
                </c:pt>
                <c:pt idx="3110">
                  <c:v>42963.088657407417</c:v>
                </c:pt>
                <c:pt idx="3111">
                  <c:v>42963.088888888895</c:v>
                </c:pt>
                <c:pt idx="3112">
                  <c:v>42963.089120370372</c:v>
                </c:pt>
                <c:pt idx="3113">
                  <c:v>42963.08935185185</c:v>
                </c:pt>
                <c:pt idx="3114">
                  <c:v>42963.089583333334</c:v>
                </c:pt>
                <c:pt idx="3115">
                  <c:v>42963.089814814812</c:v>
                </c:pt>
                <c:pt idx="3116">
                  <c:v>42963.090046296296</c:v>
                </c:pt>
                <c:pt idx="3117">
                  <c:v>42963.090277777781</c:v>
                </c:pt>
                <c:pt idx="3118">
                  <c:v>42963.090509259258</c:v>
                </c:pt>
                <c:pt idx="3119">
                  <c:v>42963.090740740729</c:v>
                </c:pt>
                <c:pt idx="3120">
                  <c:v>42963.09097222222</c:v>
                </c:pt>
                <c:pt idx="3121">
                  <c:v>42963.091203703698</c:v>
                </c:pt>
                <c:pt idx="3122">
                  <c:v>42963.091435185175</c:v>
                </c:pt>
                <c:pt idx="3123">
                  <c:v>42963.091666666653</c:v>
                </c:pt>
                <c:pt idx="3124">
                  <c:v>42963.091898148152</c:v>
                </c:pt>
                <c:pt idx="3125">
                  <c:v>42963.092129629622</c:v>
                </c:pt>
                <c:pt idx="3126">
                  <c:v>42963.092361111107</c:v>
                </c:pt>
                <c:pt idx="3127">
                  <c:v>42963.092592592591</c:v>
                </c:pt>
                <c:pt idx="3128">
                  <c:v>42963.092824074083</c:v>
                </c:pt>
                <c:pt idx="3129">
                  <c:v>42963.093055555546</c:v>
                </c:pt>
                <c:pt idx="3130">
                  <c:v>42963.093287037031</c:v>
                </c:pt>
                <c:pt idx="3131">
                  <c:v>42963.093518518515</c:v>
                </c:pt>
                <c:pt idx="3132">
                  <c:v>42963.093749999993</c:v>
                </c:pt>
                <c:pt idx="3133">
                  <c:v>42963.093981481477</c:v>
                </c:pt>
                <c:pt idx="3134">
                  <c:v>42963.094212962962</c:v>
                </c:pt>
                <c:pt idx="3135">
                  <c:v>42963.094444444447</c:v>
                </c:pt>
                <c:pt idx="3136">
                  <c:v>42963.094675925931</c:v>
                </c:pt>
                <c:pt idx="3137">
                  <c:v>42963.094907407409</c:v>
                </c:pt>
                <c:pt idx="3138">
                  <c:v>42963.095138888886</c:v>
                </c:pt>
                <c:pt idx="3139">
                  <c:v>42963.095370370371</c:v>
                </c:pt>
                <c:pt idx="3140">
                  <c:v>42963.095601851848</c:v>
                </c:pt>
                <c:pt idx="3141">
                  <c:v>42963.095833333326</c:v>
                </c:pt>
                <c:pt idx="3142">
                  <c:v>42963.09606481481</c:v>
                </c:pt>
                <c:pt idx="3143">
                  <c:v>42963.096296296302</c:v>
                </c:pt>
                <c:pt idx="3144">
                  <c:v>42963.09652777778</c:v>
                </c:pt>
                <c:pt idx="3145">
                  <c:v>42963.096759259257</c:v>
                </c:pt>
                <c:pt idx="3146">
                  <c:v>42963.096990740734</c:v>
                </c:pt>
                <c:pt idx="3147">
                  <c:v>42963.097222222212</c:v>
                </c:pt>
                <c:pt idx="3148">
                  <c:v>42963.097453703696</c:v>
                </c:pt>
                <c:pt idx="3149">
                  <c:v>42963.097685185181</c:v>
                </c:pt>
                <c:pt idx="3150">
                  <c:v>42963.097916666658</c:v>
                </c:pt>
                <c:pt idx="3151">
                  <c:v>42963.098148148158</c:v>
                </c:pt>
                <c:pt idx="3152">
                  <c:v>42963.098379629628</c:v>
                </c:pt>
                <c:pt idx="3153">
                  <c:v>42963.098611111105</c:v>
                </c:pt>
                <c:pt idx="3154">
                  <c:v>42963.09884259259</c:v>
                </c:pt>
                <c:pt idx="3155">
                  <c:v>42963.099074074082</c:v>
                </c:pt>
                <c:pt idx="3156">
                  <c:v>42963.099305555552</c:v>
                </c:pt>
                <c:pt idx="3157">
                  <c:v>42963.099537037036</c:v>
                </c:pt>
                <c:pt idx="3158">
                  <c:v>42963.099768518514</c:v>
                </c:pt>
                <c:pt idx="3159">
                  <c:v>42963.1</c:v>
                </c:pt>
                <c:pt idx="3160">
                  <c:v>42963.100231481483</c:v>
                </c:pt>
                <c:pt idx="3161">
                  <c:v>42963.100462962953</c:v>
                </c:pt>
                <c:pt idx="3162">
                  <c:v>42963.100694444453</c:v>
                </c:pt>
                <c:pt idx="3163">
                  <c:v>42963.100925925923</c:v>
                </c:pt>
                <c:pt idx="3164">
                  <c:v>42963.101157407407</c:v>
                </c:pt>
                <c:pt idx="3165">
                  <c:v>42963.101388888885</c:v>
                </c:pt>
                <c:pt idx="3166">
                  <c:v>42963.101620370362</c:v>
                </c:pt>
                <c:pt idx="3167">
                  <c:v>42963.101851851854</c:v>
                </c:pt>
                <c:pt idx="3168">
                  <c:v>42963.102083333324</c:v>
                </c:pt>
                <c:pt idx="3169">
                  <c:v>42963.102314814816</c:v>
                </c:pt>
                <c:pt idx="3170">
                  <c:v>42963.102546296293</c:v>
                </c:pt>
                <c:pt idx="3171">
                  <c:v>42963.102777777778</c:v>
                </c:pt>
                <c:pt idx="3172">
                  <c:v>42963.103009259255</c:v>
                </c:pt>
                <c:pt idx="3173">
                  <c:v>42963.103240740733</c:v>
                </c:pt>
                <c:pt idx="3174">
                  <c:v>42963.103472222225</c:v>
                </c:pt>
                <c:pt idx="3175">
                  <c:v>42963.103703703688</c:v>
                </c:pt>
                <c:pt idx="3176">
                  <c:v>42963.103935185187</c:v>
                </c:pt>
                <c:pt idx="3177">
                  <c:v>42963.104166666657</c:v>
                </c:pt>
                <c:pt idx="3178">
                  <c:v>42963.104398148156</c:v>
                </c:pt>
                <c:pt idx="3179">
                  <c:v>42963.104629629626</c:v>
                </c:pt>
                <c:pt idx="3180">
                  <c:v>42963.104861111104</c:v>
                </c:pt>
                <c:pt idx="3181">
                  <c:v>42963.105092592596</c:v>
                </c:pt>
                <c:pt idx="3182">
                  <c:v>42963.105324074073</c:v>
                </c:pt>
                <c:pt idx="3183">
                  <c:v>42963.105555555558</c:v>
                </c:pt>
                <c:pt idx="3184">
                  <c:v>42963.105787037028</c:v>
                </c:pt>
                <c:pt idx="3185">
                  <c:v>42963.106018518527</c:v>
                </c:pt>
                <c:pt idx="3186">
                  <c:v>42963.106250000004</c:v>
                </c:pt>
                <c:pt idx="3187">
                  <c:v>42963.106481481474</c:v>
                </c:pt>
                <c:pt idx="3188">
                  <c:v>42963.106712962966</c:v>
                </c:pt>
                <c:pt idx="3189">
                  <c:v>42963.106944444451</c:v>
                </c:pt>
                <c:pt idx="3190">
                  <c:v>42963.107175925928</c:v>
                </c:pt>
                <c:pt idx="3191">
                  <c:v>42963.107407407406</c:v>
                </c:pt>
                <c:pt idx="3192">
                  <c:v>42963.107638888891</c:v>
                </c:pt>
                <c:pt idx="3193">
                  <c:v>42963.107870370368</c:v>
                </c:pt>
                <c:pt idx="3194">
                  <c:v>42963.108101851845</c:v>
                </c:pt>
                <c:pt idx="3195">
                  <c:v>42963.10833333333</c:v>
                </c:pt>
                <c:pt idx="3196">
                  <c:v>42963.108564814815</c:v>
                </c:pt>
                <c:pt idx="3197">
                  <c:v>42963.108796296299</c:v>
                </c:pt>
                <c:pt idx="3198">
                  <c:v>42963.109027777777</c:v>
                </c:pt>
                <c:pt idx="3199">
                  <c:v>42963.109259259261</c:v>
                </c:pt>
                <c:pt idx="3200">
                  <c:v>42963.109490740731</c:v>
                </c:pt>
                <c:pt idx="3201">
                  <c:v>42963.109722222216</c:v>
                </c:pt>
                <c:pt idx="3202">
                  <c:v>42963.109953703693</c:v>
                </c:pt>
                <c:pt idx="3203">
                  <c:v>42963.110185185185</c:v>
                </c:pt>
                <c:pt idx="3204">
                  <c:v>42963.11041666667</c:v>
                </c:pt>
                <c:pt idx="3205">
                  <c:v>42963.110648148155</c:v>
                </c:pt>
                <c:pt idx="3206">
                  <c:v>42963.110879629632</c:v>
                </c:pt>
                <c:pt idx="3207">
                  <c:v>42963.111111111102</c:v>
                </c:pt>
                <c:pt idx="3208">
                  <c:v>42963.111342592594</c:v>
                </c:pt>
                <c:pt idx="3209">
                  <c:v>42963.111574074079</c:v>
                </c:pt>
                <c:pt idx="3210">
                  <c:v>42963.111805555556</c:v>
                </c:pt>
                <c:pt idx="3211">
                  <c:v>42963.112037037041</c:v>
                </c:pt>
                <c:pt idx="3212">
                  <c:v>42963.112268518518</c:v>
                </c:pt>
                <c:pt idx="3213">
                  <c:v>42963.112500000003</c:v>
                </c:pt>
                <c:pt idx="3214">
                  <c:v>42963.11273148148</c:v>
                </c:pt>
                <c:pt idx="3215">
                  <c:v>42963.112962962965</c:v>
                </c:pt>
                <c:pt idx="3216">
                  <c:v>42963.113194444442</c:v>
                </c:pt>
                <c:pt idx="3217">
                  <c:v>42963.113425925927</c:v>
                </c:pt>
                <c:pt idx="3218">
                  <c:v>42963.113657407412</c:v>
                </c:pt>
                <c:pt idx="3219">
                  <c:v>42963.113888888889</c:v>
                </c:pt>
                <c:pt idx="3220">
                  <c:v>42963.114120370381</c:v>
                </c:pt>
                <c:pt idx="3221">
                  <c:v>42963.114351851851</c:v>
                </c:pt>
                <c:pt idx="3222">
                  <c:v>42963.114583333336</c:v>
                </c:pt>
                <c:pt idx="3223">
                  <c:v>42963.114814814813</c:v>
                </c:pt>
                <c:pt idx="3224">
                  <c:v>42963.115046296298</c:v>
                </c:pt>
                <c:pt idx="3225">
                  <c:v>42963.115277777782</c:v>
                </c:pt>
                <c:pt idx="3226">
                  <c:v>42963.11550925926</c:v>
                </c:pt>
                <c:pt idx="3227">
                  <c:v>42963.11574074073</c:v>
                </c:pt>
                <c:pt idx="3228">
                  <c:v>42963.115972222222</c:v>
                </c:pt>
                <c:pt idx="3229">
                  <c:v>42963.116203703707</c:v>
                </c:pt>
                <c:pt idx="3230">
                  <c:v>42963.116435185191</c:v>
                </c:pt>
                <c:pt idx="3231">
                  <c:v>42963.116666666661</c:v>
                </c:pt>
                <c:pt idx="3232">
                  <c:v>42963.116898148161</c:v>
                </c:pt>
                <c:pt idx="3233">
                  <c:v>42963.117129629623</c:v>
                </c:pt>
                <c:pt idx="3234">
                  <c:v>42963.117361111101</c:v>
                </c:pt>
                <c:pt idx="3235">
                  <c:v>42963.117592592593</c:v>
                </c:pt>
                <c:pt idx="3236">
                  <c:v>42963.117824074085</c:v>
                </c:pt>
                <c:pt idx="3237">
                  <c:v>42963.118055555562</c:v>
                </c:pt>
                <c:pt idx="3238">
                  <c:v>42963.118287037039</c:v>
                </c:pt>
                <c:pt idx="3239">
                  <c:v>42963.118518518524</c:v>
                </c:pt>
                <c:pt idx="3240">
                  <c:v>42963.118750000001</c:v>
                </c:pt>
                <c:pt idx="3241">
                  <c:v>42963.118981481479</c:v>
                </c:pt>
                <c:pt idx="3242">
                  <c:v>42963.119212962971</c:v>
                </c:pt>
                <c:pt idx="3243">
                  <c:v>42963.119444444441</c:v>
                </c:pt>
                <c:pt idx="3244">
                  <c:v>42963.119675925933</c:v>
                </c:pt>
                <c:pt idx="3245">
                  <c:v>42963.11990740741</c:v>
                </c:pt>
                <c:pt idx="3246">
                  <c:v>42963.120138888888</c:v>
                </c:pt>
                <c:pt idx="3247">
                  <c:v>42963.120370370372</c:v>
                </c:pt>
                <c:pt idx="3248">
                  <c:v>42963.120601851842</c:v>
                </c:pt>
                <c:pt idx="3249">
                  <c:v>42963.120833333334</c:v>
                </c:pt>
                <c:pt idx="3250">
                  <c:v>42963.121064814797</c:v>
                </c:pt>
                <c:pt idx="3251">
                  <c:v>42963.121296296296</c:v>
                </c:pt>
                <c:pt idx="3252">
                  <c:v>42963.121527777774</c:v>
                </c:pt>
                <c:pt idx="3253">
                  <c:v>42963.121759259251</c:v>
                </c:pt>
                <c:pt idx="3254">
                  <c:v>42963.121990740729</c:v>
                </c:pt>
                <c:pt idx="3255">
                  <c:v>42963.12222222222</c:v>
                </c:pt>
                <c:pt idx="3256">
                  <c:v>42963.122453703698</c:v>
                </c:pt>
                <c:pt idx="3257">
                  <c:v>42963.122685185175</c:v>
                </c:pt>
                <c:pt idx="3258">
                  <c:v>42963.12291666666</c:v>
                </c:pt>
                <c:pt idx="3259">
                  <c:v>42963.123148148145</c:v>
                </c:pt>
                <c:pt idx="3260">
                  <c:v>42963.123379629622</c:v>
                </c:pt>
                <c:pt idx="3261">
                  <c:v>42963.123611111107</c:v>
                </c:pt>
                <c:pt idx="3262">
                  <c:v>42963.123842592584</c:v>
                </c:pt>
                <c:pt idx="3263">
                  <c:v>42963.124074074083</c:v>
                </c:pt>
                <c:pt idx="3264">
                  <c:v>42963.124305555546</c:v>
                </c:pt>
                <c:pt idx="3265">
                  <c:v>42963.124537037038</c:v>
                </c:pt>
                <c:pt idx="3266">
                  <c:v>42963.124768518508</c:v>
                </c:pt>
                <c:pt idx="3267">
                  <c:v>42963.124999999993</c:v>
                </c:pt>
                <c:pt idx="3268">
                  <c:v>42963.125231481485</c:v>
                </c:pt>
                <c:pt idx="3269">
                  <c:v>42963.125462962947</c:v>
                </c:pt>
                <c:pt idx="3270">
                  <c:v>42963.125694444447</c:v>
                </c:pt>
                <c:pt idx="3271">
                  <c:v>42963.125925925924</c:v>
                </c:pt>
                <c:pt idx="3272">
                  <c:v>42963.126157407409</c:v>
                </c:pt>
                <c:pt idx="3273">
                  <c:v>42963.126388888886</c:v>
                </c:pt>
                <c:pt idx="3274">
                  <c:v>42963.126620370371</c:v>
                </c:pt>
                <c:pt idx="3275">
                  <c:v>42963.126851851855</c:v>
                </c:pt>
                <c:pt idx="3276">
                  <c:v>42963.127083333318</c:v>
                </c:pt>
                <c:pt idx="3277">
                  <c:v>42963.12731481481</c:v>
                </c:pt>
                <c:pt idx="3278">
                  <c:v>42963.127546296295</c:v>
                </c:pt>
                <c:pt idx="3279">
                  <c:v>42963.127777777772</c:v>
                </c:pt>
                <c:pt idx="3280">
                  <c:v>42963.128009259257</c:v>
                </c:pt>
                <c:pt idx="3281">
                  <c:v>42963.128240740734</c:v>
                </c:pt>
                <c:pt idx="3282">
                  <c:v>42963.128472222212</c:v>
                </c:pt>
                <c:pt idx="3283">
                  <c:v>42963.128703703696</c:v>
                </c:pt>
                <c:pt idx="3284">
                  <c:v>42963.128935185188</c:v>
                </c:pt>
                <c:pt idx="3285">
                  <c:v>42963.129166666651</c:v>
                </c:pt>
                <c:pt idx="3286">
                  <c:v>42963.129398148158</c:v>
                </c:pt>
                <c:pt idx="3287">
                  <c:v>42963.12962962962</c:v>
                </c:pt>
                <c:pt idx="3288">
                  <c:v>42963.129861111098</c:v>
                </c:pt>
                <c:pt idx="3289">
                  <c:v>42963.13009259259</c:v>
                </c:pt>
                <c:pt idx="3290">
                  <c:v>42963.130324074082</c:v>
                </c:pt>
                <c:pt idx="3291">
                  <c:v>42963.130555555559</c:v>
                </c:pt>
                <c:pt idx="3292">
                  <c:v>42963.130787037029</c:v>
                </c:pt>
                <c:pt idx="3293">
                  <c:v>42963.131018518521</c:v>
                </c:pt>
                <c:pt idx="3294">
                  <c:v>42963.131249999999</c:v>
                </c:pt>
                <c:pt idx="3295">
                  <c:v>42963.131481481469</c:v>
                </c:pt>
                <c:pt idx="3296">
                  <c:v>42963.131712962953</c:v>
                </c:pt>
                <c:pt idx="3297">
                  <c:v>42963.131944444445</c:v>
                </c:pt>
                <c:pt idx="3298">
                  <c:v>42963.132175925923</c:v>
                </c:pt>
                <c:pt idx="3299">
                  <c:v>42963.132407407407</c:v>
                </c:pt>
                <c:pt idx="3300">
                  <c:v>42963.132638888892</c:v>
                </c:pt>
                <c:pt idx="3301">
                  <c:v>42963.132870370369</c:v>
                </c:pt>
                <c:pt idx="3302">
                  <c:v>42963.133101851847</c:v>
                </c:pt>
                <c:pt idx="3303">
                  <c:v>42963.133333333324</c:v>
                </c:pt>
                <c:pt idx="3304">
                  <c:v>42963.133564814809</c:v>
                </c:pt>
                <c:pt idx="3305">
                  <c:v>42963.133796296286</c:v>
                </c:pt>
                <c:pt idx="3306">
                  <c:v>42963.134027777778</c:v>
                </c:pt>
                <c:pt idx="3307">
                  <c:v>42963.134259259263</c:v>
                </c:pt>
                <c:pt idx="3308">
                  <c:v>42963.134490740733</c:v>
                </c:pt>
                <c:pt idx="3309">
                  <c:v>42963.134722222225</c:v>
                </c:pt>
                <c:pt idx="3310">
                  <c:v>42963.134953703695</c:v>
                </c:pt>
                <c:pt idx="3311">
                  <c:v>42963.13518518518</c:v>
                </c:pt>
                <c:pt idx="3312">
                  <c:v>42963.135416666657</c:v>
                </c:pt>
                <c:pt idx="3313">
                  <c:v>42963.135648148149</c:v>
                </c:pt>
                <c:pt idx="3314">
                  <c:v>42963.135879629626</c:v>
                </c:pt>
                <c:pt idx="3315">
                  <c:v>42963.136111111104</c:v>
                </c:pt>
                <c:pt idx="3316">
                  <c:v>42963.136342592596</c:v>
                </c:pt>
                <c:pt idx="3317">
                  <c:v>42963.13657407408</c:v>
                </c:pt>
                <c:pt idx="3318">
                  <c:v>42963.136805555558</c:v>
                </c:pt>
                <c:pt idx="3319">
                  <c:v>42963.137037037035</c:v>
                </c:pt>
                <c:pt idx="3320">
                  <c:v>42963.13726851852</c:v>
                </c:pt>
                <c:pt idx="3321">
                  <c:v>42963.137499999997</c:v>
                </c:pt>
                <c:pt idx="3322">
                  <c:v>42963.137731481474</c:v>
                </c:pt>
                <c:pt idx="3323">
                  <c:v>42963.137962962959</c:v>
                </c:pt>
                <c:pt idx="3324">
                  <c:v>42963.138194444451</c:v>
                </c:pt>
                <c:pt idx="3325">
                  <c:v>42963.138425925928</c:v>
                </c:pt>
                <c:pt idx="3326">
                  <c:v>42963.138657407413</c:v>
                </c:pt>
                <c:pt idx="3327">
                  <c:v>42963.138888888891</c:v>
                </c:pt>
                <c:pt idx="3328">
                  <c:v>42963.139120370361</c:v>
                </c:pt>
                <c:pt idx="3329">
                  <c:v>42963.139351851845</c:v>
                </c:pt>
                <c:pt idx="3330">
                  <c:v>42963.139583333323</c:v>
                </c:pt>
                <c:pt idx="3331">
                  <c:v>42963.139814814815</c:v>
                </c:pt>
                <c:pt idx="3332">
                  <c:v>42963.140046296299</c:v>
                </c:pt>
                <c:pt idx="3333">
                  <c:v>42963.140277777784</c:v>
                </c:pt>
                <c:pt idx="3334">
                  <c:v>42963.140509259261</c:v>
                </c:pt>
                <c:pt idx="3335">
                  <c:v>42963.140740740731</c:v>
                </c:pt>
                <c:pt idx="3336">
                  <c:v>42963.140972222223</c:v>
                </c:pt>
                <c:pt idx="3337">
                  <c:v>42963.141203703693</c:v>
                </c:pt>
                <c:pt idx="3338">
                  <c:v>42963.141435185185</c:v>
                </c:pt>
                <c:pt idx="3339">
                  <c:v>42963.141666666663</c:v>
                </c:pt>
                <c:pt idx="3340">
                  <c:v>42963.141898148155</c:v>
                </c:pt>
                <c:pt idx="3341">
                  <c:v>42963.142129629625</c:v>
                </c:pt>
                <c:pt idx="3342">
                  <c:v>42963.142361111102</c:v>
                </c:pt>
                <c:pt idx="3343">
                  <c:v>42963.142592592601</c:v>
                </c:pt>
                <c:pt idx="3344">
                  <c:v>42963.142824074079</c:v>
                </c:pt>
                <c:pt idx="3345">
                  <c:v>42963.143055555556</c:v>
                </c:pt>
                <c:pt idx="3346">
                  <c:v>42963.143287037034</c:v>
                </c:pt>
                <c:pt idx="3347">
                  <c:v>42963.143518518518</c:v>
                </c:pt>
                <c:pt idx="3348">
                  <c:v>42963.143749999996</c:v>
                </c:pt>
                <c:pt idx="3349">
                  <c:v>42963.143981481473</c:v>
                </c:pt>
                <c:pt idx="3350">
                  <c:v>42963.144212962972</c:v>
                </c:pt>
                <c:pt idx="3351">
                  <c:v>42963.144444444442</c:v>
                </c:pt>
                <c:pt idx="3352">
                  <c:v>42963.144675925934</c:v>
                </c:pt>
                <c:pt idx="3353">
                  <c:v>42963.144907407412</c:v>
                </c:pt>
                <c:pt idx="3354">
                  <c:v>42963.145138888889</c:v>
                </c:pt>
                <c:pt idx="3355">
                  <c:v>42963.145370370381</c:v>
                </c:pt>
                <c:pt idx="3356">
                  <c:v>42963.145601851844</c:v>
                </c:pt>
                <c:pt idx="3357">
                  <c:v>42963.145833333336</c:v>
                </c:pt>
                <c:pt idx="3358">
                  <c:v>42963.146064814806</c:v>
                </c:pt>
                <c:pt idx="3359">
                  <c:v>42963.146296296305</c:v>
                </c:pt>
                <c:pt idx="3360">
                  <c:v>42963.146527777782</c:v>
                </c:pt>
                <c:pt idx="3361">
                  <c:v>42963.14675925926</c:v>
                </c:pt>
                <c:pt idx="3362">
                  <c:v>42963.146990740737</c:v>
                </c:pt>
                <c:pt idx="3363">
                  <c:v>42963.147222222222</c:v>
                </c:pt>
                <c:pt idx="3364">
                  <c:v>42963.147453703699</c:v>
                </c:pt>
                <c:pt idx="3365">
                  <c:v>42963.147685185184</c:v>
                </c:pt>
                <c:pt idx="3366">
                  <c:v>42963.147916666661</c:v>
                </c:pt>
                <c:pt idx="3367">
                  <c:v>42963.148148148153</c:v>
                </c:pt>
                <c:pt idx="3368">
                  <c:v>42963.148379629631</c:v>
                </c:pt>
                <c:pt idx="3369">
                  <c:v>42963.148611111108</c:v>
                </c:pt>
                <c:pt idx="3370">
                  <c:v>42963.148842592593</c:v>
                </c:pt>
                <c:pt idx="3371">
                  <c:v>42963.149074074085</c:v>
                </c:pt>
                <c:pt idx="3372">
                  <c:v>42963.149305555555</c:v>
                </c:pt>
                <c:pt idx="3373">
                  <c:v>42963.149537037039</c:v>
                </c:pt>
                <c:pt idx="3374">
                  <c:v>42963.14976851851</c:v>
                </c:pt>
                <c:pt idx="3375">
                  <c:v>42963.15</c:v>
                </c:pt>
                <c:pt idx="3376">
                  <c:v>42963.150231481486</c:v>
                </c:pt>
                <c:pt idx="3377">
                  <c:v>42963.150462962964</c:v>
                </c:pt>
                <c:pt idx="3378">
                  <c:v>42963.150694444448</c:v>
                </c:pt>
                <c:pt idx="3379">
                  <c:v>42963.150925925933</c:v>
                </c:pt>
                <c:pt idx="3380">
                  <c:v>42963.15115740741</c:v>
                </c:pt>
                <c:pt idx="3381">
                  <c:v>42963.151388888888</c:v>
                </c:pt>
                <c:pt idx="3382">
                  <c:v>42963.151620370372</c:v>
                </c:pt>
                <c:pt idx="3383">
                  <c:v>42963.15185185185</c:v>
                </c:pt>
                <c:pt idx="3384">
                  <c:v>42963.152083333334</c:v>
                </c:pt>
                <c:pt idx="3385">
                  <c:v>42963.152314814812</c:v>
                </c:pt>
                <c:pt idx="3386">
                  <c:v>42963.152546296304</c:v>
                </c:pt>
                <c:pt idx="3387">
                  <c:v>42963.152777777781</c:v>
                </c:pt>
                <c:pt idx="3388">
                  <c:v>42963.153009259258</c:v>
                </c:pt>
                <c:pt idx="3389">
                  <c:v>42963.153240740736</c:v>
                </c:pt>
                <c:pt idx="3390">
                  <c:v>42963.15347222222</c:v>
                </c:pt>
                <c:pt idx="3391">
                  <c:v>42963.153703703698</c:v>
                </c:pt>
                <c:pt idx="3392">
                  <c:v>42963.153935185182</c:v>
                </c:pt>
                <c:pt idx="3393">
                  <c:v>42963.15416666666</c:v>
                </c:pt>
                <c:pt idx="3394">
                  <c:v>42963.154398148159</c:v>
                </c:pt>
                <c:pt idx="3395">
                  <c:v>42963.154629629629</c:v>
                </c:pt>
                <c:pt idx="3396">
                  <c:v>42963.154861111114</c:v>
                </c:pt>
                <c:pt idx="3397">
                  <c:v>42963.155092592591</c:v>
                </c:pt>
                <c:pt idx="3398">
                  <c:v>42963.155324074083</c:v>
                </c:pt>
                <c:pt idx="3399">
                  <c:v>42963.155555555553</c:v>
                </c:pt>
                <c:pt idx="3400">
                  <c:v>42963.155787037031</c:v>
                </c:pt>
                <c:pt idx="3401">
                  <c:v>42963.156018518523</c:v>
                </c:pt>
                <c:pt idx="3402">
                  <c:v>42963.156250000007</c:v>
                </c:pt>
                <c:pt idx="3403">
                  <c:v>42963.156481481485</c:v>
                </c:pt>
                <c:pt idx="3404">
                  <c:v>42963.156712962962</c:v>
                </c:pt>
                <c:pt idx="3405">
                  <c:v>42963.156944444454</c:v>
                </c:pt>
                <c:pt idx="3406">
                  <c:v>42963.157175925931</c:v>
                </c:pt>
                <c:pt idx="3407">
                  <c:v>42963.157407407409</c:v>
                </c:pt>
                <c:pt idx="3408">
                  <c:v>42963.157638888893</c:v>
                </c:pt>
                <c:pt idx="3409">
                  <c:v>42963.157870370378</c:v>
                </c:pt>
                <c:pt idx="3410">
                  <c:v>42963.158101851855</c:v>
                </c:pt>
                <c:pt idx="3411">
                  <c:v>42963.158333333333</c:v>
                </c:pt>
                <c:pt idx="3412">
                  <c:v>42963.158564814818</c:v>
                </c:pt>
                <c:pt idx="3413">
                  <c:v>42963.158796296302</c:v>
                </c:pt>
                <c:pt idx="3414">
                  <c:v>42963.15902777778</c:v>
                </c:pt>
                <c:pt idx="3415">
                  <c:v>42963.159259259264</c:v>
                </c:pt>
                <c:pt idx="3416">
                  <c:v>42963.159490740734</c:v>
                </c:pt>
                <c:pt idx="3417">
                  <c:v>42963.159722222212</c:v>
                </c:pt>
                <c:pt idx="3418">
                  <c:v>42963.159953703704</c:v>
                </c:pt>
                <c:pt idx="3419">
                  <c:v>42963.160185185181</c:v>
                </c:pt>
                <c:pt idx="3420">
                  <c:v>42963.160416666658</c:v>
                </c:pt>
                <c:pt idx="3421">
                  <c:v>42963.160648148158</c:v>
                </c:pt>
                <c:pt idx="3422">
                  <c:v>42963.160879629628</c:v>
                </c:pt>
                <c:pt idx="3423">
                  <c:v>42963.161111111098</c:v>
                </c:pt>
                <c:pt idx="3424">
                  <c:v>42963.161342592583</c:v>
                </c:pt>
                <c:pt idx="3425">
                  <c:v>42963.161574074082</c:v>
                </c:pt>
                <c:pt idx="3426">
                  <c:v>42963.161805555552</c:v>
                </c:pt>
                <c:pt idx="3427">
                  <c:v>42963.162037037036</c:v>
                </c:pt>
                <c:pt idx="3428">
                  <c:v>42963.162268518521</c:v>
                </c:pt>
                <c:pt idx="3429">
                  <c:v>42963.162499999999</c:v>
                </c:pt>
                <c:pt idx="3430">
                  <c:v>42963.162731481476</c:v>
                </c:pt>
                <c:pt idx="3431">
                  <c:v>42963.162962962953</c:v>
                </c:pt>
                <c:pt idx="3432">
                  <c:v>42963.163194444445</c:v>
                </c:pt>
                <c:pt idx="3433">
                  <c:v>42963.163425925915</c:v>
                </c:pt>
                <c:pt idx="3434">
                  <c:v>42963.163657407407</c:v>
                </c:pt>
                <c:pt idx="3435">
                  <c:v>42963.163888888885</c:v>
                </c:pt>
                <c:pt idx="3436">
                  <c:v>42963.164120370362</c:v>
                </c:pt>
                <c:pt idx="3437">
                  <c:v>42963.164351851854</c:v>
                </c:pt>
                <c:pt idx="3438">
                  <c:v>42963.164583333324</c:v>
                </c:pt>
                <c:pt idx="3439">
                  <c:v>42963.164814814816</c:v>
                </c:pt>
                <c:pt idx="3440">
                  <c:v>42963.165046296286</c:v>
                </c:pt>
                <c:pt idx="3441">
                  <c:v>42963.165277777778</c:v>
                </c:pt>
                <c:pt idx="3442">
                  <c:v>42963.165509259255</c:v>
                </c:pt>
                <c:pt idx="3443">
                  <c:v>42963.165740740726</c:v>
                </c:pt>
                <c:pt idx="3444">
                  <c:v>42963.165972222225</c:v>
                </c:pt>
                <c:pt idx="3445">
                  <c:v>42963.166203703695</c:v>
                </c:pt>
                <c:pt idx="3446">
                  <c:v>42963.166435185187</c:v>
                </c:pt>
                <c:pt idx="3447">
                  <c:v>42963.166666666657</c:v>
                </c:pt>
                <c:pt idx="3448">
                  <c:v>42963.166898148156</c:v>
                </c:pt>
                <c:pt idx="3449">
                  <c:v>42963.167129629619</c:v>
                </c:pt>
                <c:pt idx="3450">
                  <c:v>42963.167361111096</c:v>
                </c:pt>
                <c:pt idx="3451">
                  <c:v>42963.167592592596</c:v>
                </c:pt>
                <c:pt idx="3452">
                  <c:v>42963.167824074073</c:v>
                </c:pt>
                <c:pt idx="3453">
                  <c:v>42963.168055555558</c:v>
                </c:pt>
                <c:pt idx="3454">
                  <c:v>42963.168287037035</c:v>
                </c:pt>
                <c:pt idx="3455">
                  <c:v>42963.168518518527</c:v>
                </c:pt>
                <c:pt idx="3456">
                  <c:v>42963.168749999997</c:v>
                </c:pt>
                <c:pt idx="3457">
                  <c:v>42963.168981481474</c:v>
                </c:pt>
                <c:pt idx="3458">
                  <c:v>42963.169212962966</c:v>
                </c:pt>
                <c:pt idx="3459">
                  <c:v>42963.169444444444</c:v>
                </c:pt>
                <c:pt idx="3460">
                  <c:v>42963.169675925928</c:v>
                </c:pt>
                <c:pt idx="3461">
                  <c:v>42963.169907407406</c:v>
                </c:pt>
                <c:pt idx="3462">
                  <c:v>42963.170138888891</c:v>
                </c:pt>
                <c:pt idx="3463">
                  <c:v>42963.170370370368</c:v>
                </c:pt>
                <c:pt idx="3464">
                  <c:v>42963.170601851845</c:v>
                </c:pt>
                <c:pt idx="3465">
                  <c:v>42963.17083333333</c:v>
                </c:pt>
                <c:pt idx="3466">
                  <c:v>42963.171064814807</c:v>
                </c:pt>
                <c:pt idx="3467">
                  <c:v>42963.171296296299</c:v>
                </c:pt>
                <c:pt idx="3468">
                  <c:v>42963.171527777777</c:v>
                </c:pt>
                <c:pt idx="3469">
                  <c:v>42963.171759259254</c:v>
                </c:pt>
                <c:pt idx="3470">
                  <c:v>42963.171990740731</c:v>
                </c:pt>
                <c:pt idx="3471">
                  <c:v>42963.172222222223</c:v>
                </c:pt>
                <c:pt idx="3472">
                  <c:v>42963.172453703693</c:v>
                </c:pt>
                <c:pt idx="3473">
                  <c:v>42963.172685185185</c:v>
                </c:pt>
                <c:pt idx="3474">
                  <c:v>42963.17291666667</c:v>
                </c:pt>
                <c:pt idx="3475">
                  <c:v>42963.173148148147</c:v>
                </c:pt>
                <c:pt idx="3476">
                  <c:v>42963.173379629625</c:v>
                </c:pt>
                <c:pt idx="3477">
                  <c:v>42963.173611111102</c:v>
                </c:pt>
                <c:pt idx="3478">
                  <c:v>42963.173842592594</c:v>
                </c:pt>
                <c:pt idx="3479">
                  <c:v>42963.174074074079</c:v>
                </c:pt>
                <c:pt idx="3480">
                  <c:v>42963.174305555556</c:v>
                </c:pt>
                <c:pt idx="3481">
                  <c:v>42963.174537037041</c:v>
                </c:pt>
                <c:pt idx="3482">
                  <c:v>42963.174768518511</c:v>
                </c:pt>
                <c:pt idx="3483">
                  <c:v>42963.174999999996</c:v>
                </c:pt>
                <c:pt idx="3484">
                  <c:v>42963.17523148148</c:v>
                </c:pt>
                <c:pt idx="3485">
                  <c:v>42963.175462962958</c:v>
                </c:pt>
                <c:pt idx="3486">
                  <c:v>42963.175694444442</c:v>
                </c:pt>
                <c:pt idx="3487">
                  <c:v>42963.175925925927</c:v>
                </c:pt>
                <c:pt idx="3488">
                  <c:v>42963.176157407412</c:v>
                </c:pt>
                <c:pt idx="3489">
                  <c:v>42963.176388888889</c:v>
                </c:pt>
                <c:pt idx="3490">
                  <c:v>42963.176620370381</c:v>
                </c:pt>
                <c:pt idx="3491">
                  <c:v>42963.176851851851</c:v>
                </c:pt>
                <c:pt idx="3492">
                  <c:v>42963.177083333328</c:v>
                </c:pt>
                <c:pt idx="3493">
                  <c:v>42963.177314814806</c:v>
                </c:pt>
                <c:pt idx="3494">
                  <c:v>42963.177546296298</c:v>
                </c:pt>
                <c:pt idx="3495">
                  <c:v>42963.177777777775</c:v>
                </c:pt>
                <c:pt idx="3496">
                  <c:v>42963.17800925926</c:v>
                </c:pt>
                <c:pt idx="3497">
                  <c:v>42963.178240740737</c:v>
                </c:pt>
                <c:pt idx="3498">
                  <c:v>42963.178472222222</c:v>
                </c:pt>
                <c:pt idx="3499">
                  <c:v>42963.178703703699</c:v>
                </c:pt>
                <c:pt idx="3500">
                  <c:v>42963.178935185191</c:v>
                </c:pt>
                <c:pt idx="3501">
                  <c:v>42963.179166666654</c:v>
                </c:pt>
                <c:pt idx="3502">
                  <c:v>42963.179398148153</c:v>
                </c:pt>
                <c:pt idx="3503">
                  <c:v>42963.179629629623</c:v>
                </c:pt>
                <c:pt idx="3504">
                  <c:v>42963.179861111101</c:v>
                </c:pt>
                <c:pt idx="3505">
                  <c:v>42963.180092592593</c:v>
                </c:pt>
                <c:pt idx="3506">
                  <c:v>42963.180324074085</c:v>
                </c:pt>
                <c:pt idx="3507">
                  <c:v>42963.180555555562</c:v>
                </c:pt>
                <c:pt idx="3508">
                  <c:v>42963.180787037032</c:v>
                </c:pt>
                <c:pt idx="3509">
                  <c:v>42963.181018518517</c:v>
                </c:pt>
                <c:pt idx="3510">
                  <c:v>42963.181250000001</c:v>
                </c:pt>
                <c:pt idx="3511">
                  <c:v>42963.181481481472</c:v>
                </c:pt>
                <c:pt idx="3512">
                  <c:v>42963.181712962964</c:v>
                </c:pt>
                <c:pt idx="3513">
                  <c:v>42963.181944444441</c:v>
                </c:pt>
                <c:pt idx="3514">
                  <c:v>42963.182175925933</c:v>
                </c:pt>
                <c:pt idx="3515">
                  <c:v>42963.18240740741</c:v>
                </c:pt>
                <c:pt idx="3516">
                  <c:v>42963.182638888895</c:v>
                </c:pt>
                <c:pt idx="3517">
                  <c:v>42963.18287037038</c:v>
                </c:pt>
                <c:pt idx="3518">
                  <c:v>42963.183101851842</c:v>
                </c:pt>
                <c:pt idx="3519">
                  <c:v>42963.183333333334</c:v>
                </c:pt>
                <c:pt idx="3520">
                  <c:v>42963.183564814804</c:v>
                </c:pt>
                <c:pt idx="3521">
                  <c:v>42963.183796296296</c:v>
                </c:pt>
                <c:pt idx="3522">
                  <c:v>42963.184027777781</c:v>
                </c:pt>
                <c:pt idx="3523">
                  <c:v>42963.184259259266</c:v>
                </c:pt>
                <c:pt idx="3524">
                  <c:v>42963.184490740736</c:v>
                </c:pt>
                <c:pt idx="3525">
                  <c:v>42963.18472222222</c:v>
                </c:pt>
                <c:pt idx="3526">
                  <c:v>42963.184953703705</c:v>
                </c:pt>
                <c:pt idx="3527">
                  <c:v>42963.185185185175</c:v>
                </c:pt>
                <c:pt idx="3528">
                  <c:v>42963.18541666666</c:v>
                </c:pt>
                <c:pt idx="3529">
                  <c:v>42963.185648148152</c:v>
                </c:pt>
                <c:pt idx="3530">
                  <c:v>42963.185879629629</c:v>
                </c:pt>
                <c:pt idx="3531">
                  <c:v>42963.186111111114</c:v>
                </c:pt>
                <c:pt idx="3532">
                  <c:v>42963.186342592591</c:v>
                </c:pt>
                <c:pt idx="3533">
                  <c:v>42963.18657407409</c:v>
                </c:pt>
                <c:pt idx="3534">
                  <c:v>42963.186805555553</c:v>
                </c:pt>
                <c:pt idx="3535">
                  <c:v>42963.187037037038</c:v>
                </c:pt>
                <c:pt idx="3536">
                  <c:v>42963.187268518515</c:v>
                </c:pt>
                <c:pt idx="3537">
                  <c:v>42963.1875</c:v>
                </c:pt>
                <c:pt idx="3538">
                  <c:v>42963.187731481485</c:v>
                </c:pt>
                <c:pt idx="3539">
                  <c:v>42963.187962962955</c:v>
                </c:pt>
                <c:pt idx="3540">
                  <c:v>42963.188194444454</c:v>
                </c:pt>
                <c:pt idx="3541">
                  <c:v>42963.188425925931</c:v>
                </c:pt>
                <c:pt idx="3542">
                  <c:v>42963.188657407416</c:v>
                </c:pt>
                <c:pt idx="3543">
                  <c:v>42963.188888888893</c:v>
                </c:pt>
                <c:pt idx="3544">
                  <c:v>42963.189120370371</c:v>
                </c:pt>
                <c:pt idx="3545">
                  <c:v>42963.189351851855</c:v>
                </c:pt>
                <c:pt idx="3546">
                  <c:v>42963.189583333326</c:v>
                </c:pt>
                <c:pt idx="3547">
                  <c:v>42963.189814814818</c:v>
                </c:pt>
                <c:pt idx="3548">
                  <c:v>42963.190046296295</c:v>
                </c:pt>
                <c:pt idx="3549">
                  <c:v>42963.19027777778</c:v>
                </c:pt>
                <c:pt idx="3550">
                  <c:v>42963.190509259257</c:v>
                </c:pt>
                <c:pt idx="3551">
                  <c:v>42963.190740740727</c:v>
                </c:pt>
                <c:pt idx="3552">
                  <c:v>42963.190972222212</c:v>
                </c:pt>
                <c:pt idx="3553">
                  <c:v>42963.191203703696</c:v>
                </c:pt>
                <c:pt idx="3554">
                  <c:v>42963.191435185181</c:v>
                </c:pt>
                <c:pt idx="3555">
                  <c:v>42963.191666666651</c:v>
                </c:pt>
                <c:pt idx="3556">
                  <c:v>42963.191898148158</c:v>
                </c:pt>
                <c:pt idx="3557">
                  <c:v>42963.19212962962</c:v>
                </c:pt>
                <c:pt idx="3558">
                  <c:v>42963.192361111098</c:v>
                </c:pt>
                <c:pt idx="3559">
                  <c:v>42963.19259259259</c:v>
                </c:pt>
                <c:pt idx="3560">
                  <c:v>42963.192824074082</c:v>
                </c:pt>
                <c:pt idx="3561">
                  <c:v>42963.193055555552</c:v>
                </c:pt>
                <c:pt idx="3562">
                  <c:v>42963.193287037029</c:v>
                </c:pt>
                <c:pt idx="3563">
                  <c:v>42963.193518518521</c:v>
                </c:pt>
                <c:pt idx="3564">
                  <c:v>42963.193749999991</c:v>
                </c:pt>
                <c:pt idx="3565">
                  <c:v>42963.193981481469</c:v>
                </c:pt>
                <c:pt idx="3566">
                  <c:v>42963.194212962961</c:v>
                </c:pt>
                <c:pt idx="3567">
                  <c:v>42963.194444444445</c:v>
                </c:pt>
                <c:pt idx="3568">
                  <c:v>42963.194675925923</c:v>
                </c:pt>
                <c:pt idx="3569">
                  <c:v>42963.194907407407</c:v>
                </c:pt>
                <c:pt idx="3570">
                  <c:v>42963.195138888885</c:v>
                </c:pt>
                <c:pt idx="3571">
                  <c:v>42963.195370370362</c:v>
                </c:pt>
                <c:pt idx="3572">
                  <c:v>42963.195601851847</c:v>
                </c:pt>
                <c:pt idx="3573">
                  <c:v>42963.195833333324</c:v>
                </c:pt>
                <c:pt idx="3574">
                  <c:v>42963.196064814809</c:v>
                </c:pt>
                <c:pt idx="3575">
                  <c:v>42963.196296296293</c:v>
                </c:pt>
                <c:pt idx="3576">
                  <c:v>42963.196527777778</c:v>
                </c:pt>
                <c:pt idx="3577">
                  <c:v>42963.196759259255</c:v>
                </c:pt>
                <c:pt idx="3578">
                  <c:v>42963.196990740733</c:v>
                </c:pt>
                <c:pt idx="3579">
                  <c:v>42963.197222222225</c:v>
                </c:pt>
                <c:pt idx="3580">
                  <c:v>42963.197453703688</c:v>
                </c:pt>
                <c:pt idx="3581">
                  <c:v>42963.19768518518</c:v>
                </c:pt>
                <c:pt idx="3582">
                  <c:v>42963.197916666657</c:v>
                </c:pt>
                <c:pt idx="3583">
                  <c:v>42963.198148148149</c:v>
                </c:pt>
                <c:pt idx="3584">
                  <c:v>42963.198379629626</c:v>
                </c:pt>
                <c:pt idx="3585">
                  <c:v>42963.198611111104</c:v>
                </c:pt>
                <c:pt idx="3586">
                  <c:v>42963.198842592596</c:v>
                </c:pt>
                <c:pt idx="3587">
                  <c:v>42963.199074074073</c:v>
                </c:pt>
                <c:pt idx="3588">
                  <c:v>42963.19930555555</c:v>
                </c:pt>
                <c:pt idx="3589">
                  <c:v>42963.199537037035</c:v>
                </c:pt>
                <c:pt idx="3590">
                  <c:v>42963.199768518512</c:v>
                </c:pt>
                <c:pt idx="3591">
                  <c:v>42963.199999999997</c:v>
                </c:pt>
                <c:pt idx="3592">
                  <c:v>42963.200231481482</c:v>
                </c:pt>
                <c:pt idx="3593">
                  <c:v>42963.200462962959</c:v>
                </c:pt>
                <c:pt idx="3594">
                  <c:v>42963.200694444451</c:v>
                </c:pt>
                <c:pt idx="3595">
                  <c:v>42963.200925925928</c:v>
                </c:pt>
                <c:pt idx="3596">
                  <c:v>42963.201157407406</c:v>
                </c:pt>
                <c:pt idx="3597">
                  <c:v>42963.201388888883</c:v>
                </c:pt>
                <c:pt idx="3598">
                  <c:v>42963.201620370361</c:v>
                </c:pt>
                <c:pt idx="3599">
                  <c:v>42963.201851851845</c:v>
                </c:pt>
                <c:pt idx="3600">
                  <c:v>42963.202083333323</c:v>
                </c:pt>
                <c:pt idx="3601">
                  <c:v>42963.202314814815</c:v>
                </c:pt>
                <c:pt idx="3602">
                  <c:v>42963.202546296299</c:v>
                </c:pt>
                <c:pt idx="3603">
                  <c:v>42963.202777777777</c:v>
                </c:pt>
                <c:pt idx="3604">
                  <c:v>42963.203009259254</c:v>
                </c:pt>
                <c:pt idx="3605">
                  <c:v>42963.203240740731</c:v>
                </c:pt>
                <c:pt idx="3606">
                  <c:v>42963.203472222216</c:v>
                </c:pt>
                <c:pt idx="3607">
                  <c:v>42963.203703703686</c:v>
                </c:pt>
                <c:pt idx="3608">
                  <c:v>42963.203935185185</c:v>
                </c:pt>
                <c:pt idx="3609">
                  <c:v>42963.204166666663</c:v>
                </c:pt>
                <c:pt idx="3610">
                  <c:v>42963.204398148155</c:v>
                </c:pt>
                <c:pt idx="3611">
                  <c:v>42963.204629629625</c:v>
                </c:pt>
                <c:pt idx="3612">
                  <c:v>42963.204861111102</c:v>
                </c:pt>
                <c:pt idx="3613">
                  <c:v>42963.205092592594</c:v>
                </c:pt>
                <c:pt idx="3614">
                  <c:v>42963.205324074072</c:v>
                </c:pt>
                <c:pt idx="3615">
                  <c:v>42963.205555555556</c:v>
                </c:pt>
                <c:pt idx="3616">
                  <c:v>42963.205787037026</c:v>
                </c:pt>
                <c:pt idx="3617">
                  <c:v>42963.206018518518</c:v>
                </c:pt>
                <c:pt idx="3618">
                  <c:v>42963.206250000003</c:v>
                </c:pt>
                <c:pt idx="3619">
                  <c:v>42963.206481481473</c:v>
                </c:pt>
                <c:pt idx="3620">
                  <c:v>42963.206712962965</c:v>
                </c:pt>
                <c:pt idx="3621">
                  <c:v>42963.206944444442</c:v>
                </c:pt>
                <c:pt idx="3622">
                  <c:v>42963.207175925927</c:v>
                </c:pt>
                <c:pt idx="3623">
                  <c:v>42963.207407407404</c:v>
                </c:pt>
                <c:pt idx="3624">
                  <c:v>42963.207638888889</c:v>
                </c:pt>
                <c:pt idx="3625">
                  <c:v>42963.207870370381</c:v>
                </c:pt>
                <c:pt idx="3626">
                  <c:v>42963.208101851844</c:v>
                </c:pt>
                <c:pt idx="3627">
                  <c:v>42963.208333333336</c:v>
                </c:pt>
                <c:pt idx="3628">
                  <c:v>42963.208564814806</c:v>
                </c:pt>
                <c:pt idx="3629">
                  <c:v>42963.208796296298</c:v>
                </c:pt>
                <c:pt idx="3630">
                  <c:v>42963.209027777775</c:v>
                </c:pt>
                <c:pt idx="3631">
                  <c:v>42963.20925925926</c:v>
                </c:pt>
                <c:pt idx="3632">
                  <c:v>42963.20949074073</c:v>
                </c:pt>
                <c:pt idx="3633">
                  <c:v>42963.209722222215</c:v>
                </c:pt>
                <c:pt idx="3634">
                  <c:v>42963.209953703699</c:v>
                </c:pt>
                <c:pt idx="3635">
                  <c:v>42963.210185185184</c:v>
                </c:pt>
                <c:pt idx="3636">
                  <c:v>42963.210416666661</c:v>
                </c:pt>
                <c:pt idx="3637">
                  <c:v>42963.210648148153</c:v>
                </c:pt>
                <c:pt idx="3638">
                  <c:v>42963.210879629631</c:v>
                </c:pt>
                <c:pt idx="3639">
                  <c:v>42963.211111111101</c:v>
                </c:pt>
                <c:pt idx="3640">
                  <c:v>42963.211342592585</c:v>
                </c:pt>
                <c:pt idx="3641">
                  <c:v>42963.211574074085</c:v>
                </c:pt>
                <c:pt idx="3642">
                  <c:v>42963.211805555555</c:v>
                </c:pt>
                <c:pt idx="3643">
                  <c:v>42963.212037037039</c:v>
                </c:pt>
                <c:pt idx="3644">
                  <c:v>42963.212268518517</c:v>
                </c:pt>
                <c:pt idx="3645">
                  <c:v>42963.212500000001</c:v>
                </c:pt>
                <c:pt idx="3646">
                  <c:v>42963.212731481479</c:v>
                </c:pt>
                <c:pt idx="3647">
                  <c:v>42963.212962962964</c:v>
                </c:pt>
                <c:pt idx="3648">
                  <c:v>42963.213194444441</c:v>
                </c:pt>
                <c:pt idx="3649">
                  <c:v>42963.213425925926</c:v>
                </c:pt>
                <c:pt idx="3650">
                  <c:v>42963.21365740741</c:v>
                </c:pt>
                <c:pt idx="3651">
                  <c:v>42963.213888888888</c:v>
                </c:pt>
                <c:pt idx="3652">
                  <c:v>42963.214120370372</c:v>
                </c:pt>
                <c:pt idx="3653">
                  <c:v>42963.21435185185</c:v>
                </c:pt>
                <c:pt idx="3654">
                  <c:v>42963.214583333334</c:v>
                </c:pt>
                <c:pt idx="3655">
                  <c:v>42963.214814814812</c:v>
                </c:pt>
                <c:pt idx="3656">
                  <c:v>42963.215046296296</c:v>
                </c:pt>
                <c:pt idx="3657">
                  <c:v>42963.215277777781</c:v>
                </c:pt>
                <c:pt idx="3658">
                  <c:v>42963.215509259258</c:v>
                </c:pt>
                <c:pt idx="3659">
                  <c:v>42963.215740740729</c:v>
                </c:pt>
                <c:pt idx="3660">
                  <c:v>42963.21597222222</c:v>
                </c:pt>
                <c:pt idx="3661">
                  <c:v>42963.216203703705</c:v>
                </c:pt>
                <c:pt idx="3662">
                  <c:v>42963.216435185182</c:v>
                </c:pt>
                <c:pt idx="3663">
                  <c:v>42963.21666666666</c:v>
                </c:pt>
                <c:pt idx="3664">
                  <c:v>42963.216898148159</c:v>
                </c:pt>
                <c:pt idx="3665">
                  <c:v>42963.217129629622</c:v>
                </c:pt>
                <c:pt idx="3666">
                  <c:v>42963.217361111107</c:v>
                </c:pt>
                <c:pt idx="3667">
                  <c:v>42963.217592592591</c:v>
                </c:pt>
                <c:pt idx="3668">
                  <c:v>42963.217824074083</c:v>
                </c:pt>
                <c:pt idx="3669">
                  <c:v>42963.218055555553</c:v>
                </c:pt>
                <c:pt idx="3670">
                  <c:v>42963.218287037038</c:v>
                </c:pt>
                <c:pt idx="3671">
                  <c:v>42963.218518518523</c:v>
                </c:pt>
                <c:pt idx="3672">
                  <c:v>42963.21875</c:v>
                </c:pt>
                <c:pt idx="3673">
                  <c:v>42963.218981481485</c:v>
                </c:pt>
                <c:pt idx="3674">
                  <c:v>42963.219212962962</c:v>
                </c:pt>
                <c:pt idx="3675">
                  <c:v>42963.219444444447</c:v>
                </c:pt>
                <c:pt idx="3676">
                  <c:v>42963.219675925931</c:v>
                </c:pt>
                <c:pt idx="3677">
                  <c:v>42963.219907407409</c:v>
                </c:pt>
                <c:pt idx="3678">
                  <c:v>42963.220138888886</c:v>
                </c:pt>
                <c:pt idx="3679">
                  <c:v>42963.220370370371</c:v>
                </c:pt>
                <c:pt idx="3680">
                  <c:v>42963.220601851848</c:v>
                </c:pt>
                <c:pt idx="3681">
                  <c:v>42963.220833333326</c:v>
                </c:pt>
                <c:pt idx="3682">
                  <c:v>42963.221064814803</c:v>
                </c:pt>
                <c:pt idx="3683">
                  <c:v>42963.221296296295</c:v>
                </c:pt>
                <c:pt idx="3684">
                  <c:v>42963.221527777772</c:v>
                </c:pt>
                <c:pt idx="3685">
                  <c:v>42963.22175925925</c:v>
                </c:pt>
                <c:pt idx="3686">
                  <c:v>42963.221990740727</c:v>
                </c:pt>
                <c:pt idx="3687">
                  <c:v>42963.222222222212</c:v>
                </c:pt>
                <c:pt idx="3688">
                  <c:v>42963.222453703696</c:v>
                </c:pt>
                <c:pt idx="3689">
                  <c:v>42963.222685185181</c:v>
                </c:pt>
                <c:pt idx="3690">
                  <c:v>42963.222916666658</c:v>
                </c:pt>
                <c:pt idx="3691">
                  <c:v>42963.22314814815</c:v>
                </c:pt>
                <c:pt idx="3692">
                  <c:v>42963.22337962962</c:v>
                </c:pt>
                <c:pt idx="3693">
                  <c:v>42963.223611111098</c:v>
                </c:pt>
                <c:pt idx="3694">
                  <c:v>42963.223842592583</c:v>
                </c:pt>
                <c:pt idx="3695">
                  <c:v>42963.224074074082</c:v>
                </c:pt>
                <c:pt idx="3696">
                  <c:v>42963.224305555552</c:v>
                </c:pt>
                <c:pt idx="3697">
                  <c:v>42963.224537037036</c:v>
                </c:pt>
                <c:pt idx="3698">
                  <c:v>42963.224768518514</c:v>
                </c:pt>
                <c:pt idx="3699">
                  <c:v>42963.224999999999</c:v>
                </c:pt>
                <c:pt idx="3700">
                  <c:v>42963.225231481476</c:v>
                </c:pt>
                <c:pt idx="3701">
                  <c:v>42963.225462962946</c:v>
                </c:pt>
                <c:pt idx="3702">
                  <c:v>42963.225694444445</c:v>
                </c:pt>
                <c:pt idx="3703">
                  <c:v>42963.225925925915</c:v>
                </c:pt>
                <c:pt idx="3704">
                  <c:v>42963.226157407407</c:v>
                </c:pt>
                <c:pt idx="3705">
                  <c:v>42963.226388888885</c:v>
                </c:pt>
                <c:pt idx="3706">
                  <c:v>42963.226620370362</c:v>
                </c:pt>
                <c:pt idx="3707">
                  <c:v>42963.226851851854</c:v>
                </c:pt>
                <c:pt idx="3708">
                  <c:v>42963.227083333317</c:v>
                </c:pt>
                <c:pt idx="3709">
                  <c:v>42963.227314814809</c:v>
                </c:pt>
                <c:pt idx="3710">
                  <c:v>42963.227546296286</c:v>
                </c:pt>
                <c:pt idx="3711">
                  <c:v>42963.227777777771</c:v>
                </c:pt>
                <c:pt idx="3712">
                  <c:v>42963.228009259255</c:v>
                </c:pt>
                <c:pt idx="3713">
                  <c:v>42963.228240740733</c:v>
                </c:pt>
                <c:pt idx="3714">
                  <c:v>42963.228472222225</c:v>
                </c:pt>
                <c:pt idx="3715">
                  <c:v>42963.228703703688</c:v>
                </c:pt>
                <c:pt idx="3716">
                  <c:v>42963.228935185187</c:v>
                </c:pt>
                <c:pt idx="3717">
                  <c:v>42963.22916666665</c:v>
                </c:pt>
                <c:pt idx="3718">
                  <c:v>42963.229398148149</c:v>
                </c:pt>
                <c:pt idx="3719">
                  <c:v>42963.229629629619</c:v>
                </c:pt>
                <c:pt idx="3720">
                  <c:v>42963.229861111096</c:v>
                </c:pt>
                <c:pt idx="3721">
                  <c:v>42963.230092592596</c:v>
                </c:pt>
                <c:pt idx="3722">
                  <c:v>42963.230324074073</c:v>
                </c:pt>
                <c:pt idx="3723">
                  <c:v>42963.230555555558</c:v>
                </c:pt>
                <c:pt idx="3724">
                  <c:v>42963.230787037028</c:v>
                </c:pt>
                <c:pt idx="3725">
                  <c:v>42963.23101851852</c:v>
                </c:pt>
                <c:pt idx="3726">
                  <c:v>42963.231249999997</c:v>
                </c:pt>
                <c:pt idx="3727">
                  <c:v>42963.231481481467</c:v>
                </c:pt>
                <c:pt idx="3728">
                  <c:v>42963.231712962959</c:v>
                </c:pt>
                <c:pt idx="3729">
                  <c:v>42963.231944444444</c:v>
                </c:pt>
                <c:pt idx="3730">
                  <c:v>42963.232175925928</c:v>
                </c:pt>
                <c:pt idx="3731">
                  <c:v>42963.232407407406</c:v>
                </c:pt>
                <c:pt idx="3732">
                  <c:v>42963.232638888891</c:v>
                </c:pt>
                <c:pt idx="3733">
                  <c:v>42963.232870370368</c:v>
                </c:pt>
                <c:pt idx="3734">
                  <c:v>42963.233101851838</c:v>
                </c:pt>
                <c:pt idx="3735">
                  <c:v>42963.233333333323</c:v>
                </c:pt>
                <c:pt idx="3736">
                  <c:v>42963.233564814807</c:v>
                </c:pt>
                <c:pt idx="3737">
                  <c:v>42963.233796296292</c:v>
                </c:pt>
                <c:pt idx="3738">
                  <c:v>42963.234027777777</c:v>
                </c:pt>
                <c:pt idx="3739">
                  <c:v>42963.234259259261</c:v>
                </c:pt>
                <c:pt idx="3740">
                  <c:v>42963.234490740731</c:v>
                </c:pt>
                <c:pt idx="3741">
                  <c:v>42963.234722222216</c:v>
                </c:pt>
                <c:pt idx="3742">
                  <c:v>42963.234953703693</c:v>
                </c:pt>
                <c:pt idx="3743">
                  <c:v>42963.235185185178</c:v>
                </c:pt>
                <c:pt idx="3744">
                  <c:v>42963.235416666663</c:v>
                </c:pt>
                <c:pt idx="3745">
                  <c:v>42963.235648148147</c:v>
                </c:pt>
                <c:pt idx="3746">
                  <c:v>42963.235879629625</c:v>
                </c:pt>
                <c:pt idx="3747">
                  <c:v>42963.236111111102</c:v>
                </c:pt>
                <c:pt idx="3748">
                  <c:v>42963.236342592594</c:v>
                </c:pt>
                <c:pt idx="3749">
                  <c:v>42963.236574074079</c:v>
                </c:pt>
                <c:pt idx="3750">
                  <c:v>42963.236805555556</c:v>
                </c:pt>
                <c:pt idx="3751">
                  <c:v>42963.237037037034</c:v>
                </c:pt>
                <c:pt idx="3752">
                  <c:v>42963.237268518511</c:v>
                </c:pt>
                <c:pt idx="3753">
                  <c:v>42963.237499999996</c:v>
                </c:pt>
                <c:pt idx="3754">
                  <c:v>42963.237731481473</c:v>
                </c:pt>
                <c:pt idx="3755">
                  <c:v>42963.237962962958</c:v>
                </c:pt>
                <c:pt idx="3756">
                  <c:v>42963.238194444442</c:v>
                </c:pt>
                <c:pt idx="3757">
                  <c:v>42963.238425925927</c:v>
                </c:pt>
                <c:pt idx="3758">
                  <c:v>42963.238657407412</c:v>
                </c:pt>
                <c:pt idx="3759">
                  <c:v>42963.238888888889</c:v>
                </c:pt>
                <c:pt idx="3760">
                  <c:v>42963.239120370374</c:v>
                </c:pt>
                <c:pt idx="3761">
                  <c:v>42963.239351851844</c:v>
                </c:pt>
                <c:pt idx="3762">
                  <c:v>42963.239583333328</c:v>
                </c:pt>
                <c:pt idx="3763">
                  <c:v>42963.239814814806</c:v>
                </c:pt>
                <c:pt idx="3764">
                  <c:v>42963.240046296298</c:v>
                </c:pt>
                <c:pt idx="3765">
                  <c:v>42963.240277777782</c:v>
                </c:pt>
                <c:pt idx="3766">
                  <c:v>42963.24050925926</c:v>
                </c:pt>
                <c:pt idx="3767">
                  <c:v>42963.24074074073</c:v>
                </c:pt>
                <c:pt idx="3768">
                  <c:v>42963.240972222222</c:v>
                </c:pt>
                <c:pt idx="3769">
                  <c:v>42963.241203703699</c:v>
                </c:pt>
                <c:pt idx="3770">
                  <c:v>42963.241435185184</c:v>
                </c:pt>
                <c:pt idx="3771">
                  <c:v>42963.241666666654</c:v>
                </c:pt>
                <c:pt idx="3772">
                  <c:v>42963.241898148153</c:v>
                </c:pt>
                <c:pt idx="3773">
                  <c:v>42963.242129629623</c:v>
                </c:pt>
                <c:pt idx="3774">
                  <c:v>42963.242361111101</c:v>
                </c:pt>
                <c:pt idx="3775">
                  <c:v>42963.242592592593</c:v>
                </c:pt>
                <c:pt idx="3776">
                  <c:v>42963.242824074085</c:v>
                </c:pt>
                <c:pt idx="3777">
                  <c:v>42963.243055555555</c:v>
                </c:pt>
                <c:pt idx="3778">
                  <c:v>42963.243287037032</c:v>
                </c:pt>
                <c:pt idx="3779">
                  <c:v>42963.243518518517</c:v>
                </c:pt>
                <c:pt idx="3780">
                  <c:v>42963.243749999994</c:v>
                </c:pt>
                <c:pt idx="3781">
                  <c:v>42963.243981481472</c:v>
                </c:pt>
                <c:pt idx="3782">
                  <c:v>42963.244212962971</c:v>
                </c:pt>
                <c:pt idx="3783">
                  <c:v>42963.244444444441</c:v>
                </c:pt>
                <c:pt idx="3784">
                  <c:v>42963.244675925933</c:v>
                </c:pt>
                <c:pt idx="3785">
                  <c:v>42963.24490740741</c:v>
                </c:pt>
                <c:pt idx="3786">
                  <c:v>42963.245138888888</c:v>
                </c:pt>
                <c:pt idx="3787">
                  <c:v>42963.245370370372</c:v>
                </c:pt>
                <c:pt idx="3788">
                  <c:v>42963.245601851842</c:v>
                </c:pt>
                <c:pt idx="3789">
                  <c:v>42963.245833333334</c:v>
                </c:pt>
                <c:pt idx="3790">
                  <c:v>42963.246064814804</c:v>
                </c:pt>
                <c:pt idx="3791">
                  <c:v>42963.246296296304</c:v>
                </c:pt>
                <c:pt idx="3792">
                  <c:v>42963.246527777781</c:v>
                </c:pt>
                <c:pt idx="3793">
                  <c:v>42963.246759259258</c:v>
                </c:pt>
                <c:pt idx="3794">
                  <c:v>42963.246990740736</c:v>
                </c:pt>
                <c:pt idx="3795">
                  <c:v>42963.24722222222</c:v>
                </c:pt>
                <c:pt idx="3796">
                  <c:v>42963.247453703698</c:v>
                </c:pt>
                <c:pt idx="3797">
                  <c:v>42963.247685185175</c:v>
                </c:pt>
                <c:pt idx="3798">
                  <c:v>42963.24791666666</c:v>
                </c:pt>
                <c:pt idx="3799">
                  <c:v>42963.248148148152</c:v>
                </c:pt>
                <c:pt idx="3800">
                  <c:v>42963.248379629629</c:v>
                </c:pt>
                <c:pt idx="3801">
                  <c:v>42963.248611111114</c:v>
                </c:pt>
                <c:pt idx="3802">
                  <c:v>42963.248842592591</c:v>
                </c:pt>
                <c:pt idx="3803">
                  <c:v>42963.249074074083</c:v>
                </c:pt>
                <c:pt idx="3804">
                  <c:v>42963.249305555546</c:v>
                </c:pt>
                <c:pt idx="3805">
                  <c:v>42963.249537037038</c:v>
                </c:pt>
                <c:pt idx="3806">
                  <c:v>42963.249768518508</c:v>
                </c:pt>
                <c:pt idx="3807">
                  <c:v>42963.25</c:v>
                </c:pt>
                <c:pt idx="3808">
                  <c:v>42963.250231481492</c:v>
                </c:pt>
                <c:pt idx="3809">
                  <c:v>42963.250462962955</c:v>
                </c:pt>
                <c:pt idx="3810">
                  <c:v>42963.250694444454</c:v>
                </c:pt>
                <c:pt idx="3811">
                  <c:v>42963.250925925931</c:v>
                </c:pt>
                <c:pt idx="3812">
                  <c:v>42963.251157407409</c:v>
                </c:pt>
                <c:pt idx="3813">
                  <c:v>42963.251388888886</c:v>
                </c:pt>
                <c:pt idx="3814">
                  <c:v>42963.251620370371</c:v>
                </c:pt>
                <c:pt idx="3815">
                  <c:v>42963.251851851855</c:v>
                </c:pt>
                <c:pt idx="3816">
                  <c:v>42963.252083333326</c:v>
                </c:pt>
                <c:pt idx="3817">
                  <c:v>42963.252314814818</c:v>
                </c:pt>
                <c:pt idx="3818">
                  <c:v>42963.252546296302</c:v>
                </c:pt>
                <c:pt idx="3819">
                  <c:v>42963.25277777778</c:v>
                </c:pt>
                <c:pt idx="3820">
                  <c:v>42963.253009259257</c:v>
                </c:pt>
                <c:pt idx="3821">
                  <c:v>42963.253240740734</c:v>
                </c:pt>
                <c:pt idx="3822">
                  <c:v>42963.253472222212</c:v>
                </c:pt>
                <c:pt idx="3823">
                  <c:v>42963.253703703696</c:v>
                </c:pt>
                <c:pt idx="3824">
                  <c:v>42963.253935185188</c:v>
                </c:pt>
                <c:pt idx="3825">
                  <c:v>42963.254166666658</c:v>
                </c:pt>
                <c:pt idx="3826">
                  <c:v>42963.254398148165</c:v>
                </c:pt>
                <c:pt idx="3827">
                  <c:v>42963.254629629628</c:v>
                </c:pt>
                <c:pt idx="3828">
                  <c:v>42963.254861111105</c:v>
                </c:pt>
                <c:pt idx="3829">
                  <c:v>42963.25509259259</c:v>
                </c:pt>
                <c:pt idx="3830">
                  <c:v>42963.255324074082</c:v>
                </c:pt>
                <c:pt idx="3831">
                  <c:v>42963.255555555559</c:v>
                </c:pt>
                <c:pt idx="3832">
                  <c:v>42963.255787037029</c:v>
                </c:pt>
                <c:pt idx="3833">
                  <c:v>42963.256018518528</c:v>
                </c:pt>
                <c:pt idx="3834">
                  <c:v>42963.256250000006</c:v>
                </c:pt>
                <c:pt idx="3835">
                  <c:v>42963.256481481476</c:v>
                </c:pt>
                <c:pt idx="3836">
                  <c:v>42963.256712962961</c:v>
                </c:pt>
                <c:pt idx="3837">
                  <c:v>42963.256944444453</c:v>
                </c:pt>
                <c:pt idx="3838">
                  <c:v>42963.257175925923</c:v>
                </c:pt>
                <c:pt idx="3839">
                  <c:v>42963.257407407407</c:v>
                </c:pt>
                <c:pt idx="3840">
                  <c:v>42963.257638888892</c:v>
                </c:pt>
                <c:pt idx="3841">
                  <c:v>42963.257870370369</c:v>
                </c:pt>
                <c:pt idx="3842">
                  <c:v>42963.258101851854</c:v>
                </c:pt>
                <c:pt idx="3843">
                  <c:v>42963.258333333331</c:v>
                </c:pt>
                <c:pt idx="3844">
                  <c:v>42963.258564814816</c:v>
                </c:pt>
                <c:pt idx="3845">
                  <c:v>42963.258796296293</c:v>
                </c:pt>
                <c:pt idx="3846">
                  <c:v>42963.259027777778</c:v>
                </c:pt>
                <c:pt idx="3847">
                  <c:v>42963.259259259263</c:v>
                </c:pt>
                <c:pt idx="3848">
                  <c:v>42963.259490740733</c:v>
                </c:pt>
                <c:pt idx="3849">
                  <c:v>42963.259722222225</c:v>
                </c:pt>
                <c:pt idx="3850">
                  <c:v>42963.259953703695</c:v>
                </c:pt>
                <c:pt idx="3851">
                  <c:v>42963.26018518518</c:v>
                </c:pt>
                <c:pt idx="3852">
                  <c:v>42963.260416666657</c:v>
                </c:pt>
                <c:pt idx="3853">
                  <c:v>42963.260648148149</c:v>
                </c:pt>
                <c:pt idx="3854">
                  <c:v>42963.260879629626</c:v>
                </c:pt>
                <c:pt idx="3855">
                  <c:v>42963.261111111096</c:v>
                </c:pt>
                <c:pt idx="3856">
                  <c:v>42963.261342592588</c:v>
                </c:pt>
                <c:pt idx="3857">
                  <c:v>42963.261574074073</c:v>
                </c:pt>
                <c:pt idx="3858">
                  <c:v>42963.26180555555</c:v>
                </c:pt>
                <c:pt idx="3859">
                  <c:v>42963.262037037035</c:v>
                </c:pt>
                <c:pt idx="3860">
                  <c:v>42963.26226851852</c:v>
                </c:pt>
                <c:pt idx="3861">
                  <c:v>42963.262499999997</c:v>
                </c:pt>
                <c:pt idx="3862">
                  <c:v>42963.262731481474</c:v>
                </c:pt>
                <c:pt idx="3863">
                  <c:v>42963.262962962959</c:v>
                </c:pt>
                <c:pt idx="3864">
                  <c:v>42963.263194444444</c:v>
                </c:pt>
                <c:pt idx="3865">
                  <c:v>42963.263425925921</c:v>
                </c:pt>
                <c:pt idx="3866">
                  <c:v>42963.263657407406</c:v>
                </c:pt>
                <c:pt idx="3867">
                  <c:v>42963.263888888883</c:v>
                </c:pt>
                <c:pt idx="3868">
                  <c:v>42963.264120370361</c:v>
                </c:pt>
                <c:pt idx="3869">
                  <c:v>42963.264351851845</c:v>
                </c:pt>
                <c:pt idx="3870">
                  <c:v>42963.264583333323</c:v>
                </c:pt>
                <c:pt idx="3871">
                  <c:v>42963.264814814815</c:v>
                </c:pt>
                <c:pt idx="3872">
                  <c:v>42963.265046296292</c:v>
                </c:pt>
                <c:pt idx="3873">
                  <c:v>42963.265277777777</c:v>
                </c:pt>
                <c:pt idx="3874">
                  <c:v>42963.265509259254</c:v>
                </c:pt>
                <c:pt idx="3875">
                  <c:v>42963.265740740724</c:v>
                </c:pt>
                <c:pt idx="3876">
                  <c:v>42963.265972222216</c:v>
                </c:pt>
                <c:pt idx="3877">
                  <c:v>42963.266203703693</c:v>
                </c:pt>
                <c:pt idx="3878">
                  <c:v>42963.266435185185</c:v>
                </c:pt>
                <c:pt idx="3879">
                  <c:v>42963.266666666663</c:v>
                </c:pt>
                <c:pt idx="3880">
                  <c:v>42963.266898148155</c:v>
                </c:pt>
                <c:pt idx="3881">
                  <c:v>42963.267129629618</c:v>
                </c:pt>
                <c:pt idx="3882">
                  <c:v>42963.267361111095</c:v>
                </c:pt>
                <c:pt idx="3883">
                  <c:v>42963.267592592594</c:v>
                </c:pt>
                <c:pt idx="3884">
                  <c:v>42963.267824074072</c:v>
                </c:pt>
                <c:pt idx="3885">
                  <c:v>42963.268055555556</c:v>
                </c:pt>
                <c:pt idx="3886">
                  <c:v>42963.268287037034</c:v>
                </c:pt>
                <c:pt idx="3887">
                  <c:v>42963.268518518518</c:v>
                </c:pt>
                <c:pt idx="3888">
                  <c:v>42963.268749999996</c:v>
                </c:pt>
                <c:pt idx="3889">
                  <c:v>42963.268981481473</c:v>
                </c:pt>
                <c:pt idx="3890">
                  <c:v>42963.269212962965</c:v>
                </c:pt>
                <c:pt idx="3891">
                  <c:v>42963.269444444435</c:v>
                </c:pt>
                <c:pt idx="3892">
                  <c:v>42963.269675925927</c:v>
                </c:pt>
                <c:pt idx="3893">
                  <c:v>42963.269907407404</c:v>
                </c:pt>
                <c:pt idx="3894">
                  <c:v>42963.270138888889</c:v>
                </c:pt>
                <c:pt idx="3895">
                  <c:v>42963.270370370381</c:v>
                </c:pt>
                <c:pt idx="3896">
                  <c:v>42963.270601851844</c:v>
                </c:pt>
                <c:pt idx="3897">
                  <c:v>42963.270833333336</c:v>
                </c:pt>
                <c:pt idx="3898">
                  <c:v>42963.271064814799</c:v>
                </c:pt>
                <c:pt idx="3899">
                  <c:v>42963.271296296298</c:v>
                </c:pt>
                <c:pt idx="3900">
                  <c:v>42963.271527777775</c:v>
                </c:pt>
                <c:pt idx="3901">
                  <c:v>42963.271759259253</c:v>
                </c:pt>
                <c:pt idx="3902">
                  <c:v>42963.27199074073</c:v>
                </c:pt>
                <c:pt idx="3903">
                  <c:v>42963.272222222222</c:v>
                </c:pt>
                <c:pt idx="3904">
                  <c:v>42963.272453703699</c:v>
                </c:pt>
                <c:pt idx="3905">
                  <c:v>42963.272685185184</c:v>
                </c:pt>
                <c:pt idx="3906">
                  <c:v>42963.272916666661</c:v>
                </c:pt>
                <c:pt idx="3907">
                  <c:v>42963.273148148146</c:v>
                </c:pt>
                <c:pt idx="3908">
                  <c:v>42963.273379629623</c:v>
                </c:pt>
                <c:pt idx="3909">
                  <c:v>42963.273611111101</c:v>
                </c:pt>
                <c:pt idx="3910">
                  <c:v>42963.273842592585</c:v>
                </c:pt>
                <c:pt idx="3911">
                  <c:v>42963.274074074085</c:v>
                </c:pt>
                <c:pt idx="3912">
                  <c:v>42963.274305555555</c:v>
                </c:pt>
                <c:pt idx="3913">
                  <c:v>42963.274537037039</c:v>
                </c:pt>
                <c:pt idx="3914">
                  <c:v>42963.27476851851</c:v>
                </c:pt>
                <c:pt idx="3915">
                  <c:v>42963.274999999994</c:v>
                </c:pt>
                <c:pt idx="3916">
                  <c:v>42963.275231481479</c:v>
                </c:pt>
                <c:pt idx="3917">
                  <c:v>42963.275462962956</c:v>
                </c:pt>
                <c:pt idx="3918">
                  <c:v>42963.275694444441</c:v>
                </c:pt>
                <c:pt idx="3919">
                  <c:v>42963.275925925926</c:v>
                </c:pt>
                <c:pt idx="3920">
                  <c:v>42963.27615740741</c:v>
                </c:pt>
                <c:pt idx="3921">
                  <c:v>42963.276388888888</c:v>
                </c:pt>
                <c:pt idx="3922">
                  <c:v>42963.276620370372</c:v>
                </c:pt>
                <c:pt idx="3923">
                  <c:v>42963.27685185185</c:v>
                </c:pt>
                <c:pt idx="3924">
                  <c:v>42963.277083333327</c:v>
                </c:pt>
                <c:pt idx="3925">
                  <c:v>42963.277314814804</c:v>
                </c:pt>
                <c:pt idx="3926">
                  <c:v>42963.277546296296</c:v>
                </c:pt>
                <c:pt idx="3927">
                  <c:v>42963.277777777774</c:v>
                </c:pt>
                <c:pt idx="3928">
                  <c:v>42963.278009259258</c:v>
                </c:pt>
                <c:pt idx="3929">
                  <c:v>42963.278240740736</c:v>
                </c:pt>
                <c:pt idx="3930">
                  <c:v>42963.27847222222</c:v>
                </c:pt>
                <c:pt idx="3931">
                  <c:v>42963.278703703698</c:v>
                </c:pt>
                <c:pt idx="3932">
                  <c:v>42963.278935185182</c:v>
                </c:pt>
                <c:pt idx="3933">
                  <c:v>42963.279166666653</c:v>
                </c:pt>
                <c:pt idx="3934">
                  <c:v>42963.279398148152</c:v>
                </c:pt>
                <c:pt idx="3935">
                  <c:v>42963.279629629622</c:v>
                </c:pt>
                <c:pt idx="3936">
                  <c:v>42963.279861111107</c:v>
                </c:pt>
                <c:pt idx="3937">
                  <c:v>42963.280092592591</c:v>
                </c:pt>
                <c:pt idx="3938">
                  <c:v>42963.280324074083</c:v>
                </c:pt>
                <c:pt idx="3939">
                  <c:v>42963.280555555553</c:v>
                </c:pt>
                <c:pt idx="3940">
                  <c:v>42963.280787037031</c:v>
                </c:pt>
                <c:pt idx="3941">
                  <c:v>42963.281018518515</c:v>
                </c:pt>
                <c:pt idx="3942">
                  <c:v>42963.28125</c:v>
                </c:pt>
                <c:pt idx="3943">
                  <c:v>42963.281481481477</c:v>
                </c:pt>
                <c:pt idx="3944">
                  <c:v>42963.281712962955</c:v>
                </c:pt>
                <c:pt idx="3945">
                  <c:v>42963.281944444447</c:v>
                </c:pt>
                <c:pt idx="3946">
                  <c:v>42963.282175925931</c:v>
                </c:pt>
                <c:pt idx="3947">
                  <c:v>42963.282407407409</c:v>
                </c:pt>
                <c:pt idx="3948">
                  <c:v>42963.282638888893</c:v>
                </c:pt>
                <c:pt idx="3949">
                  <c:v>42963.282870370378</c:v>
                </c:pt>
                <c:pt idx="3950">
                  <c:v>42963.283101851848</c:v>
                </c:pt>
                <c:pt idx="3951">
                  <c:v>42963.283333333326</c:v>
                </c:pt>
                <c:pt idx="3952">
                  <c:v>42963.28356481481</c:v>
                </c:pt>
                <c:pt idx="3953">
                  <c:v>42963.283796296295</c:v>
                </c:pt>
                <c:pt idx="3954">
                  <c:v>42963.28402777778</c:v>
                </c:pt>
                <c:pt idx="3955">
                  <c:v>42963.284259259264</c:v>
                </c:pt>
                <c:pt idx="3956">
                  <c:v>42963.284490740734</c:v>
                </c:pt>
                <c:pt idx="3957">
                  <c:v>42963.284722222212</c:v>
                </c:pt>
                <c:pt idx="3958">
                  <c:v>42963.284953703704</c:v>
                </c:pt>
                <c:pt idx="3959">
                  <c:v>42963.285185185181</c:v>
                </c:pt>
                <c:pt idx="3960">
                  <c:v>42963.285416666658</c:v>
                </c:pt>
                <c:pt idx="3961">
                  <c:v>42963.285648148158</c:v>
                </c:pt>
                <c:pt idx="3962">
                  <c:v>42963.285879629628</c:v>
                </c:pt>
                <c:pt idx="3963">
                  <c:v>42963.286111111105</c:v>
                </c:pt>
                <c:pt idx="3964">
                  <c:v>42963.28634259259</c:v>
                </c:pt>
                <c:pt idx="3965">
                  <c:v>42963.286574074089</c:v>
                </c:pt>
                <c:pt idx="3966">
                  <c:v>42963.286805555559</c:v>
                </c:pt>
                <c:pt idx="3967">
                  <c:v>42963.287037037036</c:v>
                </c:pt>
                <c:pt idx="3968">
                  <c:v>42963.287268518521</c:v>
                </c:pt>
                <c:pt idx="3969">
                  <c:v>42963.287499999999</c:v>
                </c:pt>
                <c:pt idx="3970">
                  <c:v>42963.287731481476</c:v>
                </c:pt>
                <c:pt idx="3971">
                  <c:v>42963.287962962953</c:v>
                </c:pt>
                <c:pt idx="3972">
                  <c:v>42963.288194444453</c:v>
                </c:pt>
                <c:pt idx="3973">
                  <c:v>42963.288425925923</c:v>
                </c:pt>
                <c:pt idx="3974">
                  <c:v>42963.288657407415</c:v>
                </c:pt>
                <c:pt idx="3975">
                  <c:v>42963.288888888892</c:v>
                </c:pt>
                <c:pt idx="3976">
                  <c:v>42963.289120370362</c:v>
                </c:pt>
                <c:pt idx="3977">
                  <c:v>42963.289351851854</c:v>
                </c:pt>
                <c:pt idx="3978">
                  <c:v>42963.289583333324</c:v>
                </c:pt>
                <c:pt idx="3979">
                  <c:v>42963.289814814816</c:v>
                </c:pt>
                <c:pt idx="3980">
                  <c:v>42963.290046296286</c:v>
                </c:pt>
                <c:pt idx="3981">
                  <c:v>42963.290277777778</c:v>
                </c:pt>
                <c:pt idx="3982">
                  <c:v>42963.290509259255</c:v>
                </c:pt>
                <c:pt idx="3983">
                  <c:v>42963.290740740726</c:v>
                </c:pt>
                <c:pt idx="3984">
                  <c:v>42963.290972222225</c:v>
                </c:pt>
                <c:pt idx="3985">
                  <c:v>42963.291203703688</c:v>
                </c:pt>
                <c:pt idx="3986">
                  <c:v>42963.29143518518</c:v>
                </c:pt>
                <c:pt idx="3987">
                  <c:v>42963.29166666665</c:v>
                </c:pt>
                <c:pt idx="3988">
                  <c:v>42963.291898148149</c:v>
                </c:pt>
                <c:pt idx="3989">
                  <c:v>42963.292129629619</c:v>
                </c:pt>
                <c:pt idx="3990">
                  <c:v>42963.292361111096</c:v>
                </c:pt>
                <c:pt idx="3991">
                  <c:v>42963.292592592596</c:v>
                </c:pt>
                <c:pt idx="3992">
                  <c:v>42963.292824074073</c:v>
                </c:pt>
                <c:pt idx="3993">
                  <c:v>42963.29305555555</c:v>
                </c:pt>
                <c:pt idx="3994">
                  <c:v>42963.293287037028</c:v>
                </c:pt>
                <c:pt idx="3995">
                  <c:v>42963.29351851852</c:v>
                </c:pt>
                <c:pt idx="3996">
                  <c:v>42963.29374999999</c:v>
                </c:pt>
                <c:pt idx="3997">
                  <c:v>42963.293981481467</c:v>
                </c:pt>
                <c:pt idx="3998">
                  <c:v>42963.294212962966</c:v>
                </c:pt>
                <c:pt idx="3999">
                  <c:v>42963.294444444444</c:v>
                </c:pt>
                <c:pt idx="4000">
                  <c:v>42963.294675925928</c:v>
                </c:pt>
                <c:pt idx="4001">
                  <c:v>42963.294907407406</c:v>
                </c:pt>
                <c:pt idx="4002">
                  <c:v>42963.295138888883</c:v>
                </c:pt>
                <c:pt idx="4003">
                  <c:v>42963.295370370361</c:v>
                </c:pt>
                <c:pt idx="4004">
                  <c:v>42963.295601851838</c:v>
                </c:pt>
                <c:pt idx="4005">
                  <c:v>42963.295833333323</c:v>
                </c:pt>
                <c:pt idx="4006">
                  <c:v>42963.296064814807</c:v>
                </c:pt>
                <c:pt idx="4007">
                  <c:v>42963.296296296299</c:v>
                </c:pt>
                <c:pt idx="4008">
                  <c:v>42963.296527777777</c:v>
                </c:pt>
                <c:pt idx="4009">
                  <c:v>42963.296759259254</c:v>
                </c:pt>
                <c:pt idx="4010">
                  <c:v>42963.296990740731</c:v>
                </c:pt>
                <c:pt idx="4011">
                  <c:v>42963.297222222216</c:v>
                </c:pt>
                <c:pt idx="4012">
                  <c:v>42963.297453703686</c:v>
                </c:pt>
                <c:pt idx="4013">
                  <c:v>42963.297685185178</c:v>
                </c:pt>
                <c:pt idx="4014">
                  <c:v>42963.297916666663</c:v>
                </c:pt>
                <c:pt idx="4015">
                  <c:v>42963.298148148147</c:v>
                </c:pt>
                <c:pt idx="4016">
                  <c:v>42963.298379629625</c:v>
                </c:pt>
                <c:pt idx="4017">
                  <c:v>42963.298611111102</c:v>
                </c:pt>
                <c:pt idx="4018">
                  <c:v>42963.298842592594</c:v>
                </c:pt>
                <c:pt idx="4019">
                  <c:v>42963.299074074072</c:v>
                </c:pt>
                <c:pt idx="4020">
                  <c:v>42963.299305555549</c:v>
                </c:pt>
                <c:pt idx="4021">
                  <c:v>42963.299537037034</c:v>
                </c:pt>
                <c:pt idx="4022">
                  <c:v>42963.299768518504</c:v>
                </c:pt>
                <c:pt idx="4023">
                  <c:v>42963.3</c:v>
                </c:pt>
                <c:pt idx="4024">
                  <c:v>42963.300231481488</c:v>
                </c:pt>
                <c:pt idx="4025">
                  <c:v>42963.300462962965</c:v>
                </c:pt>
                <c:pt idx="4026">
                  <c:v>42963.30069444445</c:v>
                </c:pt>
                <c:pt idx="4027">
                  <c:v>42963.300925925934</c:v>
                </c:pt>
                <c:pt idx="4028">
                  <c:v>42963.301157407412</c:v>
                </c:pt>
                <c:pt idx="4029">
                  <c:v>42963.301388888889</c:v>
                </c:pt>
                <c:pt idx="4030">
                  <c:v>42963.301620370381</c:v>
                </c:pt>
                <c:pt idx="4031">
                  <c:v>42963.301851851851</c:v>
                </c:pt>
                <c:pt idx="4032">
                  <c:v>42963.302083333336</c:v>
                </c:pt>
                <c:pt idx="4033">
                  <c:v>42963.302314814813</c:v>
                </c:pt>
                <c:pt idx="4034">
                  <c:v>42963.302546296305</c:v>
                </c:pt>
                <c:pt idx="4035">
                  <c:v>42963.302777777782</c:v>
                </c:pt>
                <c:pt idx="4036">
                  <c:v>42963.30300925926</c:v>
                </c:pt>
                <c:pt idx="4037">
                  <c:v>42963.303240740737</c:v>
                </c:pt>
                <c:pt idx="4038">
                  <c:v>42963.303472222222</c:v>
                </c:pt>
                <c:pt idx="4039">
                  <c:v>42963.303703703699</c:v>
                </c:pt>
                <c:pt idx="4040">
                  <c:v>42963.303935185191</c:v>
                </c:pt>
                <c:pt idx="4041">
                  <c:v>42963.304166666661</c:v>
                </c:pt>
                <c:pt idx="4042">
                  <c:v>42963.304398148161</c:v>
                </c:pt>
                <c:pt idx="4043">
                  <c:v>42963.304629629631</c:v>
                </c:pt>
                <c:pt idx="4044">
                  <c:v>42963.304861111108</c:v>
                </c:pt>
                <c:pt idx="4045">
                  <c:v>42963.305092592593</c:v>
                </c:pt>
                <c:pt idx="4046">
                  <c:v>42963.305324074085</c:v>
                </c:pt>
                <c:pt idx="4047">
                  <c:v>42963.305555555562</c:v>
                </c:pt>
                <c:pt idx="4048">
                  <c:v>42963.305787037032</c:v>
                </c:pt>
                <c:pt idx="4049">
                  <c:v>42963.306018518524</c:v>
                </c:pt>
                <c:pt idx="4050">
                  <c:v>42963.306250000009</c:v>
                </c:pt>
                <c:pt idx="4051">
                  <c:v>42963.306481481479</c:v>
                </c:pt>
                <c:pt idx="4052">
                  <c:v>42963.306712962971</c:v>
                </c:pt>
                <c:pt idx="4053">
                  <c:v>42963.306944444448</c:v>
                </c:pt>
                <c:pt idx="4054">
                  <c:v>42963.307175925933</c:v>
                </c:pt>
                <c:pt idx="4055">
                  <c:v>42963.30740740741</c:v>
                </c:pt>
                <c:pt idx="4056">
                  <c:v>42963.307638888895</c:v>
                </c:pt>
                <c:pt idx="4057">
                  <c:v>42963.30787037038</c:v>
                </c:pt>
                <c:pt idx="4058">
                  <c:v>42963.30810185185</c:v>
                </c:pt>
                <c:pt idx="4059">
                  <c:v>42963.308333333342</c:v>
                </c:pt>
                <c:pt idx="4060">
                  <c:v>42963.308564814812</c:v>
                </c:pt>
                <c:pt idx="4061">
                  <c:v>42963.308796296304</c:v>
                </c:pt>
                <c:pt idx="4062">
                  <c:v>42963.309027777781</c:v>
                </c:pt>
                <c:pt idx="4063">
                  <c:v>42963.309259259266</c:v>
                </c:pt>
                <c:pt idx="4064">
                  <c:v>42963.309490740736</c:v>
                </c:pt>
                <c:pt idx="4065">
                  <c:v>42963.30972222222</c:v>
                </c:pt>
                <c:pt idx="4066">
                  <c:v>42963.309953703705</c:v>
                </c:pt>
                <c:pt idx="4067">
                  <c:v>42963.310185185182</c:v>
                </c:pt>
                <c:pt idx="4068">
                  <c:v>42963.310416666667</c:v>
                </c:pt>
                <c:pt idx="4069">
                  <c:v>42963.310648148159</c:v>
                </c:pt>
                <c:pt idx="4070">
                  <c:v>42963.310879629636</c:v>
                </c:pt>
                <c:pt idx="4071">
                  <c:v>42963.311111111114</c:v>
                </c:pt>
                <c:pt idx="4072">
                  <c:v>42963.311342592591</c:v>
                </c:pt>
                <c:pt idx="4073">
                  <c:v>42963.31157407409</c:v>
                </c:pt>
                <c:pt idx="4074">
                  <c:v>42963.311805555553</c:v>
                </c:pt>
                <c:pt idx="4075">
                  <c:v>42963.312037037045</c:v>
                </c:pt>
                <c:pt idx="4076">
                  <c:v>42963.312268518523</c:v>
                </c:pt>
                <c:pt idx="4077">
                  <c:v>42963.312500000007</c:v>
                </c:pt>
                <c:pt idx="4078">
                  <c:v>42963.312731481492</c:v>
                </c:pt>
                <c:pt idx="4079">
                  <c:v>42963.312962962962</c:v>
                </c:pt>
                <c:pt idx="4080">
                  <c:v>42963.313194444454</c:v>
                </c:pt>
                <c:pt idx="4081">
                  <c:v>42963.313425925931</c:v>
                </c:pt>
                <c:pt idx="4082">
                  <c:v>42963.313657407416</c:v>
                </c:pt>
                <c:pt idx="4083">
                  <c:v>42963.313888888893</c:v>
                </c:pt>
                <c:pt idx="4084">
                  <c:v>42963.314120370378</c:v>
                </c:pt>
                <c:pt idx="4085">
                  <c:v>42963.314351851863</c:v>
                </c:pt>
                <c:pt idx="4086">
                  <c:v>42963.314583333333</c:v>
                </c:pt>
                <c:pt idx="4087">
                  <c:v>42963.314814814825</c:v>
                </c:pt>
                <c:pt idx="4088">
                  <c:v>42963.315046296302</c:v>
                </c:pt>
                <c:pt idx="4089">
                  <c:v>42963.315277777787</c:v>
                </c:pt>
                <c:pt idx="4090">
                  <c:v>42963.315509259264</c:v>
                </c:pt>
                <c:pt idx="4091">
                  <c:v>42963.315740740734</c:v>
                </c:pt>
                <c:pt idx="4092">
                  <c:v>42963.315972222219</c:v>
                </c:pt>
                <c:pt idx="4093">
                  <c:v>42963.316203703711</c:v>
                </c:pt>
                <c:pt idx="4094">
                  <c:v>42963.316435185196</c:v>
                </c:pt>
                <c:pt idx="4095">
                  <c:v>42963.316666666666</c:v>
                </c:pt>
                <c:pt idx="4096">
                  <c:v>42963.316898148172</c:v>
                </c:pt>
                <c:pt idx="4097">
                  <c:v>42963.317129629628</c:v>
                </c:pt>
                <c:pt idx="4098">
                  <c:v>42963.317361111105</c:v>
                </c:pt>
                <c:pt idx="4099">
                  <c:v>42963.317592592597</c:v>
                </c:pt>
                <c:pt idx="4100">
                  <c:v>42963.317824074089</c:v>
                </c:pt>
                <c:pt idx="4101">
                  <c:v>42963.318055555566</c:v>
                </c:pt>
                <c:pt idx="4102">
                  <c:v>42963.318287037044</c:v>
                </c:pt>
                <c:pt idx="4103">
                  <c:v>42963.318518518536</c:v>
                </c:pt>
                <c:pt idx="4104">
                  <c:v>42963.318750000006</c:v>
                </c:pt>
                <c:pt idx="4105">
                  <c:v>42963.318981481483</c:v>
                </c:pt>
                <c:pt idx="4106">
                  <c:v>42963.319212962968</c:v>
                </c:pt>
                <c:pt idx="4107">
                  <c:v>42963.319444444453</c:v>
                </c:pt>
                <c:pt idx="4108">
                  <c:v>42963.31967592593</c:v>
                </c:pt>
                <c:pt idx="4109">
                  <c:v>42963.319907407415</c:v>
                </c:pt>
                <c:pt idx="4110">
                  <c:v>42963.320138888892</c:v>
                </c:pt>
                <c:pt idx="4111">
                  <c:v>42963.320370370369</c:v>
                </c:pt>
                <c:pt idx="4112">
                  <c:v>42963.320601851854</c:v>
                </c:pt>
                <c:pt idx="4113">
                  <c:v>42963.320833333331</c:v>
                </c:pt>
                <c:pt idx="4114">
                  <c:v>42963.321064814809</c:v>
                </c:pt>
                <c:pt idx="4115">
                  <c:v>42963.321296296293</c:v>
                </c:pt>
                <c:pt idx="4116">
                  <c:v>42963.321527777778</c:v>
                </c:pt>
                <c:pt idx="4117">
                  <c:v>42963.321759259255</c:v>
                </c:pt>
                <c:pt idx="4118">
                  <c:v>42963.321990740733</c:v>
                </c:pt>
                <c:pt idx="4119">
                  <c:v>42963.322222222232</c:v>
                </c:pt>
                <c:pt idx="4120">
                  <c:v>42963.322453703695</c:v>
                </c:pt>
                <c:pt idx="4121">
                  <c:v>42963.322685185187</c:v>
                </c:pt>
                <c:pt idx="4122">
                  <c:v>42963.322916666664</c:v>
                </c:pt>
                <c:pt idx="4123">
                  <c:v>42963.323148148149</c:v>
                </c:pt>
                <c:pt idx="4124">
                  <c:v>42963.323379629626</c:v>
                </c:pt>
                <c:pt idx="4125">
                  <c:v>42963.323611111104</c:v>
                </c:pt>
                <c:pt idx="4126">
                  <c:v>42963.323842592596</c:v>
                </c:pt>
                <c:pt idx="4127">
                  <c:v>42963.32407407408</c:v>
                </c:pt>
                <c:pt idx="4128">
                  <c:v>42963.324305555558</c:v>
                </c:pt>
                <c:pt idx="4129">
                  <c:v>42963.324537037042</c:v>
                </c:pt>
                <c:pt idx="4130">
                  <c:v>42963.32476851852</c:v>
                </c:pt>
                <c:pt idx="4131">
                  <c:v>42963.325000000004</c:v>
                </c:pt>
                <c:pt idx="4132">
                  <c:v>42963.325231481482</c:v>
                </c:pt>
                <c:pt idx="4133">
                  <c:v>42963.325462962959</c:v>
                </c:pt>
                <c:pt idx="4134">
                  <c:v>42963.325694444451</c:v>
                </c:pt>
                <c:pt idx="4135">
                  <c:v>42963.325925925928</c:v>
                </c:pt>
                <c:pt idx="4136">
                  <c:v>42963.326157407413</c:v>
                </c:pt>
                <c:pt idx="4137">
                  <c:v>42963.326388888891</c:v>
                </c:pt>
                <c:pt idx="4138">
                  <c:v>42963.326620370368</c:v>
                </c:pt>
                <c:pt idx="4139">
                  <c:v>42963.326851851853</c:v>
                </c:pt>
                <c:pt idx="4140">
                  <c:v>42963.327083333323</c:v>
                </c:pt>
                <c:pt idx="4141">
                  <c:v>42963.327314814815</c:v>
                </c:pt>
                <c:pt idx="4142">
                  <c:v>42963.327546296299</c:v>
                </c:pt>
                <c:pt idx="4143">
                  <c:v>42963.327777777777</c:v>
                </c:pt>
                <c:pt idx="4144">
                  <c:v>42963.328009259261</c:v>
                </c:pt>
                <c:pt idx="4145">
                  <c:v>42963.328240740739</c:v>
                </c:pt>
                <c:pt idx="4146">
                  <c:v>42963.328472222223</c:v>
                </c:pt>
                <c:pt idx="4147">
                  <c:v>42963.328703703693</c:v>
                </c:pt>
                <c:pt idx="4148">
                  <c:v>42963.328935185193</c:v>
                </c:pt>
                <c:pt idx="4149">
                  <c:v>42963.329166666663</c:v>
                </c:pt>
                <c:pt idx="4150">
                  <c:v>42963.329398148155</c:v>
                </c:pt>
                <c:pt idx="4151">
                  <c:v>42963.329629629625</c:v>
                </c:pt>
                <c:pt idx="4152">
                  <c:v>42963.329861111102</c:v>
                </c:pt>
                <c:pt idx="4153">
                  <c:v>42963.330092592601</c:v>
                </c:pt>
                <c:pt idx="4154">
                  <c:v>42963.330324074079</c:v>
                </c:pt>
                <c:pt idx="4155">
                  <c:v>42963.330555555563</c:v>
                </c:pt>
                <c:pt idx="4156">
                  <c:v>42963.330787037034</c:v>
                </c:pt>
                <c:pt idx="4157">
                  <c:v>42963.331018518518</c:v>
                </c:pt>
                <c:pt idx="4158">
                  <c:v>42963.331250000003</c:v>
                </c:pt>
                <c:pt idx="4159">
                  <c:v>42963.331481481473</c:v>
                </c:pt>
                <c:pt idx="4160">
                  <c:v>42963.331712962965</c:v>
                </c:pt>
                <c:pt idx="4161">
                  <c:v>42963.331944444442</c:v>
                </c:pt>
                <c:pt idx="4162">
                  <c:v>42963.332175925934</c:v>
                </c:pt>
                <c:pt idx="4163">
                  <c:v>42963.332407407412</c:v>
                </c:pt>
                <c:pt idx="4164">
                  <c:v>42963.332638888896</c:v>
                </c:pt>
                <c:pt idx="4165">
                  <c:v>42963.332870370388</c:v>
                </c:pt>
                <c:pt idx="4166">
                  <c:v>42963.333101851844</c:v>
                </c:pt>
                <c:pt idx="4167">
                  <c:v>42963.333333333336</c:v>
                </c:pt>
                <c:pt idx="4168">
                  <c:v>42963.333564814806</c:v>
                </c:pt>
                <c:pt idx="4169">
                  <c:v>42963.333796296298</c:v>
                </c:pt>
                <c:pt idx="4170">
                  <c:v>42963.334027777782</c:v>
                </c:pt>
                <c:pt idx="4171">
                  <c:v>42963.334259259267</c:v>
                </c:pt>
                <c:pt idx="4172">
                  <c:v>42963.334490740737</c:v>
                </c:pt>
                <c:pt idx="4173">
                  <c:v>42963.334722222222</c:v>
                </c:pt>
                <c:pt idx="4174">
                  <c:v>42963.334953703707</c:v>
                </c:pt>
                <c:pt idx="4175">
                  <c:v>42963.335185185184</c:v>
                </c:pt>
                <c:pt idx="4176">
                  <c:v>42963.335416666661</c:v>
                </c:pt>
                <c:pt idx="4177">
                  <c:v>42963.335648148153</c:v>
                </c:pt>
                <c:pt idx="4178">
                  <c:v>42963.335879629631</c:v>
                </c:pt>
                <c:pt idx="4179">
                  <c:v>42963.336111111108</c:v>
                </c:pt>
                <c:pt idx="4180">
                  <c:v>42963.336342592593</c:v>
                </c:pt>
                <c:pt idx="4181">
                  <c:v>42963.336574074092</c:v>
                </c:pt>
                <c:pt idx="4182">
                  <c:v>42963.336805555562</c:v>
                </c:pt>
                <c:pt idx="4183">
                  <c:v>42963.337037037039</c:v>
                </c:pt>
                <c:pt idx="4184">
                  <c:v>42963.337268518517</c:v>
                </c:pt>
                <c:pt idx="4185">
                  <c:v>42963.337500000001</c:v>
                </c:pt>
                <c:pt idx="4186">
                  <c:v>42963.337731481479</c:v>
                </c:pt>
                <c:pt idx="4187">
                  <c:v>42963.337962962964</c:v>
                </c:pt>
                <c:pt idx="4188">
                  <c:v>42963.338194444448</c:v>
                </c:pt>
                <c:pt idx="4189">
                  <c:v>42963.338425925933</c:v>
                </c:pt>
                <c:pt idx="4190">
                  <c:v>42963.338657407417</c:v>
                </c:pt>
                <c:pt idx="4191">
                  <c:v>42963.338888888895</c:v>
                </c:pt>
                <c:pt idx="4192">
                  <c:v>42963.339120370372</c:v>
                </c:pt>
                <c:pt idx="4193">
                  <c:v>42963.33935185185</c:v>
                </c:pt>
                <c:pt idx="4194">
                  <c:v>42963.339583333334</c:v>
                </c:pt>
                <c:pt idx="4195">
                  <c:v>42963.339814814812</c:v>
                </c:pt>
                <c:pt idx="4196">
                  <c:v>42963.340046296304</c:v>
                </c:pt>
                <c:pt idx="4197">
                  <c:v>42963.340277777788</c:v>
                </c:pt>
                <c:pt idx="4198">
                  <c:v>42963.340509259266</c:v>
                </c:pt>
                <c:pt idx="4199">
                  <c:v>42963.340740740736</c:v>
                </c:pt>
                <c:pt idx="4200">
                  <c:v>42963.340972222228</c:v>
                </c:pt>
                <c:pt idx="4201">
                  <c:v>42963.341203703705</c:v>
                </c:pt>
                <c:pt idx="4202">
                  <c:v>42963.341435185182</c:v>
                </c:pt>
                <c:pt idx="4203">
                  <c:v>42963.34166666666</c:v>
                </c:pt>
                <c:pt idx="4204">
                  <c:v>42963.341898148159</c:v>
                </c:pt>
                <c:pt idx="4205">
                  <c:v>42963.342129629629</c:v>
                </c:pt>
                <c:pt idx="4206">
                  <c:v>42963.342361111114</c:v>
                </c:pt>
                <c:pt idx="4207">
                  <c:v>42963.342592592599</c:v>
                </c:pt>
                <c:pt idx="4208">
                  <c:v>42963.34282407409</c:v>
                </c:pt>
                <c:pt idx="4209">
                  <c:v>42963.343055555553</c:v>
                </c:pt>
                <c:pt idx="4210">
                  <c:v>42963.343287037038</c:v>
                </c:pt>
                <c:pt idx="4211">
                  <c:v>42963.343518518523</c:v>
                </c:pt>
                <c:pt idx="4212">
                  <c:v>42963.34375</c:v>
                </c:pt>
                <c:pt idx="4213">
                  <c:v>42963.343981481485</c:v>
                </c:pt>
                <c:pt idx="4214">
                  <c:v>42963.344212962969</c:v>
                </c:pt>
                <c:pt idx="4215">
                  <c:v>42963.344444444454</c:v>
                </c:pt>
                <c:pt idx="4216">
                  <c:v>42963.344675925939</c:v>
                </c:pt>
                <c:pt idx="4217">
                  <c:v>42963.344907407416</c:v>
                </c:pt>
                <c:pt idx="4218">
                  <c:v>42963.345138888893</c:v>
                </c:pt>
                <c:pt idx="4219">
                  <c:v>42963.345370370378</c:v>
                </c:pt>
                <c:pt idx="4220">
                  <c:v>42963.345601851855</c:v>
                </c:pt>
                <c:pt idx="4221">
                  <c:v>42963.345833333333</c:v>
                </c:pt>
                <c:pt idx="4222">
                  <c:v>42963.346064814818</c:v>
                </c:pt>
                <c:pt idx="4223">
                  <c:v>42963.346296296309</c:v>
                </c:pt>
                <c:pt idx="4224">
                  <c:v>42963.346527777787</c:v>
                </c:pt>
                <c:pt idx="4225">
                  <c:v>42963.346759259264</c:v>
                </c:pt>
                <c:pt idx="4226">
                  <c:v>42963.346990740742</c:v>
                </c:pt>
                <c:pt idx="4227">
                  <c:v>42963.347222222219</c:v>
                </c:pt>
                <c:pt idx="4228">
                  <c:v>42963.347453703704</c:v>
                </c:pt>
                <c:pt idx="4229">
                  <c:v>42963.347685185188</c:v>
                </c:pt>
                <c:pt idx="4230">
                  <c:v>42963.347916666666</c:v>
                </c:pt>
                <c:pt idx="4231">
                  <c:v>42963.348148148165</c:v>
                </c:pt>
                <c:pt idx="4232">
                  <c:v>42963.348379629635</c:v>
                </c:pt>
                <c:pt idx="4233">
                  <c:v>42963.348611111112</c:v>
                </c:pt>
                <c:pt idx="4234">
                  <c:v>42963.348842592597</c:v>
                </c:pt>
                <c:pt idx="4235">
                  <c:v>42963.349074074089</c:v>
                </c:pt>
                <c:pt idx="4236">
                  <c:v>42963.349305555559</c:v>
                </c:pt>
                <c:pt idx="4237">
                  <c:v>42963.349537037044</c:v>
                </c:pt>
                <c:pt idx="4238">
                  <c:v>42963.349768518521</c:v>
                </c:pt>
                <c:pt idx="4239">
                  <c:v>42963.350000000006</c:v>
                </c:pt>
                <c:pt idx="4240">
                  <c:v>42963.35023148149</c:v>
                </c:pt>
                <c:pt idx="4241">
                  <c:v>42963.350462962961</c:v>
                </c:pt>
                <c:pt idx="4242">
                  <c:v>42963.35069444446</c:v>
                </c:pt>
                <c:pt idx="4243">
                  <c:v>42963.35092592593</c:v>
                </c:pt>
                <c:pt idx="4244">
                  <c:v>42963.351157407415</c:v>
                </c:pt>
                <c:pt idx="4245">
                  <c:v>42963.351388888892</c:v>
                </c:pt>
                <c:pt idx="4246">
                  <c:v>42963.351620370369</c:v>
                </c:pt>
                <c:pt idx="4247">
                  <c:v>42963.351851851861</c:v>
                </c:pt>
                <c:pt idx="4248">
                  <c:v>42963.352083333331</c:v>
                </c:pt>
                <c:pt idx="4249">
                  <c:v>42963.352314814823</c:v>
                </c:pt>
                <c:pt idx="4250">
                  <c:v>42963.352546296301</c:v>
                </c:pt>
                <c:pt idx="4251">
                  <c:v>42963.352777777785</c:v>
                </c:pt>
                <c:pt idx="4252">
                  <c:v>42963.353009259263</c:v>
                </c:pt>
                <c:pt idx="4253">
                  <c:v>42963.35324074074</c:v>
                </c:pt>
                <c:pt idx="4254">
                  <c:v>42963.353472222232</c:v>
                </c:pt>
                <c:pt idx="4255">
                  <c:v>42963.353703703695</c:v>
                </c:pt>
                <c:pt idx="4256">
                  <c:v>42963.353935185194</c:v>
                </c:pt>
                <c:pt idx="4257">
                  <c:v>42963.354166666664</c:v>
                </c:pt>
                <c:pt idx="4258">
                  <c:v>42963.354398148163</c:v>
                </c:pt>
                <c:pt idx="4259">
                  <c:v>42963.354629629634</c:v>
                </c:pt>
                <c:pt idx="4260">
                  <c:v>42963.354861111111</c:v>
                </c:pt>
                <c:pt idx="4261">
                  <c:v>42963.355092592603</c:v>
                </c:pt>
                <c:pt idx="4262">
                  <c:v>42963.35532407408</c:v>
                </c:pt>
                <c:pt idx="4263">
                  <c:v>42963.355555555565</c:v>
                </c:pt>
                <c:pt idx="4264">
                  <c:v>42963.355787037035</c:v>
                </c:pt>
                <c:pt idx="4265">
                  <c:v>42963.356018518534</c:v>
                </c:pt>
                <c:pt idx="4266">
                  <c:v>42963.356250000012</c:v>
                </c:pt>
                <c:pt idx="4267">
                  <c:v>42963.356481481482</c:v>
                </c:pt>
                <c:pt idx="4268">
                  <c:v>42963.356712962974</c:v>
                </c:pt>
                <c:pt idx="4269">
                  <c:v>42963.356944444458</c:v>
                </c:pt>
                <c:pt idx="4270">
                  <c:v>42963.357175925936</c:v>
                </c:pt>
                <c:pt idx="4271">
                  <c:v>42963.357407407413</c:v>
                </c:pt>
                <c:pt idx="4272">
                  <c:v>42963.357638888898</c:v>
                </c:pt>
                <c:pt idx="4273">
                  <c:v>42963.357870370375</c:v>
                </c:pt>
                <c:pt idx="4274">
                  <c:v>42963.358101851853</c:v>
                </c:pt>
                <c:pt idx="4275">
                  <c:v>42963.358333333337</c:v>
                </c:pt>
                <c:pt idx="4276">
                  <c:v>42963.358564814822</c:v>
                </c:pt>
                <c:pt idx="4277">
                  <c:v>42963.358796296307</c:v>
                </c:pt>
                <c:pt idx="4278">
                  <c:v>42963.359027777784</c:v>
                </c:pt>
                <c:pt idx="4279">
                  <c:v>42963.359259259269</c:v>
                </c:pt>
                <c:pt idx="4280">
                  <c:v>42963.359490740739</c:v>
                </c:pt>
                <c:pt idx="4281">
                  <c:v>42963.359722222223</c:v>
                </c:pt>
                <c:pt idx="4282">
                  <c:v>42963.359953703701</c:v>
                </c:pt>
                <c:pt idx="4283">
                  <c:v>42963.360185185185</c:v>
                </c:pt>
                <c:pt idx="4284">
                  <c:v>42963.36041666667</c:v>
                </c:pt>
                <c:pt idx="4285">
                  <c:v>42963.360648148155</c:v>
                </c:pt>
                <c:pt idx="4286">
                  <c:v>42963.360879629632</c:v>
                </c:pt>
                <c:pt idx="4287">
                  <c:v>42963.361111111102</c:v>
                </c:pt>
                <c:pt idx="4288">
                  <c:v>42963.361342592594</c:v>
                </c:pt>
                <c:pt idx="4289">
                  <c:v>42963.361574074079</c:v>
                </c:pt>
                <c:pt idx="4290">
                  <c:v>42963.361805555556</c:v>
                </c:pt>
                <c:pt idx="4291">
                  <c:v>42963.362037037041</c:v>
                </c:pt>
                <c:pt idx="4292">
                  <c:v>42963.362268518518</c:v>
                </c:pt>
                <c:pt idx="4293">
                  <c:v>42963.362500000003</c:v>
                </c:pt>
                <c:pt idx="4294">
                  <c:v>42963.36273148148</c:v>
                </c:pt>
                <c:pt idx="4295">
                  <c:v>42963.362962962965</c:v>
                </c:pt>
                <c:pt idx="4296">
                  <c:v>42963.363194444442</c:v>
                </c:pt>
                <c:pt idx="4297">
                  <c:v>42963.363425925927</c:v>
                </c:pt>
                <c:pt idx="4298">
                  <c:v>42963.363657407412</c:v>
                </c:pt>
                <c:pt idx="4299">
                  <c:v>42963.363888888889</c:v>
                </c:pt>
                <c:pt idx="4300">
                  <c:v>42963.364120370381</c:v>
                </c:pt>
                <c:pt idx="4301">
                  <c:v>42963.364351851851</c:v>
                </c:pt>
                <c:pt idx="4302">
                  <c:v>42963.364583333336</c:v>
                </c:pt>
                <c:pt idx="4303">
                  <c:v>42963.364814814813</c:v>
                </c:pt>
                <c:pt idx="4304">
                  <c:v>42963.365046296298</c:v>
                </c:pt>
                <c:pt idx="4305">
                  <c:v>42963.365277777782</c:v>
                </c:pt>
                <c:pt idx="4306">
                  <c:v>42963.36550925926</c:v>
                </c:pt>
                <c:pt idx="4307">
                  <c:v>42963.36574074073</c:v>
                </c:pt>
                <c:pt idx="4308">
                  <c:v>42963.365972222222</c:v>
                </c:pt>
                <c:pt idx="4309">
                  <c:v>42963.366203703707</c:v>
                </c:pt>
                <c:pt idx="4310">
                  <c:v>42963.366435185191</c:v>
                </c:pt>
                <c:pt idx="4311">
                  <c:v>42963.366666666661</c:v>
                </c:pt>
                <c:pt idx="4312">
                  <c:v>42963.366898148161</c:v>
                </c:pt>
                <c:pt idx="4313">
                  <c:v>42963.367129629623</c:v>
                </c:pt>
                <c:pt idx="4314">
                  <c:v>42963.367361111101</c:v>
                </c:pt>
                <c:pt idx="4315">
                  <c:v>42963.367592592593</c:v>
                </c:pt>
                <c:pt idx="4316">
                  <c:v>42963.367824074085</c:v>
                </c:pt>
                <c:pt idx="4317">
                  <c:v>42963.368055555562</c:v>
                </c:pt>
                <c:pt idx="4318">
                  <c:v>42963.368287037039</c:v>
                </c:pt>
                <c:pt idx="4319">
                  <c:v>42963.368518518524</c:v>
                </c:pt>
              </c:numCache>
            </c:numRef>
          </c:xVal>
          <c:yVal>
            <c:numRef>
              <c:f>Controle_supervisorio_dados!$F$2:$F$4321</c:f>
              <c:numCache>
                <c:formatCode>General</c:formatCode>
                <c:ptCount val="4320"/>
                <c:pt idx="0">
                  <c:v>1.3171331882476798</c:v>
                </c:pt>
                <c:pt idx="1">
                  <c:v>1.30490446090698</c:v>
                </c:pt>
                <c:pt idx="2">
                  <c:v>1.2952581644058203</c:v>
                </c:pt>
                <c:pt idx="3">
                  <c:v>1.2875868082046498</c:v>
                </c:pt>
                <c:pt idx="4">
                  <c:v>1.2828775644302404</c:v>
                </c:pt>
                <c:pt idx="5">
                  <c:v>1.28416872024536</c:v>
                </c:pt>
                <c:pt idx="6">
                  <c:v>1.2837890386581399</c:v>
                </c:pt>
                <c:pt idx="7">
                  <c:v>1.2872828245163004</c:v>
                </c:pt>
                <c:pt idx="8">
                  <c:v>1.2857638597488399</c:v>
                </c:pt>
                <c:pt idx="9">
                  <c:v>1.28371298313141</c:v>
                </c:pt>
                <c:pt idx="10">
                  <c:v>1.2838649749755899</c:v>
                </c:pt>
                <c:pt idx="11">
                  <c:v>1.2842447757720898</c:v>
                </c:pt>
                <c:pt idx="12">
                  <c:v>1.2890298366546598</c:v>
                </c:pt>
                <c:pt idx="13">
                  <c:v>1.2903211116790798</c:v>
                </c:pt>
                <c:pt idx="14">
                  <c:v>1.2921440601348899</c:v>
                </c:pt>
                <c:pt idx="15">
                  <c:v>1.29639744758606</c:v>
                </c:pt>
                <c:pt idx="16">
                  <c:v>1.2985242605209397</c:v>
                </c:pt>
                <c:pt idx="17">
                  <c:v>1.3031575679779102</c:v>
                </c:pt>
                <c:pt idx="18">
                  <c:v>1.3062716722488399</c:v>
                </c:pt>
                <c:pt idx="19">
                  <c:v>1.3074109554290798</c:v>
                </c:pt>
                <c:pt idx="20">
                  <c:v>1.3123480081558201</c:v>
                </c:pt>
                <c:pt idx="21">
                  <c:v>1.31325948238373</c:v>
                </c:pt>
                <c:pt idx="22">
                  <c:v>1.3171331882476798</c:v>
                </c:pt>
                <c:pt idx="23">
                  <c:v>1.3201713562011699</c:v>
                </c:pt>
                <c:pt idx="24">
                  <c:v>1.3221461772918701</c:v>
                </c:pt>
                <c:pt idx="25">
                  <c:v>1.3263236284255999</c:v>
                </c:pt>
                <c:pt idx="26">
                  <c:v>1.3300454616546602</c:v>
                </c:pt>
                <c:pt idx="27">
                  <c:v>1.33323550224304</c:v>
                </c:pt>
                <c:pt idx="28">
                  <c:v>1.3358180522918699</c:v>
                </c:pt>
                <c:pt idx="29">
                  <c:v>1.3377928733825699</c:v>
                </c:pt>
                <c:pt idx="30">
                  <c:v>1.3394638299942001</c:v>
                </c:pt>
                <c:pt idx="31">
                  <c:v>1.34523642063141</c:v>
                </c:pt>
                <c:pt idx="32">
                  <c:v>1.3467555046081503</c:v>
                </c:pt>
                <c:pt idx="33">
                  <c:v>1.3488062620162999</c:v>
                </c:pt>
                <c:pt idx="34">
                  <c:v>1.3517686128616297</c:v>
                </c:pt>
                <c:pt idx="35">
                  <c:v>1.3560221195220901</c:v>
                </c:pt>
                <c:pt idx="36">
                  <c:v>1.3600476980209399</c:v>
                </c:pt>
                <c:pt idx="37">
                  <c:v>1.3623263835907</c:v>
                </c:pt>
                <c:pt idx="38">
                  <c:v>1.36323773860931</c:v>
                </c:pt>
                <c:pt idx="39">
                  <c:v>1.36619997024536</c:v>
                </c:pt>
                <c:pt idx="40">
                  <c:v>1.3714408874511699</c:v>
                </c:pt>
                <c:pt idx="41">
                  <c:v>1.37402331829071</c:v>
                </c:pt>
                <c:pt idx="42">
                  <c:v>1.3759222030639597</c:v>
                </c:pt>
                <c:pt idx="43">
                  <c:v>1.3769096136093097</c:v>
                </c:pt>
                <c:pt idx="44">
                  <c:v>1.3822264671325699</c:v>
                </c:pt>
                <c:pt idx="45">
                  <c:v>1.3857963085174596</c:v>
                </c:pt>
                <c:pt idx="46">
                  <c:v>1.3880751132965103</c:v>
                </c:pt>
                <c:pt idx="47">
                  <c:v>1.3886066675186199</c:v>
                </c:pt>
                <c:pt idx="48">
                  <c:v>1.39286017417908</c:v>
                </c:pt>
                <c:pt idx="49">
                  <c:v>1.3941514492034901</c:v>
                </c:pt>
                <c:pt idx="50">
                  <c:v>1.3971896171569798</c:v>
                </c:pt>
                <c:pt idx="51">
                  <c:v>1.4003797769546498</c:v>
                </c:pt>
                <c:pt idx="52">
                  <c:v>1.4022026062011699</c:v>
                </c:pt>
                <c:pt idx="53">
                  <c:v>1.4060003757476798</c:v>
                </c:pt>
                <c:pt idx="54">
                  <c:v>1.4098740816116297</c:v>
                </c:pt>
                <c:pt idx="55">
                  <c:v>1.4099500179290796</c:v>
                </c:pt>
                <c:pt idx="56">
                  <c:v>1.41450726985931</c:v>
                </c:pt>
                <c:pt idx="57">
                  <c:v>1.4151149988174396</c:v>
                </c:pt>
                <c:pt idx="58">
                  <c:v>1.4185328483581499</c:v>
                </c:pt>
                <c:pt idx="59">
                  <c:v>1.4227104187011699</c:v>
                </c:pt>
                <c:pt idx="60">
                  <c:v>1.4234699010848997</c:v>
                </c:pt>
                <c:pt idx="61">
                  <c:v>1.4279513359069798</c:v>
                </c:pt>
                <c:pt idx="62">
                  <c:v>1.4307616949081396</c:v>
                </c:pt>
                <c:pt idx="63">
                  <c:v>1.4318250417709397</c:v>
                </c:pt>
                <c:pt idx="64">
                  <c:v>1.4346352815628098</c:v>
                </c:pt>
                <c:pt idx="65">
                  <c:v>1.4379013776779195</c:v>
                </c:pt>
                <c:pt idx="66">
                  <c:v>1.4403319358825699</c:v>
                </c:pt>
                <c:pt idx="67">
                  <c:v>1.4417750835418699</c:v>
                </c:pt>
                <c:pt idx="68">
                  <c:v>1.4439777135848997</c:v>
                </c:pt>
                <c:pt idx="69">
                  <c:v>1.4481552839279199</c:v>
                </c:pt>
                <c:pt idx="70">
                  <c:v>1.4490667581558196</c:v>
                </c:pt>
                <c:pt idx="71">
                  <c:v>1.4507378339767503</c:v>
                </c:pt>
                <c:pt idx="72">
                  <c:v>1.4555228948593097</c:v>
                </c:pt>
                <c:pt idx="73">
                  <c:v>1.4566622972488397</c:v>
                </c:pt>
                <c:pt idx="74">
                  <c:v>1.4581054449081401</c:v>
                </c:pt>
                <c:pt idx="75">
                  <c:v>1.4598523378372199</c:v>
                </c:pt>
                <c:pt idx="76">
                  <c:v>1.46289050579071</c:v>
                </c:pt>
                <c:pt idx="77">
                  <c:v>1.4667642116546595</c:v>
                </c:pt>
                <c:pt idx="78">
                  <c:v>1.4678275585174596</c:v>
                </c:pt>
                <c:pt idx="79">
                  <c:v>1.4703340530395497</c:v>
                </c:pt>
                <c:pt idx="80">
                  <c:v>1.4729925394058201</c:v>
                </c:pt>
                <c:pt idx="81">
                  <c:v>1.47656238079071</c:v>
                </c:pt>
                <c:pt idx="82">
                  <c:v>1.4784612655639597</c:v>
                </c:pt>
                <c:pt idx="83">
                  <c:v>1.4801322221755999</c:v>
                </c:pt>
                <c:pt idx="84">
                  <c:v>1.4837781190872199</c:v>
                </c:pt>
                <c:pt idx="85">
                  <c:v>1.4873480796814</c:v>
                </c:pt>
                <c:pt idx="86">
                  <c:v>1.4881836175918599</c:v>
                </c:pt>
                <c:pt idx="87">
                  <c:v>1.49000644683838</c:v>
                </c:pt>
                <c:pt idx="88">
                  <c:v>1.4932724237442001</c:v>
                </c:pt>
                <c:pt idx="89">
                  <c:v>1.4941079616546602</c:v>
                </c:pt>
                <c:pt idx="90">
                  <c:v>1.4963866472244296</c:v>
                </c:pt>
                <c:pt idx="91">
                  <c:v>1.5005640983581496</c:v>
                </c:pt>
                <c:pt idx="92">
                  <c:v>1.5017035007476798</c:v>
                </c:pt>
                <c:pt idx="93">
                  <c:v>1.5070962905883796</c:v>
                </c:pt>
                <c:pt idx="94">
                  <c:v>1.5086914300918599</c:v>
                </c:pt>
                <c:pt idx="95">
                  <c:v>1.5104382038116499</c:v>
                </c:pt>
                <c:pt idx="96">
                  <c:v>1.5124890804290798</c:v>
                </c:pt>
                <c:pt idx="97">
                  <c:v>1.5139322280883798</c:v>
                </c:pt>
                <c:pt idx="98">
                  <c:v>1.5165905952453598</c:v>
                </c:pt>
                <c:pt idx="99">
                  <c:v>1.5196288824081396</c:v>
                </c:pt>
                <c:pt idx="100">
                  <c:v>1.5237303972244294</c:v>
                </c:pt>
                <c:pt idx="101">
                  <c:v>1.5257811546325699</c:v>
                </c:pt>
                <c:pt idx="102">
                  <c:v>1.5263888835907002</c:v>
                </c:pt>
                <c:pt idx="103">
                  <c:v>1.5313258171081496</c:v>
                </c:pt>
                <c:pt idx="104">
                  <c:v>1.5320855379104601</c:v>
                </c:pt>
                <c:pt idx="105">
                  <c:v>1.5348198413848899</c:v>
                </c:pt>
                <c:pt idx="106">
                  <c:v>1.5360350608825701</c:v>
                </c:pt>
                <c:pt idx="107">
                  <c:v>1.5386176109314</c:v>
                </c:pt>
                <c:pt idx="108">
                  <c:v>1.5401366949081399</c:v>
                </c:pt>
                <c:pt idx="109">
                  <c:v>1.5427951812744098</c:v>
                </c:pt>
                <c:pt idx="110">
                  <c:v>1.5459092855453496</c:v>
                </c:pt>
                <c:pt idx="111">
                  <c:v>1.5466687679290798</c:v>
                </c:pt>
                <c:pt idx="112">
                  <c:v>1.5485675334930402</c:v>
                </c:pt>
                <c:pt idx="113">
                  <c:v>1.5519095659255999</c:v>
                </c:pt>
                <c:pt idx="114">
                  <c:v>1.5540363788604699</c:v>
                </c:pt>
                <c:pt idx="115">
                  <c:v>1.5564669370651198</c:v>
                </c:pt>
                <c:pt idx="116">
                  <c:v>1.5579100847244298</c:v>
                </c:pt>
                <c:pt idx="117">
                  <c:v>1.5603406429290798</c:v>
                </c:pt>
                <c:pt idx="118">
                  <c:v>1.5601887702941899</c:v>
                </c:pt>
                <c:pt idx="119">
                  <c:v>1.5608723163604699</c:v>
                </c:pt>
                <c:pt idx="120">
                  <c:v>1.56223952770233</c:v>
                </c:pt>
                <c:pt idx="121">
                  <c:v>1.5625432729721098</c:v>
                </c:pt>
                <c:pt idx="122">
                  <c:v>1.5648980140686</c:v>
                </c:pt>
                <c:pt idx="123">
                  <c:v>1.5645182132720898</c:v>
                </c:pt>
                <c:pt idx="124">
                  <c:v>1.5652776956558199</c:v>
                </c:pt>
                <c:pt idx="125">
                  <c:v>1.56786012649536</c:v>
                </c:pt>
                <c:pt idx="126">
                  <c:v>1.5686956644058201</c:v>
                </c:pt>
                <c:pt idx="127">
                  <c:v>1.5692273378372199</c:v>
                </c:pt>
                <c:pt idx="128">
                  <c:v>1.5693793296814</c:v>
                </c:pt>
                <c:pt idx="129">
                  <c:v>1.57279717922211</c:v>
                </c:pt>
                <c:pt idx="130">
                  <c:v>1.57279717922211</c:v>
                </c:pt>
                <c:pt idx="131">
                  <c:v>1.5734049081802399</c:v>
                </c:pt>
                <c:pt idx="132">
                  <c:v>1.57621514797211</c:v>
                </c:pt>
                <c:pt idx="133">
                  <c:v>1.5760632753372199</c:v>
                </c:pt>
                <c:pt idx="134">
                  <c:v>1.5758354663848899</c:v>
                </c:pt>
                <c:pt idx="135">
                  <c:v>1.5778102874755897</c:v>
                </c:pt>
                <c:pt idx="136">
                  <c:v>1.5781899690628103</c:v>
                </c:pt>
                <c:pt idx="137">
                  <c:v>1.5794812440872199</c:v>
                </c:pt>
                <c:pt idx="138">
                  <c:v>1.5794812440872199</c:v>
                </c:pt>
                <c:pt idx="139">
                  <c:v>1.5791774988174399</c:v>
                </c:pt>
                <c:pt idx="140">
                  <c:v>1.58297526836395</c:v>
                </c:pt>
                <c:pt idx="141">
                  <c:v>1.58441829681396</c:v>
                </c:pt>
                <c:pt idx="142">
                  <c:v>1.5854058265686002</c:v>
                </c:pt>
                <c:pt idx="143">
                  <c:v>1.58517789840698</c:v>
                </c:pt>
                <c:pt idx="144">
                  <c:v>1.5860893726348899</c:v>
                </c:pt>
                <c:pt idx="145">
                  <c:v>1.5879123210907002</c:v>
                </c:pt>
                <c:pt idx="146">
                  <c:v>1.5884438753128101</c:v>
                </c:pt>
                <c:pt idx="147">
                  <c:v>1.5897351503372199</c:v>
                </c:pt>
                <c:pt idx="148">
                  <c:v>1.58958315849304</c:v>
                </c:pt>
                <c:pt idx="149">
                  <c:v>1.5927734375</c:v>
                </c:pt>
                <c:pt idx="150">
                  <c:v>1.5925455093383802</c:v>
                </c:pt>
                <c:pt idx="151">
                  <c:v>1.59322917461395</c:v>
                </c:pt>
                <c:pt idx="152">
                  <c:v>1.5920897722244298</c:v>
                </c:pt>
                <c:pt idx="153">
                  <c:v>1.59543180465698</c:v>
                </c:pt>
                <c:pt idx="154">
                  <c:v>1.5963432788848899</c:v>
                </c:pt>
                <c:pt idx="155">
                  <c:v>1.5989257097244298</c:v>
                </c:pt>
                <c:pt idx="156">
                  <c:v>1.5999890565872199</c:v>
                </c:pt>
                <c:pt idx="157">
                  <c:v>1.59938144683838</c:v>
                </c:pt>
                <c:pt idx="158">
                  <c:v>1.6001410484314</c:v>
                </c:pt>
                <c:pt idx="159">
                  <c:v>1.6031790971755997</c:v>
                </c:pt>
                <c:pt idx="160">
                  <c:v>1.60150814056396</c:v>
                </c:pt>
                <c:pt idx="161">
                  <c:v>1.60249555110931</c:v>
                </c:pt>
                <c:pt idx="162">
                  <c:v>1.6055338382720898</c:v>
                </c:pt>
                <c:pt idx="163">
                  <c:v>1.6047742366790798</c:v>
                </c:pt>
                <c:pt idx="164">
                  <c:v>1.6058375835418701</c:v>
                </c:pt>
                <c:pt idx="165">
                  <c:v>1.6076604127883898</c:v>
                </c:pt>
                <c:pt idx="166">
                  <c:v>1.6077364683151198</c:v>
                </c:pt>
                <c:pt idx="167">
                  <c:v>1.6096353530883798</c:v>
                </c:pt>
                <c:pt idx="168">
                  <c:v>1.6106986999511699</c:v>
                </c:pt>
                <c:pt idx="169">
                  <c:v>1.6115342378616297</c:v>
                </c:pt>
                <c:pt idx="170">
                  <c:v>1.6134330034255999</c:v>
                </c:pt>
                <c:pt idx="171">
                  <c:v>1.6126735210418703</c:v>
                </c:pt>
                <c:pt idx="172">
                  <c:v>1.6136609315872201</c:v>
                </c:pt>
                <c:pt idx="173">
                  <c:v>1.6157877445220901</c:v>
                </c:pt>
                <c:pt idx="174">
                  <c:v>1.6186740398407002</c:v>
                </c:pt>
                <c:pt idx="175">
                  <c:v>1.6170789003372201</c:v>
                </c:pt>
                <c:pt idx="176">
                  <c:v>1.6195094585418699</c:v>
                </c:pt>
                <c:pt idx="177">
                  <c:v>1.6183701753616302</c:v>
                </c:pt>
                <c:pt idx="178">
                  <c:v>1.6204968690872201</c:v>
                </c:pt>
                <c:pt idx="179">
                  <c:v>1.6208766698837302</c:v>
                </c:pt>
                <c:pt idx="180">
                  <c:v>1.6239908933639498</c:v>
                </c:pt>
                <c:pt idx="181">
                  <c:v>1.62209188938141</c:v>
                </c:pt>
                <c:pt idx="182">
                  <c:v>1.62520611286163</c:v>
                </c:pt>
                <c:pt idx="183">
                  <c:v>1.6248264312744098</c:v>
                </c:pt>
                <c:pt idx="184">
                  <c:v>1.62672519683838</c:v>
                </c:pt>
                <c:pt idx="185">
                  <c:v>1.6274087429046598</c:v>
                </c:pt>
                <c:pt idx="186">
                  <c:v>1.6275607347488401</c:v>
                </c:pt>
                <c:pt idx="187">
                  <c:v>1.62816822528839</c:v>
                </c:pt>
                <c:pt idx="188">
                  <c:v>1.6313585042953502</c:v>
                </c:pt>
                <c:pt idx="189">
                  <c:v>1.6311305761337302</c:v>
                </c:pt>
                <c:pt idx="190">
                  <c:v>1.63356113433838</c:v>
                </c:pt>
                <c:pt idx="191">
                  <c:v>1.6331813335418701</c:v>
                </c:pt>
                <c:pt idx="192">
                  <c:v>1.6334850788116502</c:v>
                </c:pt>
                <c:pt idx="193">
                  <c:v>1.6365993022918699</c:v>
                </c:pt>
                <c:pt idx="194">
                  <c:v>1.6384221315383902</c:v>
                </c:pt>
                <c:pt idx="195">
                  <c:v>1.6369031667709402</c:v>
                </c:pt>
                <c:pt idx="196">
                  <c:v>1.6372828483581501</c:v>
                </c:pt>
                <c:pt idx="197">
                  <c:v>1.63819432258606</c:v>
                </c:pt>
                <c:pt idx="198">
                  <c:v>1.6399413347244298</c:v>
                </c:pt>
                <c:pt idx="199">
                  <c:v>1.6408526897430402</c:v>
                </c:pt>
                <c:pt idx="200">
                  <c:v>1.6418402194976798</c:v>
                </c:pt>
                <c:pt idx="201">
                  <c:v>1.6415363550186197</c:v>
                </c:pt>
                <c:pt idx="202">
                  <c:v>1.6418402194976798</c:v>
                </c:pt>
                <c:pt idx="203">
                  <c:v>1.6449543237686202</c:v>
                </c:pt>
                <c:pt idx="204">
                  <c:v>1.6457139253616302</c:v>
                </c:pt>
                <c:pt idx="205">
                  <c:v>1.64503026008606</c:v>
                </c:pt>
                <c:pt idx="206">
                  <c:v>1.6478406190872199</c:v>
                </c:pt>
                <c:pt idx="207">
                  <c:v>1.6479924917221098</c:v>
                </c:pt>
                <c:pt idx="208">
                  <c:v>1.64920783042908</c:v>
                </c:pt>
                <c:pt idx="209">
                  <c:v>1.6493598222732502</c:v>
                </c:pt>
                <c:pt idx="210">
                  <c:v>1.65209412574768</c:v>
                </c:pt>
                <c:pt idx="211">
                  <c:v>1.65163838863373</c:v>
                </c:pt>
                <c:pt idx="212">
                  <c:v>1.6527776718139602</c:v>
                </c:pt>
                <c:pt idx="213">
                  <c:v>1.6545246839523298</c:v>
                </c:pt>
                <c:pt idx="214">
                  <c:v>1.6546765565872201</c:v>
                </c:pt>
                <c:pt idx="215">
                  <c:v>1.6570311784744298</c:v>
                </c:pt>
                <c:pt idx="216">
                  <c:v>1.6566513776779199</c:v>
                </c:pt>
                <c:pt idx="217">
                  <c:v>1.6571831703186002</c:v>
                </c:pt>
                <c:pt idx="218">
                  <c:v>1.6582463979721098</c:v>
                </c:pt>
                <c:pt idx="219">
                  <c:v>1.6597654819488501</c:v>
                </c:pt>
                <c:pt idx="220">
                  <c:v>1.66060101985931</c:v>
                </c:pt>
                <c:pt idx="221">
                  <c:v>1.6612087488174399</c:v>
                </c:pt>
                <c:pt idx="222">
                  <c:v>1.6627278327941899</c:v>
                </c:pt>
                <c:pt idx="223">
                  <c:v>1.6626517772674598</c:v>
                </c:pt>
                <c:pt idx="224">
                  <c:v>1.6673610210418701</c:v>
                </c:pt>
                <c:pt idx="225">
                  <c:v>1.66500651836395</c:v>
                </c:pt>
                <c:pt idx="226">
                  <c:v>1.6657660007476798</c:v>
                </c:pt>
                <c:pt idx="227">
                  <c:v>1.6673610210418701</c:v>
                </c:pt>
                <c:pt idx="228">
                  <c:v>1.66720914840698</c:v>
                </c:pt>
                <c:pt idx="229">
                  <c:v>1.6683484315872203</c:v>
                </c:pt>
                <c:pt idx="230">
                  <c:v>1.6702473163604701</c:v>
                </c:pt>
                <c:pt idx="231">
                  <c:v>1.67039918899536</c:v>
                </c:pt>
                <c:pt idx="232">
                  <c:v>1.6703233718872101</c:v>
                </c:pt>
                <c:pt idx="233">
                  <c:v>1.6723741292953502</c:v>
                </c:pt>
                <c:pt idx="234">
                  <c:v>1.6727539300918604</c:v>
                </c:pt>
                <c:pt idx="235">
                  <c:v>1.6731336116790798</c:v>
                </c:pt>
                <c:pt idx="236">
                  <c:v>1.6740450859069802</c:v>
                </c:pt>
                <c:pt idx="237">
                  <c:v>1.6767795085907002</c:v>
                </c:pt>
                <c:pt idx="238">
                  <c:v>1.6767795085907002</c:v>
                </c:pt>
                <c:pt idx="239">
                  <c:v>1.6767795085907002</c:v>
                </c:pt>
                <c:pt idx="240">
                  <c:v>1.67670345306396</c:v>
                </c:pt>
                <c:pt idx="241">
                  <c:v>1.6787542104721098</c:v>
                </c:pt>
                <c:pt idx="242">
                  <c:v>1.6793619394302401</c:v>
                </c:pt>
                <c:pt idx="243">
                  <c:v>1.6805012226104699</c:v>
                </c:pt>
                <c:pt idx="244">
                  <c:v>1.6840710639953602</c:v>
                </c:pt>
                <c:pt idx="245">
                  <c:v>1.6840710639953602</c:v>
                </c:pt>
                <c:pt idx="246">
                  <c:v>1.6812608242034901</c:v>
                </c:pt>
                <c:pt idx="247">
                  <c:v>1.6824001073837302</c:v>
                </c:pt>
                <c:pt idx="248">
                  <c:v>1.6839951276779199</c:v>
                </c:pt>
                <c:pt idx="249">
                  <c:v>1.6870334148407002</c:v>
                </c:pt>
                <c:pt idx="250">
                  <c:v>1.6860458850860602</c:v>
                </c:pt>
                <c:pt idx="251">
                  <c:v>1.6863498687744101</c:v>
                </c:pt>
                <c:pt idx="252">
                  <c:v>1.6882486343383802</c:v>
                </c:pt>
                <c:pt idx="253">
                  <c:v>1.68870437145233</c:v>
                </c:pt>
                <c:pt idx="254">
                  <c:v>1.68870437145233</c:v>
                </c:pt>
                <c:pt idx="255">
                  <c:v>1.68923592567444</c:v>
                </c:pt>
                <c:pt idx="256">
                  <c:v>1.6907551288604703</c:v>
                </c:pt>
                <c:pt idx="257">
                  <c:v>1.69136273860931</c:v>
                </c:pt>
                <c:pt idx="258">
                  <c:v>1.6928058862686202</c:v>
                </c:pt>
                <c:pt idx="259">
                  <c:v>1.69364142417908</c:v>
                </c:pt>
                <c:pt idx="260">
                  <c:v>1.6921222209930402</c:v>
                </c:pt>
                <c:pt idx="261">
                  <c:v>1.6939452886581399</c:v>
                </c:pt>
                <c:pt idx="262">
                  <c:v>1.69554030895233</c:v>
                </c:pt>
                <c:pt idx="263">
                  <c:v>1.6969834566116302</c:v>
                </c:pt>
                <c:pt idx="264">
                  <c:v>1.6991101503372201</c:v>
                </c:pt>
                <c:pt idx="265">
                  <c:v>1.6988823413848901</c:v>
                </c:pt>
                <c:pt idx="266">
                  <c:v>1.69948983192444</c:v>
                </c:pt>
                <c:pt idx="267">
                  <c:v>1.7007052898407</c:v>
                </c:pt>
                <c:pt idx="268">
                  <c:v>1.7012368440628098</c:v>
                </c:pt>
                <c:pt idx="269">
                  <c:v>1.7014647722244294</c:v>
                </c:pt>
                <c:pt idx="270">
                  <c:v>1.7045029401779199</c:v>
                </c:pt>
                <c:pt idx="271">
                  <c:v>1.7026801109314</c:v>
                </c:pt>
                <c:pt idx="272">
                  <c:v>1.7030597925186197</c:v>
                </c:pt>
                <c:pt idx="273">
                  <c:v>1.70632588863373</c:v>
                </c:pt>
                <c:pt idx="274">
                  <c:v>1.7068575620651201</c:v>
                </c:pt>
                <c:pt idx="275">
                  <c:v>1.7067056894302399</c:v>
                </c:pt>
                <c:pt idx="276">
                  <c:v>1.7080729007720901</c:v>
                </c:pt>
                <c:pt idx="277">
                  <c:v>1.7086805105209399</c:v>
                </c:pt>
                <c:pt idx="278">
                  <c:v>1.7097437381744396</c:v>
                </c:pt>
                <c:pt idx="279">
                  <c:v>1.7101994752883898</c:v>
                </c:pt>
                <c:pt idx="280">
                  <c:v>1.7116427421569798</c:v>
                </c:pt>
                <c:pt idx="281">
                  <c:v>1.7110350131988499</c:v>
                </c:pt>
                <c:pt idx="282">
                  <c:v>1.7122503519058201</c:v>
                </c:pt>
                <c:pt idx="283">
                  <c:v>1.7122503519058201</c:v>
                </c:pt>
                <c:pt idx="284">
                  <c:v>1.7145290374755897</c:v>
                </c:pt>
                <c:pt idx="285">
                  <c:v>1.7151366472244294</c:v>
                </c:pt>
                <c:pt idx="286">
                  <c:v>1.7158961296081499</c:v>
                </c:pt>
                <c:pt idx="287">
                  <c:v>1.7132377624511699</c:v>
                </c:pt>
                <c:pt idx="288">
                  <c:v>1.7169595956802399</c:v>
                </c:pt>
                <c:pt idx="289">
                  <c:v>1.7174912691116297</c:v>
                </c:pt>
                <c:pt idx="290">
                  <c:v>1.7207573652267503</c:v>
                </c:pt>
                <c:pt idx="291">
                  <c:v>1.7197698354721096</c:v>
                </c:pt>
                <c:pt idx="292">
                  <c:v>1.7198458909988399</c:v>
                </c:pt>
                <c:pt idx="293">
                  <c:v>1.7203775644302404</c:v>
                </c:pt>
                <c:pt idx="294">
                  <c:v>1.72098517417908</c:v>
                </c:pt>
                <c:pt idx="295">
                  <c:v>1.7206053733825699</c:v>
                </c:pt>
                <c:pt idx="296">
                  <c:v>1.7234916687011697</c:v>
                </c:pt>
                <c:pt idx="297">
                  <c:v>1.7253905534744296</c:v>
                </c:pt>
                <c:pt idx="298">
                  <c:v>1.7265299558639498</c:v>
                </c:pt>
                <c:pt idx="299">
                  <c:v>1.7262259721755999</c:v>
                </c:pt>
                <c:pt idx="300">
                  <c:v>1.7247070074081399</c:v>
                </c:pt>
                <c:pt idx="301">
                  <c:v>1.7231879234314003</c:v>
                </c:pt>
                <c:pt idx="302">
                  <c:v>1.7235676050186197</c:v>
                </c:pt>
                <c:pt idx="303">
                  <c:v>1.7228839397430402</c:v>
                </c:pt>
                <c:pt idx="304">
                  <c:v>1.7219725847244298</c:v>
                </c:pt>
                <c:pt idx="305">
                  <c:v>1.7212889194488501</c:v>
                </c:pt>
                <c:pt idx="306">
                  <c:v>1.7207573652267503</c:v>
                </c:pt>
                <c:pt idx="307">
                  <c:v>1.7183268070220896</c:v>
                </c:pt>
                <c:pt idx="308">
                  <c:v>1.7171874046325701</c:v>
                </c:pt>
                <c:pt idx="309">
                  <c:v>1.7177190780639597</c:v>
                </c:pt>
                <c:pt idx="310">
                  <c:v>1.7171114683151198</c:v>
                </c:pt>
                <c:pt idx="311">
                  <c:v>1.7148327827453598</c:v>
                </c:pt>
                <c:pt idx="312">
                  <c:v>1.71361756324768</c:v>
                </c:pt>
                <c:pt idx="313">
                  <c:v>1.7151366472244294</c:v>
                </c:pt>
                <c:pt idx="314">
                  <c:v>1.7155163288116499</c:v>
                </c:pt>
                <c:pt idx="315">
                  <c:v>1.7137694358825697</c:v>
                </c:pt>
                <c:pt idx="316">
                  <c:v>1.71316182613373</c:v>
                </c:pt>
                <c:pt idx="317">
                  <c:v>1.7110350131988499</c:v>
                </c:pt>
                <c:pt idx="318">
                  <c:v>1.7111110687255899</c:v>
                </c:pt>
                <c:pt idx="319">
                  <c:v>1.7101236581802397</c:v>
                </c:pt>
                <c:pt idx="320">
                  <c:v>1.70875644683838</c:v>
                </c:pt>
                <c:pt idx="321">
                  <c:v>1.7098197937011697</c:v>
                </c:pt>
                <c:pt idx="322">
                  <c:v>1.70875644683838</c:v>
                </c:pt>
                <c:pt idx="323">
                  <c:v>1.7057942152023293</c:v>
                </c:pt>
                <c:pt idx="324">
                  <c:v>1.7079969644546498</c:v>
                </c:pt>
                <c:pt idx="325">
                  <c:v>1.70632588863373</c:v>
                </c:pt>
                <c:pt idx="326">
                  <c:v>1.7050346136093095</c:v>
                </c:pt>
                <c:pt idx="327">
                  <c:v>1.7026801109314</c:v>
                </c:pt>
                <c:pt idx="328">
                  <c:v>1.7000975608825701</c:v>
                </c:pt>
                <c:pt idx="329">
                  <c:v>1.7035156488418599</c:v>
                </c:pt>
                <c:pt idx="330">
                  <c:v>1.7032876014709499</c:v>
                </c:pt>
                <c:pt idx="331">
                  <c:v>1.7008571624755902</c:v>
                </c:pt>
                <c:pt idx="332">
                  <c:v>1.7016166448593097</c:v>
                </c:pt>
                <c:pt idx="333">
                  <c:v>1.6996418237686202</c:v>
                </c:pt>
                <c:pt idx="334">
                  <c:v>1.69926202297211</c:v>
                </c:pt>
                <c:pt idx="335">
                  <c:v>1.6984266042709399</c:v>
                </c:pt>
                <c:pt idx="336">
                  <c:v>1.6960719823837302</c:v>
                </c:pt>
                <c:pt idx="337">
                  <c:v>1.69652771949768</c:v>
                </c:pt>
                <c:pt idx="338">
                  <c:v>1.6962238550186199</c:v>
                </c:pt>
                <c:pt idx="339">
                  <c:v>1.6964517831802401</c:v>
                </c:pt>
                <c:pt idx="340">
                  <c:v>1.69629979133606</c:v>
                </c:pt>
                <c:pt idx="341">
                  <c:v>1.6934895515441899</c:v>
                </c:pt>
                <c:pt idx="342">
                  <c:v>1.6940212249755902</c:v>
                </c:pt>
                <c:pt idx="343">
                  <c:v>1.6961479187011703</c:v>
                </c:pt>
                <c:pt idx="344">
                  <c:v>1.6917425394058203</c:v>
                </c:pt>
                <c:pt idx="345">
                  <c:v>1.6925021409988403</c:v>
                </c:pt>
                <c:pt idx="346">
                  <c:v>1.6905272006988501</c:v>
                </c:pt>
                <c:pt idx="347">
                  <c:v>1.6903754472732502</c:v>
                </c:pt>
                <c:pt idx="348">
                  <c:v>1.6885523796081503</c:v>
                </c:pt>
                <c:pt idx="349">
                  <c:v>1.6882486343383802</c:v>
                </c:pt>
                <c:pt idx="350">
                  <c:v>1.6884764432907102</c:v>
                </c:pt>
                <c:pt idx="351">
                  <c:v>1.6881726980209399</c:v>
                </c:pt>
                <c:pt idx="352">
                  <c:v>1.6859699487686199</c:v>
                </c:pt>
                <c:pt idx="353">
                  <c:v>1.68551433086395</c:v>
                </c:pt>
                <c:pt idx="354">
                  <c:v>1.68551433086395</c:v>
                </c:pt>
                <c:pt idx="355">
                  <c:v>1.6851344108581499</c:v>
                </c:pt>
                <c:pt idx="356">
                  <c:v>1.6839191913604699</c:v>
                </c:pt>
                <c:pt idx="357">
                  <c:v>1.6844508647918706</c:v>
                </c:pt>
                <c:pt idx="358">
                  <c:v>1.6850585937500002</c:v>
                </c:pt>
                <c:pt idx="359">
                  <c:v>1.6841471195220903</c:v>
                </c:pt>
                <c:pt idx="360">
                  <c:v>1.68437492847443</c:v>
                </c:pt>
                <c:pt idx="361">
                  <c:v>1.6841471195220903</c:v>
                </c:pt>
                <c:pt idx="362">
                  <c:v>1.6817165613174401</c:v>
                </c:pt>
                <c:pt idx="363">
                  <c:v>1.67943775653839</c:v>
                </c:pt>
                <c:pt idx="364">
                  <c:v>1.67920994758606</c:v>
                </c:pt>
                <c:pt idx="365">
                  <c:v>1.6779947280883798</c:v>
                </c:pt>
                <c:pt idx="366">
                  <c:v>1.6782984733581501</c:v>
                </c:pt>
                <c:pt idx="367">
                  <c:v>1.6782225370407102</c:v>
                </c:pt>
                <c:pt idx="368">
                  <c:v>1.67746305465698</c:v>
                </c:pt>
                <c:pt idx="369">
                  <c:v>1.6756401062011701</c:v>
                </c:pt>
                <c:pt idx="370">
                  <c:v>1.67503249645233</c:v>
                </c:pt>
                <c:pt idx="371">
                  <c:v>1.6749564409256001</c:v>
                </c:pt>
                <c:pt idx="372">
                  <c:v>1.6755641698837302</c:v>
                </c:pt>
                <c:pt idx="373">
                  <c:v>1.6740450859069802</c:v>
                </c:pt>
                <c:pt idx="374">
                  <c:v>1.6738932132720896</c:v>
                </c:pt>
                <c:pt idx="375">
                  <c:v>1.6736652851104696</c:v>
                </c:pt>
                <c:pt idx="376">
                  <c:v>1.6732854843139602</c:v>
                </c:pt>
                <c:pt idx="377">
                  <c:v>1.6729817390441899</c:v>
                </c:pt>
                <c:pt idx="378">
                  <c:v>1.6721462011337302</c:v>
                </c:pt>
                <c:pt idx="379">
                  <c:v>1.6712347269058201</c:v>
                </c:pt>
                <c:pt idx="380">
                  <c:v>1.6707789897918703</c:v>
                </c:pt>
                <c:pt idx="381">
                  <c:v>1.6714626550674396</c:v>
                </c:pt>
                <c:pt idx="382">
                  <c:v>1.6693358421325699</c:v>
                </c:pt>
                <c:pt idx="383">
                  <c:v>1.6691080331802401</c:v>
                </c:pt>
                <c:pt idx="384">
                  <c:v>1.66720914840698</c:v>
                </c:pt>
                <c:pt idx="385">
                  <c:v>1.6683484315872203</c:v>
                </c:pt>
                <c:pt idx="386">
                  <c:v>1.6689560413360602</c:v>
                </c:pt>
                <c:pt idx="387">
                  <c:v>1.66622173786163</c:v>
                </c:pt>
                <c:pt idx="388">
                  <c:v>1.6665256023407</c:v>
                </c:pt>
                <c:pt idx="389">
                  <c:v>1.6647025346756004</c:v>
                </c:pt>
                <c:pt idx="390">
                  <c:v>1.66720914840698</c:v>
                </c:pt>
                <c:pt idx="391">
                  <c:v>1.6645507812500002</c:v>
                </c:pt>
                <c:pt idx="392">
                  <c:v>1.6657660007476798</c:v>
                </c:pt>
                <c:pt idx="393">
                  <c:v>1.6657660007476798</c:v>
                </c:pt>
                <c:pt idx="394">
                  <c:v>1.66500651836395</c:v>
                </c:pt>
                <c:pt idx="395">
                  <c:v>1.6668293476104696</c:v>
                </c:pt>
                <c:pt idx="396">
                  <c:v>1.66477859020233</c:v>
                </c:pt>
                <c:pt idx="397">
                  <c:v>1.6599934101104696</c:v>
                </c:pt>
                <c:pt idx="398">
                  <c:v>1.66379117965698</c:v>
                </c:pt>
                <c:pt idx="399">
                  <c:v>1.6628037691116302</c:v>
                </c:pt>
                <c:pt idx="400">
                  <c:v>1.6634113788604699</c:v>
                </c:pt>
                <c:pt idx="401">
                  <c:v>1.6628037691116302</c:v>
                </c:pt>
                <c:pt idx="402">
                  <c:v>1.66432285308838</c:v>
                </c:pt>
                <c:pt idx="403">
                  <c:v>1.66113269329071</c:v>
                </c:pt>
                <c:pt idx="404">
                  <c:v>1.6605250835418701</c:v>
                </c:pt>
                <c:pt idx="405">
                  <c:v>1.6592339277267503</c:v>
                </c:pt>
                <c:pt idx="406">
                  <c:v>1.6575628519058201</c:v>
                </c:pt>
                <c:pt idx="407">
                  <c:v>1.6599934101104696</c:v>
                </c:pt>
                <c:pt idx="408">
                  <c:v>1.66037321090698</c:v>
                </c:pt>
                <c:pt idx="409">
                  <c:v>1.6580945253372201</c:v>
                </c:pt>
                <c:pt idx="410">
                  <c:v>1.6587021350860602</c:v>
                </c:pt>
                <c:pt idx="411">
                  <c:v>1.6583224534988401</c:v>
                </c:pt>
                <c:pt idx="412">
                  <c:v>1.6577906608581499</c:v>
                </c:pt>
                <c:pt idx="413">
                  <c:v>1.6571071147918703</c:v>
                </c:pt>
                <c:pt idx="414">
                  <c:v>1.6577147245407102</c:v>
                </c:pt>
                <c:pt idx="415">
                  <c:v>1.6565754413604701</c:v>
                </c:pt>
                <c:pt idx="416">
                  <c:v>1.6571831703186002</c:v>
                </c:pt>
                <c:pt idx="417">
                  <c:v>1.6562716960907</c:v>
                </c:pt>
                <c:pt idx="418">
                  <c:v>1.6552841663360602</c:v>
                </c:pt>
                <c:pt idx="419">
                  <c:v>1.6552082300186199</c:v>
                </c:pt>
                <c:pt idx="420">
                  <c:v>1.6552082300186199</c:v>
                </c:pt>
                <c:pt idx="421">
                  <c:v>1.65482842922211</c:v>
                </c:pt>
                <c:pt idx="422">
                  <c:v>1.6529296636581399</c:v>
                </c:pt>
                <c:pt idx="423">
                  <c:v>1.6552082300186199</c:v>
                </c:pt>
                <c:pt idx="424">
                  <c:v>1.6530055999755902</c:v>
                </c:pt>
                <c:pt idx="425">
                  <c:v>1.6536132097244298</c:v>
                </c:pt>
                <c:pt idx="426">
                  <c:v>1.6531574726104701</c:v>
                </c:pt>
                <c:pt idx="427">
                  <c:v>1.6518663167953498</c:v>
                </c:pt>
                <c:pt idx="428">
                  <c:v>1.6501952409744298</c:v>
                </c:pt>
                <c:pt idx="429">
                  <c:v>1.6510307788848899</c:v>
                </c:pt>
                <c:pt idx="430">
                  <c:v>1.6503471136093102</c:v>
                </c:pt>
                <c:pt idx="431">
                  <c:v>1.6510307788848899</c:v>
                </c:pt>
                <c:pt idx="432">
                  <c:v>1.6518663167953498</c:v>
                </c:pt>
                <c:pt idx="433">
                  <c:v>1.65163838863373</c:v>
                </c:pt>
                <c:pt idx="434">
                  <c:v>1.65110659599304</c:v>
                </c:pt>
                <c:pt idx="435">
                  <c:v>1.65110659599304</c:v>
                </c:pt>
                <c:pt idx="436">
                  <c:v>1.64913189411163</c:v>
                </c:pt>
                <c:pt idx="437">
                  <c:v>1.64867603778839</c:v>
                </c:pt>
                <c:pt idx="438">
                  <c:v>1.6493598222732502</c:v>
                </c:pt>
                <c:pt idx="439">
                  <c:v>1.6493598222732502</c:v>
                </c:pt>
                <c:pt idx="440">
                  <c:v>1.6487520933151201</c:v>
                </c:pt>
                <c:pt idx="441">
                  <c:v>1.6469292640686</c:v>
                </c:pt>
                <c:pt idx="442">
                  <c:v>1.64920783042908</c:v>
                </c:pt>
                <c:pt idx="443">
                  <c:v>1.6463974714279201</c:v>
                </c:pt>
                <c:pt idx="444">
                  <c:v>1.6436631679534899</c:v>
                </c:pt>
                <c:pt idx="445">
                  <c:v>1.6449543237686202</c:v>
                </c:pt>
                <c:pt idx="446">
                  <c:v>1.6470810174941999</c:v>
                </c:pt>
                <c:pt idx="447">
                  <c:v>1.6471570730209402</c:v>
                </c:pt>
                <c:pt idx="448">
                  <c:v>1.64768874645233</c:v>
                </c:pt>
                <c:pt idx="449">
                  <c:v>1.64670133590698</c:v>
                </c:pt>
                <c:pt idx="450">
                  <c:v>1.6464735269546502</c:v>
                </c:pt>
                <c:pt idx="451">
                  <c:v>1.64670133590698</c:v>
                </c:pt>
                <c:pt idx="452">
                  <c:v>1.6460937261581401</c:v>
                </c:pt>
                <c:pt idx="453">
                  <c:v>1.6456379890441899</c:v>
                </c:pt>
                <c:pt idx="454">
                  <c:v>1.6467772722244298</c:v>
                </c:pt>
                <c:pt idx="455">
                  <c:v>1.6423718929290798</c:v>
                </c:pt>
                <c:pt idx="456">
                  <c:v>1.6448024511337302</c:v>
                </c:pt>
                <c:pt idx="457">
                  <c:v>1.6444226503372199</c:v>
                </c:pt>
                <c:pt idx="458">
                  <c:v>1.64449870586395</c:v>
                </c:pt>
                <c:pt idx="459">
                  <c:v>1.6433593034744298</c:v>
                </c:pt>
                <c:pt idx="460">
                  <c:v>1.6448024511337302</c:v>
                </c:pt>
                <c:pt idx="461">
                  <c:v>1.64427077770233</c:v>
                </c:pt>
                <c:pt idx="462">
                  <c:v>1.64427077770233</c:v>
                </c:pt>
                <c:pt idx="463">
                  <c:v>1.6434352397918701</c:v>
                </c:pt>
                <c:pt idx="464">
                  <c:v>1.6437389850616499</c:v>
                </c:pt>
                <c:pt idx="465">
                  <c:v>1.64328336715698</c:v>
                </c:pt>
                <c:pt idx="466">
                  <c:v>1.6415363550186197</c:v>
                </c:pt>
                <c:pt idx="467">
                  <c:v>1.6451822519302401</c:v>
                </c:pt>
                <c:pt idx="468">
                  <c:v>1.6438909769058201</c:v>
                </c:pt>
                <c:pt idx="469">
                  <c:v>1.6422959566116302</c:v>
                </c:pt>
                <c:pt idx="470">
                  <c:v>1.6391059160232502</c:v>
                </c:pt>
                <c:pt idx="471">
                  <c:v>1.64252376556396</c:v>
                </c:pt>
                <c:pt idx="472">
                  <c:v>1.6444226503372199</c:v>
                </c:pt>
                <c:pt idx="473">
                  <c:v>1.64252376556396</c:v>
                </c:pt>
                <c:pt idx="474">
                  <c:v>1.64252376556396</c:v>
                </c:pt>
                <c:pt idx="475">
                  <c:v>1.6419161558151198</c:v>
                </c:pt>
                <c:pt idx="476">
                  <c:v>1.6410046815872199</c:v>
                </c:pt>
                <c:pt idx="477">
                  <c:v>1.6412326097488401</c:v>
                </c:pt>
                <c:pt idx="478">
                  <c:v>1.6414604187011699</c:v>
                </c:pt>
                <c:pt idx="479">
                  <c:v>1.6410806179046598</c:v>
                </c:pt>
                <c:pt idx="480">
                  <c:v>1.6403211355209399</c:v>
                </c:pt>
                <c:pt idx="481">
                  <c:v>1.6410046815872199</c:v>
                </c:pt>
                <c:pt idx="482">
                  <c:v>1.6410806179046598</c:v>
                </c:pt>
                <c:pt idx="483">
                  <c:v>1.6404730081558201</c:v>
                </c:pt>
                <c:pt idx="484">
                  <c:v>1.6395616531372097</c:v>
                </c:pt>
                <c:pt idx="485">
                  <c:v>1.6393337249755902</c:v>
                </c:pt>
                <c:pt idx="486">
                  <c:v>1.6395616531372097</c:v>
                </c:pt>
                <c:pt idx="487">
                  <c:v>1.6400172710418703</c:v>
                </c:pt>
                <c:pt idx="488">
                  <c:v>1.6408526897430402</c:v>
                </c:pt>
                <c:pt idx="489">
                  <c:v>1.6399413347244298</c:v>
                </c:pt>
                <c:pt idx="490">
                  <c:v>1.6388019323348999</c:v>
                </c:pt>
                <c:pt idx="491">
                  <c:v>1.6379663944244396</c:v>
                </c:pt>
                <c:pt idx="492">
                  <c:v>1.6336370706558201</c:v>
                </c:pt>
                <c:pt idx="493">
                  <c:v>1.6389539241790803</c:v>
                </c:pt>
                <c:pt idx="494">
                  <c:v>1.6400932073593097</c:v>
                </c:pt>
                <c:pt idx="495">
                  <c:v>1.63720691204071</c:v>
                </c:pt>
                <c:pt idx="496">
                  <c:v>1.6384981870651198</c:v>
                </c:pt>
                <c:pt idx="497">
                  <c:v>1.6389539241790803</c:v>
                </c:pt>
                <c:pt idx="498">
                  <c:v>1.6388779878616302</c:v>
                </c:pt>
                <c:pt idx="499">
                  <c:v>1.6376626491546598</c:v>
                </c:pt>
                <c:pt idx="500">
                  <c:v>1.63697910308838</c:v>
                </c:pt>
                <c:pt idx="501">
                  <c:v>1.6379663944244396</c:v>
                </c:pt>
                <c:pt idx="502">
                  <c:v>1.6366753578186</c:v>
                </c:pt>
                <c:pt idx="503">
                  <c:v>1.6366753578186</c:v>
                </c:pt>
                <c:pt idx="504">
                  <c:v>1.6359156370162999</c:v>
                </c:pt>
                <c:pt idx="505">
                  <c:v>1.63621962070465</c:v>
                </c:pt>
                <c:pt idx="506">
                  <c:v>1.6364474296569804</c:v>
                </c:pt>
                <c:pt idx="507">
                  <c:v>1.6377385854721098</c:v>
                </c:pt>
                <c:pt idx="508">
                  <c:v>1.6365233659744298</c:v>
                </c:pt>
                <c:pt idx="509">
                  <c:v>1.6353840827941897</c:v>
                </c:pt>
                <c:pt idx="510">
                  <c:v>1.6362955570220898</c:v>
                </c:pt>
                <c:pt idx="511">
                  <c:v>1.6324218511581399</c:v>
                </c:pt>
                <c:pt idx="512">
                  <c:v>1.6312065124511699</c:v>
                </c:pt>
                <c:pt idx="513">
                  <c:v>1.63546001911163</c:v>
                </c:pt>
                <c:pt idx="514">
                  <c:v>1.6380424499511703</c:v>
                </c:pt>
                <c:pt idx="515">
                  <c:v>1.6309027671814</c:v>
                </c:pt>
                <c:pt idx="516">
                  <c:v>1.6350803375244098</c:v>
                </c:pt>
                <c:pt idx="517">
                  <c:v>1.63234579563141</c:v>
                </c:pt>
                <c:pt idx="518">
                  <c:v>1.6315863132476798</c:v>
                </c:pt>
                <c:pt idx="519">
                  <c:v>1.63226985931396</c:v>
                </c:pt>
                <c:pt idx="520">
                  <c:v>1.6353840827941897</c:v>
                </c:pt>
                <c:pt idx="521">
                  <c:v>1.6353081464767503</c:v>
                </c:pt>
                <c:pt idx="522">
                  <c:v>1.6349283456802399</c:v>
                </c:pt>
                <c:pt idx="523">
                  <c:v>1.6331813335418701</c:v>
                </c:pt>
                <c:pt idx="524">
                  <c:v>1.6327255964279199</c:v>
                </c:pt>
                <c:pt idx="525">
                  <c:v>1.6345485448837305</c:v>
                </c:pt>
                <c:pt idx="526">
                  <c:v>1.6334850788116502</c:v>
                </c:pt>
                <c:pt idx="527">
                  <c:v>1.6340168714523302</c:v>
                </c:pt>
                <c:pt idx="528">
                  <c:v>1.6358398199081399</c:v>
                </c:pt>
                <c:pt idx="529">
                  <c:v>1.6349283456802399</c:v>
                </c:pt>
                <c:pt idx="530">
                  <c:v>1.6347004175186199</c:v>
                </c:pt>
                <c:pt idx="531">
                  <c:v>1.6343206167221098</c:v>
                </c:pt>
                <c:pt idx="532">
                  <c:v>1.6353840827941897</c:v>
                </c:pt>
                <c:pt idx="533">
                  <c:v>1.6356878280639602</c:v>
                </c:pt>
                <c:pt idx="534">
                  <c:v>1.6357638835907</c:v>
                </c:pt>
                <c:pt idx="535">
                  <c:v>1.63302946090698</c:v>
                </c:pt>
                <c:pt idx="536">
                  <c:v>1.6341687440872201</c:v>
                </c:pt>
                <c:pt idx="537">
                  <c:v>1.63424479961395</c:v>
                </c:pt>
                <c:pt idx="538">
                  <c:v>1.6430554389953602</c:v>
                </c:pt>
                <c:pt idx="539">
                  <c:v>1.6594617366790798</c:v>
                </c:pt>
                <c:pt idx="540">
                  <c:v>1.6820962429046598</c:v>
                </c:pt>
                <c:pt idx="541">
                  <c:v>1.6970593929290798</c:v>
                </c:pt>
                <c:pt idx="542">
                  <c:v>1.71703553199768</c:v>
                </c:pt>
                <c:pt idx="543">
                  <c:v>1.72432720661163</c:v>
                </c:pt>
                <c:pt idx="544">
                  <c:v>1.73268222808838</c:v>
                </c:pt>
                <c:pt idx="545">
                  <c:v>1.7365559339523302</c:v>
                </c:pt>
                <c:pt idx="546">
                  <c:v>1.7407333850860598</c:v>
                </c:pt>
                <c:pt idx="547">
                  <c:v>1.7478731870651196</c:v>
                </c:pt>
                <c:pt idx="548">
                  <c:v>1.75288617610931</c:v>
                </c:pt>
                <c:pt idx="549">
                  <c:v>1.75440537929535</c:v>
                </c:pt>
                <c:pt idx="550">
                  <c:v>1.7598739862441999</c:v>
                </c:pt>
                <c:pt idx="551">
                  <c:v>1.7642794847488401</c:v>
                </c:pt>
                <c:pt idx="552">
                  <c:v>1.7614690065383898</c:v>
                </c:pt>
                <c:pt idx="553">
                  <c:v>1.7651908397674598</c:v>
                </c:pt>
                <c:pt idx="554">
                  <c:v>1.7724066972732497</c:v>
                </c:pt>
                <c:pt idx="555">
                  <c:v>1.7711154222488401</c:v>
                </c:pt>
                <c:pt idx="556">
                  <c:v>1.7754447460174596</c:v>
                </c:pt>
                <c:pt idx="557">
                  <c:v>1.7787108421325699</c:v>
                </c:pt>
                <c:pt idx="558">
                  <c:v>1.7801539897918703</c:v>
                </c:pt>
                <c:pt idx="559">
                  <c:v>1.7853949069976798</c:v>
                </c:pt>
                <c:pt idx="560">
                  <c:v>1.7856986522674594</c:v>
                </c:pt>
                <c:pt idx="561">
                  <c:v>1.7887369394302401</c:v>
                </c:pt>
                <c:pt idx="562">
                  <c:v>1.79344606399536</c:v>
                </c:pt>
                <c:pt idx="563">
                  <c:v>1.7914712429046595</c:v>
                </c:pt>
                <c:pt idx="564">
                  <c:v>1.7929904460907</c:v>
                </c:pt>
                <c:pt idx="565">
                  <c:v>1.7976236343383798</c:v>
                </c:pt>
                <c:pt idx="566">
                  <c:v>1.7986869812011701</c:v>
                </c:pt>
                <c:pt idx="567">
                  <c:v>1.8013453483581499</c:v>
                </c:pt>
                <c:pt idx="568">
                  <c:v>1.8032443523406998</c:v>
                </c:pt>
                <c:pt idx="569">
                  <c:v>1.8070420026779199</c:v>
                </c:pt>
                <c:pt idx="570">
                  <c:v>1.81000423431396</c:v>
                </c:pt>
                <c:pt idx="571">
                  <c:v>1.8090168237686202</c:v>
                </c:pt>
                <c:pt idx="572">
                  <c:v>1.8151690959930398</c:v>
                </c:pt>
                <c:pt idx="573">
                  <c:v>1.8143336772918699</c:v>
                </c:pt>
                <c:pt idx="574">
                  <c:v>1.8198783397674598</c:v>
                </c:pt>
                <c:pt idx="575">
                  <c:v>1.82078993320465</c:v>
                </c:pt>
                <c:pt idx="576">
                  <c:v>1.8223849534988401</c:v>
                </c:pt>
                <c:pt idx="577">
                  <c:v>1.8248155117034901</c:v>
                </c:pt>
                <c:pt idx="578">
                  <c:v>1.82838535308838</c:v>
                </c:pt>
                <c:pt idx="579">
                  <c:v>1.8314995765686</c:v>
                </c:pt>
                <c:pt idx="580">
                  <c:v>1.8314995765686</c:v>
                </c:pt>
                <c:pt idx="581">
                  <c:v>1.8317273855209397</c:v>
                </c:pt>
                <c:pt idx="582">
                  <c:v>1.8340060710907002</c:v>
                </c:pt>
                <c:pt idx="583">
                  <c:v>1.84076595306396</c:v>
                </c:pt>
                <c:pt idx="584">
                  <c:v>1.8444117307663002</c:v>
                </c:pt>
                <c:pt idx="585">
                  <c:v>1.8425129652023302</c:v>
                </c:pt>
                <c:pt idx="586">
                  <c:v>1.84934890270233</c:v>
                </c:pt>
                <c:pt idx="587">
                  <c:v>1.8499565124511699</c:v>
                </c:pt>
                <c:pt idx="588">
                  <c:v>1.8531466722488399</c:v>
                </c:pt>
                <c:pt idx="589">
                  <c:v>1.8539061546325699</c:v>
                </c:pt>
                <c:pt idx="590">
                  <c:v>1.8573241233825699</c:v>
                </c:pt>
                <c:pt idx="591">
                  <c:v>1.86127376556396</c:v>
                </c:pt>
                <c:pt idx="592">
                  <c:v>1.8640080690383902</c:v>
                </c:pt>
                <c:pt idx="593">
                  <c:v>1.8650715351104699</c:v>
                </c:pt>
                <c:pt idx="594">
                  <c:v>1.8709200620651198</c:v>
                </c:pt>
                <c:pt idx="595">
                  <c:v>1.8744139671325701</c:v>
                </c:pt>
                <c:pt idx="596">
                  <c:v>1.8844400644302404</c:v>
                </c:pt>
                <c:pt idx="597">
                  <c:v>1.8765407800674399</c:v>
                </c:pt>
                <c:pt idx="598">
                  <c:v>1.8769965171813998</c:v>
                </c:pt>
                <c:pt idx="599">
                  <c:v>1.8820093870162999</c:v>
                </c:pt>
                <c:pt idx="600">
                  <c:v>1.8842121362686204</c:v>
                </c:pt>
                <c:pt idx="601">
                  <c:v>1.8833765983581499</c:v>
                </c:pt>
                <c:pt idx="602">
                  <c:v>1.8899847269058201</c:v>
                </c:pt>
                <c:pt idx="603">
                  <c:v>1.88937711715698</c:v>
                </c:pt>
                <c:pt idx="604">
                  <c:v>1.8941622972488399</c:v>
                </c:pt>
                <c:pt idx="605">
                  <c:v>1.89408624172211</c:v>
                </c:pt>
                <c:pt idx="606">
                  <c:v>1.89720034599304</c:v>
                </c:pt>
                <c:pt idx="607">
                  <c:v>1.90160584449768</c:v>
                </c:pt>
                <c:pt idx="608">
                  <c:v>1.9013779163360602</c:v>
                </c:pt>
                <c:pt idx="609">
                  <c:v>1.9046440124511699</c:v>
                </c:pt>
                <c:pt idx="610">
                  <c:v>1.9060871601104703</c:v>
                </c:pt>
                <c:pt idx="611">
                  <c:v>1.9103405475616502</c:v>
                </c:pt>
                <c:pt idx="612">
                  <c:v>1.9120116233825701</c:v>
                </c:pt>
                <c:pt idx="613">
                  <c:v>1.91330289840698</c:v>
                </c:pt>
                <c:pt idx="614">
                  <c:v>1.9153536558151198</c:v>
                </c:pt>
                <c:pt idx="615">
                  <c:v>1.9196071624755902</c:v>
                </c:pt>
                <c:pt idx="616">
                  <c:v>1.9210501909256001</c:v>
                </c:pt>
                <c:pt idx="617">
                  <c:v>1.9224174022674601</c:v>
                </c:pt>
                <c:pt idx="618">
                  <c:v>1.9241644144058201</c:v>
                </c:pt>
                <c:pt idx="619">
                  <c:v>1.9275823831558201</c:v>
                </c:pt>
                <c:pt idx="620">
                  <c:v>1.93160808086395</c:v>
                </c:pt>
                <c:pt idx="621">
                  <c:v>1.9311523437500002</c:v>
                </c:pt>
                <c:pt idx="622">
                  <c:v>1.9354057312011701</c:v>
                </c:pt>
                <c:pt idx="623">
                  <c:v>1.9360893964767503</c:v>
                </c:pt>
                <c:pt idx="624">
                  <c:v>1.93722867965698</c:v>
                </c:pt>
                <c:pt idx="625">
                  <c:v>1.94193780422211</c:v>
                </c:pt>
                <c:pt idx="626">
                  <c:v>1.94535577297211</c:v>
                </c:pt>
                <c:pt idx="627">
                  <c:v>1.9454318284988401</c:v>
                </c:pt>
                <c:pt idx="628">
                  <c:v>1.9459635019302401</c:v>
                </c:pt>
                <c:pt idx="629">
                  <c:v>1.94771039485931</c:v>
                </c:pt>
                <c:pt idx="630">
                  <c:v>1.9531791210174601</c:v>
                </c:pt>
                <c:pt idx="631">
                  <c:v>1.9505966901779197</c:v>
                </c:pt>
                <c:pt idx="632">
                  <c:v>1.9543185234069804</c:v>
                </c:pt>
                <c:pt idx="633">
                  <c:v>1.9549261331558201</c:v>
                </c:pt>
                <c:pt idx="634">
                  <c:v>1.9575085639953602</c:v>
                </c:pt>
                <c:pt idx="635">
                  <c:v>1.9579643011093097</c:v>
                </c:pt>
                <c:pt idx="636">
                  <c:v>1.9619140625</c:v>
                </c:pt>
                <c:pt idx="637">
                  <c:v>1.9620658159256001</c:v>
                </c:pt>
                <c:pt idx="638">
                  <c:v>1.9654078483581501</c:v>
                </c:pt>
                <c:pt idx="639">
                  <c:v>1.9673068523407</c:v>
                </c:pt>
                <c:pt idx="640">
                  <c:v>1.9711804389953602</c:v>
                </c:pt>
                <c:pt idx="641">
                  <c:v>1.97140836715698</c:v>
                </c:pt>
                <c:pt idx="642">
                  <c:v>1.9722437858581501</c:v>
                </c:pt>
                <c:pt idx="643">
                  <c:v>1.97140836715698</c:v>
                </c:pt>
                <c:pt idx="644">
                  <c:v>1.9685980081558201</c:v>
                </c:pt>
                <c:pt idx="645">
                  <c:v>1.9704209566116302</c:v>
                </c:pt>
                <c:pt idx="646">
                  <c:v>1.9702689647674603</c:v>
                </c:pt>
                <c:pt idx="647">
                  <c:v>1.9710284471511799</c:v>
                </c:pt>
                <c:pt idx="648">
                  <c:v>1.9729274511337302</c:v>
                </c:pt>
                <c:pt idx="649">
                  <c:v>1.9704209566116302</c:v>
                </c:pt>
                <c:pt idx="650">
                  <c:v>1.9711804389953602</c:v>
                </c:pt>
                <c:pt idx="651">
                  <c:v>1.9720159769058205</c:v>
                </c:pt>
                <c:pt idx="652">
                  <c:v>1.9715602397918701</c:v>
                </c:pt>
                <c:pt idx="653">
                  <c:v>1.97239577770233</c:v>
                </c:pt>
                <c:pt idx="654">
                  <c:v>1.97148418426514</c:v>
                </c:pt>
                <c:pt idx="655">
                  <c:v>1.9676105976104699</c:v>
                </c:pt>
                <c:pt idx="656">
                  <c:v>1.9692056179046598</c:v>
                </c:pt>
                <c:pt idx="657">
                  <c:v>1.9710284471511799</c:v>
                </c:pt>
                <c:pt idx="658">
                  <c:v>1.9695854187011701</c:v>
                </c:pt>
                <c:pt idx="659">
                  <c:v>1.9685220718383802</c:v>
                </c:pt>
                <c:pt idx="660">
                  <c:v>1.9695854187011701</c:v>
                </c:pt>
                <c:pt idx="661">
                  <c:v>1.9693576097488403</c:v>
                </c:pt>
                <c:pt idx="662">
                  <c:v>1.96950948238373</c:v>
                </c:pt>
                <c:pt idx="663">
                  <c:v>1.9689018726348899</c:v>
                </c:pt>
                <c:pt idx="664">
                  <c:v>1.96806633472443</c:v>
                </c:pt>
                <c:pt idx="665">
                  <c:v>1.9681422710418703</c:v>
                </c:pt>
                <c:pt idx="666">
                  <c:v>1.9696613550186197</c:v>
                </c:pt>
                <c:pt idx="667">
                  <c:v>1.9696613550186197</c:v>
                </c:pt>
                <c:pt idx="668">
                  <c:v>1.9701170921325701</c:v>
                </c:pt>
                <c:pt idx="669">
                  <c:v>1.9693576097488403</c:v>
                </c:pt>
                <c:pt idx="670">
                  <c:v>1.9685980081558201</c:v>
                </c:pt>
                <c:pt idx="671">
                  <c:v>1.9735350608825701</c:v>
                </c:pt>
                <c:pt idx="672">
                  <c:v>1.96950948238373</c:v>
                </c:pt>
                <c:pt idx="673">
                  <c:v>1.9670789241790803</c:v>
                </c:pt>
                <c:pt idx="674">
                  <c:v>1.9673826694488503</c:v>
                </c:pt>
                <c:pt idx="675">
                  <c:v>1.9673826694488503</c:v>
                </c:pt>
                <c:pt idx="676">
                  <c:v>1.9635090827941897</c:v>
                </c:pt>
                <c:pt idx="677">
                  <c:v>1.96973741054535</c:v>
                </c:pt>
                <c:pt idx="678">
                  <c:v>1.9659396409988399</c:v>
                </c:pt>
                <c:pt idx="679">
                  <c:v>1.96950948238373</c:v>
                </c:pt>
                <c:pt idx="680">
                  <c:v>1.9689776897430402</c:v>
                </c:pt>
                <c:pt idx="681">
                  <c:v>1.96806633472443</c:v>
                </c:pt>
                <c:pt idx="682">
                  <c:v>1.9666991233825701</c:v>
                </c:pt>
                <c:pt idx="683">
                  <c:v>1.9698891639709502</c:v>
                </c:pt>
                <c:pt idx="684">
                  <c:v>1.96723079681396</c:v>
                </c:pt>
                <c:pt idx="685">
                  <c:v>1.9666991233825701</c:v>
                </c:pt>
                <c:pt idx="686">
                  <c:v>1.9665471315383904</c:v>
                </c:pt>
                <c:pt idx="687">
                  <c:v>1.9666991233825701</c:v>
                </c:pt>
                <c:pt idx="688">
                  <c:v>1.9693576097488403</c:v>
                </c:pt>
                <c:pt idx="689">
                  <c:v>1.96723079681396</c:v>
                </c:pt>
                <c:pt idx="690">
                  <c:v>1.9674586057663002</c:v>
                </c:pt>
                <c:pt idx="691">
                  <c:v>1.9666991233825701</c:v>
                </c:pt>
                <c:pt idx="692">
                  <c:v>1.96555984020233</c:v>
                </c:pt>
                <c:pt idx="693">
                  <c:v>1.9617620706558201</c:v>
                </c:pt>
                <c:pt idx="694">
                  <c:v>1.9701170921325701</c:v>
                </c:pt>
                <c:pt idx="695">
                  <c:v>1.9647243022918699</c:v>
                </c:pt>
                <c:pt idx="696">
                  <c:v>1.9654078483581501</c:v>
                </c:pt>
                <c:pt idx="697">
                  <c:v>1.9649521112442003</c:v>
                </c:pt>
                <c:pt idx="698">
                  <c:v>1.9616861343383802</c:v>
                </c:pt>
                <c:pt idx="699">
                  <c:v>1.9651800394058203</c:v>
                </c:pt>
                <c:pt idx="700">
                  <c:v>1.9650281667709402</c:v>
                </c:pt>
                <c:pt idx="701">
                  <c:v>1.9648003578186</c:v>
                </c:pt>
                <c:pt idx="702">
                  <c:v>1.9575845003128101</c:v>
                </c:pt>
                <c:pt idx="703">
                  <c:v>1.95143222808838</c:v>
                </c:pt>
                <c:pt idx="704">
                  <c:v>1.9383679628372203</c:v>
                </c:pt>
                <c:pt idx="705">
                  <c:v>1.9376844167709399</c:v>
                </c:pt>
                <c:pt idx="706">
                  <c:v>1.92598724365234</c:v>
                </c:pt>
                <c:pt idx="707">
                  <c:v>1.9178601503372199</c:v>
                </c:pt>
                <c:pt idx="708">
                  <c:v>1.90699863433838</c:v>
                </c:pt>
                <c:pt idx="709">
                  <c:v>1.8959093093872099</c:v>
                </c:pt>
                <c:pt idx="710">
                  <c:v>1.8946939706802401</c:v>
                </c:pt>
                <c:pt idx="711">
                  <c:v>1.8875541687011701</c:v>
                </c:pt>
                <c:pt idx="712">
                  <c:v>1.89256727695465</c:v>
                </c:pt>
                <c:pt idx="713">
                  <c:v>1.8795788288116502</c:v>
                </c:pt>
                <c:pt idx="714">
                  <c:v>1.8780597448349001</c:v>
                </c:pt>
                <c:pt idx="715">
                  <c:v>1.8760850429534901</c:v>
                </c:pt>
                <c:pt idx="716">
                  <c:v>1.87304675579071</c:v>
                </c:pt>
                <c:pt idx="717">
                  <c:v>1.8703883886337302</c:v>
                </c:pt>
                <c:pt idx="718">
                  <c:v>1.8648436069488501</c:v>
                </c:pt>
                <c:pt idx="719">
                  <c:v>1.8614257574081396</c:v>
                </c:pt>
                <c:pt idx="720">
                  <c:v>1.8640080690383902</c:v>
                </c:pt>
                <c:pt idx="721">
                  <c:v>1.8611217737197898</c:v>
                </c:pt>
                <c:pt idx="722">
                  <c:v>1.8584635257720901</c:v>
                </c:pt>
                <c:pt idx="723">
                  <c:v>1.8536783456802399</c:v>
                </c:pt>
                <c:pt idx="724">
                  <c:v>1.8554252386093097</c:v>
                </c:pt>
                <c:pt idx="725">
                  <c:v>1.8523111343383802</c:v>
                </c:pt>
                <c:pt idx="726">
                  <c:v>1.8492728471755999</c:v>
                </c:pt>
                <c:pt idx="727">
                  <c:v>1.8491210937499998</c:v>
                </c:pt>
                <c:pt idx="728">
                  <c:v>1.84646260738373</c:v>
                </c:pt>
                <c:pt idx="729">
                  <c:v>1.8419052362441999</c:v>
                </c:pt>
                <c:pt idx="730">
                  <c:v>1.8402342796325699</c:v>
                </c:pt>
                <c:pt idx="731">
                  <c:v>1.83962666988373</c:v>
                </c:pt>
                <c:pt idx="732">
                  <c:v>1.8397026062011699</c:v>
                </c:pt>
                <c:pt idx="733">
                  <c:v>1.8355251550674396</c:v>
                </c:pt>
                <c:pt idx="734">
                  <c:v>1.8316513299942001</c:v>
                </c:pt>
                <c:pt idx="735">
                  <c:v>1.83036005496979</c:v>
                </c:pt>
                <c:pt idx="736">
                  <c:v>1.8254230022430398</c:v>
                </c:pt>
                <c:pt idx="737">
                  <c:v>1.8264864683151201</c:v>
                </c:pt>
                <c:pt idx="738">
                  <c:v>1.8269422054290798</c:v>
                </c:pt>
                <c:pt idx="739">
                  <c:v>1.82367622852325</c:v>
                </c:pt>
                <c:pt idx="740">
                  <c:v>1.8226886987686199</c:v>
                </c:pt>
                <c:pt idx="741">
                  <c:v>1.8225367069244398</c:v>
                </c:pt>
                <c:pt idx="742">
                  <c:v>1.8196505308151201</c:v>
                </c:pt>
                <c:pt idx="743">
                  <c:v>1.8128145933151198</c:v>
                </c:pt>
                <c:pt idx="744">
                  <c:v>1.8182073831558201</c:v>
                </c:pt>
                <c:pt idx="745">
                  <c:v>1.8164603710174598</c:v>
                </c:pt>
                <c:pt idx="746">
                  <c:v>1.8124347925186197</c:v>
                </c:pt>
                <c:pt idx="747">
                  <c:v>1.8119031190872199</c:v>
                </c:pt>
                <c:pt idx="748">
                  <c:v>1.8112195730209399</c:v>
                </c:pt>
                <c:pt idx="749">
                  <c:v>1.8074977397918701</c:v>
                </c:pt>
                <c:pt idx="750">
                  <c:v>1.8078014850616497</c:v>
                </c:pt>
                <c:pt idx="751">
                  <c:v>1.8077256679534897</c:v>
                </c:pt>
                <c:pt idx="752">
                  <c:v>1.8059027194976798</c:v>
                </c:pt>
                <c:pt idx="753">
                  <c:v>1.8050671815872201</c:v>
                </c:pt>
                <c:pt idx="754">
                  <c:v>1.8010416030883798</c:v>
                </c:pt>
                <c:pt idx="755">
                  <c:v>1.8011175394058203</c:v>
                </c:pt>
                <c:pt idx="756">
                  <c:v>1.79807937145233</c:v>
                </c:pt>
                <c:pt idx="757">
                  <c:v>1.8008896112441999</c:v>
                </c:pt>
                <c:pt idx="758">
                  <c:v>1.7919269800186197</c:v>
                </c:pt>
                <c:pt idx="759">
                  <c:v>1.7917749881744396</c:v>
                </c:pt>
                <c:pt idx="760">
                  <c:v>1.79344606399536</c:v>
                </c:pt>
                <c:pt idx="761">
                  <c:v>1.79268646240234</c:v>
                </c:pt>
                <c:pt idx="762">
                  <c:v>1.79223072528839</c:v>
                </c:pt>
                <c:pt idx="763">
                  <c:v>1.7908636331558199</c:v>
                </c:pt>
                <c:pt idx="764">
                  <c:v>1.79124343395233</c:v>
                </c:pt>
                <c:pt idx="765">
                  <c:v>1.7866861820220898</c:v>
                </c:pt>
                <c:pt idx="766">
                  <c:v>1.7863063812255899</c:v>
                </c:pt>
                <c:pt idx="767">
                  <c:v>1.7840276956558199</c:v>
                </c:pt>
                <c:pt idx="768">
                  <c:v>1.7834200859069798</c:v>
                </c:pt>
                <c:pt idx="769">
                  <c:v>1.7823566198348999</c:v>
                </c:pt>
                <c:pt idx="770">
                  <c:v>1.7798502445220898</c:v>
                </c:pt>
                <c:pt idx="771">
                  <c:v>1.7777234315872199</c:v>
                </c:pt>
                <c:pt idx="772">
                  <c:v>1.7804578542709402</c:v>
                </c:pt>
                <c:pt idx="773">
                  <c:v>1.7779512405395497</c:v>
                </c:pt>
                <c:pt idx="774">
                  <c:v>1.7796982526779195</c:v>
                </c:pt>
                <c:pt idx="775">
                  <c:v>1.7745333909988399</c:v>
                </c:pt>
                <c:pt idx="776">
                  <c:v>1.7762802839279199</c:v>
                </c:pt>
                <c:pt idx="777">
                  <c:v>1.7766600847244298</c:v>
                </c:pt>
                <c:pt idx="778">
                  <c:v>1.7752928733825699</c:v>
                </c:pt>
                <c:pt idx="779">
                  <c:v>1.7709634304046598</c:v>
                </c:pt>
                <c:pt idx="780">
                  <c:v>1.7803817987441999</c:v>
                </c:pt>
                <c:pt idx="781">
                  <c:v>1.7803817987441999</c:v>
                </c:pt>
                <c:pt idx="782">
                  <c:v>1.78098952770233</c:v>
                </c:pt>
                <c:pt idx="783">
                  <c:v>1.7812932729721096</c:v>
                </c:pt>
                <c:pt idx="784">
                  <c:v>1.7850151062011701</c:v>
                </c:pt>
                <c:pt idx="785">
                  <c:v>1.7854708433151198</c:v>
                </c:pt>
                <c:pt idx="786">
                  <c:v>1.7874456644058201</c:v>
                </c:pt>
                <c:pt idx="787">
                  <c:v>1.78934442996979</c:v>
                </c:pt>
                <c:pt idx="788">
                  <c:v>1.7910155057907102</c:v>
                </c:pt>
                <c:pt idx="789">
                  <c:v>1.78949642181396</c:v>
                </c:pt>
                <c:pt idx="790">
                  <c:v>1.78881287574768</c:v>
                </c:pt>
                <c:pt idx="791">
                  <c:v>1.78858494758606</c:v>
                </c:pt>
                <c:pt idx="792">
                  <c:v>1.7888888120651198</c:v>
                </c:pt>
                <c:pt idx="793">
                  <c:v>1.7945854663848901</c:v>
                </c:pt>
                <c:pt idx="794">
                  <c:v>1.7979273796081499</c:v>
                </c:pt>
                <c:pt idx="795">
                  <c:v>1.7969400882720898</c:v>
                </c:pt>
                <c:pt idx="796">
                  <c:v>1.7972438335418701</c:v>
                </c:pt>
                <c:pt idx="797">
                  <c:v>1.8006618022918699</c:v>
                </c:pt>
                <c:pt idx="798">
                  <c:v>1.8008896112441999</c:v>
                </c:pt>
                <c:pt idx="799">
                  <c:v>1.8011175394058203</c:v>
                </c:pt>
                <c:pt idx="800">
                  <c:v>1.8033962249755899</c:v>
                </c:pt>
                <c:pt idx="801">
                  <c:v>1.8052951097488401</c:v>
                </c:pt>
                <c:pt idx="802">
                  <c:v>1.80544698238373</c:v>
                </c:pt>
                <c:pt idx="803">
                  <c:v>1.8064343929290796</c:v>
                </c:pt>
                <c:pt idx="804">
                  <c:v>1.8081054687500002</c:v>
                </c:pt>
                <c:pt idx="805">
                  <c:v>1.8096244335174596</c:v>
                </c:pt>
                <c:pt idx="806">
                  <c:v>1.8115992546081496</c:v>
                </c:pt>
                <c:pt idx="807">
                  <c:v>1.81342232227325</c:v>
                </c:pt>
                <c:pt idx="808">
                  <c:v>1.8101562261581401</c:v>
                </c:pt>
                <c:pt idx="809">
                  <c:v>1.81342232227325</c:v>
                </c:pt>
                <c:pt idx="810">
                  <c:v>1.8134982585906998</c:v>
                </c:pt>
                <c:pt idx="811">
                  <c:v>1.8159288167953498</c:v>
                </c:pt>
                <c:pt idx="812">
                  <c:v>1.8157768249511701</c:v>
                </c:pt>
                <c:pt idx="813">
                  <c:v>1.8202581405639602</c:v>
                </c:pt>
                <c:pt idx="814">
                  <c:v>1.8200303316116302</c:v>
                </c:pt>
                <c:pt idx="815">
                  <c:v>1.8213974237442001</c:v>
                </c:pt>
                <c:pt idx="816">
                  <c:v>1.8208658695220901</c:v>
                </c:pt>
                <c:pt idx="817">
                  <c:v>1.82443571090698</c:v>
                </c:pt>
                <c:pt idx="818">
                  <c:v>1.82466351985931</c:v>
                </c:pt>
                <c:pt idx="819">
                  <c:v>1.8263344764709499</c:v>
                </c:pt>
                <c:pt idx="820">
                  <c:v>1.82496738433838</c:v>
                </c:pt>
                <c:pt idx="821">
                  <c:v>1.8309677839279199</c:v>
                </c:pt>
                <c:pt idx="822">
                  <c:v>1.8269422054290798</c:v>
                </c:pt>
                <c:pt idx="823">
                  <c:v>1.82686626911163</c:v>
                </c:pt>
                <c:pt idx="824">
                  <c:v>1.8294486999511699</c:v>
                </c:pt>
                <c:pt idx="825">
                  <c:v>1.8350694179534897</c:v>
                </c:pt>
                <c:pt idx="826">
                  <c:v>1.8321831226348901</c:v>
                </c:pt>
                <c:pt idx="827">
                  <c:v>1.83180332183838</c:v>
                </c:pt>
                <c:pt idx="828">
                  <c:v>1.8335503339767503</c:v>
                </c:pt>
                <c:pt idx="829">
                  <c:v>1.8355251550674396</c:v>
                </c:pt>
                <c:pt idx="830">
                  <c:v>1.8350694179534897</c:v>
                </c:pt>
                <c:pt idx="831">
                  <c:v>1.83818352222443</c:v>
                </c:pt>
                <c:pt idx="832">
                  <c:v>1.8371961116790798</c:v>
                </c:pt>
                <c:pt idx="833">
                  <c:v>1.8397026062011699</c:v>
                </c:pt>
                <c:pt idx="834">
                  <c:v>1.8438042402267498</c:v>
                </c:pt>
                <c:pt idx="835">
                  <c:v>1.8435763120651196</c:v>
                </c:pt>
                <c:pt idx="836">
                  <c:v>1.8402342796325699</c:v>
                </c:pt>
                <c:pt idx="837">
                  <c:v>1.8436522483825699</c:v>
                </c:pt>
                <c:pt idx="838">
                  <c:v>1.8438042402267498</c:v>
                </c:pt>
                <c:pt idx="839">
                  <c:v>1.8474500179290798</c:v>
                </c:pt>
                <c:pt idx="840">
                  <c:v>1.8465385437011701</c:v>
                </c:pt>
                <c:pt idx="841">
                  <c:v>1.8495007753372199</c:v>
                </c:pt>
                <c:pt idx="842">
                  <c:v>1.85177946090698</c:v>
                </c:pt>
                <c:pt idx="843">
                  <c:v>1.8472220897674598</c:v>
                </c:pt>
                <c:pt idx="844">
                  <c:v>1.8482096195220898</c:v>
                </c:pt>
                <c:pt idx="845">
                  <c:v>1.8512476682663002</c:v>
                </c:pt>
                <c:pt idx="846">
                  <c:v>1.8540581464767505</c:v>
                </c:pt>
                <c:pt idx="847">
                  <c:v>1.8521591424942001</c:v>
                </c:pt>
                <c:pt idx="848">
                  <c:v>1.8535263538360598</c:v>
                </c:pt>
                <c:pt idx="849">
                  <c:v>1.8553493022918699</c:v>
                </c:pt>
                <c:pt idx="850">
                  <c:v>1.8579317331314098</c:v>
                </c:pt>
                <c:pt idx="851">
                  <c:v>1.8556531667709402</c:v>
                </c:pt>
                <c:pt idx="852">
                  <c:v>1.85770392417908</c:v>
                </c:pt>
                <c:pt idx="853">
                  <c:v>1.8599065542221098</c:v>
                </c:pt>
                <c:pt idx="854">
                  <c:v>1.8602863550186199</c:v>
                </c:pt>
                <c:pt idx="855">
                  <c:v>1.86127376556396</c:v>
                </c:pt>
                <c:pt idx="856">
                  <c:v>1.8615015745163002</c:v>
                </c:pt>
                <c:pt idx="857">
                  <c:v>1.8624130487442001</c:v>
                </c:pt>
                <c:pt idx="858">
                  <c:v>1.8662108182907102</c:v>
                </c:pt>
                <c:pt idx="859">
                  <c:v>1.8662868738174401</c:v>
                </c:pt>
                <c:pt idx="860">
                  <c:v>1.86940097808838</c:v>
                </c:pt>
                <c:pt idx="861">
                  <c:v>1.8675780296325701</c:v>
                </c:pt>
                <c:pt idx="862">
                  <c:v>1.8675020933151198</c:v>
                </c:pt>
                <c:pt idx="863">
                  <c:v>1.8692491054534899</c:v>
                </c:pt>
                <c:pt idx="864">
                  <c:v>1.8721354007720901</c:v>
                </c:pt>
                <c:pt idx="865">
                  <c:v>1.8721354007720901</c:v>
                </c:pt>
                <c:pt idx="866">
                  <c:v>1.8731226921081496</c:v>
                </c:pt>
                <c:pt idx="867">
                  <c:v>1.8728948831558199</c:v>
                </c:pt>
                <c:pt idx="868">
                  <c:v>1.8759330511093097</c:v>
                </c:pt>
                <c:pt idx="869">
                  <c:v>1.8776040077209497</c:v>
                </c:pt>
                <c:pt idx="870">
                  <c:v>1.8773002624511699</c:v>
                </c:pt>
                <c:pt idx="871">
                  <c:v>1.8787432909011799</c:v>
                </c:pt>
                <c:pt idx="872">
                  <c:v>1.8785154819488503</c:v>
                </c:pt>
                <c:pt idx="873">
                  <c:v>1.87836360931396</c:v>
                </c:pt>
                <c:pt idx="874">
                  <c:v>1.8799586296081501</c:v>
                </c:pt>
                <c:pt idx="875">
                  <c:v>1.8807941675186199</c:v>
                </c:pt>
                <c:pt idx="876">
                  <c:v>1.8852756023407</c:v>
                </c:pt>
                <c:pt idx="877">
                  <c:v>1.8926432132720898</c:v>
                </c:pt>
                <c:pt idx="878">
                  <c:v>1.88178157806396</c:v>
                </c:pt>
                <c:pt idx="879">
                  <c:v>1.8857312202453598</c:v>
                </c:pt>
                <c:pt idx="880">
                  <c:v>1.8869464397430402</c:v>
                </c:pt>
                <c:pt idx="881">
                  <c:v>1.88770616054535</c:v>
                </c:pt>
                <c:pt idx="882">
                  <c:v>1.8878579139709502</c:v>
                </c:pt>
                <c:pt idx="883">
                  <c:v>1.88937711715698</c:v>
                </c:pt>
                <c:pt idx="884">
                  <c:v>1.8898327350616499</c:v>
                </c:pt>
                <c:pt idx="885">
                  <c:v>1.8921114206314102</c:v>
                </c:pt>
                <c:pt idx="886">
                  <c:v>1.8916556835174598</c:v>
                </c:pt>
                <c:pt idx="887">
                  <c:v>1.89279508590698</c:v>
                </c:pt>
                <c:pt idx="888">
                  <c:v>1.8935545682907102</c:v>
                </c:pt>
                <c:pt idx="889">
                  <c:v>1.8933267593383798</c:v>
                </c:pt>
                <c:pt idx="890">
                  <c:v>1.8894530534744298</c:v>
                </c:pt>
                <c:pt idx="891">
                  <c:v>1.8785915374755899</c:v>
                </c:pt>
                <c:pt idx="892">
                  <c:v>1.8666665554046598</c:v>
                </c:pt>
                <c:pt idx="893">
                  <c:v>1.8605902194976798</c:v>
                </c:pt>
                <c:pt idx="894">
                  <c:v>1.84737408161163</c:v>
                </c:pt>
                <c:pt idx="895">
                  <c:v>1.8381075859069802</c:v>
                </c:pt>
                <c:pt idx="896">
                  <c:v>1.8301322460174598</c:v>
                </c:pt>
                <c:pt idx="897">
                  <c:v>1.82838535308838</c:v>
                </c:pt>
                <c:pt idx="898">
                  <c:v>1.82785367965698</c:v>
                </c:pt>
                <c:pt idx="899">
                  <c:v>1.8318792581558196</c:v>
                </c:pt>
                <c:pt idx="900">
                  <c:v>1.8381075859069802</c:v>
                </c:pt>
                <c:pt idx="901">
                  <c:v>1.84152555465698</c:v>
                </c:pt>
                <c:pt idx="902">
                  <c:v>1.84395599365234</c:v>
                </c:pt>
                <c:pt idx="903">
                  <c:v>1.8436522483825699</c:v>
                </c:pt>
                <c:pt idx="904">
                  <c:v>1.8430445194244398</c:v>
                </c:pt>
                <c:pt idx="905">
                  <c:v>1.8393987417221098</c:v>
                </c:pt>
                <c:pt idx="906">
                  <c:v>1.83962666988373</c:v>
                </c:pt>
                <c:pt idx="907">
                  <c:v>1.8390949964523298</c:v>
                </c:pt>
                <c:pt idx="908">
                  <c:v>1.83818352222443</c:v>
                </c:pt>
                <c:pt idx="909">
                  <c:v>1.8321831226348901</c:v>
                </c:pt>
                <c:pt idx="910">
                  <c:v>1.8306640386581399</c:v>
                </c:pt>
                <c:pt idx="911">
                  <c:v>1.8320311307907102</c:v>
                </c:pt>
                <c:pt idx="912">
                  <c:v>1.8293727636337302</c:v>
                </c:pt>
                <c:pt idx="913">
                  <c:v>1.8299803733825699</c:v>
                </c:pt>
                <c:pt idx="914">
                  <c:v>1.8301322460174598</c:v>
                </c:pt>
                <c:pt idx="915">
                  <c:v>1.82443571090698</c:v>
                </c:pt>
                <c:pt idx="916">
                  <c:v>1.8229166269302401</c:v>
                </c:pt>
                <c:pt idx="917">
                  <c:v>1.8211696147918699</c:v>
                </c:pt>
                <c:pt idx="918">
                  <c:v>1.8168401718139602</c:v>
                </c:pt>
                <c:pt idx="919">
                  <c:v>1.8166123628616302</c:v>
                </c:pt>
                <c:pt idx="920">
                  <c:v>1.8145616054534897</c:v>
                </c:pt>
                <c:pt idx="921">
                  <c:v>1.81342232227325</c:v>
                </c:pt>
                <c:pt idx="922">
                  <c:v>1.8117512464523298</c:v>
                </c:pt>
                <c:pt idx="923">
                  <c:v>1.81076383590698</c:v>
                </c:pt>
                <c:pt idx="924">
                  <c:v>1.8102320432663002</c:v>
                </c:pt>
                <c:pt idx="925">
                  <c:v>1.8085612058639498</c:v>
                </c:pt>
                <c:pt idx="926">
                  <c:v>1.8058266639709497</c:v>
                </c:pt>
                <c:pt idx="927">
                  <c:v>1.8063584566116302</c:v>
                </c:pt>
                <c:pt idx="928">
                  <c:v>1.8068141937255899</c:v>
                </c:pt>
                <c:pt idx="929">
                  <c:v>1.80294036865234</c:v>
                </c:pt>
                <c:pt idx="930">
                  <c:v>1.8039278984069798</c:v>
                </c:pt>
                <c:pt idx="931">
                  <c:v>1.7992186546325699</c:v>
                </c:pt>
                <c:pt idx="932">
                  <c:v>1.79952251911163</c:v>
                </c:pt>
                <c:pt idx="933">
                  <c:v>1.79830729961395</c:v>
                </c:pt>
                <c:pt idx="934">
                  <c:v>1.7991427183151198</c:v>
                </c:pt>
                <c:pt idx="935">
                  <c:v>1.8002821207046502</c:v>
                </c:pt>
                <c:pt idx="936">
                  <c:v>1.8017251491546598</c:v>
                </c:pt>
                <c:pt idx="937">
                  <c:v>1.79975032806396</c:v>
                </c:pt>
                <c:pt idx="938">
                  <c:v>1.8020288944244398</c:v>
                </c:pt>
                <c:pt idx="939">
                  <c:v>1.80248463153839</c:v>
                </c:pt>
                <c:pt idx="940">
                  <c:v>1.8036241531372097</c:v>
                </c:pt>
                <c:pt idx="941">
                  <c:v>1.8055229187011699</c:v>
                </c:pt>
                <c:pt idx="942">
                  <c:v>1.8039278984069798</c:v>
                </c:pt>
                <c:pt idx="943">
                  <c:v>1.8079534769058201</c:v>
                </c:pt>
                <c:pt idx="944">
                  <c:v>1.80301642417908</c:v>
                </c:pt>
                <c:pt idx="945">
                  <c:v>1.8052191734314</c:v>
                </c:pt>
                <c:pt idx="946">
                  <c:v>1.80666220188141</c:v>
                </c:pt>
                <c:pt idx="947">
                  <c:v>1.8108397722244296</c:v>
                </c:pt>
                <c:pt idx="948">
                  <c:v>1.8082572221756001</c:v>
                </c:pt>
                <c:pt idx="949">
                  <c:v>1.8093206882476796</c:v>
                </c:pt>
                <c:pt idx="950">
                  <c:v>1.81273853778839</c:v>
                </c:pt>
                <c:pt idx="951">
                  <c:v>1.8131183385848999</c:v>
                </c:pt>
                <c:pt idx="952">
                  <c:v>1.8131942749023398</c:v>
                </c:pt>
                <c:pt idx="953">
                  <c:v>1.81129550933838</c:v>
                </c:pt>
                <c:pt idx="954">
                  <c:v>1.81471347808838</c:v>
                </c:pt>
                <c:pt idx="955">
                  <c:v>1.8124347925186197</c:v>
                </c:pt>
                <c:pt idx="956">
                  <c:v>1.8135740756988499</c:v>
                </c:pt>
                <c:pt idx="957">
                  <c:v>1.8151690959930398</c:v>
                </c:pt>
                <c:pt idx="958">
                  <c:v>1.8163084983825699</c:v>
                </c:pt>
                <c:pt idx="959">
                  <c:v>1.818359375</c:v>
                </c:pt>
                <c:pt idx="960">
                  <c:v>1.8187390565872199</c:v>
                </c:pt>
                <c:pt idx="961">
                  <c:v>1.81813144683838</c:v>
                </c:pt>
                <c:pt idx="962">
                  <c:v>1.8189668655395499</c:v>
                </c:pt>
                <c:pt idx="963">
                  <c:v>1.8191947937011697</c:v>
                </c:pt>
                <c:pt idx="964">
                  <c:v>1.8207138776779199</c:v>
                </c:pt>
                <c:pt idx="965">
                  <c:v>1.8221570253372203</c:v>
                </c:pt>
                <c:pt idx="966">
                  <c:v>1.8257269859313998</c:v>
                </c:pt>
                <c:pt idx="967">
                  <c:v>1.82686626911163</c:v>
                </c:pt>
                <c:pt idx="968">
                  <c:v>1.8279296159744294</c:v>
                </c:pt>
                <c:pt idx="969">
                  <c:v>1.82717001438141</c:v>
                </c:pt>
                <c:pt idx="970">
                  <c:v>1.8279296159744294</c:v>
                </c:pt>
                <c:pt idx="971">
                  <c:v>1.8275498151779197</c:v>
                </c:pt>
                <c:pt idx="972">
                  <c:v>1.82785367965698</c:v>
                </c:pt>
                <c:pt idx="973">
                  <c:v>1.8280055522918701</c:v>
                </c:pt>
                <c:pt idx="974">
                  <c:v>1.8277018070220896</c:v>
                </c:pt>
                <c:pt idx="975">
                  <c:v>1.8309677839279199</c:v>
                </c:pt>
                <c:pt idx="976">
                  <c:v>1.8305120468139602</c:v>
                </c:pt>
                <c:pt idx="977">
                  <c:v>1.83028423786163</c:v>
                </c:pt>
                <c:pt idx="978">
                  <c:v>1.8330185413360602</c:v>
                </c:pt>
                <c:pt idx="979">
                  <c:v>1.83248686790466</c:v>
                </c:pt>
                <c:pt idx="980">
                  <c:v>1.8335503339767503</c:v>
                </c:pt>
                <c:pt idx="981">
                  <c:v>1.8329426050186199</c:v>
                </c:pt>
                <c:pt idx="982">
                  <c:v>1.8331705331802401</c:v>
                </c:pt>
                <c:pt idx="983">
                  <c:v>1.8320311307907102</c:v>
                </c:pt>
                <c:pt idx="984">
                  <c:v>1.8379557132720898</c:v>
                </c:pt>
                <c:pt idx="985">
                  <c:v>1.8356010913848897</c:v>
                </c:pt>
                <c:pt idx="986">
                  <c:v>1.8360568284988403</c:v>
                </c:pt>
                <c:pt idx="987">
                  <c:v>1.8337020874023398</c:v>
                </c:pt>
                <c:pt idx="988">
                  <c:v>1.83742392063141</c:v>
                </c:pt>
                <c:pt idx="989">
                  <c:v>1.8390189409256001</c:v>
                </c:pt>
                <c:pt idx="990">
                  <c:v>1.8377276659011799</c:v>
                </c:pt>
                <c:pt idx="991">
                  <c:v>1.8403861522674598</c:v>
                </c:pt>
                <c:pt idx="992">
                  <c:v>1.8397026062011699</c:v>
                </c:pt>
                <c:pt idx="993">
                  <c:v>1.8403861522674598</c:v>
                </c:pt>
                <c:pt idx="994">
                  <c:v>1.8420572280883802</c:v>
                </c:pt>
                <c:pt idx="995">
                  <c:v>1.8419812917709397</c:v>
                </c:pt>
                <c:pt idx="996">
                  <c:v>1.8438800573348997</c:v>
                </c:pt>
                <c:pt idx="997">
                  <c:v>1.8449435234069802</c:v>
                </c:pt>
                <c:pt idx="998">
                  <c:v>1.8422850370407102</c:v>
                </c:pt>
                <c:pt idx="999">
                  <c:v>1.8457790613174399</c:v>
                </c:pt>
                <c:pt idx="1000">
                  <c:v>1.8445637226104699</c:v>
                </c:pt>
                <c:pt idx="1001">
                  <c:v>1.84669053554535</c:v>
                </c:pt>
                <c:pt idx="1002">
                  <c:v>1.8465385437011701</c:v>
                </c:pt>
                <c:pt idx="1003">
                  <c:v>1.8492728471755999</c:v>
                </c:pt>
                <c:pt idx="1004">
                  <c:v>1.8495007753372199</c:v>
                </c:pt>
                <c:pt idx="1005">
                  <c:v>1.84957683086395</c:v>
                </c:pt>
                <c:pt idx="1006">
                  <c:v>1.8491969108581499</c:v>
                </c:pt>
                <c:pt idx="1007">
                  <c:v>1.8526909351348899</c:v>
                </c:pt>
                <c:pt idx="1008">
                  <c:v>1.8525389432907102</c:v>
                </c:pt>
                <c:pt idx="1009">
                  <c:v>1.8526909351348899</c:v>
                </c:pt>
                <c:pt idx="1010">
                  <c:v>1.85428595542908</c:v>
                </c:pt>
                <c:pt idx="1011">
                  <c:v>1.8556531667709402</c:v>
                </c:pt>
                <c:pt idx="1012">
                  <c:v>1.8558050394058201</c:v>
                </c:pt>
                <c:pt idx="1013">
                  <c:v>1.8550454378128101</c:v>
                </c:pt>
                <c:pt idx="1014">
                  <c:v>1.85496950149536</c:v>
                </c:pt>
                <c:pt idx="1015">
                  <c:v>1.8560329675674401</c:v>
                </c:pt>
                <c:pt idx="1016">
                  <c:v>1.8573241233825699</c:v>
                </c:pt>
                <c:pt idx="1017">
                  <c:v>1.8552733659744298</c:v>
                </c:pt>
                <c:pt idx="1018">
                  <c:v>1.85861539840698</c:v>
                </c:pt>
                <c:pt idx="1019">
                  <c:v>1.8590710163116499</c:v>
                </c:pt>
                <c:pt idx="1020">
                  <c:v>1.86127376556396</c:v>
                </c:pt>
                <c:pt idx="1021">
                  <c:v>1.8616535663604701</c:v>
                </c:pt>
                <c:pt idx="1022">
                  <c:v>1.8624130487442001</c:v>
                </c:pt>
                <c:pt idx="1023">
                  <c:v>1.8618814945220898</c:v>
                </c:pt>
                <c:pt idx="1024">
                  <c:v>1.8630207777023298</c:v>
                </c:pt>
                <c:pt idx="1025">
                  <c:v>1.8633245229721098</c:v>
                </c:pt>
                <c:pt idx="1026">
                  <c:v>1.86203336715698</c:v>
                </c:pt>
                <c:pt idx="1027">
                  <c:v>1.8660589456558203</c:v>
                </c:pt>
                <c:pt idx="1028">
                  <c:v>1.8685654401779199</c:v>
                </c:pt>
                <c:pt idx="1029">
                  <c:v>1.8675780296325701</c:v>
                </c:pt>
                <c:pt idx="1030">
                  <c:v>1.8700085878372201</c:v>
                </c:pt>
                <c:pt idx="1031">
                  <c:v>1.8692491054534899</c:v>
                </c:pt>
                <c:pt idx="1032">
                  <c:v>1.8720594644546502</c:v>
                </c:pt>
                <c:pt idx="1033">
                  <c:v>1.8712239265441899</c:v>
                </c:pt>
                <c:pt idx="1034">
                  <c:v>1.8698567152023298</c:v>
                </c:pt>
                <c:pt idx="1035">
                  <c:v>1.8705402612686202</c:v>
                </c:pt>
                <c:pt idx="1036">
                  <c:v>1.87137567996979</c:v>
                </c:pt>
                <c:pt idx="1037">
                  <c:v>1.87152767181396</c:v>
                </c:pt>
                <c:pt idx="1038">
                  <c:v>1.8739582300186199</c:v>
                </c:pt>
                <c:pt idx="1039">
                  <c:v>1.8736544847488401</c:v>
                </c:pt>
                <c:pt idx="1040">
                  <c:v>1.87426197528839</c:v>
                </c:pt>
                <c:pt idx="1041">
                  <c:v>1.8744139671325701</c:v>
                </c:pt>
                <c:pt idx="1042">
                  <c:v>1.87471771240234</c:v>
                </c:pt>
                <c:pt idx="1043">
                  <c:v>1.87692046165466</c:v>
                </c:pt>
                <c:pt idx="1044">
                  <c:v>1.8765407800674399</c:v>
                </c:pt>
                <c:pt idx="1045">
                  <c:v>1.8776040077209497</c:v>
                </c:pt>
                <c:pt idx="1046">
                  <c:v>1.8740341663360602</c:v>
                </c:pt>
                <c:pt idx="1047">
                  <c:v>1.8795030117034899</c:v>
                </c:pt>
                <c:pt idx="1048">
                  <c:v>1.8792750835418701</c:v>
                </c:pt>
                <c:pt idx="1049">
                  <c:v>1.8807941675186199</c:v>
                </c:pt>
                <c:pt idx="1050">
                  <c:v>1.8802624940872201</c:v>
                </c:pt>
                <c:pt idx="1051">
                  <c:v>1.8795788288116502</c:v>
                </c:pt>
                <c:pt idx="1052">
                  <c:v>1.8779838085174598</c:v>
                </c:pt>
                <c:pt idx="1053">
                  <c:v>1.86962890625</c:v>
                </c:pt>
                <c:pt idx="1054">
                  <c:v>1.8637043237686199</c:v>
                </c:pt>
                <c:pt idx="1055">
                  <c:v>1.8555772304534899</c:v>
                </c:pt>
                <c:pt idx="1056">
                  <c:v>1.8485133647918703</c:v>
                </c:pt>
                <c:pt idx="1057">
                  <c:v>1.8394746780395497</c:v>
                </c:pt>
                <c:pt idx="1058">
                  <c:v>1.8276257514953598</c:v>
                </c:pt>
                <c:pt idx="1059">
                  <c:v>1.8253471851348899</c:v>
                </c:pt>
                <c:pt idx="1060">
                  <c:v>1.8212456703186</c:v>
                </c:pt>
                <c:pt idx="1061">
                  <c:v>1.8207138776779199</c:v>
                </c:pt>
                <c:pt idx="1062">
                  <c:v>1.8225367069244398</c:v>
                </c:pt>
                <c:pt idx="1063">
                  <c:v>1.8255749940872199</c:v>
                </c:pt>
                <c:pt idx="1064">
                  <c:v>1.8261066675186199</c:v>
                </c:pt>
                <c:pt idx="1065">
                  <c:v>1.8245875835418703</c:v>
                </c:pt>
                <c:pt idx="1066">
                  <c:v>1.8270940780639597</c:v>
                </c:pt>
                <c:pt idx="1067">
                  <c:v>1.8240559101104701</c:v>
                </c:pt>
                <c:pt idx="1068">
                  <c:v>1.8257269859313998</c:v>
                </c:pt>
                <c:pt idx="1069">
                  <c:v>1.8240559101104701</c:v>
                </c:pt>
                <c:pt idx="1070">
                  <c:v>1.8230684995651198</c:v>
                </c:pt>
                <c:pt idx="1071">
                  <c:v>1.8197264671325697</c:v>
                </c:pt>
                <c:pt idx="1072">
                  <c:v>1.8174479007720901</c:v>
                </c:pt>
                <c:pt idx="1073">
                  <c:v>1.8175997734069798</c:v>
                </c:pt>
                <c:pt idx="1074">
                  <c:v>1.8134982585906998</c:v>
                </c:pt>
                <c:pt idx="1075">
                  <c:v>1.8097004890441897</c:v>
                </c:pt>
                <c:pt idx="1076">
                  <c:v>1.8082572221756001</c:v>
                </c:pt>
                <c:pt idx="1077">
                  <c:v>1.8064343929290796</c:v>
                </c:pt>
                <c:pt idx="1078">
                  <c:v>1.8060545921325699</c:v>
                </c:pt>
                <c:pt idx="1079">
                  <c:v>1.8007378578186</c:v>
                </c:pt>
                <c:pt idx="1080">
                  <c:v>1.80278861522675</c:v>
                </c:pt>
                <c:pt idx="1081">
                  <c:v>1.8010416030883798</c:v>
                </c:pt>
                <c:pt idx="1082">
                  <c:v>1.7969400882720898</c:v>
                </c:pt>
                <c:pt idx="1083">
                  <c:v>1.7953449487686199</c:v>
                </c:pt>
                <c:pt idx="1084">
                  <c:v>1.7926105260849001</c:v>
                </c:pt>
                <c:pt idx="1085">
                  <c:v>1.7913953065872199</c:v>
                </c:pt>
                <c:pt idx="1086">
                  <c:v>1.7875976562499998</c:v>
                </c:pt>
                <c:pt idx="1087">
                  <c:v>1.7882051467895501</c:v>
                </c:pt>
                <c:pt idx="1088">
                  <c:v>1.7863063812255899</c:v>
                </c:pt>
                <c:pt idx="1089">
                  <c:v>1.78607845306396</c:v>
                </c:pt>
                <c:pt idx="1090">
                  <c:v>1.7822808027267503</c:v>
                </c:pt>
                <c:pt idx="1091">
                  <c:v>1.7821288108825699</c:v>
                </c:pt>
                <c:pt idx="1092">
                  <c:v>1.7793945074081396</c:v>
                </c:pt>
                <c:pt idx="1093">
                  <c:v>1.7781791687011701</c:v>
                </c:pt>
                <c:pt idx="1094">
                  <c:v>1.7764322757720898</c:v>
                </c:pt>
                <c:pt idx="1095">
                  <c:v>1.7762802839279199</c:v>
                </c:pt>
                <c:pt idx="1096">
                  <c:v>1.7760524749755904</c:v>
                </c:pt>
                <c:pt idx="1097">
                  <c:v>1.7717989683151198</c:v>
                </c:pt>
                <c:pt idx="1098">
                  <c:v>1.7692164182662999</c:v>
                </c:pt>
                <c:pt idx="1099">
                  <c:v>1.7686848640441899</c:v>
                </c:pt>
                <c:pt idx="1100">
                  <c:v>1.7680011987686199</c:v>
                </c:pt>
                <c:pt idx="1101">
                  <c:v>1.76655805110931</c:v>
                </c:pt>
                <c:pt idx="1102">
                  <c:v>1.7663302421569798</c:v>
                </c:pt>
                <c:pt idx="1103">
                  <c:v>1.76488709449768</c:v>
                </c:pt>
                <c:pt idx="1104">
                  <c:v>1.7620007991790798</c:v>
                </c:pt>
                <c:pt idx="1105">
                  <c:v>1.7611652612686199</c:v>
                </c:pt>
                <c:pt idx="1106">
                  <c:v>1.7606335878372199</c:v>
                </c:pt>
                <c:pt idx="1107">
                  <c:v>1.75805115699768</c:v>
                </c:pt>
                <c:pt idx="1108">
                  <c:v>1.75858271121979</c:v>
                </c:pt>
                <c:pt idx="1109">
                  <c:v>1.7558484077453598</c:v>
                </c:pt>
                <c:pt idx="1110">
                  <c:v>1.7561522722244298</c:v>
                </c:pt>
                <c:pt idx="1111">
                  <c:v>1.7504556179046598</c:v>
                </c:pt>
                <c:pt idx="1112">
                  <c:v>1.7550889253616302</c:v>
                </c:pt>
                <c:pt idx="1113">
                  <c:v>1.7557724714279199</c:v>
                </c:pt>
                <c:pt idx="1114">
                  <c:v>1.7591904401779197</c:v>
                </c:pt>
                <c:pt idx="1115">
                  <c:v>1.7588107585907</c:v>
                </c:pt>
                <c:pt idx="1116">
                  <c:v>1.7591904401779197</c:v>
                </c:pt>
                <c:pt idx="1117">
                  <c:v>1.76078546047211</c:v>
                </c:pt>
                <c:pt idx="1118">
                  <c:v>1.7601019144058201</c:v>
                </c:pt>
                <c:pt idx="1119">
                  <c:v>1.7603297233581499</c:v>
                </c:pt>
                <c:pt idx="1120">
                  <c:v>1.7644313573837298</c:v>
                </c:pt>
                <c:pt idx="1121">
                  <c:v>1.7641274929046598</c:v>
                </c:pt>
                <c:pt idx="1122">
                  <c:v>1.7626085281372101</c:v>
                </c:pt>
                <c:pt idx="1123">
                  <c:v>1.7637478113174399</c:v>
                </c:pt>
                <c:pt idx="1124">
                  <c:v>1.7650389671325699</c:v>
                </c:pt>
                <c:pt idx="1125">
                  <c:v>1.7659504413604699</c:v>
                </c:pt>
                <c:pt idx="1126">
                  <c:v>1.7701278924941999</c:v>
                </c:pt>
                <c:pt idx="1127">
                  <c:v>1.7659504413604699</c:v>
                </c:pt>
                <c:pt idx="1128">
                  <c:v>1.7686848640441899</c:v>
                </c:pt>
                <c:pt idx="1129">
                  <c:v>1.7732421159744298</c:v>
                </c:pt>
                <c:pt idx="1130">
                  <c:v>1.7702039480209399</c:v>
                </c:pt>
                <c:pt idx="1131">
                  <c:v>1.7722547054290798</c:v>
                </c:pt>
                <c:pt idx="1132">
                  <c:v>1.7713432312011699</c:v>
                </c:pt>
                <c:pt idx="1133">
                  <c:v>1.77202689647675</c:v>
                </c:pt>
                <c:pt idx="1134">
                  <c:v>1.7722547054290798</c:v>
                </c:pt>
                <c:pt idx="1135">
                  <c:v>1.7747611999511699</c:v>
                </c:pt>
                <c:pt idx="1136">
                  <c:v>1.77635622024536</c:v>
                </c:pt>
                <c:pt idx="1137">
                  <c:v>1.77316617965698</c:v>
                </c:pt>
                <c:pt idx="1138">
                  <c:v>1.7736219167709397</c:v>
                </c:pt>
                <c:pt idx="1139">
                  <c:v>1.7755206823348995</c:v>
                </c:pt>
                <c:pt idx="1140">
                  <c:v>1.7766600847244298</c:v>
                </c:pt>
                <c:pt idx="1141">
                  <c:v>1.7760524749755904</c:v>
                </c:pt>
                <c:pt idx="1142">
                  <c:v>1.7764322757720898</c:v>
                </c:pt>
                <c:pt idx="1143">
                  <c:v>1.7771917581558196</c:v>
                </c:pt>
                <c:pt idx="1144">
                  <c:v>1.7796223163604696</c:v>
                </c:pt>
                <c:pt idx="1145">
                  <c:v>1.7779512405395497</c:v>
                </c:pt>
                <c:pt idx="1146">
                  <c:v>1.7787108421325699</c:v>
                </c:pt>
                <c:pt idx="1147">
                  <c:v>1.77909052371979</c:v>
                </c:pt>
                <c:pt idx="1148">
                  <c:v>1.7843315601348899</c:v>
                </c:pt>
                <c:pt idx="1149">
                  <c:v>1.7819768190383898</c:v>
                </c:pt>
                <c:pt idx="1150">
                  <c:v>1.7822808027267503</c:v>
                </c:pt>
                <c:pt idx="1151">
                  <c:v>1.7812932729721096</c:v>
                </c:pt>
                <c:pt idx="1152">
                  <c:v>1.7822808027267503</c:v>
                </c:pt>
                <c:pt idx="1153">
                  <c:v>1.7843315601348899</c:v>
                </c:pt>
                <c:pt idx="1154">
                  <c:v>1.7853188514709499</c:v>
                </c:pt>
                <c:pt idx="1155">
                  <c:v>1.7847113609314</c:v>
                </c:pt>
                <c:pt idx="1156">
                  <c:v>1.7854708433151198</c:v>
                </c:pt>
                <c:pt idx="1157">
                  <c:v>1.78615438938141</c:v>
                </c:pt>
                <c:pt idx="1158">
                  <c:v>1.78858494758606</c:v>
                </c:pt>
                <c:pt idx="1159">
                  <c:v>1.7877494096755999</c:v>
                </c:pt>
                <c:pt idx="1160">
                  <c:v>1.7877494096755999</c:v>
                </c:pt>
                <c:pt idx="1161">
                  <c:v>1.7877494096755999</c:v>
                </c:pt>
                <c:pt idx="1162">
                  <c:v>1.7876734733581499</c:v>
                </c:pt>
                <c:pt idx="1163">
                  <c:v>1.7883571386337305</c:v>
                </c:pt>
                <c:pt idx="1164">
                  <c:v>1.7906357049942001</c:v>
                </c:pt>
                <c:pt idx="1165">
                  <c:v>1.7904839515686002</c:v>
                </c:pt>
                <c:pt idx="1166">
                  <c:v>1.7904839515686002</c:v>
                </c:pt>
                <c:pt idx="1167">
                  <c:v>1.7904078960418701</c:v>
                </c:pt>
                <c:pt idx="1168">
                  <c:v>1.7918510437011699</c:v>
                </c:pt>
                <c:pt idx="1169">
                  <c:v>1.7930662631988499</c:v>
                </c:pt>
                <c:pt idx="1170">
                  <c:v>1.7931423187255899</c:v>
                </c:pt>
                <c:pt idx="1171">
                  <c:v>1.7935220003128098</c:v>
                </c:pt>
                <c:pt idx="1172">
                  <c:v>1.7948132753372199</c:v>
                </c:pt>
                <c:pt idx="1173">
                  <c:v>1.79268646240234</c:v>
                </c:pt>
                <c:pt idx="1174">
                  <c:v>1.7927625179290798</c:v>
                </c:pt>
                <c:pt idx="1175">
                  <c:v>1.7942816019058201</c:v>
                </c:pt>
                <c:pt idx="1176">
                  <c:v>1.7942816019058201</c:v>
                </c:pt>
                <c:pt idx="1177">
                  <c:v>1.7960284948348999</c:v>
                </c:pt>
                <c:pt idx="1178">
                  <c:v>1.7986110448837302</c:v>
                </c:pt>
                <c:pt idx="1179">
                  <c:v>1.7993705272674598</c:v>
                </c:pt>
                <c:pt idx="1180">
                  <c:v>1.7991427183151198</c:v>
                </c:pt>
                <c:pt idx="1181">
                  <c:v>1.8001301288604701</c:v>
                </c:pt>
                <c:pt idx="1182">
                  <c:v>1.8001301288604701</c:v>
                </c:pt>
                <c:pt idx="1183">
                  <c:v>1.7999023199081399</c:v>
                </c:pt>
                <c:pt idx="1184">
                  <c:v>1.8014214038848897</c:v>
                </c:pt>
                <c:pt idx="1185">
                  <c:v>1.8014973402023298</c:v>
                </c:pt>
                <c:pt idx="1186">
                  <c:v>1.8013453483581499</c:v>
                </c:pt>
                <c:pt idx="1187">
                  <c:v>1.8013453483581499</c:v>
                </c:pt>
                <c:pt idx="1188">
                  <c:v>1.8046873807907102</c:v>
                </c:pt>
                <c:pt idx="1189">
                  <c:v>1.80316841602325</c:v>
                </c:pt>
                <c:pt idx="1190">
                  <c:v>1.8050671815872201</c:v>
                </c:pt>
                <c:pt idx="1191">
                  <c:v>1.8075736761093097</c:v>
                </c:pt>
                <c:pt idx="1192">
                  <c:v>1.8047634363174399</c:v>
                </c:pt>
                <c:pt idx="1193">
                  <c:v>1.8051431179046598</c:v>
                </c:pt>
                <c:pt idx="1194">
                  <c:v>1.8059027194976798</c:v>
                </c:pt>
                <c:pt idx="1195">
                  <c:v>1.8062064647674601</c:v>
                </c:pt>
                <c:pt idx="1196">
                  <c:v>1.8092447519302399</c:v>
                </c:pt>
                <c:pt idx="1197">
                  <c:v>1.8092447519302399</c:v>
                </c:pt>
                <c:pt idx="1198">
                  <c:v>1.8087129592895501</c:v>
                </c:pt>
                <c:pt idx="1199">
                  <c:v>1.8093206882476796</c:v>
                </c:pt>
                <c:pt idx="1200">
                  <c:v>1.8128145933151198</c:v>
                </c:pt>
                <c:pt idx="1201">
                  <c:v>1.8113714456558199</c:v>
                </c:pt>
                <c:pt idx="1202">
                  <c:v>1.8115233182907098</c:v>
                </c:pt>
                <c:pt idx="1203">
                  <c:v>1.8115992546081496</c:v>
                </c:pt>
                <c:pt idx="1204">
                  <c:v>1.8117512464523298</c:v>
                </c:pt>
                <c:pt idx="1205">
                  <c:v>1.8157768249511701</c:v>
                </c:pt>
                <c:pt idx="1206">
                  <c:v>1.81273853778839</c:v>
                </c:pt>
                <c:pt idx="1207">
                  <c:v>1.8138780593872099</c:v>
                </c:pt>
                <c:pt idx="1208">
                  <c:v>1.8136501312255902</c:v>
                </c:pt>
                <c:pt idx="1209">
                  <c:v>1.8146375417709402</c:v>
                </c:pt>
                <c:pt idx="1210">
                  <c:v>1.8168401718139602</c:v>
                </c:pt>
                <c:pt idx="1211">
                  <c:v>1.81471347808838</c:v>
                </c:pt>
                <c:pt idx="1212">
                  <c:v>1.818359375</c:v>
                </c:pt>
                <c:pt idx="1213">
                  <c:v>1.8174479007720901</c:v>
                </c:pt>
                <c:pt idx="1214">
                  <c:v>1.8173718452453598</c:v>
                </c:pt>
                <c:pt idx="1215">
                  <c:v>1.81570088863373</c:v>
                </c:pt>
                <c:pt idx="1216">
                  <c:v>1.8187390565872199</c:v>
                </c:pt>
                <c:pt idx="1217">
                  <c:v>1.8180553913116502</c:v>
                </c:pt>
                <c:pt idx="1218">
                  <c:v>1.8196505308151201</c:v>
                </c:pt>
                <c:pt idx="1219">
                  <c:v>1.8197264671325697</c:v>
                </c:pt>
                <c:pt idx="1220">
                  <c:v>1.8198783397674598</c:v>
                </c:pt>
                <c:pt idx="1221">
                  <c:v>1.8206379413604701</c:v>
                </c:pt>
                <c:pt idx="1222">
                  <c:v>1.8210936784744296</c:v>
                </c:pt>
                <c:pt idx="1223">
                  <c:v>1.82200515270233</c:v>
                </c:pt>
                <c:pt idx="1224">
                  <c:v>1.8239040374755897</c:v>
                </c:pt>
                <c:pt idx="1225">
                  <c:v>1.8264864683151201</c:v>
                </c:pt>
                <c:pt idx="1226">
                  <c:v>1.8245875835418703</c:v>
                </c:pt>
                <c:pt idx="1227">
                  <c:v>1.82595479488373</c:v>
                </c:pt>
                <c:pt idx="1228">
                  <c:v>1.8269422054290798</c:v>
                </c:pt>
                <c:pt idx="1229">
                  <c:v>1.8277018070220896</c:v>
                </c:pt>
                <c:pt idx="1230">
                  <c:v>1.8299044370651196</c:v>
                </c:pt>
                <c:pt idx="1231">
                  <c:v>1.8279296159744294</c:v>
                </c:pt>
                <c:pt idx="1232">
                  <c:v>1.82838535308838</c:v>
                </c:pt>
                <c:pt idx="1233">
                  <c:v>1.8283092975616497</c:v>
                </c:pt>
                <c:pt idx="1234">
                  <c:v>1.8279296159744294</c:v>
                </c:pt>
                <c:pt idx="1235">
                  <c:v>1.8283092975616497</c:v>
                </c:pt>
                <c:pt idx="1236">
                  <c:v>1.8314235210418701</c:v>
                </c:pt>
                <c:pt idx="1237">
                  <c:v>1.8295246362686197</c:v>
                </c:pt>
                <c:pt idx="1238">
                  <c:v>1.8314235210418701</c:v>
                </c:pt>
                <c:pt idx="1239">
                  <c:v>1.8316513299942001</c:v>
                </c:pt>
                <c:pt idx="1240">
                  <c:v>1.8314995765686</c:v>
                </c:pt>
                <c:pt idx="1241">
                  <c:v>1.8343098163604699</c:v>
                </c:pt>
                <c:pt idx="1242">
                  <c:v>1.8352972269058201</c:v>
                </c:pt>
                <c:pt idx="1243">
                  <c:v>1.8307398557662999</c:v>
                </c:pt>
                <c:pt idx="1244">
                  <c:v>1.8226886987686199</c:v>
                </c:pt>
                <c:pt idx="1245">
                  <c:v>1.8100802898407002</c:v>
                </c:pt>
                <c:pt idx="1246">
                  <c:v>1.8028644323348997</c:v>
                </c:pt>
                <c:pt idx="1247">
                  <c:v>1.7929145097732502</c:v>
                </c:pt>
                <c:pt idx="1248">
                  <c:v>1.7842556238174401</c:v>
                </c:pt>
                <c:pt idx="1249">
                  <c:v>1.7716470956802399</c:v>
                </c:pt>
                <c:pt idx="1250">
                  <c:v>1.7646592855453498</c:v>
                </c:pt>
                <c:pt idx="1251">
                  <c:v>1.7619247436523395</c:v>
                </c:pt>
                <c:pt idx="1252">
                  <c:v>1.7660263776779197</c:v>
                </c:pt>
                <c:pt idx="1253">
                  <c:v>1.7740017175674396</c:v>
                </c:pt>
                <c:pt idx="1254">
                  <c:v>1.7781791687011701</c:v>
                </c:pt>
                <c:pt idx="1255">
                  <c:v>1.7789387702941897</c:v>
                </c:pt>
                <c:pt idx="1256">
                  <c:v>1.7822808027267503</c:v>
                </c:pt>
                <c:pt idx="1257">
                  <c:v>1.7796223163604696</c:v>
                </c:pt>
                <c:pt idx="1258">
                  <c:v>1.7811414003372199</c:v>
                </c:pt>
                <c:pt idx="1259">
                  <c:v>1.7820528745651203</c:v>
                </c:pt>
                <c:pt idx="1260">
                  <c:v>1.7804578542709402</c:v>
                </c:pt>
                <c:pt idx="1261">
                  <c:v>1.7796223163604696</c:v>
                </c:pt>
                <c:pt idx="1262">
                  <c:v>1.77658414840698</c:v>
                </c:pt>
                <c:pt idx="1263">
                  <c:v>1.77635622024536</c:v>
                </c:pt>
                <c:pt idx="1264">
                  <c:v>1.7724826335907002</c:v>
                </c:pt>
                <c:pt idx="1265">
                  <c:v>1.77316617965698</c:v>
                </c:pt>
                <c:pt idx="1266">
                  <c:v>1.7698241472244294</c:v>
                </c:pt>
                <c:pt idx="1267">
                  <c:v>1.7688366174697896</c:v>
                </c:pt>
                <c:pt idx="1268">
                  <c:v>1.7702039480209399</c:v>
                </c:pt>
                <c:pt idx="1269">
                  <c:v>1.76564657688141</c:v>
                </c:pt>
                <c:pt idx="1270">
                  <c:v>1.7630641460418699</c:v>
                </c:pt>
                <c:pt idx="1271">
                  <c:v>1.7627602815628098</c:v>
                </c:pt>
                <c:pt idx="1272">
                  <c:v>1.7588107585907</c:v>
                </c:pt>
                <c:pt idx="1273">
                  <c:v>1.76070952415466</c:v>
                </c:pt>
                <c:pt idx="1274">
                  <c:v>1.76002597808838</c:v>
                </c:pt>
                <c:pt idx="1275">
                  <c:v>1.7561522722244298</c:v>
                </c:pt>
                <c:pt idx="1276">
                  <c:v>1.7547091245651201</c:v>
                </c:pt>
                <c:pt idx="1277">
                  <c:v>1.75265836715698</c:v>
                </c:pt>
                <c:pt idx="1278">
                  <c:v>1.7505315542221098</c:v>
                </c:pt>
                <c:pt idx="1279">
                  <c:v>1.7490885257720901</c:v>
                </c:pt>
                <c:pt idx="1280">
                  <c:v>1.75022780895233</c:v>
                </c:pt>
                <c:pt idx="1281">
                  <c:v>1.74832880496979</c:v>
                </c:pt>
                <c:pt idx="1282">
                  <c:v>1.7478731870651196</c:v>
                </c:pt>
                <c:pt idx="1283">
                  <c:v>1.7443032264709499</c:v>
                </c:pt>
                <c:pt idx="1284">
                  <c:v>1.74164497852325</c:v>
                </c:pt>
                <c:pt idx="1285">
                  <c:v>1.7424803972244296</c:v>
                </c:pt>
                <c:pt idx="1286">
                  <c:v>1.7417209148407</c:v>
                </c:pt>
                <c:pt idx="1287">
                  <c:v>1.7398219108581496</c:v>
                </c:pt>
                <c:pt idx="1288">
                  <c:v>1.7392144203186</c:v>
                </c:pt>
                <c:pt idx="1289">
                  <c:v>1.7392144203186</c:v>
                </c:pt>
                <c:pt idx="1290">
                  <c:v>1.7375433444976798</c:v>
                </c:pt>
                <c:pt idx="1291">
                  <c:v>1.73610019683838</c:v>
                </c:pt>
                <c:pt idx="1292">
                  <c:v>1.7344291210174598</c:v>
                </c:pt>
                <c:pt idx="1293">
                  <c:v>1.7335177659988401</c:v>
                </c:pt>
                <c:pt idx="1294">
                  <c:v>1.7330620288848899</c:v>
                </c:pt>
                <c:pt idx="1295">
                  <c:v>1.7313910722732497</c:v>
                </c:pt>
                <c:pt idx="1296">
                  <c:v>1.73237836360931</c:v>
                </c:pt>
                <c:pt idx="1297">
                  <c:v>1.73237836360931</c:v>
                </c:pt>
                <c:pt idx="1298">
                  <c:v>1.73291003704071</c:v>
                </c:pt>
                <c:pt idx="1299">
                  <c:v>1.7322264909744296</c:v>
                </c:pt>
                <c:pt idx="1300">
                  <c:v>1.7319226264953598</c:v>
                </c:pt>
                <c:pt idx="1301">
                  <c:v>1.7323024272918701</c:v>
                </c:pt>
                <c:pt idx="1302">
                  <c:v>1.7348848581314098</c:v>
                </c:pt>
                <c:pt idx="1303">
                  <c:v>1.7330620288848899</c:v>
                </c:pt>
                <c:pt idx="1304">
                  <c:v>1.7359483242034899</c:v>
                </c:pt>
                <c:pt idx="1305">
                  <c:v>1.73389756679535</c:v>
                </c:pt>
                <c:pt idx="1306">
                  <c:v>1.7338215112686197</c:v>
                </c:pt>
                <c:pt idx="1307">
                  <c:v>1.7395941019058199</c:v>
                </c:pt>
                <c:pt idx="1308">
                  <c:v>1.7364798784255999</c:v>
                </c:pt>
                <c:pt idx="1309">
                  <c:v>1.7357203960418697</c:v>
                </c:pt>
                <c:pt idx="1310">
                  <c:v>1.7364798784255999</c:v>
                </c:pt>
                <c:pt idx="1311">
                  <c:v>1.7365559339523302</c:v>
                </c:pt>
                <c:pt idx="1312">
                  <c:v>1.74263226985931</c:v>
                </c:pt>
                <c:pt idx="1313">
                  <c:v>1.7357963323593095</c:v>
                </c:pt>
                <c:pt idx="1314">
                  <c:v>1.7378470897674598</c:v>
                </c:pt>
                <c:pt idx="1315">
                  <c:v>1.7422524690628103</c:v>
                </c:pt>
                <c:pt idx="1316">
                  <c:v>1.7433917522430395</c:v>
                </c:pt>
                <c:pt idx="1317">
                  <c:v>1.7399739027023298</c:v>
                </c:pt>
                <c:pt idx="1318">
                  <c:v>1.7410372495651198</c:v>
                </c:pt>
                <c:pt idx="1319">
                  <c:v>1.7408853769302401</c:v>
                </c:pt>
                <c:pt idx="1320">
                  <c:v>1.7435437440872199</c:v>
                </c:pt>
                <c:pt idx="1321">
                  <c:v>1.7407333850860598</c:v>
                </c:pt>
                <c:pt idx="1322">
                  <c:v>1.7433917522430395</c:v>
                </c:pt>
                <c:pt idx="1323">
                  <c:v>1.74293613433838</c:v>
                </c:pt>
                <c:pt idx="1324">
                  <c:v>1.74703776836395</c:v>
                </c:pt>
                <c:pt idx="1325">
                  <c:v>1.7446830272674598</c:v>
                </c:pt>
                <c:pt idx="1326">
                  <c:v>1.7446830272674598</c:v>
                </c:pt>
                <c:pt idx="1327">
                  <c:v>1.7452907562255897</c:v>
                </c:pt>
                <c:pt idx="1328">
                  <c:v>1.7465820312500002</c:v>
                </c:pt>
                <c:pt idx="1329">
                  <c:v>1.7475693225860598</c:v>
                </c:pt>
                <c:pt idx="1330">
                  <c:v>1.7493163347244298</c:v>
                </c:pt>
                <c:pt idx="1331">
                  <c:v>1.7516708374023398</c:v>
                </c:pt>
                <c:pt idx="1332">
                  <c:v>1.7513670921325697</c:v>
                </c:pt>
                <c:pt idx="1333">
                  <c:v>1.7496200799941999</c:v>
                </c:pt>
                <c:pt idx="1334">
                  <c:v>1.7504556179046598</c:v>
                </c:pt>
                <c:pt idx="1335">
                  <c:v>1.7541774511337302</c:v>
                </c:pt>
                <c:pt idx="1336">
                  <c:v>1.7537976503372197</c:v>
                </c:pt>
                <c:pt idx="1337">
                  <c:v>1.7517468929290796</c:v>
                </c:pt>
                <c:pt idx="1338">
                  <c:v>1.7531141042709399</c:v>
                </c:pt>
                <c:pt idx="1339">
                  <c:v>1.7574434280395499</c:v>
                </c:pt>
                <c:pt idx="1340">
                  <c:v>1.7570637464523298</c:v>
                </c:pt>
                <c:pt idx="1341">
                  <c:v>1.7546331882476798</c:v>
                </c:pt>
                <c:pt idx="1342">
                  <c:v>1.7576713562011697</c:v>
                </c:pt>
                <c:pt idx="1343">
                  <c:v>1.7568359375</c:v>
                </c:pt>
                <c:pt idx="1344">
                  <c:v>1.7589625120162999</c:v>
                </c:pt>
                <c:pt idx="1345">
                  <c:v>1.7568359375</c:v>
                </c:pt>
                <c:pt idx="1346">
                  <c:v>1.7598739862441999</c:v>
                </c:pt>
                <c:pt idx="1347">
                  <c:v>1.7595702409744296</c:v>
                </c:pt>
                <c:pt idx="1348">
                  <c:v>1.76078546047211</c:v>
                </c:pt>
                <c:pt idx="1349">
                  <c:v>1.7620007991790798</c:v>
                </c:pt>
                <c:pt idx="1350">
                  <c:v>1.7627602815628098</c:v>
                </c:pt>
                <c:pt idx="1351">
                  <c:v>1.76291227340698</c:v>
                </c:pt>
                <c:pt idx="1352">
                  <c:v>1.76488709449768</c:v>
                </c:pt>
                <c:pt idx="1353">
                  <c:v>1.7644313573837298</c:v>
                </c:pt>
                <c:pt idx="1354">
                  <c:v>1.7649630308151198</c:v>
                </c:pt>
                <c:pt idx="1355">
                  <c:v>1.7657226324081396</c:v>
                </c:pt>
                <c:pt idx="1356">
                  <c:v>1.76898860931396</c:v>
                </c:pt>
                <c:pt idx="1357">
                  <c:v>1.76655805110931</c:v>
                </c:pt>
                <c:pt idx="1358">
                  <c:v>1.76610231399536</c:v>
                </c:pt>
                <c:pt idx="1359">
                  <c:v>1.7655706405639597</c:v>
                </c:pt>
                <c:pt idx="1360">
                  <c:v>1.7679252624511697</c:v>
                </c:pt>
                <c:pt idx="1361">
                  <c:v>1.76784932613373</c:v>
                </c:pt>
                <c:pt idx="1362">
                  <c:v>1.7695204019546498</c:v>
                </c:pt>
                <c:pt idx="1363">
                  <c:v>1.7686088085174598</c:v>
                </c:pt>
                <c:pt idx="1364">
                  <c:v>1.7713432312011699</c:v>
                </c:pt>
                <c:pt idx="1365">
                  <c:v>1.7743054628372201</c:v>
                </c:pt>
                <c:pt idx="1366">
                  <c:v>1.7729382514953598</c:v>
                </c:pt>
                <c:pt idx="1367">
                  <c:v>1.7756726741790798</c:v>
                </c:pt>
                <c:pt idx="1368">
                  <c:v>1.7743813991546598</c:v>
                </c:pt>
                <c:pt idx="1369">
                  <c:v>1.7733939886093097</c:v>
                </c:pt>
                <c:pt idx="1370">
                  <c:v>1.7748371362686202</c:v>
                </c:pt>
                <c:pt idx="1371">
                  <c:v>1.7755206823348995</c:v>
                </c:pt>
                <c:pt idx="1372">
                  <c:v>1.7752169370651198</c:v>
                </c:pt>
                <c:pt idx="1373">
                  <c:v>1.7771158218383802</c:v>
                </c:pt>
                <c:pt idx="1374">
                  <c:v>1.77316617965698</c:v>
                </c:pt>
                <c:pt idx="1375">
                  <c:v>1.7770397663116499</c:v>
                </c:pt>
                <c:pt idx="1376">
                  <c:v>1.7762802839279199</c:v>
                </c:pt>
                <c:pt idx="1377">
                  <c:v>1.7770397663116499</c:v>
                </c:pt>
                <c:pt idx="1378">
                  <c:v>1.7778753042221098</c:v>
                </c:pt>
                <c:pt idx="1379">
                  <c:v>1.7744574546814003</c:v>
                </c:pt>
                <c:pt idx="1380">
                  <c:v>1.7767360210418701</c:v>
                </c:pt>
                <c:pt idx="1381">
                  <c:v>1.7774955034255999</c:v>
                </c:pt>
                <c:pt idx="1382">
                  <c:v>1.7796982526779195</c:v>
                </c:pt>
                <c:pt idx="1383">
                  <c:v>1.7793185710907002</c:v>
                </c:pt>
                <c:pt idx="1384">
                  <c:v>1.7813693284988399</c:v>
                </c:pt>
                <c:pt idx="1385">
                  <c:v>1.7798502445220898</c:v>
                </c:pt>
                <c:pt idx="1386">
                  <c:v>1.7802300453186</c:v>
                </c:pt>
                <c:pt idx="1387">
                  <c:v>1.77924251556396</c:v>
                </c:pt>
                <c:pt idx="1388">
                  <c:v>1.7831921577453598</c:v>
                </c:pt>
                <c:pt idx="1389">
                  <c:v>1.7794703245163002</c:v>
                </c:pt>
                <c:pt idx="1390">
                  <c:v>1.7796982526779195</c:v>
                </c:pt>
                <c:pt idx="1391">
                  <c:v>1.7801539897918703</c:v>
                </c:pt>
                <c:pt idx="1392">
                  <c:v>1.77901470661163</c:v>
                </c:pt>
                <c:pt idx="1393">
                  <c:v>1.7820528745651203</c:v>
                </c:pt>
                <c:pt idx="1394">
                  <c:v>1.7816730737686199</c:v>
                </c:pt>
                <c:pt idx="1395">
                  <c:v>1.7804578542709402</c:v>
                </c:pt>
                <c:pt idx="1396">
                  <c:v>1.78076159954071</c:v>
                </c:pt>
                <c:pt idx="1397">
                  <c:v>1.78121733665466</c:v>
                </c:pt>
                <c:pt idx="1398">
                  <c:v>1.7803817987441999</c:v>
                </c:pt>
                <c:pt idx="1399">
                  <c:v>1.7815971374511699</c:v>
                </c:pt>
                <c:pt idx="1400">
                  <c:v>1.7839517593383798</c:v>
                </c:pt>
                <c:pt idx="1401">
                  <c:v>1.7802300453186</c:v>
                </c:pt>
                <c:pt idx="1402">
                  <c:v>1.7831921577453598</c:v>
                </c:pt>
                <c:pt idx="1403">
                  <c:v>1.7804578542709402</c:v>
                </c:pt>
                <c:pt idx="1404">
                  <c:v>1.7821288108825699</c:v>
                </c:pt>
                <c:pt idx="1405">
                  <c:v>1.7830402851104696</c:v>
                </c:pt>
                <c:pt idx="1406">
                  <c:v>1.78243255615234</c:v>
                </c:pt>
                <c:pt idx="1407">
                  <c:v>1.7805337905883798</c:v>
                </c:pt>
                <c:pt idx="1408">
                  <c:v>1.7851670980453498</c:v>
                </c:pt>
                <c:pt idx="1409">
                  <c:v>1.78607845306396</c:v>
                </c:pt>
                <c:pt idx="1410">
                  <c:v>1.7872178554534899</c:v>
                </c:pt>
                <c:pt idx="1411">
                  <c:v>1.78585064411163</c:v>
                </c:pt>
                <c:pt idx="1412">
                  <c:v>1.7849391698837302</c:v>
                </c:pt>
                <c:pt idx="1413">
                  <c:v>1.7822808027267503</c:v>
                </c:pt>
                <c:pt idx="1414">
                  <c:v>1.7863063812255899</c:v>
                </c:pt>
                <c:pt idx="1415">
                  <c:v>1.7846353054046598</c:v>
                </c:pt>
                <c:pt idx="1416">
                  <c:v>1.7855467796325699</c:v>
                </c:pt>
                <c:pt idx="1417">
                  <c:v>1.7874456644058201</c:v>
                </c:pt>
                <c:pt idx="1418">
                  <c:v>1.7869139909744298</c:v>
                </c:pt>
                <c:pt idx="1419">
                  <c:v>1.78615438938141</c:v>
                </c:pt>
                <c:pt idx="1420">
                  <c:v>1.78615438938141</c:v>
                </c:pt>
                <c:pt idx="1421">
                  <c:v>1.7851670980453498</c:v>
                </c:pt>
                <c:pt idx="1422">
                  <c:v>1.7883571386337305</c:v>
                </c:pt>
                <c:pt idx="1423">
                  <c:v>1.7878254652023298</c:v>
                </c:pt>
                <c:pt idx="1424">
                  <c:v>1.7876734733581499</c:v>
                </c:pt>
                <c:pt idx="1425">
                  <c:v>1.7906357049942001</c:v>
                </c:pt>
                <c:pt idx="1426">
                  <c:v>1.7876734733581499</c:v>
                </c:pt>
                <c:pt idx="1427">
                  <c:v>1.7888888120651198</c:v>
                </c:pt>
                <c:pt idx="1428">
                  <c:v>1.7902560234069802</c:v>
                </c:pt>
                <c:pt idx="1429">
                  <c:v>1.7897242307662997</c:v>
                </c:pt>
                <c:pt idx="1430">
                  <c:v>1.7891926765441897</c:v>
                </c:pt>
                <c:pt idx="1431">
                  <c:v>1.7904078960418701</c:v>
                </c:pt>
                <c:pt idx="1432">
                  <c:v>1.7910914421081496</c:v>
                </c:pt>
                <c:pt idx="1433">
                  <c:v>1.7891926765441897</c:v>
                </c:pt>
                <c:pt idx="1434">
                  <c:v>1.7918510437011699</c:v>
                </c:pt>
                <c:pt idx="1435">
                  <c:v>1.79223072528839</c:v>
                </c:pt>
                <c:pt idx="1436">
                  <c:v>1.7937499284744298</c:v>
                </c:pt>
                <c:pt idx="1437">
                  <c:v>1.7921549081802401</c:v>
                </c:pt>
                <c:pt idx="1438">
                  <c:v>1.7929904460907</c:v>
                </c:pt>
                <c:pt idx="1439">
                  <c:v>1.79124343395233</c:v>
                </c:pt>
                <c:pt idx="1440">
                  <c:v>1.79344606399536</c:v>
                </c:pt>
                <c:pt idx="1441">
                  <c:v>1.7942816019058201</c:v>
                </c:pt>
                <c:pt idx="1442">
                  <c:v>1.7958006858825697</c:v>
                </c:pt>
                <c:pt idx="1443">
                  <c:v>1.7937499284744298</c:v>
                </c:pt>
                <c:pt idx="1444">
                  <c:v>1.7948892116546598</c:v>
                </c:pt>
                <c:pt idx="1445">
                  <c:v>1.7971678972244296</c:v>
                </c:pt>
                <c:pt idx="1446">
                  <c:v>1.79975032806396</c:v>
                </c:pt>
                <c:pt idx="1447">
                  <c:v>1.8021808862686202</c:v>
                </c:pt>
                <c:pt idx="1448">
                  <c:v>1.8074218034744296</c:v>
                </c:pt>
                <c:pt idx="1449">
                  <c:v>1.8093966245651198</c:v>
                </c:pt>
                <c:pt idx="1450">
                  <c:v>1.8162325620651201</c:v>
                </c:pt>
                <c:pt idx="1451">
                  <c:v>1.8165363073348997</c:v>
                </c:pt>
                <c:pt idx="1452">
                  <c:v>1.82367622852325</c:v>
                </c:pt>
                <c:pt idx="1453">
                  <c:v>1.8245875835418703</c:v>
                </c:pt>
                <c:pt idx="1454">
                  <c:v>1.82344818115234</c:v>
                </c:pt>
                <c:pt idx="1455">
                  <c:v>1.8248914480209397</c:v>
                </c:pt>
                <c:pt idx="1456">
                  <c:v>1.8284612894058199</c:v>
                </c:pt>
                <c:pt idx="1457">
                  <c:v>1.83028423786163</c:v>
                </c:pt>
                <c:pt idx="1458">
                  <c:v>1.8237521648407005</c:v>
                </c:pt>
                <c:pt idx="1459">
                  <c:v>1.8177516460418699</c:v>
                </c:pt>
                <c:pt idx="1460">
                  <c:v>1.8203341960907</c:v>
                </c:pt>
                <c:pt idx="1461">
                  <c:v>1.8109917640686</c:v>
                </c:pt>
                <c:pt idx="1462">
                  <c:v>1.8089408874511699</c:v>
                </c:pt>
                <c:pt idx="1463">
                  <c:v>1.7992186546325699</c:v>
                </c:pt>
                <c:pt idx="1464">
                  <c:v>1.79610455036163</c:v>
                </c:pt>
                <c:pt idx="1465">
                  <c:v>1.7892686128616297</c:v>
                </c:pt>
                <c:pt idx="1466">
                  <c:v>1.7891166210174598</c:v>
                </c:pt>
                <c:pt idx="1467">
                  <c:v>1.7863063812255899</c:v>
                </c:pt>
                <c:pt idx="1468">
                  <c:v>1.79124343395233</c:v>
                </c:pt>
                <c:pt idx="1469">
                  <c:v>1.79709196090698</c:v>
                </c:pt>
                <c:pt idx="1470">
                  <c:v>1.7984590530395499</c:v>
                </c:pt>
                <c:pt idx="1471">
                  <c:v>1.8035480976104696</c:v>
                </c:pt>
                <c:pt idx="1472">
                  <c:v>1.80248463153839</c:v>
                </c:pt>
                <c:pt idx="1473">
                  <c:v>1.80544698238373</c:v>
                </c:pt>
                <c:pt idx="1474">
                  <c:v>1.80658626556396</c:v>
                </c:pt>
                <c:pt idx="1475">
                  <c:v>1.8081812858581499</c:v>
                </c:pt>
                <c:pt idx="1476">
                  <c:v>1.8085612058639498</c:v>
                </c:pt>
                <c:pt idx="1477">
                  <c:v>1.8098522424697898</c:v>
                </c:pt>
                <c:pt idx="1478">
                  <c:v>1.8132703304290798</c:v>
                </c:pt>
                <c:pt idx="1479">
                  <c:v>1.8138780593872099</c:v>
                </c:pt>
                <c:pt idx="1480">
                  <c:v>1.8172959089279199</c:v>
                </c:pt>
                <c:pt idx="1481">
                  <c:v>1.8175997734069798</c:v>
                </c:pt>
                <c:pt idx="1482">
                  <c:v>1.8212456703186</c:v>
                </c:pt>
                <c:pt idx="1483">
                  <c:v>1.8200303316116302</c:v>
                </c:pt>
                <c:pt idx="1484">
                  <c:v>1.8227646350860598</c:v>
                </c:pt>
                <c:pt idx="1485">
                  <c:v>1.8248914480209397</c:v>
                </c:pt>
                <c:pt idx="1486">
                  <c:v>1.8248914480209397</c:v>
                </c:pt>
                <c:pt idx="1487">
                  <c:v>1.8261066675186199</c:v>
                </c:pt>
                <c:pt idx="1488">
                  <c:v>1.8265624046325701</c:v>
                </c:pt>
                <c:pt idx="1489">
                  <c:v>1.8283092975616497</c:v>
                </c:pt>
                <c:pt idx="1490">
                  <c:v>1.8309677839279199</c:v>
                </c:pt>
                <c:pt idx="1491">
                  <c:v>1.8336261510848997</c:v>
                </c:pt>
                <c:pt idx="1492">
                  <c:v>1.83225905895233</c:v>
                </c:pt>
                <c:pt idx="1493">
                  <c:v>1.8337781429290798</c:v>
                </c:pt>
                <c:pt idx="1494">
                  <c:v>1.8343098163604699</c:v>
                </c:pt>
                <c:pt idx="1495">
                  <c:v>1.83742392063141</c:v>
                </c:pt>
                <c:pt idx="1496">
                  <c:v>1.8373479843139602</c:v>
                </c:pt>
                <c:pt idx="1497">
                  <c:v>1.83833539485931</c:v>
                </c:pt>
                <c:pt idx="1498">
                  <c:v>1.8416774272918701</c:v>
                </c:pt>
                <c:pt idx="1499">
                  <c:v>1.8441839218139604</c:v>
                </c:pt>
                <c:pt idx="1500">
                  <c:v>1.8450953960418699</c:v>
                </c:pt>
                <c:pt idx="1501">
                  <c:v>1.8442599773407002</c:v>
                </c:pt>
                <c:pt idx="1502">
                  <c:v>1.84403204917908</c:v>
                </c:pt>
                <c:pt idx="1503">
                  <c:v>1.8468422889709499</c:v>
                </c:pt>
                <c:pt idx="1504">
                  <c:v>1.8476778268814102</c:v>
                </c:pt>
                <c:pt idx="1505">
                  <c:v>1.85177946090698</c:v>
                </c:pt>
                <c:pt idx="1506">
                  <c:v>1.8513996601104696</c:v>
                </c:pt>
                <c:pt idx="1507">
                  <c:v>1.8523870706558203</c:v>
                </c:pt>
                <c:pt idx="1508">
                  <c:v>1.8532984256744398</c:v>
                </c:pt>
                <c:pt idx="1509">
                  <c:v>1.85420989990234</c:v>
                </c:pt>
                <c:pt idx="1510">
                  <c:v>1.8553493022918699</c:v>
                </c:pt>
                <c:pt idx="1511">
                  <c:v>1.8584635257720901</c:v>
                </c:pt>
                <c:pt idx="1512">
                  <c:v>1.8591470718383802</c:v>
                </c:pt>
                <c:pt idx="1513">
                  <c:v>1.8582354784011801</c:v>
                </c:pt>
                <c:pt idx="1514">
                  <c:v>1.8637043237686199</c:v>
                </c:pt>
                <c:pt idx="1515">
                  <c:v>1.8631726503372199</c:v>
                </c:pt>
                <c:pt idx="1516">
                  <c:v>1.8640841245651203</c:v>
                </c:pt>
                <c:pt idx="1517">
                  <c:v>1.8650715351104699</c:v>
                </c:pt>
                <c:pt idx="1518">
                  <c:v>1.8656032085418699</c:v>
                </c:pt>
                <c:pt idx="1519">
                  <c:v>1.8671222925186197</c:v>
                </c:pt>
                <c:pt idx="1520">
                  <c:v>1.8685654401779199</c:v>
                </c:pt>
                <c:pt idx="1521">
                  <c:v>1.87084412574768</c:v>
                </c:pt>
                <c:pt idx="1522">
                  <c:v>1.8716796636581399</c:v>
                </c:pt>
                <c:pt idx="1523">
                  <c:v>1.8719074726104699</c:v>
                </c:pt>
                <c:pt idx="1524">
                  <c:v>1.8747937679290798</c:v>
                </c:pt>
                <c:pt idx="1525">
                  <c:v>1.8755532503128098</c:v>
                </c:pt>
                <c:pt idx="1526">
                  <c:v>1.87745225429535</c:v>
                </c:pt>
                <c:pt idx="1527">
                  <c:v>1.87768006324768</c:v>
                </c:pt>
                <c:pt idx="1528">
                  <c:v>1.8788193464279199</c:v>
                </c:pt>
                <c:pt idx="1529">
                  <c:v>1.8808701038360602</c:v>
                </c:pt>
                <c:pt idx="1530">
                  <c:v>1.8818575143814102</c:v>
                </c:pt>
                <c:pt idx="1531">
                  <c:v>1.8833765983581499</c:v>
                </c:pt>
                <c:pt idx="1532">
                  <c:v>1.8841361999511701</c:v>
                </c:pt>
                <c:pt idx="1533">
                  <c:v>1.8845919370651198</c:v>
                </c:pt>
                <c:pt idx="1534">
                  <c:v>1.8856554031372101</c:v>
                </c:pt>
                <c:pt idx="1535">
                  <c:v>1.8865667581558199</c:v>
                </c:pt>
                <c:pt idx="1536">
                  <c:v>1.8888454437255902</c:v>
                </c:pt>
                <c:pt idx="1537">
                  <c:v>1.89059245586395</c:v>
                </c:pt>
                <c:pt idx="1538">
                  <c:v>1.8906682729721098</c:v>
                </c:pt>
                <c:pt idx="1539">
                  <c:v>1.8930230140686</c:v>
                </c:pt>
                <c:pt idx="1540">
                  <c:v>1.8939343690872199</c:v>
                </c:pt>
                <c:pt idx="1541">
                  <c:v>1.8952255249023402</c:v>
                </c:pt>
                <c:pt idx="1542">
                  <c:v>1.9000866413116502</c:v>
                </c:pt>
                <c:pt idx="1543">
                  <c:v>1.8981878757476802</c:v>
                </c:pt>
                <c:pt idx="1544">
                  <c:v>1.8997828960418701</c:v>
                </c:pt>
                <c:pt idx="1545">
                  <c:v>1.89963102340698</c:v>
                </c:pt>
                <c:pt idx="1546">
                  <c:v>1.9012260437011699</c:v>
                </c:pt>
                <c:pt idx="1547">
                  <c:v>1.9013019800186199</c:v>
                </c:pt>
                <c:pt idx="1548">
                  <c:v>1.9041882753372201</c:v>
                </c:pt>
                <c:pt idx="1549">
                  <c:v>1.9060871601104703</c:v>
                </c:pt>
                <c:pt idx="1550">
                  <c:v>1.9061632156372099</c:v>
                </c:pt>
                <c:pt idx="1551">
                  <c:v>1.9076062440872199</c:v>
                </c:pt>
                <c:pt idx="1552">
                  <c:v>1.9070745706558201</c:v>
                </c:pt>
                <c:pt idx="1553">
                  <c:v>1.9085936546325699</c:v>
                </c:pt>
                <c:pt idx="1554">
                  <c:v>1.9114799499511701</c:v>
                </c:pt>
                <c:pt idx="1555">
                  <c:v>1.91239130496979</c:v>
                </c:pt>
                <c:pt idx="1556">
                  <c:v>1.9137586355209399</c:v>
                </c:pt>
                <c:pt idx="1557">
                  <c:v>1.9160373210907005</c:v>
                </c:pt>
                <c:pt idx="1558">
                  <c:v>1.91991090774536</c:v>
                </c:pt>
                <c:pt idx="1559">
                  <c:v>1.91770815849304</c:v>
                </c:pt>
                <c:pt idx="1560">
                  <c:v>1.9155815839767503</c:v>
                </c:pt>
                <c:pt idx="1561">
                  <c:v>1.9088214635848999</c:v>
                </c:pt>
                <c:pt idx="1562">
                  <c:v>1.9032008647918703</c:v>
                </c:pt>
                <c:pt idx="1563">
                  <c:v>1.8933267593383798</c:v>
                </c:pt>
                <c:pt idx="1564">
                  <c:v>1.8864908218383802</c:v>
                </c:pt>
                <c:pt idx="1565">
                  <c:v>1.8766167163848899</c:v>
                </c:pt>
                <c:pt idx="1566">
                  <c:v>1.8655272722244296</c:v>
                </c:pt>
                <c:pt idx="1567">
                  <c:v>1.8595267534255997</c:v>
                </c:pt>
                <c:pt idx="1568">
                  <c:v>1.8544378280639602</c:v>
                </c:pt>
                <c:pt idx="1569">
                  <c:v>1.8565646409988399</c:v>
                </c:pt>
                <c:pt idx="1570">
                  <c:v>1.8584635257720901</c:v>
                </c:pt>
                <c:pt idx="1571">
                  <c:v>1.8602863550186199</c:v>
                </c:pt>
                <c:pt idx="1572">
                  <c:v>1.8614257574081396</c:v>
                </c:pt>
                <c:pt idx="1573">
                  <c:v>1.8602863550186199</c:v>
                </c:pt>
                <c:pt idx="1574">
                  <c:v>1.8602863550186199</c:v>
                </c:pt>
                <c:pt idx="1575">
                  <c:v>1.8618814945220898</c:v>
                </c:pt>
                <c:pt idx="1576">
                  <c:v>1.8643120527267503</c:v>
                </c:pt>
                <c:pt idx="1577">
                  <c:v>1.8675780296325701</c:v>
                </c:pt>
                <c:pt idx="1578">
                  <c:v>1.8709200620651198</c:v>
                </c:pt>
                <c:pt idx="1579">
                  <c:v>1.87426197528839</c:v>
                </c:pt>
                <c:pt idx="1580">
                  <c:v>1.8739582300186199</c:v>
                </c:pt>
                <c:pt idx="1581">
                  <c:v>1.8763128519058203</c:v>
                </c:pt>
                <c:pt idx="1582">
                  <c:v>1.8800345659256001</c:v>
                </c:pt>
                <c:pt idx="1583">
                  <c:v>1.8820093870162999</c:v>
                </c:pt>
                <c:pt idx="1584">
                  <c:v>1.8842880725860602</c:v>
                </c:pt>
                <c:pt idx="1585">
                  <c:v>1.8837563991546598</c:v>
                </c:pt>
                <c:pt idx="1586">
                  <c:v>1.8871743679046598</c:v>
                </c:pt>
                <c:pt idx="1587">
                  <c:v>1.8875541687011701</c:v>
                </c:pt>
                <c:pt idx="1588">
                  <c:v>1.8911240100860598</c:v>
                </c:pt>
                <c:pt idx="1589">
                  <c:v>1.8932508230209402</c:v>
                </c:pt>
                <c:pt idx="1590">
                  <c:v>1.8941622972488399</c:v>
                </c:pt>
                <c:pt idx="1591">
                  <c:v>1.8952255249023402</c:v>
                </c:pt>
                <c:pt idx="1592">
                  <c:v>1.8974282741546598</c:v>
                </c:pt>
                <c:pt idx="1593">
                  <c:v>1.9019856452941897</c:v>
                </c:pt>
                <c:pt idx="1594">
                  <c:v>1.9017577171325699</c:v>
                </c:pt>
                <c:pt idx="1595">
                  <c:v>1.8964408636093102</c:v>
                </c:pt>
                <c:pt idx="1596">
                  <c:v>1.8842880725860602</c:v>
                </c:pt>
                <c:pt idx="1597">
                  <c:v>1.8575519323348999</c:v>
                </c:pt>
                <c:pt idx="1598">
                  <c:v>1.8359808921813998</c:v>
                </c:pt>
                <c:pt idx="1599">
                  <c:v>1.82101774215698</c:v>
                </c:pt>
                <c:pt idx="1600">
                  <c:v>1.8055988550186197</c:v>
                </c:pt>
                <c:pt idx="1601">
                  <c:v>1.79709196090698</c:v>
                </c:pt>
                <c:pt idx="1602">
                  <c:v>1.79223072528839</c:v>
                </c:pt>
                <c:pt idx="1603">
                  <c:v>1.76876080036163</c:v>
                </c:pt>
                <c:pt idx="1604">
                  <c:v>1.7693684101104696</c:v>
                </c:pt>
                <c:pt idx="1605">
                  <c:v>1.7652667760848997</c:v>
                </c:pt>
                <c:pt idx="1606">
                  <c:v>1.7622287273407</c:v>
                </c:pt>
                <c:pt idx="1607">
                  <c:v>1.7606335878372199</c:v>
                </c:pt>
                <c:pt idx="1608">
                  <c:v>1.7595702409744296</c:v>
                </c:pt>
                <c:pt idx="1609">
                  <c:v>1.7588107585907</c:v>
                </c:pt>
                <c:pt idx="1610">
                  <c:v>1.7562282085418699</c:v>
                </c:pt>
                <c:pt idx="1611">
                  <c:v>1.7559244632720896</c:v>
                </c:pt>
                <c:pt idx="1612">
                  <c:v>1.7517468929290796</c:v>
                </c:pt>
                <c:pt idx="1613">
                  <c:v>1.7507593631744398</c:v>
                </c:pt>
                <c:pt idx="1614">
                  <c:v>1.7498480081558199</c:v>
                </c:pt>
                <c:pt idx="1615">
                  <c:v>1.7477213144302397</c:v>
                </c:pt>
                <c:pt idx="1616">
                  <c:v>1.74506282806396</c:v>
                </c:pt>
                <c:pt idx="1617">
                  <c:v>1.7436957359313998</c:v>
                </c:pt>
                <c:pt idx="1618">
                  <c:v>1.74217653274536</c:v>
                </c:pt>
                <c:pt idx="1619">
                  <c:v>1.7410372495651198</c:v>
                </c:pt>
                <c:pt idx="1620">
                  <c:v>1.7369356155395497</c:v>
                </c:pt>
                <c:pt idx="1621">
                  <c:v>1.73465704917908</c:v>
                </c:pt>
                <c:pt idx="1622">
                  <c:v>1.7352646589279195</c:v>
                </c:pt>
                <c:pt idx="1623">
                  <c:v>1.7319985628128098</c:v>
                </c:pt>
                <c:pt idx="1624">
                  <c:v>1.73116302490234</c:v>
                </c:pt>
                <c:pt idx="1625">
                  <c:v>1.72949206829071</c:v>
                </c:pt>
                <c:pt idx="1626">
                  <c:v>1.7265299558639498</c:v>
                </c:pt>
                <c:pt idx="1627">
                  <c:v>1.7260742187499998</c:v>
                </c:pt>
                <c:pt idx="1628">
                  <c:v>1.7250866889953598</c:v>
                </c:pt>
                <c:pt idx="1629">
                  <c:v>1.7234916687011697</c:v>
                </c:pt>
                <c:pt idx="1630">
                  <c:v>1.7216687202453598</c:v>
                </c:pt>
                <c:pt idx="1631">
                  <c:v>1.7217446565628096</c:v>
                </c:pt>
                <c:pt idx="1632">
                  <c:v>1.7183268070220896</c:v>
                </c:pt>
                <c:pt idx="1633">
                  <c:v>1.7178710699081399</c:v>
                </c:pt>
                <c:pt idx="1634">
                  <c:v>1.7178710699081399</c:v>
                </c:pt>
                <c:pt idx="1635">
                  <c:v>1.7160481214523302</c:v>
                </c:pt>
                <c:pt idx="1636">
                  <c:v>1.7105792760848997</c:v>
                </c:pt>
                <c:pt idx="1637">
                  <c:v>1.7124022245407102</c:v>
                </c:pt>
                <c:pt idx="1638">
                  <c:v>1.7117186784744296</c:v>
                </c:pt>
                <c:pt idx="1639">
                  <c:v>1.7090601921081496</c:v>
                </c:pt>
                <c:pt idx="1640">
                  <c:v>1.7054144144058199</c:v>
                </c:pt>
                <c:pt idx="1641">
                  <c:v>1.7055664062499998</c:v>
                </c:pt>
                <c:pt idx="1642">
                  <c:v>1.7026040554046595</c:v>
                </c:pt>
                <c:pt idx="1643">
                  <c:v>1.7023003101348897</c:v>
                </c:pt>
                <c:pt idx="1644">
                  <c:v>1.7027560472488399</c:v>
                </c:pt>
                <c:pt idx="1645">
                  <c:v>1.7014647722244294</c:v>
                </c:pt>
                <c:pt idx="1646">
                  <c:v>1.6987303495407102</c:v>
                </c:pt>
                <c:pt idx="1647">
                  <c:v>1.6983505487442003</c:v>
                </c:pt>
                <c:pt idx="1648">
                  <c:v>1.6983505487442003</c:v>
                </c:pt>
                <c:pt idx="1649">
                  <c:v>1.6950085163116502</c:v>
                </c:pt>
                <c:pt idx="1650">
                  <c:v>1.6942490339279201</c:v>
                </c:pt>
                <c:pt idx="1651">
                  <c:v>1.6934134960174598</c:v>
                </c:pt>
                <c:pt idx="1652">
                  <c:v>1.6918944120407098</c:v>
                </c:pt>
                <c:pt idx="1653">
                  <c:v>1.6906032562255899</c:v>
                </c:pt>
                <c:pt idx="1654">
                  <c:v>1.68900811672211</c:v>
                </c:pt>
                <c:pt idx="1655">
                  <c:v>1.6865776777267503</c:v>
                </c:pt>
                <c:pt idx="1656">
                  <c:v>1.6875650882720898</c:v>
                </c:pt>
                <c:pt idx="1657">
                  <c:v>1.6852103471755999</c:v>
                </c:pt>
                <c:pt idx="1658">
                  <c:v>1.6820962429046598</c:v>
                </c:pt>
                <c:pt idx="1659">
                  <c:v>1.6825519800186202</c:v>
                </c:pt>
                <c:pt idx="1660">
                  <c:v>1.6817165613174401</c:v>
                </c:pt>
                <c:pt idx="1661">
                  <c:v>1.6813367605209399</c:v>
                </c:pt>
                <c:pt idx="1662">
                  <c:v>1.6798175573348999</c:v>
                </c:pt>
                <c:pt idx="1663">
                  <c:v>1.6779947280883798</c:v>
                </c:pt>
                <c:pt idx="1664">
                  <c:v>1.6771591901779199</c:v>
                </c:pt>
                <c:pt idx="1665">
                  <c:v>1.6764756441116302</c:v>
                </c:pt>
                <c:pt idx="1666">
                  <c:v>1.6752604246139502</c:v>
                </c:pt>
                <c:pt idx="1667">
                  <c:v>1.6745007038116502</c:v>
                </c:pt>
                <c:pt idx="1668">
                  <c:v>1.6735134124755899</c:v>
                </c:pt>
                <c:pt idx="1669">
                  <c:v>1.6725258827209499</c:v>
                </c:pt>
                <c:pt idx="1670">
                  <c:v>1.6710069179534899</c:v>
                </c:pt>
                <c:pt idx="1671">
                  <c:v>1.6693358421325699</c:v>
                </c:pt>
                <c:pt idx="1672">
                  <c:v>1.6693358421325699</c:v>
                </c:pt>
                <c:pt idx="1673">
                  <c:v>1.66720914840698</c:v>
                </c:pt>
                <c:pt idx="1674">
                  <c:v>1.6677408218383802</c:v>
                </c:pt>
                <c:pt idx="1675">
                  <c:v>1.6654621362686202</c:v>
                </c:pt>
                <c:pt idx="1676">
                  <c:v>1.6661458015441901</c:v>
                </c:pt>
                <c:pt idx="1677">
                  <c:v>1.6660698652267503</c:v>
                </c:pt>
                <c:pt idx="1678">
                  <c:v>1.6651582717895501</c:v>
                </c:pt>
                <c:pt idx="1679">
                  <c:v>1.6635632514953598</c:v>
                </c:pt>
                <c:pt idx="1680">
                  <c:v>1.6635632514953598</c:v>
                </c:pt>
                <c:pt idx="1681">
                  <c:v>1.6631075143814102</c:v>
                </c:pt>
                <c:pt idx="1682">
                  <c:v>1.6607530117034901</c:v>
                </c:pt>
                <c:pt idx="1683">
                  <c:v>1.6602212190628098</c:v>
                </c:pt>
                <c:pt idx="1684">
                  <c:v>1.6597654819488501</c:v>
                </c:pt>
                <c:pt idx="1685">
                  <c:v>1.6590819358825701</c:v>
                </c:pt>
                <c:pt idx="1686">
                  <c:v>1.6584742069244398</c:v>
                </c:pt>
                <c:pt idx="1687">
                  <c:v>1.6580945253372201</c:v>
                </c:pt>
                <c:pt idx="1688">
                  <c:v>1.6571071147918703</c:v>
                </c:pt>
                <c:pt idx="1689">
                  <c:v>1.6554361581802399</c:v>
                </c:pt>
                <c:pt idx="1690">
                  <c:v>1.6536891460418701</c:v>
                </c:pt>
                <c:pt idx="1691">
                  <c:v>1.6543726921081499</c:v>
                </c:pt>
                <c:pt idx="1692">
                  <c:v>1.6530055999755902</c:v>
                </c:pt>
                <c:pt idx="1693">
                  <c:v>1.65163838863373</c:v>
                </c:pt>
                <c:pt idx="1694">
                  <c:v>1.6501952409744298</c:v>
                </c:pt>
                <c:pt idx="1695">
                  <c:v>1.6510307788848899</c:v>
                </c:pt>
                <c:pt idx="1696">
                  <c:v>1.6486002206802401</c:v>
                </c:pt>
                <c:pt idx="1697">
                  <c:v>1.64746081829071</c:v>
                </c:pt>
                <c:pt idx="1698">
                  <c:v>1.6482203006744398</c:v>
                </c:pt>
                <c:pt idx="1699">
                  <c:v>1.6483722925186199</c:v>
                </c:pt>
                <c:pt idx="1700">
                  <c:v>1.6468532085418701</c:v>
                </c:pt>
                <c:pt idx="1701">
                  <c:v>1.6463215351104699</c:v>
                </c:pt>
                <c:pt idx="1702">
                  <c:v>1.6444226503372199</c:v>
                </c:pt>
                <c:pt idx="1703">
                  <c:v>1.6433593034744298</c:v>
                </c:pt>
                <c:pt idx="1704">
                  <c:v>1.64328336715698</c:v>
                </c:pt>
                <c:pt idx="1705">
                  <c:v>1.64259970188141</c:v>
                </c:pt>
                <c:pt idx="1706">
                  <c:v>1.6414604187011699</c:v>
                </c:pt>
                <c:pt idx="1707">
                  <c:v>1.6404730081558201</c:v>
                </c:pt>
                <c:pt idx="1708">
                  <c:v>1.6402451992034901</c:v>
                </c:pt>
                <c:pt idx="1709">
                  <c:v>1.6400172710418703</c:v>
                </c:pt>
                <c:pt idx="1710">
                  <c:v>1.6384981870651198</c:v>
                </c:pt>
                <c:pt idx="1711">
                  <c:v>1.6398653984069798</c:v>
                </c:pt>
                <c:pt idx="1712">
                  <c:v>1.63720691204071</c:v>
                </c:pt>
                <c:pt idx="1713">
                  <c:v>1.6345485448837305</c:v>
                </c:pt>
                <c:pt idx="1714">
                  <c:v>1.6353840827941897</c:v>
                </c:pt>
                <c:pt idx="1715">
                  <c:v>1.6334850788116502</c:v>
                </c:pt>
                <c:pt idx="1716">
                  <c:v>1.6332572698593102</c:v>
                </c:pt>
                <c:pt idx="1717">
                  <c:v>1.6318900585174596</c:v>
                </c:pt>
                <c:pt idx="1718">
                  <c:v>1.6321179866790803</c:v>
                </c:pt>
                <c:pt idx="1719">
                  <c:v>1.6324218511581399</c:v>
                </c:pt>
                <c:pt idx="1720">
                  <c:v>1.6318900585174596</c:v>
                </c:pt>
                <c:pt idx="1721">
                  <c:v>1.6290798187255899</c:v>
                </c:pt>
                <c:pt idx="1722">
                  <c:v>1.6282442808151198</c:v>
                </c:pt>
                <c:pt idx="1723">
                  <c:v>1.6266492605209399</c:v>
                </c:pt>
                <c:pt idx="1724">
                  <c:v>1.6278644800186197</c:v>
                </c:pt>
                <c:pt idx="1725">
                  <c:v>1.6277124881744398</c:v>
                </c:pt>
                <c:pt idx="1726">
                  <c:v>1.6266492605209399</c:v>
                </c:pt>
                <c:pt idx="1727">
                  <c:v>1.6263453960418701</c:v>
                </c:pt>
                <c:pt idx="1728">
                  <c:v>1.6258137226104699</c:v>
                </c:pt>
                <c:pt idx="1729">
                  <c:v>1.6248264312744098</c:v>
                </c:pt>
                <c:pt idx="1730">
                  <c:v>1.62528204917908</c:v>
                </c:pt>
                <c:pt idx="1731">
                  <c:v>1.6246744394302401</c:v>
                </c:pt>
                <c:pt idx="1732">
                  <c:v>1.6228514909744298</c:v>
                </c:pt>
                <c:pt idx="1733">
                  <c:v>1.6220159530639602</c:v>
                </c:pt>
                <c:pt idx="1734">
                  <c:v>1.62057280540466</c:v>
                </c:pt>
                <c:pt idx="1735">
                  <c:v>1.6211045980453498</c:v>
                </c:pt>
                <c:pt idx="1736">
                  <c:v>1.62209188938141</c:v>
                </c:pt>
                <c:pt idx="1737">
                  <c:v>1.6197373867034899</c:v>
                </c:pt>
                <c:pt idx="1738">
                  <c:v>1.6179143190383898</c:v>
                </c:pt>
                <c:pt idx="1739">
                  <c:v>1.6182941198348999</c:v>
                </c:pt>
                <c:pt idx="1740">
                  <c:v>1.6173068284988401</c:v>
                </c:pt>
                <c:pt idx="1741">
                  <c:v>1.6156357526779197</c:v>
                </c:pt>
                <c:pt idx="1742">
                  <c:v>1.6159396171569795</c:v>
                </c:pt>
                <c:pt idx="1743">
                  <c:v>1.6150281429290798</c:v>
                </c:pt>
                <c:pt idx="1744">
                  <c:v>1.6145725250244101</c:v>
                </c:pt>
                <c:pt idx="1745">
                  <c:v>1.6137369871139498</c:v>
                </c:pt>
                <c:pt idx="1746">
                  <c:v>1.61229372024536</c:v>
                </c:pt>
                <c:pt idx="1747">
                  <c:v>1.6125216484069798</c:v>
                </c:pt>
                <c:pt idx="1748">
                  <c:v>1.6115342378616297</c:v>
                </c:pt>
                <c:pt idx="1749">
                  <c:v>1.6099392175674394</c:v>
                </c:pt>
                <c:pt idx="1750">
                  <c:v>1.6100151538848901</c:v>
                </c:pt>
                <c:pt idx="1751">
                  <c:v>1.6081922054290798</c:v>
                </c:pt>
                <c:pt idx="1752">
                  <c:v>1.6096353530883798</c:v>
                </c:pt>
                <c:pt idx="1753">
                  <c:v>1.6084959506988501</c:v>
                </c:pt>
                <c:pt idx="1754">
                  <c:v>1.6084959506988501</c:v>
                </c:pt>
                <c:pt idx="1755">
                  <c:v>1.6062173843383802</c:v>
                </c:pt>
                <c:pt idx="1756">
                  <c:v>1.6075845956802399</c:v>
                </c:pt>
                <c:pt idx="1757">
                  <c:v>1.6061414480209399</c:v>
                </c:pt>
                <c:pt idx="1758">
                  <c:v>1.6057616472244294</c:v>
                </c:pt>
                <c:pt idx="1759">
                  <c:v>1.6053818464279199</c:v>
                </c:pt>
                <c:pt idx="1760">
                  <c:v>1.6038627624511699</c:v>
                </c:pt>
                <c:pt idx="1761">
                  <c:v>1.6037868261337302</c:v>
                </c:pt>
                <c:pt idx="1762">
                  <c:v>1.6019638776779197</c:v>
                </c:pt>
                <c:pt idx="1763">
                  <c:v>1.6023436784744298</c:v>
                </c:pt>
                <c:pt idx="1764">
                  <c:v>1.60158407688141</c:v>
                </c:pt>
                <c:pt idx="1765">
                  <c:v>1.60150814056396</c:v>
                </c:pt>
                <c:pt idx="1766">
                  <c:v>1.6016601324081399</c:v>
                </c:pt>
                <c:pt idx="1767">
                  <c:v>1.5994573831558201</c:v>
                </c:pt>
                <c:pt idx="1768">
                  <c:v>1.6008245944976798</c:v>
                </c:pt>
                <c:pt idx="1769">
                  <c:v>1.59884977340698</c:v>
                </c:pt>
                <c:pt idx="1770">
                  <c:v>1.5993055105209399</c:v>
                </c:pt>
                <c:pt idx="1771">
                  <c:v>1.5989257097244298</c:v>
                </c:pt>
                <c:pt idx="1772">
                  <c:v>1.5986218452453598</c:v>
                </c:pt>
                <c:pt idx="1773">
                  <c:v>1.5983180999755902</c:v>
                </c:pt>
                <c:pt idx="1774">
                  <c:v>1.6002169847488403</c:v>
                </c:pt>
                <c:pt idx="1775">
                  <c:v>1.5973306894302399</c:v>
                </c:pt>
                <c:pt idx="1776">
                  <c:v>1.5961912870407098</c:v>
                </c:pt>
                <c:pt idx="1777">
                  <c:v>1.5951279401779199</c:v>
                </c:pt>
                <c:pt idx="1778">
                  <c:v>1.5955836772918699</c:v>
                </c:pt>
                <c:pt idx="1779">
                  <c:v>1.5958114862441999</c:v>
                </c:pt>
                <c:pt idx="1780">
                  <c:v>1.5950520038604701</c:v>
                </c:pt>
                <c:pt idx="1781">
                  <c:v>1.5943684577941897</c:v>
                </c:pt>
                <c:pt idx="1782">
                  <c:v>1.5929251909255999</c:v>
                </c:pt>
                <c:pt idx="1783">
                  <c:v>1.5923936367034899</c:v>
                </c:pt>
                <c:pt idx="1784">
                  <c:v>1.5933049917221098</c:v>
                </c:pt>
                <c:pt idx="1785">
                  <c:v>1.5930012464523298</c:v>
                </c:pt>
                <c:pt idx="1786">
                  <c:v>1.5902668237686202</c:v>
                </c:pt>
                <c:pt idx="1787">
                  <c:v>1.59133017063141</c:v>
                </c:pt>
                <c:pt idx="1788">
                  <c:v>1.5909504890441899</c:v>
                </c:pt>
                <c:pt idx="1789">
                  <c:v>1.5904946327209497</c:v>
                </c:pt>
                <c:pt idx="1790">
                  <c:v>1.59224164485931</c:v>
                </c:pt>
                <c:pt idx="1791">
                  <c:v>1.58912754058838</c:v>
                </c:pt>
                <c:pt idx="1792">
                  <c:v>1.58859586715698</c:v>
                </c:pt>
                <c:pt idx="1793">
                  <c:v>1.5875324010848999</c:v>
                </c:pt>
                <c:pt idx="1794">
                  <c:v>1.58760845661163</c:v>
                </c:pt>
                <c:pt idx="1795">
                  <c:v>1.5856336355209397</c:v>
                </c:pt>
                <c:pt idx="1796">
                  <c:v>1.5876843929290796</c:v>
                </c:pt>
                <c:pt idx="1797">
                  <c:v>1.5848740339279199</c:v>
                </c:pt>
                <c:pt idx="1798">
                  <c:v>1.5838108062744098</c:v>
                </c:pt>
                <c:pt idx="1799">
                  <c:v>1.5825953483581499</c:v>
                </c:pt>
                <c:pt idx="1800">
                  <c:v>1.5817599296569802</c:v>
                </c:pt>
                <c:pt idx="1801">
                  <c:v>1.5828992128372197</c:v>
                </c:pt>
                <c:pt idx="1802">
                  <c:v>1.5821397304534899</c:v>
                </c:pt>
                <c:pt idx="1803">
                  <c:v>1.5806965827941897</c:v>
                </c:pt>
                <c:pt idx="1804">
                  <c:v>1.5806965827941897</c:v>
                </c:pt>
                <c:pt idx="1805">
                  <c:v>1.5794812440872199</c:v>
                </c:pt>
                <c:pt idx="1806">
                  <c:v>1.5792534351348899</c:v>
                </c:pt>
                <c:pt idx="1807">
                  <c:v>1.5787217617034899</c:v>
                </c:pt>
                <c:pt idx="1808">
                  <c:v>1.5770506858825699</c:v>
                </c:pt>
                <c:pt idx="1809">
                  <c:v>1.5792534351348899</c:v>
                </c:pt>
                <c:pt idx="1810">
                  <c:v>1.5787976980209397</c:v>
                </c:pt>
                <c:pt idx="1811">
                  <c:v>1.5749239921569798</c:v>
                </c:pt>
                <c:pt idx="1812">
                  <c:v>1.5728731155395499</c:v>
                </c:pt>
                <c:pt idx="1813">
                  <c:v>1.5738606452941895</c:v>
                </c:pt>
                <c:pt idx="1814">
                  <c:v>1.5755316019058199</c:v>
                </c:pt>
                <c:pt idx="1815">
                  <c:v>1.5735569000244098</c:v>
                </c:pt>
                <c:pt idx="1816">
                  <c:v>1.5732529163360602</c:v>
                </c:pt>
                <c:pt idx="1817">
                  <c:v>1.57348084449768</c:v>
                </c:pt>
                <c:pt idx="1818">
                  <c:v>1.57006287574768</c:v>
                </c:pt>
                <c:pt idx="1819">
                  <c:v>1.5715819597244298</c:v>
                </c:pt>
                <c:pt idx="1820">
                  <c:v>1.5721136331558201</c:v>
                </c:pt>
                <c:pt idx="1821">
                  <c:v>1.5715819597244298</c:v>
                </c:pt>
                <c:pt idx="1822">
                  <c:v>1.57150602340698</c:v>
                </c:pt>
                <c:pt idx="1823">
                  <c:v>1.5702148675918601</c:v>
                </c:pt>
                <c:pt idx="1824">
                  <c:v>1.56861972808838</c:v>
                </c:pt>
                <c:pt idx="1825">
                  <c:v>1.5683158636093102</c:v>
                </c:pt>
                <c:pt idx="1826">
                  <c:v>1.5671765804290798</c:v>
                </c:pt>
                <c:pt idx="1827">
                  <c:v>1.5682399272918701</c:v>
                </c:pt>
                <c:pt idx="1828">
                  <c:v>1.5645182132720898</c:v>
                </c:pt>
                <c:pt idx="1829">
                  <c:v>1.5662651062011701</c:v>
                </c:pt>
                <c:pt idx="1830">
                  <c:v>1.5652017593383798</c:v>
                </c:pt>
                <c:pt idx="1831">
                  <c:v>1.5652017593383798</c:v>
                </c:pt>
                <c:pt idx="1832">
                  <c:v>1.5647460222244298</c:v>
                </c:pt>
                <c:pt idx="1833">
                  <c:v>1.5643662214279199</c:v>
                </c:pt>
                <c:pt idx="1834">
                  <c:v>1.56391048431396</c:v>
                </c:pt>
                <c:pt idx="1835">
                  <c:v>1.56223952770233</c:v>
                </c:pt>
                <c:pt idx="1836">
                  <c:v>1.5632269382476798</c:v>
                </c:pt>
                <c:pt idx="1837">
                  <c:v>1.56201171875</c:v>
                </c:pt>
                <c:pt idx="1838">
                  <c:v>1.5618597269058201</c:v>
                </c:pt>
                <c:pt idx="1839">
                  <c:v>1.5623914003372199</c:v>
                </c:pt>
                <c:pt idx="1840">
                  <c:v>1.5621634721755999</c:v>
                </c:pt>
                <c:pt idx="1841">
                  <c:v>1.5592013597488399</c:v>
                </c:pt>
                <c:pt idx="1842">
                  <c:v>1.55882143974304</c:v>
                </c:pt>
                <c:pt idx="1843">
                  <c:v>1.5591254234314</c:v>
                </c:pt>
                <c:pt idx="1844">
                  <c:v>1.55980896949768</c:v>
                </c:pt>
                <c:pt idx="1845">
                  <c:v>1.5591254234314</c:v>
                </c:pt>
                <c:pt idx="1846">
                  <c:v>1.55882143974304</c:v>
                </c:pt>
                <c:pt idx="1847">
                  <c:v>1.5572264194488499</c:v>
                </c:pt>
                <c:pt idx="1848">
                  <c:v>1.5592013597488399</c:v>
                </c:pt>
                <c:pt idx="1849">
                  <c:v>1.5589734315872201</c:v>
                </c:pt>
                <c:pt idx="1850">
                  <c:v>1.5576062202453598</c:v>
                </c:pt>
                <c:pt idx="1851">
                  <c:v>1.5571506023407</c:v>
                </c:pt>
                <c:pt idx="1852">
                  <c:v>1.5567706823348997</c:v>
                </c:pt>
                <c:pt idx="1853">
                  <c:v>1.5557833909988399</c:v>
                </c:pt>
                <c:pt idx="1854">
                  <c:v>1.5556313991546595</c:v>
                </c:pt>
                <c:pt idx="1855">
                  <c:v>1.5563150644302404</c:v>
                </c:pt>
                <c:pt idx="1856">
                  <c:v>1.5552515983581499</c:v>
                </c:pt>
                <c:pt idx="1857">
                  <c:v>1.5557073354721098</c:v>
                </c:pt>
                <c:pt idx="1858">
                  <c:v>1.5554035902023298</c:v>
                </c:pt>
                <c:pt idx="1859">
                  <c:v>1.5548719167709399</c:v>
                </c:pt>
                <c:pt idx="1860">
                  <c:v>1.5515298843383798</c:v>
                </c:pt>
                <c:pt idx="1861">
                  <c:v>1.55342876911163</c:v>
                </c:pt>
                <c:pt idx="1862">
                  <c:v>1.5538085699081401</c:v>
                </c:pt>
                <c:pt idx="1863">
                  <c:v>1.5525172948837302</c:v>
                </c:pt>
                <c:pt idx="1864">
                  <c:v>1.5535047054290796</c:v>
                </c:pt>
                <c:pt idx="1865">
                  <c:v>1.5540363788604699</c:v>
                </c:pt>
                <c:pt idx="1866">
                  <c:v>1.5527451038360602</c:v>
                </c:pt>
                <c:pt idx="1867">
                  <c:v>1.5522135496139502</c:v>
                </c:pt>
                <c:pt idx="1868">
                  <c:v>1.5523653030395499</c:v>
                </c:pt>
                <c:pt idx="1869">
                  <c:v>1.5506184101104699</c:v>
                </c:pt>
                <c:pt idx="1870">
                  <c:v>1.5511500835418701</c:v>
                </c:pt>
                <c:pt idx="1871">
                  <c:v>1.5512260198593097</c:v>
                </c:pt>
                <c:pt idx="1872">
                  <c:v>1.5499348640441897</c:v>
                </c:pt>
                <c:pt idx="1873">
                  <c:v>1.5504665374755899</c:v>
                </c:pt>
                <c:pt idx="1874">
                  <c:v>1.5507702827453598</c:v>
                </c:pt>
                <c:pt idx="1875">
                  <c:v>1.5510741472244296</c:v>
                </c:pt>
                <c:pt idx="1876">
                  <c:v>1.5504665374755899</c:v>
                </c:pt>
                <c:pt idx="1877">
                  <c:v>1.55023860931396</c:v>
                </c:pt>
                <c:pt idx="1878">
                  <c:v>1.5472004413604699</c:v>
                </c:pt>
                <c:pt idx="1879">
                  <c:v>1.5478080511093097</c:v>
                </c:pt>
                <c:pt idx="1880">
                  <c:v>1.54735231399536</c:v>
                </c:pt>
                <c:pt idx="1881">
                  <c:v>1.5476561784744298</c:v>
                </c:pt>
                <c:pt idx="1882">
                  <c:v>1.5497070550918599</c:v>
                </c:pt>
                <c:pt idx="1883">
                  <c:v>1.5484917163848897</c:v>
                </c:pt>
                <c:pt idx="1884">
                  <c:v>1.5476561784744298</c:v>
                </c:pt>
                <c:pt idx="1885">
                  <c:v>1.5464409589767503</c:v>
                </c:pt>
                <c:pt idx="1886">
                  <c:v>1.5470485687255902</c:v>
                </c:pt>
                <c:pt idx="1887">
                  <c:v>1.5476561784744298</c:v>
                </c:pt>
                <c:pt idx="1888">
                  <c:v>1.5466687679290798</c:v>
                </c:pt>
                <c:pt idx="1889">
                  <c:v>1.5459092855453496</c:v>
                </c:pt>
                <c:pt idx="1890">
                  <c:v>1.5465167760848999</c:v>
                </c:pt>
                <c:pt idx="1891">
                  <c:v>1.5464409589767503</c:v>
                </c:pt>
                <c:pt idx="1892">
                  <c:v>1.5457572937011699</c:v>
                </c:pt>
                <c:pt idx="1893">
                  <c:v>1.54682075977325</c:v>
                </c:pt>
                <c:pt idx="1894">
                  <c:v>1.5465928316116302</c:v>
                </c:pt>
                <c:pt idx="1895">
                  <c:v>1.5440104007720901</c:v>
                </c:pt>
                <c:pt idx="1896">
                  <c:v>1.5455294847488399</c:v>
                </c:pt>
                <c:pt idx="1897">
                  <c:v>1.5436304807662999</c:v>
                </c:pt>
                <c:pt idx="1898">
                  <c:v>1.54340267181396</c:v>
                </c:pt>
                <c:pt idx="1899">
                  <c:v>1.5449217557907098</c:v>
                </c:pt>
                <c:pt idx="1900">
                  <c:v>1.5438584089279199</c:v>
                </c:pt>
                <c:pt idx="1901">
                  <c:v>1.5434787273407</c:v>
                </c:pt>
                <c:pt idx="1902">
                  <c:v>1.54317486286163</c:v>
                </c:pt>
                <c:pt idx="1903">
                  <c:v>1.54271912574768</c:v>
                </c:pt>
                <c:pt idx="1904">
                  <c:v>1.54302299022675</c:v>
                </c:pt>
                <c:pt idx="1905">
                  <c:v>1.5424152612686202</c:v>
                </c:pt>
                <c:pt idx="1906">
                  <c:v>1.54097211360931</c:v>
                </c:pt>
                <c:pt idx="1907">
                  <c:v>1.5403645038604699</c:v>
                </c:pt>
                <c:pt idx="1908">
                  <c:v>1.5408202409744296</c:v>
                </c:pt>
                <c:pt idx="1909">
                  <c:v>1.5402126312255902</c:v>
                </c:pt>
                <c:pt idx="1910">
                  <c:v>1.5398328304290798</c:v>
                </c:pt>
                <c:pt idx="1911">
                  <c:v>1.53831362724304</c:v>
                </c:pt>
                <c:pt idx="1912">
                  <c:v>1.5386176109314</c:v>
                </c:pt>
                <c:pt idx="1913">
                  <c:v>1.53831362724304</c:v>
                </c:pt>
                <c:pt idx="1914">
                  <c:v>1.5366427898407002</c:v>
                </c:pt>
                <c:pt idx="1915">
                  <c:v>1.5351995229721098</c:v>
                </c:pt>
                <c:pt idx="1916">
                  <c:v>1.5350476503372199</c:v>
                </c:pt>
                <c:pt idx="1917">
                  <c:v>1.5333007574081396</c:v>
                </c:pt>
                <c:pt idx="1918">
                  <c:v>1.5336805582046498</c:v>
                </c:pt>
                <c:pt idx="1919">
                  <c:v>1.53223729133606</c:v>
                </c:pt>
                <c:pt idx="1920">
                  <c:v>1.5301865339279201</c:v>
                </c:pt>
                <c:pt idx="1921">
                  <c:v>1.5294270515441897</c:v>
                </c:pt>
                <c:pt idx="1922">
                  <c:v>1.5279839038848899</c:v>
                </c:pt>
                <c:pt idx="1923">
                  <c:v>1.5287435054779099</c:v>
                </c:pt>
                <c:pt idx="1924">
                  <c:v>1.5280597209930402</c:v>
                </c:pt>
                <c:pt idx="1925">
                  <c:v>1.5266926288604699</c:v>
                </c:pt>
                <c:pt idx="1926">
                  <c:v>1.5257811546325699</c:v>
                </c:pt>
                <c:pt idx="1927">
                  <c:v>1.5251734256744398</c:v>
                </c:pt>
                <c:pt idx="1928">
                  <c:v>1.5244139432907102</c:v>
                </c:pt>
                <c:pt idx="1929">
                  <c:v>1.5219074487686199</c:v>
                </c:pt>
                <c:pt idx="1930">
                  <c:v>1.5197048187255897</c:v>
                </c:pt>
                <c:pt idx="1931">
                  <c:v>1.5165905952453598</c:v>
                </c:pt>
                <c:pt idx="1932">
                  <c:v>1.5162868499755902</c:v>
                </c:pt>
                <c:pt idx="1933">
                  <c:v>1.5155272483825697</c:v>
                </c:pt>
                <c:pt idx="1934">
                  <c:v>1.5145398378372199</c:v>
                </c:pt>
                <c:pt idx="1935">
                  <c:v>1.5134764909744296</c:v>
                </c:pt>
                <c:pt idx="1936">
                  <c:v>1.5135524272918701</c:v>
                </c:pt>
                <c:pt idx="1937">
                  <c:v>1.5120334625244098</c:v>
                </c:pt>
                <c:pt idx="1938">
                  <c:v>1.5105142593383798</c:v>
                </c:pt>
                <c:pt idx="1939">
                  <c:v>1.5088431835174598</c:v>
                </c:pt>
                <c:pt idx="1940">
                  <c:v>1.5077039003372199</c:v>
                </c:pt>
                <c:pt idx="1941">
                  <c:v>1.5074001550674396</c:v>
                </c:pt>
                <c:pt idx="1942">
                  <c:v>1.5060329437255902</c:v>
                </c:pt>
                <c:pt idx="1943">
                  <c:v>1.5046656131744396</c:v>
                </c:pt>
                <c:pt idx="1944">
                  <c:v>1.5026148557662999</c:v>
                </c:pt>
                <c:pt idx="1945">
                  <c:v>1.5032985210418701</c:v>
                </c:pt>
                <c:pt idx="1946">
                  <c:v>1.5020833015441899</c:v>
                </c:pt>
                <c:pt idx="1947">
                  <c:v>1.5005640983581496</c:v>
                </c:pt>
                <c:pt idx="1948">
                  <c:v>1.4984375238418604</c:v>
                </c:pt>
                <c:pt idx="1949">
                  <c:v>1.4980577230453502</c:v>
                </c:pt>
                <c:pt idx="1950">
                  <c:v>1.4971462488174396</c:v>
                </c:pt>
                <c:pt idx="1951">
                  <c:v>1.4938801527023298</c:v>
                </c:pt>
                <c:pt idx="1952">
                  <c:v>1.4944117069244398</c:v>
                </c:pt>
                <c:pt idx="1953">
                  <c:v>1.4932724237442001</c:v>
                </c:pt>
                <c:pt idx="1954">
                  <c:v>1.49190533161163</c:v>
                </c:pt>
                <c:pt idx="1955">
                  <c:v>1.4941838979721098</c:v>
                </c:pt>
                <c:pt idx="1956">
                  <c:v>1.4902343749999998</c:v>
                </c:pt>
                <c:pt idx="1957">
                  <c:v>1.49000644683838</c:v>
                </c:pt>
                <c:pt idx="1958">
                  <c:v>1.4881836175918599</c:v>
                </c:pt>
                <c:pt idx="1959">
                  <c:v>1.4880316257476798</c:v>
                </c:pt>
                <c:pt idx="1960">
                  <c:v>1.4874240159988397</c:v>
                </c:pt>
                <c:pt idx="1961">
                  <c:v>1.4861327409744298</c:v>
                </c:pt>
                <c:pt idx="1962">
                  <c:v>1.4856770038604699</c:v>
                </c:pt>
                <c:pt idx="1963">
                  <c:v>1.48415780067444</c:v>
                </c:pt>
                <c:pt idx="1964">
                  <c:v>1.4830945730209397</c:v>
                </c:pt>
                <c:pt idx="1965">
                  <c:v>1.4823349714279199</c:v>
                </c:pt>
                <c:pt idx="1966">
                  <c:v>1.48165142536163</c:v>
                </c:pt>
                <c:pt idx="1967">
                  <c:v>1.4811197519302399</c:v>
                </c:pt>
                <c:pt idx="1968">
                  <c:v>1.47998046875</c:v>
                </c:pt>
                <c:pt idx="1969">
                  <c:v>1.4792968034744296</c:v>
                </c:pt>
                <c:pt idx="1970">
                  <c:v>1.4777777194976798</c:v>
                </c:pt>
                <c:pt idx="1971">
                  <c:v>1.4773979187011699</c:v>
                </c:pt>
                <c:pt idx="1972">
                  <c:v>1.4759547710418699</c:v>
                </c:pt>
                <c:pt idx="1973">
                  <c:v>1.4752712249755899</c:v>
                </c:pt>
                <c:pt idx="1974">
                  <c:v>1.4732203483581496</c:v>
                </c:pt>
                <c:pt idx="1975">
                  <c:v>1.4731444120407098</c:v>
                </c:pt>
                <c:pt idx="1976">
                  <c:v>1.4724608659744298</c:v>
                </c:pt>
                <c:pt idx="1977">
                  <c:v>1.4720810651779199</c:v>
                </c:pt>
                <c:pt idx="1978">
                  <c:v>1.4714734554290796</c:v>
                </c:pt>
                <c:pt idx="1979">
                  <c:v>1.4701062440872199</c:v>
                </c:pt>
                <c:pt idx="1980">
                  <c:v>1.4688150882720898</c:v>
                </c:pt>
                <c:pt idx="1981">
                  <c:v>1.4691947698593097</c:v>
                </c:pt>
                <c:pt idx="1982">
                  <c:v>1.4686630964279197</c:v>
                </c:pt>
                <c:pt idx="1983">
                  <c:v>1.4651691913604696</c:v>
                </c:pt>
                <c:pt idx="1984">
                  <c:v>1.4668402671813998</c:v>
                </c:pt>
                <c:pt idx="1985">
                  <c:v>1.4656249284744296</c:v>
                </c:pt>
                <c:pt idx="1986">
                  <c:v>1.46456158161163</c:v>
                </c:pt>
                <c:pt idx="1987">
                  <c:v>1.4637260437011697</c:v>
                </c:pt>
                <c:pt idx="1988">
                  <c:v>1.4637260437011697</c:v>
                </c:pt>
                <c:pt idx="1989">
                  <c:v>1.4610676765441897</c:v>
                </c:pt>
                <c:pt idx="1990">
                  <c:v>1.46137142181396</c:v>
                </c:pt>
                <c:pt idx="1991">
                  <c:v>1.4603081941604599</c:v>
                </c:pt>
                <c:pt idx="1992">
                  <c:v>1.4610676765441897</c:v>
                </c:pt>
                <c:pt idx="1993">
                  <c:v>1.4573458433151198</c:v>
                </c:pt>
                <c:pt idx="1994">
                  <c:v>1.4591686725616497</c:v>
                </c:pt>
                <c:pt idx="1995">
                  <c:v>1.4574218988418597</c:v>
                </c:pt>
                <c:pt idx="1996">
                  <c:v>1.4568141698837302</c:v>
                </c:pt>
                <c:pt idx="1997">
                  <c:v>1.4560545682907102</c:v>
                </c:pt>
                <c:pt idx="1998">
                  <c:v>1.4557508230209399</c:v>
                </c:pt>
                <c:pt idx="1999">
                  <c:v>1.45430767536163</c:v>
                </c:pt>
                <c:pt idx="2000">
                  <c:v>1.4536241292953498</c:v>
                </c:pt>
                <c:pt idx="2001">
                  <c:v>1.45263659954071</c:v>
                </c:pt>
                <c:pt idx="2002">
                  <c:v>1.4518771171569798</c:v>
                </c:pt>
                <c:pt idx="2003">
                  <c:v>1.4524087905883798</c:v>
                </c:pt>
                <c:pt idx="2004">
                  <c:v>1.4527885913848899</c:v>
                </c:pt>
                <c:pt idx="2005">
                  <c:v>1.4508137702941897</c:v>
                </c:pt>
                <c:pt idx="2006">
                  <c:v>1.45020604133606</c:v>
                </c:pt>
                <c:pt idx="2007">
                  <c:v>1.4500542879104596</c:v>
                </c:pt>
                <c:pt idx="2008">
                  <c:v>1.4486110210418701</c:v>
                </c:pt>
                <c:pt idx="2009">
                  <c:v>1.4496744871139495</c:v>
                </c:pt>
                <c:pt idx="2010">
                  <c:v>1.4474717378616297</c:v>
                </c:pt>
                <c:pt idx="2011">
                  <c:v>1.4479274749755899</c:v>
                </c:pt>
                <c:pt idx="2012">
                  <c:v>1.4469400644302401</c:v>
                </c:pt>
                <c:pt idx="2013">
                  <c:v>1.4446613788604696</c:v>
                </c:pt>
                <c:pt idx="2014">
                  <c:v>1.4446613788604696</c:v>
                </c:pt>
                <c:pt idx="2015">
                  <c:v>1.4452689886093097</c:v>
                </c:pt>
                <c:pt idx="2016">
                  <c:v>1.4443576335907002</c:v>
                </c:pt>
                <c:pt idx="2017">
                  <c:v>1.4433702230453498</c:v>
                </c:pt>
                <c:pt idx="2018">
                  <c:v>1.4424586296081501</c:v>
                </c:pt>
                <c:pt idx="2019">
                  <c:v>1.4420789480209399</c:v>
                </c:pt>
                <c:pt idx="2020">
                  <c:v>1.44215488433838</c:v>
                </c:pt>
                <c:pt idx="2021">
                  <c:v>1.4405598640441899</c:v>
                </c:pt>
                <c:pt idx="2022">
                  <c:v>1.4408636093139597</c:v>
                </c:pt>
                <c:pt idx="2023">
                  <c:v>1.4409396648407</c:v>
                </c:pt>
                <c:pt idx="2024">
                  <c:v>1.4403319358825699</c:v>
                </c:pt>
                <c:pt idx="2025">
                  <c:v>1.4397243261337298</c:v>
                </c:pt>
                <c:pt idx="2026">
                  <c:v>1.4403319358825699</c:v>
                </c:pt>
                <c:pt idx="2027">
                  <c:v>1.4383571147918703</c:v>
                </c:pt>
                <c:pt idx="2028">
                  <c:v>1.4382811784744298</c:v>
                </c:pt>
                <c:pt idx="2029">
                  <c:v>1.4363822937011699</c:v>
                </c:pt>
                <c:pt idx="2030">
                  <c:v>1.4365342855453496</c:v>
                </c:pt>
                <c:pt idx="2031">
                  <c:v>1.43577456474304</c:v>
                </c:pt>
                <c:pt idx="2032">
                  <c:v>1.4345593452453598</c:v>
                </c:pt>
                <c:pt idx="2033">
                  <c:v>1.4345593452453598</c:v>
                </c:pt>
                <c:pt idx="2034">
                  <c:v>1.4345593452453598</c:v>
                </c:pt>
                <c:pt idx="2035">
                  <c:v>1.4341795444488501</c:v>
                </c:pt>
                <c:pt idx="2036">
                  <c:v>1.43258452415466</c:v>
                </c:pt>
                <c:pt idx="2037">
                  <c:v>1.43288838863373</c:v>
                </c:pt>
                <c:pt idx="2038">
                  <c:v>1.4334959983825697</c:v>
                </c:pt>
                <c:pt idx="2039">
                  <c:v>1.4326605796814</c:v>
                </c:pt>
                <c:pt idx="2040">
                  <c:v>1.4323567152023298</c:v>
                </c:pt>
                <c:pt idx="2041">
                  <c:v>1.4319769144058199</c:v>
                </c:pt>
                <c:pt idx="2042">
                  <c:v>1.4321287870407098</c:v>
                </c:pt>
                <c:pt idx="2043">
                  <c:v>1.4300780296325701</c:v>
                </c:pt>
                <c:pt idx="2044">
                  <c:v>1.4306097030639597</c:v>
                </c:pt>
                <c:pt idx="2045">
                  <c:v>1.4308375120162999</c:v>
                </c:pt>
                <c:pt idx="2046">
                  <c:v>1.4293185472488399</c:v>
                </c:pt>
                <c:pt idx="2047">
                  <c:v>1.4296222925186195</c:v>
                </c:pt>
                <c:pt idx="2048">
                  <c:v>1.4291666746139498</c:v>
                </c:pt>
                <c:pt idx="2049">
                  <c:v>1.4280272722244296</c:v>
                </c:pt>
                <c:pt idx="2050">
                  <c:v>1.4279513359069798</c:v>
                </c:pt>
                <c:pt idx="2051">
                  <c:v>1.4283311367034899</c:v>
                </c:pt>
                <c:pt idx="2052">
                  <c:v>1.4284069538116499</c:v>
                </c:pt>
                <c:pt idx="2053">
                  <c:v>1.4295464754104596</c:v>
                </c:pt>
                <c:pt idx="2054">
                  <c:v>1.4265081882476798</c:v>
                </c:pt>
                <c:pt idx="2055">
                  <c:v>1.4264322519302399</c:v>
                </c:pt>
                <c:pt idx="2056">
                  <c:v>1.42696392536163</c:v>
                </c:pt>
                <c:pt idx="2057">
                  <c:v>1.4273437261581399</c:v>
                </c:pt>
                <c:pt idx="2058">
                  <c:v>1.42628037929535</c:v>
                </c:pt>
                <c:pt idx="2059">
                  <c:v>1.4255206584930395</c:v>
                </c:pt>
                <c:pt idx="2060">
                  <c:v>1.4270398616790798</c:v>
                </c:pt>
                <c:pt idx="2061">
                  <c:v>1.4230142831802397</c:v>
                </c:pt>
                <c:pt idx="2062">
                  <c:v>1.4246093034744296</c:v>
                </c:pt>
                <c:pt idx="2063">
                  <c:v>1.4220268726348897</c:v>
                </c:pt>
                <c:pt idx="2064">
                  <c:v>1.4246093034744296</c:v>
                </c:pt>
                <c:pt idx="2065">
                  <c:v>1.4243813753128098</c:v>
                </c:pt>
                <c:pt idx="2066">
                  <c:v>1.4242296218872099</c:v>
                </c:pt>
                <c:pt idx="2067">
                  <c:v>1.4250650405883798</c:v>
                </c:pt>
                <c:pt idx="2068">
                  <c:v>1.42430543899536</c:v>
                </c:pt>
                <c:pt idx="2069">
                  <c:v>1.42354595661163</c:v>
                </c:pt>
                <c:pt idx="2070">
                  <c:v>1.4265841245651201</c:v>
                </c:pt>
                <c:pt idx="2071">
                  <c:v>1.4258246421813994</c:v>
                </c:pt>
                <c:pt idx="2072">
                  <c:v>1.4264322519302399</c:v>
                </c:pt>
                <c:pt idx="2073">
                  <c:v>1.4270398616790798</c:v>
                </c:pt>
                <c:pt idx="2074">
                  <c:v>1.4274196624755897</c:v>
                </c:pt>
                <c:pt idx="2075">
                  <c:v>1.4285589456558201</c:v>
                </c:pt>
                <c:pt idx="2076">
                  <c:v>1.42848300933838</c:v>
                </c:pt>
                <c:pt idx="2077">
                  <c:v>1.4290907382965099</c:v>
                </c:pt>
                <c:pt idx="2078">
                  <c:v>1.4308375120162999</c:v>
                </c:pt>
                <c:pt idx="2079">
                  <c:v>1.4318250417709397</c:v>
                </c:pt>
                <c:pt idx="2080">
                  <c:v>1.4319009780883798</c:v>
                </c:pt>
                <c:pt idx="2081">
                  <c:v>1.4322047233581499</c:v>
                </c:pt>
                <c:pt idx="2082">
                  <c:v>1.4334959983825697</c:v>
                </c:pt>
                <c:pt idx="2083">
                  <c:v>1.4338757991790796</c:v>
                </c:pt>
                <c:pt idx="2084">
                  <c:v>1.4338757991790796</c:v>
                </c:pt>
                <c:pt idx="2085">
                  <c:v>1.4359265565872197</c:v>
                </c:pt>
                <c:pt idx="2086">
                  <c:v>1.4363063573837298</c:v>
                </c:pt>
                <c:pt idx="2087">
                  <c:v>1.4370658397674598</c:v>
                </c:pt>
                <c:pt idx="2088">
                  <c:v>1.4370658397674598</c:v>
                </c:pt>
                <c:pt idx="2089">
                  <c:v>1.4375976324081396</c:v>
                </c:pt>
                <c:pt idx="2090">
                  <c:v>1.4394205808639498</c:v>
                </c:pt>
                <c:pt idx="2091">
                  <c:v>1.4410914182662997</c:v>
                </c:pt>
                <c:pt idx="2092">
                  <c:v>1.4402561187744098</c:v>
                </c:pt>
                <c:pt idx="2093">
                  <c:v>1.4413193464279197</c:v>
                </c:pt>
                <c:pt idx="2094">
                  <c:v>1.4425346851348895</c:v>
                </c:pt>
                <c:pt idx="2095">
                  <c:v>1.4439018964767498</c:v>
                </c:pt>
                <c:pt idx="2096">
                  <c:v>1.4448891878128098</c:v>
                </c:pt>
                <c:pt idx="2097">
                  <c:v>1.44504117965698</c:v>
                </c:pt>
                <c:pt idx="2098">
                  <c:v>1.4456487894058199</c:v>
                </c:pt>
                <c:pt idx="2099">
                  <c:v>1.4459526538848897</c:v>
                </c:pt>
                <c:pt idx="2100">
                  <c:v>1.4464083909988399</c:v>
                </c:pt>
                <c:pt idx="2101">
                  <c:v>1.4486110210418701</c:v>
                </c:pt>
                <c:pt idx="2102">
                  <c:v>1.4494465589523298</c:v>
                </c:pt>
                <c:pt idx="2103">
                  <c:v>1.4505858421325699</c:v>
                </c:pt>
                <c:pt idx="2104">
                  <c:v>1.4493705034255999</c:v>
                </c:pt>
                <c:pt idx="2105">
                  <c:v>1.4505858421325699</c:v>
                </c:pt>
                <c:pt idx="2106">
                  <c:v>1.4522567987441999</c:v>
                </c:pt>
                <c:pt idx="2107">
                  <c:v>1.4530164003372199</c:v>
                </c:pt>
                <c:pt idx="2108">
                  <c:v>1.4549152851104696</c:v>
                </c:pt>
                <c:pt idx="2109">
                  <c:v>1.4547634124755897</c:v>
                </c:pt>
                <c:pt idx="2110">
                  <c:v>1.4549913406372097</c:v>
                </c:pt>
                <c:pt idx="2111">
                  <c:v>1.4554469585418699</c:v>
                </c:pt>
                <c:pt idx="2112">
                  <c:v>1.4574218988418597</c:v>
                </c:pt>
                <c:pt idx="2113">
                  <c:v>1.4576497077941895</c:v>
                </c:pt>
                <c:pt idx="2114">
                  <c:v>1.4578015804290796</c:v>
                </c:pt>
                <c:pt idx="2115">
                  <c:v>1.4559026956558196</c:v>
                </c:pt>
                <c:pt idx="2116">
                  <c:v>1.4509656429290796</c:v>
                </c:pt>
                <c:pt idx="2117">
                  <c:v>1.4443576335907002</c:v>
                </c:pt>
                <c:pt idx="2118">
                  <c:v>1.4334959983825697</c:v>
                </c:pt>
                <c:pt idx="2119">
                  <c:v>1.4277234077453596</c:v>
                </c:pt>
                <c:pt idx="2120">
                  <c:v>1.4189885854721098</c:v>
                </c:pt>
                <c:pt idx="2121">
                  <c:v>1.4143553972244296</c:v>
                </c:pt>
                <c:pt idx="2122">
                  <c:v>1.40843093395233</c:v>
                </c:pt>
                <c:pt idx="2123">
                  <c:v>1.4072916507720894</c:v>
                </c:pt>
                <c:pt idx="2124">
                  <c:v>1.4094183444976798</c:v>
                </c:pt>
                <c:pt idx="2125">
                  <c:v>1.4154187440872199</c:v>
                </c:pt>
                <c:pt idx="2126">
                  <c:v>1.41769742965698</c:v>
                </c:pt>
                <c:pt idx="2127">
                  <c:v>1.4224826097488401</c:v>
                </c:pt>
                <c:pt idx="2128">
                  <c:v>1.4250650405883798</c:v>
                </c:pt>
                <c:pt idx="2129">
                  <c:v>1.4265841245651201</c:v>
                </c:pt>
                <c:pt idx="2130">
                  <c:v>1.4275715351104696</c:v>
                </c:pt>
                <c:pt idx="2131">
                  <c:v>1.4259005784988399</c:v>
                </c:pt>
                <c:pt idx="2132">
                  <c:v>1.4233940839767498</c:v>
                </c:pt>
                <c:pt idx="2133">
                  <c:v>1.4219508171081496</c:v>
                </c:pt>
                <c:pt idx="2134">
                  <c:v>1.4219508171081496</c:v>
                </c:pt>
                <c:pt idx="2135">
                  <c:v>1.4179252386093095</c:v>
                </c:pt>
                <c:pt idx="2136">
                  <c:v>1.4180772304534899</c:v>
                </c:pt>
                <c:pt idx="2137">
                  <c:v>1.4196722507476796</c:v>
                </c:pt>
                <c:pt idx="2138">
                  <c:v>1.4200520515441899</c:v>
                </c:pt>
                <c:pt idx="2139">
                  <c:v>1.4197483062744096</c:v>
                </c:pt>
                <c:pt idx="2140">
                  <c:v>1.4214950799941999</c:v>
                </c:pt>
                <c:pt idx="2141">
                  <c:v>1.4211913347244296</c:v>
                </c:pt>
                <c:pt idx="2142">
                  <c:v>1.4211913347244296</c:v>
                </c:pt>
                <c:pt idx="2143">
                  <c:v>1.4208115339279199</c:v>
                </c:pt>
                <c:pt idx="2144">
                  <c:v>1.4220268726348897</c:v>
                </c:pt>
                <c:pt idx="2145">
                  <c:v>1.4205077886581399</c:v>
                </c:pt>
                <c:pt idx="2146">
                  <c:v>1.4222546815872199</c:v>
                </c:pt>
                <c:pt idx="2147">
                  <c:v>1.4227104187011699</c:v>
                </c:pt>
                <c:pt idx="2148">
                  <c:v>1.4226344823837298</c:v>
                </c:pt>
                <c:pt idx="2149">
                  <c:v>1.4222546815872199</c:v>
                </c:pt>
                <c:pt idx="2150">
                  <c:v>1.4227863550186197</c:v>
                </c:pt>
                <c:pt idx="2151">
                  <c:v>1.42377388477325</c:v>
                </c:pt>
                <c:pt idx="2152">
                  <c:v>1.4241535663604701</c:v>
                </c:pt>
                <c:pt idx="2153">
                  <c:v>1.4247611761093097</c:v>
                </c:pt>
                <c:pt idx="2154">
                  <c:v>1.4247611761093097</c:v>
                </c:pt>
                <c:pt idx="2155">
                  <c:v>1.4253689050674396</c:v>
                </c:pt>
                <c:pt idx="2156">
                  <c:v>1.4262044429779097</c:v>
                </c:pt>
                <c:pt idx="2157">
                  <c:v>1.4247611761093097</c:v>
                </c:pt>
                <c:pt idx="2158">
                  <c:v>1.4268119335174598</c:v>
                </c:pt>
                <c:pt idx="2159">
                  <c:v>1.4276474714279199</c:v>
                </c:pt>
                <c:pt idx="2160">
                  <c:v>1.4276474714279199</c:v>
                </c:pt>
                <c:pt idx="2161">
                  <c:v>1.4277994632720896</c:v>
                </c:pt>
                <c:pt idx="2162">
                  <c:v>1.4279513359069798</c:v>
                </c:pt>
                <c:pt idx="2163">
                  <c:v>1.42817914485931</c:v>
                </c:pt>
                <c:pt idx="2164">
                  <c:v>1.4296982288360598</c:v>
                </c:pt>
                <c:pt idx="2165">
                  <c:v>1.4296222925186195</c:v>
                </c:pt>
                <c:pt idx="2166">
                  <c:v>1.4298502206802399</c:v>
                </c:pt>
                <c:pt idx="2167">
                  <c:v>1.4299261569976796</c:v>
                </c:pt>
                <c:pt idx="2168">
                  <c:v>1.4303059577941897</c:v>
                </c:pt>
                <c:pt idx="2169">
                  <c:v>1.4312174320220898</c:v>
                </c:pt>
                <c:pt idx="2170">
                  <c:v>1.4322807788848899</c:v>
                </c:pt>
                <c:pt idx="2171">
                  <c:v>1.4327365159988399</c:v>
                </c:pt>
                <c:pt idx="2172">
                  <c:v>1.4322807788848899</c:v>
                </c:pt>
                <c:pt idx="2173">
                  <c:v>1.4323567152023298</c:v>
                </c:pt>
                <c:pt idx="2174">
                  <c:v>1.4300022125244096</c:v>
                </c:pt>
                <c:pt idx="2175">
                  <c:v>1.4231661558151196</c:v>
                </c:pt>
                <c:pt idx="2176">
                  <c:v>1.4133679866790798</c:v>
                </c:pt>
                <c:pt idx="2177">
                  <c:v>1.40258240699768</c:v>
                </c:pt>
                <c:pt idx="2178">
                  <c:v>1.39012587070465</c:v>
                </c:pt>
                <c:pt idx="2179">
                  <c:v>1.3752386569976798</c:v>
                </c:pt>
                <c:pt idx="2180">
                  <c:v>1.3579208850860598</c:v>
                </c:pt>
                <c:pt idx="2181">
                  <c:v>1.34272992610931</c:v>
                </c:pt>
                <c:pt idx="2182">
                  <c:v>1.32594394683838</c:v>
                </c:pt>
                <c:pt idx="2183">
                  <c:v>1.3137152194976798</c:v>
                </c:pt>
                <c:pt idx="2184">
                  <c:v>1.2959417104721096</c:v>
                </c:pt>
                <c:pt idx="2185">
                  <c:v>1.2796874046325701</c:v>
                </c:pt>
                <c:pt idx="2186">
                  <c:v>1.2666232585906998</c:v>
                </c:pt>
                <c:pt idx="2187">
                  <c:v>1.2477864027023298</c:v>
                </c:pt>
                <c:pt idx="2188">
                  <c:v>1.2338867187499998</c:v>
                </c:pt>
                <c:pt idx="2189">
                  <c:v>1.2202907800674396</c:v>
                </c:pt>
                <c:pt idx="2190">
                  <c:v>1.2111761569976798</c:v>
                </c:pt>
                <c:pt idx="2191">
                  <c:v>1.2002387046814</c:v>
                </c:pt>
                <c:pt idx="2192">
                  <c:v>1.1976561546325701</c:v>
                </c:pt>
                <c:pt idx="2193">
                  <c:v>1.1985676288604701</c:v>
                </c:pt>
                <c:pt idx="2194">
                  <c:v>1.2023653984069798</c:v>
                </c:pt>
                <c:pt idx="2195">
                  <c:v>1.2099609374999998</c:v>
                </c:pt>
                <c:pt idx="2196">
                  <c:v>1.2147459983825699</c:v>
                </c:pt>
                <c:pt idx="2197">
                  <c:v>1.2218098640441897</c:v>
                </c:pt>
                <c:pt idx="2198">
                  <c:v>1.2241643667221098</c:v>
                </c:pt>
                <c:pt idx="2199">
                  <c:v>1.2264430522918699</c:v>
                </c:pt>
                <c:pt idx="2200">
                  <c:v>1.2297850847244298</c:v>
                </c:pt>
                <c:pt idx="2201">
                  <c:v>1.2335827350616499</c:v>
                </c:pt>
                <c:pt idx="2202">
                  <c:v>1.23168396949768</c:v>
                </c:pt>
                <c:pt idx="2203">
                  <c:v>1.23464620113373</c:v>
                </c:pt>
                <c:pt idx="2204">
                  <c:v>1.2351779937744098</c:v>
                </c:pt>
                <c:pt idx="2205">
                  <c:v>1.2370767593383798</c:v>
                </c:pt>
                <c:pt idx="2206">
                  <c:v>1.2393553256988501</c:v>
                </c:pt>
                <c:pt idx="2207">
                  <c:v>1.2426973581314098</c:v>
                </c:pt>
                <c:pt idx="2208">
                  <c:v>1.2426973581314098</c:v>
                </c:pt>
                <c:pt idx="2209">
                  <c:v>1.2465711832046498</c:v>
                </c:pt>
                <c:pt idx="2210">
                  <c:v>1.2494574785232502</c:v>
                </c:pt>
                <c:pt idx="2211">
                  <c:v>1.2496852874755897</c:v>
                </c:pt>
                <c:pt idx="2212">
                  <c:v>1.2525715827941897</c:v>
                </c:pt>
                <c:pt idx="2213">
                  <c:v>1.2550021409988401</c:v>
                </c:pt>
                <c:pt idx="2214">
                  <c:v>1.2576606273651096</c:v>
                </c:pt>
                <c:pt idx="2215">
                  <c:v>1.2599391937255897</c:v>
                </c:pt>
                <c:pt idx="2216">
                  <c:v>1.2608506679534899</c:v>
                </c:pt>
                <c:pt idx="2217">
                  <c:v>1.2633571624755902</c:v>
                </c:pt>
                <c:pt idx="2218">
                  <c:v>1.2666232585906998</c:v>
                </c:pt>
                <c:pt idx="2219">
                  <c:v>1.26730680465698</c:v>
                </c:pt>
                <c:pt idx="2220">
                  <c:v>1.2699652910232497</c:v>
                </c:pt>
                <c:pt idx="2221">
                  <c:v>1.2742186784744298</c:v>
                </c:pt>
                <c:pt idx="2222">
                  <c:v>1.2754338979721096</c:v>
                </c:pt>
                <c:pt idx="2223">
                  <c:v>1.27535808086395</c:v>
                </c:pt>
                <c:pt idx="2224">
                  <c:v>1.2779403924941997</c:v>
                </c:pt>
                <c:pt idx="2225">
                  <c:v>1.2792316675186197</c:v>
                </c:pt>
                <c:pt idx="2226">
                  <c:v>1.2818901538848897</c:v>
                </c:pt>
                <c:pt idx="2227">
                  <c:v>1.2874348163604696</c:v>
                </c:pt>
                <c:pt idx="2228">
                  <c:v>1.2859917879104594</c:v>
                </c:pt>
                <c:pt idx="2229">
                  <c:v>1.2878146171569795</c:v>
                </c:pt>
                <c:pt idx="2230">
                  <c:v>1.2886501550674399</c:v>
                </c:pt>
                <c:pt idx="2231">
                  <c:v>1.2921440601348899</c:v>
                </c:pt>
                <c:pt idx="2232">
                  <c:v>1.2940429449081403</c:v>
                </c:pt>
                <c:pt idx="2233">
                  <c:v>1.29563796520233</c:v>
                </c:pt>
                <c:pt idx="2234">
                  <c:v>1.29860019683838</c:v>
                </c:pt>
                <c:pt idx="2235">
                  <c:v>1.2999674081802399</c:v>
                </c:pt>
                <c:pt idx="2236">
                  <c:v>1.3009548187255899</c:v>
                </c:pt>
                <c:pt idx="2237">
                  <c:v>1.3028537034988401</c:v>
                </c:pt>
                <c:pt idx="2238">
                  <c:v>1.3068033456802399</c:v>
                </c:pt>
                <c:pt idx="2239">
                  <c:v>1.3080185651779201</c:v>
                </c:pt>
                <c:pt idx="2240">
                  <c:v>1.3095376491546598</c:v>
                </c:pt>
                <c:pt idx="2241">
                  <c:v>1.3131076097488401</c:v>
                </c:pt>
                <c:pt idx="2242">
                  <c:v>1.31447470188141</c:v>
                </c:pt>
                <c:pt idx="2243">
                  <c:v>1.3152343034744296</c:v>
                </c:pt>
                <c:pt idx="2244">
                  <c:v>1.3186522722244298</c:v>
                </c:pt>
                <c:pt idx="2245">
                  <c:v>1.32252597808838</c:v>
                </c:pt>
                <c:pt idx="2246">
                  <c:v>1.3213107585907</c:v>
                </c:pt>
                <c:pt idx="2247">
                  <c:v>1.3228298425674396</c:v>
                </c:pt>
                <c:pt idx="2248">
                  <c:v>1.3256400823593097</c:v>
                </c:pt>
                <c:pt idx="2249">
                  <c:v>1.3326280117034899</c:v>
                </c:pt>
                <c:pt idx="2250">
                  <c:v>1.3304252624511699</c:v>
                </c:pt>
                <c:pt idx="2251">
                  <c:v>1.3327039480209399</c:v>
                </c:pt>
                <c:pt idx="2252">
                  <c:v>1.3351345062255899</c:v>
                </c:pt>
                <c:pt idx="2253">
                  <c:v>1.3352863788604699</c:v>
                </c:pt>
                <c:pt idx="2254">
                  <c:v>1.33490657806396</c:v>
                </c:pt>
                <c:pt idx="2255">
                  <c:v>1.3384765386581401</c:v>
                </c:pt>
                <c:pt idx="2256">
                  <c:v>1.3433376550674396</c:v>
                </c:pt>
                <c:pt idx="2257">
                  <c:v>1.3426539897918703</c:v>
                </c:pt>
                <c:pt idx="2258">
                  <c:v>1.3459200859069798</c:v>
                </c:pt>
                <c:pt idx="2259">
                  <c:v>1.3468314409255999</c:v>
                </c:pt>
                <c:pt idx="2260">
                  <c:v>1.3479709625244098</c:v>
                </c:pt>
                <c:pt idx="2261">
                  <c:v>1.3510850667953502</c:v>
                </c:pt>
                <c:pt idx="2262">
                  <c:v>1.35450303554535</c:v>
                </c:pt>
                <c:pt idx="2263">
                  <c:v>1.3548067808151198</c:v>
                </c:pt>
                <c:pt idx="2264">
                  <c:v>1.35624992847443</c:v>
                </c:pt>
                <c:pt idx="2265">
                  <c:v>1.3592880964279199</c:v>
                </c:pt>
                <c:pt idx="2266">
                  <c:v>1.3616427183151198</c:v>
                </c:pt>
                <c:pt idx="2267">
                  <c:v>1.3615667819976798</c:v>
                </c:pt>
                <c:pt idx="2268">
                  <c:v>1.3646810054779099</c:v>
                </c:pt>
                <c:pt idx="2269">
                  <c:v>1.3671875000000002</c:v>
                </c:pt>
                <c:pt idx="2270">
                  <c:v>1.3680988550186199</c:v>
                </c:pt>
                <c:pt idx="2271">
                  <c:v>1.3728840351104699</c:v>
                </c:pt>
                <c:pt idx="2272">
                  <c:v>1.3756184577941897</c:v>
                </c:pt>
                <c:pt idx="2273">
                  <c:v>1.37896049022675</c:v>
                </c:pt>
                <c:pt idx="2274">
                  <c:v>1.3829100131988501</c:v>
                </c:pt>
                <c:pt idx="2275">
                  <c:v>1.3845050334930402</c:v>
                </c:pt>
                <c:pt idx="2276">
                  <c:v>1.38936626911163</c:v>
                </c:pt>
                <c:pt idx="2277">
                  <c:v>1.3932399749755902</c:v>
                </c:pt>
                <c:pt idx="2278">
                  <c:v>1.3965059518814102</c:v>
                </c:pt>
                <c:pt idx="2279">
                  <c:v>1.3991644382476798</c:v>
                </c:pt>
                <c:pt idx="2280">
                  <c:v>1.4034938812255897</c:v>
                </c:pt>
                <c:pt idx="2281">
                  <c:v>1.40645611286163</c:v>
                </c:pt>
                <c:pt idx="2282">
                  <c:v>1.4082789421081499</c:v>
                </c:pt>
                <c:pt idx="2283">
                  <c:v>1.41405153274536</c:v>
                </c:pt>
                <c:pt idx="2284">
                  <c:v>1.41481113433838</c:v>
                </c:pt>
                <c:pt idx="2285">
                  <c:v>1.4190646409988397</c:v>
                </c:pt>
                <c:pt idx="2286">
                  <c:v>1.42354595661163</c:v>
                </c:pt>
                <c:pt idx="2287">
                  <c:v>1.4266601800918599</c:v>
                </c:pt>
                <c:pt idx="2288">
                  <c:v>1.4289387464523298</c:v>
                </c:pt>
                <c:pt idx="2289">
                  <c:v>1.4313693046569798</c:v>
                </c:pt>
                <c:pt idx="2290">
                  <c:v>1.4378254413604696</c:v>
                </c:pt>
                <c:pt idx="2291">
                  <c:v>1.4401041269302401</c:v>
                </c:pt>
                <c:pt idx="2292">
                  <c:v>1.4416232109069795</c:v>
                </c:pt>
                <c:pt idx="2293">
                  <c:v>1.4459526538848897</c:v>
                </c:pt>
                <c:pt idx="2294">
                  <c:v>1.4485350847244298</c:v>
                </c:pt>
                <c:pt idx="2295">
                  <c:v>1.4505858421325699</c:v>
                </c:pt>
                <c:pt idx="2296">
                  <c:v>1.4557508230209399</c:v>
                </c:pt>
                <c:pt idx="2297">
                  <c:v>1.4571939706802399</c:v>
                </c:pt>
                <c:pt idx="2298">
                  <c:v>1.4617512226104696</c:v>
                </c:pt>
                <c:pt idx="2299">
                  <c:v>1.4640299081802399</c:v>
                </c:pt>
                <c:pt idx="2300">
                  <c:v>1.4685871601104701</c:v>
                </c:pt>
                <c:pt idx="2301">
                  <c:v>1.4698023796081499</c:v>
                </c:pt>
                <c:pt idx="2302">
                  <c:v>1.4726128578186</c:v>
                </c:pt>
                <c:pt idx="2303">
                  <c:v>1.4748914241790798</c:v>
                </c:pt>
                <c:pt idx="2304">
                  <c:v>1.4778536558151196</c:v>
                </c:pt>
                <c:pt idx="2305">
                  <c:v>1.4803601503372199</c:v>
                </c:pt>
                <c:pt idx="2306">
                  <c:v>1.4832464456558199</c:v>
                </c:pt>
                <c:pt idx="2307">
                  <c:v>1.4865125417709402</c:v>
                </c:pt>
                <c:pt idx="2308">
                  <c:v>1.4898545742034899</c:v>
                </c:pt>
                <c:pt idx="2309">
                  <c:v>1.4931206703185997</c:v>
                </c:pt>
                <c:pt idx="2310">
                  <c:v>1.4937281608581499</c:v>
                </c:pt>
                <c:pt idx="2311">
                  <c:v>1.4985892772674596</c:v>
                </c:pt>
                <c:pt idx="2312">
                  <c:v>1.5001842975616497</c:v>
                </c:pt>
                <c:pt idx="2313">
                  <c:v>1.5039820671081499</c:v>
                </c:pt>
                <c:pt idx="2314">
                  <c:v>1.5064126253128101</c:v>
                </c:pt>
                <c:pt idx="2315">
                  <c:v>1.5089192390441897</c:v>
                </c:pt>
                <c:pt idx="2316">
                  <c:v>1.5116535425186199</c:v>
                </c:pt>
                <c:pt idx="2317">
                  <c:v>1.5138562917709397</c:v>
                </c:pt>
                <c:pt idx="2318">
                  <c:v>1.5200085639953602</c:v>
                </c:pt>
                <c:pt idx="2319">
                  <c:v>1.5217555761337302</c:v>
                </c:pt>
                <c:pt idx="2320">
                  <c:v>1.5257811546325699</c:v>
                </c:pt>
                <c:pt idx="2321">
                  <c:v>1.5279079675674399</c:v>
                </c:pt>
                <c:pt idx="2322">
                  <c:v>1.5318574905395499</c:v>
                </c:pt>
                <c:pt idx="2323">
                  <c:v>1.5336805582046498</c:v>
                </c:pt>
                <c:pt idx="2324">
                  <c:v>1.5351995229721098</c:v>
                </c:pt>
                <c:pt idx="2325">
                  <c:v>1.5360350608825701</c:v>
                </c:pt>
                <c:pt idx="2326">
                  <c:v>1.5403645038604699</c:v>
                </c:pt>
                <c:pt idx="2327">
                  <c:v>1.54226338863373</c:v>
                </c:pt>
                <c:pt idx="2328">
                  <c:v>1.5449217557907098</c:v>
                </c:pt>
                <c:pt idx="2329">
                  <c:v>1.5479600429534897</c:v>
                </c:pt>
                <c:pt idx="2330">
                  <c:v>1.5496309995651198</c:v>
                </c:pt>
                <c:pt idx="2331">
                  <c:v>1.5514538288116502</c:v>
                </c:pt>
                <c:pt idx="2332">
                  <c:v>1.5544161796569802</c:v>
                </c:pt>
                <c:pt idx="2333">
                  <c:v>1.5580619573593097</c:v>
                </c:pt>
                <c:pt idx="2334">
                  <c:v>1.55958116054535</c:v>
                </c:pt>
                <c:pt idx="2335">
                  <c:v>1.5616319179534897</c:v>
                </c:pt>
                <c:pt idx="2336">
                  <c:v>1.5643662214279199</c:v>
                </c:pt>
                <c:pt idx="2337">
                  <c:v>1.5669487714767503</c:v>
                </c:pt>
                <c:pt idx="2338">
                  <c:v>1.5697591304779099</c:v>
                </c:pt>
                <c:pt idx="2339">
                  <c:v>1.5732529163360602</c:v>
                </c:pt>
                <c:pt idx="2340">
                  <c:v>1.5756834745407102</c:v>
                </c:pt>
                <c:pt idx="2341">
                  <c:v>1.5772784948348999</c:v>
                </c:pt>
                <c:pt idx="2342">
                  <c:v>1.57910144329071</c:v>
                </c:pt>
                <c:pt idx="2343">
                  <c:v>1.58198773860931</c:v>
                </c:pt>
                <c:pt idx="2344">
                  <c:v>1.5855575799942003</c:v>
                </c:pt>
                <c:pt idx="2345">
                  <c:v>1.5873045921325697</c:v>
                </c:pt>
                <c:pt idx="2346">
                  <c:v>1.5892034769058201</c:v>
                </c:pt>
                <c:pt idx="2347">
                  <c:v>1.5914062261581399</c:v>
                </c:pt>
                <c:pt idx="2348">
                  <c:v>1.5941405296325704</c:v>
                </c:pt>
                <c:pt idx="2349">
                  <c:v>1.5990016460418699</c:v>
                </c:pt>
                <c:pt idx="2350">
                  <c:v>1.59884977340698</c:v>
                </c:pt>
                <c:pt idx="2351">
                  <c:v>1.6023436784744298</c:v>
                </c:pt>
                <c:pt idx="2352">
                  <c:v>1.6028753519058201</c:v>
                </c:pt>
                <c:pt idx="2353">
                  <c:v>1.6062933206558201</c:v>
                </c:pt>
                <c:pt idx="2354">
                  <c:v>1.6079643964767498</c:v>
                </c:pt>
                <c:pt idx="2355">
                  <c:v>1.6113822460174598</c:v>
                </c:pt>
                <c:pt idx="2356">
                  <c:v>1.6141166687011701</c:v>
                </c:pt>
                <c:pt idx="2357">
                  <c:v>1.6161675453186002</c:v>
                </c:pt>
                <c:pt idx="2358">
                  <c:v>1.6201170682907104</c:v>
                </c:pt>
                <c:pt idx="2359">
                  <c:v>1.6222438812255902</c:v>
                </c:pt>
                <c:pt idx="2360">
                  <c:v>1.62133240699768</c:v>
                </c:pt>
                <c:pt idx="2361">
                  <c:v>1.62528204917908</c:v>
                </c:pt>
                <c:pt idx="2362">
                  <c:v>1.6274846792221098</c:v>
                </c:pt>
                <c:pt idx="2363">
                  <c:v>1.6301431655883802</c:v>
                </c:pt>
                <c:pt idx="2364">
                  <c:v>1.6315102577209497</c:v>
                </c:pt>
                <c:pt idx="2365">
                  <c:v>1.6343965530395499</c:v>
                </c:pt>
                <c:pt idx="2366">
                  <c:v>1.6359156370162999</c:v>
                </c:pt>
                <c:pt idx="2367">
                  <c:v>1.6384981870651198</c:v>
                </c:pt>
                <c:pt idx="2368">
                  <c:v>1.6422200202941899</c:v>
                </c:pt>
                <c:pt idx="2369">
                  <c:v>1.6448783874511699</c:v>
                </c:pt>
                <c:pt idx="2370">
                  <c:v>1.6479165554046598</c:v>
                </c:pt>
                <c:pt idx="2371">
                  <c:v>1.6501193046569802</c:v>
                </c:pt>
                <c:pt idx="2372">
                  <c:v>1.6512585878372201</c:v>
                </c:pt>
                <c:pt idx="2373">
                  <c:v>1.65482842922211</c:v>
                </c:pt>
                <c:pt idx="2374">
                  <c:v>1.65475261211395</c:v>
                </c:pt>
                <c:pt idx="2375">
                  <c:v>1.654296875</c:v>
                </c:pt>
                <c:pt idx="2376">
                  <c:v>1.6514105796814003</c:v>
                </c:pt>
                <c:pt idx="2377">
                  <c:v>1.64525818824768</c:v>
                </c:pt>
                <c:pt idx="2378">
                  <c:v>1.6361435651779201</c:v>
                </c:pt>
                <c:pt idx="2379">
                  <c:v>1.6324218511581399</c:v>
                </c:pt>
                <c:pt idx="2380">
                  <c:v>1.6254339218139602</c:v>
                </c:pt>
                <c:pt idx="2381">
                  <c:v>1.61669909954071</c:v>
                </c:pt>
                <c:pt idx="2382">
                  <c:v>1.6138887405395499</c:v>
                </c:pt>
                <c:pt idx="2383">
                  <c:v>1.6103949546814</c:v>
                </c:pt>
                <c:pt idx="2384">
                  <c:v>1.6125216484069798</c:v>
                </c:pt>
                <c:pt idx="2385">
                  <c:v>1.6175346374511697</c:v>
                </c:pt>
                <c:pt idx="2386">
                  <c:v>1.6197373867034899</c:v>
                </c:pt>
                <c:pt idx="2387">
                  <c:v>1.6223957538604699</c:v>
                </c:pt>
                <c:pt idx="2388">
                  <c:v>1.6236109733581501</c:v>
                </c:pt>
                <c:pt idx="2389">
                  <c:v>1.6277885437011701</c:v>
                </c:pt>
                <c:pt idx="2390">
                  <c:v>1.6290798187255899</c:v>
                </c:pt>
                <c:pt idx="2391">
                  <c:v>1.6313585042953502</c:v>
                </c:pt>
                <c:pt idx="2392">
                  <c:v>1.63302946090698</c:v>
                </c:pt>
                <c:pt idx="2393">
                  <c:v>1.63697910308838</c:v>
                </c:pt>
                <c:pt idx="2394">
                  <c:v>1.6376626491546598</c:v>
                </c:pt>
                <c:pt idx="2395">
                  <c:v>1.6422200202941899</c:v>
                </c:pt>
                <c:pt idx="2396">
                  <c:v>1.6427516937255899</c:v>
                </c:pt>
                <c:pt idx="2397">
                  <c:v>1.6468532085418701</c:v>
                </c:pt>
                <c:pt idx="2398">
                  <c:v>1.6490558385849001</c:v>
                </c:pt>
                <c:pt idx="2399">
                  <c:v>1.64920783042908</c:v>
                </c:pt>
                <c:pt idx="2400">
                  <c:v>1.65110659599304</c:v>
                </c:pt>
                <c:pt idx="2401">
                  <c:v>1.6526257991790798</c:v>
                </c:pt>
                <c:pt idx="2402">
                  <c:v>1.6543726921081499</c:v>
                </c:pt>
                <c:pt idx="2403">
                  <c:v>1.6579426527023298</c:v>
                </c:pt>
                <c:pt idx="2404">
                  <c:v>1.6586261987686199</c:v>
                </c:pt>
                <c:pt idx="2405">
                  <c:v>1.66060101985931</c:v>
                </c:pt>
                <c:pt idx="2406">
                  <c:v>1.6634113788604699</c:v>
                </c:pt>
                <c:pt idx="2407">
                  <c:v>1.6651582717895501</c:v>
                </c:pt>
                <c:pt idx="2408">
                  <c:v>1.6688041687011701</c:v>
                </c:pt>
                <c:pt idx="2409">
                  <c:v>1.6699435710907002</c:v>
                </c:pt>
                <c:pt idx="2410">
                  <c:v>1.67184233665466</c:v>
                </c:pt>
                <c:pt idx="2411">
                  <c:v>1.6731336116790798</c:v>
                </c:pt>
                <c:pt idx="2412">
                  <c:v>1.6748805046081503</c:v>
                </c:pt>
                <c:pt idx="2413">
                  <c:v>1.6783745288848901</c:v>
                </c:pt>
                <c:pt idx="2414">
                  <c:v>1.6813367605209399</c:v>
                </c:pt>
                <c:pt idx="2415">
                  <c:v>1.6812608242034901</c:v>
                </c:pt>
                <c:pt idx="2416">
                  <c:v>1.68338751792908</c:v>
                </c:pt>
                <c:pt idx="2417">
                  <c:v>1.6856660842895499</c:v>
                </c:pt>
                <c:pt idx="2418">
                  <c:v>1.6861978769302404</c:v>
                </c:pt>
                <c:pt idx="2419">
                  <c:v>1.6886284351348899</c:v>
                </c:pt>
                <c:pt idx="2420">
                  <c:v>1.6900714635849001</c:v>
                </c:pt>
                <c:pt idx="2421">
                  <c:v>1.6922742128372199</c:v>
                </c:pt>
                <c:pt idx="2422">
                  <c:v>1.6953883171081499</c:v>
                </c:pt>
                <c:pt idx="2423">
                  <c:v>1.6966795921325699</c:v>
                </c:pt>
                <c:pt idx="2424">
                  <c:v>1.6981987953186</c:v>
                </c:pt>
                <c:pt idx="2425">
                  <c:v>1.70040142536163</c:v>
                </c:pt>
                <c:pt idx="2426">
                  <c:v>1.7026801109314</c:v>
                </c:pt>
                <c:pt idx="2427">
                  <c:v>1.7038953304290796</c:v>
                </c:pt>
                <c:pt idx="2428">
                  <c:v>1.7059460878372197</c:v>
                </c:pt>
                <c:pt idx="2429">
                  <c:v>1.7084527015686002</c:v>
                </c:pt>
                <c:pt idx="2430">
                  <c:v>1.7094399929046595</c:v>
                </c:pt>
                <c:pt idx="2431">
                  <c:v>1.7117946147918697</c:v>
                </c:pt>
                <c:pt idx="2432">
                  <c:v>1.71263003349304</c:v>
                </c:pt>
                <c:pt idx="2433">
                  <c:v>1.71316182613373</c:v>
                </c:pt>
                <c:pt idx="2434">
                  <c:v>1.7158203124999996</c:v>
                </c:pt>
                <c:pt idx="2435">
                  <c:v>1.7177951335907</c:v>
                </c:pt>
                <c:pt idx="2436">
                  <c:v>1.7189344167709397</c:v>
                </c:pt>
                <c:pt idx="2437">
                  <c:v>1.7227321863174399</c:v>
                </c:pt>
                <c:pt idx="2438">
                  <c:v>1.72432720661163</c:v>
                </c:pt>
                <c:pt idx="2439">
                  <c:v>1.7238714694976798</c:v>
                </c:pt>
                <c:pt idx="2440">
                  <c:v>1.72774517536163</c:v>
                </c:pt>
                <c:pt idx="2441">
                  <c:v>1.72873258590698</c:v>
                </c:pt>
                <c:pt idx="2442">
                  <c:v>1.7291883230209399</c:v>
                </c:pt>
                <c:pt idx="2443">
                  <c:v>1.7329860925674396</c:v>
                </c:pt>
                <c:pt idx="2444">
                  <c:v>1.7334418296814</c:v>
                </c:pt>
                <c:pt idx="2445">
                  <c:v>1.7345050573348997</c:v>
                </c:pt>
                <c:pt idx="2446">
                  <c:v>1.7368596792221098</c:v>
                </c:pt>
                <c:pt idx="2447">
                  <c:v>1.7393661737441999</c:v>
                </c:pt>
                <c:pt idx="2448">
                  <c:v>1.7405054569244398</c:v>
                </c:pt>
                <c:pt idx="2449">
                  <c:v>1.7417209148407</c:v>
                </c:pt>
                <c:pt idx="2450">
                  <c:v>1.7436957359313998</c:v>
                </c:pt>
                <c:pt idx="2451">
                  <c:v>1.7454426288604699</c:v>
                </c:pt>
                <c:pt idx="2452">
                  <c:v>1.7486327886581399</c:v>
                </c:pt>
                <c:pt idx="2453">
                  <c:v>1.7479491233825699</c:v>
                </c:pt>
                <c:pt idx="2454">
                  <c:v>1.7504556179046598</c:v>
                </c:pt>
                <c:pt idx="2455">
                  <c:v>1.7511392831802397</c:v>
                </c:pt>
                <c:pt idx="2456">
                  <c:v>1.7534939050674396</c:v>
                </c:pt>
                <c:pt idx="2457">
                  <c:v>1.7550128698349001</c:v>
                </c:pt>
                <c:pt idx="2458">
                  <c:v>1.7570637464523298</c:v>
                </c:pt>
                <c:pt idx="2459">
                  <c:v>1.75805115699768</c:v>
                </c:pt>
                <c:pt idx="2460">
                  <c:v>1.76070952415466</c:v>
                </c:pt>
                <c:pt idx="2461">
                  <c:v>1.7623045444488501</c:v>
                </c:pt>
                <c:pt idx="2462">
                  <c:v>1.7620007991790798</c:v>
                </c:pt>
                <c:pt idx="2463">
                  <c:v>1.7657226324081396</c:v>
                </c:pt>
                <c:pt idx="2464">
                  <c:v>1.7657226324081396</c:v>
                </c:pt>
                <c:pt idx="2465">
                  <c:v>1.7672415971755997</c:v>
                </c:pt>
                <c:pt idx="2466">
                  <c:v>1.7683809995651201</c:v>
                </c:pt>
                <c:pt idx="2467">
                  <c:v>1.77202689647675</c:v>
                </c:pt>
                <c:pt idx="2468">
                  <c:v>1.7727863788604699</c:v>
                </c:pt>
                <c:pt idx="2469">
                  <c:v>1.7741534709930402</c:v>
                </c:pt>
                <c:pt idx="2470">
                  <c:v>1.7775715589523298</c:v>
                </c:pt>
                <c:pt idx="2471">
                  <c:v>1.7778753042221098</c:v>
                </c:pt>
                <c:pt idx="2472">
                  <c:v>1.7796223163604696</c:v>
                </c:pt>
                <c:pt idx="2473">
                  <c:v>1.78098952770233</c:v>
                </c:pt>
                <c:pt idx="2474">
                  <c:v>1.78121733665466</c:v>
                </c:pt>
                <c:pt idx="2475">
                  <c:v>1.78243255615234</c:v>
                </c:pt>
                <c:pt idx="2476">
                  <c:v>1.7845593690872201</c:v>
                </c:pt>
                <c:pt idx="2477">
                  <c:v>1.7866101264953602</c:v>
                </c:pt>
                <c:pt idx="2478">
                  <c:v>1.7897242307662997</c:v>
                </c:pt>
                <c:pt idx="2479">
                  <c:v>1.78949642181396</c:v>
                </c:pt>
                <c:pt idx="2480">
                  <c:v>1.7913953065872199</c:v>
                </c:pt>
                <c:pt idx="2481">
                  <c:v>1.7931423187255899</c:v>
                </c:pt>
                <c:pt idx="2482">
                  <c:v>1.7968640327453598</c:v>
                </c:pt>
                <c:pt idx="2483">
                  <c:v>1.7959525585174598</c:v>
                </c:pt>
                <c:pt idx="2484">
                  <c:v>1.7975475788116502</c:v>
                </c:pt>
                <c:pt idx="2485">
                  <c:v>1.8005099296569802</c:v>
                </c:pt>
                <c:pt idx="2486">
                  <c:v>1.8017251491546598</c:v>
                </c:pt>
                <c:pt idx="2487">
                  <c:v>1.8055229187011699</c:v>
                </c:pt>
                <c:pt idx="2488">
                  <c:v>1.8103840351104699</c:v>
                </c:pt>
                <c:pt idx="2489">
                  <c:v>1.8109917640686</c:v>
                </c:pt>
                <c:pt idx="2490">
                  <c:v>1.8136501312255902</c:v>
                </c:pt>
                <c:pt idx="2491">
                  <c:v>1.81539702415466</c:v>
                </c:pt>
                <c:pt idx="2492">
                  <c:v>1.8192707300186199</c:v>
                </c:pt>
                <c:pt idx="2493">
                  <c:v>1.8217772245407102</c:v>
                </c:pt>
                <c:pt idx="2494">
                  <c:v>1.8245116472244296</c:v>
                </c:pt>
                <c:pt idx="2495">
                  <c:v>1.8293727636337302</c:v>
                </c:pt>
                <c:pt idx="2496">
                  <c:v>1.8317273855209397</c:v>
                </c:pt>
                <c:pt idx="2497">
                  <c:v>1.8358289003372199</c:v>
                </c:pt>
                <c:pt idx="2498">
                  <c:v>1.8362087011337302</c:v>
                </c:pt>
                <c:pt idx="2499">
                  <c:v>1.8393229246139502</c:v>
                </c:pt>
                <c:pt idx="2500">
                  <c:v>1.8444117307663002</c:v>
                </c:pt>
                <c:pt idx="2501">
                  <c:v>1.8463107347488403</c:v>
                </c:pt>
                <c:pt idx="2502">
                  <c:v>1.84669053554535</c:v>
                </c:pt>
                <c:pt idx="2503">
                  <c:v>1.85101985931396</c:v>
                </c:pt>
                <c:pt idx="2504">
                  <c:v>1.8529946804046595</c:v>
                </c:pt>
                <c:pt idx="2505">
                  <c:v>1.8582354784011801</c:v>
                </c:pt>
                <c:pt idx="2506">
                  <c:v>1.8591470718383802</c:v>
                </c:pt>
                <c:pt idx="2507">
                  <c:v>1.8624130487442001</c:v>
                </c:pt>
                <c:pt idx="2508">
                  <c:v>1.8652993440628098</c:v>
                </c:pt>
                <c:pt idx="2509">
                  <c:v>1.8685654401779199</c:v>
                </c:pt>
                <c:pt idx="2510">
                  <c:v>1.87137567996979</c:v>
                </c:pt>
                <c:pt idx="2511">
                  <c:v>1.8736544847488401</c:v>
                </c:pt>
                <c:pt idx="2512">
                  <c:v>1.87494564056396</c:v>
                </c:pt>
                <c:pt idx="2513">
                  <c:v>1.8773002624511699</c:v>
                </c:pt>
                <c:pt idx="2514">
                  <c:v>1.88178157806396</c:v>
                </c:pt>
                <c:pt idx="2515">
                  <c:v>1.8842880725860602</c:v>
                </c:pt>
                <c:pt idx="2516">
                  <c:v>1.8858071565628101</c:v>
                </c:pt>
                <c:pt idx="2517">
                  <c:v>1.8887693881988499</c:v>
                </c:pt>
                <c:pt idx="2518">
                  <c:v>1.8922632932662999</c:v>
                </c:pt>
                <c:pt idx="2519">
                  <c:v>1.89408624172211</c:v>
                </c:pt>
                <c:pt idx="2520">
                  <c:v>1.8959851264953602</c:v>
                </c:pt>
                <c:pt idx="2521">
                  <c:v>1.90084636211395</c:v>
                </c:pt>
                <c:pt idx="2522">
                  <c:v>1.9019095897674598</c:v>
                </c:pt>
                <c:pt idx="2523">
                  <c:v>1.90570735931396</c:v>
                </c:pt>
                <c:pt idx="2524">
                  <c:v>1.9078341722488399</c:v>
                </c:pt>
                <c:pt idx="2525">
                  <c:v>1.9095810651779199</c:v>
                </c:pt>
                <c:pt idx="2526">
                  <c:v>1.91239130496979</c:v>
                </c:pt>
                <c:pt idx="2527">
                  <c:v>1.91527760028839</c:v>
                </c:pt>
                <c:pt idx="2528">
                  <c:v>1.9171006679534899</c:v>
                </c:pt>
                <c:pt idx="2529">
                  <c:v>1.9197589159011801</c:v>
                </c:pt>
                <c:pt idx="2530">
                  <c:v>1.9231770038604701</c:v>
                </c:pt>
                <c:pt idx="2531">
                  <c:v>1.9247720241546602</c:v>
                </c:pt>
                <c:pt idx="2532">
                  <c:v>1.9268227815628101</c:v>
                </c:pt>
                <c:pt idx="2533">
                  <c:v>1.9305446147918701</c:v>
                </c:pt>
                <c:pt idx="2534">
                  <c:v>1.9312281608581501</c:v>
                </c:pt>
                <c:pt idx="2535">
                  <c:v>1.93631720542908</c:v>
                </c:pt>
                <c:pt idx="2536">
                  <c:v>1.9376084804534899</c:v>
                </c:pt>
                <c:pt idx="2537">
                  <c:v>1.9401149749755904</c:v>
                </c:pt>
                <c:pt idx="2538">
                  <c:v>1.94193780422211</c:v>
                </c:pt>
                <c:pt idx="2539">
                  <c:v>1.9437607526779197</c:v>
                </c:pt>
                <c:pt idx="2540">
                  <c:v>1.9473305940628101</c:v>
                </c:pt>
                <c:pt idx="2541">
                  <c:v>1.9487738609314003</c:v>
                </c:pt>
                <c:pt idx="2542">
                  <c:v>1.95166015625</c:v>
                </c:pt>
                <c:pt idx="2543">
                  <c:v>1.9545464515686002</c:v>
                </c:pt>
                <c:pt idx="2544">
                  <c:v>1.9579643011093097</c:v>
                </c:pt>
                <c:pt idx="2545">
                  <c:v>1.9581162929534899</c:v>
                </c:pt>
                <c:pt idx="2546">
                  <c:v>1.96047079563141</c:v>
                </c:pt>
                <c:pt idx="2547">
                  <c:v>1.9627494812011701</c:v>
                </c:pt>
                <c:pt idx="2548">
                  <c:v>1.9635850191116302</c:v>
                </c:pt>
                <c:pt idx="2549">
                  <c:v>1.9676105976104699</c:v>
                </c:pt>
                <c:pt idx="2550">
                  <c:v>1.9703449010849001</c:v>
                </c:pt>
                <c:pt idx="2551">
                  <c:v>1.9717881679534901</c:v>
                </c:pt>
                <c:pt idx="2552">
                  <c:v>1.9737629890441899</c:v>
                </c:pt>
                <c:pt idx="2553">
                  <c:v>1.97634530067444</c:v>
                </c:pt>
                <c:pt idx="2554">
                  <c:v>1.9768770933151201</c:v>
                </c:pt>
                <c:pt idx="2555">
                  <c:v>1.9805988073348999</c:v>
                </c:pt>
                <c:pt idx="2556">
                  <c:v>1.9844726324081401</c:v>
                </c:pt>
                <c:pt idx="2557">
                  <c:v>1.9858397245407102</c:v>
                </c:pt>
                <c:pt idx="2558">
                  <c:v>1.98561191558838</c:v>
                </c:pt>
                <c:pt idx="2559">
                  <c:v>1.9886499643325803</c:v>
                </c:pt>
                <c:pt idx="2560">
                  <c:v>1.9898654222488401</c:v>
                </c:pt>
                <c:pt idx="2561">
                  <c:v>1.9925237894058201</c:v>
                </c:pt>
                <c:pt idx="2562">
                  <c:v>1.9941947460174598</c:v>
                </c:pt>
                <c:pt idx="2563">
                  <c:v>1.99654936790466</c:v>
                </c:pt>
                <c:pt idx="2564">
                  <c:v>1.99973940849304</c:v>
                </c:pt>
                <c:pt idx="2565">
                  <c:v>1.9993597269058203</c:v>
                </c:pt>
                <c:pt idx="2566">
                  <c:v>2.0041449069976802</c:v>
                </c:pt>
                <c:pt idx="2567">
                  <c:v>2.0044486522674601</c:v>
                </c:pt>
                <c:pt idx="2568">
                  <c:v>2.0061957836151101</c:v>
                </c:pt>
                <c:pt idx="2569">
                  <c:v>2.0090820789337198</c:v>
                </c:pt>
                <c:pt idx="2570">
                  <c:v>2.01219606399536</c:v>
                </c:pt>
                <c:pt idx="2571">
                  <c:v>2.0124239921569798</c:v>
                </c:pt>
                <c:pt idx="2572">
                  <c:v>2.0143227577209504</c:v>
                </c:pt>
                <c:pt idx="2573">
                  <c:v>2.0158419609069798</c:v>
                </c:pt>
                <c:pt idx="2574">
                  <c:v>2.01758885383606</c:v>
                </c:pt>
                <c:pt idx="2575">
                  <c:v>2.018652200698849</c:v>
                </c:pt>
                <c:pt idx="2576">
                  <c:v>2.0208549499511701</c:v>
                </c:pt>
                <c:pt idx="2577">
                  <c:v>2.0232853889465305</c:v>
                </c:pt>
                <c:pt idx="2578">
                  <c:v>2.0240449905395494</c:v>
                </c:pt>
                <c:pt idx="2579">
                  <c:v>2.0299694538116495</c:v>
                </c:pt>
                <c:pt idx="2580">
                  <c:v>2.0286023616790798</c:v>
                </c:pt>
                <c:pt idx="2581">
                  <c:v>2.0330836772918701</c:v>
                </c:pt>
                <c:pt idx="2582">
                  <c:v>2.0372612476348899</c:v>
                </c:pt>
                <c:pt idx="2583">
                  <c:v>2.0383245944976802</c:v>
                </c:pt>
                <c:pt idx="2584">
                  <c:v>2.0386283397674596</c:v>
                </c:pt>
                <c:pt idx="2585">
                  <c:v>2.0432615280151403</c:v>
                </c:pt>
                <c:pt idx="2586">
                  <c:v>2.0436413288116499</c:v>
                </c:pt>
                <c:pt idx="2587">
                  <c:v>2.0466794967651394</c:v>
                </c:pt>
                <c:pt idx="2588">
                  <c:v>2.0486543178558398</c:v>
                </c:pt>
                <c:pt idx="2589">
                  <c:v>2.0494899749755895</c:v>
                </c:pt>
                <c:pt idx="2590">
                  <c:v>2.0500977039337198</c:v>
                </c:pt>
                <c:pt idx="2591">
                  <c:v>2.0534396171569802</c:v>
                </c:pt>
                <c:pt idx="2592">
                  <c:v>2.0536675453186</c:v>
                </c:pt>
                <c:pt idx="2593">
                  <c:v>2.0564777851104701</c:v>
                </c:pt>
                <c:pt idx="2594">
                  <c:v>2.0578448772430398</c:v>
                </c:pt>
                <c:pt idx="2595">
                  <c:v>2.0582246780395499</c:v>
                </c:pt>
                <c:pt idx="2596">
                  <c:v>2.0612628459930398</c:v>
                </c:pt>
                <c:pt idx="2597">
                  <c:v>2.061414718627931</c:v>
                </c:pt>
                <c:pt idx="2598">
                  <c:v>2.0637693405151403</c:v>
                </c:pt>
                <c:pt idx="2599">
                  <c:v>2.0665798187255899</c:v>
                </c:pt>
                <c:pt idx="2600">
                  <c:v>2.06688356399536</c:v>
                </c:pt>
                <c:pt idx="2601">
                  <c:v>2.0675671100616499</c:v>
                </c:pt>
                <c:pt idx="2602">
                  <c:v>2.0692381858825701</c:v>
                </c:pt>
                <c:pt idx="2603">
                  <c:v>2.0701496601104701</c:v>
                </c:pt>
                <c:pt idx="2604">
                  <c:v>2.0714409351348886</c:v>
                </c:pt>
                <c:pt idx="2605">
                  <c:v>2.0744030475616499</c:v>
                </c:pt>
                <c:pt idx="2606">
                  <c:v>2.0759222507476802</c:v>
                </c:pt>
                <c:pt idx="2607">
                  <c:v>2.0781247615814209</c:v>
                </c:pt>
                <c:pt idx="2608">
                  <c:v>2.0806314945220898</c:v>
                </c:pt>
                <c:pt idx="2609">
                  <c:v>2.0842771530151398</c:v>
                </c:pt>
                <c:pt idx="2610">
                  <c:v>2.0848088264465301</c:v>
                </c:pt>
                <c:pt idx="2611">
                  <c:v>2.0846569538116495</c:v>
                </c:pt>
                <c:pt idx="2612">
                  <c:v>2.0870115756988499</c:v>
                </c:pt>
                <c:pt idx="2613">
                  <c:v>2.0862522125244101</c:v>
                </c:pt>
                <c:pt idx="2614">
                  <c:v>2.0866320133209197</c:v>
                </c:pt>
                <c:pt idx="2615">
                  <c:v>2.0882270336151101</c:v>
                </c:pt>
                <c:pt idx="2616">
                  <c:v>2.0889863967895499</c:v>
                </c:pt>
                <c:pt idx="2617">
                  <c:v>2.0907335281372106</c:v>
                </c:pt>
                <c:pt idx="2618">
                  <c:v>2.0908854007720894</c:v>
                </c:pt>
                <c:pt idx="2619">
                  <c:v>2.0916447639465301</c:v>
                </c:pt>
                <c:pt idx="2620">
                  <c:v>2.0842013359069802</c:v>
                </c:pt>
                <c:pt idx="2621">
                  <c:v>2.0721244812011701</c:v>
                </c:pt>
                <c:pt idx="2622">
                  <c:v>2.0676431655883798</c:v>
                </c:pt>
                <c:pt idx="2623">
                  <c:v>2.06635189056396</c:v>
                </c:pt>
                <c:pt idx="2624">
                  <c:v>2.0564777851104701</c:v>
                </c:pt>
                <c:pt idx="2625">
                  <c:v>2.0471353530883802</c:v>
                </c:pt>
                <c:pt idx="2626">
                  <c:v>2.0376410484314005</c:v>
                </c:pt>
                <c:pt idx="2627">
                  <c:v>2.0283744335174601</c:v>
                </c:pt>
                <c:pt idx="2628">
                  <c:v>2.0235133171081499</c:v>
                </c:pt>
                <c:pt idx="2629">
                  <c:v>2.0200953483581499</c:v>
                </c:pt>
                <c:pt idx="2630">
                  <c:v>2.0217664241790794</c:v>
                </c:pt>
                <c:pt idx="2631">
                  <c:v>2.0255641937255895</c:v>
                </c:pt>
                <c:pt idx="2632">
                  <c:v>2.025488138198849</c:v>
                </c:pt>
                <c:pt idx="2633">
                  <c:v>2.0225260257720898</c:v>
                </c:pt>
                <c:pt idx="2634">
                  <c:v>2.0249564647674601</c:v>
                </c:pt>
                <c:pt idx="2635">
                  <c:v>2.0272350311279306</c:v>
                </c:pt>
                <c:pt idx="2636">
                  <c:v>2.0276148319244403</c:v>
                </c:pt>
                <c:pt idx="2637">
                  <c:v>2.0241968631744403</c:v>
                </c:pt>
                <c:pt idx="2638">
                  <c:v>2.02100682258606</c:v>
                </c:pt>
                <c:pt idx="2639">
                  <c:v>2.0229058265685995</c:v>
                </c:pt>
                <c:pt idx="2640">
                  <c:v>2.0222980976104701</c:v>
                </c:pt>
                <c:pt idx="2641">
                  <c:v>2.0203990936279306</c:v>
                </c:pt>
                <c:pt idx="2642">
                  <c:v>2.0183484554290794</c:v>
                </c:pt>
                <c:pt idx="2643">
                  <c:v>2.0179686546325701</c:v>
                </c:pt>
                <c:pt idx="2644">
                  <c:v>2.0178167819976802</c:v>
                </c:pt>
                <c:pt idx="2645">
                  <c:v>2.0175127983093306</c:v>
                </c:pt>
                <c:pt idx="2646">
                  <c:v>2.0150823593139595</c:v>
                </c:pt>
                <c:pt idx="2647">
                  <c:v>2.0139429569244398</c:v>
                </c:pt>
                <c:pt idx="2648">
                  <c:v>2.0162217617034899</c:v>
                </c:pt>
                <c:pt idx="2649">
                  <c:v>2.01371502876282</c:v>
                </c:pt>
                <c:pt idx="2650">
                  <c:v>2.0124998092651394</c:v>
                </c:pt>
                <c:pt idx="2651">
                  <c:v>2.012272119522089</c:v>
                </c:pt>
                <c:pt idx="2652">
                  <c:v>2.011816263198849</c:v>
                </c:pt>
                <c:pt idx="2653">
                  <c:v>2.0111327171325706</c:v>
                </c:pt>
                <c:pt idx="2654">
                  <c:v>2.0099174976348895</c:v>
                </c:pt>
                <c:pt idx="2655">
                  <c:v>2.0110569000244096</c:v>
                </c:pt>
                <c:pt idx="2656">
                  <c:v>2.0099174976348895</c:v>
                </c:pt>
                <c:pt idx="2657">
                  <c:v>2.0101451873779301</c:v>
                </c:pt>
                <c:pt idx="2658">
                  <c:v>2.0097656249999996</c:v>
                </c:pt>
                <c:pt idx="2659">
                  <c:v>2.0103731155395494</c:v>
                </c:pt>
                <c:pt idx="2660">
                  <c:v>2.012272119522089</c:v>
                </c:pt>
                <c:pt idx="2661">
                  <c:v>2.0121200084686302</c:v>
                </c:pt>
                <c:pt idx="2662">
                  <c:v>2.0107529163360596</c:v>
                </c:pt>
                <c:pt idx="2663">
                  <c:v>2.013259410858149</c:v>
                </c:pt>
                <c:pt idx="2664">
                  <c:v>2.0124239921569798</c:v>
                </c:pt>
                <c:pt idx="2665">
                  <c:v>2.0124998092651394</c:v>
                </c:pt>
                <c:pt idx="2666">
                  <c:v>2.01219606399536</c:v>
                </c:pt>
                <c:pt idx="2667">
                  <c:v>2.012272119522089</c:v>
                </c:pt>
                <c:pt idx="2668">
                  <c:v>2.0107529163360596</c:v>
                </c:pt>
                <c:pt idx="2669">
                  <c:v>2.012272119522089</c:v>
                </c:pt>
                <c:pt idx="2670">
                  <c:v>2.013259410858149</c:v>
                </c:pt>
                <c:pt idx="2671">
                  <c:v>2.0148546695709197</c:v>
                </c:pt>
                <c:pt idx="2672">
                  <c:v>2.01417088508606</c:v>
                </c:pt>
                <c:pt idx="2673">
                  <c:v>2.0143227577209504</c:v>
                </c:pt>
                <c:pt idx="2674">
                  <c:v>2.01561403274536</c:v>
                </c:pt>
                <c:pt idx="2675">
                  <c:v>2.0144748687744105</c:v>
                </c:pt>
                <c:pt idx="2676">
                  <c:v>2.0150823593139595</c:v>
                </c:pt>
                <c:pt idx="2677">
                  <c:v>2.0143988132476798</c:v>
                </c:pt>
                <c:pt idx="2678">
                  <c:v>2.0143988132476798</c:v>
                </c:pt>
                <c:pt idx="2679">
                  <c:v>2.0148546695709197</c:v>
                </c:pt>
                <c:pt idx="2680">
                  <c:v>2.0156900882720898</c:v>
                </c:pt>
                <c:pt idx="2681">
                  <c:v>2.016677379608149</c:v>
                </c:pt>
                <c:pt idx="2682">
                  <c:v>2.0159177780151403</c:v>
                </c:pt>
                <c:pt idx="2683">
                  <c:v>2.0167534351348886</c:v>
                </c:pt>
                <c:pt idx="2684">
                  <c:v>2.0174369812011701</c:v>
                </c:pt>
                <c:pt idx="2685">
                  <c:v>2.0160698890685991</c:v>
                </c:pt>
                <c:pt idx="2686">
                  <c:v>2.0175127983093306</c:v>
                </c:pt>
                <c:pt idx="2687">
                  <c:v>2.01758885383606</c:v>
                </c:pt>
                <c:pt idx="2688">
                  <c:v>2.0183484554290794</c:v>
                </c:pt>
                <c:pt idx="2689">
                  <c:v>2.0170571804046595</c:v>
                </c:pt>
                <c:pt idx="2690">
                  <c:v>2.0181205272674605</c:v>
                </c:pt>
                <c:pt idx="2691">
                  <c:v>2.0181205272674605</c:v>
                </c:pt>
                <c:pt idx="2692">
                  <c:v>2.0182723999023398</c:v>
                </c:pt>
                <c:pt idx="2693">
                  <c:v>2.0183484554290794</c:v>
                </c:pt>
                <c:pt idx="2694">
                  <c:v>2.0193359851837194</c:v>
                </c:pt>
                <c:pt idx="2695">
                  <c:v>2.0194876194000195</c:v>
                </c:pt>
                <c:pt idx="2696">
                  <c:v>2.0201714038848895</c:v>
                </c:pt>
                <c:pt idx="2697">
                  <c:v>2.0194118022918701</c:v>
                </c:pt>
                <c:pt idx="2698">
                  <c:v>2.0204751491546595</c:v>
                </c:pt>
                <c:pt idx="2699">
                  <c:v>2.0198674201965297</c:v>
                </c:pt>
                <c:pt idx="2700">
                  <c:v>2.0198674201965297</c:v>
                </c:pt>
                <c:pt idx="2701">
                  <c:v>2.0201714038848895</c:v>
                </c:pt>
                <c:pt idx="2702">
                  <c:v>2.0205512046814005</c:v>
                </c:pt>
                <c:pt idx="2703">
                  <c:v>2.0204751491546595</c:v>
                </c:pt>
                <c:pt idx="2704">
                  <c:v>2.0208549499511701</c:v>
                </c:pt>
                <c:pt idx="2705">
                  <c:v>2.0211586952209495</c:v>
                </c:pt>
                <c:pt idx="2706">
                  <c:v>2.0226778984069802</c:v>
                </c:pt>
                <c:pt idx="2707">
                  <c:v>2.0208549499511701</c:v>
                </c:pt>
                <c:pt idx="2708">
                  <c:v>2.020931005477911</c:v>
                </c:pt>
                <c:pt idx="2709">
                  <c:v>2.0206270217895499</c:v>
                </c:pt>
                <c:pt idx="2710">
                  <c:v>2.020931005477911</c:v>
                </c:pt>
                <c:pt idx="2711">
                  <c:v>2.02191829681396</c:v>
                </c:pt>
                <c:pt idx="2712">
                  <c:v>2.02100682258606</c:v>
                </c:pt>
                <c:pt idx="2713">
                  <c:v>2.0226778984069802</c:v>
                </c:pt>
                <c:pt idx="2714">
                  <c:v>2.0231335163116504</c:v>
                </c:pt>
                <c:pt idx="2715">
                  <c:v>2.0232853889465305</c:v>
                </c:pt>
                <c:pt idx="2716">
                  <c:v>2.0227537155151398</c:v>
                </c:pt>
                <c:pt idx="2717">
                  <c:v>2.0246527194976798</c:v>
                </c:pt>
                <c:pt idx="2718">
                  <c:v>2.0235133171081499</c:v>
                </c:pt>
                <c:pt idx="2719">
                  <c:v>2.022070169448849</c:v>
                </c:pt>
                <c:pt idx="2720">
                  <c:v>2.0239689350128196</c:v>
                </c:pt>
                <c:pt idx="2721">
                  <c:v>2.0251843929290803</c:v>
                </c:pt>
                <c:pt idx="2722">
                  <c:v>2.0238173007965106</c:v>
                </c:pt>
                <c:pt idx="2723">
                  <c:v>2.0242729187011701</c:v>
                </c:pt>
                <c:pt idx="2724">
                  <c:v>2.0246527194976798</c:v>
                </c:pt>
                <c:pt idx="2725">
                  <c:v>2.0248045921325706</c:v>
                </c:pt>
                <c:pt idx="2726">
                  <c:v>2.0242729187011701</c:v>
                </c:pt>
                <c:pt idx="2727">
                  <c:v>2.0254123210906996</c:v>
                </c:pt>
                <c:pt idx="2728">
                  <c:v>2.0240449905395494</c:v>
                </c:pt>
                <c:pt idx="2729">
                  <c:v>2.0238173007965106</c:v>
                </c:pt>
                <c:pt idx="2730">
                  <c:v>2.0266275405883802</c:v>
                </c:pt>
                <c:pt idx="2731">
                  <c:v>2.0276908874511705</c:v>
                </c:pt>
                <c:pt idx="2732">
                  <c:v>2.0263237953186</c:v>
                </c:pt>
                <c:pt idx="2733">
                  <c:v>2.0263237953186</c:v>
                </c:pt>
                <c:pt idx="2734">
                  <c:v>2.0270073413848899</c:v>
                </c:pt>
                <c:pt idx="2735">
                  <c:v>2.0264756679534894</c:v>
                </c:pt>
                <c:pt idx="2736">
                  <c:v>2.0265514850616495</c:v>
                </c:pt>
                <c:pt idx="2737">
                  <c:v>2.0262477397918697</c:v>
                </c:pt>
                <c:pt idx="2738">
                  <c:v>2.028450489044189</c:v>
                </c:pt>
                <c:pt idx="2739">
                  <c:v>2.0263237953186</c:v>
                </c:pt>
                <c:pt idx="2740">
                  <c:v>2.0289061069488494</c:v>
                </c:pt>
                <c:pt idx="2741">
                  <c:v>2.0270831584930402</c:v>
                </c:pt>
                <c:pt idx="2742">
                  <c:v>2.0273871421814009</c:v>
                </c:pt>
                <c:pt idx="2743">
                  <c:v>2.0273871421814009</c:v>
                </c:pt>
                <c:pt idx="2744">
                  <c:v>2.0296657085418701</c:v>
                </c:pt>
                <c:pt idx="2745">
                  <c:v>2.0270073413848899</c:v>
                </c:pt>
                <c:pt idx="2746">
                  <c:v>2.0263237953186</c:v>
                </c:pt>
                <c:pt idx="2747">
                  <c:v>2.0270831584930402</c:v>
                </c:pt>
                <c:pt idx="2748">
                  <c:v>2.0268552303314196</c:v>
                </c:pt>
                <c:pt idx="2749">
                  <c:v>2.0273871421814009</c:v>
                </c:pt>
                <c:pt idx="2750">
                  <c:v>2.0276148319244403</c:v>
                </c:pt>
                <c:pt idx="2751">
                  <c:v>2.0267035961151101</c:v>
                </c:pt>
                <c:pt idx="2752">
                  <c:v>2.0247287750244105</c:v>
                </c:pt>
                <c:pt idx="2753">
                  <c:v>2.0273871421814009</c:v>
                </c:pt>
                <c:pt idx="2754">
                  <c:v>2.0249564647674601</c:v>
                </c:pt>
                <c:pt idx="2755">
                  <c:v>2.0397677421569806</c:v>
                </c:pt>
                <c:pt idx="2756">
                  <c:v>2.0502493381500195</c:v>
                </c:pt>
                <c:pt idx="2757">
                  <c:v>2.0598957538604701</c:v>
                </c:pt>
                <c:pt idx="2758">
                  <c:v>2.0710611343383794</c:v>
                </c:pt>
                <c:pt idx="2759">
                  <c:v>2.0798718929290798</c:v>
                </c:pt>
                <c:pt idx="2760">
                  <c:v>2.0892143249511701</c:v>
                </c:pt>
                <c:pt idx="2761">
                  <c:v>2.0892143249511701</c:v>
                </c:pt>
                <c:pt idx="2762">
                  <c:v>2.0858721733093297</c:v>
                </c:pt>
                <c:pt idx="2763">
                  <c:v>2.0819225311279306</c:v>
                </c:pt>
                <c:pt idx="2764">
                  <c:v>2.0787324905395494</c:v>
                </c:pt>
                <c:pt idx="2765">
                  <c:v>2.0772135257720898</c:v>
                </c:pt>
                <c:pt idx="2766">
                  <c:v>2.0747828483581499</c:v>
                </c:pt>
                <c:pt idx="2767">
                  <c:v>2.0725803375244101</c:v>
                </c:pt>
                <c:pt idx="2768">
                  <c:v>2.0680987834930398</c:v>
                </c:pt>
                <c:pt idx="2769">
                  <c:v>2.06346559524536</c:v>
                </c:pt>
                <c:pt idx="2770">
                  <c:v>2.0615668296814</c:v>
                </c:pt>
                <c:pt idx="2771">
                  <c:v>2.0604274272918701</c:v>
                </c:pt>
                <c:pt idx="2772">
                  <c:v>2.05518651008606</c:v>
                </c:pt>
                <c:pt idx="2773">
                  <c:v>2.0551104545593302</c:v>
                </c:pt>
                <c:pt idx="2774">
                  <c:v>2.0524520874023398</c:v>
                </c:pt>
                <c:pt idx="2775">
                  <c:v>2.0491101741790798</c:v>
                </c:pt>
                <c:pt idx="2776">
                  <c:v>2.0477428436279306</c:v>
                </c:pt>
                <c:pt idx="2777">
                  <c:v>2.0403752326965305</c:v>
                </c:pt>
                <c:pt idx="2778">
                  <c:v>2.0376410484314005</c:v>
                </c:pt>
                <c:pt idx="2779">
                  <c:v>2.035286426544189</c:v>
                </c:pt>
                <c:pt idx="2780">
                  <c:v>2.0327799320220894</c:v>
                </c:pt>
                <c:pt idx="2781">
                  <c:v>2.0283744335174601</c:v>
                </c:pt>
                <c:pt idx="2782">
                  <c:v>2.0213866233825701</c:v>
                </c:pt>
                <c:pt idx="2783">
                  <c:v>2.0198674201965297</c:v>
                </c:pt>
                <c:pt idx="2784">
                  <c:v>2.0158419609069798</c:v>
                </c:pt>
                <c:pt idx="2785">
                  <c:v>2.014778614044189</c:v>
                </c:pt>
                <c:pt idx="2786">
                  <c:v>2.00923371315002</c:v>
                </c:pt>
                <c:pt idx="2787">
                  <c:v>2.0103731155395494</c:v>
                </c:pt>
                <c:pt idx="2788">
                  <c:v>2.0056638717651398</c:v>
                </c:pt>
                <c:pt idx="2789">
                  <c:v>2.0036890506744403</c:v>
                </c:pt>
                <c:pt idx="2790">
                  <c:v>2.0000433921814</c:v>
                </c:pt>
                <c:pt idx="2791">
                  <c:v>1.9859917163848897</c:v>
                </c:pt>
                <c:pt idx="2792">
                  <c:v>1.9737629890441899</c:v>
                </c:pt>
                <c:pt idx="2793">
                  <c:v>1.96533191204071</c:v>
                </c:pt>
                <c:pt idx="2794">
                  <c:v>1.95409071445465</c:v>
                </c:pt>
                <c:pt idx="2795">
                  <c:v>1.93510186672211</c:v>
                </c:pt>
                <c:pt idx="2796">
                  <c:v>1.9266710281372101</c:v>
                </c:pt>
                <c:pt idx="2797">
                  <c:v>1.91694867610931</c:v>
                </c:pt>
                <c:pt idx="2798">
                  <c:v>1.9127711057663002</c:v>
                </c:pt>
                <c:pt idx="2799">
                  <c:v>1.9078341722488399</c:v>
                </c:pt>
                <c:pt idx="2800">
                  <c:v>1.9082139730453502</c:v>
                </c:pt>
                <c:pt idx="2801">
                  <c:v>1.90623903274536</c:v>
                </c:pt>
                <c:pt idx="2802">
                  <c:v>1.8988714218139602</c:v>
                </c:pt>
                <c:pt idx="2803">
                  <c:v>1.9000866413116502</c:v>
                </c:pt>
                <c:pt idx="2804">
                  <c:v>1.8978840112686199</c:v>
                </c:pt>
                <c:pt idx="2805">
                  <c:v>1.89628899097443</c:v>
                </c:pt>
                <c:pt idx="2806">
                  <c:v>1.8959093093872099</c:v>
                </c:pt>
                <c:pt idx="2807">
                  <c:v>1.8884656429290798</c:v>
                </c:pt>
                <c:pt idx="2808">
                  <c:v>1.8868706226348899</c:v>
                </c:pt>
                <c:pt idx="2809">
                  <c:v>1.8846678733825701</c:v>
                </c:pt>
                <c:pt idx="2810">
                  <c:v>1.8795788288116502</c:v>
                </c:pt>
                <c:pt idx="2811">
                  <c:v>1.87471771240234</c:v>
                </c:pt>
                <c:pt idx="2812">
                  <c:v>1.87692046165466</c:v>
                </c:pt>
                <c:pt idx="2813">
                  <c:v>1.8684893846511801</c:v>
                </c:pt>
                <c:pt idx="2814">
                  <c:v>1.86446380615234</c:v>
                </c:pt>
                <c:pt idx="2815">
                  <c:v>1.8558050394058201</c:v>
                </c:pt>
                <c:pt idx="2816">
                  <c:v>1.8553493022918699</c:v>
                </c:pt>
                <c:pt idx="2817">
                  <c:v>1.8525389432907102</c:v>
                </c:pt>
                <c:pt idx="2818">
                  <c:v>1.8462347984313998</c:v>
                </c:pt>
                <c:pt idx="2819">
                  <c:v>1.8444117307663002</c:v>
                </c:pt>
                <c:pt idx="2820">
                  <c:v>1.8385632038116499</c:v>
                </c:pt>
                <c:pt idx="2821">
                  <c:v>1.8352972269058201</c:v>
                </c:pt>
                <c:pt idx="2822">
                  <c:v>1.8305120468139602</c:v>
                </c:pt>
                <c:pt idx="2823">
                  <c:v>1.8288410902023298</c:v>
                </c:pt>
                <c:pt idx="2824">
                  <c:v>1.8238279819488501</c:v>
                </c:pt>
                <c:pt idx="2825">
                  <c:v>1.8227646350860598</c:v>
                </c:pt>
                <c:pt idx="2826">
                  <c:v>1.8178275823593097</c:v>
                </c:pt>
                <c:pt idx="2827">
                  <c:v>1.81425774097443</c:v>
                </c:pt>
                <c:pt idx="2828">
                  <c:v>1.8119031190872199</c:v>
                </c:pt>
                <c:pt idx="2829">
                  <c:v>1.80886495113373</c:v>
                </c:pt>
                <c:pt idx="2830">
                  <c:v>1.8050671815872201</c:v>
                </c:pt>
                <c:pt idx="2831">
                  <c:v>1.8022568225860602</c:v>
                </c:pt>
                <c:pt idx="2832">
                  <c:v>1.7960284948348999</c:v>
                </c:pt>
                <c:pt idx="2833">
                  <c:v>1.7954210042953498</c:v>
                </c:pt>
                <c:pt idx="2834">
                  <c:v>1.7910155057907102</c:v>
                </c:pt>
                <c:pt idx="2835">
                  <c:v>1.7888888120651198</c:v>
                </c:pt>
                <c:pt idx="2836">
                  <c:v>1.7929904460907</c:v>
                </c:pt>
                <c:pt idx="2837">
                  <c:v>1.78000211715698</c:v>
                </c:pt>
                <c:pt idx="2838">
                  <c:v>1.7778753042221098</c:v>
                </c:pt>
                <c:pt idx="2839">
                  <c:v>1.7743054628372201</c:v>
                </c:pt>
                <c:pt idx="2840">
                  <c:v>1.7728624343872101</c:v>
                </c:pt>
                <c:pt idx="2841">
                  <c:v>1.7693684101104696</c:v>
                </c:pt>
                <c:pt idx="2842">
                  <c:v>1.7654187679290798</c:v>
                </c:pt>
                <c:pt idx="2843">
                  <c:v>1.76291227340698</c:v>
                </c:pt>
                <c:pt idx="2844">
                  <c:v>1.7604057788848899</c:v>
                </c:pt>
                <c:pt idx="2845">
                  <c:v>1.7547091245651201</c:v>
                </c:pt>
                <c:pt idx="2846">
                  <c:v>1.7541774511337302</c:v>
                </c:pt>
                <c:pt idx="2847">
                  <c:v>1.7534939050674396</c:v>
                </c:pt>
                <c:pt idx="2848">
                  <c:v>1.74977207183838</c:v>
                </c:pt>
                <c:pt idx="2849">
                  <c:v>1.7445311546325699</c:v>
                </c:pt>
                <c:pt idx="2850">
                  <c:v>1.7421007156372099</c:v>
                </c:pt>
                <c:pt idx="2851">
                  <c:v>1.7388346195220896</c:v>
                </c:pt>
                <c:pt idx="2852">
                  <c:v>1.73731541633606</c:v>
                </c:pt>
                <c:pt idx="2853">
                  <c:v>1.7350368499755899</c:v>
                </c:pt>
                <c:pt idx="2854">
                  <c:v>1.7342772483825699</c:v>
                </c:pt>
                <c:pt idx="2855">
                  <c:v>1.7291122674941999</c:v>
                </c:pt>
                <c:pt idx="2856">
                  <c:v>1.7276692390441895</c:v>
                </c:pt>
                <c:pt idx="2857">
                  <c:v>1.7259222269058199</c:v>
                </c:pt>
                <c:pt idx="2858">
                  <c:v>1.7231879234314003</c:v>
                </c:pt>
                <c:pt idx="2859">
                  <c:v>1.7215168476104696</c:v>
                </c:pt>
                <c:pt idx="2860">
                  <c:v>1.7201496362686199</c:v>
                </c:pt>
                <c:pt idx="2861">
                  <c:v>1.7190862894058199</c:v>
                </c:pt>
                <c:pt idx="2862">
                  <c:v>1.7175670862197898</c:v>
                </c:pt>
                <c:pt idx="2863">
                  <c:v>1.7177951335907</c:v>
                </c:pt>
                <c:pt idx="2864">
                  <c:v>1.7190862894058199</c:v>
                </c:pt>
                <c:pt idx="2865">
                  <c:v>1.71361756324768</c:v>
                </c:pt>
                <c:pt idx="2866">
                  <c:v>1.7158961296081499</c:v>
                </c:pt>
                <c:pt idx="2867">
                  <c:v>1.7124022245407102</c:v>
                </c:pt>
                <c:pt idx="2868">
                  <c:v>1.7139972448348997</c:v>
                </c:pt>
                <c:pt idx="2869">
                  <c:v>1.71437704563141</c:v>
                </c:pt>
                <c:pt idx="2870">
                  <c:v>1.7097437381744396</c:v>
                </c:pt>
                <c:pt idx="2871">
                  <c:v>1.7120984792709399</c:v>
                </c:pt>
                <c:pt idx="2872">
                  <c:v>1.7117946147918697</c:v>
                </c:pt>
                <c:pt idx="2873">
                  <c:v>1.7114148139953598</c:v>
                </c:pt>
                <c:pt idx="2874">
                  <c:v>1.7114148139953598</c:v>
                </c:pt>
                <c:pt idx="2875">
                  <c:v>1.7102755308151201</c:v>
                </c:pt>
                <c:pt idx="2876">
                  <c:v>1.7095919847488399</c:v>
                </c:pt>
                <c:pt idx="2877">
                  <c:v>1.7097437381744396</c:v>
                </c:pt>
                <c:pt idx="2878">
                  <c:v>1.70951592922211</c:v>
                </c:pt>
                <c:pt idx="2879">
                  <c:v>1.70951592922211</c:v>
                </c:pt>
                <c:pt idx="2880">
                  <c:v>1.70723736286163</c:v>
                </c:pt>
                <c:pt idx="2881">
                  <c:v>1.7070853710174598</c:v>
                </c:pt>
                <c:pt idx="2882">
                  <c:v>1.70731317996979</c:v>
                </c:pt>
                <c:pt idx="2883">
                  <c:v>1.7071614265441897</c:v>
                </c:pt>
                <c:pt idx="2884">
                  <c:v>1.7070853710174598</c:v>
                </c:pt>
                <c:pt idx="2885">
                  <c:v>1.7059460878372197</c:v>
                </c:pt>
                <c:pt idx="2886">
                  <c:v>1.7055664062499998</c:v>
                </c:pt>
                <c:pt idx="2887">
                  <c:v>1.7045029401779199</c:v>
                </c:pt>
                <c:pt idx="2888">
                  <c:v>1.7026801109314</c:v>
                </c:pt>
                <c:pt idx="2889">
                  <c:v>1.7036674022674596</c:v>
                </c:pt>
                <c:pt idx="2890">
                  <c:v>1.7033636569976796</c:v>
                </c:pt>
                <c:pt idx="2891">
                  <c:v>1.70237612724304</c:v>
                </c:pt>
                <c:pt idx="2892">
                  <c:v>1.70237612724304</c:v>
                </c:pt>
                <c:pt idx="2893">
                  <c:v>1.7012368440628098</c:v>
                </c:pt>
                <c:pt idx="2894">
                  <c:v>1.7018445730209397</c:v>
                </c:pt>
                <c:pt idx="2895">
                  <c:v>1.7006293535232497</c:v>
                </c:pt>
                <c:pt idx="2896">
                  <c:v>1.6987303495407102</c:v>
                </c:pt>
                <c:pt idx="2897">
                  <c:v>1.6981987953186</c:v>
                </c:pt>
                <c:pt idx="2898">
                  <c:v>1.6970593929290798</c:v>
                </c:pt>
                <c:pt idx="2899">
                  <c:v>1.6958440542221098</c:v>
                </c:pt>
                <c:pt idx="2900">
                  <c:v>1.6953883171081499</c:v>
                </c:pt>
                <c:pt idx="2901">
                  <c:v>1.6959199905395499</c:v>
                </c:pt>
                <c:pt idx="2902">
                  <c:v>1.6930336952209497</c:v>
                </c:pt>
                <c:pt idx="2903">
                  <c:v>1.6917425394058203</c:v>
                </c:pt>
                <c:pt idx="2904">
                  <c:v>1.6901475191116304</c:v>
                </c:pt>
                <c:pt idx="2905">
                  <c:v>1.6906032562255899</c:v>
                </c:pt>
                <c:pt idx="2906">
                  <c:v>1.6902234554290798</c:v>
                </c:pt>
                <c:pt idx="2907">
                  <c:v>1.6904513835907002</c:v>
                </c:pt>
                <c:pt idx="2908">
                  <c:v>1.6893879175186202</c:v>
                </c:pt>
                <c:pt idx="2909">
                  <c:v>1.6865776777267503</c:v>
                </c:pt>
                <c:pt idx="2910">
                  <c:v>1.6870334148407002</c:v>
                </c:pt>
                <c:pt idx="2911">
                  <c:v>1.6852103471755999</c:v>
                </c:pt>
                <c:pt idx="2912">
                  <c:v>1.6844508647918706</c:v>
                </c:pt>
                <c:pt idx="2913">
                  <c:v>1.6850585937500002</c:v>
                </c:pt>
                <c:pt idx="2914">
                  <c:v>1.6835393905639597</c:v>
                </c:pt>
                <c:pt idx="2915">
                  <c:v>1.6844508647918706</c:v>
                </c:pt>
                <c:pt idx="2916">
                  <c:v>1.68110883235931</c:v>
                </c:pt>
                <c:pt idx="2917">
                  <c:v>1.68095695972443</c:v>
                </c:pt>
                <c:pt idx="2918">
                  <c:v>1.6808810234069802</c:v>
                </c:pt>
                <c:pt idx="2919">
                  <c:v>1.67943775653839</c:v>
                </c:pt>
                <c:pt idx="2920">
                  <c:v>1.6780706644058203</c:v>
                </c:pt>
                <c:pt idx="2921">
                  <c:v>1.6754121780395501</c:v>
                </c:pt>
                <c:pt idx="2922">
                  <c:v>1.67670345306396</c:v>
                </c:pt>
                <c:pt idx="2923">
                  <c:v>1.6769312620162999</c:v>
                </c:pt>
                <c:pt idx="2924">
                  <c:v>1.6760199069976802</c:v>
                </c:pt>
                <c:pt idx="2925">
                  <c:v>1.6753362417221098</c:v>
                </c:pt>
                <c:pt idx="2926">
                  <c:v>1.6748805046081503</c:v>
                </c:pt>
                <c:pt idx="2927">
                  <c:v>1.6727539300918604</c:v>
                </c:pt>
                <c:pt idx="2928">
                  <c:v>1.6710828542709402</c:v>
                </c:pt>
                <c:pt idx="2929">
                  <c:v>1.6714626550674396</c:v>
                </c:pt>
                <c:pt idx="2930">
                  <c:v>1.6719943284988399</c:v>
                </c:pt>
                <c:pt idx="2931">
                  <c:v>1.6717664003372199</c:v>
                </c:pt>
                <c:pt idx="2932">
                  <c:v>1.6717664003372199</c:v>
                </c:pt>
                <c:pt idx="2933">
                  <c:v>1.6700954437255902</c:v>
                </c:pt>
                <c:pt idx="2934">
                  <c:v>1.6688041687011701</c:v>
                </c:pt>
                <c:pt idx="2935">
                  <c:v>1.66850030422211</c:v>
                </c:pt>
                <c:pt idx="2936">
                  <c:v>1.66850030422211</c:v>
                </c:pt>
                <c:pt idx="2937">
                  <c:v>1.6678167581558199</c:v>
                </c:pt>
                <c:pt idx="2938">
                  <c:v>1.6678167581558199</c:v>
                </c:pt>
                <c:pt idx="2939">
                  <c:v>1.6676648855209397</c:v>
                </c:pt>
                <c:pt idx="2940">
                  <c:v>1.6677408218383802</c:v>
                </c:pt>
                <c:pt idx="2941">
                  <c:v>1.66553807258606</c:v>
                </c:pt>
                <c:pt idx="2942">
                  <c:v>1.6677408218383802</c:v>
                </c:pt>
                <c:pt idx="2943">
                  <c:v>1.6656900644302401</c:v>
                </c:pt>
                <c:pt idx="2944">
                  <c:v>1.6607530117034901</c:v>
                </c:pt>
                <c:pt idx="2945">
                  <c:v>1.6612087488174399</c:v>
                </c:pt>
                <c:pt idx="2946">
                  <c:v>1.6617404222488401</c:v>
                </c:pt>
                <c:pt idx="2947">
                  <c:v>1.6634873151779199</c:v>
                </c:pt>
                <c:pt idx="2948">
                  <c:v>1.6620441675186202</c:v>
                </c:pt>
                <c:pt idx="2949">
                  <c:v>1.6596896648407002</c:v>
                </c:pt>
                <c:pt idx="2950">
                  <c:v>1.6607530117034901</c:v>
                </c:pt>
                <c:pt idx="2951">
                  <c:v>1.6617404222488401</c:v>
                </c:pt>
                <c:pt idx="2952">
                  <c:v>1.6597654819488501</c:v>
                </c:pt>
                <c:pt idx="2953">
                  <c:v>1.6612846851348897</c:v>
                </c:pt>
                <c:pt idx="2954">
                  <c:v>1.6590819358825701</c:v>
                </c:pt>
                <c:pt idx="2955">
                  <c:v>1.6565754413604701</c:v>
                </c:pt>
                <c:pt idx="2956">
                  <c:v>1.6585502624511701</c:v>
                </c:pt>
                <c:pt idx="2957">
                  <c:v>1.65892994403839</c:v>
                </c:pt>
                <c:pt idx="2958">
                  <c:v>1.6577906608581499</c:v>
                </c:pt>
                <c:pt idx="2959">
                  <c:v>1.65748691558838</c:v>
                </c:pt>
                <c:pt idx="2960">
                  <c:v>1.6570311784744298</c:v>
                </c:pt>
                <c:pt idx="2961">
                  <c:v>1.65604376792908</c:v>
                </c:pt>
                <c:pt idx="2962">
                  <c:v>1.65672743320465</c:v>
                </c:pt>
                <c:pt idx="2963">
                  <c:v>1.6562716960907</c:v>
                </c:pt>
                <c:pt idx="2964">
                  <c:v>1.6544486284256001</c:v>
                </c:pt>
                <c:pt idx="2965">
                  <c:v>1.6524739265441901</c:v>
                </c:pt>
                <c:pt idx="2966">
                  <c:v>1.6549043655395499</c:v>
                </c:pt>
                <c:pt idx="2967">
                  <c:v>1.6536891460418701</c:v>
                </c:pt>
                <c:pt idx="2968">
                  <c:v>1.6558918952941895</c:v>
                </c:pt>
                <c:pt idx="2969">
                  <c:v>1.654296875</c:v>
                </c:pt>
                <c:pt idx="2970">
                  <c:v>1.6521700620651201</c:v>
                </c:pt>
                <c:pt idx="2971">
                  <c:v>1.6529296636581399</c:v>
                </c:pt>
                <c:pt idx="2972">
                  <c:v>1.65163838863373</c:v>
                </c:pt>
                <c:pt idx="2973">
                  <c:v>1.6514105796814003</c:v>
                </c:pt>
                <c:pt idx="2974">
                  <c:v>1.64525818824768</c:v>
                </c:pt>
                <c:pt idx="2975">
                  <c:v>1.63302946090698</c:v>
                </c:pt>
                <c:pt idx="2976">
                  <c:v>1.62300336360931</c:v>
                </c:pt>
                <c:pt idx="2977">
                  <c:v>1.6134330034255999</c:v>
                </c:pt>
                <c:pt idx="2978">
                  <c:v>1.6050781011581401</c:v>
                </c:pt>
                <c:pt idx="2979">
                  <c:v>1.5950520038604701</c:v>
                </c:pt>
                <c:pt idx="2980">
                  <c:v>1.5898110866546598</c:v>
                </c:pt>
                <c:pt idx="2981">
                  <c:v>1.5880641937255899</c:v>
                </c:pt>
                <c:pt idx="2982">
                  <c:v>1.5879123210907002</c:v>
                </c:pt>
                <c:pt idx="2983">
                  <c:v>1.5888236761093097</c:v>
                </c:pt>
                <c:pt idx="2984">
                  <c:v>1.5940647125244096</c:v>
                </c:pt>
                <c:pt idx="2985">
                  <c:v>1.5963432788848899</c:v>
                </c:pt>
                <c:pt idx="2986">
                  <c:v>1.5942925214767505</c:v>
                </c:pt>
                <c:pt idx="2987">
                  <c:v>1.5936088562011699</c:v>
                </c:pt>
                <c:pt idx="2988">
                  <c:v>1.58958315849304</c:v>
                </c:pt>
                <c:pt idx="2989">
                  <c:v>1.5844943523406998</c:v>
                </c:pt>
                <c:pt idx="2990">
                  <c:v>1.58570957183838</c:v>
                </c:pt>
                <c:pt idx="2991">
                  <c:v>1.5828992128372197</c:v>
                </c:pt>
                <c:pt idx="2992">
                  <c:v>1.5796332359313998</c:v>
                </c:pt>
                <c:pt idx="2993">
                  <c:v>1.5769747495651198</c:v>
                </c:pt>
                <c:pt idx="2994">
                  <c:v>1.5775824785232502</c:v>
                </c:pt>
                <c:pt idx="2995">
                  <c:v>1.57393658161163</c:v>
                </c:pt>
                <c:pt idx="2996">
                  <c:v>1.5718858242034901</c:v>
                </c:pt>
                <c:pt idx="2997">
                  <c:v>1.5682399272918701</c:v>
                </c:pt>
                <c:pt idx="2998">
                  <c:v>1.5671765804290798</c:v>
                </c:pt>
                <c:pt idx="2999">
                  <c:v>1.5651258230209399</c:v>
                </c:pt>
                <c:pt idx="3000">
                  <c:v>1.5633788108825699</c:v>
                </c:pt>
                <c:pt idx="3001">
                  <c:v>1.5614039897918701</c:v>
                </c:pt>
                <c:pt idx="3002">
                  <c:v>1.5569226741790798</c:v>
                </c:pt>
                <c:pt idx="3003">
                  <c:v>1.5557073354721098</c:v>
                </c:pt>
                <c:pt idx="3004">
                  <c:v>1.5553276538848897</c:v>
                </c:pt>
                <c:pt idx="3005">
                  <c:v>1.5498588085174598</c:v>
                </c:pt>
                <c:pt idx="3006">
                  <c:v>1.54811191558838</c:v>
                </c:pt>
                <c:pt idx="3007">
                  <c:v>1.5476561784744298</c:v>
                </c:pt>
                <c:pt idx="3008">
                  <c:v>1.5440104007720901</c:v>
                </c:pt>
                <c:pt idx="3009">
                  <c:v>1.5411241054534897</c:v>
                </c:pt>
                <c:pt idx="3010">
                  <c:v>1.5411999225616499</c:v>
                </c:pt>
                <c:pt idx="3011">
                  <c:v>1.5388454198837302</c:v>
                </c:pt>
                <c:pt idx="3012">
                  <c:v>1.5355033874511697</c:v>
                </c:pt>
                <c:pt idx="3013">
                  <c:v>1.5348957777023298</c:v>
                </c:pt>
                <c:pt idx="3014">
                  <c:v>1.5320855379104601</c:v>
                </c:pt>
                <c:pt idx="3015">
                  <c:v>1.5336045026779197</c:v>
                </c:pt>
                <c:pt idx="3016">
                  <c:v>1.5271483659744298</c:v>
                </c:pt>
                <c:pt idx="3017">
                  <c:v>1.5276800394058201</c:v>
                </c:pt>
                <c:pt idx="3018">
                  <c:v>1.5229709148407002</c:v>
                </c:pt>
                <c:pt idx="3019">
                  <c:v>1.5222873687744101</c:v>
                </c:pt>
                <c:pt idx="3020">
                  <c:v>1.52076816558838</c:v>
                </c:pt>
                <c:pt idx="3021">
                  <c:v>1.52076816558838</c:v>
                </c:pt>
                <c:pt idx="3022">
                  <c:v>1.5177299976348895</c:v>
                </c:pt>
                <c:pt idx="3023">
                  <c:v>1.5154513120651196</c:v>
                </c:pt>
                <c:pt idx="3024">
                  <c:v>1.5150715112686199</c:v>
                </c:pt>
                <c:pt idx="3025">
                  <c:v>1.5142359733581501</c:v>
                </c:pt>
                <c:pt idx="3026">
                  <c:v>1.5097546577453596</c:v>
                </c:pt>
                <c:pt idx="3027">
                  <c:v>1.5066405534744298</c:v>
                </c:pt>
                <c:pt idx="3028">
                  <c:v>1.5086914300918599</c:v>
                </c:pt>
                <c:pt idx="3029">
                  <c:v>1.50755190849304</c:v>
                </c:pt>
                <c:pt idx="3030">
                  <c:v>1.5063366889953598</c:v>
                </c:pt>
                <c:pt idx="3031">
                  <c:v>1.5025390386581399</c:v>
                </c:pt>
                <c:pt idx="3032">
                  <c:v>1.5040581226348901</c:v>
                </c:pt>
                <c:pt idx="3033">
                  <c:v>1.5020833015441899</c:v>
                </c:pt>
                <c:pt idx="3034">
                  <c:v>1.5018553733825699</c:v>
                </c:pt>
                <c:pt idx="3035">
                  <c:v>1.5024631023407</c:v>
                </c:pt>
                <c:pt idx="3036">
                  <c:v>1.5020833015441899</c:v>
                </c:pt>
                <c:pt idx="3037">
                  <c:v>1.50147557258606</c:v>
                </c:pt>
                <c:pt idx="3038">
                  <c:v>1.5037542581558196</c:v>
                </c:pt>
                <c:pt idx="3039">
                  <c:v>1.5018553733825699</c:v>
                </c:pt>
                <c:pt idx="3040">
                  <c:v>1.5020833015441899</c:v>
                </c:pt>
                <c:pt idx="3041">
                  <c:v>1.5041340589523298</c:v>
                </c:pt>
                <c:pt idx="3042">
                  <c:v>1.5041340589523298</c:v>
                </c:pt>
                <c:pt idx="3043">
                  <c:v>1.5067164897918701</c:v>
                </c:pt>
                <c:pt idx="3044">
                  <c:v>1.5088431835174598</c:v>
                </c:pt>
                <c:pt idx="3045">
                  <c:v>1.5093749761581399</c:v>
                </c:pt>
                <c:pt idx="3046">
                  <c:v>1.51461577415466</c:v>
                </c:pt>
                <c:pt idx="3047">
                  <c:v>1.5107421875</c:v>
                </c:pt>
                <c:pt idx="3048">
                  <c:v>1.51416003704071</c:v>
                </c:pt>
                <c:pt idx="3049">
                  <c:v>1.5149195194244398</c:v>
                </c:pt>
                <c:pt idx="3050">
                  <c:v>1.5162107944488501</c:v>
                </c:pt>
                <c:pt idx="3051">
                  <c:v>1.5188692808151196</c:v>
                </c:pt>
                <c:pt idx="3052">
                  <c:v>1.5203883647918703</c:v>
                </c:pt>
                <c:pt idx="3053">
                  <c:v>1.5219833850860598</c:v>
                </c:pt>
                <c:pt idx="3054">
                  <c:v>1.5219833850860598</c:v>
                </c:pt>
                <c:pt idx="3055">
                  <c:v>1.5247937440872199</c:v>
                </c:pt>
                <c:pt idx="3056">
                  <c:v>1.5266926288604699</c:v>
                </c:pt>
                <c:pt idx="3057">
                  <c:v>1.5276800394058201</c:v>
                </c:pt>
                <c:pt idx="3058">
                  <c:v>1.5304903984069798</c:v>
                </c:pt>
                <c:pt idx="3059">
                  <c:v>1.5269204378128098</c:v>
                </c:pt>
                <c:pt idx="3060">
                  <c:v>1.5297307968139597</c:v>
                </c:pt>
                <c:pt idx="3061">
                  <c:v>1.5351995229721098</c:v>
                </c:pt>
                <c:pt idx="3062">
                  <c:v>1.5351995229721098</c:v>
                </c:pt>
                <c:pt idx="3063">
                  <c:v>1.54006063938141</c:v>
                </c:pt>
                <c:pt idx="3064">
                  <c:v>1.5386935472488399</c:v>
                </c:pt>
                <c:pt idx="3065">
                  <c:v>1.5393011569976798</c:v>
                </c:pt>
                <c:pt idx="3066">
                  <c:v>1.5417317152023295</c:v>
                </c:pt>
                <c:pt idx="3067">
                  <c:v>1.5424152612686202</c:v>
                </c:pt>
                <c:pt idx="3068">
                  <c:v>1.5417317152023295</c:v>
                </c:pt>
                <c:pt idx="3069">
                  <c:v>1.5447698831558199</c:v>
                </c:pt>
                <c:pt idx="3070">
                  <c:v>1.5430989265441899</c:v>
                </c:pt>
                <c:pt idx="3071">
                  <c:v>1.5474282503128096</c:v>
                </c:pt>
                <c:pt idx="3072">
                  <c:v>1.55031454563141</c:v>
                </c:pt>
                <c:pt idx="3073">
                  <c:v>1.5533528327941899</c:v>
                </c:pt>
                <c:pt idx="3074">
                  <c:v>1.55418837070465</c:v>
                </c:pt>
                <c:pt idx="3075">
                  <c:v>1.5507702827453598</c:v>
                </c:pt>
                <c:pt idx="3076">
                  <c:v>1.55342876911163</c:v>
                </c:pt>
                <c:pt idx="3077">
                  <c:v>1.5563910007476798</c:v>
                </c:pt>
                <c:pt idx="3078">
                  <c:v>1.5587456226348899</c:v>
                </c:pt>
                <c:pt idx="3079">
                  <c:v>1.55882143974304</c:v>
                </c:pt>
                <c:pt idx="3080">
                  <c:v>1.5590493679046598</c:v>
                </c:pt>
                <c:pt idx="3081">
                  <c:v>1.5601127147674601</c:v>
                </c:pt>
                <c:pt idx="3082">
                  <c:v>1.56125211715698</c:v>
                </c:pt>
                <c:pt idx="3083">
                  <c:v>1.56444227695465</c:v>
                </c:pt>
                <c:pt idx="3084">
                  <c:v>1.5648219585418699</c:v>
                </c:pt>
                <c:pt idx="3085">
                  <c:v>1.5677843093872099</c:v>
                </c:pt>
                <c:pt idx="3086">
                  <c:v>1.5679360628128098</c:v>
                </c:pt>
                <c:pt idx="3087">
                  <c:v>1.5677082538604696</c:v>
                </c:pt>
                <c:pt idx="3088">
                  <c:v>1.5696830749511701</c:v>
                </c:pt>
                <c:pt idx="3089">
                  <c:v>1.5712021589279199</c:v>
                </c:pt>
                <c:pt idx="3090">
                  <c:v>1.57203769683838</c:v>
                </c:pt>
                <c:pt idx="3091">
                  <c:v>1.5742404460907002</c:v>
                </c:pt>
                <c:pt idx="3092">
                  <c:v>1.5745441913604699</c:v>
                </c:pt>
                <c:pt idx="3093">
                  <c:v>1.5753036737441999</c:v>
                </c:pt>
                <c:pt idx="3094">
                  <c:v>1.57856976985931</c:v>
                </c:pt>
                <c:pt idx="3095">
                  <c:v>1.5777342319488499</c:v>
                </c:pt>
                <c:pt idx="3096">
                  <c:v>1.58274734020233</c:v>
                </c:pt>
                <c:pt idx="3097">
                  <c:v>1.57986104488373</c:v>
                </c:pt>
                <c:pt idx="3098">
                  <c:v>1.5817599296569802</c:v>
                </c:pt>
                <c:pt idx="3099">
                  <c:v>1.5860893726348899</c:v>
                </c:pt>
                <c:pt idx="3100">
                  <c:v>1.5857855081558201</c:v>
                </c:pt>
                <c:pt idx="3101">
                  <c:v>1.5855575799942003</c:v>
                </c:pt>
                <c:pt idx="3102">
                  <c:v>1.5882921218872104</c:v>
                </c:pt>
                <c:pt idx="3103">
                  <c:v>1.5875324010848999</c:v>
                </c:pt>
                <c:pt idx="3104">
                  <c:v>1.59178590774536</c:v>
                </c:pt>
                <c:pt idx="3105">
                  <c:v>1.5921657085418701</c:v>
                </c:pt>
                <c:pt idx="3106">
                  <c:v>1.5925455093383802</c:v>
                </c:pt>
                <c:pt idx="3107">
                  <c:v>1.5941405296325704</c:v>
                </c:pt>
                <c:pt idx="3108">
                  <c:v>1.5943684577941897</c:v>
                </c:pt>
                <c:pt idx="3109">
                  <c:v>1.5950520038604701</c:v>
                </c:pt>
                <c:pt idx="3110">
                  <c:v>1.5948241949081399</c:v>
                </c:pt>
                <c:pt idx="3111">
                  <c:v>1.6011283397674598</c:v>
                </c:pt>
                <c:pt idx="3112">
                  <c:v>1.5971027612686202</c:v>
                </c:pt>
                <c:pt idx="3113">
                  <c:v>1.6028753519058201</c:v>
                </c:pt>
                <c:pt idx="3114">
                  <c:v>1.6037868261337302</c:v>
                </c:pt>
                <c:pt idx="3115">
                  <c:v>1.60743260383606</c:v>
                </c:pt>
                <c:pt idx="3116">
                  <c:v>1.6070529222488403</c:v>
                </c:pt>
                <c:pt idx="3117">
                  <c:v>1.6077364683151198</c:v>
                </c:pt>
                <c:pt idx="3118">
                  <c:v>1.6081162691116302</c:v>
                </c:pt>
                <c:pt idx="3119">
                  <c:v>1.60690093040466</c:v>
                </c:pt>
                <c:pt idx="3120">
                  <c:v>1.61085069179535</c:v>
                </c:pt>
                <c:pt idx="3121">
                  <c:v>1.61161017417908</c:v>
                </c:pt>
                <c:pt idx="3122">
                  <c:v>1.6141926050186199</c:v>
                </c:pt>
                <c:pt idx="3123">
                  <c:v>1.6145725250244101</c:v>
                </c:pt>
                <c:pt idx="3124">
                  <c:v>1.61449646949768</c:v>
                </c:pt>
                <c:pt idx="3125">
                  <c:v>1.61518001556396</c:v>
                </c:pt>
                <c:pt idx="3126">
                  <c:v>1.61768651008606</c:v>
                </c:pt>
                <c:pt idx="3127">
                  <c:v>1.6208766698837302</c:v>
                </c:pt>
                <c:pt idx="3128">
                  <c:v>1.6212563514709499</c:v>
                </c:pt>
                <c:pt idx="3129">
                  <c:v>1.6221679449081403</c:v>
                </c:pt>
                <c:pt idx="3130">
                  <c:v>1.62528204917908</c:v>
                </c:pt>
                <c:pt idx="3131">
                  <c:v>1.6254339218139602</c:v>
                </c:pt>
                <c:pt idx="3132">
                  <c:v>1.6198892593383798</c:v>
                </c:pt>
                <c:pt idx="3133">
                  <c:v>1.6278644800186197</c:v>
                </c:pt>
                <c:pt idx="3134">
                  <c:v>1.6269530057907102</c:v>
                </c:pt>
                <c:pt idx="3135">
                  <c:v>1.6290798187255899</c:v>
                </c:pt>
                <c:pt idx="3136">
                  <c:v>1.62968742847443</c:v>
                </c:pt>
                <c:pt idx="3137">
                  <c:v>1.6313585042953502</c:v>
                </c:pt>
                <c:pt idx="3138">
                  <c:v>1.6331053972244296</c:v>
                </c:pt>
                <c:pt idx="3139">
                  <c:v>1.6341687440872201</c:v>
                </c:pt>
                <c:pt idx="3140">
                  <c:v>1.6349283456802399</c:v>
                </c:pt>
                <c:pt idx="3141">
                  <c:v>1.62968742847443</c:v>
                </c:pt>
                <c:pt idx="3142">
                  <c:v>1.63697910308838</c:v>
                </c:pt>
                <c:pt idx="3143">
                  <c:v>1.6388779878616302</c:v>
                </c:pt>
                <c:pt idx="3144">
                  <c:v>1.6355359554290798</c:v>
                </c:pt>
                <c:pt idx="3145">
                  <c:v>1.63963747024536</c:v>
                </c:pt>
                <c:pt idx="3146">
                  <c:v>1.64252376556396</c:v>
                </c:pt>
                <c:pt idx="3147">
                  <c:v>1.6465494632720901</c:v>
                </c:pt>
                <c:pt idx="3148">
                  <c:v>1.6465494632720901</c:v>
                </c:pt>
                <c:pt idx="3149">
                  <c:v>1.64503026008606</c:v>
                </c:pt>
                <c:pt idx="3150">
                  <c:v>1.64427077770233</c:v>
                </c:pt>
                <c:pt idx="3151">
                  <c:v>1.6248264312744098</c:v>
                </c:pt>
                <c:pt idx="3152">
                  <c:v>1.6141166687011701</c:v>
                </c:pt>
                <c:pt idx="3153">
                  <c:v>1.6258137226104699</c:v>
                </c:pt>
                <c:pt idx="3154">
                  <c:v>1.61844611167908</c:v>
                </c:pt>
                <c:pt idx="3155">
                  <c:v>1.6013562679290798</c:v>
                </c:pt>
                <c:pt idx="3156">
                  <c:v>1.5925455093383802</c:v>
                </c:pt>
                <c:pt idx="3157">
                  <c:v>1.58715260028839</c:v>
                </c:pt>
                <c:pt idx="3158">
                  <c:v>1.5936088562011699</c:v>
                </c:pt>
                <c:pt idx="3159">
                  <c:v>1.5955836772918699</c:v>
                </c:pt>
                <c:pt idx="3160">
                  <c:v>1.60325515270233</c:v>
                </c:pt>
                <c:pt idx="3161">
                  <c:v>1.5997612476348895</c:v>
                </c:pt>
                <c:pt idx="3162">
                  <c:v>1.59907758235931</c:v>
                </c:pt>
                <c:pt idx="3163">
                  <c:v>1.6002169847488403</c:v>
                </c:pt>
                <c:pt idx="3164">
                  <c:v>1.6019638776779197</c:v>
                </c:pt>
                <c:pt idx="3165">
                  <c:v>1.6043944358825699</c:v>
                </c:pt>
                <c:pt idx="3166">
                  <c:v>1.60249555110931</c:v>
                </c:pt>
                <c:pt idx="3167">
                  <c:v>1.6019638776779197</c:v>
                </c:pt>
                <c:pt idx="3168">
                  <c:v>1.5984699726104699</c:v>
                </c:pt>
                <c:pt idx="3169">
                  <c:v>1.6018879413604701</c:v>
                </c:pt>
                <c:pt idx="3170">
                  <c:v>1.59809029102325</c:v>
                </c:pt>
                <c:pt idx="3171">
                  <c:v>1.5939886569976798</c:v>
                </c:pt>
                <c:pt idx="3172">
                  <c:v>1.5956597328186</c:v>
                </c:pt>
                <c:pt idx="3173">
                  <c:v>1.5933809280395501</c:v>
                </c:pt>
                <c:pt idx="3174">
                  <c:v>1.5930012464523298</c:v>
                </c:pt>
                <c:pt idx="3175">
                  <c:v>1.5924694538116499</c:v>
                </c:pt>
                <c:pt idx="3176">
                  <c:v>1.59110236167908</c:v>
                </c:pt>
                <c:pt idx="3177">
                  <c:v>1.5902668237686202</c:v>
                </c:pt>
                <c:pt idx="3178">
                  <c:v>1.5901908874511699</c:v>
                </c:pt>
                <c:pt idx="3179">
                  <c:v>1.5856336355209397</c:v>
                </c:pt>
                <c:pt idx="3180">
                  <c:v>1.58715260028839</c:v>
                </c:pt>
                <c:pt idx="3181">
                  <c:v>1.5860133171081499</c:v>
                </c:pt>
                <c:pt idx="3182">
                  <c:v>1.5828992128372197</c:v>
                </c:pt>
                <c:pt idx="3183">
                  <c:v>1.5845702886581399</c:v>
                </c:pt>
                <c:pt idx="3184">
                  <c:v>1.5806965827941897</c:v>
                </c:pt>
                <c:pt idx="3185">
                  <c:v>1.5825195312500002</c:v>
                </c:pt>
                <c:pt idx="3186">
                  <c:v>1.5807725191116302</c:v>
                </c:pt>
                <c:pt idx="3187">
                  <c:v>1.5797091722488399</c:v>
                </c:pt>
                <c:pt idx="3188">
                  <c:v>1.5791774988174399</c:v>
                </c:pt>
                <c:pt idx="3189">
                  <c:v>1.5784938335418701</c:v>
                </c:pt>
                <c:pt idx="3190">
                  <c:v>1.5779621601104699</c:v>
                </c:pt>
                <c:pt idx="3191">
                  <c:v>1.5759114027023298</c:v>
                </c:pt>
                <c:pt idx="3192">
                  <c:v>1.5749239921569798</c:v>
                </c:pt>
                <c:pt idx="3193">
                  <c:v>1.57735455036163</c:v>
                </c:pt>
                <c:pt idx="3194">
                  <c:v>1.5745441913604699</c:v>
                </c:pt>
                <c:pt idx="3195">
                  <c:v>1.5731769800186199</c:v>
                </c:pt>
                <c:pt idx="3196">
                  <c:v>1.57249343395233</c:v>
                </c:pt>
                <c:pt idx="3197">
                  <c:v>1.57249343395233</c:v>
                </c:pt>
                <c:pt idx="3198">
                  <c:v>1.5712021589279199</c:v>
                </c:pt>
                <c:pt idx="3199">
                  <c:v>1.5708223581314098</c:v>
                </c:pt>
                <c:pt idx="3200">
                  <c:v>1.5686956644058201</c:v>
                </c:pt>
                <c:pt idx="3201">
                  <c:v>1.5697591304779099</c:v>
                </c:pt>
                <c:pt idx="3202">
                  <c:v>1.5662651062011701</c:v>
                </c:pt>
                <c:pt idx="3203">
                  <c:v>1.5665689706802401</c:v>
                </c:pt>
                <c:pt idx="3204">
                  <c:v>1.56664490699768</c:v>
                </c:pt>
                <c:pt idx="3205">
                  <c:v>1.56641709804535</c:v>
                </c:pt>
                <c:pt idx="3206">
                  <c:v>1.5647460222244298</c:v>
                </c:pt>
                <c:pt idx="3207">
                  <c:v>1.56565749645233</c:v>
                </c:pt>
                <c:pt idx="3208">
                  <c:v>1.56368267536163</c:v>
                </c:pt>
                <c:pt idx="3209">
                  <c:v>1.5636067390441897</c:v>
                </c:pt>
                <c:pt idx="3210">
                  <c:v>1.56246745586395</c:v>
                </c:pt>
                <c:pt idx="3211">
                  <c:v>1.5625432729721098</c:v>
                </c:pt>
                <c:pt idx="3212">
                  <c:v>1.56026470661163</c:v>
                </c:pt>
                <c:pt idx="3213">
                  <c:v>1.5614039897918701</c:v>
                </c:pt>
                <c:pt idx="3214">
                  <c:v>1.56026470661163</c:v>
                </c:pt>
                <c:pt idx="3215">
                  <c:v>1.55958116054535</c:v>
                </c:pt>
                <c:pt idx="3216">
                  <c:v>1.55980896949768</c:v>
                </c:pt>
                <c:pt idx="3217">
                  <c:v>1.5578341484069798</c:v>
                </c:pt>
                <c:pt idx="3218">
                  <c:v>1.5571506023407</c:v>
                </c:pt>
                <c:pt idx="3219">
                  <c:v>1.5587456226348899</c:v>
                </c:pt>
                <c:pt idx="3220">
                  <c:v>1.5582139492034901</c:v>
                </c:pt>
                <c:pt idx="3221">
                  <c:v>1.55684673786163</c:v>
                </c:pt>
                <c:pt idx="3222">
                  <c:v>1.55669486522675</c:v>
                </c:pt>
                <c:pt idx="3223">
                  <c:v>1.5563910007476798</c:v>
                </c:pt>
                <c:pt idx="3224">
                  <c:v>1.5565428733825701</c:v>
                </c:pt>
                <c:pt idx="3225">
                  <c:v>1.5560111999511701</c:v>
                </c:pt>
                <c:pt idx="3226">
                  <c:v>1.5546441078186</c:v>
                </c:pt>
                <c:pt idx="3227">
                  <c:v>1.5542643070220896</c:v>
                </c:pt>
                <c:pt idx="3228">
                  <c:v>1.55418837070465</c:v>
                </c:pt>
                <c:pt idx="3229">
                  <c:v>1.5523653030395499</c:v>
                </c:pt>
                <c:pt idx="3230">
                  <c:v>1.5519095659255999</c:v>
                </c:pt>
                <c:pt idx="3231">
                  <c:v>1.55297303199768</c:v>
                </c:pt>
                <c:pt idx="3232">
                  <c:v>1.5522135496139502</c:v>
                </c:pt>
                <c:pt idx="3233">
                  <c:v>1.5510741472244296</c:v>
                </c:pt>
                <c:pt idx="3234">
                  <c:v>1.5513780117034899</c:v>
                </c:pt>
                <c:pt idx="3235">
                  <c:v>1.5521374940872201</c:v>
                </c:pt>
                <c:pt idx="3236">
                  <c:v>1.55008673667908</c:v>
                </c:pt>
                <c:pt idx="3237">
                  <c:v>1.54955506324768</c:v>
                </c:pt>
                <c:pt idx="3238">
                  <c:v>1.55008673667908</c:v>
                </c:pt>
                <c:pt idx="3239">
                  <c:v>1.5491752624511699</c:v>
                </c:pt>
                <c:pt idx="3240">
                  <c:v>1.5489474534988401</c:v>
                </c:pt>
                <c:pt idx="3241">
                  <c:v>1.5487195253372201</c:v>
                </c:pt>
                <c:pt idx="3242">
                  <c:v>1.5472764968872099</c:v>
                </c:pt>
                <c:pt idx="3243">
                  <c:v>1.5481878519058203</c:v>
                </c:pt>
                <c:pt idx="3244">
                  <c:v>1.5468966960906998</c:v>
                </c:pt>
                <c:pt idx="3245">
                  <c:v>1.5469725131988501</c:v>
                </c:pt>
                <c:pt idx="3246">
                  <c:v>1.5476561784744298</c:v>
                </c:pt>
                <c:pt idx="3247">
                  <c:v>1.5479600429534897</c:v>
                </c:pt>
                <c:pt idx="3248">
                  <c:v>1.5450737476348897</c:v>
                </c:pt>
                <c:pt idx="3249">
                  <c:v>1.5462130308151201</c:v>
                </c:pt>
                <c:pt idx="3250">
                  <c:v>1.54682075977325</c:v>
                </c:pt>
                <c:pt idx="3251">
                  <c:v>1.54682075977325</c:v>
                </c:pt>
                <c:pt idx="3252">
                  <c:v>1.5443902015686</c:v>
                </c:pt>
                <c:pt idx="3253">
                  <c:v>1.5449217557907098</c:v>
                </c:pt>
                <c:pt idx="3254">
                  <c:v>1.5477321147918701</c:v>
                </c:pt>
                <c:pt idx="3255">
                  <c:v>1.5457572937011699</c:v>
                </c:pt>
                <c:pt idx="3256">
                  <c:v>1.5439344644546498</c:v>
                </c:pt>
                <c:pt idx="3257">
                  <c:v>1.5440104007720901</c:v>
                </c:pt>
                <c:pt idx="3258">
                  <c:v>1.5445419549942001</c:v>
                </c:pt>
                <c:pt idx="3259">
                  <c:v>1.54340267181396</c:v>
                </c:pt>
                <c:pt idx="3260">
                  <c:v>1.5442382097244298</c:v>
                </c:pt>
                <c:pt idx="3261">
                  <c:v>1.54416227340698</c:v>
                </c:pt>
                <c:pt idx="3262">
                  <c:v>1.5430989265441899</c:v>
                </c:pt>
                <c:pt idx="3263">
                  <c:v>1.5437824726104699</c:v>
                </c:pt>
                <c:pt idx="3264">
                  <c:v>1.5436304807662999</c:v>
                </c:pt>
                <c:pt idx="3265">
                  <c:v>1.5453015565872199</c:v>
                </c:pt>
                <c:pt idx="3266">
                  <c:v>1.5440104007720901</c:v>
                </c:pt>
                <c:pt idx="3267">
                  <c:v>1.5440104007720901</c:v>
                </c:pt>
                <c:pt idx="3268">
                  <c:v>1.54317486286163</c:v>
                </c:pt>
                <c:pt idx="3269">
                  <c:v>1.5428709983825699</c:v>
                </c:pt>
                <c:pt idx="3270">
                  <c:v>1.5435546636581399</c:v>
                </c:pt>
                <c:pt idx="3271">
                  <c:v>1.5437824726104699</c:v>
                </c:pt>
                <c:pt idx="3272">
                  <c:v>1.5428709983825699</c:v>
                </c:pt>
                <c:pt idx="3273">
                  <c:v>1.5411999225616499</c:v>
                </c:pt>
                <c:pt idx="3274">
                  <c:v>1.54302299022675</c:v>
                </c:pt>
                <c:pt idx="3275">
                  <c:v>1.5417317152023295</c:v>
                </c:pt>
                <c:pt idx="3276">
                  <c:v>1.5396809577941897</c:v>
                </c:pt>
                <c:pt idx="3277">
                  <c:v>1.5426431894302401</c:v>
                </c:pt>
                <c:pt idx="3278">
                  <c:v>1.5428709983825699</c:v>
                </c:pt>
                <c:pt idx="3279">
                  <c:v>1.54317486286163</c:v>
                </c:pt>
                <c:pt idx="3280">
                  <c:v>1.5430989265441899</c:v>
                </c:pt>
                <c:pt idx="3281">
                  <c:v>1.5435546636581399</c:v>
                </c:pt>
                <c:pt idx="3282">
                  <c:v>1.5436304807662999</c:v>
                </c:pt>
                <c:pt idx="3283">
                  <c:v>1.5443902015686</c:v>
                </c:pt>
                <c:pt idx="3284">
                  <c:v>1.5442382097244298</c:v>
                </c:pt>
                <c:pt idx="3285">
                  <c:v>1.5437824726104699</c:v>
                </c:pt>
                <c:pt idx="3286">
                  <c:v>1.5462889671325701</c:v>
                </c:pt>
                <c:pt idx="3287">
                  <c:v>1.5458332300186197</c:v>
                </c:pt>
                <c:pt idx="3288">
                  <c:v>1.5507702827453598</c:v>
                </c:pt>
                <c:pt idx="3289">
                  <c:v>1.5475802421569798</c:v>
                </c:pt>
                <c:pt idx="3290">
                  <c:v>1.5475802421569798</c:v>
                </c:pt>
                <c:pt idx="3291">
                  <c:v>1.5500108003616302</c:v>
                </c:pt>
                <c:pt idx="3292">
                  <c:v>1.55031454563141</c:v>
                </c:pt>
                <c:pt idx="3293">
                  <c:v>1.5533528327941899</c:v>
                </c:pt>
                <c:pt idx="3294">
                  <c:v>1.5521374940872201</c:v>
                </c:pt>
                <c:pt idx="3295">
                  <c:v>1.5517578125</c:v>
                </c:pt>
                <c:pt idx="3296">
                  <c:v>1.5523653030395499</c:v>
                </c:pt>
                <c:pt idx="3297">
                  <c:v>1.5544161796569802</c:v>
                </c:pt>
                <c:pt idx="3298">
                  <c:v>1.55198562145233</c:v>
                </c:pt>
                <c:pt idx="3299">
                  <c:v>1.5552515983581499</c:v>
                </c:pt>
                <c:pt idx="3300">
                  <c:v>1.5544161796569802</c:v>
                </c:pt>
                <c:pt idx="3301">
                  <c:v>1.5552515983581499</c:v>
                </c:pt>
                <c:pt idx="3302">
                  <c:v>1.5555554628372201</c:v>
                </c:pt>
                <c:pt idx="3303">
                  <c:v>1.5572264194488499</c:v>
                </c:pt>
                <c:pt idx="3304">
                  <c:v>1.5552515983581499</c:v>
                </c:pt>
                <c:pt idx="3305">
                  <c:v>1.5590493679046598</c:v>
                </c:pt>
                <c:pt idx="3306">
                  <c:v>1.5548719167709399</c:v>
                </c:pt>
                <c:pt idx="3307">
                  <c:v>1.5586696863174396</c:v>
                </c:pt>
                <c:pt idx="3308">
                  <c:v>1.56125211715698</c:v>
                </c:pt>
                <c:pt idx="3309">
                  <c:v>1.5594291687011699</c:v>
                </c:pt>
                <c:pt idx="3310">
                  <c:v>1.5629990100860598</c:v>
                </c:pt>
                <c:pt idx="3311">
                  <c:v>1.5594291687011699</c:v>
                </c:pt>
                <c:pt idx="3312">
                  <c:v>1.5617837905883798</c:v>
                </c:pt>
                <c:pt idx="3313">
                  <c:v>1.55980896949768</c:v>
                </c:pt>
                <c:pt idx="3314">
                  <c:v>1.5637586116790798</c:v>
                </c:pt>
                <c:pt idx="3315">
                  <c:v>1.5629990100860598</c:v>
                </c:pt>
                <c:pt idx="3316">
                  <c:v>1.5640624761581401</c:v>
                </c:pt>
                <c:pt idx="3317">
                  <c:v>1.5648219585418699</c:v>
                </c:pt>
                <c:pt idx="3318">
                  <c:v>1.5655815601348899</c:v>
                </c:pt>
                <c:pt idx="3319">
                  <c:v>1.5663410425186199</c:v>
                </c:pt>
                <c:pt idx="3320">
                  <c:v>1.56641709804535</c:v>
                </c:pt>
                <c:pt idx="3321">
                  <c:v>1.56732857227325</c:v>
                </c:pt>
                <c:pt idx="3322">
                  <c:v>1.5667208433151198</c:v>
                </c:pt>
                <c:pt idx="3323">
                  <c:v>1.5724173784256001</c:v>
                </c:pt>
                <c:pt idx="3324">
                  <c:v>1.5724173784256001</c:v>
                </c:pt>
                <c:pt idx="3325">
                  <c:v>1.5701388120651198</c:v>
                </c:pt>
                <c:pt idx="3326">
                  <c:v>1.5713541507720898</c:v>
                </c:pt>
                <c:pt idx="3327">
                  <c:v>1.5718858242034901</c:v>
                </c:pt>
                <c:pt idx="3328">
                  <c:v>1.5727213621139498</c:v>
                </c:pt>
                <c:pt idx="3329">
                  <c:v>1.56983506679535</c:v>
                </c:pt>
                <c:pt idx="3330">
                  <c:v>1.5746961832046498</c:v>
                </c:pt>
                <c:pt idx="3331">
                  <c:v>1.57302510738373</c:v>
                </c:pt>
                <c:pt idx="3332">
                  <c:v>1.5738606452941895</c:v>
                </c:pt>
                <c:pt idx="3333">
                  <c:v>1.5742404460907002</c:v>
                </c:pt>
                <c:pt idx="3334">
                  <c:v>1.5723414421081499</c:v>
                </c:pt>
                <c:pt idx="3335">
                  <c:v>1.57545566558838</c:v>
                </c:pt>
                <c:pt idx="3336">
                  <c:v>1.5765949487686199</c:v>
                </c:pt>
                <c:pt idx="3337">
                  <c:v>1.5769747495651198</c:v>
                </c:pt>
                <c:pt idx="3338">
                  <c:v>1.5768228769302401</c:v>
                </c:pt>
                <c:pt idx="3339">
                  <c:v>1.5792534351348899</c:v>
                </c:pt>
                <c:pt idx="3340">
                  <c:v>1.5793292522430395</c:v>
                </c:pt>
                <c:pt idx="3341">
                  <c:v>1.57856976985931</c:v>
                </c:pt>
                <c:pt idx="3342">
                  <c:v>1.5800889730453502</c:v>
                </c:pt>
                <c:pt idx="3343">
                  <c:v>1.5800129175186202</c:v>
                </c:pt>
                <c:pt idx="3344">
                  <c:v>1.5823675394058203</c:v>
                </c:pt>
                <c:pt idx="3345">
                  <c:v>1.5822155475616502</c:v>
                </c:pt>
                <c:pt idx="3346">
                  <c:v>1.5825953483581499</c:v>
                </c:pt>
                <c:pt idx="3347">
                  <c:v>1.58031678199768</c:v>
                </c:pt>
                <c:pt idx="3348">
                  <c:v>1.5803927183151198</c:v>
                </c:pt>
                <c:pt idx="3349">
                  <c:v>1.5800129175186202</c:v>
                </c:pt>
                <c:pt idx="3350">
                  <c:v>1.58403861522675</c:v>
                </c:pt>
                <c:pt idx="3351">
                  <c:v>1.5864690542221098</c:v>
                </c:pt>
                <c:pt idx="3352">
                  <c:v>1.5863171815872203</c:v>
                </c:pt>
                <c:pt idx="3353">
                  <c:v>1.58593738079071</c:v>
                </c:pt>
                <c:pt idx="3354">
                  <c:v>1.58912754058838</c:v>
                </c:pt>
                <c:pt idx="3355">
                  <c:v>1.58495008945465</c:v>
                </c:pt>
                <c:pt idx="3356">
                  <c:v>1.5879123210907002</c:v>
                </c:pt>
                <c:pt idx="3357">
                  <c:v>1.5857855081558201</c:v>
                </c:pt>
                <c:pt idx="3358">
                  <c:v>1.5886718034744298</c:v>
                </c:pt>
                <c:pt idx="3359">
                  <c:v>1.5864690542221098</c:v>
                </c:pt>
                <c:pt idx="3360">
                  <c:v>1.5895073413848899</c:v>
                </c:pt>
                <c:pt idx="3361">
                  <c:v>1.58958315849304</c:v>
                </c:pt>
                <c:pt idx="3362">
                  <c:v>1.5888236761093097</c:v>
                </c:pt>
                <c:pt idx="3363">
                  <c:v>1.5886718034744298</c:v>
                </c:pt>
                <c:pt idx="3364">
                  <c:v>1.5921657085418701</c:v>
                </c:pt>
                <c:pt idx="3365">
                  <c:v>1.5920897722244298</c:v>
                </c:pt>
                <c:pt idx="3366">
                  <c:v>1.5962672233581501</c:v>
                </c:pt>
                <c:pt idx="3367">
                  <c:v>1.5958875417709402</c:v>
                </c:pt>
                <c:pt idx="3368">
                  <c:v>1.5916340351104696</c:v>
                </c:pt>
                <c:pt idx="3369">
                  <c:v>1.5952039957046498</c:v>
                </c:pt>
                <c:pt idx="3370">
                  <c:v>1.59322917461395</c:v>
                </c:pt>
                <c:pt idx="3371">
                  <c:v>1.5956597328186</c:v>
                </c:pt>
                <c:pt idx="3372">
                  <c:v>1.5942925214767505</c:v>
                </c:pt>
                <c:pt idx="3373">
                  <c:v>1.59695076942444</c:v>
                </c:pt>
                <c:pt idx="3374">
                  <c:v>1.5962672233581501</c:v>
                </c:pt>
                <c:pt idx="3375">
                  <c:v>1.5966470241546602</c:v>
                </c:pt>
                <c:pt idx="3376">
                  <c:v>1.5973306894302399</c:v>
                </c:pt>
                <c:pt idx="3377">
                  <c:v>1.5974825620651201</c:v>
                </c:pt>
                <c:pt idx="3378">
                  <c:v>1.5986977815628101</c:v>
                </c:pt>
                <c:pt idx="3379">
                  <c:v>1.5989257097244298</c:v>
                </c:pt>
                <c:pt idx="3380">
                  <c:v>1.59907758235931</c:v>
                </c:pt>
                <c:pt idx="3381">
                  <c:v>1.6017360687255899</c:v>
                </c:pt>
                <c:pt idx="3382">
                  <c:v>1.5893553495407102</c:v>
                </c:pt>
                <c:pt idx="3383">
                  <c:v>1.5888236761093097</c:v>
                </c:pt>
                <c:pt idx="3384">
                  <c:v>1.5831270217895501</c:v>
                </c:pt>
                <c:pt idx="3385">
                  <c:v>1.5749999284744298</c:v>
                </c:pt>
                <c:pt idx="3386">
                  <c:v>1.5694552659988401</c:v>
                </c:pt>
                <c:pt idx="3387">
                  <c:v>1.5544921159744298</c:v>
                </c:pt>
                <c:pt idx="3388">
                  <c:v>1.55008673667908</c:v>
                </c:pt>
                <c:pt idx="3389">
                  <c:v>1.5449217557907098</c:v>
                </c:pt>
                <c:pt idx="3390">
                  <c:v>1.5408202409744296</c:v>
                </c:pt>
                <c:pt idx="3391">
                  <c:v>1.54416227340698</c:v>
                </c:pt>
                <c:pt idx="3392">
                  <c:v>1.5462130308151201</c:v>
                </c:pt>
                <c:pt idx="3393">
                  <c:v>1.54317486286163</c:v>
                </c:pt>
                <c:pt idx="3394">
                  <c:v>1.5402126312255902</c:v>
                </c:pt>
                <c:pt idx="3395">
                  <c:v>1.5413519144058201</c:v>
                </c:pt>
                <c:pt idx="3396">
                  <c:v>1.5394531488418601</c:v>
                </c:pt>
                <c:pt idx="3397">
                  <c:v>1.53975689411163</c:v>
                </c:pt>
                <c:pt idx="3398">
                  <c:v>1.5392252206802399</c:v>
                </c:pt>
                <c:pt idx="3399">
                  <c:v>1.5394531488418601</c:v>
                </c:pt>
                <c:pt idx="3400">
                  <c:v>1.5398328304290798</c:v>
                </c:pt>
                <c:pt idx="3401">
                  <c:v>1.5411241054534897</c:v>
                </c:pt>
                <c:pt idx="3402">
                  <c:v>1.5393770933151198</c:v>
                </c:pt>
                <c:pt idx="3403">
                  <c:v>1.5393770933151198</c:v>
                </c:pt>
                <c:pt idx="3404">
                  <c:v>1.5389974117279099</c:v>
                </c:pt>
                <c:pt idx="3405">
                  <c:v>1.5371743440628098</c:v>
                </c:pt>
                <c:pt idx="3406">
                  <c:v>1.5377061367034899</c:v>
                </c:pt>
                <c:pt idx="3407">
                  <c:v>1.53444004058838</c:v>
                </c:pt>
                <c:pt idx="3408">
                  <c:v>1.5371743440628098</c:v>
                </c:pt>
                <c:pt idx="3409">
                  <c:v>1.5374782085418699</c:v>
                </c:pt>
                <c:pt idx="3410">
                  <c:v>1.53785800933838</c:v>
                </c:pt>
                <c:pt idx="3411">
                  <c:v>1.5374782085418699</c:v>
                </c:pt>
                <c:pt idx="3412">
                  <c:v>1.53785800933838</c:v>
                </c:pt>
                <c:pt idx="3413">
                  <c:v>1.5411241054534897</c:v>
                </c:pt>
                <c:pt idx="3414">
                  <c:v>1.5434787273407</c:v>
                </c:pt>
                <c:pt idx="3415">
                  <c:v>1.5434787273407</c:v>
                </c:pt>
                <c:pt idx="3416">
                  <c:v>1.5457572937011699</c:v>
                </c:pt>
                <c:pt idx="3417">
                  <c:v>1.54613709449768</c:v>
                </c:pt>
                <c:pt idx="3418">
                  <c:v>1.5466687679290798</c:v>
                </c:pt>
                <c:pt idx="3419">
                  <c:v>1.5475802421569798</c:v>
                </c:pt>
                <c:pt idx="3420">
                  <c:v>1.5491752624511699</c:v>
                </c:pt>
                <c:pt idx="3421">
                  <c:v>1.5506184101104699</c:v>
                </c:pt>
                <c:pt idx="3422">
                  <c:v>1.5489474534988401</c:v>
                </c:pt>
                <c:pt idx="3423">
                  <c:v>1.55494785308838</c:v>
                </c:pt>
                <c:pt idx="3424">
                  <c:v>1.5540363788604699</c:v>
                </c:pt>
                <c:pt idx="3425">
                  <c:v>1.5550237894058199</c:v>
                </c:pt>
                <c:pt idx="3426">
                  <c:v>1.5556313991546595</c:v>
                </c:pt>
                <c:pt idx="3427">
                  <c:v>1.5542643070220896</c:v>
                </c:pt>
                <c:pt idx="3428">
                  <c:v>1.5573024749755902</c:v>
                </c:pt>
                <c:pt idx="3429">
                  <c:v>1.56056845188141</c:v>
                </c:pt>
                <c:pt idx="3430">
                  <c:v>1.5603406429290798</c:v>
                </c:pt>
                <c:pt idx="3431">
                  <c:v>1.5617077350616499</c:v>
                </c:pt>
                <c:pt idx="3432">
                  <c:v>1.5607204437255899</c:v>
                </c:pt>
                <c:pt idx="3433">
                  <c:v>1.56246745586395</c:v>
                </c:pt>
                <c:pt idx="3434">
                  <c:v>1.5640624761581401</c:v>
                </c:pt>
                <c:pt idx="3435">
                  <c:v>1.5680880546569802</c:v>
                </c:pt>
                <c:pt idx="3436">
                  <c:v>1.5679360628128098</c:v>
                </c:pt>
                <c:pt idx="3437">
                  <c:v>1.5655055046081501</c:v>
                </c:pt>
                <c:pt idx="3438">
                  <c:v>1.5685437917709399</c:v>
                </c:pt>
                <c:pt idx="3439">
                  <c:v>1.5681639909744298</c:v>
                </c:pt>
                <c:pt idx="3440">
                  <c:v>1.5699869394302401</c:v>
                </c:pt>
                <c:pt idx="3441">
                  <c:v>1.5726453065872201</c:v>
                </c:pt>
                <c:pt idx="3442">
                  <c:v>1.5726453065872201</c:v>
                </c:pt>
                <c:pt idx="3443">
                  <c:v>1.57378470897675</c:v>
                </c:pt>
                <c:pt idx="3444">
                  <c:v>1.5753036737441999</c:v>
                </c:pt>
                <c:pt idx="3445">
                  <c:v>1.5758354663848899</c:v>
                </c:pt>
                <c:pt idx="3446">
                  <c:v>1.57621514797211</c:v>
                </c:pt>
                <c:pt idx="3447">
                  <c:v>1.5781899690628103</c:v>
                </c:pt>
                <c:pt idx="3448">
                  <c:v>1.57856976985931</c:v>
                </c:pt>
                <c:pt idx="3449">
                  <c:v>1.5830510854721098</c:v>
                </c:pt>
                <c:pt idx="3450">
                  <c:v>1.5817599296569802</c:v>
                </c:pt>
                <c:pt idx="3451">
                  <c:v>1.5825195312500002</c:v>
                </c:pt>
                <c:pt idx="3452">
                  <c:v>1.5804687738418601</c:v>
                </c:pt>
                <c:pt idx="3453">
                  <c:v>1.58525383472443</c:v>
                </c:pt>
                <c:pt idx="3454">
                  <c:v>1.5837347507476796</c:v>
                </c:pt>
                <c:pt idx="3455">
                  <c:v>1.5864690542221098</c:v>
                </c:pt>
                <c:pt idx="3456">
                  <c:v>1.5845702886581399</c:v>
                </c:pt>
                <c:pt idx="3457">
                  <c:v>1.58616530895233</c:v>
                </c:pt>
                <c:pt idx="3458">
                  <c:v>1.58783638477325</c:v>
                </c:pt>
                <c:pt idx="3459">
                  <c:v>1.5870767831802399</c:v>
                </c:pt>
                <c:pt idx="3460">
                  <c:v>1.5894314050674396</c:v>
                </c:pt>
                <c:pt idx="3461">
                  <c:v>1.5914821624755902</c:v>
                </c:pt>
                <c:pt idx="3462">
                  <c:v>1.5909504890441899</c:v>
                </c:pt>
                <c:pt idx="3463">
                  <c:v>1.5908744335174598</c:v>
                </c:pt>
                <c:pt idx="3464">
                  <c:v>1.5920897722244298</c:v>
                </c:pt>
                <c:pt idx="3465">
                  <c:v>1.59543180465698</c:v>
                </c:pt>
                <c:pt idx="3466">
                  <c:v>1.59444439411163</c:v>
                </c:pt>
                <c:pt idx="3467">
                  <c:v>1.5943684577941897</c:v>
                </c:pt>
                <c:pt idx="3468">
                  <c:v>1.59771049022675</c:v>
                </c:pt>
                <c:pt idx="3469">
                  <c:v>1.5989257097244298</c:v>
                </c:pt>
                <c:pt idx="3470">
                  <c:v>1.59884977340698</c:v>
                </c:pt>
                <c:pt idx="3471">
                  <c:v>1.5996092557907098</c:v>
                </c:pt>
                <c:pt idx="3472">
                  <c:v>1.5997612476348895</c:v>
                </c:pt>
                <c:pt idx="3473">
                  <c:v>1.6011283397674598</c:v>
                </c:pt>
                <c:pt idx="3474">
                  <c:v>1.6017360687255899</c:v>
                </c:pt>
                <c:pt idx="3475">
                  <c:v>1.60249555110931</c:v>
                </c:pt>
                <c:pt idx="3476">
                  <c:v>1.6031790971755997</c:v>
                </c:pt>
                <c:pt idx="3477">
                  <c:v>1.60492610931396</c:v>
                </c:pt>
                <c:pt idx="3478">
                  <c:v>1.6060653924941999</c:v>
                </c:pt>
                <c:pt idx="3479">
                  <c:v>1.6062173843383802</c:v>
                </c:pt>
                <c:pt idx="3480">
                  <c:v>1.6072046756744396</c:v>
                </c:pt>
                <c:pt idx="3481">
                  <c:v>1.6092555522918701</c:v>
                </c:pt>
                <c:pt idx="3482">
                  <c:v>1.6096353530883798</c:v>
                </c:pt>
                <c:pt idx="3483">
                  <c:v>1.6106986999511699</c:v>
                </c:pt>
                <c:pt idx="3484">
                  <c:v>1.6106986999511699</c:v>
                </c:pt>
                <c:pt idx="3485">
                  <c:v>1.6122177839279201</c:v>
                </c:pt>
                <c:pt idx="3486">
                  <c:v>1.6123697757720898</c:v>
                </c:pt>
                <c:pt idx="3487">
                  <c:v>1.6135090589523298</c:v>
                </c:pt>
                <c:pt idx="3488">
                  <c:v>1.6148003339767503</c:v>
                </c:pt>
                <c:pt idx="3489">
                  <c:v>1.6179903745651198</c:v>
                </c:pt>
                <c:pt idx="3490">
                  <c:v>1.6163953542709399</c:v>
                </c:pt>
                <c:pt idx="3491">
                  <c:v>1.61844611167908</c:v>
                </c:pt>
                <c:pt idx="3492">
                  <c:v>1.6189777851104699</c:v>
                </c:pt>
                <c:pt idx="3493">
                  <c:v>1.6187498569488501</c:v>
                </c:pt>
                <c:pt idx="3494">
                  <c:v>1.6198892593383798</c:v>
                </c:pt>
                <c:pt idx="3495">
                  <c:v>1.6232311725616499</c:v>
                </c:pt>
                <c:pt idx="3496">
                  <c:v>1.6220159530639602</c:v>
                </c:pt>
                <c:pt idx="3497">
                  <c:v>1.6233831644058203</c:v>
                </c:pt>
                <c:pt idx="3498">
                  <c:v>1.62300336360931</c:v>
                </c:pt>
                <c:pt idx="3499">
                  <c:v>1.6239908933639498</c:v>
                </c:pt>
                <c:pt idx="3500">
                  <c:v>1.62528204917908</c:v>
                </c:pt>
                <c:pt idx="3501">
                  <c:v>1.6258137226104699</c:v>
                </c:pt>
                <c:pt idx="3502">
                  <c:v>1.62528204917908</c:v>
                </c:pt>
                <c:pt idx="3503">
                  <c:v>1.6289279460907002</c:v>
                </c:pt>
                <c:pt idx="3504">
                  <c:v>1.6284722089767503</c:v>
                </c:pt>
                <c:pt idx="3505">
                  <c:v>1.6299912929534894</c:v>
                </c:pt>
                <c:pt idx="3506">
                  <c:v>1.6309787034988401</c:v>
                </c:pt>
                <c:pt idx="3507">
                  <c:v>1.62968742847443</c:v>
                </c:pt>
                <c:pt idx="3508">
                  <c:v>1.6332572698593102</c:v>
                </c:pt>
                <c:pt idx="3509">
                  <c:v>1.6345485448837305</c:v>
                </c:pt>
                <c:pt idx="3510">
                  <c:v>1.6356878280639602</c:v>
                </c:pt>
                <c:pt idx="3511">
                  <c:v>1.6331053972244296</c:v>
                </c:pt>
                <c:pt idx="3512">
                  <c:v>1.6343206167221098</c:v>
                </c:pt>
                <c:pt idx="3513">
                  <c:v>1.6358398199081399</c:v>
                </c:pt>
                <c:pt idx="3514">
                  <c:v>1.6366753578186</c:v>
                </c:pt>
                <c:pt idx="3515">
                  <c:v>1.6376626491546598</c:v>
                </c:pt>
                <c:pt idx="3516">
                  <c:v>1.6383463144302401</c:v>
                </c:pt>
                <c:pt idx="3517">
                  <c:v>1.6389539241790803</c:v>
                </c:pt>
                <c:pt idx="3518">
                  <c:v>1.6411566734314</c:v>
                </c:pt>
                <c:pt idx="3519">
                  <c:v>1.6410806179046598</c:v>
                </c:pt>
                <c:pt idx="3520">
                  <c:v>1.6422200202941899</c:v>
                </c:pt>
                <c:pt idx="3521">
                  <c:v>1.6422200202941899</c:v>
                </c:pt>
                <c:pt idx="3522">
                  <c:v>1.6398653984069798</c:v>
                </c:pt>
                <c:pt idx="3523">
                  <c:v>1.6337890625</c:v>
                </c:pt>
                <c:pt idx="3524">
                  <c:v>1.6258137226104699</c:v>
                </c:pt>
                <c:pt idx="3525">
                  <c:v>1.6186740398407002</c:v>
                </c:pt>
                <c:pt idx="3526">
                  <c:v>1.61107850074768</c:v>
                </c:pt>
                <c:pt idx="3527">
                  <c:v>1.6024196147918701</c:v>
                </c:pt>
                <c:pt idx="3528">
                  <c:v>1.5947482585907</c:v>
                </c:pt>
                <c:pt idx="3529">
                  <c:v>1.5890516042709399</c:v>
                </c:pt>
                <c:pt idx="3530">
                  <c:v>1.5857855081558201</c:v>
                </c:pt>
                <c:pt idx="3531">
                  <c:v>1.58525383472443</c:v>
                </c:pt>
                <c:pt idx="3532">
                  <c:v>1.5907226800918599</c:v>
                </c:pt>
                <c:pt idx="3533">
                  <c:v>1.5970268249511701</c:v>
                </c:pt>
                <c:pt idx="3534">
                  <c:v>1.5971786975860598</c:v>
                </c:pt>
                <c:pt idx="3535">
                  <c:v>1.59740650653839</c:v>
                </c:pt>
                <c:pt idx="3536">
                  <c:v>1.5964192152023298</c:v>
                </c:pt>
                <c:pt idx="3537">
                  <c:v>1.5999890565872199</c:v>
                </c:pt>
                <c:pt idx="3538">
                  <c:v>1.5996092557907098</c:v>
                </c:pt>
                <c:pt idx="3539">
                  <c:v>1.59444439411163</c:v>
                </c:pt>
                <c:pt idx="3540">
                  <c:v>1.5917099714279199</c:v>
                </c:pt>
                <c:pt idx="3541">
                  <c:v>1.5864690542221098</c:v>
                </c:pt>
                <c:pt idx="3542">
                  <c:v>1.5860133171081499</c:v>
                </c:pt>
                <c:pt idx="3543">
                  <c:v>1.5860133171081499</c:v>
                </c:pt>
                <c:pt idx="3544">
                  <c:v>1.5856336355209397</c:v>
                </c:pt>
                <c:pt idx="3545">
                  <c:v>1.5811523199081401</c:v>
                </c:pt>
                <c:pt idx="3546">
                  <c:v>1.5811523199081401</c:v>
                </c:pt>
                <c:pt idx="3547">
                  <c:v>1.5808484554290798</c:v>
                </c:pt>
                <c:pt idx="3548">
                  <c:v>1.5779621601104699</c:v>
                </c:pt>
                <c:pt idx="3549">
                  <c:v>1.57644295692444</c:v>
                </c:pt>
                <c:pt idx="3550">
                  <c:v>1.57811403274536</c:v>
                </c:pt>
                <c:pt idx="3551">
                  <c:v>1.5743163824081399</c:v>
                </c:pt>
                <c:pt idx="3552">
                  <c:v>1.5749999284744298</c:v>
                </c:pt>
                <c:pt idx="3553">
                  <c:v>1.5715819597244298</c:v>
                </c:pt>
                <c:pt idx="3554">
                  <c:v>1.56983506679535</c:v>
                </c:pt>
                <c:pt idx="3555">
                  <c:v>1.5699869394302401</c:v>
                </c:pt>
                <c:pt idx="3556">
                  <c:v>1.57006287574768</c:v>
                </c:pt>
                <c:pt idx="3557">
                  <c:v>1.56983506679535</c:v>
                </c:pt>
                <c:pt idx="3558">
                  <c:v>1.5707464218139602</c:v>
                </c:pt>
                <c:pt idx="3559">
                  <c:v>1.5743163824081399</c:v>
                </c:pt>
                <c:pt idx="3560">
                  <c:v>1.5735569000244098</c:v>
                </c:pt>
                <c:pt idx="3561">
                  <c:v>1.5751519203186002</c:v>
                </c:pt>
                <c:pt idx="3562">
                  <c:v>1.57249343395233</c:v>
                </c:pt>
                <c:pt idx="3563">
                  <c:v>1.5713541507720898</c:v>
                </c:pt>
                <c:pt idx="3564">
                  <c:v>1.5762912034988399</c:v>
                </c:pt>
                <c:pt idx="3565">
                  <c:v>1.5756834745407102</c:v>
                </c:pt>
                <c:pt idx="3566">
                  <c:v>1.5756834745407102</c:v>
                </c:pt>
                <c:pt idx="3567">
                  <c:v>1.5759114027023298</c:v>
                </c:pt>
                <c:pt idx="3568">
                  <c:v>1.5765190124511699</c:v>
                </c:pt>
                <c:pt idx="3569">
                  <c:v>1.57667088508606</c:v>
                </c:pt>
                <c:pt idx="3570">
                  <c:v>1.5772784948348999</c:v>
                </c:pt>
                <c:pt idx="3571">
                  <c:v>1.5774304866790798</c:v>
                </c:pt>
                <c:pt idx="3572">
                  <c:v>1.57621514797211</c:v>
                </c:pt>
                <c:pt idx="3573">
                  <c:v>1.5784938335418701</c:v>
                </c:pt>
                <c:pt idx="3574">
                  <c:v>1.5770506858825699</c:v>
                </c:pt>
                <c:pt idx="3575">
                  <c:v>1.5804687738418601</c:v>
                </c:pt>
                <c:pt idx="3576">
                  <c:v>1.5789495706558201</c:v>
                </c:pt>
                <c:pt idx="3577">
                  <c:v>1.57856976985931</c:v>
                </c:pt>
                <c:pt idx="3578">
                  <c:v>1.5807725191116302</c:v>
                </c:pt>
                <c:pt idx="3579">
                  <c:v>1.58107626438141</c:v>
                </c:pt>
                <c:pt idx="3580">
                  <c:v>1.5814560651779199</c:v>
                </c:pt>
                <c:pt idx="3581">
                  <c:v>1.5819118022918699</c:v>
                </c:pt>
                <c:pt idx="3582">
                  <c:v>1.5814560651779199</c:v>
                </c:pt>
                <c:pt idx="3583">
                  <c:v>1.5825953483581499</c:v>
                </c:pt>
                <c:pt idx="3584">
                  <c:v>1.58495008945465</c:v>
                </c:pt>
                <c:pt idx="3585">
                  <c:v>1.5808484554290798</c:v>
                </c:pt>
                <c:pt idx="3586">
                  <c:v>1.57986104488373</c:v>
                </c:pt>
                <c:pt idx="3587">
                  <c:v>1.5834308862686199</c:v>
                </c:pt>
                <c:pt idx="3588">
                  <c:v>1.5836588144302401</c:v>
                </c:pt>
                <c:pt idx="3589">
                  <c:v>1.5823675394058203</c:v>
                </c:pt>
                <c:pt idx="3590">
                  <c:v>1.5850260257720898</c:v>
                </c:pt>
                <c:pt idx="3591">
                  <c:v>1.58616530895233</c:v>
                </c:pt>
                <c:pt idx="3592">
                  <c:v>1.5870767831802399</c:v>
                </c:pt>
                <c:pt idx="3593">
                  <c:v>1.5845702886581399</c:v>
                </c:pt>
                <c:pt idx="3594">
                  <c:v>1.5863931179046598</c:v>
                </c:pt>
                <c:pt idx="3595">
                  <c:v>1.5874565839767503</c:v>
                </c:pt>
                <c:pt idx="3596">
                  <c:v>1.5838866233825699</c:v>
                </c:pt>
                <c:pt idx="3597">
                  <c:v>1.5867729187011701</c:v>
                </c:pt>
                <c:pt idx="3598">
                  <c:v>1.5854058265686002</c:v>
                </c:pt>
                <c:pt idx="3599">
                  <c:v>1.5864690542221098</c:v>
                </c:pt>
                <c:pt idx="3600">
                  <c:v>1.5866968631744398</c:v>
                </c:pt>
                <c:pt idx="3601">
                  <c:v>1.5863171815872203</c:v>
                </c:pt>
                <c:pt idx="3602">
                  <c:v>1.5856336355209397</c:v>
                </c:pt>
                <c:pt idx="3603">
                  <c:v>1.58912754058838</c:v>
                </c:pt>
                <c:pt idx="3604">
                  <c:v>1.5873045921325697</c:v>
                </c:pt>
                <c:pt idx="3605">
                  <c:v>1.5889756679534899</c:v>
                </c:pt>
                <c:pt idx="3606">
                  <c:v>1.5894314050674396</c:v>
                </c:pt>
                <c:pt idx="3607">
                  <c:v>1.5901908874511699</c:v>
                </c:pt>
                <c:pt idx="3608">
                  <c:v>1.5901908874511699</c:v>
                </c:pt>
                <c:pt idx="3609">
                  <c:v>1.5907226800918599</c:v>
                </c:pt>
                <c:pt idx="3610">
                  <c:v>1.5920138359069802</c:v>
                </c:pt>
                <c:pt idx="3611">
                  <c:v>1.5936088562011699</c:v>
                </c:pt>
                <c:pt idx="3612">
                  <c:v>1.59444439411163</c:v>
                </c:pt>
                <c:pt idx="3613">
                  <c:v>1.5959634780883798</c:v>
                </c:pt>
                <c:pt idx="3614">
                  <c:v>1.5930012464523298</c:v>
                </c:pt>
                <c:pt idx="3615">
                  <c:v>1.5939886569976798</c:v>
                </c:pt>
                <c:pt idx="3616">
                  <c:v>1.59376072883606</c:v>
                </c:pt>
                <c:pt idx="3617">
                  <c:v>1.5952039957046498</c:v>
                </c:pt>
                <c:pt idx="3618">
                  <c:v>1.5958875417709402</c:v>
                </c:pt>
                <c:pt idx="3619">
                  <c:v>1.5958875417709402</c:v>
                </c:pt>
                <c:pt idx="3620">
                  <c:v>1.5963432788848899</c:v>
                </c:pt>
                <c:pt idx="3621">
                  <c:v>1.5951279401779199</c:v>
                </c:pt>
                <c:pt idx="3622">
                  <c:v>1.5939127206802401</c:v>
                </c:pt>
                <c:pt idx="3623">
                  <c:v>1.5984699726104699</c:v>
                </c:pt>
                <c:pt idx="3624">
                  <c:v>1.5973306894302399</c:v>
                </c:pt>
                <c:pt idx="3625">
                  <c:v>1.5992295742034899</c:v>
                </c:pt>
                <c:pt idx="3626">
                  <c:v>1.5982420444488503</c:v>
                </c:pt>
                <c:pt idx="3627">
                  <c:v>1.60150814056396</c:v>
                </c:pt>
                <c:pt idx="3628">
                  <c:v>1.5992295742034899</c:v>
                </c:pt>
                <c:pt idx="3629">
                  <c:v>1.60150814056396</c:v>
                </c:pt>
                <c:pt idx="3630">
                  <c:v>1.6018879413604701</c:v>
                </c:pt>
                <c:pt idx="3631">
                  <c:v>1.6005207300186199</c:v>
                </c:pt>
                <c:pt idx="3632">
                  <c:v>1.5997612476348895</c:v>
                </c:pt>
                <c:pt idx="3633">
                  <c:v>1.6028753519058201</c:v>
                </c:pt>
                <c:pt idx="3634">
                  <c:v>1.6036348342895499</c:v>
                </c:pt>
                <c:pt idx="3635">
                  <c:v>1.6016601324081399</c:v>
                </c:pt>
                <c:pt idx="3636">
                  <c:v>1.6041666269302401</c:v>
                </c:pt>
                <c:pt idx="3637">
                  <c:v>1.60401463508606</c:v>
                </c:pt>
                <c:pt idx="3638">
                  <c:v>1.6045464277267503</c:v>
                </c:pt>
                <c:pt idx="3639">
                  <c:v>1.6037868261337302</c:v>
                </c:pt>
                <c:pt idx="3640">
                  <c:v>1.60568571090698</c:v>
                </c:pt>
                <c:pt idx="3641">
                  <c:v>1.6036348342895499</c:v>
                </c:pt>
                <c:pt idx="3642">
                  <c:v>1.6059136390686</c:v>
                </c:pt>
                <c:pt idx="3643">
                  <c:v>1.60697686672211</c:v>
                </c:pt>
                <c:pt idx="3644">
                  <c:v>1.6064451932907102</c:v>
                </c:pt>
                <c:pt idx="3645">
                  <c:v>1.6050021648407005</c:v>
                </c:pt>
                <c:pt idx="3646">
                  <c:v>1.6064451932907102</c:v>
                </c:pt>
                <c:pt idx="3647">
                  <c:v>1.6099392175674394</c:v>
                </c:pt>
                <c:pt idx="3648">
                  <c:v>1.6084201335907002</c:v>
                </c:pt>
                <c:pt idx="3649">
                  <c:v>1.6099392175674394</c:v>
                </c:pt>
                <c:pt idx="3650">
                  <c:v>1.6093314886093097</c:v>
                </c:pt>
                <c:pt idx="3651">
                  <c:v>1.6102429628372203</c:v>
                </c:pt>
                <c:pt idx="3652">
                  <c:v>1.6112304925918599</c:v>
                </c:pt>
                <c:pt idx="3653">
                  <c:v>1.6084959506988501</c:v>
                </c:pt>
                <c:pt idx="3654">
                  <c:v>1.61107850074768</c:v>
                </c:pt>
                <c:pt idx="3655">
                  <c:v>1.61107850074768</c:v>
                </c:pt>
                <c:pt idx="3656">
                  <c:v>1.6132812499999998</c:v>
                </c:pt>
                <c:pt idx="3657">
                  <c:v>1.6135090589523298</c:v>
                </c:pt>
                <c:pt idx="3658">
                  <c:v>1.6135090589523298</c:v>
                </c:pt>
                <c:pt idx="3659">
                  <c:v>1.6136609315872201</c:v>
                </c:pt>
                <c:pt idx="3660">
                  <c:v>1.6122177839279201</c:v>
                </c:pt>
                <c:pt idx="3661">
                  <c:v>1.61449646949768</c:v>
                </c:pt>
                <c:pt idx="3662">
                  <c:v>1.6122177839279201</c:v>
                </c:pt>
                <c:pt idx="3663">
                  <c:v>1.6066731214523302</c:v>
                </c:pt>
                <c:pt idx="3664">
                  <c:v>1.6036348342895499</c:v>
                </c:pt>
                <c:pt idx="3665">
                  <c:v>1.5905706882476798</c:v>
                </c:pt>
                <c:pt idx="3666">
                  <c:v>1.5845702886581399</c:v>
                </c:pt>
                <c:pt idx="3667">
                  <c:v>1.5778102874755897</c:v>
                </c:pt>
                <c:pt idx="3668">
                  <c:v>1.5689995288848899</c:v>
                </c:pt>
                <c:pt idx="3669">
                  <c:v>1.56277120113373</c:v>
                </c:pt>
                <c:pt idx="3670">
                  <c:v>1.5576062202453598</c:v>
                </c:pt>
                <c:pt idx="3671">
                  <c:v>1.5547958612442001</c:v>
                </c:pt>
                <c:pt idx="3672">
                  <c:v>1.5574543476104696</c:v>
                </c:pt>
                <c:pt idx="3673">
                  <c:v>1.5610241889953598</c:v>
                </c:pt>
                <c:pt idx="3674">
                  <c:v>1.5637586116790798</c:v>
                </c:pt>
                <c:pt idx="3675">
                  <c:v>1.56444227695465</c:v>
                </c:pt>
                <c:pt idx="3676">
                  <c:v>1.5647460222244298</c:v>
                </c:pt>
                <c:pt idx="3677">
                  <c:v>1.5660372972488399</c:v>
                </c:pt>
                <c:pt idx="3678">
                  <c:v>1.5662651062011701</c:v>
                </c:pt>
                <c:pt idx="3679">
                  <c:v>1.5674803256988501</c:v>
                </c:pt>
                <c:pt idx="3680">
                  <c:v>1.5633788108825699</c:v>
                </c:pt>
                <c:pt idx="3681">
                  <c:v>1.56056845188141</c:v>
                </c:pt>
                <c:pt idx="3682">
                  <c:v>1.55882143974304</c:v>
                </c:pt>
                <c:pt idx="3683">
                  <c:v>1.5576062202453598</c:v>
                </c:pt>
                <c:pt idx="3684">
                  <c:v>1.5557833909988399</c:v>
                </c:pt>
                <c:pt idx="3685">
                  <c:v>1.5556313991546595</c:v>
                </c:pt>
                <c:pt idx="3686">
                  <c:v>1.5526691675186199</c:v>
                </c:pt>
                <c:pt idx="3687">
                  <c:v>1.5506184101104699</c:v>
                </c:pt>
                <c:pt idx="3688">
                  <c:v>1.5503906011581399</c:v>
                </c:pt>
                <c:pt idx="3689">
                  <c:v>1.54811191558838</c:v>
                </c:pt>
                <c:pt idx="3690">
                  <c:v>1.5470485687255902</c:v>
                </c:pt>
                <c:pt idx="3691">
                  <c:v>1.5442382097244298</c:v>
                </c:pt>
                <c:pt idx="3692">
                  <c:v>1.5445419549942001</c:v>
                </c:pt>
                <c:pt idx="3693">
                  <c:v>1.5426431894302401</c:v>
                </c:pt>
                <c:pt idx="3694">
                  <c:v>1.5399847030639597</c:v>
                </c:pt>
                <c:pt idx="3695">
                  <c:v>1.5392252206802399</c:v>
                </c:pt>
                <c:pt idx="3696">
                  <c:v>1.5411241054534897</c:v>
                </c:pt>
                <c:pt idx="3697">
                  <c:v>1.5374782085418699</c:v>
                </c:pt>
                <c:pt idx="3698">
                  <c:v>1.5358072519302399</c:v>
                </c:pt>
                <c:pt idx="3699">
                  <c:v>1.5341362953185997</c:v>
                </c:pt>
                <c:pt idx="3700">
                  <c:v>1.5337564945220898</c:v>
                </c:pt>
                <c:pt idx="3701">
                  <c:v>1.5336045026779197</c:v>
                </c:pt>
                <c:pt idx="3702">
                  <c:v>1.5282117128372199</c:v>
                </c:pt>
                <c:pt idx="3703">
                  <c:v>1.5278319120407098</c:v>
                </c:pt>
                <c:pt idx="3704">
                  <c:v>1.5272243022918697</c:v>
                </c:pt>
                <c:pt idx="3705">
                  <c:v>1.5251734256744398</c:v>
                </c:pt>
                <c:pt idx="3706">
                  <c:v>1.5223631858825699</c:v>
                </c:pt>
                <c:pt idx="3707">
                  <c:v>1.5209960937499998</c:v>
                </c:pt>
                <c:pt idx="3708">
                  <c:v>1.5206162929534897</c:v>
                </c:pt>
                <c:pt idx="3709">
                  <c:v>1.5176540613174399</c:v>
                </c:pt>
                <c:pt idx="3710">
                  <c:v>1.51735019683838</c:v>
                </c:pt>
                <c:pt idx="3711">
                  <c:v>1.5157550573348997</c:v>
                </c:pt>
                <c:pt idx="3712">
                  <c:v>1.5153753757476798</c:v>
                </c:pt>
                <c:pt idx="3713">
                  <c:v>1.5153753757476798</c:v>
                </c:pt>
                <c:pt idx="3714">
                  <c:v>1.5137802362441999</c:v>
                </c:pt>
                <c:pt idx="3715">
                  <c:v>1.5113496780395497</c:v>
                </c:pt>
                <c:pt idx="3716">
                  <c:v>1.5120334625244098</c:v>
                </c:pt>
                <c:pt idx="3717">
                  <c:v>1.5104382038116499</c:v>
                </c:pt>
                <c:pt idx="3718">
                  <c:v>1.5094509124755899</c:v>
                </c:pt>
                <c:pt idx="3719">
                  <c:v>1.5063366889953598</c:v>
                </c:pt>
                <c:pt idx="3720">
                  <c:v>1.5062608718872101</c:v>
                </c:pt>
                <c:pt idx="3721">
                  <c:v>1.5059568881988499</c:v>
                </c:pt>
                <c:pt idx="3722">
                  <c:v>1.5067164897918701</c:v>
                </c:pt>
                <c:pt idx="3723">
                  <c:v>1.50390613079071</c:v>
                </c:pt>
                <c:pt idx="3724">
                  <c:v>1.5024631023407</c:v>
                </c:pt>
                <c:pt idx="3725">
                  <c:v>1.5002603530883798</c:v>
                </c:pt>
                <c:pt idx="3726">
                  <c:v>1.4998805522918699</c:v>
                </c:pt>
                <c:pt idx="3727">
                  <c:v>1.4998046159744294</c:v>
                </c:pt>
                <c:pt idx="3728">
                  <c:v>1.4998805522918699</c:v>
                </c:pt>
                <c:pt idx="3729">
                  <c:v>1.4972980022430398</c:v>
                </c:pt>
                <c:pt idx="3730">
                  <c:v>1.4961587190628101</c:v>
                </c:pt>
                <c:pt idx="3731">
                  <c:v>1.49517142772675</c:v>
                </c:pt>
                <c:pt idx="3732">
                  <c:v>1.4938801527023298</c:v>
                </c:pt>
                <c:pt idx="3733">
                  <c:v>1.4934244155883796</c:v>
                </c:pt>
                <c:pt idx="3734">
                  <c:v>1.4934244155883796</c:v>
                </c:pt>
                <c:pt idx="3735">
                  <c:v>1.4922091960907</c:v>
                </c:pt>
                <c:pt idx="3736">
                  <c:v>1.49076592922211</c:v>
                </c:pt>
                <c:pt idx="3737">
                  <c:v>1.4906140565872199</c:v>
                </c:pt>
                <c:pt idx="3738">
                  <c:v>1.4898545742034899</c:v>
                </c:pt>
                <c:pt idx="3739">
                  <c:v>1.4895507097244298</c:v>
                </c:pt>
                <c:pt idx="3740">
                  <c:v>1.4890949726104696</c:v>
                </c:pt>
                <c:pt idx="3741">
                  <c:v>1.4861327409744298</c:v>
                </c:pt>
                <c:pt idx="3742">
                  <c:v>1.4836262464523295</c:v>
                </c:pt>
                <c:pt idx="3743">
                  <c:v>1.4859048128128096</c:v>
                </c:pt>
                <c:pt idx="3744">
                  <c:v>1.48529732227325</c:v>
                </c:pt>
                <c:pt idx="3745">
                  <c:v>1.4849175214767505</c:v>
                </c:pt>
                <c:pt idx="3746">
                  <c:v>1.48438584804535</c:v>
                </c:pt>
                <c:pt idx="3747">
                  <c:v>1.4827147722244296</c:v>
                </c:pt>
                <c:pt idx="3748">
                  <c:v>1.48415780067444</c:v>
                </c:pt>
                <c:pt idx="3749">
                  <c:v>1.4878038167953498</c:v>
                </c:pt>
                <c:pt idx="3750">
                  <c:v>1.48757588863373</c:v>
                </c:pt>
                <c:pt idx="3751">
                  <c:v>1.4880316257476798</c:v>
                </c:pt>
                <c:pt idx="3752">
                  <c:v>1.4887151718139602</c:v>
                </c:pt>
                <c:pt idx="3753">
                  <c:v>1.4931206703185997</c:v>
                </c:pt>
                <c:pt idx="3754">
                  <c:v>1.49175345897675</c:v>
                </c:pt>
                <c:pt idx="3755">
                  <c:v>1.4894747734069798</c:v>
                </c:pt>
                <c:pt idx="3756">
                  <c:v>1.4910699129104596</c:v>
                </c:pt>
                <c:pt idx="3757">
                  <c:v>1.4898545742034899</c:v>
                </c:pt>
                <c:pt idx="3758">
                  <c:v>1.4874240159988397</c:v>
                </c:pt>
                <c:pt idx="3759">
                  <c:v>1.4916014671325697</c:v>
                </c:pt>
                <c:pt idx="3760">
                  <c:v>1.4896266460418697</c:v>
                </c:pt>
                <c:pt idx="3761">
                  <c:v>1.4906901121139498</c:v>
                </c:pt>
                <c:pt idx="3762">
                  <c:v>1.4898545742034899</c:v>
                </c:pt>
                <c:pt idx="3763">
                  <c:v>1.4898545742034899</c:v>
                </c:pt>
                <c:pt idx="3764">
                  <c:v>1.49046218395233</c:v>
                </c:pt>
                <c:pt idx="3765">
                  <c:v>1.4906140565872199</c:v>
                </c:pt>
                <c:pt idx="3766">
                  <c:v>1.4900823831558201</c:v>
                </c:pt>
                <c:pt idx="3767">
                  <c:v>1.4897025823593097</c:v>
                </c:pt>
                <c:pt idx="3768">
                  <c:v>1.4922851324081401</c:v>
                </c:pt>
                <c:pt idx="3769">
                  <c:v>1.49076592922211</c:v>
                </c:pt>
                <c:pt idx="3770">
                  <c:v>1.4906901121139498</c:v>
                </c:pt>
                <c:pt idx="3771">
                  <c:v>1.4891709089279199</c:v>
                </c:pt>
                <c:pt idx="3772">
                  <c:v>1.49213314056396</c:v>
                </c:pt>
                <c:pt idx="3773">
                  <c:v>1.4916014671325697</c:v>
                </c:pt>
                <c:pt idx="3774">
                  <c:v>1.4918293952941892</c:v>
                </c:pt>
                <c:pt idx="3775">
                  <c:v>1.49175345897675</c:v>
                </c:pt>
                <c:pt idx="3776">
                  <c:v>1.4918293952941892</c:v>
                </c:pt>
                <c:pt idx="3777">
                  <c:v>1.4909938573837298</c:v>
                </c:pt>
                <c:pt idx="3778">
                  <c:v>1.4919812679290796</c:v>
                </c:pt>
                <c:pt idx="3779">
                  <c:v>1.4925129413604701</c:v>
                </c:pt>
                <c:pt idx="3780">
                  <c:v>1.4929686784744296</c:v>
                </c:pt>
                <c:pt idx="3781">
                  <c:v>1.4908418655395499</c:v>
                </c:pt>
                <c:pt idx="3782">
                  <c:v>1.4918293952941892</c:v>
                </c:pt>
                <c:pt idx="3783">
                  <c:v>1.49213314056396</c:v>
                </c:pt>
                <c:pt idx="3784">
                  <c:v>1.4944877624511701</c:v>
                </c:pt>
                <c:pt idx="3785">
                  <c:v>1.4938801527023298</c:v>
                </c:pt>
                <c:pt idx="3786">
                  <c:v>1.4935003519058199</c:v>
                </c:pt>
                <c:pt idx="3787">
                  <c:v>1.4929686784744296</c:v>
                </c:pt>
                <c:pt idx="3788">
                  <c:v>1.49555122852325</c:v>
                </c:pt>
                <c:pt idx="3789">
                  <c:v>1.4938801527023298</c:v>
                </c:pt>
                <c:pt idx="3790">
                  <c:v>1.4930446147918699</c:v>
                </c:pt>
                <c:pt idx="3791">
                  <c:v>1.4945636987686197</c:v>
                </c:pt>
                <c:pt idx="3792">
                  <c:v>1.4966905117034899</c:v>
                </c:pt>
                <c:pt idx="3793">
                  <c:v>1.4957790374755897</c:v>
                </c:pt>
                <c:pt idx="3794">
                  <c:v>1.4950194358825699</c:v>
                </c:pt>
                <c:pt idx="3795">
                  <c:v>1.4945636987686197</c:v>
                </c:pt>
                <c:pt idx="3796">
                  <c:v>1.4969183206558201</c:v>
                </c:pt>
                <c:pt idx="3797">
                  <c:v>1.49631071090698</c:v>
                </c:pt>
                <c:pt idx="3798">
                  <c:v>1.4975259304046598</c:v>
                </c:pt>
                <c:pt idx="3799">
                  <c:v>1.4969183206558201</c:v>
                </c:pt>
                <c:pt idx="3800">
                  <c:v>1.4961587190628101</c:v>
                </c:pt>
                <c:pt idx="3801">
                  <c:v>1.4966905117034899</c:v>
                </c:pt>
                <c:pt idx="3802">
                  <c:v>1.4966905117034899</c:v>
                </c:pt>
                <c:pt idx="3803">
                  <c:v>1.4972980022430398</c:v>
                </c:pt>
                <c:pt idx="3804">
                  <c:v>1.4967664480209397</c:v>
                </c:pt>
                <c:pt idx="3805">
                  <c:v>1.49653851985931</c:v>
                </c:pt>
                <c:pt idx="3806">
                  <c:v>1.5026148557662999</c:v>
                </c:pt>
                <c:pt idx="3807">
                  <c:v>1.5047416687011699</c:v>
                </c:pt>
                <c:pt idx="3808">
                  <c:v>1.4963866472244296</c:v>
                </c:pt>
                <c:pt idx="3809">
                  <c:v>1.4976779222488401</c:v>
                </c:pt>
                <c:pt idx="3810">
                  <c:v>1.4984375238418604</c:v>
                </c:pt>
                <c:pt idx="3811">
                  <c:v>1.5005640983581496</c:v>
                </c:pt>
                <c:pt idx="3812">
                  <c:v>1.49904501438141</c:v>
                </c:pt>
                <c:pt idx="3813">
                  <c:v>1.49874126911163</c:v>
                </c:pt>
                <c:pt idx="3814">
                  <c:v>1.4986653327941897</c:v>
                </c:pt>
                <c:pt idx="3815">
                  <c:v>1.5008679628372201</c:v>
                </c:pt>
                <c:pt idx="3816">
                  <c:v>1.5007160902023298</c:v>
                </c:pt>
                <c:pt idx="3817">
                  <c:v>1.4998046159744294</c:v>
                </c:pt>
                <c:pt idx="3818">
                  <c:v>1.5005640983581496</c:v>
                </c:pt>
                <c:pt idx="3819">
                  <c:v>1.5006400346756001</c:v>
                </c:pt>
                <c:pt idx="3820">
                  <c:v>1.5013238191604596</c:v>
                </c:pt>
                <c:pt idx="3821">
                  <c:v>1.5006400346756001</c:v>
                </c:pt>
                <c:pt idx="3822">
                  <c:v>1.5020073652267503</c:v>
                </c:pt>
                <c:pt idx="3823">
                  <c:v>1.5006400346756001</c:v>
                </c:pt>
                <c:pt idx="3824">
                  <c:v>1.5010957717895499</c:v>
                </c:pt>
                <c:pt idx="3825">
                  <c:v>1.5031466484069798</c:v>
                </c:pt>
                <c:pt idx="3826">
                  <c:v>1.5024631023407</c:v>
                </c:pt>
                <c:pt idx="3827">
                  <c:v>1.5026148557662999</c:v>
                </c:pt>
                <c:pt idx="3828">
                  <c:v>1.5031466484069798</c:v>
                </c:pt>
                <c:pt idx="3829">
                  <c:v>1.5036023855209397</c:v>
                </c:pt>
                <c:pt idx="3830">
                  <c:v>1.5026148557662999</c:v>
                </c:pt>
                <c:pt idx="3831">
                  <c:v>1.5055011510848997</c:v>
                </c:pt>
                <c:pt idx="3832">
                  <c:v>1.5027668476104696</c:v>
                </c:pt>
                <c:pt idx="3833">
                  <c:v>1.5036023855209397</c:v>
                </c:pt>
                <c:pt idx="3834">
                  <c:v>1.5042859315872203</c:v>
                </c:pt>
                <c:pt idx="3835">
                  <c:v>1.5040581226348901</c:v>
                </c:pt>
                <c:pt idx="3836">
                  <c:v>1.5045138597488401</c:v>
                </c:pt>
                <c:pt idx="3837">
                  <c:v>1.5058051347732502</c:v>
                </c:pt>
                <c:pt idx="3838">
                  <c:v>1.5037542581558196</c:v>
                </c:pt>
                <c:pt idx="3839">
                  <c:v>1.5051974058151198</c:v>
                </c:pt>
                <c:pt idx="3840">
                  <c:v>1.50542533397675</c:v>
                </c:pt>
                <c:pt idx="3841">
                  <c:v>1.5051974058151198</c:v>
                </c:pt>
                <c:pt idx="3842">
                  <c:v>1.5052733421325697</c:v>
                </c:pt>
                <c:pt idx="3843">
                  <c:v>1.5037542581558196</c:v>
                </c:pt>
                <c:pt idx="3844">
                  <c:v>1.5045138597488401</c:v>
                </c:pt>
                <c:pt idx="3845">
                  <c:v>1.50557720661163</c:v>
                </c:pt>
                <c:pt idx="3846">
                  <c:v>1.5036023855209397</c:v>
                </c:pt>
                <c:pt idx="3847">
                  <c:v>1.50390613079071</c:v>
                </c:pt>
                <c:pt idx="3848">
                  <c:v>1.5042859315872203</c:v>
                </c:pt>
                <c:pt idx="3849">
                  <c:v>1.5048176050186199</c:v>
                </c:pt>
                <c:pt idx="3850">
                  <c:v>1.5077798366546598</c:v>
                </c:pt>
                <c:pt idx="3851">
                  <c:v>1.5048176050186199</c:v>
                </c:pt>
                <c:pt idx="3852">
                  <c:v>1.5045138597488401</c:v>
                </c:pt>
                <c:pt idx="3853">
                  <c:v>1.5058810710907</c:v>
                </c:pt>
                <c:pt idx="3854">
                  <c:v>1.50542533397675</c:v>
                </c:pt>
                <c:pt idx="3855">
                  <c:v>1.5048936605453498</c:v>
                </c:pt>
                <c:pt idx="3856">
                  <c:v>1.50542533397675</c:v>
                </c:pt>
                <c:pt idx="3857">
                  <c:v>1.5061848163604699</c:v>
                </c:pt>
                <c:pt idx="3858">
                  <c:v>1.5046656131744396</c:v>
                </c:pt>
                <c:pt idx="3859">
                  <c:v>1.5046656131744396</c:v>
                </c:pt>
                <c:pt idx="3860">
                  <c:v>1.5048936605453498</c:v>
                </c:pt>
                <c:pt idx="3861">
                  <c:v>1.5051974058151198</c:v>
                </c:pt>
                <c:pt idx="3862">
                  <c:v>1.5050455331802401</c:v>
                </c:pt>
                <c:pt idx="3863">
                  <c:v>1.5064126253128101</c:v>
                </c:pt>
                <c:pt idx="3864">
                  <c:v>1.5051214694976798</c:v>
                </c:pt>
                <c:pt idx="3865">
                  <c:v>1.5058810710907</c:v>
                </c:pt>
                <c:pt idx="3866">
                  <c:v>1.5063366889953598</c:v>
                </c:pt>
                <c:pt idx="3867">
                  <c:v>1.5070203542709397</c:v>
                </c:pt>
                <c:pt idx="3868">
                  <c:v>1.5070962905883796</c:v>
                </c:pt>
                <c:pt idx="3869">
                  <c:v>1.5046656131744396</c:v>
                </c:pt>
                <c:pt idx="3870">
                  <c:v>1.5052733421325697</c:v>
                </c:pt>
                <c:pt idx="3871">
                  <c:v>1.50542533397675</c:v>
                </c:pt>
                <c:pt idx="3872">
                  <c:v>1.5056531429290798</c:v>
                </c:pt>
                <c:pt idx="3873">
                  <c:v>1.5074001550674396</c:v>
                </c:pt>
                <c:pt idx="3874">
                  <c:v>1.5063366889953598</c:v>
                </c:pt>
                <c:pt idx="3875">
                  <c:v>1.5065646171569795</c:v>
                </c:pt>
                <c:pt idx="3876">
                  <c:v>1.5073240995407098</c:v>
                </c:pt>
                <c:pt idx="3877">
                  <c:v>1.5077039003372199</c:v>
                </c:pt>
                <c:pt idx="3878">
                  <c:v>1.5064126253128101</c:v>
                </c:pt>
                <c:pt idx="3879">
                  <c:v>1.50557720661163</c:v>
                </c:pt>
                <c:pt idx="3880">
                  <c:v>1.5066405534744298</c:v>
                </c:pt>
                <c:pt idx="3881">
                  <c:v>1.5062608718872101</c:v>
                </c:pt>
                <c:pt idx="3882">
                  <c:v>1.5065646171569795</c:v>
                </c:pt>
                <c:pt idx="3883">
                  <c:v>1.5086153745651201</c:v>
                </c:pt>
                <c:pt idx="3884">
                  <c:v>1.5096027851104696</c:v>
                </c:pt>
                <c:pt idx="3885">
                  <c:v>1.5058810710907</c:v>
                </c:pt>
                <c:pt idx="3886">
                  <c:v>1.50755190849304</c:v>
                </c:pt>
                <c:pt idx="3887">
                  <c:v>1.5097546577453596</c:v>
                </c:pt>
                <c:pt idx="3888">
                  <c:v>1.5093749761581399</c:v>
                </c:pt>
                <c:pt idx="3889">
                  <c:v>1.5080837011337302</c:v>
                </c:pt>
                <c:pt idx="3890">
                  <c:v>1.5084635019302401</c:v>
                </c:pt>
                <c:pt idx="3891">
                  <c:v>1.50922298431396</c:v>
                </c:pt>
                <c:pt idx="3892">
                  <c:v>1.5090711116790798</c:v>
                </c:pt>
                <c:pt idx="3893">
                  <c:v>1.5101344585418699</c:v>
                </c:pt>
                <c:pt idx="3894">
                  <c:v>1.50998258590698</c:v>
                </c:pt>
                <c:pt idx="3895">
                  <c:v>1.5103623867034899</c:v>
                </c:pt>
                <c:pt idx="3896">
                  <c:v>1.51150166988373</c:v>
                </c:pt>
                <c:pt idx="3897">
                  <c:v>1.5139322280883798</c:v>
                </c:pt>
                <c:pt idx="3898">
                  <c:v>1.5143120288848901</c:v>
                </c:pt>
                <c:pt idx="3899">
                  <c:v>1.5168944597244296</c:v>
                </c:pt>
                <c:pt idx="3900">
                  <c:v>1.5139322280883798</c:v>
                </c:pt>
                <c:pt idx="3901">
                  <c:v>1.5156792402267498</c:v>
                </c:pt>
                <c:pt idx="3902">
                  <c:v>1.5177299976348895</c:v>
                </c:pt>
                <c:pt idx="3903">
                  <c:v>1.5202364921569798</c:v>
                </c:pt>
                <c:pt idx="3904">
                  <c:v>1.5193250179290796</c:v>
                </c:pt>
                <c:pt idx="3905">
                  <c:v>1.5202364921569798</c:v>
                </c:pt>
                <c:pt idx="3906">
                  <c:v>1.5203883647918703</c:v>
                </c:pt>
                <c:pt idx="3907">
                  <c:v>1.5221353769302401</c:v>
                </c:pt>
                <c:pt idx="3908">
                  <c:v>1.5189453363418601</c:v>
                </c:pt>
                <c:pt idx="3909">
                  <c:v>1.5225151777267503</c:v>
                </c:pt>
                <c:pt idx="3910">
                  <c:v>1.5222113132476798</c:v>
                </c:pt>
                <c:pt idx="3911">
                  <c:v>1.5225911140441897</c:v>
                </c:pt>
                <c:pt idx="3912">
                  <c:v>1.5233505964279199</c:v>
                </c:pt>
                <c:pt idx="3913">
                  <c:v>1.5241861343383802</c:v>
                </c:pt>
                <c:pt idx="3914">
                  <c:v>1.5267686843872099</c:v>
                </c:pt>
                <c:pt idx="3915">
                  <c:v>1.5272243022918697</c:v>
                </c:pt>
                <c:pt idx="3916">
                  <c:v>1.5279839038848899</c:v>
                </c:pt>
                <c:pt idx="3917">
                  <c:v>1.5284396409988399</c:v>
                </c:pt>
                <c:pt idx="3918">
                  <c:v>1.5324652194976798</c:v>
                </c:pt>
                <c:pt idx="3919">
                  <c:v>1.5329968929290796</c:v>
                </c:pt>
                <c:pt idx="3920">
                  <c:v>1.5308701992034899</c:v>
                </c:pt>
                <c:pt idx="3921">
                  <c:v>1.53102207183838</c:v>
                </c:pt>
                <c:pt idx="3922">
                  <c:v>1.5298067331314098</c:v>
                </c:pt>
                <c:pt idx="3923">
                  <c:v>1.5348957777023298</c:v>
                </c:pt>
                <c:pt idx="3924">
                  <c:v>1.53565537929535</c:v>
                </c:pt>
                <c:pt idx="3925">
                  <c:v>1.5337564945220898</c:v>
                </c:pt>
                <c:pt idx="3926">
                  <c:v>1.5355033874511697</c:v>
                </c:pt>
                <c:pt idx="3927">
                  <c:v>1.5362628698349001</c:v>
                </c:pt>
                <c:pt idx="3928">
                  <c:v>1.5393011569976798</c:v>
                </c:pt>
                <c:pt idx="3929">
                  <c:v>1.5393770933151198</c:v>
                </c:pt>
                <c:pt idx="3930">
                  <c:v>1.5384656190872199</c:v>
                </c:pt>
                <c:pt idx="3931">
                  <c:v>1.5393011569976798</c:v>
                </c:pt>
                <c:pt idx="3932">
                  <c:v>1.5404404401779199</c:v>
                </c:pt>
                <c:pt idx="3933">
                  <c:v>1.5403645038604699</c:v>
                </c:pt>
                <c:pt idx="3934">
                  <c:v>1.54150390625</c:v>
                </c:pt>
                <c:pt idx="3935">
                  <c:v>1.5432507991790798</c:v>
                </c:pt>
                <c:pt idx="3936">
                  <c:v>1.5413519144058201</c:v>
                </c:pt>
                <c:pt idx="3937">
                  <c:v>1.5438584089279199</c:v>
                </c:pt>
                <c:pt idx="3938">
                  <c:v>1.5450737476348897</c:v>
                </c:pt>
                <c:pt idx="3939">
                  <c:v>1.5455294847488399</c:v>
                </c:pt>
                <c:pt idx="3940">
                  <c:v>1.5450737476348897</c:v>
                </c:pt>
                <c:pt idx="3941">
                  <c:v>1.5451496839523298</c:v>
                </c:pt>
                <c:pt idx="3942">
                  <c:v>1.5453015565872199</c:v>
                </c:pt>
                <c:pt idx="3943">
                  <c:v>1.5480359792709402</c:v>
                </c:pt>
                <c:pt idx="3944">
                  <c:v>1.5462889671325701</c:v>
                </c:pt>
                <c:pt idx="3945">
                  <c:v>1.5472004413604699</c:v>
                </c:pt>
                <c:pt idx="3946">
                  <c:v>1.5481878519058203</c:v>
                </c:pt>
                <c:pt idx="3947">
                  <c:v>1.5476561784744298</c:v>
                </c:pt>
                <c:pt idx="3948">
                  <c:v>1.54909932613373</c:v>
                </c:pt>
                <c:pt idx="3949">
                  <c:v>1.54955506324768</c:v>
                </c:pt>
                <c:pt idx="3950">
                  <c:v>1.5500108003616302</c:v>
                </c:pt>
                <c:pt idx="3951">
                  <c:v>1.55198562145233</c:v>
                </c:pt>
                <c:pt idx="3952">
                  <c:v>1.5530490875244096</c:v>
                </c:pt>
                <c:pt idx="3953">
                  <c:v>1.5531249046325699</c:v>
                </c:pt>
                <c:pt idx="3954">
                  <c:v>1.5564669370651198</c:v>
                </c:pt>
                <c:pt idx="3955">
                  <c:v>1.5544161796569802</c:v>
                </c:pt>
                <c:pt idx="3956">
                  <c:v>1.5535047054290796</c:v>
                </c:pt>
                <c:pt idx="3957">
                  <c:v>1.55517566204071</c:v>
                </c:pt>
                <c:pt idx="3958">
                  <c:v>1.5554035902023298</c:v>
                </c:pt>
                <c:pt idx="3959">
                  <c:v>1.5560111999511701</c:v>
                </c:pt>
                <c:pt idx="3960">
                  <c:v>1.5557073354721098</c:v>
                </c:pt>
                <c:pt idx="3961">
                  <c:v>1.5559351444244398</c:v>
                </c:pt>
                <c:pt idx="3962">
                  <c:v>1.5569226741790798</c:v>
                </c:pt>
                <c:pt idx="3963">
                  <c:v>1.5586696863174396</c:v>
                </c:pt>
                <c:pt idx="3964">
                  <c:v>1.5559351444244398</c:v>
                </c:pt>
                <c:pt idx="3965">
                  <c:v>1.5580619573593097</c:v>
                </c:pt>
                <c:pt idx="3966">
                  <c:v>1.5559351444244398</c:v>
                </c:pt>
                <c:pt idx="3967">
                  <c:v>1.5573024749755902</c:v>
                </c:pt>
                <c:pt idx="3968">
                  <c:v>1.55859363079071</c:v>
                </c:pt>
                <c:pt idx="3969">
                  <c:v>1.5571506023407</c:v>
                </c:pt>
                <c:pt idx="3970">
                  <c:v>1.5569226741790798</c:v>
                </c:pt>
                <c:pt idx="3971">
                  <c:v>1.5584417581558199</c:v>
                </c:pt>
                <c:pt idx="3972">
                  <c:v>1.5576821565628101</c:v>
                </c:pt>
                <c:pt idx="3973">
                  <c:v>1.5546441078186</c:v>
                </c:pt>
                <c:pt idx="3974">
                  <c:v>1.5560111999511701</c:v>
                </c:pt>
                <c:pt idx="3975">
                  <c:v>1.5557833909988399</c:v>
                </c:pt>
                <c:pt idx="3976">
                  <c:v>1.5559351444244398</c:v>
                </c:pt>
                <c:pt idx="3977">
                  <c:v>1.5546441078186</c:v>
                </c:pt>
                <c:pt idx="3978">
                  <c:v>1.5553276538848897</c:v>
                </c:pt>
                <c:pt idx="3979">
                  <c:v>1.5538085699081401</c:v>
                </c:pt>
                <c:pt idx="3980">
                  <c:v>1.55365657806396</c:v>
                </c:pt>
                <c:pt idx="3981">
                  <c:v>1.5535047054290796</c:v>
                </c:pt>
                <c:pt idx="3982">
                  <c:v>1.55365657806396</c:v>
                </c:pt>
                <c:pt idx="3983">
                  <c:v>1.5508463382720898</c:v>
                </c:pt>
                <c:pt idx="3984">
                  <c:v>1.55023860931396</c:v>
                </c:pt>
                <c:pt idx="3985">
                  <c:v>1.5525172948837302</c:v>
                </c:pt>
                <c:pt idx="3986">
                  <c:v>1.5500108003616302</c:v>
                </c:pt>
                <c:pt idx="3987">
                  <c:v>1.5504665374755899</c:v>
                </c:pt>
                <c:pt idx="3988">
                  <c:v>1.55008673667908</c:v>
                </c:pt>
                <c:pt idx="3989">
                  <c:v>1.5491752624511699</c:v>
                </c:pt>
                <c:pt idx="3990">
                  <c:v>1.5496309995651198</c:v>
                </c:pt>
                <c:pt idx="3991">
                  <c:v>1.5494791269302401</c:v>
                </c:pt>
                <c:pt idx="3992">
                  <c:v>1.54909932613373</c:v>
                </c:pt>
                <c:pt idx="3993">
                  <c:v>1.5484917163848897</c:v>
                </c:pt>
                <c:pt idx="3994">
                  <c:v>1.5481878519058203</c:v>
                </c:pt>
                <c:pt idx="3995">
                  <c:v>1.5480359792709402</c:v>
                </c:pt>
                <c:pt idx="3996">
                  <c:v>1.5464409589767503</c:v>
                </c:pt>
                <c:pt idx="3997">
                  <c:v>1.5476561784744298</c:v>
                </c:pt>
                <c:pt idx="3998">
                  <c:v>1.5469725131988501</c:v>
                </c:pt>
                <c:pt idx="3999">
                  <c:v>1.5453774929046598</c:v>
                </c:pt>
                <c:pt idx="4000">
                  <c:v>1.5466687679290798</c:v>
                </c:pt>
                <c:pt idx="4001">
                  <c:v>1.5451496839523298</c:v>
                </c:pt>
                <c:pt idx="4002">
                  <c:v>1.5440104007720901</c:v>
                </c:pt>
                <c:pt idx="4003">
                  <c:v>1.5453774929046598</c:v>
                </c:pt>
                <c:pt idx="4004">
                  <c:v>1.5455294847488399</c:v>
                </c:pt>
                <c:pt idx="4005">
                  <c:v>1.5456812381744396</c:v>
                </c:pt>
                <c:pt idx="4006">
                  <c:v>1.5455294847488399</c:v>
                </c:pt>
                <c:pt idx="4007">
                  <c:v>1.5475802421569798</c:v>
                </c:pt>
                <c:pt idx="4008">
                  <c:v>1.5472004413604699</c:v>
                </c:pt>
                <c:pt idx="4009">
                  <c:v>1.54879546165466</c:v>
                </c:pt>
                <c:pt idx="4010">
                  <c:v>1.5525172948837302</c:v>
                </c:pt>
                <c:pt idx="4011">
                  <c:v>1.5531249046325699</c:v>
                </c:pt>
                <c:pt idx="4012">
                  <c:v>1.5531249046325699</c:v>
                </c:pt>
                <c:pt idx="4013">
                  <c:v>1.5547958612442001</c:v>
                </c:pt>
                <c:pt idx="4014">
                  <c:v>1.5572264194488499</c:v>
                </c:pt>
                <c:pt idx="4015">
                  <c:v>1.5578341484069798</c:v>
                </c:pt>
                <c:pt idx="4016">
                  <c:v>1.5616319179534897</c:v>
                </c:pt>
                <c:pt idx="4017">
                  <c:v>1.56147992610931</c:v>
                </c:pt>
                <c:pt idx="4018">
                  <c:v>1.5632269382476798</c:v>
                </c:pt>
                <c:pt idx="4019">
                  <c:v>1.5650497674941999</c:v>
                </c:pt>
                <c:pt idx="4020">
                  <c:v>1.5647460222244298</c:v>
                </c:pt>
                <c:pt idx="4021">
                  <c:v>1.5694552659988401</c:v>
                </c:pt>
                <c:pt idx="4022">
                  <c:v>1.5693032741546598</c:v>
                </c:pt>
                <c:pt idx="4023">
                  <c:v>1.5726453065872201</c:v>
                </c:pt>
                <c:pt idx="4024">
                  <c:v>1.5736327171325697</c:v>
                </c:pt>
                <c:pt idx="4025">
                  <c:v>1.57378470897675</c:v>
                </c:pt>
                <c:pt idx="4026">
                  <c:v>1.5777342319488499</c:v>
                </c:pt>
                <c:pt idx="4027">
                  <c:v>1.5769747495651198</c:v>
                </c:pt>
                <c:pt idx="4028">
                  <c:v>1.5792534351348899</c:v>
                </c:pt>
                <c:pt idx="4029">
                  <c:v>1.5787217617034899</c:v>
                </c:pt>
                <c:pt idx="4030">
                  <c:v>1.5808484554290798</c:v>
                </c:pt>
                <c:pt idx="4031">
                  <c:v>1.5826712846755999</c:v>
                </c:pt>
                <c:pt idx="4032">
                  <c:v>1.5846461057663002</c:v>
                </c:pt>
                <c:pt idx="4033">
                  <c:v>1.5857855081558201</c:v>
                </c:pt>
                <c:pt idx="4034">
                  <c:v>1.5876843929290796</c:v>
                </c:pt>
                <c:pt idx="4035">
                  <c:v>1.5886718034744298</c:v>
                </c:pt>
                <c:pt idx="4036">
                  <c:v>1.5883679389953602</c:v>
                </c:pt>
                <c:pt idx="4037">
                  <c:v>1.5902668237686202</c:v>
                </c:pt>
                <c:pt idx="4038">
                  <c:v>1.5943684577941897</c:v>
                </c:pt>
                <c:pt idx="4039">
                  <c:v>1.5948241949081399</c:v>
                </c:pt>
                <c:pt idx="4040">
                  <c:v>1.5959634780883798</c:v>
                </c:pt>
                <c:pt idx="4041">
                  <c:v>1.5983180999755902</c:v>
                </c:pt>
                <c:pt idx="4042">
                  <c:v>1.5961912870407098</c:v>
                </c:pt>
                <c:pt idx="4043">
                  <c:v>1.5985460281372101</c:v>
                </c:pt>
                <c:pt idx="4044">
                  <c:v>1.6001410484314</c:v>
                </c:pt>
                <c:pt idx="4045">
                  <c:v>1.60036885738373</c:v>
                </c:pt>
                <c:pt idx="4046">
                  <c:v>1.60150814056396</c:v>
                </c:pt>
                <c:pt idx="4047">
                  <c:v>1.60325515270233</c:v>
                </c:pt>
                <c:pt idx="4048">
                  <c:v>1.6053059101104699</c:v>
                </c:pt>
                <c:pt idx="4049">
                  <c:v>1.60492610931396</c:v>
                </c:pt>
                <c:pt idx="4050">
                  <c:v>1.60743260383606</c:v>
                </c:pt>
                <c:pt idx="4051">
                  <c:v>1.6092555522918701</c:v>
                </c:pt>
                <c:pt idx="4052">
                  <c:v>1.6092555522918701</c:v>
                </c:pt>
                <c:pt idx="4053">
                  <c:v>1.6099392175674394</c:v>
                </c:pt>
                <c:pt idx="4054">
                  <c:v>1.6099392175674394</c:v>
                </c:pt>
                <c:pt idx="4055">
                  <c:v>1.6106227636337302</c:v>
                </c:pt>
                <c:pt idx="4056">
                  <c:v>1.6141166687011701</c:v>
                </c:pt>
                <c:pt idx="4057">
                  <c:v>1.6144205331802401</c:v>
                </c:pt>
                <c:pt idx="4058">
                  <c:v>1.6148003339767503</c:v>
                </c:pt>
                <c:pt idx="4059">
                  <c:v>1.6150281429290798</c:v>
                </c:pt>
                <c:pt idx="4060">
                  <c:v>1.6190538406372101</c:v>
                </c:pt>
                <c:pt idx="4061">
                  <c:v>1.6210285425186199</c:v>
                </c:pt>
                <c:pt idx="4062">
                  <c:v>1.6217881441116302</c:v>
                </c:pt>
                <c:pt idx="4063">
                  <c:v>1.62452244758606</c:v>
                </c:pt>
                <c:pt idx="4064">
                  <c:v>1.62300336360931</c:v>
                </c:pt>
                <c:pt idx="4065">
                  <c:v>1.6266492605209399</c:v>
                </c:pt>
                <c:pt idx="4066">
                  <c:v>1.6274087429046598</c:v>
                </c:pt>
                <c:pt idx="4067">
                  <c:v>1.6290037631988501</c:v>
                </c:pt>
                <c:pt idx="4068">
                  <c:v>1.6316622495651198</c:v>
                </c:pt>
                <c:pt idx="4069">
                  <c:v>1.63234579563141</c:v>
                </c:pt>
                <c:pt idx="4070">
                  <c:v>1.6350042819976798</c:v>
                </c:pt>
                <c:pt idx="4071">
                  <c:v>1.63720691204071</c:v>
                </c:pt>
                <c:pt idx="4072">
                  <c:v>1.6376626491546598</c:v>
                </c:pt>
                <c:pt idx="4073">
                  <c:v>1.6398653984069798</c:v>
                </c:pt>
                <c:pt idx="4074">
                  <c:v>1.6437389850616499</c:v>
                </c:pt>
                <c:pt idx="4075">
                  <c:v>1.64351117610931</c:v>
                </c:pt>
                <c:pt idx="4076">
                  <c:v>1.6464735269546502</c:v>
                </c:pt>
                <c:pt idx="4077">
                  <c:v>1.6471570730209402</c:v>
                </c:pt>
                <c:pt idx="4078">
                  <c:v>1.6498913764953598</c:v>
                </c:pt>
                <c:pt idx="4079">
                  <c:v>1.6510307788848899</c:v>
                </c:pt>
                <c:pt idx="4080">
                  <c:v>1.6525498628616302</c:v>
                </c:pt>
                <c:pt idx="4081">
                  <c:v>1.6559678316116302</c:v>
                </c:pt>
                <c:pt idx="4082">
                  <c:v>1.6566513776779199</c:v>
                </c:pt>
                <c:pt idx="4083">
                  <c:v>1.6590819358825701</c:v>
                </c:pt>
                <c:pt idx="4084">
                  <c:v>1.6587021350860602</c:v>
                </c:pt>
                <c:pt idx="4085">
                  <c:v>1.6612846851348897</c:v>
                </c:pt>
                <c:pt idx="4086">
                  <c:v>1.6639430522918699</c:v>
                </c:pt>
                <c:pt idx="4087">
                  <c:v>1.6673610210418701</c:v>
                </c:pt>
                <c:pt idx="4088">
                  <c:v>1.6669052839279199</c:v>
                </c:pt>
                <c:pt idx="4089">
                  <c:v>1.6688801050186202</c:v>
                </c:pt>
                <c:pt idx="4090">
                  <c:v>1.6703233718872101</c:v>
                </c:pt>
                <c:pt idx="4091">
                  <c:v>1.6726778745651203</c:v>
                </c:pt>
                <c:pt idx="4092">
                  <c:v>1.6707789897918703</c:v>
                </c:pt>
                <c:pt idx="4093">
                  <c:v>1.6749564409256001</c:v>
                </c:pt>
                <c:pt idx="4094">
                  <c:v>1.6782984733581501</c:v>
                </c:pt>
                <c:pt idx="4095">
                  <c:v>1.6782225370407102</c:v>
                </c:pt>
                <c:pt idx="4096">
                  <c:v>1.6803493499755902</c:v>
                </c:pt>
                <c:pt idx="4097">
                  <c:v>1.6839191913604699</c:v>
                </c:pt>
                <c:pt idx="4098">
                  <c:v>1.6886284351348899</c:v>
                </c:pt>
                <c:pt idx="4099">
                  <c:v>1.6888562440872201</c:v>
                </c:pt>
                <c:pt idx="4100">
                  <c:v>1.68893218040466</c:v>
                </c:pt>
                <c:pt idx="4101">
                  <c:v>1.6934895515441899</c:v>
                </c:pt>
                <c:pt idx="4102">
                  <c:v>1.6995658874511699</c:v>
                </c:pt>
                <c:pt idx="4103">
                  <c:v>1.70040142536163</c:v>
                </c:pt>
                <c:pt idx="4104">
                  <c:v>1.7017686367034897</c:v>
                </c:pt>
                <c:pt idx="4105">
                  <c:v>1.7015407085418699</c:v>
                </c:pt>
                <c:pt idx="4106">
                  <c:v>1.7042751312255902</c:v>
                </c:pt>
                <c:pt idx="4107">
                  <c:v>1.7061738967895499</c:v>
                </c:pt>
                <c:pt idx="4108">
                  <c:v>1.70951592922211</c:v>
                </c:pt>
                <c:pt idx="4109">
                  <c:v>1.7097437381744396</c:v>
                </c:pt>
                <c:pt idx="4110">
                  <c:v>1.7103514671325699</c:v>
                </c:pt>
                <c:pt idx="4111">
                  <c:v>1.7149088382720898</c:v>
                </c:pt>
                <c:pt idx="4112">
                  <c:v>1.7149088382720898</c:v>
                </c:pt>
                <c:pt idx="4113">
                  <c:v>1.7146809101104699</c:v>
                </c:pt>
                <c:pt idx="4114">
                  <c:v>1.7139972448348997</c:v>
                </c:pt>
                <c:pt idx="4115">
                  <c:v>1.7097437381744396</c:v>
                </c:pt>
                <c:pt idx="4116">
                  <c:v>1.7045029401779199</c:v>
                </c:pt>
                <c:pt idx="4117">
                  <c:v>1.6941730976104699</c:v>
                </c:pt>
                <c:pt idx="4118">
                  <c:v>1.6855901479721098</c:v>
                </c:pt>
                <c:pt idx="4119">
                  <c:v>1.6773111820220898</c:v>
                </c:pt>
                <c:pt idx="4120">
                  <c:v>1.6617404222488401</c:v>
                </c:pt>
                <c:pt idx="4121">
                  <c:v>1.6590059995651201</c:v>
                </c:pt>
                <c:pt idx="4122">
                  <c:v>1.6489800214767505</c:v>
                </c:pt>
                <c:pt idx="4123">
                  <c:v>1.6453342437744096</c:v>
                </c:pt>
                <c:pt idx="4124">
                  <c:v>1.64920783042908</c:v>
                </c:pt>
                <c:pt idx="4125">
                  <c:v>1.6575628519058201</c:v>
                </c:pt>
                <c:pt idx="4126">
                  <c:v>1.6556639671325699</c:v>
                </c:pt>
                <c:pt idx="4127">
                  <c:v>1.6582463979721098</c:v>
                </c:pt>
                <c:pt idx="4128">
                  <c:v>1.6570311784744298</c:v>
                </c:pt>
                <c:pt idx="4129">
                  <c:v>1.6554361581802399</c:v>
                </c:pt>
                <c:pt idx="4130">
                  <c:v>1.65604376792908</c:v>
                </c:pt>
                <c:pt idx="4131">
                  <c:v>1.6551322937011699</c:v>
                </c:pt>
                <c:pt idx="4132">
                  <c:v>1.6582463979721098</c:v>
                </c:pt>
                <c:pt idx="4133">
                  <c:v>1.65475261211395</c:v>
                </c:pt>
                <c:pt idx="4134">
                  <c:v>1.6539928913116499</c:v>
                </c:pt>
                <c:pt idx="4135">
                  <c:v>1.6526257991790798</c:v>
                </c:pt>
                <c:pt idx="4136">
                  <c:v>1.6518663167953498</c:v>
                </c:pt>
                <c:pt idx="4137">
                  <c:v>1.6533854007720901</c:v>
                </c:pt>
                <c:pt idx="4138">
                  <c:v>1.6521700620651201</c:v>
                </c:pt>
                <c:pt idx="4139">
                  <c:v>1.6517902612686199</c:v>
                </c:pt>
                <c:pt idx="4140">
                  <c:v>1.6520180702209502</c:v>
                </c:pt>
                <c:pt idx="4141">
                  <c:v>1.6526257991790798</c:v>
                </c:pt>
                <c:pt idx="4142">
                  <c:v>1.6486002206802401</c:v>
                </c:pt>
                <c:pt idx="4143">
                  <c:v>1.64913189411163</c:v>
                </c:pt>
                <c:pt idx="4144">
                  <c:v>1.6487520933151201</c:v>
                </c:pt>
                <c:pt idx="4145">
                  <c:v>1.6464735269546502</c:v>
                </c:pt>
                <c:pt idx="4146">
                  <c:v>1.6494357585907</c:v>
                </c:pt>
                <c:pt idx="4147">
                  <c:v>1.6482963562011699</c:v>
                </c:pt>
                <c:pt idx="4148">
                  <c:v>1.6479924917221098</c:v>
                </c:pt>
                <c:pt idx="4149">
                  <c:v>1.6493598222732502</c:v>
                </c:pt>
                <c:pt idx="4150">
                  <c:v>1.6467772722244298</c:v>
                </c:pt>
                <c:pt idx="4151">
                  <c:v>1.64578986167908</c:v>
                </c:pt>
                <c:pt idx="4152">
                  <c:v>1.64525818824768</c:v>
                </c:pt>
                <c:pt idx="4153">
                  <c:v>1.6437389850616499</c:v>
                </c:pt>
                <c:pt idx="4154">
                  <c:v>1.64457452297211</c:v>
                </c:pt>
                <c:pt idx="4155">
                  <c:v>1.6464735269546502</c:v>
                </c:pt>
                <c:pt idx="4156">
                  <c:v>1.6444226503372199</c:v>
                </c:pt>
                <c:pt idx="4157">
                  <c:v>1.64457452297211</c:v>
                </c:pt>
                <c:pt idx="4158">
                  <c:v>1.6446504592895501</c:v>
                </c:pt>
                <c:pt idx="4159">
                  <c:v>1.64457452297211</c:v>
                </c:pt>
                <c:pt idx="4160">
                  <c:v>1.64427077770233</c:v>
                </c:pt>
                <c:pt idx="4161">
                  <c:v>1.6449543237686202</c:v>
                </c:pt>
                <c:pt idx="4162">
                  <c:v>1.64427077770233</c:v>
                </c:pt>
                <c:pt idx="4163">
                  <c:v>1.6434352397918701</c:v>
                </c:pt>
                <c:pt idx="4164">
                  <c:v>1.6441947221755999</c:v>
                </c:pt>
                <c:pt idx="4165">
                  <c:v>1.64252376556396</c:v>
                </c:pt>
                <c:pt idx="4166">
                  <c:v>1.6404730081558201</c:v>
                </c:pt>
                <c:pt idx="4167">
                  <c:v>1.6415363550186197</c:v>
                </c:pt>
                <c:pt idx="4168">
                  <c:v>1.6389539241790803</c:v>
                </c:pt>
                <c:pt idx="4169">
                  <c:v>1.6410046815872199</c:v>
                </c:pt>
                <c:pt idx="4170">
                  <c:v>1.6410046815872199</c:v>
                </c:pt>
                <c:pt idx="4171">
                  <c:v>1.6422200202941899</c:v>
                </c:pt>
                <c:pt idx="4172">
                  <c:v>1.6403211355209399</c:v>
                </c:pt>
                <c:pt idx="4173">
                  <c:v>1.6391818523407</c:v>
                </c:pt>
                <c:pt idx="4174">
                  <c:v>1.6403211355209399</c:v>
                </c:pt>
                <c:pt idx="4175">
                  <c:v>1.64062488079071</c:v>
                </c:pt>
                <c:pt idx="4176">
                  <c:v>1.6407009363174401</c:v>
                </c:pt>
                <c:pt idx="4177">
                  <c:v>1.63720691204071</c:v>
                </c:pt>
                <c:pt idx="4178">
                  <c:v>1.6383463144302401</c:v>
                </c:pt>
                <c:pt idx="4179">
                  <c:v>1.6373589038848901</c:v>
                </c:pt>
                <c:pt idx="4180">
                  <c:v>1.6373589038848901</c:v>
                </c:pt>
                <c:pt idx="4181">
                  <c:v>1.6372828483581501</c:v>
                </c:pt>
                <c:pt idx="4182">
                  <c:v>1.6373589038848901</c:v>
                </c:pt>
                <c:pt idx="4183">
                  <c:v>1.6373589038848901</c:v>
                </c:pt>
                <c:pt idx="4184">
                  <c:v>1.6357638835907</c:v>
                </c:pt>
                <c:pt idx="4185">
                  <c:v>1.6377385854721098</c:v>
                </c:pt>
                <c:pt idx="4186">
                  <c:v>1.6343965530395499</c:v>
                </c:pt>
                <c:pt idx="4187">
                  <c:v>1.6361435651779201</c:v>
                </c:pt>
                <c:pt idx="4188">
                  <c:v>1.6365233659744298</c:v>
                </c:pt>
                <c:pt idx="4189">
                  <c:v>1.63697910308838</c:v>
                </c:pt>
                <c:pt idx="4190">
                  <c:v>1.6357638835907</c:v>
                </c:pt>
                <c:pt idx="4191">
                  <c:v>1.6365233659744298</c:v>
                </c:pt>
                <c:pt idx="4192">
                  <c:v>1.6369031667709402</c:v>
                </c:pt>
                <c:pt idx="4193">
                  <c:v>1.6355359554290798</c:v>
                </c:pt>
                <c:pt idx="4194">
                  <c:v>1.63477635383606</c:v>
                </c:pt>
                <c:pt idx="4195">
                  <c:v>1.6359156370162999</c:v>
                </c:pt>
                <c:pt idx="4196">
                  <c:v>1.6356878280639602</c:v>
                </c:pt>
                <c:pt idx="4197">
                  <c:v>1.6355359554290798</c:v>
                </c:pt>
                <c:pt idx="4198">
                  <c:v>1.63546001911163</c:v>
                </c:pt>
                <c:pt idx="4199">
                  <c:v>1.6366753578186</c:v>
                </c:pt>
                <c:pt idx="4200">
                  <c:v>1.6359156370162999</c:v>
                </c:pt>
                <c:pt idx="4201">
                  <c:v>1.6365233659744298</c:v>
                </c:pt>
                <c:pt idx="4202">
                  <c:v>1.6361435651779201</c:v>
                </c:pt>
                <c:pt idx="4203">
                  <c:v>1.6358398199081399</c:v>
                </c:pt>
                <c:pt idx="4204">
                  <c:v>1.6365993022918699</c:v>
                </c:pt>
                <c:pt idx="4205">
                  <c:v>1.6355359554290798</c:v>
                </c:pt>
                <c:pt idx="4206">
                  <c:v>1.6366753578186</c:v>
                </c:pt>
                <c:pt idx="4207">
                  <c:v>1.63546001911163</c:v>
                </c:pt>
                <c:pt idx="4208">
                  <c:v>1.6350042819976798</c:v>
                </c:pt>
                <c:pt idx="4209">
                  <c:v>1.6353840827941897</c:v>
                </c:pt>
                <c:pt idx="4210">
                  <c:v>1.6341687440872201</c:v>
                </c:pt>
                <c:pt idx="4211">
                  <c:v>1.6331053972244296</c:v>
                </c:pt>
                <c:pt idx="4212">
                  <c:v>1.6318900585174596</c:v>
                </c:pt>
                <c:pt idx="4213">
                  <c:v>1.6282442808151198</c:v>
                </c:pt>
                <c:pt idx="4214">
                  <c:v>1.6216361522674596</c:v>
                </c:pt>
                <c:pt idx="4215">
                  <c:v>1.6157877445220901</c:v>
                </c:pt>
                <c:pt idx="4216">
                  <c:v>1.6081162691116302</c:v>
                </c:pt>
                <c:pt idx="4217">
                  <c:v>1.6051539182663002</c:v>
                </c:pt>
                <c:pt idx="4218">
                  <c:v>1.5999890565872199</c:v>
                </c:pt>
                <c:pt idx="4219">
                  <c:v>1.5964192152023298</c:v>
                </c:pt>
                <c:pt idx="4220">
                  <c:v>1.5918619632720898</c:v>
                </c:pt>
                <c:pt idx="4221">
                  <c:v>1.5854058265686002</c:v>
                </c:pt>
                <c:pt idx="4222">
                  <c:v>1.5787217617034899</c:v>
                </c:pt>
                <c:pt idx="4223">
                  <c:v>1.5768228769302401</c:v>
                </c:pt>
                <c:pt idx="4224">
                  <c:v>1.5759114027023298</c:v>
                </c:pt>
                <c:pt idx="4225">
                  <c:v>1.5721136331558201</c:v>
                </c:pt>
                <c:pt idx="4226">
                  <c:v>1.5753797292709399</c:v>
                </c:pt>
                <c:pt idx="4227">
                  <c:v>1.5772784948348999</c:v>
                </c:pt>
                <c:pt idx="4228">
                  <c:v>1.5777342319488499</c:v>
                </c:pt>
                <c:pt idx="4229">
                  <c:v>1.5758354663848899</c:v>
                </c:pt>
                <c:pt idx="4230">
                  <c:v>1.5749239921569798</c:v>
                </c:pt>
                <c:pt idx="4231">
                  <c:v>1.57667088508606</c:v>
                </c:pt>
                <c:pt idx="4232">
                  <c:v>1.5746201276779199</c:v>
                </c:pt>
                <c:pt idx="4233">
                  <c:v>1.5760632753372199</c:v>
                </c:pt>
                <c:pt idx="4234">
                  <c:v>1.57621514797211</c:v>
                </c:pt>
                <c:pt idx="4235">
                  <c:v>1.5769747495651198</c:v>
                </c:pt>
                <c:pt idx="4236">
                  <c:v>1.57720267772675</c:v>
                </c:pt>
                <c:pt idx="4237">
                  <c:v>1.5746961832046498</c:v>
                </c:pt>
                <c:pt idx="4238">
                  <c:v>1.57667088508606</c:v>
                </c:pt>
                <c:pt idx="4239">
                  <c:v>1.5757594108581499</c:v>
                </c:pt>
                <c:pt idx="4240">
                  <c:v>1.5760632753372199</c:v>
                </c:pt>
                <c:pt idx="4241">
                  <c:v>1.5750758647918703</c:v>
                </c:pt>
                <c:pt idx="4242">
                  <c:v>1.5758354663848899</c:v>
                </c:pt>
                <c:pt idx="4243">
                  <c:v>1.5762912034988399</c:v>
                </c:pt>
                <c:pt idx="4244">
                  <c:v>1.5759114027023298</c:v>
                </c:pt>
                <c:pt idx="4245">
                  <c:v>1.5753036737441999</c:v>
                </c:pt>
                <c:pt idx="4246">
                  <c:v>1.57644295692444</c:v>
                </c:pt>
                <c:pt idx="4247">
                  <c:v>1.5765949487686199</c:v>
                </c:pt>
                <c:pt idx="4248">
                  <c:v>1.5753797292709399</c:v>
                </c:pt>
                <c:pt idx="4249">
                  <c:v>1.5777342319488499</c:v>
                </c:pt>
                <c:pt idx="4250">
                  <c:v>1.5768228769302401</c:v>
                </c:pt>
                <c:pt idx="4251">
                  <c:v>1.5765190124511699</c:v>
                </c:pt>
                <c:pt idx="4252">
                  <c:v>1.57667088508606</c:v>
                </c:pt>
                <c:pt idx="4253">
                  <c:v>1.57735455036163</c:v>
                </c:pt>
                <c:pt idx="4254">
                  <c:v>1.57735455036163</c:v>
                </c:pt>
                <c:pt idx="4255">
                  <c:v>1.5769747495651198</c:v>
                </c:pt>
                <c:pt idx="4256">
                  <c:v>1.5770506858825699</c:v>
                </c:pt>
                <c:pt idx="4257">
                  <c:v>1.5760632753372199</c:v>
                </c:pt>
                <c:pt idx="4258">
                  <c:v>1.57644295692444</c:v>
                </c:pt>
                <c:pt idx="4259">
                  <c:v>1.5760632753372199</c:v>
                </c:pt>
                <c:pt idx="4260">
                  <c:v>1.5753797292709399</c:v>
                </c:pt>
                <c:pt idx="4261">
                  <c:v>1.57348084449768</c:v>
                </c:pt>
                <c:pt idx="4262">
                  <c:v>1.5742404460907002</c:v>
                </c:pt>
                <c:pt idx="4263">
                  <c:v>1.5757594108581499</c:v>
                </c:pt>
                <c:pt idx="4264">
                  <c:v>1.5759114027023298</c:v>
                </c:pt>
                <c:pt idx="4265">
                  <c:v>1.5759114027023298</c:v>
                </c:pt>
                <c:pt idx="4266">
                  <c:v>1.57378470897675</c:v>
                </c:pt>
                <c:pt idx="4267">
                  <c:v>1.5757594108581499</c:v>
                </c:pt>
                <c:pt idx="4268">
                  <c:v>1.5761392116546598</c:v>
                </c:pt>
                <c:pt idx="4269">
                  <c:v>1.5753797292709399</c:v>
                </c:pt>
                <c:pt idx="4270">
                  <c:v>1.57644295692444</c:v>
                </c:pt>
                <c:pt idx="4271">
                  <c:v>1.5731769800186199</c:v>
                </c:pt>
                <c:pt idx="4272">
                  <c:v>1.5747721195220901</c:v>
                </c:pt>
                <c:pt idx="4273">
                  <c:v>1.5743921995163002</c:v>
                </c:pt>
                <c:pt idx="4274">
                  <c:v>1.5765949487686199</c:v>
                </c:pt>
                <c:pt idx="4275">
                  <c:v>1.5728731155395499</c:v>
                </c:pt>
                <c:pt idx="4276">
                  <c:v>1.5738606452941895</c:v>
                </c:pt>
                <c:pt idx="4277">
                  <c:v>1.5757594108581499</c:v>
                </c:pt>
                <c:pt idx="4278">
                  <c:v>1.5736327171325697</c:v>
                </c:pt>
                <c:pt idx="4279">
                  <c:v>1.572265625</c:v>
                </c:pt>
                <c:pt idx="4280">
                  <c:v>1.5761392116546598</c:v>
                </c:pt>
                <c:pt idx="4281">
                  <c:v>1.5734049081802399</c:v>
                </c:pt>
                <c:pt idx="4282">
                  <c:v>1.57279717922211</c:v>
                </c:pt>
                <c:pt idx="4283">
                  <c:v>1.5731011629104599</c:v>
                </c:pt>
                <c:pt idx="4284">
                  <c:v>1.5732529163360602</c:v>
                </c:pt>
                <c:pt idx="4285">
                  <c:v>1.5746961832046498</c:v>
                </c:pt>
                <c:pt idx="4286">
                  <c:v>1.57348084449768</c:v>
                </c:pt>
                <c:pt idx="4287">
                  <c:v>1.572265625</c:v>
                </c:pt>
                <c:pt idx="4288">
                  <c:v>1.57203769683838</c:v>
                </c:pt>
                <c:pt idx="4289">
                  <c:v>1.5726453065872201</c:v>
                </c:pt>
                <c:pt idx="4290">
                  <c:v>1.5731769800186199</c:v>
                </c:pt>
                <c:pt idx="4291">
                  <c:v>1.5708223581314098</c:v>
                </c:pt>
                <c:pt idx="4292">
                  <c:v>1.5712780952453598</c:v>
                </c:pt>
                <c:pt idx="4293">
                  <c:v>1.5712021589279199</c:v>
                </c:pt>
                <c:pt idx="4294">
                  <c:v>1.5743921995163002</c:v>
                </c:pt>
                <c:pt idx="4295">
                  <c:v>1.5721136331558201</c:v>
                </c:pt>
                <c:pt idx="4296">
                  <c:v>1.5692273378372199</c:v>
                </c:pt>
                <c:pt idx="4297">
                  <c:v>1.5709743499755899</c:v>
                </c:pt>
                <c:pt idx="4298">
                  <c:v>1.5694552659988401</c:v>
                </c:pt>
                <c:pt idx="4299">
                  <c:v>1.5694552659988401</c:v>
                </c:pt>
                <c:pt idx="4300">
                  <c:v>1.57249343395233</c:v>
                </c:pt>
                <c:pt idx="4301">
                  <c:v>1.5696830749511701</c:v>
                </c:pt>
                <c:pt idx="4302">
                  <c:v>1.5726453065872201</c:v>
                </c:pt>
                <c:pt idx="4303">
                  <c:v>1.5726453065872201</c:v>
                </c:pt>
                <c:pt idx="4304">
                  <c:v>1.57279717922211</c:v>
                </c:pt>
                <c:pt idx="4305">
                  <c:v>1.5712780952453598</c:v>
                </c:pt>
                <c:pt idx="4306">
                  <c:v>1.5726453065872201</c:v>
                </c:pt>
                <c:pt idx="4307">
                  <c:v>1.5713541507720898</c:v>
                </c:pt>
                <c:pt idx="4308">
                  <c:v>1.5716578960418701</c:v>
                </c:pt>
                <c:pt idx="4309">
                  <c:v>1.57006287574768</c:v>
                </c:pt>
                <c:pt idx="4310">
                  <c:v>1.5713541507720898</c:v>
                </c:pt>
                <c:pt idx="4311">
                  <c:v>1.5712780952453598</c:v>
                </c:pt>
                <c:pt idx="4312">
                  <c:v>1.5696830749511701</c:v>
                </c:pt>
                <c:pt idx="4313">
                  <c:v>1.5713541507720898</c:v>
                </c:pt>
                <c:pt idx="4314">
                  <c:v>1.5688475370407102</c:v>
                </c:pt>
                <c:pt idx="4315">
                  <c:v>1.56786012649536</c:v>
                </c:pt>
                <c:pt idx="4316">
                  <c:v>1.5703666210174598</c:v>
                </c:pt>
                <c:pt idx="4317">
                  <c:v>1.57051861286163</c:v>
                </c:pt>
                <c:pt idx="4318">
                  <c:v>1.5696071386337302</c:v>
                </c:pt>
                <c:pt idx="4319">
                  <c:v>1.5712780952453598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D6C-4DA4-972C-D0ECB44DB4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779968"/>
        <c:axId val="61778176"/>
      </c:scatterChart>
      <c:valAx>
        <c:axId val="617666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\ 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1776640"/>
        <c:crosses val="autoZero"/>
        <c:crossBetween val="midCat"/>
        <c:minorUnit val="0.24000000000000005"/>
      </c:valAx>
      <c:valAx>
        <c:axId val="6177664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1766656"/>
        <c:crosses val="autoZero"/>
        <c:crossBetween val="midCat"/>
      </c:valAx>
      <c:valAx>
        <c:axId val="61778176"/>
        <c:scaling>
          <c:orientation val="minMax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1779968"/>
        <c:crosses val="max"/>
        <c:crossBetween val="midCat"/>
      </c:valAx>
      <c:valAx>
        <c:axId val="61779968"/>
        <c:scaling>
          <c:orientation val="minMax"/>
        </c:scaling>
        <c:delete val="1"/>
        <c:axPos val="b"/>
        <c:numFmt formatCode="m/d/yyyy\ h:mm" sourceLinked="1"/>
        <c:majorTickMark val="out"/>
        <c:minorTickMark val="none"/>
        <c:tickLblPos val="none"/>
        <c:crossAx val="617781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b="1"/>
              <a:t>Gráfico 01 - Taxa Média x Comportamento do</a:t>
            </a:r>
            <a:r>
              <a:rPr lang="pt-BR" b="1" baseline="0"/>
              <a:t> Canal de Água Coagulada</a:t>
            </a:r>
            <a:endParaRPr lang="pt-BR" b="1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RESULTADOS!$A$71</c:f>
              <c:strCache>
                <c:ptCount val="1"/>
                <c:pt idx="0">
                  <c:v>Taxa média (m³/m².dia)</c:v>
                </c:pt>
              </c:strCache>
            </c:strRef>
          </c:tx>
          <c:spPr>
            <a:gradFill flip="none" rotWithShape="1">
              <a:gsLst>
                <a:gs pos="79000">
                  <a:schemeClr val="accent6">
                    <a:lumMod val="100000"/>
                  </a:schemeClr>
                </a:gs>
                <a:gs pos="48000">
                  <a:schemeClr val="accent6">
                    <a:lumMod val="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 w="0">
              <a:noFill/>
            </a:ln>
            <a:effectLst/>
          </c:spPr>
          <c:invertIfNegative val="0"/>
          <c:val>
            <c:numRef>
              <c:f>RESULTADOS!$A$72:$A$76</c:f>
              <c:numCache>
                <c:formatCode>General</c:formatCode>
                <c:ptCount val="5"/>
                <c:pt idx="0">
                  <c:v>208</c:v>
                </c:pt>
                <c:pt idx="1">
                  <c:v>230</c:v>
                </c:pt>
                <c:pt idx="2">
                  <c:v>280</c:v>
                </c:pt>
                <c:pt idx="3">
                  <c:v>305</c:v>
                </c:pt>
                <c:pt idx="4">
                  <c:v>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1D-4552-A670-8388EAB59C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9465728"/>
        <c:axId val="59467264"/>
      </c:barChart>
      <c:lineChart>
        <c:grouping val="standard"/>
        <c:varyColors val="0"/>
        <c:ser>
          <c:idx val="1"/>
          <c:order val="1"/>
          <c:tx>
            <c:strRef>
              <c:f>RESULTADOS!$H$71</c:f>
              <c:strCache>
                <c:ptCount val="1"/>
                <c:pt idx="0">
                  <c:v>Nível do Canal/ Água Coagulada Com Dióxido (m)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val>
            <c:numRef>
              <c:f>RESULTADOS!$H$72:$H$76</c:f>
              <c:numCache>
                <c:formatCode>0.00</c:formatCode>
                <c:ptCount val="5"/>
                <c:pt idx="0">
                  <c:v>1.76</c:v>
                </c:pt>
                <c:pt idx="1">
                  <c:v>1.76</c:v>
                </c:pt>
                <c:pt idx="2">
                  <c:v>1.77</c:v>
                </c:pt>
                <c:pt idx="3">
                  <c:v>1.77</c:v>
                </c:pt>
                <c:pt idx="4">
                  <c:v>1.81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9A1D-4552-A670-8388EAB59C36}"/>
            </c:ext>
          </c:extLst>
        </c:ser>
        <c:ser>
          <c:idx val="2"/>
          <c:order val="2"/>
          <c:tx>
            <c:strRef>
              <c:f>RESULTADOS!$I$71</c:f>
              <c:strCache>
                <c:ptCount val="1"/>
                <c:pt idx="0">
                  <c:v>Nível do Canal/ Água Coagulada Sem Dióxido (m)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RESULTADOS!$I$72:$I$76</c:f>
              <c:numCache>
                <c:formatCode>0.00</c:formatCode>
                <c:ptCount val="5"/>
                <c:pt idx="0">
                  <c:v>1.71</c:v>
                </c:pt>
                <c:pt idx="1">
                  <c:v>1.74</c:v>
                </c:pt>
                <c:pt idx="2">
                  <c:v>1.76</c:v>
                </c:pt>
                <c:pt idx="3">
                  <c:v>1.8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9A1D-4552-A670-8388EAB59C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483648"/>
        <c:axId val="59469184"/>
      </c:lineChart>
      <c:catAx>
        <c:axId val="5946572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9467264"/>
        <c:crosses val="autoZero"/>
        <c:auto val="1"/>
        <c:lblAlgn val="ctr"/>
        <c:lblOffset val="100"/>
        <c:noMultiLvlLbl val="0"/>
      </c:catAx>
      <c:valAx>
        <c:axId val="59467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0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Taxa de </a:t>
                </a:r>
                <a:r>
                  <a:rPr lang="en-US" b="1" dirty="0" err="1"/>
                  <a:t>Filtração</a:t>
                </a:r>
                <a:r>
                  <a:rPr lang="en-US" b="1" dirty="0"/>
                  <a:t> (m³/m².dia)</a:t>
                </a:r>
              </a:p>
            </c:rich>
          </c:tx>
          <c:layout>
            <c:manualLayout>
              <c:xMode val="edge"/>
              <c:yMode val="edge"/>
              <c:x val="0.26093511229853411"/>
              <c:y val="0.2767717138805925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9465728"/>
        <c:crosses val="autoZero"/>
        <c:crossBetween val="between"/>
      </c:valAx>
      <c:valAx>
        <c:axId val="5946918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0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b="1"/>
                  <a:t>	Nível</a:t>
                </a:r>
                <a:r>
                  <a:rPr lang="pt-BR" b="1" baseline="0"/>
                  <a:t> do canal de água coagulada (m)</a:t>
                </a:r>
                <a:endParaRPr lang="pt-BR" b="1"/>
              </a:p>
            </c:rich>
          </c:tx>
          <c:layout>
            <c:manualLayout>
              <c:xMode val="edge"/>
              <c:yMode val="edge"/>
              <c:x val="0.96801653566863388"/>
              <c:y val="0.251616858237547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9483648"/>
        <c:crosses val="max"/>
        <c:crossBetween val="between"/>
      </c:valAx>
      <c:catAx>
        <c:axId val="59483648"/>
        <c:scaling>
          <c:orientation val="minMax"/>
        </c:scaling>
        <c:delete val="1"/>
        <c:axPos val="b"/>
        <c:majorTickMark val="out"/>
        <c:minorTickMark val="none"/>
        <c:tickLblPos val="none"/>
        <c:crossAx val="59469184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Gráfico 02 - Taxa média x Turbidez Água Bruta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RESULTADOS!$A$71</c:f>
              <c:strCache>
                <c:ptCount val="1"/>
                <c:pt idx="0">
                  <c:v>Taxa média (m³/m².dia)</c:v>
                </c:pt>
              </c:strCache>
            </c:strRef>
          </c:tx>
          <c:spPr>
            <a:gradFill flip="none" rotWithShape="1">
              <a:gsLst>
                <a:gs pos="79000">
                  <a:schemeClr val="accent6">
                    <a:lumMod val="100000"/>
                  </a:schemeClr>
                </a:gs>
                <a:gs pos="48000">
                  <a:schemeClr val="accent6">
                    <a:lumMod val="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 w="0">
              <a:noFill/>
            </a:ln>
            <a:effectLst/>
          </c:spPr>
          <c:invertIfNegative val="0"/>
          <c:val>
            <c:numRef>
              <c:f>RESULTADOS!$A$72:$A$76</c:f>
              <c:numCache>
                <c:formatCode>General</c:formatCode>
                <c:ptCount val="5"/>
                <c:pt idx="0">
                  <c:v>208</c:v>
                </c:pt>
                <c:pt idx="1">
                  <c:v>230</c:v>
                </c:pt>
                <c:pt idx="2">
                  <c:v>280</c:v>
                </c:pt>
                <c:pt idx="3">
                  <c:v>305</c:v>
                </c:pt>
                <c:pt idx="4">
                  <c:v>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E0-4A5E-92C9-58DE81E1E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9624064"/>
        <c:axId val="59703680"/>
      </c:barChart>
      <c:lineChart>
        <c:grouping val="standard"/>
        <c:varyColors val="0"/>
        <c:ser>
          <c:idx val="1"/>
          <c:order val="1"/>
          <c:tx>
            <c:strRef>
              <c:f>RESULTADOS!$D$71</c:f>
              <c:strCache>
                <c:ptCount val="1"/>
                <c:pt idx="0">
                  <c:v>Turb. Bruta Com Dióxido (uT)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val>
            <c:numRef>
              <c:f>RESULTADOS!$D$72:$D$76</c:f>
              <c:numCache>
                <c:formatCode>0.00</c:formatCode>
                <c:ptCount val="5"/>
                <c:pt idx="0">
                  <c:v>8.5500000000000007</c:v>
                </c:pt>
                <c:pt idx="1">
                  <c:v>9.2000000000000011</c:v>
                </c:pt>
                <c:pt idx="2">
                  <c:v>8.08</c:v>
                </c:pt>
                <c:pt idx="3">
                  <c:v>8.26</c:v>
                </c:pt>
                <c:pt idx="4">
                  <c:v>8.83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9E0-4A5E-92C9-58DE81E1E3A9}"/>
            </c:ext>
          </c:extLst>
        </c:ser>
        <c:ser>
          <c:idx val="2"/>
          <c:order val="2"/>
          <c:tx>
            <c:strRef>
              <c:f>RESULTADOS!$E$71</c:f>
              <c:strCache>
                <c:ptCount val="1"/>
                <c:pt idx="0">
                  <c:v>Turb. Bruta Sem Dióxido (uT)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RESULTADOS!$E$72:$E$76</c:f>
              <c:numCache>
                <c:formatCode>0.00</c:formatCode>
                <c:ptCount val="5"/>
                <c:pt idx="0">
                  <c:v>8.16</c:v>
                </c:pt>
                <c:pt idx="1">
                  <c:v>7.81</c:v>
                </c:pt>
                <c:pt idx="2">
                  <c:v>8.8700000000000028</c:v>
                </c:pt>
                <c:pt idx="3">
                  <c:v>8.42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59E0-4A5E-92C9-58DE81E1E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711872"/>
        <c:axId val="59705600"/>
      </c:lineChart>
      <c:catAx>
        <c:axId val="5962406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9703680"/>
        <c:crosses val="autoZero"/>
        <c:auto val="1"/>
        <c:lblAlgn val="ctr"/>
        <c:lblOffset val="100"/>
        <c:noMultiLvlLbl val="0"/>
      </c:catAx>
      <c:valAx>
        <c:axId val="59703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1" i="0" baseline="0" dirty="0">
                    <a:effectLst/>
                  </a:rPr>
                  <a:t>Taxa de </a:t>
                </a:r>
                <a:r>
                  <a:rPr lang="en-US" sz="1000" b="1" i="0" baseline="0" dirty="0" err="1">
                    <a:effectLst/>
                  </a:rPr>
                  <a:t>Filtração</a:t>
                </a:r>
                <a:r>
                  <a:rPr lang="en-US" sz="1000" b="1" i="0" baseline="0" dirty="0">
                    <a:effectLst/>
                  </a:rPr>
                  <a:t> (m³/m².dia)</a:t>
                </a:r>
                <a:endParaRPr lang="pt-BR" sz="1000" dirty="0">
                  <a:effectLst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endParaRPr lang="pt-BR" sz="800" dirty="0"/>
              </a:p>
            </c:rich>
          </c:tx>
          <c:layout>
            <c:manualLayout>
              <c:xMode val="edge"/>
              <c:yMode val="edge"/>
              <c:x val="0.13741380553713139"/>
              <c:y val="0.2846417599488961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9624064"/>
        <c:crosses val="autoZero"/>
        <c:crossBetween val="between"/>
      </c:valAx>
      <c:valAx>
        <c:axId val="5970560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0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/>
                  <a:t>Turbidez Água Bruta (</a:t>
                </a:r>
                <a:r>
                  <a:rPr lang="pt-BR" dirty="0" err="1"/>
                  <a:t>uT</a:t>
                </a:r>
                <a:r>
                  <a:rPr lang="pt-BR" dirty="0"/>
                  <a:t>)</a:t>
                </a:r>
              </a:p>
            </c:rich>
          </c:tx>
          <c:layout>
            <c:manualLayout>
              <c:xMode val="edge"/>
              <c:yMode val="edge"/>
              <c:x val="0.96801653566863388"/>
              <c:y val="0.251616858237547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9711872"/>
        <c:crosses val="max"/>
        <c:crossBetween val="between"/>
      </c:valAx>
      <c:catAx>
        <c:axId val="59711872"/>
        <c:scaling>
          <c:orientation val="minMax"/>
        </c:scaling>
        <c:delete val="1"/>
        <c:axPos val="b"/>
        <c:majorTickMark val="out"/>
        <c:minorTickMark val="none"/>
        <c:tickLblPos val="none"/>
        <c:crossAx val="5970560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Gráfico 03 - Taxa média x Carreira Média dos Filtros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RESULTADOS!$A$71</c:f>
              <c:strCache>
                <c:ptCount val="1"/>
                <c:pt idx="0">
                  <c:v>Taxa média (m³/m².dia)</c:v>
                </c:pt>
              </c:strCache>
            </c:strRef>
          </c:tx>
          <c:spPr>
            <a:gradFill flip="none" rotWithShape="1">
              <a:gsLst>
                <a:gs pos="79000">
                  <a:schemeClr val="accent6">
                    <a:lumMod val="100000"/>
                  </a:schemeClr>
                </a:gs>
                <a:gs pos="48000">
                  <a:schemeClr val="accent6">
                    <a:lumMod val="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 w="0">
              <a:noFill/>
            </a:ln>
            <a:effectLst/>
          </c:spPr>
          <c:invertIfNegative val="0"/>
          <c:val>
            <c:numRef>
              <c:f>RESULTADOS!$A$72:$A$76</c:f>
              <c:numCache>
                <c:formatCode>General</c:formatCode>
                <c:ptCount val="5"/>
                <c:pt idx="0">
                  <c:v>208</c:v>
                </c:pt>
                <c:pt idx="1">
                  <c:v>230</c:v>
                </c:pt>
                <c:pt idx="2">
                  <c:v>280</c:v>
                </c:pt>
                <c:pt idx="3">
                  <c:v>305</c:v>
                </c:pt>
                <c:pt idx="4">
                  <c:v>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F0-40D9-B3AD-66006DAD75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859904"/>
        <c:axId val="60861440"/>
      </c:barChart>
      <c:lineChart>
        <c:grouping val="standard"/>
        <c:varyColors val="0"/>
        <c:ser>
          <c:idx val="1"/>
          <c:order val="1"/>
          <c:tx>
            <c:strRef>
              <c:f>RESULTADOS!$B$71</c:f>
              <c:strCache>
                <c:ptCount val="1"/>
                <c:pt idx="0">
                  <c:v>Carreira Média Com Dióxido (h)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val>
            <c:numRef>
              <c:f>RESULTADOS!$B$72:$B$76</c:f>
              <c:numCache>
                <c:formatCode>General</c:formatCode>
                <c:ptCount val="5"/>
                <c:pt idx="0">
                  <c:v>22.5</c:v>
                </c:pt>
                <c:pt idx="1">
                  <c:v>24</c:v>
                </c:pt>
                <c:pt idx="2">
                  <c:v>23.16</c:v>
                </c:pt>
                <c:pt idx="3">
                  <c:v>23.4</c:v>
                </c:pt>
                <c:pt idx="4">
                  <c:v>22.5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12F0-40D9-B3AD-66006DAD758B}"/>
            </c:ext>
          </c:extLst>
        </c:ser>
        <c:ser>
          <c:idx val="2"/>
          <c:order val="2"/>
          <c:tx>
            <c:strRef>
              <c:f>RESULTADOS!$C$71</c:f>
              <c:strCache>
                <c:ptCount val="1"/>
                <c:pt idx="0">
                  <c:v>Carreira média Sem Dióxido (h)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RESULTADOS!$C$72:$C$76</c:f>
              <c:numCache>
                <c:formatCode>General</c:formatCode>
                <c:ptCount val="5"/>
                <c:pt idx="0">
                  <c:v>23</c:v>
                </c:pt>
                <c:pt idx="1">
                  <c:v>21.17</c:v>
                </c:pt>
                <c:pt idx="2">
                  <c:v>18</c:v>
                </c:pt>
                <c:pt idx="3">
                  <c:v>15.5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12F0-40D9-B3AD-66006DAD75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881920"/>
        <c:axId val="60880000"/>
      </c:lineChart>
      <c:catAx>
        <c:axId val="6085990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0861440"/>
        <c:crosses val="autoZero"/>
        <c:auto val="1"/>
        <c:lblAlgn val="ctr"/>
        <c:lblOffset val="100"/>
        <c:noMultiLvlLbl val="0"/>
      </c:catAx>
      <c:valAx>
        <c:axId val="60861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0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1" i="0" kern="1200" baseline="0" dirty="0">
                    <a:solidFill>
                      <a:srgbClr val="595959"/>
                    </a:solidFill>
                    <a:effectLst/>
                  </a:rPr>
                  <a:t>Taxa de </a:t>
                </a:r>
                <a:r>
                  <a:rPr lang="en-US" sz="1000" b="1" i="0" kern="1200" baseline="0" dirty="0" err="1">
                    <a:solidFill>
                      <a:srgbClr val="595959"/>
                    </a:solidFill>
                    <a:effectLst/>
                  </a:rPr>
                  <a:t>Filtração</a:t>
                </a:r>
                <a:r>
                  <a:rPr lang="en-US" sz="1000" b="1" i="0" kern="1200" baseline="0" dirty="0">
                    <a:solidFill>
                      <a:srgbClr val="595959"/>
                    </a:solidFill>
                    <a:effectLst/>
                  </a:rPr>
                  <a:t> (m³/m².dia)</a:t>
                </a:r>
                <a:endParaRPr lang="pt-BR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16564827649367631"/>
              <c:y val="0.320454876016164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0859904"/>
        <c:crosses val="autoZero"/>
        <c:crossBetween val="between"/>
      </c:valAx>
      <c:valAx>
        <c:axId val="6088000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0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/>
                  <a:t>Carreira</a:t>
                </a:r>
                <a:r>
                  <a:rPr lang="pt-BR" baseline="0" dirty="0"/>
                  <a:t> Média de Filtração (horas)</a:t>
                </a:r>
                <a:endParaRPr lang="pt-BR" dirty="0"/>
              </a:p>
            </c:rich>
          </c:tx>
          <c:layout>
            <c:manualLayout>
              <c:xMode val="edge"/>
              <c:yMode val="edge"/>
              <c:x val="0.96801653566863388"/>
              <c:y val="0.251616858237547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0881920"/>
        <c:crosses val="max"/>
        <c:crossBetween val="between"/>
      </c:valAx>
      <c:catAx>
        <c:axId val="60881920"/>
        <c:scaling>
          <c:orientation val="minMax"/>
        </c:scaling>
        <c:delete val="1"/>
        <c:axPos val="b"/>
        <c:majorTickMark val="out"/>
        <c:minorTickMark val="none"/>
        <c:tickLblPos val="none"/>
        <c:crossAx val="6088000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421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3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t-BR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389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estilo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9614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794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t-BR"/>
              <a:t>Clique para editar o estilo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072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t-BR"/>
              <a:t>Clique para editar o estilo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287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t-BR"/>
              <a:t>Clique para editar os estilos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949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estilo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t-BR"/>
              <a:t>Clique para editar os estilos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754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t-BR"/>
              <a:t>Clique para editar os estilos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30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t-BR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559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estilo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t-BR"/>
              <a:t>Clique para editar os estilos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t-BR"/>
              <a:t>Clique para editar os estilos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27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t-BR"/>
              <a:t>Clique para editar os estilos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t-BR"/>
              <a:t>Clique para editar os estilos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64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968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489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estilo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t-BR"/>
              <a:t>Clique para editar os estilos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304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183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37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9351" y="1091060"/>
            <a:ext cx="9756396" cy="3128602"/>
          </a:xfrm>
        </p:spPr>
        <p:txBody>
          <a:bodyPr>
            <a:normAutofit fontScale="90000"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</a:t>
            </a:r>
            <a:b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ETA RIO DESCOBERTO</a:t>
            </a:r>
            <a:b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BRASÍLIA – DF</a:t>
            </a:r>
            <a:b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495068" y="4647414"/>
            <a:ext cx="3945920" cy="610385"/>
          </a:xfrm>
        </p:spPr>
        <p:txBody>
          <a:bodyPr>
            <a:normAutofit/>
          </a:bodyPr>
          <a:lstStyle/>
          <a:p>
            <a:r>
              <a:rPr lang="pt-BR" sz="1050" dirty="0"/>
              <a:t>JOSÉ RICARDO – Coordenador do Sistema RIO Descoberto.</a:t>
            </a:r>
          </a:p>
          <a:p>
            <a:r>
              <a:rPr lang="pt-BR" sz="1050" dirty="0"/>
              <a:t>joseramos@caesb.df.gov.br</a:t>
            </a:r>
          </a:p>
        </p:txBody>
      </p:sp>
    </p:spTree>
    <p:extLst>
      <p:ext uri="{BB962C8B-B14F-4D97-AF65-F5344CB8AC3E}">
        <p14:creationId xmlns:p14="http://schemas.microsoft.com/office/powerpoint/2010/main" val="2386665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pic>
        <p:nvPicPr>
          <p:cNvPr id="1026" name="Imagem 1" descr="cid:image013.jpg@01D3C5DC.B29396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019" y="3675103"/>
            <a:ext cx="4866968" cy="261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m 7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019" y="1212103"/>
            <a:ext cx="4866968" cy="210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m 8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801" y="1228681"/>
            <a:ext cx="3915650" cy="505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777191" y="6280546"/>
            <a:ext cx="433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7030A0"/>
                </a:solidFill>
              </a:rPr>
              <a:t>Lavagem do filtro com água, água de lavagem com baixa densidade sólidos e flocos grandes com aspecto gelatinoso.</a:t>
            </a:r>
            <a:endParaRPr lang="pt-BR" sz="1000" dirty="0">
              <a:solidFill>
                <a:srgbClr val="7030A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313968" y="6339317"/>
            <a:ext cx="4633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7030A0"/>
                </a:solidFill>
              </a:rPr>
              <a:t>Detalhe dos flocos dispersos na água e na sua superfície.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613873" y="3367326"/>
            <a:ext cx="4333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7030A0"/>
                </a:solidFill>
              </a:rPr>
              <a:t>Aspecto e incidência de flocos na superfície dos filtros.</a:t>
            </a:r>
          </a:p>
        </p:txBody>
      </p:sp>
      <p:sp>
        <p:nvSpPr>
          <p:cNvPr id="10" name="Espaço Reservado para Texto 1"/>
          <p:cNvSpPr txBox="1">
            <a:spLocks/>
          </p:cNvSpPr>
          <p:nvPr/>
        </p:nvSpPr>
        <p:spPr>
          <a:xfrm>
            <a:off x="353961" y="756339"/>
            <a:ext cx="10756490" cy="472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IMAGENS DA COLMATAÇÃO EM 14/03/2018.</a:t>
            </a:r>
          </a:p>
        </p:txBody>
      </p:sp>
    </p:spTree>
    <p:extLst>
      <p:ext uri="{BB962C8B-B14F-4D97-AF65-F5344CB8AC3E}">
        <p14:creationId xmlns:p14="http://schemas.microsoft.com/office/powerpoint/2010/main" val="254000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3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11" name="Espaço Reservado para Texto 1"/>
          <p:cNvSpPr txBox="1">
            <a:spLocks/>
          </p:cNvSpPr>
          <p:nvPr/>
        </p:nvSpPr>
        <p:spPr>
          <a:xfrm>
            <a:off x="452284" y="1110652"/>
            <a:ext cx="10756490" cy="766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Evolução Da adução de água bruta x CARREIRAS DE FILTRAÇÃO.</a:t>
            </a:r>
          </a:p>
        </p:txBody>
      </p:sp>
      <p:graphicFrame>
        <p:nvGraphicFramePr>
          <p:cNvPr id="7" name="Espaço Reservado para Conteúd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066729"/>
              </p:ext>
            </p:extLst>
          </p:nvPr>
        </p:nvGraphicFramePr>
        <p:xfrm>
          <a:off x="580102" y="1995948"/>
          <a:ext cx="10923639" cy="4699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3394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11" name="Espaço Reservado para Texto 1"/>
          <p:cNvSpPr txBox="1">
            <a:spLocks/>
          </p:cNvSpPr>
          <p:nvPr/>
        </p:nvSpPr>
        <p:spPr>
          <a:xfrm>
            <a:off x="580103" y="1110652"/>
            <a:ext cx="5997678" cy="766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/>
              <a:t>QUÍMICA DO DIÓXIDO DE CLORO: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53632" y="1911377"/>
            <a:ext cx="72468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Propriedades e principais vantagens do Dióxido de Cloro:</a:t>
            </a:r>
          </a:p>
          <a:p>
            <a:pPr marL="342900" indent="-342900">
              <a:buFont typeface="+mj-lt"/>
              <a:buAutoNum type="arabicPeriod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 Na temperatura ambiente, o Dióxido de Cloro (ClO</a:t>
            </a:r>
            <a:r>
              <a:rPr lang="pt-BR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) é um gás, de coloração amarelo-esverdeado, altamente solúvel em água e de 2 a 3 vezes mais pesado que o ar;</a:t>
            </a:r>
          </a:p>
          <a:p>
            <a:pPr marL="342900" indent="-342900">
              <a:buFont typeface="+mj-lt"/>
              <a:buAutoNum type="arabicPeriod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Utilizado como oxidante no tratamento de água desde 1944;</a:t>
            </a:r>
          </a:p>
          <a:p>
            <a:pPr marL="342900" indent="-342900">
              <a:buFont typeface="+mj-lt"/>
              <a:buAutoNum type="arabicPeriod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Alta reatividade para oxidação e desinfecção;</a:t>
            </a:r>
          </a:p>
          <a:p>
            <a:pPr marL="342900" indent="-342900">
              <a:buFont typeface="+mj-lt"/>
              <a:buAutoNum type="arabicPeriod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Opera numa larga faixa de pH (6 a 9), sem sofrer hidrólise e com o mesmo poder desinfetante;</a:t>
            </a:r>
          </a:p>
          <a:p>
            <a:pPr marL="342900" indent="-342900">
              <a:buFont typeface="+mj-lt"/>
              <a:buAutoNum type="arabicPeriod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 Pode ser utilizado na remoção de Ferro (Fe</a:t>
            </a:r>
            <a:r>
              <a:rPr lang="pt-BR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+2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) e Manganês (Mn</a:t>
            </a:r>
            <a:r>
              <a:rPr lang="pt-BR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+2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), oxidando a Fe</a:t>
            </a:r>
            <a:r>
              <a:rPr lang="pt-BR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+3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 e Mn</a:t>
            </a:r>
            <a:r>
              <a:rPr lang="pt-BR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+4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 ;</a:t>
            </a:r>
          </a:p>
          <a:p>
            <a:r>
              <a:rPr lang="pt-B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Espaço Reservado para Conteúdo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608" y="2056409"/>
            <a:ext cx="4020820" cy="282956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alpha val="24000"/>
              </a:schemeClr>
            </a:outerShdw>
          </a:effectLst>
          <a:scene3d>
            <a:camera prst="orthographicFront"/>
            <a:lightRig rig="sunrise" dir="t"/>
          </a:scene3d>
          <a:sp3d prstMaterial="dkEdge"/>
        </p:spPr>
      </p:pic>
      <p:pic>
        <p:nvPicPr>
          <p:cNvPr id="14" name="Espaço Reservado para Conteúdo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608" y="2056409"/>
            <a:ext cx="4020820" cy="306587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045" y="3942166"/>
            <a:ext cx="3059063" cy="188760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6252" y="3418447"/>
            <a:ext cx="4011460" cy="75353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747" y="4774422"/>
            <a:ext cx="3504751" cy="552551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9994CC0C-FACB-4B23-8D03-E1738AA72F60}"/>
              </a:ext>
            </a:extLst>
          </p:cNvPr>
          <p:cNvSpPr/>
          <p:nvPr/>
        </p:nvSpPr>
        <p:spPr>
          <a:xfrm>
            <a:off x="6780364" y="4149154"/>
            <a:ext cx="411431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900" dirty="0" err="1">
                <a:latin typeface="Arial" panose="020B0604020202020204" pitchFamily="34" charset="0"/>
                <a:cs typeface="Arial" panose="020B0604020202020204" pitchFamily="34" charset="0"/>
              </a:rPr>
              <a:t>Hidrosan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 Engenharia – 2009</a:t>
            </a:r>
            <a:endParaRPr lang="pt-BR" sz="900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6E32F29-B904-4D9E-90A8-B07BEB73DA57}"/>
              </a:ext>
            </a:extLst>
          </p:cNvPr>
          <p:cNvSpPr/>
          <p:nvPr/>
        </p:nvSpPr>
        <p:spPr>
          <a:xfrm>
            <a:off x="4737245" y="5877946"/>
            <a:ext cx="411431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900" dirty="0" err="1">
                <a:latin typeface="Arial" panose="020B0604020202020204" pitchFamily="34" charset="0"/>
                <a:cs typeface="Arial" panose="020B0604020202020204" pitchFamily="34" charset="0"/>
              </a:rPr>
              <a:t>Hidrosan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 Engenharia – 2009</a:t>
            </a:r>
            <a:endParaRPr lang="pt-BR" sz="900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BBC3E01-217A-46E2-8160-B19BB3409C69}"/>
              </a:ext>
            </a:extLst>
          </p:cNvPr>
          <p:cNvSpPr/>
          <p:nvPr/>
        </p:nvSpPr>
        <p:spPr>
          <a:xfrm>
            <a:off x="1660662" y="5373112"/>
            <a:ext cx="411431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900" dirty="0" err="1">
                <a:latin typeface="Arial" panose="020B0604020202020204" pitchFamily="34" charset="0"/>
                <a:cs typeface="Arial" panose="020B0604020202020204" pitchFamily="34" charset="0"/>
              </a:rPr>
              <a:t>Hidrosan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 Engenharia – 2009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330136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10" grpId="0"/>
      <p:bldP spid="1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11" name="Espaço Reservado para Texto 1"/>
          <p:cNvSpPr txBox="1">
            <a:spLocks/>
          </p:cNvSpPr>
          <p:nvPr/>
        </p:nvSpPr>
        <p:spPr>
          <a:xfrm>
            <a:off x="580102" y="986464"/>
            <a:ext cx="5997678" cy="766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defPPr>
              <a:defRPr lang="en-US"/>
            </a:defPPr>
            <a:lvl1pPr indent="0" algn="ctr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3200" cap="all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  <a:lvl2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cap="all" baseline="0">
                <a:effectLst/>
              </a:defRPr>
            </a:lvl2pPr>
            <a:lvl3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cap="all" baseline="0">
                <a:effectLst/>
              </a:defRPr>
            </a:lvl3pPr>
            <a:lvl4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4pPr>
            <a:lvl5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5pPr>
            <a:lvl6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6pPr>
            <a:lvl7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7pPr>
            <a:lvl8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8pPr>
            <a:lvl9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QUÍMICA DO DIÓXIDO DE CLORO: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80102" y="1796308"/>
            <a:ext cx="72468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Propriedades e principais vantagens do Dióxido de Cloro: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O Dióxido de Cloro tem excelentes propriedades bactericidas e é extremamente rápido na inativação de vírus e esporos;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Como agente bactericida pode permanecer ativo na água durante mais de 48 horas;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Não reage com o bromo e amônia;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Forma quantidades pequenas de subprodutos orgânicos clorados;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Utilizado no controle de crescimento de algas;</a:t>
            </a:r>
          </a:p>
          <a:p>
            <a:r>
              <a:rPr lang="pt-B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934" y="2102417"/>
            <a:ext cx="2599293" cy="265203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935" y="2755450"/>
            <a:ext cx="3919542" cy="2170391"/>
          </a:xfrm>
          <a:prstGeom prst="rect">
            <a:avLst/>
          </a:prstGeom>
        </p:spPr>
      </p:pic>
      <p:sp>
        <p:nvSpPr>
          <p:cNvPr id="10" name="Seta para a direita 9"/>
          <p:cNvSpPr/>
          <p:nvPr/>
        </p:nvSpPr>
        <p:spPr>
          <a:xfrm>
            <a:off x="2086238" y="4320372"/>
            <a:ext cx="153035" cy="126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2" name="Chave esquerda 11"/>
          <p:cNvSpPr/>
          <p:nvPr/>
        </p:nvSpPr>
        <p:spPr>
          <a:xfrm>
            <a:off x="4317303" y="4049970"/>
            <a:ext cx="45719" cy="87587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6" name="Caixa de texto 14"/>
          <p:cNvSpPr txBox="1">
            <a:spLocks noChangeArrowheads="1"/>
          </p:cNvSpPr>
          <p:nvPr/>
        </p:nvSpPr>
        <p:spPr bwMode="auto">
          <a:xfrm>
            <a:off x="2288305" y="4190846"/>
            <a:ext cx="819150" cy="46513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COMPOSTOS ORGANICOS PRECUSSORES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Seta para a direita 14"/>
          <p:cNvSpPr/>
          <p:nvPr/>
        </p:nvSpPr>
        <p:spPr>
          <a:xfrm>
            <a:off x="3175572" y="4315622"/>
            <a:ext cx="153035" cy="126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8" name="Caixa de texto 16"/>
          <p:cNvSpPr txBox="1">
            <a:spLocks noChangeArrowheads="1"/>
          </p:cNvSpPr>
          <p:nvPr/>
        </p:nvSpPr>
        <p:spPr bwMode="auto">
          <a:xfrm>
            <a:off x="3407492" y="4190846"/>
            <a:ext cx="819150" cy="46513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SUB-PRODUTOS DA DESINFECÇÃO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aixa de texto 17"/>
          <p:cNvSpPr txBox="1">
            <a:spLocks noChangeArrowheads="1"/>
          </p:cNvSpPr>
          <p:nvPr/>
        </p:nvSpPr>
        <p:spPr bwMode="auto">
          <a:xfrm>
            <a:off x="4482230" y="4168812"/>
            <a:ext cx="1406525" cy="722077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TRIALOMETANOS;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ÁCIDOS HALOACÉTICOS;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HALOACETONITRILAS;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HALOACETONAS;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TRICLOROACETALDEÍDOS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Caixa de texto 18"/>
          <p:cNvSpPr txBox="1">
            <a:spLocks noChangeArrowheads="1"/>
          </p:cNvSpPr>
          <p:nvPr/>
        </p:nvSpPr>
        <p:spPr bwMode="auto">
          <a:xfrm>
            <a:off x="1046879" y="4190846"/>
            <a:ext cx="1009651" cy="62388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OXIDAÇÃO (SUBPRODUTOS ORGÂNICOS HALOGOENADOS)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1445342" y="398703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1445342" y="4228794"/>
            <a:ext cx="37702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</a:tabLst>
            </a:pPr>
            <a:endParaRPr kumimoji="0" lang="pt-BR" altLang="pt-B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</a:tabLst>
            </a:pPr>
            <a:r>
              <a:rPr kumimoji="0" lang="pt-BR" altLang="pt-B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928" y="3616441"/>
            <a:ext cx="4268090" cy="229961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40" y="4878772"/>
            <a:ext cx="2890419" cy="1727202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D9718866-7CB6-4F0D-9DF0-F61001EE51AF}"/>
              </a:ext>
            </a:extLst>
          </p:cNvPr>
          <p:cNvSpPr/>
          <p:nvPr/>
        </p:nvSpPr>
        <p:spPr>
          <a:xfrm>
            <a:off x="8185083" y="4773502"/>
            <a:ext cx="259902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900" dirty="0" err="1">
                <a:latin typeface="Arial" panose="020B0604020202020204" pitchFamily="34" charset="0"/>
                <a:cs typeface="Arial" panose="020B0604020202020204" pitchFamily="34" charset="0"/>
              </a:rPr>
              <a:t>Hidrosan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 Engenharia – 2009</a:t>
            </a:r>
            <a:endParaRPr lang="pt-BR" sz="900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6D1145EE-565B-47F0-AD16-4DD99C6AAD16}"/>
              </a:ext>
            </a:extLst>
          </p:cNvPr>
          <p:cNvSpPr/>
          <p:nvPr/>
        </p:nvSpPr>
        <p:spPr>
          <a:xfrm>
            <a:off x="8010911" y="4918642"/>
            <a:ext cx="411431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900" dirty="0" err="1">
                <a:latin typeface="Arial" panose="020B0604020202020204" pitchFamily="34" charset="0"/>
                <a:cs typeface="Arial" panose="020B0604020202020204" pitchFamily="34" charset="0"/>
              </a:rPr>
              <a:t>Hidrosan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 Engenharia – 2009</a:t>
            </a:r>
            <a:endParaRPr lang="pt-BR" sz="900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4532B307-A337-49EA-B70B-8A47BB1AECC6}"/>
              </a:ext>
            </a:extLst>
          </p:cNvPr>
          <p:cNvSpPr/>
          <p:nvPr/>
        </p:nvSpPr>
        <p:spPr>
          <a:xfrm>
            <a:off x="7894798" y="5963674"/>
            <a:ext cx="411431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900" dirty="0" err="1">
                <a:latin typeface="Arial" panose="020B0604020202020204" pitchFamily="34" charset="0"/>
                <a:cs typeface="Arial" panose="020B0604020202020204" pitchFamily="34" charset="0"/>
              </a:rPr>
              <a:t>Hidrosan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 Engenharia – 2009</a:t>
            </a:r>
            <a:endParaRPr lang="pt-BR" sz="900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62DEFCA4-2B03-4B5C-82BE-775A6DB1FBB5}"/>
              </a:ext>
            </a:extLst>
          </p:cNvPr>
          <p:cNvSpPr/>
          <p:nvPr/>
        </p:nvSpPr>
        <p:spPr>
          <a:xfrm>
            <a:off x="1196454" y="6609558"/>
            <a:ext cx="411431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900" dirty="0" err="1">
                <a:latin typeface="Arial" panose="020B0604020202020204" pitchFamily="34" charset="0"/>
                <a:cs typeface="Arial" panose="020B0604020202020204" pitchFamily="34" charset="0"/>
              </a:rPr>
              <a:t>Hidrosan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 Engenharia – 2009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64597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7" grpId="0"/>
      <p:bldP spid="10" grpId="0" animBg="1"/>
      <p:bldP spid="12" grpId="0" animBg="1"/>
      <p:bldP spid="6" grpId="0" animBg="1"/>
      <p:bldP spid="15" grpId="0" animBg="1"/>
      <p:bldP spid="8" grpId="0" animBg="1"/>
      <p:bldP spid="9" grpId="0" animBg="1"/>
      <p:bldP spid="16" grpId="0" animBg="1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11" name="Espaço Reservado para Texto 1"/>
          <p:cNvSpPr txBox="1">
            <a:spLocks/>
          </p:cNvSpPr>
          <p:nvPr/>
        </p:nvSpPr>
        <p:spPr>
          <a:xfrm>
            <a:off x="452284" y="1110652"/>
            <a:ext cx="5997678" cy="766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defPPr>
              <a:defRPr lang="en-US"/>
            </a:defPPr>
            <a:lvl1pPr indent="0" algn="ctr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3200" cap="all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  <a:lvl2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cap="all" baseline="0">
                <a:effectLst/>
              </a:defRPr>
            </a:lvl2pPr>
            <a:lvl3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cap="all" baseline="0">
                <a:effectLst/>
              </a:defRPr>
            </a:lvl3pPr>
            <a:lvl4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4pPr>
            <a:lvl5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5pPr>
            <a:lvl6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6pPr>
            <a:lvl7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7pPr>
            <a:lvl8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8pPr>
            <a:lvl9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QUÍMICA DO DIÓXIDO DE CLORO: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52284" y="1877240"/>
            <a:ext cx="82757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Desvantagens no uso do Dióxido de Cloro:</a:t>
            </a:r>
          </a:p>
          <a:p>
            <a:pPr marL="342900" indent="-342900">
              <a:buFont typeface="+mj-lt"/>
              <a:buAutoNum type="arabicPeriod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Instável e pode ser explosivo na concentração superior a 300 g/m³;</a:t>
            </a:r>
          </a:p>
          <a:p>
            <a:pPr marL="342900" indent="-342900">
              <a:buFont typeface="+mj-lt"/>
              <a:buAutoNum type="arabicPeriod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Formação de clorito, fator limitante para a dosagem de Dióxido de Cloro;</a:t>
            </a:r>
          </a:p>
          <a:p>
            <a:pPr marL="342900" indent="-342900">
              <a:buFont typeface="+mj-lt"/>
              <a:buAutoNum type="arabicPeriod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Maior custo de implantação e projetos específicos;</a:t>
            </a:r>
          </a:p>
          <a:p>
            <a:pPr marL="342900" indent="-342900">
              <a:buFont typeface="+mj-lt"/>
              <a:buAutoNum type="arabicPeriod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Possibilidade de lise de cianobactérias;</a:t>
            </a:r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43" y="2861723"/>
            <a:ext cx="5278616" cy="231672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A63D081-77B7-4546-9205-AFB98DAFB192}"/>
              </a:ext>
            </a:extLst>
          </p:cNvPr>
          <p:cNvSpPr/>
          <p:nvPr/>
        </p:nvSpPr>
        <p:spPr>
          <a:xfrm>
            <a:off x="2103603" y="5208930"/>
            <a:ext cx="411431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900" dirty="0" err="1">
                <a:latin typeface="Arial" panose="020B0604020202020204" pitchFamily="34" charset="0"/>
                <a:cs typeface="Arial" panose="020B0604020202020204" pitchFamily="34" charset="0"/>
              </a:rPr>
              <a:t>Hidrosan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 Engenharia – 2009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294512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11" name="Espaço Reservado para Texto 1"/>
          <p:cNvSpPr txBox="1">
            <a:spLocks/>
          </p:cNvSpPr>
          <p:nvPr/>
        </p:nvSpPr>
        <p:spPr>
          <a:xfrm>
            <a:off x="580102" y="1120876"/>
            <a:ext cx="5869860" cy="756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defPPr>
              <a:defRPr lang="en-US"/>
            </a:defPPr>
            <a:lvl1pPr indent="0" algn="ctr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3200" cap="all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  <a:lvl2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cap="all" baseline="0">
                <a:effectLst/>
              </a:defRPr>
            </a:lvl2pPr>
            <a:lvl3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cap="all" baseline="0">
                <a:effectLst/>
              </a:defRPr>
            </a:lvl3pPr>
            <a:lvl4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4pPr>
            <a:lvl5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5pPr>
            <a:lvl6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6pPr>
            <a:lvl7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7pPr>
            <a:lvl8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8pPr>
            <a:lvl9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QUÍMICA DO DIÓXIDO DE CLORO: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80102" y="1877240"/>
            <a:ext cx="829243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Rotas de geração de Dióxido de Cloro:</a:t>
            </a:r>
          </a:p>
          <a:p>
            <a:pPr marL="342900" indent="-342900">
              <a:buFont typeface="+mj-lt"/>
              <a:buAutoNum type="arabicPeriod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Clorito de sódio e ácido hipocloroso: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2NaClO</a:t>
            </a:r>
            <a:r>
              <a:rPr lang="pt-BR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pt-B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HClO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 → ClO</a:t>
            </a:r>
            <a:r>
              <a:rPr lang="pt-BR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pt-B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pt-BR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O;</a:t>
            </a:r>
          </a:p>
          <a:p>
            <a:pPr marL="342900" indent="-342900">
              <a:buFont typeface="+mj-lt"/>
              <a:buAutoNum type="arabicPeriod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Clorito de sódio e gás cloro: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2NaClO</a:t>
            </a:r>
            <a:r>
              <a:rPr lang="pt-BR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 + Cl</a:t>
            </a:r>
            <a:r>
              <a:rPr lang="pt-BR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  → ClO</a:t>
            </a:r>
            <a:r>
              <a:rPr lang="pt-BR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 + 2NaCl;</a:t>
            </a:r>
          </a:p>
          <a:p>
            <a:pPr marL="342900" indent="-342900">
              <a:buFont typeface="+mj-lt"/>
              <a:buAutoNum type="arabicPeriod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Clorito de sódio e  hidroclórico: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5NaClO</a:t>
            </a:r>
            <a:r>
              <a:rPr lang="pt-BR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 + 4HCl → 4ClO</a:t>
            </a:r>
            <a:r>
              <a:rPr lang="pt-BR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 + 5NaCl + 2H</a:t>
            </a:r>
            <a:r>
              <a:rPr lang="pt-BR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O; </a:t>
            </a:r>
          </a:p>
          <a:p>
            <a:pPr marL="342900" indent="-342900">
              <a:buFont typeface="+mj-lt"/>
              <a:buAutoNum type="arabicPeriod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Clorato de sódio, peróxido de hidrogênio e ácido sulfúrico: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2NaClO</a:t>
            </a:r>
            <a:r>
              <a:rPr lang="pt-BR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pt-BR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+ H</a:t>
            </a:r>
            <a:r>
              <a:rPr lang="pt-BR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pt-BR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 → 2ClO</a:t>
            </a:r>
            <a:r>
              <a:rPr lang="pt-BR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 + Na</a:t>
            </a:r>
            <a:r>
              <a:rPr lang="pt-BR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pt-BR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pt-BR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O;</a:t>
            </a:r>
          </a:p>
          <a:p>
            <a:pPr marL="342900" indent="-342900">
              <a:buFont typeface="+mj-lt"/>
              <a:buAutoNum type="arabicPeriod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Clorato de sódio e hidroclórico: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NaClO</a:t>
            </a:r>
            <a:r>
              <a:rPr lang="pt-BR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pt-B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  → ClO</a:t>
            </a:r>
            <a:r>
              <a:rPr lang="pt-BR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pt-B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pt-BR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O;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305" y="2349910"/>
            <a:ext cx="3302585" cy="2393540"/>
          </a:xfrm>
          <a:prstGeom prst="rect">
            <a:avLst/>
          </a:prstGeom>
        </p:spPr>
      </p:pic>
      <p:sp>
        <p:nvSpPr>
          <p:cNvPr id="6" name="Seta para a direita 5"/>
          <p:cNvSpPr/>
          <p:nvPr/>
        </p:nvSpPr>
        <p:spPr>
          <a:xfrm>
            <a:off x="7672388" y="3844413"/>
            <a:ext cx="828674" cy="298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985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21110" y="209628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11" name="Espaço Reservado para Texto 1"/>
          <p:cNvSpPr txBox="1">
            <a:spLocks/>
          </p:cNvSpPr>
          <p:nvPr/>
        </p:nvSpPr>
        <p:spPr>
          <a:xfrm>
            <a:off x="1106040" y="951638"/>
            <a:ext cx="5997678" cy="766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defPPr>
              <a:defRPr lang="en-US"/>
            </a:defPPr>
            <a:lvl1pPr indent="0" algn="ctr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3200" cap="all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  <a:lvl2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cap="all" baseline="0">
                <a:effectLst/>
              </a:defRPr>
            </a:lvl2pPr>
            <a:lvl3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cap="all" baseline="0">
                <a:effectLst/>
              </a:defRPr>
            </a:lvl3pPr>
            <a:lvl4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4pPr>
            <a:lvl5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5pPr>
            <a:lvl6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6pPr>
            <a:lvl7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7pPr>
            <a:lvl8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8pPr>
            <a:lvl9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QUÍMICA DO DIÓXIDO DE CLORO:</a:t>
            </a:r>
          </a:p>
        </p:txBody>
      </p:sp>
      <p:sp>
        <p:nvSpPr>
          <p:cNvPr id="6" name="Espaço Reservado para Texto 1"/>
          <p:cNvSpPr txBox="1">
            <a:spLocks/>
          </p:cNvSpPr>
          <p:nvPr/>
        </p:nvSpPr>
        <p:spPr>
          <a:xfrm>
            <a:off x="1231663" y="1572768"/>
            <a:ext cx="10093797" cy="766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Instalações provisória de estocagem e geradores de Dióxido de Cloro na ETA RD. </a:t>
            </a:r>
          </a:p>
        </p:txBody>
      </p:sp>
      <p:pic>
        <p:nvPicPr>
          <p:cNvPr id="8" name="Espaço Reservado para Conteúdo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37" y="2251709"/>
            <a:ext cx="4852949" cy="3463291"/>
          </a:xfrm>
          <a:prstGeom prst="rect">
            <a:avLst/>
          </a:prstGeom>
        </p:spPr>
      </p:pic>
      <p:pic>
        <p:nvPicPr>
          <p:cNvPr id="9" name="Espaço Reservado para Conteúdo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2" y="2251709"/>
            <a:ext cx="4852949" cy="3463291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 rot="21207751">
            <a:off x="1465498" y="3588580"/>
            <a:ext cx="202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2000" dirty="0">
                <a:solidFill>
                  <a:srgbClr val="FFFF00"/>
                </a:solidFill>
              </a:rPr>
              <a:t>Ácido Clorídrico</a:t>
            </a:r>
          </a:p>
        </p:txBody>
      </p:sp>
      <p:sp>
        <p:nvSpPr>
          <p:cNvPr id="14" name="CaixaDeTexto 13"/>
          <p:cNvSpPr txBox="1"/>
          <p:nvPr/>
        </p:nvSpPr>
        <p:spPr>
          <a:xfrm rot="21270470">
            <a:off x="4496170" y="3402886"/>
            <a:ext cx="143823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 dirty="0">
                <a:solidFill>
                  <a:schemeClr val="bg1"/>
                </a:solidFill>
              </a:rPr>
              <a:t>Clorito de Sódio</a:t>
            </a:r>
          </a:p>
        </p:txBody>
      </p:sp>
    </p:spTree>
    <p:extLst>
      <p:ext uri="{BB962C8B-B14F-4D97-AF65-F5344CB8AC3E}">
        <p14:creationId xmlns:p14="http://schemas.microsoft.com/office/powerpoint/2010/main" val="455560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11" name="Espaço Reservado para Texto 1"/>
          <p:cNvSpPr txBox="1">
            <a:spLocks/>
          </p:cNvSpPr>
          <p:nvPr/>
        </p:nvSpPr>
        <p:spPr>
          <a:xfrm>
            <a:off x="914400" y="959594"/>
            <a:ext cx="5997678" cy="766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defPPr>
              <a:defRPr lang="en-US"/>
            </a:defPPr>
            <a:lvl1pPr indent="0" algn="ctr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3200" cap="all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  <a:lvl2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cap="all" baseline="0">
                <a:effectLst/>
              </a:defRPr>
            </a:lvl2pPr>
            <a:lvl3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cap="all" baseline="0">
                <a:effectLst/>
              </a:defRPr>
            </a:lvl3pPr>
            <a:lvl4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4pPr>
            <a:lvl5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5pPr>
            <a:lvl6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6pPr>
            <a:lvl7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7pPr>
            <a:lvl8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8pPr>
            <a:lvl9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QUÍMICA DO DIÓXIDO DE CLORO:</a:t>
            </a:r>
          </a:p>
        </p:txBody>
      </p:sp>
      <p:sp>
        <p:nvSpPr>
          <p:cNvPr id="10" name="Espaço Reservado para Texto 1"/>
          <p:cNvSpPr txBox="1">
            <a:spLocks/>
          </p:cNvSpPr>
          <p:nvPr/>
        </p:nvSpPr>
        <p:spPr>
          <a:xfrm>
            <a:off x="820012" y="1643553"/>
            <a:ext cx="4882699" cy="587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dirty="0"/>
              <a:t>Detalhe dos geradores de Dióxido - ETA RD.</a:t>
            </a:r>
          </a:p>
        </p:txBody>
      </p:sp>
      <p:sp>
        <p:nvSpPr>
          <p:cNvPr id="12" name="Espaço Reservado para Texto 3"/>
          <p:cNvSpPr txBox="1">
            <a:spLocks/>
          </p:cNvSpPr>
          <p:nvPr/>
        </p:nvSpPr>
        <p:spPr>
          <a:xfrm>
            <a:off x="6465691" y="1503943"/>
            <a:ext cx="4572000" cy="656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en-US"/>
            </a:defPPr>
            <a:lvl1pPr indent="0" algn="ctr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cap="all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  <a:lvl2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cap="all" baseline="0">
                <a:effectLst/>
              </a:defRPr>
            </a:lvl2pPr>
            <a:lvl3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cap="all" baseline="0">
                <a:effectLst/>
              </a:defRPr>
            </a:lvl3pPr>
            <a:lvl4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4pPr>
            <a:lvl5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5pPr>
            <a:lvl6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6pPr>
            <a:lvl7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7pPr>
            <a:lvl8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8pPr>
            <a:lvl9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9pPr>
          </a:lstStyle>
          <a:p>
            <a:r>
              <a:rPr lang="pt-BR" dirty="0"/>
              <a:t>Detalhe do LOCAL DA APLICAÇÃO DO DIÓXIDO DE CLORO NA ETA RD.</a:t>
            </a:r>
          </a:p>
        </p:txBody>
      </p:sp>
      <p:pic>
        <p:nvPicPr>
          <p:cNvPr id="15" name="Espaço Reservado para Conteúdo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36" y="2280363"/>
            <a:ext cx="5274902" cy="402211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191" y="2270531"/>
            <a:ext cx="5596204" cy="4022114"/>
          </a:xfrm>
          <a:prstGeom prst="rect">
            <a:avLst/>
          </a:prstGeom>
        </p:spPr>
      </p:pic>
      <p:cxnSp>
        <p:nvCxnSpPr>
          <p:cNvPr id="5" name="Conector de seta reta 4"/>
          <p:cNvCxnSpPr/>
          <p:nvPr/>
        </p:nvCxnSpPr>
        <p:spPr>
          <a:xfrm>
            <a:off x="9645445" y="2160024"/>
            <a:ext cx="1297858" cy="3611511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647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11" name="Espaço Reservado para Texto 1"/>
          <p:cNvSpPr txBox="1">
            <a:spLocks/>
          </p:cNvSpPr>
          <p:nvPr/>
        </p:nvSpPr>
        <p:spPr>
          <a:xfrm>
            <a:off x="953729" y="1100820"/>
            <a:ext cx="5997678" cy="766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defPPr>
              <a:defRPr lang="en-US"/>
            </a:defPPr>
            <a:lvl1pPr indent="0" algn="ctr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3200" cap="all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  <a:lvl2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cap="all" baseline="0">
                <a:effectLst/>
              </a:defRPr>
            </a:lvl2pPr>
            <a:lvl3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cap="all" baseline="0">
                <a:effectLst/>
              </a:defRPr>
            </a:lvl3pPr>
            <a:lvl4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4pPr>
            <a:lvl5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5pPr>
            <a:lvl6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6pPr>
            <a:lvl7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7pPr>
            <a:lvl8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8pPr>
            <a:lvl9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QUÍMICA DO DIÓXIDO DE CLORO: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7223" y="1975218"/>
            <a:ext cx="8698523" cy="351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defTabSz="914400">
              <a:lnSpc>
                <a:spcPct val="90000"/>
              </a:lnSpc>
              <a:spcBef>
                <a:spcPts val="1800"/>
              </a:spcBef>
              <a:buClr>
                <a:srgbClr val="3691AA">
                  <a:lumMod val="75000"/>
                </a:srgbClr>
              </a:buClr>
              <a:buSzPct val="100000"/>
            </a:pPr>
            <a:r>
              <a:rPr lang="pt-BR" dirty="0">
                <a:solidFill>
                  <a:srgbClr val="3691AA">
                    <a:lumMod val="75000"/>
                  </a:srgbClr>
                </a:solidFill>
                <a:latin typeface="Georgia"/>
              </a:rPr>
              <a:t>   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 de saneamento que já utilizam o dióxido de cloro no Brasil:</a:t>
            </a:r>
          </a:p>
          <a:p>
            <a:pPr lvl="1"/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CAGECE – ETA GAVIÃO – 8.200 L/s</a:t>
            </a:r>
          </a:p>
          <a:p>
            <a:pPr lvl="1"/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DAE BAURU - ETA - 550 L/s.</a:t>
            </a:r>
          </a:p>
          <a:p>
            <a:pPr lvl="1"/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SANEPAR - ETA IGUAÇU – 3.600 L/s.</a:t>
            </a:r>
          </a:p>
          <a:p>
            <a:pPr lvl="1"/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SANEPAR - ETA PASSAÚNA – 1.800 L/s.</a:t>
            </a:r>
          </a:p>
          <a:p>
            <a:pPr lvl="1"/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SANEPAR - ETA MATINHOS - 850 L/s.</a:t>
            </a:r>
          </a:p>
          <a:p>
            <a:pPr lvl="1"/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SANEPAR - ETA 1 CASCAVEL – 1.400 L/s.</a:t>
            </a:r>
          </a:p>
          <a:p>
            <a:pPr lvl="1"/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COMUSA - NOVA HAMBURGO - 800 L/s.</a:t>
            </a:r>
          </a:p>
          <a:p>
            <a:pPr lvl="1"/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DEMAE PORTO ALEGRE - ETA SÃO JOÃO – 3.200 L/s.</a:t>
            </a:r>
          </a:p>
          <a:p>
            <a:pPr lvl="1"/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DEMAE PORTO ALEGRE - ETA MOINHO DE VENTO – 2.000 L/s.</a:t>
            </a:r>
          </a:p>
          <a:p>
            <a:pPr lvl="1"/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SAAE ATIBAIA – ETA ATIBAIA – 350 L/s.</a:t>
            </a:r>
          </a:p>
          <a:p>
            <a:pPr lvl="1"/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EMBASA - DESO – 480 L/s.</a:t>
            </a:r>
          </a:p>
          <a:p>
            <a:pPr lvl="8"/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800" dirty="0" err="1">
                <a:latin typeface="Arial" panose="020B0604020202020204" pitchFamily="34" charset="0"/>
                <a:cs typeface="Arial" panose="020B0604020202020204" pitchFamily="34" charset="0"/>
              </a:rPr>
              <a:t>Hidrosan</a:t>
            </a:r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 Engenharia – 2009.</a:t>
            </a:r>
          </a:p>
        </p:txBody>
      </p:sp>
    </p:spTree>
    <p:extLst>
      <p:ext uri="{BB962C8B-B14F-4D97-AF65-F5344CB8AC3E}">
        <p14:creationId xmlns:p14="http://schemas.microsoft.com/office/powerpoint/2010/main" val="4116136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11" name="Espaço Reservado para Texto 1"/>
          <p:cNvSpPr txBox="1">
            <a:spLocks/>
          </p:cNvSpPr>
          <p:nvPr/>
        </p:nvSpPr>
        <p:spPr>
          <a:xfrm>
            <a:off x="1071716" y="1042544"/>
            <a:ext cx="10225549" cy="560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ESTUDOS PRELIMINARES COM A UTILIZAÇÃO DE PRÉ – OXIDANTES NA ETA RD: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20" y="1504331"/>
            <a:ext cx="9166283" cy="521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47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511729" y="1111045"/>
            <a:ext cx="11129666" cy="5397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srgbClr val="3691AA">
                  <a:lumMod val="75000"/>
                </a:srgbClr>
              </a:buClr>
              <a:buSzPct val="100000"/>
              <a:buFont typeface="Arial"/>
              <a:buChar char="•"/>
            </a:pPr>
            <a:r>
              <a:rPr lang="pt-BR" dirty="0">
                <a:solidFill>
                  <a:srgbClr val="FF0000"/>
                </a:solidFill>
                <a:latin typeface="Georgia"/>
              </a:rPr>
              <a:t>PRINCIPAIS OBJETIVOS:</a:t>
            </a:r>
          </a:p>
          <a:p>
            <a:pPr lvl="1" algn="l">
              <a:spcBef>
                <a:spcPts val="1800"/>
              </a:spcBef>
              <a:buClr>
                <a:srgbClr val="3691AA">
                  <a:lumMod val="75000"/>
                </a:srgbClr>
              </a:buClr>
              <a:buFont typeface="Arial"/>
              <a:buChar char="•"/>
            </a:pPr>
            <a:r>
              <a:rPr lang="pt-BR" sz="1600" dirty="0"/>
              <a:t>Caracterização do lago Descoberto, quanto aos aspectos limnológicos;</a:t>
            </a:r>
          </a:p>
          <a:p>
            <a:pPr lvl="1" algn="l">
              <a:spcBef>
                <a:spcPts val="1800"/>
              </a:spcBef>
              <a:buClr>
                <a:srgbClr val="3691AA">
                  <a:lumMod val="75000"/>
                </a:srgbClr>
              </a:buClr>
              <a:buFont typeface="Arial"/>
              <a:buChar char="•"/>
            </a:pPr>
            <a:r>
              <a:rPr lang="pt-BR" sz="1600" dirty="0"/>
              <a:t>Influência do aumento da densidade de fitoplânctons e cianobactérias com redução das carreiras de filtração;</a:t>
            </a:r>
          </a:p>
          <a:p>
            <a:pPr lvl="1" algn="l">
              <a:spcBef>
                <a:spcPts val="1800"/>
              </a:spcBef>
              <a:buClr>
                <a:srgbClr val="3691AA">
                  <a:lumMod val="75000"/>
                </a:srgbClr>
              </a:buClr>
              <a:buFont typeface="Arial"/>
              <a:buChar char="•"/>
            </a:pPr>
            <a:r>
              <a:rPr lang="pt-BR" sz="1600" dirty="0"/>
              <a:t>Informações técnicas e operacionais sobre o dióxido de cloro;</a:t>
            </a:r>
          </a:p>
          <a:p>
            <a:pPr lvl="1" algn="l">
              <a:spcBef>
                <a:spcPts val="1800"/>
              </a:spcBef>
              <a:buClr>
                <a:srgbClr val="3691AA">
                  <a:lumMod val="75000"/>
                </a:srgbClr>
              </a:buClr>
              <a:buFont typeface="Arial"/>
              <a:buChar char="•"/>
            </a:pPr>
            <a:r>
              <a:rPr lang="pt-BR" sz="1600" dirty="0"/>
              <a:t>Resultados da aplicação do dióxido na otimização da carreira do sistema de filtros e manutenção da boa qualidade do leito filtrante;</a:t>
            </a:r>
          </a:p>
          <a:p>
            <a:pPr lvl="1" algn="l">
              <a:spcBef>
                <a:spcPts val="1800"/>
              </a:spcBef>
              <a:buClr>
                <a:srgbClr val="3691AA">
                  <a:lumMod val="75000"/>
                </a:srgbClr>
              </a:buClr>
              <a:buFont typeface="Arial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43580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11" name="Espaço Reservado para Texto 1"/>
          <p:cNvSpPr txBox="1">
            <a:spLocks/>
          </p:cNvSpPr>
          <p:nvPr/>
        </p:nvSpPr>
        <p:spPr>
          <a:xfrm>
            <a:off x="1232638" y="914728"/>
            <a:ext cx="9756220" cy="56011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ESTUDOS PRELIMINARES COM A UTILIZAÇÃO DE PRÉ – OXIDANTES NA ETA RD: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555" y="1337186"/>
            <a:ext cx="9108110" cy="528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1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11" name="Espaço Reservado para Texto 1"/>
          <p:cNvSpPr txBox="1">
            <a:spLocks/>
          </p:cNvSpPr>
          <p:nvPr/>
        </p:nvSpPr>
        <p:spPr>
          <a:xfrm>
            <a:off x="653845" y="819889"/>
            <a:ext cx="10746658" cy="4519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PLANO DE AÇÃO PARA UTILIZAÇÃO EXPERIMENTAL DO DIÓXIDO DE CLORO NA ETA RD: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03" y="1265827"/>
            <a:ext cx="10434642" cy="533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1341119" y="1572767"/>
            <a:ext cx="10192119" cy="4808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srgbClr val="3691AA">
                  <a:lumMod val="75000"/>
                </a:srgbClr>
              </a:buClr>
              <a:buSzPct val="100000"/>
              <a:buFont typeface="Arial"/>
              <a:buChar char="•"/>
            </a:pP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Parâmetros de controle monitorados para os testes de Dióxido como </a:t>
            </a:r>
            <a:r>
              <a:rPr lang="pt-BR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-oxidante:</a:t>
            </a:r>
          </a:p>
          <a:p>
            <a:pPr lvl="1" algn="l">
              <a:spcBef>
                <a:spcPts val="1800"/>
              </a:spcBef>
              <a:buClr>
                <a:srgbClr val="3691AA">
                  <a:lumMod val="75000"/>
                </a:srgbClr>
              </a:buClr>
              <a:buFont typeface="Arial"/>
              <a:buChar char="•"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 de carreira do sistema de filtração ≥ 24 horas;</a:t>
            </a:r>
          </a:p>
          <a:p>
            <a:pPr lvl="1" algn="l">
              <a:spcBef>
                <a:spcPts val="1800"/>
              </a:spcBef>
              <a:buClr>
                <a:srgbClr val="3691AA">
                  <a:lumMod val="75000"/>
                </a:srgbClr>
              </a:buClr>
              <a:buFont typeface="Arial"/>
              <a:buChar char="•"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Nível do canal de água coagulada entre 1.600 a 1.900 mm;</a:t>
            </a:r>
          </a:p>
          <a:p>
            <a:pPr lvl="1" algn="l">
              <a:spcBef>
                <a:spcPts val="1800"/>
              </a:spcBef>
              <a:buClr>
                <a:srgbClr val="3691AA">
                  <a:lumMod val="75000"/>
                </a:srgbClr>
              </a:buClr>
              <a:buFont typeface="Arial"/>
              <a:buChar char="•"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Abertura das válvulas de água filtrada ≤ 55°;</a:t>
            </a:r>
          </a:p>
          <a:p>
            <a:pPr lvl="1" algn="l">
              <a:spcBef>
                <a:spcPts val="1800"/>
              </a:spcBef>
              <a:buClr>
                <a:srgbClr val="3691AA">
                  <a:lumMod val="75000"/>
                </a:srgbClr>
              </a:buClr>
              <a:buFont typeface="Arial"/>
              <a:buChar char="•"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Efluente final com turbidez ≤ 0,5 Ut;</a:t>
            </a:r>
          </a:p>
          <a:p>
            <a:pPr lvl="1" algn="l">
              <a:spcBef>
                <a:spcPts val="1800"/>
              </a:spcBef>
              <a:buClr>
                <a:srgbClr val="3691AA">
                  <a:lumMod val="75000"/>
                </a:srgbClr>
              </a:buClr>
              <a:buFont typeface="Arial"/>
              <a:buChar char="•"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Remoção de fito/ cianobactérias ≥ 95%;</a:t>
            </a:r>
          </a:p>
          <a:p>
            <a:pPr lvl="1" algn="l">
              <a:spcBef>
                <a:spcPts val="1800"/>
              </a:spcBef>
              <a:buClr>
                <a:srgbClr val="3691AA">
                  <a:lumMod val="75000"/>
                </a:srgbClr>
              </a:buClr>
              <a:buFont typeface="Arial"/>
              <a:buChar char="•"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Residual de THM total ≤ 0,1 mg/L;</a:t>
            </a:r>
          </a:p>
          <a:p>
            <a:pPr lvl="1" algn="l">
              <a:spcBef>
                <a:spcPts val="1800"/>
              </a:spcBef>
              <a:buClr>
                <a:srgbClr val="3691AA">
                  <a:lumMod val="75000"/>
                </a:srgbClr>
              </a:buClr>
              <a:buFont typeface="Arial"/>
              <a:buChar char="•"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Residual de clorito ≤ 1 MG/l.</a:t>
            </a:r>
          </a:p>
        </p:txBody>
      </p:sp>
    </p:spTree>
    <p:extLst>
      <p:ext uri="{BB962C8B-B14F-4D97-AF65-F5344CB8AC3E}">
        <p14:creationId xmlns:p14="http://schemas.microsoft.com/office/powerpoint/2010/main" val="423103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4" name="Espaço Reservado para Texto 1"/>
          <p:cNvSpPr txBox="1">
            <a:spLocks/>
          </p:cNvSpPr>
          <p:nvPr/>
        </p:nvSpPr>
        <p:spPr>
          <a:xfrm>
            <a:off x="1341438" y="1041826"/>
            <a:ext cx="4572000" cy="766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dirty="0"/>
              <a:t>Vazões (m³/s) x Taxas de Filtração (m/d)</a:t>
            </a:r>
            <a:r>
              <a:rPr lang="pt-BR" dirty="0"/>
              <a:t>:</a:t>
            </a:r>
          </a:p>
        </p:txBody>
      </p:sp>
      <p:sp>
        <p:nvSpPr>
          <p:cNvPr id="5" name="Espaço Reservado para Texto 3"/>
          <p:cNvSpPr txBox="1">
            <a:spLocks/>
          </p:cNvSpPr>
          <p:nvPr/>
        </p:nvSpPr>
        <p:spPr>
          <a:xfrm>
            <a:off x="6278880" y="1041826"/>
            <a:ext cx="4572000" cy="766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algn="ctr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cap="all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  <a:lvl2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cap="all" baseline="0">
                <a:effectLst/>
              </a:defRPr>
            </a:lvl2pPr>
            <a:lvl3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cap="all" baseline="0">
                <a:effectLst/>
              </a:defRPr>
            </a:lvl3pPr>
            <a:lvl4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4pPr>
            <a:lvl5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5pPr>
            <a:lvl6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6pPr>
            <a:lvl7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7pPr>
            <a:lvl8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8pPr>
            <a:lvl9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9pPr>
          </a:lstStyle>
          <a:p>
            <a:r>
              <a:rPr lang="pt-BR" dirty="0"/>
              <a:t>Estratégia operacional:</a:t>
            </a:r>
          </a:p>
        </p:txBody>
      </p:sp>
      <p:sp>
        <p:nvSpPr>
          <p:cNvPr id="7" name="Espaço Reservado para Conteúdo 4"/>
          <p:cNvSpPr txBox="1">
            <a:spLocks/>
          </p:cNvSpPr>
          <p:nvPr/>
        </p:nvSpPr>
        <p:spPr>
          <a:xfrm>
            <a:off x="6096001" y="1495739"/>
            <a:ext cx="5919018" cy="41725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Manutenção da aplicação do mesmo coagulante primário e auxiliar de floculação.</a:t>
            </a: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Dosagem constante de dióxido da ordem de 0,3 mg/L.</a:t>
            </a: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Coletas diárias (intervalo de 12 horas) amostras de THM e semanal de Fito/ Ciano.</a:t>
            </a: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As taxas de filtração experimentadas permaneceram constante por 5 dias consecutivos (na média).</a:t>
            </a: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Para manutenção da taxa constante foram retirados filtros de operação de acordo com a vazão de água bruta aduzida.</a:t>
            </a: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Monitoramento dos parâmetros operacionais, via Supervisório da ETA RD e Planilha de Operação dos Filtros.</a:t>
            </a:r>
          </a:p>
          <a:p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Espaço Reservado para Conteúd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5749853"/>
              </p:ext>
            </p:extLst>
          </p:nvPr>
        </p:nvGraphicFramePr>
        <p:xfrm>
          <a:off x="1341438" y="1883595"/>
          <a:ext cx="4572000" cy="243332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Vazões/ Taxas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2,8 m³/s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3,9 m³/s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4,9 m³/s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23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4" name="Espaço Reservado para Texto 1"/>
          <p:cNvSpPr txBox="1">
            <a:spLocks/>
          </p:cNvSpPr>
          <p:nvPr/>
        </p:nvSpPr>
        <p:spPr>
          <a:xfrm>
            <a:off x="1341438" y="825910"/>
            <a:ext cx="8592589" cy="4231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Parâmetros de Controle via Supervisório da ETA Rio Descoberto.</a:t>
            </a:r>
          </a:p>
        </p:txBody>
      </p:sp>
      <p:graphicFrame>
        <p:nvGraphicFramePr>
          <p:cNvPr id="5" name="Espaço Reservado para Conteúd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4133380"/>
              </p:ext>
            </p:extLst>
          </p:nvPr>
        </p:nvGraphicFramePr>
        <p:xfrm>
          <a:off x="1252948" y="1568962"/>
          <a:ext cx="9493710" cy="4055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1735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4" name="Espaço Reservado para Texto 1"/>
          <p:cNvSpPr txBox="1">
            <a:spLocks/>
          </p:cNvSpPr>
          <p:nvPr/>
        </p:nvSpPr>
        <p:spPr>
          <a:xfrm>
            <a:off x="997526" y="1089611"/>
            <a:ext cx="10221079" cy="558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Parâmetros de Controle via Planilha de Operação do Sistema de Filtros da ETA RD.</a:t>
            </a:r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36" y="1547769"/>
            <a:ext cx="9362943" cy="500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21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4" name="Espaço Reservado para Texto 1"/>
          <p:cNvSpPr txBox="1">
            <a:spLocks/>
          </p:cNvSpPr>
          <p:nvPr/>
        </p:nvSpPr>
        <p:spPr>
          <a:xfrm>
            <a:off x="987695" y="995593"/>
            <a:ext cx="9715500" cy="558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Resultado: nível do canal de água coagulada.</a:t>
            </a:r>
          </a:p>
          <a:p>
            <a:endParaRPr lang="pt-BR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1148352"/>
              </p:ext>
            </p:extLst>
          </p:nvPr>
        </p:nvGraphicFramePr>
        <p:xfrm>
          <a:off x="1635394" y="1445689"/>
          <a:ext cx="8420101" cy="4143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6611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4" name="Espaço Reservado para Texto 1"/>
          <p:cNvSpPr txBox="1">
            <a:spLocks/>
          </p:cNvSpPr>
          <p:nvPr/>
        </p:nvSpPr>
        <p:spPr>
          <a:xfrm>
            <a:off x="987695" y="995593"/>
            <a:ext cx="9715500" cy="558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Resultado: COMPORTAMENTO DA ÁGUA BRUTA.</a:t>
            </a:r>
          </a:p>
          <a:p>
            <a:endParaRPr lang="pt-BR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4137112"/>
              </p:ext>
            </p:extLst>
          </p:nvPr>
        </p:nvGraphicFramePr>
        <p:xfrm>
          <a:off x="1619076" y="1484852"/>
          <a:ext cx="8430936" cy="4160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088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4" name="Espaço Reservado para Texto 1"/>
          <p:cNvSpPr txBox="1">
            <a:spLocks/>
          </p:cNvSpPr>
          <p:nvPr/>
        </p:nvSpPr>
        <p:spPr>
          <a:xfrm>
            <a:off x="987695" y="995593"/>
            <a:ext cx="9715500" cy="5582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Resultado: evolução da carreira de filtração x variação da taxa de filtração.</a:t>
            </a:r>
          </a:p>
          <a:p>
            <a:endParaRPr lang="pt-BR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0255811"/>
              </p:ext>
            </p:extLst>
          </p:nvPr>
        </p:nvGraphicFramePr>
        <p:xfrm>
          <a:off x="1681316" y="1553844"/>
          <a:ext cx="8396749" cy="4070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9068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4" name="Espaço Reservado para Texto 1"/>
          <p:cNvSpPr txBox="1">
            <a:spLocks/>
          </p:cNvSpPr>
          <p:nvPr/>
        </p:nvSpPr>
        <p:spPr>
          <a:xfrm>
            <a:off x="987695" y="995593"/>
            <a:ext cx="9715500" cy="558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Resultado: comportamento da turbidez da água final.</a:t>
            </a:r>
          </a:p>
          <a:p>
            <a:endParaRPr lang="pt-BR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4881155"/>
              </p:ext>
            </p:extLst>
          </p:nvPr>
        </p:nvGraphicFramePr>
        <p:xfrm>
          <a:off x="1607742" y="1445689"/>
          <a:ext cx="8475405" cy="4080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6932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pic>
        <p:nvPicPr>
          <p:cNvPr id="5" name="Imagem 4" descr="\\srv-viaetard01\UNIDADE F\2018\PPASD\Supervisão da EAB RDE\Fotos\Barragem_do_Rio_Descoberto_0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87" y="963559"/>
            <a:ext cx="6007509" cy="52209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6878972" y="924232"/>
            <a:ext cx="5184397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Barragem do Rio Descoberto: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Inaugurada em set/1976;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Barramento de concreto tipo gravidade;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Comprimento do barramento: 265 metros;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Comprimento do vertedouro: 55 metros;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Cota – crista: 1035,00 metros;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Cota – vertedouro: 1030,00 metros;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Cota – 1ª comporta:  há 09 metros de profundidade;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Cota – 2ª comporta: há 16 metros de profundidade;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útil: 103 hm³;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morto: 9 hm³.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221944" y="6223820"/>
            <a:ext cx="4333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7030A0"/>
                </a:solidFill>
              </a:rPr>
              <a:t>Vista área do lago e barramento do Descoberto.</a:t>
            </a:r>
          </a:p>
        </p:txBody>
      </p:sp>
    </p:spTree>
    <p:extLst>
      <p:ext uri="{BB962C8B-B14F-4D97-AF65-F5344CB8AC3E}">
        <p14:creationId xmlns:p14="http://schemas.microsoft.com/office/powerpoint/2010/main" val="386567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11" name="Espaço Reservado para Texto 1"/>
          <p:cNvSpPr txBox="1">
            <a:spLocks/>
          </p:cNvSpPr>
          <p:nvPr/>
        </p:nvSpPr>
        <p:spPr>
          <a:xfrm>
            <a:off x="452284" y="981533"/>
            <a:ext cx="10676789" cy="462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Resultado: aspecto visual da floculação nos filtros.</a:t>
            </a:r>
          </a:p>
        </p:txBody>
      </p:sp>
      <p:sp>
        <p:nvSpPr>
          <p:cNvPr id="10" name="Espaço Reservado para Texto 1"/>
          <p:cNvSpPr txBox="1">
            <a:spLocks/>
          </p:cNvSpPr>
          <p:nvPr/>
        </p:nvSpPr>
        <p:spPr>
          <a:xfrm>
            <a:off x="1341121" y="1443649"/>
            <a:ext cx="4572000" cy="766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Filtro 03 – com uso do Dióxido de Cloro como pré-oxidante.</a:t>
            </a:r>
          </a:p>
        </p:txBody>
      </p:sp>
      <p:sp>
        <p:nvSpPr>
          <p:cNvPr id="12" name="Espaço Reservado para Texto 3"/>
          <p:cNvSpPr txBox="1">
            <a:spLocks/>
          </p:cNvSpPr>
          <p:nvPr/>
        </p:nvSpPr>
        <p:spPr>
          <a:xfrm>
            <a:off x="6486645" y="1443649"/>
            <a:ext cx="4572000" cy="766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en-US"/>
            </a:defPPr>
            <a:lvl1pPr indent="0" algn="ctr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cap="all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  <a:lvl2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cap="all" baseline="0">
                <a:effectLst/>
              </a:defRPr>
            </a:lvl2pPr>
            <a:lvl3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cap="all" baseline="0">
                <a:effectLst/>
              </a:defRPr>
            </a:lvl3pPr>
            <a:lvl4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4pPr>
            <a:lvl5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5pPr>
            <a:lvl6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6pPr>
            <a:lvl7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7pPr>
            <a:lvl8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8pPr>
            <a:lvl9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Filtro 01 – sem uso de DIÓXIDO DE CLORO COMO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-oxidante.</a:t>
            </a:r>
          </a:p>
        </p:txBody>
      </p:sp>
      <p:pic>
        <p:nvPicPr>
          <p:cNvPr id="15" name="Espaço Reservado para Conteúdo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365861"/>
            <a:ext cx="4850510" cy="3553158"/>
          </a:xfrm>
          <a:prstGeom prst="rect">
            <a:avLst/>
          </a:prstGeom>
        </p:spPr>
      </p:pic>
      <p:pic>
        <p:nvPicPr>
          <p:cNvPr id="16" name="Espaço Reservado para Conteúdo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38" y="2365861"/>
            <a:ext cx="4850510" cy="355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24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4" name="Espaço Reservado para Texto 1"/>
          <p:cNvSpPr txBox="1">
            <a:spLocks/>
          </p:cNvSpPr>
          <p:nvPr/>
        </p:nvSpPr>
        <p:spPr>
          <a:xfrm>
            <a:off x="987695" y="995593"/>
            <a:ext cx="9715500" cy="558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Resultado: REMOÇÃO DE FITO E CIANO.</a:t>
            </a:r>
          </a:p>
          <a:p>
            <a:endParaRPr lang="pt-BR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5634265"/>
              </p:ext>
            </p:extLst>
          </p:nvPr>
        </p:nvGraphicFramePr>
        <p:xfrm>
          <a:off x="1573161" y="1632155"/>
          <a:ext cx="8691716" cy="4139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5085350" y="1914464"/>
            <a:ext cx="152019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 dirty="0">
                <a:solidFill>
                  <a:srgbClr val="0070C0"/>
                </a:solidFill>
              </a:rPr>
              <a:t>Com Dióxido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834589" y="1914464"/>
            <a:ext cx="152019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 dirty="0">
                <a:solidFill>
                  <a:srgbClr val="0070C0"/>
                </a:solidFill>
              </a:rPr>
              <a:t>Sem Dióxido</a:t>
            </a:r>
          </a:p>
        </p:txBody>
      </p:sp>
    </p:spTree>
    <p:extLst>
      <p:ext uri="{BB962C8B-B14F-4D97-AF65-F5344CB8AC3E}">
        <p14:creationId xmlns:p14="http://schemas.microsoft.com/office/powerpoint/2010/main" val="4071617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11" name="Espaço Reservado para Texto 1"/>
          <p:cNvSpPr txBox="1">
            <a:spLocks/>
          </p:cNvSpPr>
          <p:nvPr/>
        </p:nvSpPr>
        <p:spPr>
          <a:xfrm>
            <a:off x="452283" y="1110652"/>
            <a:ext cx="10676789" cy="462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Resultado: aspecto visual da floculação nos filtros.</a:t>
            </a:r>
          </a:p>
        </p:txBody>
      </p:sp>
      <p:sp>
        <p:nvSpPr>
          <p:cNvPr id="8" name="Espaço Reservado para Texto 1"/>
          <p:cNvSpPr txBox="1">
            <a:spLocks/>
          </p:cNvSpPr>
          <p:nvPr/>
        </p:nvSpPr>
        <p:spPr>
          <a:xfrm>
            <a:off x="1341119" y="1572767"/>
            <a:ext cx="4676230" cy="8087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Filtro 04 – resultados das paredes internas após 30 dias de uso COM Dióxido DE CLORO.</a:t>
            </a:r>
          </a:p>
        </p:txBody>
      </p:sp>
      <p:pic>
        <p:nvPicPr>
          <p:cNvPr id="9" name="Espaço Reservado para Conteúdo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37" y="2365861"/>
            <a:ext cx="4823667" cy="3533494"/>
          </a:xfrm>
          <a:prstGeom prst="rect">
            <a:avLst/>
          </a:prstGeom>
        </p:spPr>
      </p:pic>
      <p:pic>
        <p:nvPicPr>
          <p:cNvPr id="13" name="Espaço Reservado para Conteúdo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2" y="2365861"/>
            <a:ext cx="4823667" cy="3533494"/>
          </a:xfrm>
          <a:prstGeom prst="rect">
            <a:avLst/>
          </a:prstGeom>
        </p:spPr>
      </p:pic>
      <p:sp>
        <p:nvSpPr>
          <p:cNvPr id="14" name="Espaço Reservado para Texto 1"/>
          <p:cNvSpPr txBox="1">
            <a:spLocks/>
          </p:cNvSpPr>
          <p:nvPr/>
        </p:nvSpPr>
        <p:spPr>
          <a:xfrm>
            <a:off x="6202679" y="1588007"/>
            <a:ext cx="4899550" cy="8087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Filtro 04 – amostragem do leito superficial da câmara A, também após 30 dias e depois da lavagem química.</a:t>
            </a:r>
          </a:p>
        </p:txBody>
      </p:sp>
    </p:spTree>
    <p:extLst>
      <p:ext uri="{BB962C8B-B14F-4D97-AF65-F5344CB8AC3E}">
        <p14:creationId xmlns:p14="http://schemas.microsoft.com/office/powerpoint/2010/main" val="2030289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4" name="Espaço Reservado para Texto 1"/>
          <p:cNvSpPr txBox="1">
            <a:spLocks/>
          </p:cNvSpPr>
          <p:nvPr/>
        </p:nvSpPr>
        <p:spPr>
          <a:xfrm>
            <a:off x="987695" y="995593"/>
            <a:ext cx="9715500" cy="558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Resultado: RESIDUAL DE THM NA ÁGUA TRATADA.</a:t>
            </a:r>
          </a:p>
          <a:p>
            <a:endParaRPr lang="pt-BR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5649693"/>
              </p:ext>
            </p:extLst>
          </p:nvPr>
        </p:nvGraphicFramePr>
        <p:xfrm>
          <a:off x="1992582" y="1576390"/>
          <a:ext cx="7705725" cy="4719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32743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1341119" y="1572767"/>
            <a:ext cx="10192119" cy="4808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srgbClr val="3691AA">
                  <a:lumMod val="75000"/>
                </a:srgbClr>
              </a:buClr>
              <a:buSzPct val="100000"/>
              <a:buFont typeface="Arial"/>
              <a:buChar char="•"/>
            </a:pPr>
            <a:r>
              <a:rPr lang="pt-BR" dirty="0">
                <a:solidFill>
                  <a:srgbClr val="FF0000"/>
                </a:solidFill>
                <a:latin typeface="Georgia"/>
              </a:rPr>
              <a:t>OUTRAS INFORMAÇÕES:</a:t>
            </a:r>
          </a:p>
          <a:p>
            <a:r>
              <a:rPr lang="pt-BR" dirty="0"/>
              <a:t>Período de testes:</a:t>
            </a:r>
          </a:p>
          <a:p>
            <a:pPr lvl="1"/>
            <a:r>
              <a:rPr lang="pt-BR" dirty="0"/>
              <a:t>Com Dióxido: 12/05 a 12/06/17 – 30 dias.</a:t>
            </a:r>
          </a:p>
          <a:p>
            <a:pPr lvl="1"/>
            <a:r>
              <a:rPr lang="pt-BR" dirty="0"/>
              <a:t>Sem Dióxido: 13/06 a  05/07/17 – 22 dias.</a:t>
            </a:r>
          </a:p>
          <a:p>
            <a:r>
              <a:rPr lang="pt-BR" dirty="0"/>
              <a:t>Insumos disponibilizados:</a:t>
            </a:r>
          </a:p>
          <a:p>
            <a:pPr lvl="1"/>
            <a:r>
              <a:rPr lang="pt-BR" dirty="0"/>
              <a:t>Clorito de sódio: 31 ton.</a:t>
            </a:r>
          </a:p>
          <a:p>
            <a:pPr lvl="2"/>
            <a:r>
              <a:rPr lang="pt-BR" dirty="0"/>
              <a:t>Consumido 23  ton.</a:t>
            </a:r>
          </a:p>
          <a:p>
            <a:pPr lvl="1"/>
            <a:r>
              <a:rPr lang="pt-BR" dirty="0"/>
              <a:t>Ácido clorídrico: 27  ton.</a:t>
            </a:r>
          </a:p>
          <a:p>
            <a:pPr lvl="2"/>
            <a:r>
              <a:rPr lang="pt-BR" dirty="0"/>
              <a:t>Consumido 21 ton.</a:t>
            </a:r>
            <a:endParaRPr lang="pt-BR" dirty="0">
              <a:solidFill>
                <a:srgbClr val="3691AA">
                  <a:lumMod val="75000"/>
                </a:srgbClr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13719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1120877" y="1111045"/>
            <a:ext cx="10520517" cy="53979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srgbClr val="3691AA">
                  <a:lumMod val="75000"/>
                </a:srgbClr>
              </a:buClr>
              <a:buSzPct val="100000"/>
              <a:buFont typeface="Arial"/>
              <a:buChar char="•"/>
            </a:pP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CONCLUSÕES:</a:t>
            </a:r>
          </a:p>
          <a:p>
            <a:pPr lvl="1" algn="l">
              <a:spcBef>
                <a:spcPts val="1800"/>
              </a:spcBef>
              <a:buClr>
                <a:srgbClr val="3691AA">
                  <a:lumMod val="75000"/>
                </a:srgbClr>
              </a:buClr>
              <a:buFont typeface="Arial"/>
              <a:buChar char="•"/>
            </a:pP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médio da carreira de filtração para 23 horas, com fator limitante taxas de filtração superiores a 330 m³/m².dia.</a:t>
            </a:r>
          </a:p>
          <a:p>
            <a:pPr lvl="1" algn="l">
              <a:spcBef>
                <a:spcPts val="1800"/>
              </a:spcBef>
              <a:buClr>
                <a:srgbClr val="3691AA">
                  <a:lumMod val="75000"/>
                </a:srgbClr>
              </a:buClr>
              <a:buFont typeface="Arial"/>
              <a:buChar char="•"/>
            </a:pP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Pouca influência no pH de coagulação, com redução de dois a três décimos no resultado final, sem a necessidade da aplicação de pré-alcalinizante.</a:t>
            </a:r>
          </a:p>
          <a:p>
            <a:pPr lvl="1" algn="l">
              <a:spcBef>
                <a:spcPts val="1800"/>
              </a:spcBef>
              <a:buClr>
                <a:srgbClr val="3691AA">
                  <a:lumMod val="75000"/>
                </a:srgbClr>
              </a:buClr>
              <a:buFont typeface="Arial"/>
              <a:buChar char="•"/>
            </a:pP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Redução de ± 10% na dosagem de coagulante primário e de ± 40% na dosagem do auxiliar de floculação.</a:t>
            </a:r>
          </a:p>
          <a:p>
            <a:pPr lvl="1" algn="l">
              <a:spcBef>
                <a:spcPts val="1800"/>
              </a:spcBef>
              <a:buClr>
                <a:srgbClr val="3691AA">
                  <a:lumMod val="75000"/>
                </a:srgbClr>
              </a:buClr>
              <a:buFont typeface="Arial"/>
              <a:buChar char="•"/>
            </a:pP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Residual médio de THM total muito abaixo do recomendado pela Portaria DE CONSOLIDAÇÃO DO MS Nº 05 (0,008 MG/L).</a:t>
            </a:r>
          </a:p>
          <a:p>
            <a:pPr lvl="1" algn="l">
              <a:spcBef>
                <a:spcPts val="1800"/>
              </a:spcBef>
              <a:buClr>
                <a:srgbClr val="3691AA">
                  <a:lumMod val="75000"/>
                </a:srgbClr>
              </a:buClr>
              <a:buFont typeface="Arial"/>
              <a:buChar char="•"/>
            </a:pP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Manutenção do resultado histórico de remoção de Fito/ Cianobactérias da Unidade, com patamar médio entre 95%  a 97%.</a:t>
            </a:r>
          </a:p>
          <a:p>
            <a:pPr lvl="1" algn="l">
              <a:spcBef>
                <a:spcPts val="1800"/>
              </a:spcBef>
              <a:buClr>
                <a:srgbClr val="3691AA">
                  <a:lumMod val="75000"/>
                </a:srgbClr>
              </a:buClr>
              <a:buFont typeface="Arial"/>
              <a:buChar char="•"/>
            </a:pP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Implementar controle de rotina para os residuais de clorito e dióxido de cloro.</a:t>
            </a:r>
          </a:p>
          <a:p>
            <a:pPr lvl="1" algn="l">
              <a:spcBef>
                <a:spcPts val="1800"/>
              </a:spcBef>
              <a:buClr>
                <a:srgbClr val="3691AA">
                  <a:lumMod val="75000"/>
                </a:srgbClr>
              </a:buClr>
              <a:buFont typeface="Arial"/>
              <a:buChar char="•"/>
            </a:pP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Avaliar residual de Dióxido de Cloro na água de lavagem, para controle de patógenos.</a:t>
            </a:r>
          </a:p>
        </p:txBody>
      </p:sp>
    </p:spTree>
    <p:extLst>
      <p:ext uri="{BB962C8B-B14F-4D97-AF65-F5344CB8AC3E}">
        <p14:creationId xmlns:p14="http://schemas.microsoft.com/office/powerpoint/2010/main" val="122371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4" name="Espaço Reservado para Texto 1"/>
          <p:cNvSpPr txBox="1">
            <a:spLocks/>
          </p:cNvSpPr>
          <p:nvPr/>
        </p:nvSpPr>
        <p:spPr>
          <a:xfrm>
            <a:off x="1341120" y="1572768"/>
            <a:ext cx="4572000" cy="766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Agradecimentos à Sabará:</a:t>
            </a:r>
          </a:p>
        </p:txBody>
      </p:sp>
      <p:sp>
        <p:nvSpPr>
          <p:cNvPr id="5" name="Espaço Reservado para Texto 3"/>
          <p:cNvSpPr txBox="1">
            <a:spLocks/>
          </p:cNvSpPr>
          <p:nvPr/>
        </p:nvSpPr>
        <p:spPr>
          <a:xfrm>
            <a:off x="6278880" y="1572768"/>
            <a:ext cx="4572000" cy="766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algn="ctr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cap="all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  <a:lvl2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cap="all" baseline="0">
                <a:effectLst/>
              </a:defRPr>
            </a:lvl2pPr>
            <a:lvl3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cap="all" baseline="0">
                <a:effectLst/>
              </a:defRPr>
            </a:lvl3pPr>
            <a:lvl4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4pPr>
            <a:lvl5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5pPr>
            <a:lvl6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6pPr>
            <a:lvl7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7pPr>
            <a:lvl8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8pPr>
            <a:lvl9pPr indent="0" algn="ctr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cap="all" baseline="0">
                <a:effectLst/>
              </a:defRPr>
            </a:lvl9pPr>
          </a:lstStyle>
          <a:p>
            <a:r>
              <a:rPr lang="pt-BR" dirty="0"/>
              <a:t>Agradecimentos à Caesb:</a:t>
            </a: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341120" y="2365860"/>
            <a:ext cx="4572000" cy="39759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MARCO SABARÁ</a:t>
            </a:r>
          </a:p>
          <a:p>
            <a:r>
              <a:rPr lang="pt-BR" dirty="0"/>
              <a:t>Lucas DONATO.</a:t>
            </a:r>
          </a:p>
          <a:p>
            <a:r>
              <a:rPr lang="pt-BR" dirty="0"/>
              <a:t>Elias OLIVEIRA.</a:t>
            </a:r>
          </a:p>
          <a:p>
            <a:r>
              <a:rPr lang="pt-BR" dirty="0"/>
              <a:t>Sérgio MEDEIROS.</a:t>
            </a:r>
          </a:p>
          <a:p>
            <a:r>
              <a:rPr lang="pt-BR" dirty="0"/>
              <a:t>Rafael ALVES.</a:t>
            </a:r>
          </a:p>
          <a:p>
            <a:r>
              <a:rPr lang="pt-BR" dirty="0"/>
              <a:t>Leandro SANTANA.</a:t>
            </a:r>
          </a:p>
          <a:p>
            <a:r>
              <a:rPr lang="pt-BR" dirty="0"/>
              <a:t>Jeferson LIMA.</a:t>
            </a:r>
          </a:p>
          <a:p>
            <a:r>
              <a:rPr lang="pt-BR" dirty="0"/>
              <a:t>DANIEL D’ÂNGELO</a:t>
            </a:r>
          </a:p>
        </p:txBody>
      </p:sp>
      <p:sp>
        <p:nvSpPr>
          <p:cNvPr id="8" name="Espaço Reservado para Conteúdo 4"/>
          <p:cNvSpPr txBox="1">
            <a:spLocks/>
          </p:cNvSpPr>
          <p:nvPr/>
        </p:nvSpPr>
        <p:spPr>
          <a:xfrm>
            <a:off x="6278879" y="2365861"/>
            <a:ext cx="5038049" cy="334914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Gerência PPAS.</a:t>
            </a:r>
          </a:p>
          <a:p>
            <a:r>
              <a:rPr lang="pt-BR" dirty="0"/>
              <a:t>Supervisão da ETA Rio Descoberto/ Noêmia.</a:t>
            </a:r>
          </a:p>
          <a:p>
            <a:r>
              <a:rPr lang="pt-BR" dirty="0"/>
              <a:t>Agentes Operacionais/ Zelândia.</a:t>
            </a:r>
          </a:p>
          <a:p>
            <a:r>
              <a:rPr lang="pt-BR" dirty="0"/>
              <a:t>PMIMS/ Diego e equipe.</a:t>
            </a:r>
          </a:p>
          <a:p>
            <a:r>
              <a:rPr lang="pt-BR" dirty="0"/>
              <a:t>PMICS/ Edivaldo.</a:t>
            </a:r>
          </a:p>
          <a:p>
            <a:r>
              <a:rPr lang="pt-BR" dirty="0"/>
              <a:t>PMIES/ Michel e equipe.</a:t>
            </a:r>
          </a:p>
          <a:p>
            <a:r>
              <a:rPr lang="pt-BR" dirty="0"/>
              <a:t>PGOQF/ Cinthia, Paulo e Lúcio.</a:t>
            </a:r>
          </a:p>
          <a:p>
            <a:r>
              <a:rPr lang="pt-BR" dirty="0"/>
              <a:t>PGOQB/ Cristine e Bruno.</a:t>
            </a:r>
          </a:p>
        </p:txBody>
      </p:sp>
    </p:spTree>
    <p:extLst>
      <p:ext uri="{BB962C8B-B14F-4D97-AF65-F5344CB8AC3E}">
        <p14:creationId xmlns:p14="http://schemas.microsoft.com/office/powerpoint/2010/main" val="4266521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069398" y="1364667"/>
            <a:ext cx="48472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 Rio Descoberto: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Inaugurada em out/1986;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 de tratamento:</a:t>
            </a:r>
          </a:p>
          <a:p>
            <a:pPr marL="914400" lvl="1" indent="-457200">
              <a:buFont typeface="+mj-lt"/>
              <a:buAutoNum type="alphaLcPeriod"/>
            </a:pPr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Filtração Direta</a:t>
            </a: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Vazão de projeto:</a:t>
            </a:r>
          </a:p>
          <a:p>
            <a:pPr marL="914400" lvl="1" indent="-457200">
              <a:buFont typeface="+mj-lt"/>
              <a:buAutoNum type="alphaLcPeriod"/>
            </a:pP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6,000 m³/s (dez/1996);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Vazão média de 2016:</a:t>
            </a:r>
          </a:p>
          <a:p>
            <a:pPr marL="914400" lvl="1" indent="-457200">
              <a:buFont typeface="+mj-lt"/>
              <a:buAutoNum type="alphaLcPeriod"/>
            </a:pP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4,779 m³/s;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Vazão média de 2017:</a:t>
            </a:r>
          </a:p>
          <a:p>
            <a:pPr marL="914400" lvl="1" indent="-457200">
              <a:buFont typeface="+mj-lt"/>
              <a:buAutoNum type="alphaLcPeriod"/>
            </a:pP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3,798 m³/s;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Vazão média de 2018:</a:t>
            </a:r>
          </a:p>
          <a:p>
            <a:pPr marL="914400" lvl="1" indent="-457200">
              <a:buFont typeface="+mj-lt"/>
              <a:buAutoNum type="alphaLcPeriod"/>
            </a:pP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3,247 m³/s.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32" y="1364668"/>
            <a:ext cx="6548283" cy="485915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069398" y="5112779"/>
            <a:ext cx="17009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PPA.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221944" y="6223820"/>
            <a:ext cx="4333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7030A0"/>
                </a:solidFill>
              </a:rPr>
              <a:t>Chegada de água bruta – vertedor Parshall.</a:t>
            </a:r>
          </a:p>
        </p:txBody>
      </p:sp>
    </p:spTree>
    <p:extLst>
      <p:ext uri="{BB962C8B-B14F-4D97-AF65-F5344CB8AC3E}">
        <p14:creationId xmlns:p14="http://schemas.microsoft.com/office/powerpoint/2010/main" val="9354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069398" y="1364667"/>
            <a:ext cx="48472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FF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ETA Rio Descoberto: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Processos principais:</a:t>
            </a:r>
          </a:p>
          <a:p>
            <a:pPr marL="914400" lvl="1" indent="-457200">
              <a:buFont typeface="+mj-lt"/>
              <a:buAutoNum type="alphaLcPeriod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Pré-floculadores:</a:t>
            </a:r>
          </a:p>
          <a:p>
            <a:pPr marL="1428750" lvl="2" indent="-514350">
              <a:buFont typeface="+mj-lt"/>
              <a:buAutoNum type="romanLcPeriod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02 unidades;</a:t>
            </a:r>
          </a:p>
          <a:p>
            <a:pPr marL="1371600" lvl="2" indent="-457200">
              <a:buFont typeface="+mj-lt"/>
              <a:buAutoNum type="romanLcPeriod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04 compartimentos;</a:t>
            </a:r>
          </a:p>
          <a:p>
            <a:pPr marL="1371600" lvl="2" indent="-457200">
              <a:buFont typeface="+mj-lt"/>
              <a:buAutoNum type="romanLcPeriod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Gradiente: de  20 à 70 s</a:t>
            </a:r>
            <a:r>
              <a:rPr lang="pt-BR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-1</a:t>
            </a: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.</a:t>
            </a:r>
            <a:endParaRPr lang="pt-BR" sz="1400" baseline="300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Filtros:</a:t>
            </a:r>
          </a:p>
          <a:p>
            <a:pPr marL="914400" lvl="1" indent="-457200">
              <a:buFont typeface="+mj-lt"/>
              <a:buAutoNum type="alphaLcPeriod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14 unidades;</a:t>
            </a:r>
          </a:p>
          <a:p>
            <a:pPr marL="914400" lvl="1" indent="-457200">
              <a:buFont typeface="+mj-lt"/>
              <a:buAutoNum type="alphaLcPeriod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 câmaras;</a:t>
            </a:r>
          </a:p>
          <a:p>
            <a:pPr marL="914400" lvl="1" indent="-457200">
              <a:buFont typeface="+mj-lt"/>
              <a:buAutoNum type="alphaLcPeriod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Área: 100 m²;</a:t>
            </a:r>
          </a:p>
          <a:p>
            <a:pPr marL="914400" lvl="1" indent="-457200">
              <a:buFont typeface="+mj-lt"/>
              <a:buAutoNum type="alphaLcPeriod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Taxa declinante;</a:t>
            </a:r>
          </a:p>
          <a:p>
            <a:pPr marL="914400" lvl="1" indent="-457200">
              <a:buFont typeface="+mj-lt"/>
              <a:buAutoNum type="alphaLcPeriod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Taxa de projeto: </a:t>
            </a:r>
            <a:r>
              <a:rPr lang="pt-B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370 m³/m².dia</a:t>
            </a: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;</a:t>
            </a:r>
          </a:p>
          <a:p>
            <a:pPr marL="914400" lvl="1" indent="-457200">
              <a:buFont typeface="+mj-lt"/>
              <a:buAutoNum type="alphaLcPeriod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Leito:</a:t>
            </a:r>
          </a:p>
          <a:p>
            <a:pPr marL="1428750" lvl="2" indent="-514350">
              <a:buFont typeface="+mj-lt"/>
              <a:buAutoNum type="romanLcPeriod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Camada suporte:</a:t>
            </a:r>
          </a:p>
          <a:p>
            <a:pPr marL="1828800" lvl="3" indent="-457200">
              <a:buFont typeface="+mj-lt"/>
              <a:buAutoNum type="alphaLcParenR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Pedregulho (granulometria </a:t>
            </a:r>
            <a:r>
              <a:rPr lang="pt-B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var.</a:t>
            </a: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)</a:t>
            </a:r>
          </a:p>
          <a:p>
            <a:pPr marL="1828800" lvl="3" indent="-457200">
              <a:buFont typeface="+mj-lt"/>
              <a:buAutoNum type="alphaLcParenR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Espessura: 52,5 cm;</a:t>
            </a:r>
          </a:p>
          <a:p>
            <a:pPr marL="1428750" lvl="2" indent="-514350">
              <a:buFont typeface="+mj-lt"/>
              <a:buAutoNum type="romanLcPeriod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Areia:</a:t>
            </a:r>
          </a:p>
          <a:p>
            <a:pPr marL="1885950" lvl="3" indent="-514350">
              <a:buFont typeface="+mj-lt"/>
              <a:buAutoNum type="alphaLcParenR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Espessura: 120 cm;</a:t>
            </a:r>
          </a:p>
          <a:p>
            <a:pPr marL="1885950" lvl="3" indent="-514350">
              <a:buFont typeface="+mj-lt"/>
              <a:buAutoNum type="alphaLcParenR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Tamanho efetivo: 1,3 mm;</a:t>
            </a:r>
          </a:p>
          <a:p>
            <a:pPr marL="1885950" lvl="3" indent="-514350">
              <a:buFont typeface="+mj-lt"/>
              <a:buAutoNum type="alphaLcParenR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Coef. Desuniformidade: &lt; 1,2;</a:t>
            </a:r>
          </a:p>
          <a:p>
            <a:pPr marL="1885950" lvl="3" indent="-514350">
              <a:buFont typeface="+mj-lt"/>
              <a:buAutoNum type="alphaLcParenR"/>
            </a:pPr>
            <a:endParaRPr lang="pt-BR" sz="1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Unidade automatizada.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95802" y="5594556"/>
            <a:ext cx="5021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7030A0"/>
                </a:solidFill>
              </a:rPr>
              <a:t>Fluxograma do Processo Principal – ETA Rio Descoberto.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8" y="1522961"/>
            <a:ext cx="6548400" cy="39816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987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95801" y="6204158"/>
            <a:ext cx="9406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7030A0"/>
                </a:solidFill>
              </a:rPr>
              <a:t>Imagens da Chegada d’água bruta, Vertedor Parshall, Pré-floculadores e Sistema de Filtros.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13" y="825905"/>
            <a:ext cx="6363924" cy="527009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256" y="1922205"/>
            <a:ext cx="5270093" cy="307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55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449962" y="924232"/>
            <a:ext cx="54667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Influência na operação da ETA RD: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Carreiras de filtração médias: 13 horas;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Utilização de </a:t>
            </a:r>
            <a:r>
              <a:rPr lang="pt-B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</a:t>
            </a: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parcial;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Comprometimento da Portaria de Consolidação/ MS nº 05;</a:t>
            </a:r>
          </a:p>
        </p:txBody>
      </p:sp>
      <p:graphicFrame>
        <p:nvGraphicFramePr>
          <p:cNvPr id="8" name="Espaço Reservado para Conteúd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539988"/>
              </p:ext>
            </p:extLst>
          </p:nvPr>
        </p:nvGraphicFramePr>
        <p:xfrm>
          <a:off x="452284" y="2001581"/>
          <a:ext cx="5791200" cy="398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Espaço Reservado para Texto 1"/>
          <p:cNvSpPr txBox="1">
            <a:spLocks/>
          </p:cNvSpPr>
          <p:nvPr/>
        </p:nvSpPr>
        <p:spPr>
          <a:xfrm>
            <a:off x="452284" y="1110652"/>
            <a:ext cx="5997678" cy="766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Evolução de Biomassa fitoplanctônica (Ind./L) – Lago Descoberto.</a:t>
            </a:r>
          </a:p>
        </p:txBody>
      </p:sp>
    </p:spTree>
    <p:extLst>
      <p:ext uri="{BB962C8B-B14F-4D97-AF65-F5344CB8AC3E}">
        <p14:creationId xmlns:p14="http://schemas.microsoft.com/office/powerpoint/2010/main" val="317456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8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449962" y="924232"/>
            <a:ext cx="54667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Gêneros predominante: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Aphanocapsa</a:t>
            </a: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sp:</a:t>
            </a:r>
          </a:p>
          <a:p>
            <a:pPr marL="457200" indent="-457200">
              <a:buFont typeface="+mj-lt"/>
              <a:buAutoNum type="arabicPeriod"/>
            </a:pPr>
            <a:endParaRPr lang="pt-BR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Aphanotece</a:t>
            </a: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sp:</a:t>
            </a:r>
          </a:p>
          <a:p>
            <a:pPr marL="457200" indent="-457200">
              <a:buFont typeface="+mj-lt"/>
              <a:buAutoNum type="arabicPeriod"/>
            </a:pPr>
            <a:endParaRPr lang="pt-BR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pt-BR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Merismopedia</a:t>
            </a: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sp:</a:t>
            </a:r>
          </a:p>
          <a:p>
            <a:pPr marL="457200" indent="-457200">
              <a:buFont typeface="+mj-lt"/>
              <a:buAutoNum type="arabicPeriod"/>
            </a:pPr>
            <a:endParaRPr lang="pt-BR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pt-BR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Planktolyngbya</a:t>
            </a: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sp:</a:t>
            </a:r>
          </a:p>
          <a:p>
            <a:pPr marL="457200" indent="-457200">
              <a:buFont typeface="+mj-lt"/>
              <a:buAutoNum type="arabicPeriod"/>
            </a:pPr>
            <a:endParaRPr lang="pt-BR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pt-BR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Cyanodictyon</a:t>
            </a: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sp:				</a:t>
            </a:r>
          </a:p>
        </p:txBody>
      </p:sp>
      <p:sp>
        <p:nvSpPr>
          <p:cNvPr id="11" name="Espaço Reservado para Texto 1"/>
          <p:cNvSpPr txBox="1">
            <a:spLocks/>
          </p:cNvSpPr>
          <p:nvPr/>
        </p:nvSpPr>
        <p:spPr>
          <a:xfrm>
            <a:off x="766916" y="1110652"/>
            <a:ext cx="5683046" cy="766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CONTAGEM DE CIANOBACTÉRIAS (CÉL./</a:t>
            </a:r>
            <a:r>
              <a:rPr lang="pt-BR" dirty="0" err="1"/>
              <a:t>mL</a:t>
            </a:r>
            <a:r>
              <a:rPr lang="pt-BR" dirty="0"/>
              <a:t>) – Lago Descoberto.</a:t>
            </a:r>
          </a:p>
        </p:txBody>
      </p:sp>
      <p:graphicFrame>
        <p:nvGraphicFramePr>
          <p:cNvPr id="7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8025375"/>
              </p:ext>
            </p:extLst>
          </p:nvPr>
        </p:nvGraphicFramePr>
        <p:xfrm>
          <a:off x="580103" y="2063660"/>
          <a:ext cx="5633884" cy="4110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18" descr="Resultado de imagem para Cyanodictyon sp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724" y="4905079"/>
            <a:ext cx="1164789" cy="97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ccala.butbn.cas.cz/sites/default/files/styles/ccala_thumb/public/ccala_collection/13239/1352919342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726" y="1260127"/>
            <a:ext cx="1165381" cy="77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cfb.unh.edu/phycokey/Choices/Cyanobacteria/cyano_colonies/APHANOTHECE/Aphanothece_04_600x4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726" y="2063658"/>
            <a:ext cx="1165381" cy="90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Resultado de imagem para Merismopedia s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725" y="3049607"/>
            <a:ext cx="1164789" cy="8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http://ccba.ug.edu.pl/media/algae_ba/00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725" y="3978586"/>
            <a:ext cx="1164789" cy="87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04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Graphic spid="7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accent5">
                <a:lumMod val="60000"/>
                <a:lumOff val="40000"/>
              </a:schemeClr>
            </a:gs>
            <a:gs pos="42500">
              <a:srgbClr val="8CBEE1"/>
            </a:gs>
            <a:gs pos="75000">
              <a:schemeClr val="bg2">
                <a:shade val="92000"/>
                <a:satMod val="170000"/>
                <a:lumMod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0103" y="169683"/>
            <a:ext cx="11061291" cy="656227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APLICAÇÃO DE DIÓXIDO DE CLORO – ETA RIO DESCOBERTO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449962" y="924232"/>
            <a:ext cx="54667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Colmatação dos filtros da ETA RD: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Ocorrência: dia 14/03/2018;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Carreiras de filtração em 14 horas;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Turbidez da água bruta em 7 </a:t>
            </a:r>
            <a:r>
              <a:rPr lang="pt-B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Presença da cianofícea </a:t>
            </a:r>
            <a:r>
              <a:rPr lang="pt-B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Synechococcus</a:t>
            </a: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20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Sua presença sextuplicou a biomassa em termos de </a:t>
            </a:r>
            <a:r>
              <a:rPr lang="pt-BR" sz="2000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</a:t>
            </a:r>
            <a:r>
              <a:rPr lang="pt-BR" sz="20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2000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pt-BR" sz="20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aumentou em cem vezes em termos de Ind./ L</a:t>
            </a: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pt-BR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0003946"/>
              </p:ext>
            </p:extLst>
          </p:nvPr>
        </p:nvGraphicFramePr>
        <p:xfrm>
          <a:off x="727590" y="1238406"/>
          <a:ext cx="5486394" cy="2867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4559337"/>
              </p:ext>
            </p:extLst>
          </p:nvPr>
        </p:nvGraphicFramePr>
        <p:xfrm>
          <a:off x="830826" y="4004187"/>
          <a:ext cx="496037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9876" y="3650132"/>
            <a:ext cx="2457974" cy="2290716"/>
          </a:xfrm>
          <a:prstGeom prst="rect">
            <a:avLst/>
          </a:prstGeom>
          <a:ln>
            <a:solidFill>
              <a:schemeClr val="accent6"/>
            </a:solidFill>
          </a:ln>
          <a:effectLst>
            <a:softEdge rad="31750"/>
          </a:effectLst>
        </p:spPr>
      </p:pic>
      <p:sp>
        <p:nvSpPr>
          <p:cNvPr id="10" name="CaixaDeTexto 9"/>
          <p:cNvSpPr txBox="1"/>
          <p:nvPr/>
        </p:nvSpPr>
        <p:spPr>
          <a:xfrm>
            <a:off x="8486792" y="5940848"/>
            <a:ext cx="17009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Universidade de Sevilha.</a:t>
            </a:r>
          </a:p>
        </p:txBody>
      </p:sp>
    </p:spTree>
    <p:extLst>
      <p:ext uri="{BB962C8B-B14F-4D97-AF65-F5344CB8AC3E}">
        <p14:creationId xmlns:p14="http://schemas.microsoft.com/office/powerpoint/2010/main" val="24734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7" grpId="0">
        <p:bldAsOne/>
      </p:bldGraphic>
      <p:bldGraphic spid="9" grpId="0">
        <p:bldAsOne/>
      </p:bldGraphic>
    </p:bldLst>
  </p:timing>
</p:sld>
</file>

<file path=ppt/theme/theme1.xml><?xml version="1.0" encoding="utf-8"?>
<a:theme xmlns:a="http://schemas.openxmlformats.org/drawingml/2006/main" name="Gotícula">
  <a:themeElements>
    <a:clrScheme name="Gotícul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Gotícula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ícu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Override1.xml><?xml version="1.0" encoding="utf-8"?>
<a:themeOverride xmlns:a="http://schemas.openxmlformats.org/drawingml/2006/main">
  <a:clrScheme name="Gotícula">
    <a:dk1>
      <a:sysClr val="windowText" lastClr="000000"/>
    </a:dk1>
    <a:lt1>
      <a:sysClr val="window" lastClr="FFFFFF"/>
    </a:lt1>
    <a:dk2>
      <a:srgbClr val="27537E"/>
    </a:dk2>
    <a:lt2>
      <a:srgbClr val="AABED7"/>
    </a:lt2>
    <a:accent1>
      <a:srgbClr val="E34B7A"/>
    </a:accent1>
    <a:accent2>
      <a:srgbClr val="AC339A"/>
    </a:accent2>
    <a:accent3>
      <a:srgbClr val="6953B7"/>
    </a:accent3>
    <a:accent4>
      <a:srgbClr val="1D7EAB"/>
    </a:accent4>
    <a:accent5>
      <a:srgbClr val="43AFD6"/>
    </a:accent5>
    <a:accent6>
      <a:srgbClr val="DE85E1"/>
    </a:accent6>
    <a:hlink>
      <a:srgbClr val="ED87A6"/>
    </a:hlink>
    <a:folHlink>
      <a:srgbClr val="C99EAC"/>
    </a:folHlink>
  </a:clrScheme>
  <a:fontScheme name="Gotícula">
    <a:majorFont>
      <a:latin typeface="Tw Cen MT" panose="020B0602020104020603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Tw Cen MT" panose="020B0602020104020603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Gotícula">
    <a:fillStyleLst>
      <a:solidFill>
        <a:schemeClr val="phClr"/>
      </a:solidFill>
      <a:solidFill>
        <a:schemeClr val="phClr">
          <a:tint val="69000"/>
          <a:satMod val="105000"/>
          <a:lumMod val="110000"/>
        </a:schemeClr>
      </a:solidFill>
      <a:gradFill rotWithShape="1">
        <a:gsLst>
          <a:gs pos="0">
            <a:schemeClr val="phClr">
              <a:tint val="94000"/>
              <a:satMod val="100000"/>
              <a:lumMod val="108000"/>
            </a:schemeClr>
          </a:gs>
          <a:gs pos="50000">
            <a:schemeClr val="phClr">
              <a:tint val="98000"/>
              <a:shade val="100000"/>
              <a:satMod val="100000"/>
              <a:lumMod val="100000"/>
            </a:schemeClr>
          </a:gs>
          <a:gs pos="100000">
            <a:schemeClr val="phClr">
              <a:shade val="72000"/>
              <a:satMod val="120000"/>
              <a:lumMod val="10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>
            <a:shade val="60000"/>
          </a:schemeClr>
        </a:solidFill>
        <a:prstDash val="solid"/>
      </a:ln>
      <a:ln w="15875" cap="flat" cmpd="sng" algn="ctr">
        <a:solidFill>
          <a:schemeClr val="phClr"/>
        </a:solidFill>
        <a:prstDash val="solid"/>
      </a:ln>
      <a:ln w="2222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28000"/>
            </a:srgbClr>
          </a:outerShdw>
        </a:effectLst>
      </a:effectStyle>
      <a:effectStyle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64000"/>
              <a:lumMod val="88000"/>
            </a:schemeClr>
          </a:gs>
        </a:gsLst>
        <a:lin ang="5400000" scaled="0"/>
      </a:gradFill>
      <a:gradFill rotWithShape="1">
        <a:gsLst>
          <a:gs pos="0">
            <a:schemeClr val="phClr">
              <a:tint val="78000"/>
              <a:shade val="100000"/>
              <a:hueMod val="136000"/>
              <a:satMod val="160000"/>
              <a:lumMod val="105000"/>
            </a:schemeClr>
          </a:gs>
          <a:gs pos="100000">
            <a:schemeClr val="phClr">
              <a:shade val="92000"/>
              <a:satMod val="170000"/>
              <a:lumMod val="96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Gotícula">
    <a:dk1>
      <a:sysClr val="windowText" lastClr="000000"/>
    </a:dk1>
    <a:lt1>
      <a:sysClr val="window" lastClr="FFFFFF"/>
    </a:lt1>
    <a:dk2>
      <a:srgbClr val="27537E"/>
    </a:dk2>
    <a:lt2>
      <a:srgbClr val="AABED7"/>
    </a:lt2>
    <a:accent1>
      <a:srgbClr val="E34B7A"/>
    </a:accent1>
    <a:accent2>
      <a:srgbClr val="AC339A"/>
    </a:accent2>
    <a:accent3>
      <a:srgbClr val="6953B7"/>
    </a:accent3>
    <a:accent4>
      <a:srgbClr val="1D7EAB"/>
    </a:accent4>
    <a:accent5>
      <a:srgbClr val="43AFD6"/>
    </a:accent5>
    <a:accent6>
      <a:srgbClr val="DE85E1"/>
    </a:accent6>
    <a:hlink>
      <a:srgbClr val="ED87A6"/>
    </a:hlink>
    <a:folHlink>
      <a:srgbClr val="C99EAC"/>
    </a:folHlink>
  </a:clrScheme>
  <a:fontScheme name="Gotícula">
    <a:majorFont>
      <a:latin typeface="Tw Cen MT" panose="020B0602020104020603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Tw Cen MT" panose="020B0602020104020603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Gotícula">
    <a:fillStyleLst>
      <a:solidFill>
        <a:schemeClr val="phClr"/>
      </a:solidFill>
      <a:solidFill>
        <a:schemeClr val="phClr">
          <a:tint val="69000"/>
          <a:satMod val="105000"/>
          <a:lumMod val="110000"/>
        </a:schemeClr>
      </a:solidFill>
      <a:gradFill rotWithShape="1">
        <a:gsLst>
          <a:gs pos="0">
            <a:schemeClr val="phClr">
              <a:tint val="94000"/>
              <a:satMod val="100000"/>
              <a:lumMod val="108000"/>
            </a:schemeClr>
          </a:gs>
          <a:gs pos="50000">
            <a:schemeClr val="phClr">
              <a:tint val="98000"/>
              <a:shade val="100000"/>
              <a:satMod val="100000"/>
              <a:lumMod val="100000"/>
            </a:schemeClr>
          </a:gs>
          <a:gs pos="100000">
            <a:schemeClr val="phClr">
              <a:shade val="72000"/>
              <a:satMod val="120000"/>
              <a:lumMod val="10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>
            <a:shade val="60000"/>
          </a:schemeClr>
        </a:solidFill>
        <a:prstDash val="solid"/>
      </a:ln>
      <a:ln w="15875" cap="flat" cmpd="sng" algn="ctr">
        <a:solidFill>
          <a:schemeClr val="phClr"/>
        </a:solidFill>
        <a:prstDash val="solid"/>
      </a:ln>
      <a:ln w="2222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28000"/>
            </a:srgbClr>
          </a:outerShdw>
        </a:effectLst>
      </a:effectStyle>
      <a:effectStyle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64000"/>
              <a:lumMod val="88000"/>
            </a:schemeClr>
          </a:gs>
        </a:gsLst>
        <a:lin ang="5400000" scaled="0"/>
      </a:gradFill>
      <a:gradFill rotWithShape="1">
        <a:gsLst>
          <a:gs pos="0">
            <a:schemeClr val="phClr">
              <a:tint val="78000"/>
              <a:shade val="100000"/>
              <a:hueMod val="136000"/>
              <a:satMod val="160000"/>
              <a:lumMod val="105000"/>
            </a:schemeClr>
          </a:gs>
          <a:gs pos="100000">
            <a:schemeClr val="phClr">
              <a:shade val="92000"/>
              <a:satMod val="170000"/>
              <a:lumMod val="96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Gotícula">
    <a:dk1>
      <a:sysClr val="windowText" lastClr="000000"/>
    </a:dk1>
    <a:lt1>
      <a:sysClr val="window" lastClr="FFFFFF"/>
    </a:lt1>
    <a:dk2>
      <a:srgbClr val="27537E"/>
    </a:dk2>
    <a:lt2>
      <a:srgbClr val="AABED7"/>
    </a:lt2>
    <a:accent1>
      <a:srgbClr val="E34B7A"/>
    </a:accent1>
    <a:accent2>
      <a:srgbClr val="AC339A"/>
    </a:accent2>
    <a:accent3>
      <a:srgbClr val="6953B7"/>
    </a:accent3>
    <a:accent4>
      <a:srgbClr val="1D7EAB"/>
    </a:accent4>
    <a:accent5>
      <a:srgbClr val="43AFD6"/>
    </a:accent5>
    <a:accent6>
      <a:srgbClr val="DE85E1"/>
    </a:accent6>
    <a:hlink>
      <a:srgbClr val="ED87A6"/>
    </a:hlink>
    <a:folHlink>
      <a:srgbClr val="C99EAC"/>
    </a:folHlink>
  </a:clrScheme>
  <a:fontScheme name="Gotícula">
    <a:majorFont>
      <a:latin typeface="Tw Cen MT" panose="020B0602020104020603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Tw Cen MT" panose="020B0602020104020603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Gotícula">
    <a:fillStyleLst>
      <a:solidFill>
        <a:schemeClr val="phClr"/>
      </a:solidFill>
      <a:solidFill>
        <a:schemeClr val="phClr">
          <a:tint val="69000"/>
          <a:satMod val="105000"/>
          <a:lumMod val="110000"/>
        </a:schemeClr>
      </a:solidFill>
      <a:gradFill rotWithShape="1">
        <a:gsLst>
          <a:gs pos="0">
            <a:schemeClr val="phClr">
              <a:tint val="94000"/>
              <a:satMod val="100000"/>
              <a:lumMod val="108000"/>
            </a:schemeClr>
          </a:gs>
          <a:gs pos="50000">
            <a:schemeClr val="phClr">
              <a:tint val="98000"/>
              <a:shade val="100000"/>
              <a:satMod val="100000"/>
              <a:lumMod val="100000"/>
            </a:schemeClr>
          </a:gs>
          <a:gs pos="100000">
            <a:schemeClr val="phClr">
              <a:shade val="72000"/>
              <a:satMod val="120000"/>
              <a:lumMod val="10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>
            <a:shade val="60000"/>
          </a:schemeClr>
        </a:solidFill>
        <a:prstDash val="solid"/>
      </a:ln>
      <a:ln w="15875" cap="flat" cmpd="sng" algn="ctr">
        <a:solidFill>
          <a:schemeClr val="phClr"/>
        </a:solidFill>
        <a:prstDash val="solid"/>
      </a:ln>
      <a:ln w="2222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28000"/>
            </a:srgbClr>
          </a:outerShdw>
        </a:effectLst>
      </a:effectStyle>
      <a:effectStyle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64000"/>
              <a:lumMod val="88000"/>
            </a:schemeClr>
          </a:gs>
        </a:gsLst>
        <a:lin ang="5400000" scaled="0"/>
      </a:gradFill>
      <a:gradFill rotWithShape="1">
        <a:gsLst>
          <a:gs pos="0">
            <a:schemeClr val="phClr">
              <a:tint val="78000"/>
              <a:shade val="100000"/>
              <a:hueMod val="136000"/>
              <a:satMod val="160000"/>
              <a:lumMod val="105000"/>
            </a:schemeClr>
          </a:gs>
          <a:gs pos="100000">
            <a:schemeClr val="phClr">
              <a:shade val="92000"/>
              <a:satMod val="170000"/>
              <a:lumMod val="96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Gotícula">
    <a:dk1>
      <a:sysClr val="windowText" lastClr="000000"/>
    </a:dk1>
    <a:lt1>
      <a:sysClr val="window" lastClr="FFFFFF"/>
    </a:lt1>
    <a:dk2>
      <a:srgbClr val="27537E"/>
    </a:dk2>
    <a:lt2>
      <a:srgbClr val="AABED7"/>
    </a:lt2>
    <a:accent1>
      <a:srgbClr val="E34B7A"/>
    </a:accent1>
    <a:accent2>
      <a:srgbClr val="AC339A"/>
    </a:accent2>
    <a:accent3>
      <a:srgbClr val="6953B7"/>
    </a:accent3>
    <a:accent4>
      <a:srgbClr val="1D7EAB"/>
    </a:accent4>
    <a:accent5>
      <a:srgbClr val="43AFD6"/>
    </a:accent5>
    <a:accent6>
      <a:srgbClr val="DE85E1"/>
    </a:accent6>
    <a:hlink>
      <a:srgbClr val="ED87A6"/>
    </a:hlink>
    <a:folHlink>
      <a:srgbClr val="C99EAC"/>
    </a:folHlink>
  </a:clrScheme>
  <a:fontScheme name="Gotícula">
    <a:majorFont>
      <a:latin typeface="Tw Cen MT" panose="020B0602020104020603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Tw Cen MT" panose="020B0602020104020603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Gotícula">
    <a:fillStyleLst>
      <a:solidFill>
        <a:schemeClr val="phClr"/>
      </a:solidFill>
      <a:solidFill>
        <a:schemeClr val="phClr">
          <a:tint val="69000"/>
          <a:satMod val="105000"/>
          <a:lumMod val="110000"/>
        </a:schemeClr>
      </a:solidFill>
      <a:gradFill rotWithShape="1">
        <a:gsLst>
          <a:gs pos="0">
            <a:schemeClr val="phClr">
              <a:tint val="94000"/>
              <a:satMod val="100000"/>
              <a:lumMod val="108000"/>
            </a:schemeClr>
          </a:gs>
          <a:gs pos="50000">
            <a:schemeClr val="phClr">
              <a:tint val="98000"/>
              <a:shade val="100000"/>
              <a:satMod val="100000"/>
              <a:lumMod val="100000"/>
            </a:schemeClr>
          </a:gs>
          <a:gs pos="100000">
            <a:schemeClr val="phClr">
              <a:shade val="72000"/>
              <a:satMod val="120000"/>
              <a:lumMod val="10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>
            <a:shade val="60000"/>
          </a:schemeClr>
        </a:solidFill>
        <a:prstDash val="solid"/>
      </a:ln>
      <a:ln w="15875" cap="flat" cmpd="sng" algn="ctr">
        <a:solidFill>
          <a:schemeClr val="phClr"/>
        </a:solidFill>
        <a:prstDash val="solid"/>
      </a:ln>
      <a:ln w="2222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28000"/>
            </a:srgbClr>
          </a:outerShdw>
        </a:effectLst>
      </a:effectStyle>
      <a:effectStyle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64000"/>
              <a:lumMod val="88000"/>
            </a:schemeClr>
          </a:gs>
        </a:gsLst>
        <a:lin ang="5400000" scaled="0"/>
      </a:gradFill>
      <a:gradFill rotWithShape="1">
        <a:gsLst>
          <a:gs pos="0">
            <a:schemeClr val="phClr">
              <a:tint val="78000"/>
              <a:shade val="100000"/>
              <a:hueMod val="136000"/>
              <a:satMod val="160000"/>
              <a:lumMod val="105000"/>
            </a:schemeClr>
          </a:gs>
          <a:gs pos="100000">
            <a:schemeClr val="phClr">
              <a:shade val="92000"/>
              <a:satMod val="170000"/>
              <a:lumMod val="96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2799</TotalTime>
  <Words>2415</Words>
  <Application>Microsoft Office PowerPoint</Application>
  <PresentationFormat>Widescreen</PresentationFormat>
  <Paragraphs>327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3" baseType="lpstr">
      <vt:lpstr>Arial</vt:lpstr>
      <vt:lpstr>Calibri</vt:lpstr>
      <vt:lpstr>Georgia</vt:lpstr>
      <vt:lpstr>Times New Roman</vt:lpstr>
      <vt:lpstr>Tw Cen MT</vt:lpstr>
      <vt:lpstr>Wingdings</vt:lpstr>
      <vt:lpstr>Gotícula</vt:lpstr>
      <vt:lpstr>APLICAÇÃO DE DIÓXIDO DE CLORO ETA RIO DESCOBERTO BRASÍLIA – DF 2017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  <vt:lpstr>APLICAÇÃO DE DIÓXIDO DE CLORO – ETA RIO DESCOBERTO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Petr Barborik</dc:creator>
  <cp:lastModifiedBy>CSI</cp:lastModifiedBy>
  <cp:revision>185</cp:revision>
  <dcterms:created xsi:type="dcterms:W3CDTF">2013-08-01T08:46:49Z</dcterms:created>
  <dcterms:modified xsi:type="dcterms:W3CDTF">2018-05-28T15:13:13Z</dcterms:modified>
</cp:coreProperties>
</file>