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18" autoAdjust="0"/>
  </p:normalViewPr>
  <p:slideViewPr>
    <p:cSldViewPr>
      <p:cViewPr varScale="1">
        <p:scale>
          <a:sx n="49" d="100"/>
          <a:sy n="49" d="100"/>
        </p:scale>
        <p:origin x="1063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baseline="0">
                <a:effectLst/>
              </a:rPr>
              <a:t>Casos de Doença Diarreica Por Ano</a:t>
            </a:r>
            <a:endParaRPr lang="pt-BR" sz="16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pt-BR" sz="1600"/>
          </a:p>
        </c:rich>
      </c:tx>
      <c:layout>
        <c:manualLayout>
          <c:xMode val="edge"/>
          <c:yMode val="edge"/>
          <c:x val="0.21054155730533688"/>
          <c:y val="6.48148148148148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&lt;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Planilha1!$G$3:$G$12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Planilha1!$H$3:$H$12</c:f>
              <c:numCache>
                <c:formatCode>General</c:formatCode>
                <c:ptCount val="10"/>
                <c:pt idx="0">
                  <c:v>2461</c:v>
                </c:pt>
                <c:pt idx="1">
                  <c:v>1757</c:v>
                </c:pt>
                <c:pt idx="2">
                  <c:v>1563</c:v>
                </c:pt>
                <c:pt idx="3">
                  <c:v>1748</c:v>
                </c:pt>
                <c:pt idx="4">
                  <c:v>1399</c:v>
                </c:pt>
                <c:pt idx="5">
                  <c:v>927</c:v>
                </c:pt>
                <c:pt idx="6">
                  <c:v>647</c:v>
                </c:pt>
                <c:pt idx="7">
                  <c:v>591</c:v>
                </c:pt>
                <c:pt idx="8">
                  <c:v>500</c:v>
                </c:pt>
                <c:pt idx="9">
                  <c:v>1303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49-4075-B3D6-966CD625A1F8}"/>
            </c:ext>
          </c:extLst>
        </c:ser>
        <c:ser>
          <c:idx val="1"/>
          <c:order val="1"/>
          <c:tx>
            <c:v>1 a 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Planilha1!$G$3:$G$12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Planilha1!$I$3:$I$12</c:f>
              <c:numCache>
                <c:formatCode>General</c:formatCode>
                <c:ptCount val="10"/>
                <c:pt idx="0">
                  <c:v>4040</c:v>
                </c:pt>
                <c:pt idx="1">
                  <c:v>3063</c:v>
                </c:pt>
                <c:pt idx="2">
                  <c:v>2201</c:v>
                </c:pt>
                <c:pt idx="3">
                  <c:v>3875</c:v>
                </c:pt>
                <c:pt idx="4">
                  <c:v>3271</c:v>
                </c:pt>
                <c:pt idx="5">
                  <c:v>2929</c:v>
                </c:pt>
                <c:pt idx="6">
                  <c:v>1901</c:v>
                </c:pt>
                <c:pt idx="7">
                  <c:v>1840</c:v>
                </c:pt>
                <c:pt idx="8">
                  <c:v>1537</c:v>
                </c:pt>
                <c:pt idx="9">
                  <c:v>2004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49-4075-B3D6-966CD625A1F8}"/>
            </c:ext>
          </c:extLst>
        </c:ser>
        <c:ser>
          <c:idx val="2"/>
          <c:order val="2"/>
          <c:tx>
            <c:v>5 a 9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Planilha1!$G$3:$G$12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Planilha1!$J$3:$J$12</c:f>
              <c:numCache>
                <c:formatCode>General</c:formatCode>
                <c:ptCount val="10"/>
                <c:pt idx="0">
                  <c:v>1821</c:v>
                </c:pt>
                <c:pt idx="1">
                  <c:v>1520</c:v>
                </c:pt>
                <c:pt idx="2">
                  <c:v>1327</c:v>
                </c:pt>
                <c:pt idx="3">
                  <c:v>1890</c:v>
                </c:pt>
                <c:pt idx="4">
                  <c:v>1374</c:v>
                </c:pt>
                <c:pt idx="5">
                  <c:v>1410</c:v>
                </c:pt>
                <c:pt idx="6">
                  <c:v>931</c:v>
                </c:pt>
                <c:pt idx="7">
                  <c:v>1192</c:v>
                </c:pt>
                <c:pt idx="8">
                  <c:v>905</c:v>
                </c:pt>
                <c:pt idx="9">
                  <c:v>1305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49-4075-B3D6-966CD625A1F8}"/>
            </c:ext>
          </c:extLst>
        </c:ser>
        <c:ser>
          <c:idx val="3"/>
          <c:order val="3"/>
          <c:tx>
            <c:v>10 +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Planilha1!$G$3:$G$12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Planilha1!$K$3:$K$12</c:f>
              <c:numCache>
                <c:formatCode>General</c:formatCode>
                <c:ptCount val="10"/>
                <c:pt idx="0">
                  <c:v>4246</c:v>
                </c:pt>
                <c:pt idx="1">
                  <c:v>2937</c:v>
                </c:pt>
                <c:pt idx="2">
                  <c:v>3210</c:v>
                </c:pt>
                <c:pt idx="3">
                  <c:v>7317</c:v>
                </c:pt>
                <c:pt idx="4">
                  <c:v>7353</c:v>
                </c:pt>
                <c:pt idx="5">
                  <c:v>7746</c:v>
                </c:pt>
                <c:pt idx="6">
                  <c:v>5409</c:v>
                </c:pt>
                <c:pt idx="7">
                  <c:v>5924</c:v>
                </c:pt>
                <c:pt idx="8">
                  <c:v>5112</c:v>
                </c:pt>
                <c:pt idx="9">
                  <c:v>7066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49-4075-B3D6-966CD625A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725112"/>
        <c:axId val="359722760"/>
      </c:barChart>
      <c:catAx>
        <c:axId val="359725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Anos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722760"/>
        <c:crosses val="autoZero"/>
        <c:auto val="1"/>
        <c:lblAlgn val="ctr"/>
        <c:lblOffset val="100"/>
        <c:tickLblSkip val="1"/>
        <c:noMultiLvlLbl val="0"/>
      </c:catAx>
      <c:valAx>
        <c:axId val="3597227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>
              <a:softEdge rad="0"/>
            </a:effectLst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0" i="0" baseline="0">
                    <a:effectLst/>
                  </a:rPr>
                  <a:t>N° de casos</a:t>
                </a:r>
                <a:endParaRPr lang="pt-BR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72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90537478958036"/>
          <c:y val="5.4751744755633214E-2"/>
          <c:w val="9.0034412365121053E-2"/>
          <c:h val="0.3310207057451153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Média mensal da ocorrência de DDA e precipitação nos anos observados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Média de casos de 2006 a 2015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[dadosok.xlsx]Planilha2!$E$3:$E$14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[dadosok.xlsx]Planilha2!$Q$3:$Q$14</c:f>
              <c:numCache>
                <c:formatCode>General</c:formatCode>
                <c:ptCount val="12"/>
                <c:pt idx="0">
                  <c:v>1047.4000000000001</c:v>
                </c:pt>
                <c:pt idx="1">
                  <c:v>1195</c:v>
                </c:pt>
                <c:pt idx="2">
                  <c:v>1435.3</c:v>
                </c:pt>
                <c:pt idx="3">
                  <c:v>1365.9</c:v>
                </c:pt>
                <c:pt idx="4">
                  <c:v>1134.9000000000001</c:v>
                </c:pt>
                <c:pt idx="5">
                  <c:v>791.3</c:v>
                </c:pt>
                <c:pt idx="6">
                  <c:v>748.9</c:v>
                </c:pt>
                <c:pt idx="7">
                  <c:v>775.4</c:v>
                </c:pt>
                <c:pt idx="8">
                  <c:v>778.8</c:v>
                </c:pt>
                <c:pt idx="9">
                  <c:v>594.79999999999995</c:v>
                </c:pt>
                <c:pt idx="10">
                  <c:v>603.70000000000005</c:v>
                </c:pt>
                <c:pt idx="11">
                  <c:v>551.79999999999995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43-43E9-82E1-A4B618113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725896"/>
        <c:axId val="359725504"/>
      </c:lineChart>
      <c:lineChart>
        <c:grouping val="standard"/>
        <c:varyColors val="0"/>
        <c:ser>
          <c:idx val="1"/>
          <c:order val="1"/>
          <c:tx>
            <c:v>Média de precipitação de 2006 a 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[dadosok.xlsx]Planilha2!$E$3:$E$14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[dadosok.xlsx]Planilha2!$R$3:$R$14</c:f>
              <c:numCache>
                <c:formatCode>General</c:formatCode>
                <c:ptCount val="12"/>
                <c:pt idx="0">
                  <c:v>129.82</c:v>
                </c:pt>
                <c:pt idx="1">
                  <c:v>178.77</c:v>
                </c:pt>
                <c:pt idx="2">
                  <c:v>275.85999999999996</c:v>
                </c:pt>
                <c:pt idx="3">
                  <c:v>316.65999999999997</c:v>
                </c:pt>
                <c:pt idx="4">
                  <c:v>162.22</c:v>
                </c:pt>
                <c:pt idx="5">
                  <c:v>70.05</c:v>
                </c:pt>
                <c:pt idx="6">
                  <c:v>51.359999999999992</c:v>
                </c:pt>
                <c:pt idx="7">
                  <c:v>8.4600000000000009</c:v>
                </c:pt>
                <c:pt idx="8">
                  <c:v>0</c:v>
                </c:pt>
                <c:pt idx="9">
                  <c:v>0.98000000000000009</c:v>
                </c:pt>
                <c:pt idx="10">
                  <c:v>1.2</c:v>
                </c:pt>
                <c:pt idx="11">
                  <c:v>23.13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43-43E9-82E1-A4B618113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719232"/>
        <c:axId val="359724328"/>
      </c:lineChart>
      <c:catAx>
        <c:axId val="359725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Meses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725504"/>
        <c:crosses val="autoZero"/>
        <c:auto val="1"/>
        <c:lblAlgn val="ctr"/>
        <c:lblOffset val="100"/>
        <c:noMultiLvlLbl val="0"/>
      </c:catAx>
      <c:valAx>
        <c:axId val="35972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N° de casos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725896"/>
        <c:crosses val="autoZero"/>
        <c:crossBetween val="between"/>
      </c:valAx>
      <c:valAx>
        <c:axId val="3597243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Precipitação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719232"/>
        <c:crosses val="max"/>
        <c:crossBetween val="between"/>
      </c:valAx>
      <c:catAx>
        <c:axId val="35971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724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2DB75-80D2-4477-A40B-010A85CE776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88C328-241F-4E9D-B288-FF504CB40039}">
      <dgm:prSet phldrT="[Texto]"/>
      <dgm:spPr/>
      <dgm:t>
        <a:bodyPr/>
        <a:lstStyle/>
        <a:p>
          <a:r>
            <a:rPr lang="en-US" dirty="0" smtClean="0"/>
            <a:t>(1) Dados </a:t>
          </a:r>
          <a:r>
            <a:rPr lang="en-US" dirty="0" err="1" smtClean="0"/>
            <a:t>secundários</a:t>
          </a:r>
          <a:endParaRPr lang="en-US" dirty="0"/>
        </a:p>
      </dgm:t>
    </dgm:pt>
    <dgm:pt modelId="{8AA0EF6D-CC3C-493A-AB6E-924E7F6B0E37}" type="parTrans" cxnId="{F7AA7384-E0A2-4D1A-AF8E-22EC6DA2AC59}">
      <dgm:prSet/>
      <dgm:spPr/>
      <dgm:t>
        <a:bodyPr/>
        <a:lstStyle/>
        <a:p>
          <a:endParaRPr lang="en-US"/>
        </a:p>
      </dgm:t>
    </dgm:pt>
    <dgm:pt modelId="{45153F55-9D18-433E-B22A-09BDBE05FEEB}" type="sibTrans" cxnId="{F7AA7384-E0A2-4D1A-AF8E-22EC6DA2AC59}">
      <dgm:prSet/>
      <dgm:spPr/>
      <dgm:t>
        <a:bodyPr/>
        <a:lstStyle/>
        <a:p>
          <a:endParaRPr lang="en-US"/>
        </a:p>
      </dgm:t>
    </dgm:pt>
    <dgm:pt modelId="{4CBD9D00-7601-41AB-85A0-AA6F040A6B4E}">
      <dgm:prSet phldrT="[Texto]"/>
      <dgm:spPr/>
      <dgm:t>
        <a:bodyPr/>
        <a:lstStyle/>
        <a:p>
          <a:r>
            <a:rPr lang="en-US" dirty="0" smtClean="0"/>
            <a:t>Dados </a:t>
          </a:r>
          <a:r>
            <a:rPr lang="en-US" dirty="0" err="1" smtClean="0"/>
            <a:t>Cadastrais</a:t>
          </a:r>
          <a:r>
            <a:rPr lang="en-US" dirty="0" smtClean="0"/>
            <a:t> das </a:t>
          </a:r>
          <a:r>
            <a:rPr lang="en-US" dirty="0" err="1" smtClean="0"/>
            <a:t>cisternas</a:t>
          </a:r>
          <a:endParaRPr lang="en-US" dirty="0"/>
        </a:p>
      </dgm:t>
    </dgm:pt>
    <dgm:pt modelId="{91672B59-9489-41F2-9FBB-0AEDEE72DBA9}" type="parTrans" cxnId="{C21F0A28-8A7B-40F8-A2CF-1E667B67B537}">
      <dgm:prSet/>
      <dgm:spPr/>
      <dgm:t>
        <a:bodyPr/>
        <a:lstStyle/>
        <a:p>
          <a:endParaRPr lang="en-US"/>
        </a:p>
      </dgm:t>
    </dgm:pt>
    <dgm:pt modelId="{D49770A9-E394-416D-A59A-2EC91CAD2E6D}" type="sibTrans" cxnId="{C21F0A28-8A7B-40F8-A2CF-1E667B67B537}">
      <dgm:prSet/>
      <dgm:spPr/>
      <dgm:t>
        <a:bodyPr/>
        <a:lstStyle/>
        <a:p>
          <a:endParaRPr lang="en-US"/>
        </a:p>
      </dgm:t>
    </dgm:pt>
    <dgm:pt modelId="{F9E6FC8F-4DCB-4BB8-AD0C-1C55C39E249F}">
      <dgm:prSet phldrT="[Texto]"/>
      <dgm:spPr/>
      <dgm:t>
        <a:bodyPr/>
        <a:lstStyle/>
        <a:p>
          <a:r>
            <a:rPr lang="en-US" dirty="0" err="1" smtClean="0"/>
            <a:t>Tipo</a:t>
          </a:r>
          <a:r>
            <a:rPr lang="en-US" dirty="0" smtClean="0"/>
            <a:t> de cisterna</a:t>
          </a:r>
          <a:endParaRPr lang="en-US" dirty="0"/>
        </a:p>
      </dgm:t>
    </dgm:pt>
    <dgm:pt modelId="{F2203883-C637-407E-B4E3-A3E7837837F9}" type="parTrans" cxnId="{A64A1C41-8249-46C5-A3A9-2D0EDB2D041A}">
      <dgm:prSet/>
      <dgm:spPr/>
      <dgm:t>
        <a:bodyPr/>
        <a:lstStyle/>
        <a:p>
          <a:endParaRPr lang="en-US"/>
        </a:p>
      </dgm:t>
    </dgm:pt>
    <dgm:pt modelId="{7C7F6F05-F6B7-4553-A5DF-0E9EA6445CD5}" type="sibTrans" cxnId="{A64A1C41-8249-46C5-A3A9-2D0EDB2D041A}">
      <dgm:prSet/>
      <dgm:spPr/>
      <dgm:t>
        <a:bodyPr/>
        <a:lstStyle/>
        <a:p>
          <a:endParaRPr lang="en-US"/>
        </a:p>
      </dgm:t>
    </dgm:pt>
    <dgm:pt modelId="{53212C48-8A66-4C31-8A35-27974A5FC274}">
      <dgm:prSet phldrT="[Texto]"/>
      <dgm:spPr/>
      <dgm:t>
        <a:bodyPr/>
        <a:lstStyle/>
        <a:p>
          <a:r>
            <a:rPr lang="en-US" dirty="0" smtClean="0"/>
            <a:t>Material de </a:t>
          </a:r>
          <a:r>
            <a:rPr lang="en-US" dirty="0" err="1" smtClean="0"/>
            <a:t>coberta</a:t>
          </a:r>
          <a:r>
            <a:rPr lang="en-US" dirty="0" smtClean="0"/>
            <a:t>, </a:t>
          </a:r>
          <a:r>
            <a:rPr lang="en-US" dirty="0" err="1" smtClean="0"/>
            <a:t>etc</a:t>
          </a:r>
          <a:endParaRPr lang="en-US" dirty="0"/>
        </a:p>
      </dgm:t>
    </dgm:pt>
    <dgm:pt modelId="{FDEA791F-F2C4-4806-AB50-8BD85941DE5F}" type="parTrans" cxnId="{5D86C391-F835-4425-851E-BA6AE5BFCC06}">
      <dgm:prSet/>
      <dgm:spPr/>
      <dgm:t>
        <a:bodyPr/>
        <a:lstStyle/>
        <a:p>
          <a:endParaRPr lang="en-US"/>
        </a:p>
      </dgm:t>
    </dgm:pt>
    <dgm:pt modelId="{8A0BCD06-2420-441E-B7BA-6AF178983CA8}" type="sibTrans" cxnId="{5D86C391-F835-4425-851E-BA6AE5BFCC06}">
      <dgm:prSet/>
      <dgm:spPr/>
      <dgm:t>
        <a:bodyPr/>
        <a:lstStyle/>
        <a:p>
          <a:endParaRPr lang="en-US"/>
        </a:p>
      </dgm:t>
    </dgm:pt>
    <dgm:pt modelId="{B6B43D97-10AE-4E18-915F-382F702A7183}">
      <dgm:prSet phldrT="[Texto]"/>
      <dgm:spPr/>
      <dgm:t>
        <a:bodyPr/>
        <a:lstStyle/>
        <a:p>
          <a:r>
            <a:rPr lang="en-US" dirty="0" smtClean="0"/>
            <a:t>Dados de </a:t>
          </a:r>
          <a:r>
            <a:rPr lang="en-US" dirty="0" err="1" smtClean="0"/>
            <a:t>doenças</a:t>
          </a:r>
          <a:r>
            <a:rPr lang="en-US" dirty="0" smtClean="0"/>
            <a:t> </a:t>
          </a:r>
          <a:r>
            <a:rPr lang="en-US" dirty="0" err="1" smtClean="0"/>
            <a:t>gastrointestinais</a:t>
          </a:r>
          <a:endParaRPr lang="en-US" dirty="0"/>
        </a:p>
      </dgm:t>
    </dgm:pt>
    <dgm:pt modelId="{F1A225E8-04CB-4F1E-90EC-8CB21E1BFA36}" type="parTrans" cxnId="{F1F5CFB2-0045-4B31-9984-A212868CF80F}">
      <dgm:prSet/>
      <dgm:spPr/>
      <dgm:t>
        <a:bodyPr/>
        <a:lstStyle/>
        <a:p>
          <a:endParaRPr lang="en-US"/>
        </a:p>
      </dgm:t>
    </dgm:pt>
    <dgm:pt modelId="{0FCD1710-913A-48BF-A30A-F478967825FF}" type="sibTrans" cxnId="{F1F5CFB2-0045-4B31-9984-A212868CF80F}">
      <dgm:prSet/>
      <dgm:spPr/>
      <dgm:t>
        <a:bodyPr/>
        <a:lstStyle/>
        <a:p>
          <a:endParaRPr lang="en-US"/>
        </a:p>
      </dgm:t>
    </dgm:pt>
    <dgm:pt modelId="{D92AD16D-62EC-4061-A48D-A9CA0BB02632}">
      <dgm:prSet phldrT="[Texto]" custT="1"/>
      <dgm:spPr/>
      <dgm:t>
        <a:bodyPr/>
        <a:lstStyle/>
        <a:p>
          <a:r>
            <a:rPr lang="en-US" sz="1500" dirty="0" err="1" smtClean="0"/>
            <a:t>Doenças</a:t>
          </a:r>
          <a:r>
            <a:rPr lang="en-US" sz="1500" dirty="0" smtClean="0"/>
            <a:t> </a:t>
          </a:r>
          <a:r>
            <a:rPr lang="en-US" sz="1500" dirty="0" err="1" smtClean="0"/>
            <a:t>diarréicas</a:t>
          </a:r>
          <a:r>
            <a:rPr lang="en-US" sz="1500" dirty="0" smtClean="0"/>
            <a:t> </a:t>
          </a:r>
          <a:r>
            <a:rPr lang="en-US" sz="1500" dirty="0" err="1" smtClean="0"/>
            <a:t>agudas</a:t>
          </a:r>
          <a:r>
            <a:rPr lang="en-US" sz="1500" dirty="0" smtClean="0"/>
            <a:t> </a:t>
          </a:r>
          <a:r>
            <a:rPr lang="en-US" sz="1500" dirty="0" err="1" smtClean="0"/>
            <a:t>por</a:t>
          </a:r>
          <a:r>
            <a:rPr lang="en-US" sz="1500" dirty="0" smtClean="0"/>
            <a:t> </a:t>
          </a:r>
          <a:r>
            <a:rPr lang="en-US" sz="1500" dirty="0" err="1" smtClean="0"/>
            <a:t>localidade</a:t>
          </a:r>
          <a:r>
            <a:rPr lang="en-US" sz="1500" dirty="0" smtClean="0"/>
            <a:t> (SESA, UBS, </a:t>
          </a:r>
          <a:r>
            <a:rPr lang="en-US" sz="1500" dirty="0" err="1" smtClean="0"/>
            <a:t>Vigilância</a:t>
          </a:r>
          <a:r>
            <a:rPr lang="en-US" sz="1500" dirty="0" smtClean="0"/>
            <a:t> </a:t>
          </a:r>
          <a:r>
            <a:rPr lang="en-US" sz="1500" dirty="0" err="1" smtClean="0"/>
            <a:t>epidemiológica</a:t>
          </a:r>
          <a:r>
            <a:rPr lang="en-US" sz="1500" dirty="0" smtClean="0"/>
            <a:t> </a:t>
          </a:r>
          <a:r>
            <a:rPr lang="en-US" sz="1500" dirty="0" smtClean="0"/>
            <a:t>)</a:t>
          </a:r>
          <a:endParaRPr lang="en-US" sz="1500" dirty="0"/>
        </a:p>
      </dgm:t>
    </dgm:pt>
    <dgm:pt modelId="{9137DC1F-1EC4-4C4D-A54D-1207DC3A83E1}" type="parTrans" cxnId="{8E80087B-93BE-4A63-95A3-3CBECEFB7902}">
      <dgm:prSet/>
      <dgm:spPr/>
      <dgm:t>
        <a:bodyPr/>
        <a:lstStyle/>
        <a:p>
          <a:endParaRPr lang="en-US"/>
        </a:p>
      </dgm:t>
    </dgm:pt>
    <dgm:pt modelId="{4833768A-4A43-4F27-81D2-B51CA449E457}" type="sibTrans" cxnId="{8E80087B-93BE-4A63-95A3-3CBECEFB7902}">
      <dgm:prSet/>
      <dgm:spPr/>
      <dgm:t>
        <a:bodyPr/>
        <a:lstStyle/>
        <a:p>
          <a:endParaRPr lang="en-US"/>
        </a:p>
      </dgm:t>
    </dgm:pt>
    <dgm:pt modelId="{66ECAED8-384C-4C7D-9736-87947ACB8979}" type="pres">
      <dgm:prSet presAssocID="{C1F2DB75-80D2-4477-A40B-010A85CE77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98E48-A3AD-44AC-9C9A-80FC2C73B4A1}" type="pres">
      <dgm:prSet presAssocID="{8188C328-241F-4E9D-B288-FF504CB40039}" presName="root1" presStyleCnt="0"/>
      <dgm:spPr/>
    </dgm:pt>
    <dgm:pt modelId="{502A334B-65D8-4A28-935A-C875E633963B}" type="pres">
      <dgm:prSet presAssocID="{8188C328-241F-4E9D-B288-FF504CB4003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2D4E0-7156-4E5D-883A-CAE20A1FA75C}" type="pres">
      <dgm:prSet presAssocID="{8188C328-241F-4E9D-B288-FF504CB40039}" presName="level2hierChild" presStyleCnt="0"/>
      <dgm:spPr/>
    </dgm:pt>
    <dgm:pt modelId="{DB454A07-5F2A-4EE3-8E3E-B6E63FBE87CD}" type="pres">
      <dgm:prSet presAssocID="{91672B59-9489-41F2-9FBB-0AEDEE72DBA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F0D7556-24FC-4ABD-98B4-76F875425446}" type="pres">
      <dgm:prSet presAssocID="{91672B59-9489-41F2-9FBB-0AEDEE72DBA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366D231-1D9D-4BD7-96DB-B2ABE2CDB2BF}" type="pres">
      <dgm:prSet presAssocID="{4CBD9D00-7601-41AB-85A0-AA6F040A6B4E}" presName="root2" presStyleCnt="0"/>
      <dgm:spPr/>
    </dgm:pt>
    <dgm:pt modelId="{52171180-1186-46D6-B20F-F9601FE4C182}" type="pres">
      <dgm:prSet presAssocID="{4CBD9D00-7601-41AB-85A0-AA6F040A6B4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DD40-9F6C-4FE9-AE79-DE0EF0DDB2BB}" type="pres">
      <dgm:prSet presAssocID="{4CBD9D00-7601-41AB-85A0-AA6F040A6B4E}" presName="level3hierChild" presStyleCnt="0"/>
      <dgm:spPr/>
    </dgm:pt>
    <dgm:pt modelId="{83937CAE-5157-423D-86BE-98718F49E646}" type="pres">
      <dgm:prSet presAssocID="{F2203883-C637-407E-B4E3-A3E7837837F9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46474E35-200D-4F6D-9147-5A9CCBE0302B}" type="pres">
      <dgm:prSet presAssocID="{F2203883-C637-407E-B4E3-A3E7837837F9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6B47179-FD7A-4CA9-8C97-49014DF8CA58}" type="pres">
      <dgm:prSet presAssocID="{F9E6FC8F-4DCB-4BB8-AD0C-1C55C39E249F}" presName="root2" presStyleCnt="0"/>
      <dgm:spPr/>
    </dgm:pt>
    <dgm:pt modelId="{D9E3AE66-78FB-43CA-B8D7-E109BCE6350D}" type="pres">
      <dgm:prSet presAssocID="{F9E6FC8F-4DCB-4BB8-AD0C-1C55C39E249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0FD5D-AA72-4C4D-B2F8-B03E9E603754}" type="pres">
      <dgm:prSet presAssocID="{F9E6FC8F-4DCB-4BB8-AD0C-1C55C39E249F}" presName="level3hierChild" presStyleCnt="0"/>
      <dgm:spPr/>
    </dgm:pt>
    <dgm:pt modelId="{17DD22C0-8C60-4E50-AC00-51140B1501D5}" type="pres">
      <dgm:prSet presAssocID="{FDEA791F-F2C4-4806-AB50-8BD85941DE5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7B28181-E64D-4416-93AE-1E883D3BF017}" type="pres">
      <dgm:prSet presAssocID="{FDEA791F-F2C4-4806-AB50-8BD85941DE5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BA377ABC-3D16-4ADE-A18A-5B0D128E8E1A}" type="pres">
      <dgm:prSet presAssocID="{53212C48-8A66-4C31-8A35-27974A5FC274}" presName="root2" presStyleCnt="0"/>
      <dgm:spPr/>
    </dgm:pt>
    <dgm:pt modelId="{5D3ACDAD-3A18-41B4-BC81-8813A7E53529}" type="pres">
      <dgm:prSet presAssocID="{53212C48-8A66-4C31-8A35-27974A5FC27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EAFB3-B4FC-423A-9F63-C7519A15C074}" type="pres">
      <dgm:prSet presAssocID="{53212C48-8A66-4C31-8A35-27974A5FC274}" presName="level3hierChild" presStyleCnt="0"/>
      <dgm:spPr/>
    </dgm:pt>
    <dgm:pt modelId="{97083ACB-6256-4145-BC41-EE2F57765BDB}" type="pres">
      <dgm:prSet presAssocID="{F1A225E8-04CB-4F1E-90EC-8CB21E1BFA3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760E2B5-BB23-4C99-8D04-CD324DA33485}" type="pres">
      <dgm:prSet presAssocID="{F1A225E8-04CB-4F1E-90EC-8CB21E1BFA3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B4227B5-9F23-4B98-97EF-1DCD9A2C1FF2}" type="pres">
      <dgm:prSet presAssocID="{B6B43D97-10AE-4E18-915F-382F702A7183}" presName="root2" presStyleCnt="0"/>
      <dgm:spPr/>
    </dgm:pt>
    <dgm:pt modelId="{2784620A-6372-4B91-A3C5-16CE8D4C816D}" type="pres">
      <dgm:prSet presAssocID="{B6B43D97-10AE-4E18-915F-382F702A718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D5E2E3-5754-40FB-88FA-654C5CFC1DE8}" type="pres">
      <dgm:prSet presAssocID="{B6B43D97-10AE-4E18-915F-382F702A7183}" presName="level3hierChild" presStyleCnt="0"/>
      <dgm:spPr/>
    </dgm:pt>
    <dgm:pt modelId="{E3905CEB-F232-4196-AE56-0FC08045C507}" type="pres">
      <dgm:prSet presAssocID="{9137DC1F-1EC4-4C4D-A54D-1207DC3A83E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6215165-60F9-47E3-9BF4-99F722E7B0FB}" type="pres">
      <dgm:prSet presAssocID="{9137DC1F-1EC4-4C4D-A54D-1207DC3A83E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06AC090-D9E5-4606-AB80-22BD72781420}" type="pres">
      <dgm:prSet presAssocID="{D92AD16D-62EC-4061-A48D-A9CA0BB02632}" presName="root2" presStyleCnt="0"/>
      <dgm:spPr/>
    </dgm:pt>
    <dgm:pt modelId="{8AE61844-2885-4AE3-B0AD-E09D880ECEB3}" type="pres">
      <dgm:prSet presAssocID="{D92AD16D-62EC-4061-A48D-A9CA0BB0263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4921D-F092-4B12-ABA7-12B12E43217B}" type="pres">
      <dgm:prSet presAssocID="{D92AD16D-62EC-4061-A48D-A9CA0BB02632}" presName="level3hierChild" presStyleCnt="0"/>
      <dgm:spPr/>
    </dgm:pt>
  </dgm:ptLst>
  <dgm:cxnLst>
    <dgm:cxn modelId="{38012C73-1E20-47D8-9B67-46AB1C6FAC8A}" type="presOf" srcId="{B6B43D97-10AE-4E18-915F-382F702A7183}" destId="{2784620A-6372-4B91-A3C5-16CE8D4C816D}" srcOrd="0" destOrd="0" presId="urn:microsoft.com/office/officeart/2005/8/layout/hierarchy2"/>
    <dgm:cxn modelId="{C89AF347-0D3C-42B6-A8D9-60C4EBB89050}" type="presOf" srcId="{C1F2DB75-80D2-4477-A40B-010A85CE7761}" destId="{66ECAED8-384C-4C7D-9736-87947ACB8979}" srcOrd="0" destOrd="0" presId="urn:microsoft.com/office/officeart/2005/8/layout/hierarchy2"/>
    <dgm:cxn modelId="{F1F5CFB2-0045-4B31-9984-A212868CF80F}" srcId="{8188C328-241F-4E9D-B288-FF504CB40039}" destId="{B6B43D97-10AE-4E18-915F-382F702A7183}" srcOrd="1" destOrd="0" parTransId="{F1A225E8-04CB-4F1E-90EC-8CB21E1BFA36}" sibTransId="{0FCD1710-913A-48BF-A30A-F478967825FF}"/>
    <dgm:cxn modelId="{C446F8CF-C7EC-4D92-A2DD-DCCFCE2634E5}" type="presOf" srcId="{9137DC1F-1EC4-4C4D-A54D-1207DC3A83E1}" destId="{D6215165-60F9-47E3-9BF4-99F722E7B0FB}" srcOrd="1" destOrd="0" presId="urn:microsoft.com/office/officeart/2005/8/layout/hierarchy2"/>
    <dgm:cxn modelId="{5A64A263-2F7E-4356-9D3A-B8E1D2FB554C}" type="presOf" srcId="{F2203883-C637-407E-B4E3-A3E7837837F9}" destId="{46474E35-200D-4F6D-9147-5A9CCBE0302B}" srcOrd="1" destOrd="0" presId="urn:microsoft.com/office/officeart/2005/8/layout/hierarchy2"/>
    <dgm:cxn modelId="{89E4B786-3249-44E0-BD0E-2CB43E4EDC5C}" type="presOf" srcId="{FDEA791F-F2C4-4806-AB50-8BD85941DE5F}" destId="{17DD22C0-8C60-4E50-AC00-51140B1501D5}" srcOrd="0" destOrd="0" presId="urn:microsoft.com/office/officeart/2005/8/layout/hierarchy2"/>
    <dgm:cxn modelId="{BD3BBD8B-5D6D-47AB-9797-D9C412D90793}" type="presOf" srcId="{FDEA791F-F2C4-4806-AB50-8BD85941DE5F}" destId="{27B28181-E64D-4416-93AE-1E883D3BF017}" srcOrd="1" destOrd="0" presId="urn:microsoft.com/office/officeart/2005/8/layout/hierarchy2"/>
    <dgm:cxn modelId="{78B9AD79-E422-4C27-8EC2-54A0B994A9D3}" type="presOf" srcId="{F1A225E8-04CB-4F1E-90EC-8CB21E1BFA36}" destId="{6760E2B5-BB23-4C99-8D04-CD324DA33485}" srcOrd="1" destOrd="0" presId="urn:microsoft.com/office/officeart/2005/8/layout/hierarchy2"/>
    <dgm:cxn modelId="{9B4AC326-A036-44D4-874B-C1405276F49D}" type="presOf" srcId="{8188C328-241F-4E9D-B288-FF504CB40039}" destId="{502A334B-65D8-4A28-935A-C875E633963B}" srcOrd="0" destOrd="0" presId="urn:microsoft.com/office/officeart/2005/8/layout/hierarchy2"/>
    <dgm:cxn modelId="{C21F0A28-8A7B-40F8-A2CF-1E667B67B537}" srcId="{8188C328-241F-4E9D-B288-FF504CB40039}" destId="{4CBD9D00-7601-41AB-85A0-AA6F040A6B4E}" srcOrd="0" destOrd="0" parTransId="{91672B59-9489-41F2-9FBB-0AEDEE72DBA9}" sibTransId="{D49770A9-E394-416D-A59A-2EC91CAD2E6D}"/>
    <dgm:cxn modelId="{BE7F30C4-77D8-4EAA-90CE-BEBCCFFB241F}" type="presOf" srcId="{91672B59-9489-41F2-9FBB-0AEDEE72DBA9}" destId="{8F0D7556-24FC-4ABD-98B4-76F875425446}" srcOrd="1" destOrd="0" presId="urn:microsoft.com/office/officeart/2005/8/layout/hierarchy2"/>
    <dgm:cxn modelId="{F7AA7384-E0A2-4D1A-AF8E-22EC6DA2AC59}" srcId="{C1F2DB75-80D2-4477-A40B-010A85CE7761}" destId="{8188C328-241F-4E9D-B288-FF504CB40039}" srcOrd="0" destOrd="0" parTransId="{8AA0EF6D-CC3C-493A-AB6E-924E7F6B0E37}" sibTransId="{45153F55-9D18-433E-B22A-09BDBE05FEEB}"/>
    <dgm:cxn modelId="{E57DBF21-2A9B-4492-A642-8D951A891FD4}" type="presOf" srcId="{D92AD16D-62EC-4061-A48D-A9CA0BB02632}" destId="{8AE61844-2885-4AE3-B0AD-E09D880ECEB3}" srcOrd="0" destOrd="0" presId="urn:microsoft.com/office/officeart/2005/8/layout/hierarchy2"/>
    <dgm:cxn modelId="{1416024A-46AB-4A30-9F54-83C04FE40AE9}" type="presOf" srcId="{F2203883-C637-407E-B4E3-A3E7837837F9}" destId="{83937CAE-5157-423D-86BE-98718F49E646}" srcOrd="0" destOrd="0" presId="urn:microsoft.com/office/officeart/2005/8/layout/hierarchy2"/>
    <dgm:cxn modelId="{DD195AF3-192A-4BB1-BA51-D5052E95EC6F}" type="presOf" srcId="{4CBD9D00-7601-41AB-85A0-AA6F040A6B4E}" destId="{52171180-1186-46D6-B20F-F9601FE4C182}" srcOrd="0" destOrd="0" presId="urn:microsoft.com/office/officeart/2005/8/layout/hierarchy2"/>
    <dgm:cxn modelId="{A64A1C41-8249-46C5-A3A9-2D0EDB2D041A}" srcId="{4CBD9D00-7601-41AB-85A0-AA6F040A6B4E}" destId="{F9E6FC8F-4DCB-4BB8-AD0C-1C55C39E249F}" srcOrd="0" destOrd="0" parTransId="{F2203883-C637-407E-B4E3-A3E7837837F9}" sibTransId="{7C7F6F05-F6B7-4553-A5DF-0E9EA6445CD5}"/>
    <dgm:cxn modelId="{91CC5BAC-9E24-4B17-940D-3C18A4A44BDF}" type="presOf" srcId="{91672B59-9489-41F2-9FBB-0AEDEE72DBA9}" destId="{DB454A07-5F2A-4EE3-8E3E-B6E63FBE87CD}" srcOrd="0" destOrd="0" presId="urn:microsoft.com/office/officeart/2005/8/layout/hierarchy2"/>
    <dgm:cxn modelId="{2DF51E68-B09B-4293-8760-517647FCB92C}" type="presOf" srcId="{9137DC1F-1EC4-4C4D-A54D-1207DC3A83E1}" destId="{E3905CEB-F232-4196-AE56-0FC08045C507}" srcOrd="0" destOrd="0" presId="urn:microsoft.com/office/officeart/2005/8/layout/hierarchy2"/>
    <dgm:cxn modelId="{233B78D5-2201-4536-B022-E413ACFD6016}" type="presOf" srcId="{F9E6FC8F-4DCB-4BB8-AD0C-1C55C39E249F}" destId="{D9E3AE66-78FB-43CA-B8D7-E109BCE6350D}" srcOrd="0" destOrd="0" presId="urn:microsoft.com/office/officeart/2005/8/layout/hierarchy2"/>
    <dgm:cxn modelId="{5D86C391-F835-4425-851E-BA6AE5BFCC06}" srcId="{4CBD9D00-7601-41AB-85A0-AA6F040A6B4E}" destId="{53212C48-8A66-4C31-8A35-27974A5FC274}" srcOrd="1" destOrd="0" parTransId="{FDEA791F-F2C4-4806-AB50-8BD85941DE5F}" sibTransId="{8A0BCD06-2420-441E-B7BA-6AF178983CA8}"/>
    <dgm:cxn modelId="{FF0563A9-43A8-40C2-AF75-4A4EB6A39AD9}" type="presOf" srcId="{F1A225E8-04CB-4F1E-90EC-8CB21E1BFA36}" destId="{97083ACB-6256-4145-BC41-EE2F57765BDB}" srcOrd="0" destOrd="0" presId="urn:microsoft.com/office/officeart/2005/8/layout/hierarchy2"/>
    <dgm:cxn modelId="{8E0EB722-FC65-4D76-AD26-BD7B9DDFE857}" type="presOf" srcId="{53212C48-8A66-4C31-8A35-27974A5FC274}" destId="{5D3ACDAD-3A18-41B4-BC81-8813A7E53529}" srcOrd="0" destOrd="0" presId="urn:microsoft.com/office/officeart/2005/8/layout/hierarchy2"/>
    <dgm:cxn modelId="{8E80087B-93BE-4A63-95A3-3CBECEFB7902}" srcId="{B6B43D97-10AE-4E18-915F-382F702A7183}" destId="{D92AD16D-62EC-4061-A48D-A9CA0BB02632}" srcOrd="0" destOrd="0" parTransId="{9137DC1F-1EC4-4C4D-A54D-1207DC3A83E1}" sibTransId="{4833768A-4A43-4F27-81D2-B51CA449E457}"/>
    <dgm:cxn modelId="{5D76AE54-DCE0-40AE-98A1-B1C362554C3C}" type="presParOf" srcId="{66ECAED8-384C-4C7D-9736-87947ACB8979}" destId="{B2E98E48-A3AD-44AC-9C9A-80FC2C73B4A1}" srcOrd="0" destOrd="0" presId="urn:microsoft.com/office/officeart/2005/8/layout/hierarchy2"/>
    <dgm:cxn modelId="{E1105806-CA4B-4362-A266-197D13ACF39E}" type="presParOf" srcId="{B2E98E48-A3AD-44AC-9C9A-80FC2C73B4A1}" destId="{502A334B-65D8-4A28-935A-C875E633963B}" srcOrd="0" destOrd="0" presId="urn:microsoft.com/office/officeart/2005/8/layout/hierarchy2"/>
    <dgm:cxn modelId="{A9DE342F-AF85-4E92-842C-A61F68F9216A}" type="presParOf" srcId="{B2E98E48-A3AD-44AC-9C9A-80FC2C73B4A1}" destId="{2662D4E0-7156-4E5D-883A-CAE20A1FA75C}" srcOrd="1" destOrd="0" presId="urn:microsoft.com/office/officeart/2005/8/layout/hierarchy2"/>
    <dgm:cxn modelId="{9AA88FDF-9D70-423B-B1AE-EB66C935A37F}" type="presParOf" srcId="{2662D4E0-7156-4E5D-883A-CAE20A1FA75C}" destId="{DB454A07-5F2A-4EE3-8E3E-B6E63FBE87CD}" srcOrd="0" destOrd="0" presId="urn:microsoft.com/office/officeart/2005/8/layout/hierarchy2"/>
    <dgm:cxn modelId="{25FD41BD-D268-4141-8B44-B9A45A190881}" type="presParOf" srcId="{DB454A07-5F2A-4EE3-8E3E-B6E63FBE87CD}" destId="{8F0D7556-24FC-4ABD-98B4-76F875425446}" srcOrd="0" destOrd="0" presId="urn:microsoft.com/office/officeart/2005/8/layout/hierarchy2"/>
    <dgm:cxn modelId="{E4C90443-3091-4309-BB35-32CE30336E78}" type="presParOf" srcId="{2662D4E0-7156-4E5D-883A-CAE20A1FA75C}" destId="{3366D231-1D9D-4BD7-96DB-B2ABE2CDB2BF}" srcOrd="1" destOrd="0" presId="urn:microsoft.com/office/officeart/2005/8/layout/hierarchy2"/>
    <dgm:cxn modelId="{2ED4095F-8E3A-4258-BBB8-A9D150C0F88E}" type="presParOf" srcId="{3366D231-1D9D-4BD7-96DB-B2ABE2CDB2BF}" destId="{52171180-1186-46D6-B20F-F9601FE4C182}" srcOrd="0" destOrd="0" presId="urn:microsoft.com/office/officeart/2005/8/layout/hierarchy2"/>
    <dgm:cxn modelId="{FB231BDC-EAC8-4E4A-BBAD-35946A73F332}" type="presParOf" srcId="{3366D231-1D9D-4BD7-96DB-B2ABE2CDB2BF}" destId="{FFF7DD40-9F6C-4FE9-AE79-DE0EF0DDB2BB}" srcOrd="1" destOrd="0" presId="urn:microsoft.com/office/officeart/2005/8/layout/hierarchy2"/>
    <dgm:cxn modelId="{ADF8BDDD-4330-49EB-8743-40102C8E6B1B}" type="presParOf" srcId="{FFF7DD40-9F6C-4FE9-AE79-DE0EF0DDB2BB}" destId="{83937CAE-5157-423D-86BE-98718F49E646}" srcOrd="0" destOrd="0" presId="urn:microsoft.com/office/officeart/2005/8/layout/hierarchy2"/>
    <dgm:cxn modelId="{09BD4B9A-0663-4113-A17E-C14E6E08523B}" type="presParOf" srcId="{83937CAE-5157-423D-86BE-98718F49E646}" destId="{46474E35-200D-4F6D-9147-5A9CCBE0302B}" srcOrd="0" destOrd="0" presId="urn:microsoft.com/office/officeart/2005/8/layout/hierarchy2"/>
    <dgm:cxn modelId="{E0D6BB81-B048-4A58-99C1-43BEAAA03623}" type="presParOf" srcId="{FFF7DD40-9F6C-4FE9-AE79-DE0EF0DDB2BB}" destId="{46B47179-FD7A-4CA9-8C97-49014DF8CA58}" srcOrd="1" destOrd="0" presId="urn:microsoft.com/office/officeart/2005/8/layout/hierarchy2"/>
    <dgm:cxn modelId="{60038D8C-5246-433C-9C70-EC70D5551900}" type="presParOf" srcId="{46B47179-FD7A-4CA9-8C97-49014DF8CA58}" destId="{D9E3AE66-78FB-43CA-B8D7-E109BCE6350D}" srcOrd="0" destOrd="0" presId="urn:microsoft.com/office/officeart/2005/8/layout/hierarchy2"/>
    <dgm:cxn modelId="{7B2B6FFC-F04D-4E7E-8D23-CB34DC5EE3BB}" type="presParOf" srcId="{46B47179-FD7A-4CA9-8C97-49014DF8CA58}" destId="{38E0FD5D-AA72-4C4D-B2F8-B03E9E603754}" srcOrd="1" destOrd="0" presId="urn:microsoft.com/office/officeart/2005/8/layout/hierarchy2"/>
    <dgm:cxn modelId="{8222F2F1-BF11-4D8A-AF16-521B37D24E7A}" type="presParOf" srcId="{FFF7DD40-9F6C-4FE9-AE79-DE0EF0DDB2BB}" destId="{17DD22C0-8C60-4E50-AC00-51140B1501D5}" srcOrd="2" destOrd="0" presId="urn:microsoft.com/office/officeart/2005/8/layout/hierarchy2"/>
    <dgm:cxn modelId="{70007F70-ACA2-425A-A6AB-6F53564FFC37}" type="presParOf" srcId="{17DD22C0-8C60-4E50-AC00-51140B1501D5}" destId="{27B28181-E64D-4416-93AE-1E883D3BF017}" srcOrd="0" destOrd="0" presId="urn:microsoft.com/office/officeart/2005/8/layout/hierarchy2"/>
    <dgm:cxn modelId="{6C1897AB-AB79-4D7F-BB51-BD3771876276}" type="presParOf" srcId="{FFF7DD40-9F6C-4FE9-AE79-DE0EF0DDB2BB}" destId="{BA377ABC-3D16-4ADE-A18A-5B0D128E8E1A}" srcOrd="3" destOrd="0" presId="urn:microsoft.com/office/officeart/2005/8/layout/hierarchy2"/>
    <dgm:cxn modelId="{3E7DEE6D-CCEA-429E-8880-C37DA4977EC7}" type="presParOf" srcId="{BA377ABC-3D16-4ADE-A18A-5B0D128E8E1A}" destId="{5D3ACDAD-3A18-41B4-BC81-8813A7E53529}" srcOrd="0" destOrd="0" presId="urn:microsoft.com/office/officeart/2005/8/layout/hierarchy2"/>
    <dgm:cxn modelId="{51401676-F060-42B0-9668-CC4E9DE12311}" type="presParOf" srcId="{BA377ABC-3D16-4ADE-A18A-5B0D128E8E1A}" destId="{AC4EAFB3-B4FC-423A-9F63-C7519A15C074}" srcOrd="1" destOrd="0" presId="urn:microsoft.com/office/officeart/2005/8/layout/hierarchy2"/>
    <dgm:cxn modelId="{840BF4EA-83FF-4007-8B78-EF921EB457C8}" type="presParOf" srcId="{2662D4E0-7156-4E5D-883A-CAE20A1FA75C}" destId="{97083ACB-6256-4145-BC41-EE2F57765BDB}" srcOrd="2" destOrd="0" presId="urn:microsoft.com/office/officeart/2005/8/layout/hierarchy2"/>
    <dgm:cxn modelId="{4FBAD361-6085-4A3E-82A6-2B4762D8DF41}" type="presParOf" srcId="{97083ACB-6256-4145-BC41-EE2F57765BDB}" destId="{6760E2B5-BB23-4C99-8D04-CD324DA33485}" srcOrd="0" destOrd="0" presId="urn:microsoft.com/office/officeart/2005/8/layout/hierarchy2"/>
    <dgm:cxn modelId="{84CBAEB5-71A9-426C-AEC0-2DBAAAF6C228}" type="presParOf" srcId="{2662D4E0-7156-4E5D-883A-CAE20A1FA75C}" destId="{2B4227B5-9F23-4B98-97EF-1DCD9A2C1FF2}" srcOrd="3" destOrd="0" presId="urn:microsoft.com/office/officeart/2005/8/layout/hierarchy2"/>
    <dgm:cxn modelId="{F8158247-97CD-49C1-B614-A06BDF7CFB88}" type="presParOf" srcId="{2B4227B5-9F23-4B98-97EF-1DCD9A2C1FF2}" destId="{2784620A-6372-4B91-A3C5-16CE8D4C816D}" srcOrd="0" destOrd="0" presId="urn:microsoft.com/office/officeart/2005/8/layout/hierarchy2"/>
    <dgm:cxn modelId="{01662196-870E-45A4-B258-7E9445A7CA92}" type="presParOf" srcId="{2B4227B5-9F23-4B98-97EF-1DCD9A2C1FF2}" destId="{D6D5E2E3-5754-40FB-88FA-654C5CFC1DE8}" srcOrd="1" destOrd="0" presId="urn:microsoft.com/office/officeart/2005/8/layout/hierarchy2"/>
    <dgm:cxn modelId="{866144C8-93BC-48E9-945B-A659F46BD0B3}" type="presParOf" srcId="{D6D5E2E3-5754-40FB-88FA-654C5CFC1DE8}" destId="{E3905CEB-F232-4196-AE56-0FC08045C507}" srcOrd="0" destOrd="0" presId="urn:microsoft.com/office/officeart/2005/8/layout/hierarchy2"/>
    <dgm:cxn modelId="{8227D887-909C-41B5-B3F5-1E501DAD0513}" type="presParOf" srcId="{E3905CEB-F232-4196-AE56-0FC08045C507}" destId="{D6215165-60F9-47E3-9BF4-99F722E7B0FB}" srcOrd="0" destOrd="0" presId="urn:microsoft.com/office/officeart/2005/8/layout/hierarchy2"/>
    <dgm:cxn modelId="{B8652984-71D0-4563-83A6-412D4B920805}" type="presParOf" srcId="{D6D5E2E3-5754-40FB-88FA-654C5CFC1DE8}" destId="{106AC090-D9E5-4606-AB80-22BD72781420}" srcOrd="1" destOrd="0" presId="urn:microsoft.com/office/officeart/2005/8/layout/hierarchy2"/>
    <dgm:cxn modelId="{9D8120EC-A947-408D-AB64-D3CB6FDEB85F}" type="presParOf" srcId="{106AC090-D9E5-4606-AB80-22BD72781420}" destId="{8AE61844-2885-4AE3-B0AD-E09D880ECEB3}" srcOrd="0" destOrd="0" presId="urn:microsoft.com/office/officeart/2005/8/layout/hierarchy2"/>
    <dgm:cxn modelId="{AAB94D2C-51BA-4D98-8516-C06312684104}" type="presParOf" srcId="{106AC090-D9E5-4606-AB80-22BD72781420}" destId="{5894921D-F092-4B12-ABA7-12B12E4321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2DB75-80D2-4477-A40B-010A85CE776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88C328-241F-4E9D-B288-FF504CB40039}">
      <dgm:prSet phldrT="[Texto]"/>
      <dgm:spPr/>
      <dgm:t>
        <a:bodyPr/>
        <a:lstStyle/>
        <a:p>
          <a:r>
            <a:rPr lang="en-US" dirty="0" smtClean="0"/>
            <a:t>(2) Dados </a:t>
          </a:r>
          <a:r>
            <a:rPr lang="en-US" dirty="0" err="1" smtClean="0"/>
            <a:t>primários</a:t>
          </a:r>
          <a:endParaRPr lang="en-US" dirty="0"/>
        </a:p>
      </dgm:t>
    </dgm:pt>
    <dgm:pt modelId="{8AA0EF6D-CC3C-493A-AB6E-924E7F6B0E37}" type="parTrans" cxnId="{F7AA7384-E0A2-4D1A-AF8E-22EC6DA2AC59}">
      <dgm:prSet/>
      <dgm:spPr/>
      <dgm:t>
        <a:bodyPr/>
        <a:lstStyle/>
        <a:p>
          <a:endParaRPr lang="en-US"/>
        </a:p>
      </dgm:t>
    </dgm:pt>
    <dgm:pt modelId="{45153F55-9D18-433E-B22A-09BDBE05FEEB}" type="sibTrans" cxnId="{F7AA7384-E0A2-4D1A-AF8E-22EC6DA2AC59}">
      <dgm:prSet/>
      <dgm:spPr/>
      <dgm:t>
        <a:bodyPr/>
        <a:lstStyle/>
        <a:p>
          <a:endParaRPr lang="en-US"/>
        </a:p>
      </dgm:t>
    </dgm:pt>
    <dgm:pt modelId="{4CBD9D00-7601-41AB-85A0-AA6F040A6B4E}">
      <dgm:prSet phldrT="[Texto]"/>
      <dgm:spPr/>
      <dgm:t>
        <a:bodyPr/>
        <a:lstStyle/>
        <a:p>
          <a:r>
            <a:rPr lang="pt-BR" dirty="0" smtClean="0"/>
            <a:t>caracterização da água de chuva das cisternas</a:t>
          </a:r>
          <a:endParaRPr lang="en-US" dirty="0"/>
        </a:p>
      </dgm:t>
    </dgm:pt>
    <dgm:pt modelId="{91672B59-9489-41F2-9FBB-0AEDEE72DBA9}" type="parTrans" cxnId="{C21F0A28-8A7B-40F8-A2CF-1E667B67B537}">
      <dgm:prSet/>
      <dgm:spPr/>
      <dgm:t>
        <a:bodyPr/>
        <a:lstStyle/>
        <a:p>
          <a:endParaRPr lang="en-US"/>
        </a:p>
      </dgm:t>
    </dgm:pt>
    <dgm:pt modelId="{D49770A9-E394-416D-A59A-2EC91CAD2E6D}" type="sibTrans" cxnId="{C21F0A28-8A7B-40F8-A2CF-1E667B67B537}">
      <dgm:prSet/>
      <dgm:spPr/>
      <dgm:t>
        <a:bodyPr/>
        <a:lstStyle/>
        <a:p>
          <a:endParaRPr lang="en-US"/>
        </a:p>
      </dgm:t>
    </dgm:pt>
    <dgm:pt modelId="{B6B43D97-10AE-4E18-915F-382F702A7183}">
      <dgm:prSet phldrT="[Texto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</a:t>
          </a:r>
          <a:r>
            <a:rPr lang="en-US" dirty="0" err="1" smtClean="0"/>
            <a:t>formativa</a:t>
          </a:r>
          <a:r>
            <a:rPr lang="en-US" dirty="0" smtClean="0"/>
            <a:t> </a:t>
          </a:r>
          <a:r>
            <a:rPr lang="en-US" dirty="0" err="1" smtClean="0"/>
            <a:t>ou</a:t>
          </a:r>
          <a:r>
            <a:rPr lang="en-US" dirty="0" smtClean="0"/>
            <a:t> </a:t>
          </a:r>
          <a:r>
            <a:rPr lang="en-US" dirty="0" err="1" smtClean="0"/>
            <a:t>pesquisa</a:t>
          </a:r>
          <a:r>
            <a:rPr lang="en-US" dirty="0" smtClean="0"/>
            <a:t> qualitative</a:t>
          </a:r>
          <a:endParaRPr lang="en-US" dirty="0"/>
        </a:p>
      </dgm:t>
    </dgm:pt>
    <dgm:pt modelId="{F1A225E8-04CB-4F1E-90EC-8CB21E1BFA36}" type="parTrans" cxnId="{F1F5CFB2-0045-4B31-9984-A212868CF80F}">
      <dgm:prSet/>
      <dgm:spPr/>
      <dgm:t>
        <a:bodyPr/>
        <a:lstStyle/>
        <a:p>
          <a:endParaRPr lang="en-US"/>
        </a:p>
      </dgm:t>
    </dgm:pt>
    <dgm:pt modelId="{0FCD1710-913A-48BF-A30A-F478967825FF}" type="sibTrans" cxnId="{F1F5CFB2-0045-4B31-9984-A212868CF80F}">
      <dgm:prSet/>
      <dgm:spPr/>
      <dgm:t>
        <a:bodyPr/>
        <a:lstStyle/>
        <a:p>
          <a:endParaRPr lang="en-US"/>
        </a:p>
      </dgm:t>
    </dgm:pt>
    <dgm:pt modelId="{AE68C85D-A6DA-4B5E-88EB-D537A311F1C9}">
      <dgm:prSet phldrT="[Texto]"/>
      <dgm:spPr/>
      <dgm:t>
        <a:bodyPr/>
        <a:lstStyle/>
        <a:p>
          <a:r>
            <a:rPr lang="en-US" dirty="0" err="1" smtClean="0"/>
            <a:t>Pesquisa</a:t>
          </a:r>
          <a:r>
            <a:rPr lang="en-US" dirty="0" smtClean="0"/>
            <a:t> </a:t>
          </a:r>
          <a:r>
            <a:rPr lang="en-US" dirty="0" err="1" smtClean="0"/>
            <a:t>quantitativa</a:t>
          </a:r>
          <a:endParaRPr lang="en-US" dirty="0"/>
        </a:p>
      </dgm:t>
    </dgm:pt>
    <dgm:pt modelId="{60A51488-2124-4210-882B-1E981865141B}" type="parTrans" cxnId="{4C94191F-5B43-4FF6-A90F-9E44D305F764}">
      <dgm:prSet/>
      <dgm:spPr/>
      <dgm:t>
        <a:bodyPr/>
        <a:lstStyle/>
        <a:p>
          <a:endParaRPr lang="en-US"/>
        </a:p>
      </dgm:t>
    </dgm:pt>
    <dgm:pt modelId="{A5097930-EED7-471D-B076-CC68488F5E26}" type="sibTrans" cxnId="{4C94191F-5B43-4FF6-A90F-9E44D305F764}">
      <dgm:prSet/>
      <dgm:spPr/>
      <dgm:t>
        <a:bodyPr/>
        <a:lstStyle/>
        <a:p>
          <a:endParaRPr lang="en-US"/>
        </a:p>
      </dgm:t>
    </dgm:pt>
    <dgm:pt modelId="{6EF15CD0-980F-41AE-A42E-7424A13D45B3}">
      <dgm:prSet phldrT="[Texto]"/>
      <dgm:spPr/>
      <dgm:t>
        <a:bodyPr/>
        <a:lstStyle/>
        <a:p>
          <a:r>
            <a:rPr lang="en-US" dirty="0" err="1" smtClean="0"/>
            <a:t>Desenvolvimento</a:t>
          </a:r>
          <a:r>
            <a:rPr lang="en-US" dirty="0" smtClean="0"/>
            <a:t> dos </a:t>
          </a:r>
          <a:r>
            <a:rPr lang="en-US" dirty="0" err="1" smtClean="0"/>
            <a:t>índices</a:t>
          </a:r>
          <a:r>
            <a:rPr lang="en-US" dirty="0" smtClean="0"/>
            <a:t> de </a:t>
          </a:r>
          <a:r>
            <a:rPr lang="en-US" dirty="0" err="1" smtClean="0"/>
            <a:t>insegurança</a:t>
          </a:r>
          <a:r>
            <a:rPr lang="en-US" dirty="0" smtClean="0"/>
            <a:t> </a:t>
          </a:r>
          <a:r>
            <a:rPr lang="en-US" dirty="0" err="1" smtClean="0"/>
            <a:t>hídrica</a:t>
          </a:r>
          <a:endParaRPr lang="en-US" dirty="0"/>
        </a:p>
      </dgm:t>
    </dgm:pt>
    <dgm:pt modelId="{99E5773D-C5A6-4D5B-AE17-04CABB072378}" type="parTrans" cxnId="{23D6EBA7-ACFE-4993-9CAE-553C96D9C2E7}">
      <dgm:prSet/>
      <dgm:spPr/>
      <dgm:t>
        <a:bodyPr/>
        <a:lstStyle/>
        <a:p>
          <a:endParaRPr lang="en-US"/>
        </a:p>
      </dgm:t>
    </dgm:pt>
    <dgm:pt modelId="{8D4BAF97-405B-4E66-AC9D-485F6EBEBE59}" type="sibTrans" cxnId="{23D6EBA7-ACFE-4993-9CAE-553C96D9C2E7}">
      <dgm:prSet/>
      <dgm:spPr/>
      <dgm:t>
        <a:bodyPr/>
        <a:lstStyle/>
        <a:p>
          <a:endParaRPr lang="en-US"/>
        </a:p>
      </dgm:t>
    </dgm:pt>
    <dgm:pt modelId="{66ECAED8-384C-4C7D-9736-87947ACB8979}" type="pres">
      <dgm:prSet presAssocID="{C1F2DB75-80D2-4477-A40B-010A85CE77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98E48-A3AD-44AC-9C9A-80FC2C73B4A1}" type="pres">
      <dgm:prSet presAssocID="{8188C328-241F-4E9D-B288-FF504CB40039}" presName="root1" presStyleCnt="0"/>
      <dgm:spPr/>
    </dgm:pt>
    <dgm:pt modelId="{502A334B-65D8-4A28-935A-C875E633963B}" type="pres">
      <dgm:prSet presAssocID="{8188C328-241F-4E9D-B288-FF504CB4003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2D4E0-7156-4E5D-883A-CAE20A1FA75C}" type="pres">
      <dgm:prSet presAssocID="{8188C328-241F-4E9D-B288-FF504CB40039}" presName="level2hierChild" presStyleCnt="0"/>
      <dgm:spPr/>
    </dgm:pt>
    <dgm:pt modelId="{DB454A07-5F2A-4EE3-8E3E-B6E63FBE87CD}" type="pres">
      <dgm:prSet presAssocID="{91672B59-9489-41F2-9FBB-0AEDEE72DBA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F0D7556-24FC-4ABD-98B4-76F875425446}" type="pres">
      <dgm:prSet presAssocID="{91672B59-9489-41F2-9FBB-0AEDEE72DBA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366D231-1D9D-4BD7-96DB-B2ABE2CDB2BF}" type="pres">
      <dgm:prSet presAssocID="{4CBD9D00-7601-41AB-85A0-AA6F040A6B4E}" presName="root2" presStyleCnt="0"/>
      <dgm:spPr/>
    </dgm:pt>
    <dgm:pt modelId="{52171180-1186-46D6-B20F-F9601FE4C182}" type="pres">
      <dgm:prSet presAssocID="{4CBD9D00-7601-41AB-85A0-AA6F040A6B4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DD40-9F6C-4FE9-AE79-DE0EF0DDB2BB}" type="pres">
      <dgm:prSet presAssocID="{4CBD9D00-7601-41AB-85A0-AA6F040A6B4E}" presName="level3hierChild" presStyleCnt="0"/>
      <dgm:spPr/>
    </dgm:pt>
    <dgm:pt modelId="{97083ACB-6256-4145-BC41-EE2F57765BDB}" type="pres">
      <dgm:prSet presAssocID="{F1A225E8-04CB-4F1E-90EC-8CB21E1BFA3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760E2B5-BB23-4C99-8D04-CD324DA33485}" type="pres">
      <dgm:prSet presAssocID="{F1A225E8-04CB-4F1E-90EC-8CB21E1BFA3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B4227B5-9F23-4B98-97EF-1DCD9A2C1FF2}" type="pres">
      <dgm:prSet presAssocID="{B6B43D97-10AE-4E18-915F-382F702A7183}" presName="root2" presStyleCnt="0"/>
      <dgm:spPr/>
    </dgm:pt>
    <dgm:pt modelId="{2784620A-6372-4B91-A3C5-16CE8D4C816D}" type="pres">
      <dgm:prSet presAssocID="{B6B43D97-10AE-4E18-915F-382F702A718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D5E2E3-5754-40FB-88FA-654C5CFC1DE8}" type="pres">
      <dgm:prSet presAssocID="{B6B43D97-10AE-4E18-915F-382F702A7183}" presName="level3hierChild" presStyleCnt="0"/>
      <dgm:spPr/>
    </dgm:pt>
    <dgm:pt modelId="{D09C787B-E205-4F59-9276-08635F4B5D2F}" type="pres">
      <dgm:prSet presAssocID="{60A51488-2124-4210-882B-1E981865141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ACA299E-8AD2-4F8A-969F-5D08C7984F33}" type="pres">
      <dgm:prSet presAssocID="{60A51488-2124-4210-882B-1E981865141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7E1DCBD-7C12-4AA7-9758-36BDE45474FB}" type="pres">
      <dgm:prSet presAssocID="{AE68C85D-A6DA-4B5E-88EB-D537A311F1C9}" presName="root2" presStyleCnt="0"/>
      <dgm:spPr/>
    </dgm:pt>
    <dgm:pt modelId="{75FD4E97-FE93-409E-A6F4-DE732A1A2E34}" type="pres">
      <dgm:prSet presAssocID="{AE68C85D-A6DA-4B5E-88EB-D537A311F1C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C60CCA-D4FF-442A-9A07-C7F198E66143}" type="pres">
      <dgm:prSet presAssocID="{AE68C85D-A6DA-4B5E-88EB-D537A311F1C9}" presName="level3hierChild" presStyleCnt="0"/>
      <dgm:spPr/>
    </dgm:pt>
    <dgm:pt modelId="{39333349-0171-40DF-8F00-8116B8A38903}" type="pres">
      <dgm:prSet presAssocID="{99E5773D-C5A6-4D5B-AE17-04CABB07237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B6AD87F0-8F44-4FE8-9F04-16192F59F5A1}" type="pres">
      <dgm:prSet presAssocID="{99E5773D-C5A6-4D5B-AE17-04CABB07237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E1D4BE1-2A14-48F0-B718-F70860BB03FE}" type="pres">
      <dgm:prSet presAssocID="{6EF15CD0-980F-41AE-A42E-7424A13D45B3}" presName="root2" presStyleCnt="0"/>
      <dgm:spPr/>
    </dgm:pt>
    <dgm:pt modelId="{78E65480-FCA3-4C94-9567-E78EA3C258C5}" type="pres">
      <dgm:prSet presAssocID="{6EF15CD0-980F-41AE-A42E-7424A13D45B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AC2821-581F-41BF-A074-81F8E4D7DF96}" type="pres">
      <dgm:prSet presAssocID="{6EF15CD0-980F-41AE-A42E-7424A13D45B3}" presName="level3hierChild" presStyleCnt="0"/>
      <dgm:spPr/>
    </dgm:pt>
  </dgm:ptLst>
  <dgm:cxnLst>
    <dgm:cxn modelId="{C21F0A28-8A7B-40F8-A2CF-1E667B67B537}" srcId="{8188C328-241F-4E9D-B288-FF504CB40039}" destId="{4CBD9D00-7601-41AB-85A0-AA6F040A6B4E}" srcOrd="0" destOrd="0" parTransId="{91672B59-9489-41F2-9FBB-0AEDEE72DBA9}" sibTransId="{D49770A9-E394-416D-A59A-2EC91CAD2E6D}"/>
    <dgm:cxn modelId="{4B0ACAC4-38C3-4BE8-B47F-28BB5B2A2E95}" type="presOf" srcId="{99E5773D-C5A6-4D5B-AE17-04CABB072378}" destId="{39333349-0171-40DF-8F00-8116B8A38903}" srcOrd="0" destOrd="0" presId="urn:microsoft.com/office/officeart/2005/8/layout/hierarchy2"/>
    <dgm:cxn modelId="{557F7D15-FA55-40EF-A2C9-14355720CA59}" type="presOf" srcId="{B6B43D97-10AE-4E18-915F-382F702A7183}" destId="{2784620A-6372-4B91-A3C5-16CE8D4C816D}" srcOrd="0" destOrd="0" presId="urn:microsoft.com/office/officeart/2005/8/layout/hierarchy2"/>
    <dgm:cxn modelId="{4C94191F-5B43-4FF6-A90F-9E44D305F764}" srcId="{8188C328-241F-4E9D-B288-FF504CB40039}" destId="{AE68C85D-A6DA-4B5E-88EB-D537A311F1C9}" srcOrd="2" destOrd="0" parTransId="{60A51488-2124-4210-882B-1E981865141B}" sibTransId="{A5097930-EED7-471D-B076-CC68488F5E26}"/>
    <dgm:cxn modelId="{079B305E-EE66-4932-8FAE-C23E487799A6}" type="presOf" srcId="{91672B59-9489-41F2-9FBB-0AEDEE72DBA9}" destId="{DB454A07-5F2A-4EE3-8E3E-B6E63FBE87CD}" srcOrd="0" destOrd="0" presId="urn:microsoft.com/office/officeart/2005/8/layout/hierarchy2"/>
    <dgm:cxn modelId="{5DE9743B-6248-4A57-8F20-EDF0E5674140}" type="presOf" srcId="{99E5773D-C5A6-4D5B-AE17-04CABB072378}" destId="{B6AD87F0-8F44-4FE8-9F04-16192F59F5A1}" srcOrd="1" destOrd="0" presId="urn:microsoft.com/office/officeart/2005/8/layout/hierarchy2"/>
    <dgm:cxn modelId="{9C0C3877-1AD4-4892-8B07-E37CA88F7B72}" type="presOf" srcId="{AE68C85D-A6DA-4B5E-88EB-D537A311F1C9}" destId="{75FD4E97-FE93-409E-A6F4-DE732A1A2E34}" srcOrd="0" destOrd="0" presId="urn:microsoft.com/office/officeart/2005/8/layout/hierarchy2"/>
    <dgm:cxn modelId="{F7AA7384-E0A2-4D1A-AF8E-22EC6DA2AC59}" srcId="{C1F2DB75-80D2-4477-A40B-010A85CE7761}" destId="{8188C328-241F-4E9D-B288-FF504CB40039}" srcOrd="0" destOrd="0" parTransId="{8AA0EF6D-CC3C-493A-AB6E-924E7F6B0E37}" sibTransId="{45153F55-9D18-433E-B22A-09BDBE05FEEB}"/>
    <dgm:cxn modelId="{33AC1A1B-42E9-4AF1-BC4E-B969AB4C17F2}" type="presOf" srcId="{C1F2DB75-80D2-4477-A40B-010A85CE7761}" destId="{66ECAED8-384C-4C7D-9736-87947ACB8979}" srcOrd="0" destOrd="0" presId="urn:microsoft.com/office/officeart/2005/8/layout/hierarchy2"/>
    <dgm:cxn modelId="{1BB7AF3A-715D-4912-9428-C86BFEC57B9C}" type="presOf" srcId="{8188C328-241F-4E9D-B288-FF504CB40039}" destId="{502A334B-65D8-4A28-935A-C875E633963B}" srcOrd="0" destOrd="0" presId="urn:microsoft.com/office/officeart/2005/8/layout/hierarchy2"/>
    <dgm:cxn modelId="{43CE842C-53F2-42BE-959D-D893E27B7DF3}" type="presOf" srcId="{91672B59-9489-41F2-9FBB-0AEDEE72DBA9}" destId="{8F0D7556-24FC-4ABD-98B4-76F875425446}" srcOrd="1" destOrd="0" presId="urn:microsoft.com/office/officeart/2005/8/layout/hierarchy2"/>
    <dgm:cxn modelId="{FD43657F-799E-4AE6-A123-173FFA219508}" type="presOf" srcId="{6EF15CD0-980F-41AE-A42E-7424A13D45B3}" destId="{78E65480-FCA3-4C94-9567-E78EA3C258C5}" srcOrd="0" destOrd="0" presId="urn:microsoft.com/office/officeart/2005/8/layout/hierarchy2"/>
    <dgm:cxn modelId="{A0DFED31-02A9-4618-8D88-AD22CA3B5FCD}" type="presOf" srcId="{60A51488-2124-4210-882B-1E981865141B}" destId="{D09C787B-E205-4F59-9276-08635F4B5D2F}" srcOrd="0" destOrd="0" presId="urn:microsoft.com/office/officeart/2005/8/layout/hierarchy2"/>
    <dgm:cxn modelId="{F1F5CFB2-0045-4B31-9984-A212868CF80F}" srcId="{8188C328-241F-4E9D-B288-FF504CB40039}" destId="{B6B43D97-10AE-4E18-915F-382F702A7183}" srcOrd="1" destOrd="0" parTransId="{F1A225E8-04CB-4F1E-90EC-8CB21E1BFA36}" sibTransId="{0FCD1710-913A-48BF-A30A-F478967825FF}"/>
    <dgm:cxn modelId="{4DCEDB77-7917-45CB-A322-C5555442E437}" type="presOf" srcId="{4CBD9D00-7601-41AB-85A0-AA6F040A6B4E}" destId="{52171180-1186-46D6-B20F-F9601FE4C182}" srcOrd="0" destOrd="0" presId="urn:microsoft.com/office/officeart/2005/8/layout/hierarchy2"/>
    <dgm:cxn modelId="{E735C65C-7420-48BC-99BA-256A107EC11B}" type="presOf" srcId="{F1A225E8-04CB-4F1E-90EC-8CB21E1BFA36}" destId="{97083ACB-6256-4145-BC41-EE2F57765BDB}" srcOrd="0" destOrd="0" presId="urn:microsoft.com/office/officeart/2005/8/layout/hierarchy2"/>
    <dgm:cxn modelId="{D28288C4-92E3-49B6-845B-65DAAECF927D}" type="presOf" srcId="{F1A225E8-04CB-4F1E-90EC-8CB21E1BFA36}" destId="{6760E2B5-BB23-4C99-8D04-CD324DA33485}" srcOrd="1" destOrd="0" presId="urn:microsoft.com/office/officeart/2005/8/layout/hierarchy2"/>
    <dgm:cxn modelId="{23D6EBA7-ACFE-4993-9CAE-553C96D9C2E7}" srcId="{8188C328-241F-4E9D-B288-FF504CB40039}" destId="{6EF15CD0-980F-41AE-A42E-7424A13D45B3}" srcOrd="3" destOrd="0" parTransId="{99E5773D-C5A6-4D5B-AE17-04CABB072378}" sibTransId="{8D4BAF97-405B-4E66-AC9D-485F6EBEBE59}"/>
    <dgm:cxn modelId="{68FD29FA-F050-4A90-BF52-2A3301121EAE}" type="presOf" srcId="{60A51488-2124-4210-882B-1E981865141B}" destId="{3ACA299E-8AD2-4F8A-969F-5D08C7984F33}" srcOrd="1" destOrd="0" presId="urn:microsoft.com/office/officeart/2005/8/layout/hierarchy2"/>
    <dgm:cxn modelId="{BA318EA4-1226-48ED-BFE7-99425A0821F8}" type="presParOf" srcId="{66ECAED8-384C-4C7D-9736-87947ACB8979}" destId="{B2E98E48-A3AD-44AC-9C9A-80FC2C73B4A1}" srcOrd="0" destOrd="0" presId="urn:microsoft.com/office/officeart/2005/8/layout/hierarchy2"/>
    <dgm:cxn modelId="{C7CFD427-6704-4F04-8479-6D118F7DF50A}" type="presParOf" srcId="{B2E98E48-A3AD-44AC-9C9A-80FC2C73B4A1}" destId="{502A334B-65D8-4A28-935A-C875E633963B}" srcOrd="0" destOrd="0" presId="urn:microsoft.com/office/officeart/2005/8/layout/hierarchy2"/>
    <dgm:cxn modelId="{380C5EEB-636E-41BB-B3D2-DDE1FD336E20}" type="presParOf" srcId="{B2E98E48-A3AD-44AC-9C9A-80FC2C73B4A1}" destId="{2662D4E0-7156-4E5D-883A-CAE20A1FA75C}" srcOrd="1" destOrd="0" presId="urn:microsoft.com/office/officeart/2005/8/layout/hierarchy2"/>
    <dgm:cxn modelId="{738F15D7-124D-4753-8F16-968EAEADAFFB}" type="presParOf" srcId="{2662D4E0-7156-4E5D-883A-CAE20A1FA75C}" destId="{DB454A07-5F2A-4EE3-8E3E-B6E63FBE87CD}" srcOrd="0" destOrd="0" presId="urn:microsoft.com/office/officeart/2005/8/layout/hierarchy2"/>
    <dgm:cxn modelId="{25E849B1-D6E8-4D35-BB17-21D39A7C7406}" type="presParOf" srcId="{DB454A07-5F2A-4EE3-8E3E-B6E63FBE87CD}" destId="{8F0D7556-24FC-4ABD-98B4-76F875425446}" srcOrd="0" destOrd="0" presId="urn:microsoft.com/office/officeart/2005/8/layout/hierarchy2"/>
    <dgm:cxn modelId="{7BBF04A1-8D77-4553-8D74-612480F2388C}" type="presParOf" srcId="{2662D4E0-7156-4E5D-883A-CAE20A1FA75C}" destId="{3366D231-1D9D-4BD7-96DB-B2ABE2CDB2BF}" srcOrd="1" destOrd="0" presId="urn:microsoft.com/office/officeart/2005/8/layout/hierarchy2"/>
    <dgm:cxn modelId="{AB665329-2EE1-4C65-B2DF-D72A42079279}" type="presParOf" srcId="{3366D231-1D9D-4BD7-96DB-B2ABE2CDB2BF}" destId="{52171180-1186-46D6-B20F-F9601FE4C182}" srcOrd="0" destOrd="0" presId="urn:microsoft.com/office/officeart/2005/8/layout/hierarchy2"/>
    <dgm:cxn modelId="{DB7C6BFF-34DF-4790-B35B-53A7CD24B999}" type="presParOf" srcId="{3366D231-1D9D-4BD7-96DB-B2ABE2CDB2BF}" destId="{FFF7DD40-9F6C-4FE9-AE79-DE0EF0DDB2BB}" srcOrd="1" destOrd="0" presId="urn:microsoft.com/office/officeart/2005/8/layout/hierarchy2"/>
    <dgm:cxn modelId="{EEEE8F8D-6D40-4839-B27B-A09485826BD6}" type="presParOf" srcId="{2662D4E0-7156-4E5D-883A-CAE20A1FA75C}" destId="{97083ACB-6256-4145-BC41-EE2F57765BDB}" srcOrd="2" destOrd="0" presId="urn:microsoft.com/office/officeart/2005/8/layout/hierarchy2"/>
    <dgm:cxn modelId="{6990D7A8-F3AA-42A8-AD87-A3BED44326E7}" type="presParOf" srcId="{97083ACB-6256-4145-BC41-EE2F57765BDB}" destId="{6760E2B5-BB23-4C99-8D04-CD324DA33485}" srcOrd="0" destOrd="0" presId="urn:microsoft.com/office/officeart/2005/8/layout/hierarchy2"/>
    <dgm:cxn modelId="{0B4F4E43-8E49-40D3-85C6-1E692EFAA8CE}" type="presParOf" srcId="{2662D4E0-7156-4E5D-883A-CAE20A1FA75C}" destId="{2B4227B5-9F23-4B98-97EF-1DCD9A2C1FF2}" srcOrd="3" destOrd="0" presId="urn:microsoft.com/office/officeart/2005/8/layout/hierarchy2"/>
    <dgm:cxn modelId="{4CC20147-DD7D-4D66-95AC-7B59E73836CE}" type="presParOf" srcId="{2B4227B5-9F23-4B98-97EF-1DCD9A2C1FF2}" destId="{2784620A-6372-4B91-A3C5-16CE8D4C816D}" srcOrd="0" destOrd="0" presId="urn:microsoft.com/office/officeart/2005/8/layout/hierarchy2"/>
    <dgm:cxn modelId="{132F7FF9-8E1A-4FD6-99B7-1066C550B25B}" type="presParOf" srcId="{2B4227B5-9F23-4B98-97EF-1DCD9A2C1FF2}" destId="{D6D5E2E3-5754-40FB-88FA-654C5CFC1DE8}" srcOrd="1" destOrd="0" presId="urn:microsoft.com/office/officeart/2005/8/layout/hierarchy2"/>
    <dgm:cxn modelId="{407EF349-84B5-4E92-8004-A432F9986BCE}" type="presParOf" srcId="{2662D4E0-7156-4E5D-883A-CAE20A1FA75C}" destId="{D09C787B-E205-4F59-9276-08635F4B5D2F}" srcOrd="4" destOrd="0" presId="urn:microsoft.com/office/officeart/2005/8/layout/hierarchy2"/>
    <dgm:cxn modelId="{770038AB-28B2-42D6-B1E5-71369B51971D}" type="presParOf" srcId="{D09C787B-E205-4F59-9276-08635F4B5D2F}" destId="{3ACA299E-8AD2-4F8A-969F-5D08C7984F33}" srcOrd="0" destOrd="0" presId="urn:microsoft.com/office/officeart/2005/8/layout/hierarchy2"/>
    <dgm:cxn modelId="{824DFC9F-E213-4691-94BD-84C178AA87C5}" type="presParOf" srcId="{2662D4E0-7156-4E5D-883A-CAE20A1FA75C}" destId="{07E1DCBD-7C12-4AA7-9758-36BDE45474FB}" srcOrd="5" destOrd="0" presId="urn:microsoft.com/office/officeart/2005/8/layout/hierarchy2"/>
    <dgm:cxn modelId="{4D92929E-FE75-45B3-ACC8-B1BF20666184}" type="presParOf" srcId="{07E1DCBD-7C12-4AA7-9758-36BDE45474FB}" destId="{75FD4E97-FE93-409E-A6F4-DE732A1A2E34}" srcOrd="0" destOrd="0" presId="urn:microsoft.com/office/officeart/2005/8/layout/hierarchy2"/>
    <dgm:cxn modelId="{B9350E2E-8DD8-45B4-9499-4F8B80425BD6}" type="presParOf" srcId="{07E1DCBD-7C12-4AA7-9758-36BDE45474FB}" destId="{30C60CCA-D4FF-442A-9A07-C7F198E66143}" srcOrd="1" destOrd="0" presId="urn:microsoft.com/office/officeart/2005/8/layout/hierarchy2"/>
    <dgm:cxn modelId="{79FDE132-38B6-4CE5-8B81-42F985CE497B}" type="presParOf" srcId="{2662D4E0-7156-4E5D-883A-CAE20A1FA75C}" destId="{39333349-0171-40DF-8F00-8116B8A38903}" srcOrd="6" destOrd="0" presId="urn:microsoft.com/office/officeart/2005/8/layout/hierarchy2"/>
    <dgm:cxn modelId="{1EA32F66-4C8E-485A-80A8-51D979C43502}" type="presParOf" srcId="{39333349-0171-40DF-8F00-8116B8A38903}" destId="{B6AD87F0-8F44-4FE8-9F04-16192F59F5A1}" srcOrd="0" destOrd="0" presId="urn:microsoft.com/office/officeart/2005/8/layout/hierarchy2"/>
    <dgm:cxn modelId="{5A891DA1-4153-4064-9C2E-4EAF8991AA23}" type="presParOf" srcId="{2662D4E0-7156-4E5D-883A-CAE20A1FA75C}" destId="{CE1D4BE1-2A14-48F0-B718-F70860BB03FE}" srcOrd="7" destOrd="0" presId="urn:microsoft.com/office/officeart/2005/8/layout/hierarchy2"/>
    <dgm:cxn modelId="{A0198996-28BD-49E4-A6F8-8C5B03824E19}" type="presParOf" srcId="{CE1D4BE1-2A14-48F0-B718-F70860BB03FE}" destId="{78E65480-FCA3-4C94-9567-E78EA3C258C5}" srcOrd="0" destOrd="0" presId="urn:microsoft.com/office/officeart/2005/8/layout/hierarchy2"/>
    <dgm:cxn modelId="{1F8A1DAC-D9E9-49C0-80DD-953296752A73}" type="presParOf" srcId="{CE1D4BE1-2A14-48F0-B718-F70860BB03FE}" destId="{46AC2821-581F-41BF-A074-81F8E4D7DF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2E0F6-5C9E-44EA-9B17-E7B250887FB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5CE02-BF40-4A4D-AEBF-B1855046777E}">
      <dgm:prSet phldrT="[Texto]"/>
      <dgm:spPr/>
      <dgm:t>
        <a:bodyPr/>
        <a:lstStyle/>
        <a:p>
          <a:r>
            <a:rPr lang="en-US" dirty="0" smtClean="0"/>
            <a:t>Meta de 2011 a 2014</a:t>
          </a:r>
          <a:endParaRPr lang="en-US" dirty="0"/>
        </a:p>
      </dgm:t>
    </dgm:pt>
    <dgm:pt modelId="{5C4E64D1-E6AC-4931-8226-9ED3A8445D79}" type="parTrans" cxnId="{85FD45F8-FFE0-49AD-9306-023B1D6080D3}">
      <dgm:prSet/>
      <dgm:spPr/>
      <dgm:t>
        <a:bodyPr/>
        <a:lstStyle/>
        <a:p>
          <a:endParaRPr lang="en-US"/>
        </a:p>
      </dgm:t>
    </dgm:pt>
    <dgm:pt modelId="{1B4AEDB3-304E-4D80-998E-5D6940FE1D02}" type="sibTrans" cxnId="{85FD45F8-FFE0-49AD-9306-023B1D6080D3}">
      <dgm:prSet/>
      <dgm:spPr/>
      <dgm:t>
        <a:bodyPr/>
        <a:lstStyle/>
        <a:p>
          <a:endParaRPr lang="en-US"/>
        </a:p>
      </dgm:t>
    </dgm:pt>
    <dgm:pt modelId="{D16768D6-D31D-4B92-BD94-5BA936883E22}">
      <dgm:prSet phldrT="[Texto]"/>
      <dgm:spPr/>
      <dgm:t>
        <a:bodyPr/>
        <a:lstStyle/>
        <a:p>
          <a:r>
            <a:rPr lang="en-US" dirty="0" smtClean="0"/>
            <a:t>750 mil </a:t>
          </a:r>
          <a:r>
            <a:rPr lang="en-US" dirty="0" err="1" smtClean="0"/>
            <a:t>cisternas</a:t>
          </a:r>
          <a:endParaRPr lang="en-US" dirty="0"/>
        </a:p>
      </dgm:t>
    </dgm:pt>
    <dgm:pt modelId="{A073C990-86E9-463C-9F90-D3BD555D67B3}" type="parTrans" cxnId="{9CF849D7-0CA7-4C96-BCD0-797C02D20FE5}">
      <dgm:prSet/>
      <dgm:spPr/>
      <dgm:t>
        <a:bodyPr/>
        <a:lstStyle/>
        <a:p>
          <a:endParaRPr lang="en-US"/>
        </a:p>
      </dgm:t>
    </dgm:pt>
    <dgm:pt modelId="{1256CF70-25B9-478A-A104-92796FC9B2D8}" type="sibTrans" cxnId="{9CF849D7-0CA7-4C96-BCD0-797C02D20FE5}">
      <dgm:prSet/>
      <dgm:spPr/>
      <dgm:t>
        <a:bodyPr/>
        <a:lstStyle/>
        <a:p>
          <a:endParaRPr lang="en-US"/>
        </a:p>
      </dgm:t>
    </dgm:pt>
    <dgm:pt modelId="{117C0FED-31C2-4A1D-A5B5-5DD3A4DF7A22}">
      <dgm:prSet/>
      <dgm:spPr/>
      <dgm:t>
        <a:bodyPr/>
        <a:lstStyle/>
        <a:p>
          <a:r>
            <a:rPr lang="en-US" dirty="0" smtClean="0"/>
            <a:t>450 mil </a:t>
          </a:r>
          <a:endParaRPr lang="en-US" dirty="0"/>
        </a:p>
      </dgm:t>
    </dgm:pt>
    <dgm:pt modelId="{6E8631BC-B401-411E-A3D1-9DAD8DBA4676}" type="parTrans" cxnId="{8B7A0B89-DAAB-4F36-B04E-389FD5579976}">
      <dgm:prSet/>
      <dgm:spPr/>
      <dgm:t>
        <a:bodyPr/>
        <a:lstStyle/>
        <a:p>
          <a:endParaRPr lang="en-US"/>
        </a:p>
      </dgm:t>
    </dgm:pt>
    <dgm:pt modelId="{E55826DC-A9FC-456C-97FA-1F9BAB2F04C7}" type="sibTrans" cxnId="{8B7A0B89-DAAB-4F36-B04E-389FD5579976}">
      <dgm:prSet/>
      <dgm:spPr/>
      <dgm:t>
        <a:bodyPr/>
        <a:lstStyle/>
        <a:p>
          <a:endParaRPr lang="en-US"/>
        </a:p>
      </dgm:t>
    </dgm:pt>
    <dgm:pt modelId="{9E01ADB0-899B-422D-AE7D-7CA4C377D307}">
      <dgm:prSet/>
      <dgm:spPr/>
      <dgm:t>
        <a:bodyPr/>
        <a:lstStyle/>
        <a:p>
          <a:r>
            <a:rPr lang="en-US" dirty="0" smtClean="0"/>
            <a:t>300 mil</a:t>
          </a:r>
          <a:endParaRPr lang="en-US" dirty="0"/>
        </a:p>
      </dgm:t>
    </dgm:pt>
    <dgm:pt modelId="{C1D1BE80-E3F0-464D-91DA-7FD0EA91C8E5}" type="parTrans" cxnId="{F53EFB18-B9A7-4DB8-8151-FE4496799875}">
      <dgm:prSet/>
      <dgm:spPr/>
      <dgm:t>
        <a:bodyPr/>
        <a:lstStyle/>
        <a:p>
          <a:endParaRPr lang="en-US"/>
        </a:p>
      </dgm:t>
    </dgm:pt>
    <dgm:pt modelId="{C69B3CB4-B4CB-4B13-919B-2CDFE22D9CF1}" type="sibTrans" cxnId="{F53EFB18-B9A7-4DB8-8151-FE4496799875}">
      <dgm:prSet/>
      <dgm:spPr/>
      <dgm:t>
        <a:bodyPr/>
        <a:lstStyle/>
        <a:p>
          <a:endParaRPr lang="en-US"/>
        </a:p>
      </dgm:t>
    </dgm:pt>
    <dgm:pt modelId="{4B948D0C-EBC7-406F-B8DE-1457A5757CDD}" type="pres">
      <dgm:prSet presAssocID="{5AF2E0F6-5C9E-44EA-9B17-E7B250887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BABC08-CDD1-4366-83A7-6EB67A9D509D}" type="pres">
      <dgm:prSet presAssocID="{BC05CE02-BF40-4A4D-AEBF-B1855046777E}" presName="hierRoot1" presStyleCnt="0"/>
      <dgm:spPr/>
    </dgm:pt>
    <dgm:pt modelId="{31BB2561-9D7F-42E6-9E0F-48BDD38CCE5E}" type="pres">
      <dgm:prSet presAssocID="{BC05CE02-BF40-4A4D-AEBF-B1855046777E}" presName="composite" presStyleCnt="0"/>
      <dgm:spPr/>
    </dgm:pt>
    <dgm:pt modelId="{BE765A7D-D113-4E2E-8B89-47B97B35ABFD}" type="pres">
      <dgm:prSet presAssocID="{BC05CE02-BF40-4A4D-AEBF-B1855046777E}" presName="image" presStyleLbl="node0" presStyleIdx="0" presStyleCnt="1" custLinFactNeighborX="2844" custLinFactNeighborY="-37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828DFE5-28CC-4F83-9326-0572EA0E043E}" type="pres">
      <dgm:prSet presAssocID="{BC05CE02-BF40-4A4D-AEBF-B1855046777E}" presName="text" presStyleLbl="revTx" presStyleIdx="0" presStyleCnt="4" custScaleX="107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50F4F-BCBB-4904-9B89-A26B69741A9D}" type="pres">
      <dgm:prSet presAssocID="{BC05CE02-BF40-4A4D-AEBF-B1855046777E}" presName="hierChild2" presStyleCnt="0"/>
      <dgm:spPr/>
    </dgm:pt>
    <dgm:pt modelId="{D0219D1C-63FF-4ECF-AAE8-4FFE5E72F36B}" type="pres">
      <dgm:prSet presAssocID="{A073C990-86E9-463C-9F90-D3BD555D67B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C3137D32-9766-4E4C-9D37-13FDC0AAA9FE}" type="pres">
      <dgm:prSet presAssocID="{D16768D6-D31D-4B92-BD94-5BA936883E22}" presName="hierRoot2" presStyleCnt="0"/>
      <dgm:spPr/>
    </dgm:pt>
    <dgm:pt modelId="{E45D10AC-A8D1-46A7-9B3A-6A77E9CC2005}" type="pres">
      <dgm:prSet presAssocID="{D16768D6-D31D-4B92-BD94-5BA936883E22}" presName="composite2" presStyleCnt="0"/>
      <dgm:spPr/>
    </dgm:pt>
    <dgm:pt modelId="{E26FEEE4-EAD7-412B-AA4D-FB6A91BBFDDF}" type="pres">
      <dgm:prSet presAssocID="{D16768D6-D31D-4B92-BD94-5BA936883E22}" presName="image2" presStyleLbl="node2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002FCD1-D053-49FF-A3D4-E1D1D8FCF37C}" type="pres">
      <dgm:prSet presAssocID="{D16768D6-D31D-4B92-BD94-5BA936883E22}" presName="text2" presStyleLbl="revTx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A0D7B-533B-4BA0-90B6-A536F4A9143C}" type="pres">
      <dgm:prSet presAssocID="{D16768D6-D31D-4B92-BD94-5BA936883E22}" presName="hierChild3" presStyleCnt="0"/>
      <dgm:spPr/>
    </dgm:pt>
    <dgm:pt modelId="{A318CB72-0590-4833-B0DD-70147F3F41E4}" type="pres">
      <dgm:prSet presAssocID="{6E8631BC-B401-411E-A3D1-9DAD8DBA467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C7A1EAA-5F2C-47FE-956F-41A412E1CC05}" type="pres">
      <dgm:prSet presAssocID="{117C0FED-31C2-4A1D-A5B5-5DD3A4DF7A22}" presName="hierRoot3" presStyleCnt="0"/>
      <dgm:spPr/>
    </dgm:pt>
    <dgm:pt modelId="{D866F808-852A-47C7-91E1-098D656DEFE5}" type="pres">
      <dgm:prSet presAssocID="{117C0FED-31C2-4A1D-A5B5-5DD3A4DF7A22}" presName="composite3" presStyleCnt="0"/>
      <dgm:spPr/>
    </dgm:pt>
    <dgm:pt modelId="{08D8D057-A413-42D6-B0F9-6E9E956D2A18}" type="pres">
      <dgm:prSet presAssocID="{117C0FED-31C2-4A1D-A5B5-5DD3A4DF7A22}" presName="image3" presStyleLbl="node3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2C30EF0-D06E-4BE0-B3DA-133B77D312AF}" type="pres">
      <dgm:prSet presAssocID="{117C0FED-31C2-4A1D-A5B5-5DD3A4DF7A22}" presName="text3" presStyleLbl="revTx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CF27C-79DC-40E9-B3D3-F47C816CA792}" type="pres">
      <dgm:prSet presAssocID="{117C0FED-31C2-4A1D-A5B5-5DD3A4DF7A22}" presName="hierChild4" presStyleCnt="0"/>
      <dgm:spPr/>
    </dgm:pt>
    <dgm:pt modelId="{F03DDB20-FE1F-402A-92B5-4D0898A4D772}" type="pres">
      <dgm:prSet presAssocID="{C1D1BE80-E3F0-464D-91DA-7FD0EA91C8E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37F766F-A9BE-4A88-A664-02D445307AD1}" type="pres">
      <dgm:prSet presAssocID="{9E01ADB0-899B-422D-AE7D-7CA4C377D307}" presName="hierRoot3" presStyleCnt="0"/>
      <dgm:spPr/>
    </dgm:pt>
    <dgm:pt modelId="{440CE871-CFF4-4A1A-BE51-BFFA995B4676}" type="pres">
      <dgm:prSet presAssocID="{9E01ADB0-899B-422D-AE7D-7CA4C377D307}" presName="composite3" presStyleCnt="0"/>
      <dgm:spPr/>
    </dgm:pt>
    <dgm:pt modelId="{24446B34-9132-4411-9C67-D5352BB53463}" type="pres">
      <dgm:prSet presAssocID="{9E01ADB0-899B-422D-AE7D-7CA4C377D307}" presName="image3" presStyleLbl="node3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4DFC3DA0-BEF3-46D6-85A1-6B09749BF6CB}" type="pres">
      <dgm:prSet presAssocID="{9E01ADB0-899B-422D-AE7D-7CA4C377D307}" presName="text3" presStyleLbl="revTx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E5CE4-D763-4902-B72F-A780B0F4C540}" type="pres">
      <dgm:prSet presAssocID="{9E01ADB0-899B-422D-AE7D-7CA4C377D307}" presName="hierChild4" presStyleCnt="0"/>
      <dgm:spPr/>
    </dgm:pt>
  </dgm:ptLst>
  <dgm:cxnLst>
    <dgm:cxn modelId="{59B1D605-5C8C-447A-A61A-FFCECD6087DD}" type="presOf" srcId="{6E8631BC-B401-411E-A3D1-9DAD8DBA4676}" destId="{A318CB72-0590-4833-B0DD-70147F3F41E4}" srcOrd="0" destOrd="0" presId="urn:microsoft.com/office/officeart/2009/layout/CirclePictureHierarchy"/>
    <dgm:cxn modelId="{F53EFB18-B9A7-4DB8-8151-FE4496799875}" srcId="{D16768D6-D31D-4B92-BD94-5BA936883E22}" destId="{9E01ADB0-899B-422D-AE7D-7CA4C377D307}" srcOrd="1" destOrd="0" parTransId="{C1D1BE80-E3F0-464D-91DA-7FD0EA91C8E5}" sibTransId="{C69B3CB4-B4CB-4B13-919B-2CDFE22D9CF1}"/>
    <dgm:cxn modelId="{8B7A0B89-DAAB-4F36-B04E-389FD5579976}" srcId="{D16768D6-D31D-4B92-BD94-5BA936883E22}" destId="{117C0FED-31C2-4A1D-A5B5-5DD3A4DF7A22}" srcOrd="0" destOrd="0" parTransId="{6E8631BC-B401-411E-A3D1-9DAD8DBA4676}" sibTransId="{E55826DC-A9FC-456C-97FA-1F9BAB2F04C7}"/>
    <dgm:cxn modelId="{985AFC27-83E1-4A15-8E12-36154517107D}" type="presOf" srcId="{A073C990-86E9-463C-9F90-D3BD555D67B3}" destId="{D0219D1C-63FF-4ECF-AAE8-4FFE5E72F36B}" srcOrd="0" destOrd="0" presId="urn:microsoft.com/office/officeart/2009/layout/CirclePictureHierarchy"/>
    <dgm:cxn modelId="{FC61015F-C627-4210-9D04-763E3BEBDE58}" type="presOf" srcId="{9E01ADB0-899B-422D-AE7D-7CA4C377D307}" destId="{4DFC3DA0-BEF3-46D6-85A1-6B09749BF6CB}" srcOrd="0" destOrd="0" presId="urn:microsoft.com/office/officeart/2009/layout/CirclePictureHierarchy"/>
    <dgm:cxn modelId="{85FD45F8-FFE0-49AD-9306-023B1D6080D3}" srcId="{5AF2E0F6-5C9E-44EA-9B17-E7B250887FB8}" destId="{BC05CE02-BF40-4A4D-AEBF-B1855046777E}" srcOrd="0" destOrd="0" parTransId="{5C4E64D1-E6AC-4931-8226-9ED3A8445D79}" sibTransId="{1B4AEDB3-304E-4D80-998E-5D6940FE1D02}"/>
    <dgm:cxn modelId="{D7F2D6FB-D73E-42FD-AFAC-72AC42BD1C7B}" type="presOf" srcId="{117C0FED-31C2-4A1D-A5B5-5DD3A4DF7A22}" destId="{92C30EF0-D06E-4BE0-B3DA-133B77D312AF}" srcOrd="0" destOrd="0" presId="urn:microsoft.com/office/officeart/2009/layout/CirclePictureHierarchy"/>
    <dgm:cxn modelId="{A73DA2C0-305D-49F3-9222-8198E0D73508}" type="presOf" srcId="{D16768D6-D31D-4B92-BD94-5BA936883E22}" destId="{D002FCD1-D053-49FF-A3D4-E1D1D8FCF37C}" srcOrd="0" destOrd="0" presId="urn:microsoft.com/office/officeart/2009/layout/CirclePictureHierarchy"/>
    <dgm:cxn modelId="{9CF849D7-0CA7-4C96-BCD0-797C02D20FE5}" srcId="{BC05CE02-BF40-4A4D-AEBF-B1855046777E}" destId="{D16768D6-D31D-4B92-BD94-5BA936883E22}" srcOrd="0" destOrd="0" parTransId="{A073C990-86E9-463C-9F90-D3BD555D67B3}" sibTransId="{1256CF70-25B9-478A-A104-92796FC9B2D8}"/>
    <dgm:cxn modelId="{A2E6E489-4D57-4CD6-AD93-595FA3E6978A}" type="presOf" srcId="{C1D1BE80-E3F0-464D-91DA-7FD0EA91C8E5}" destId="{F03DDB20-FE1F-402A-92B5-4D0898A4D772}" srcOrd="0" destOrd="0" presId="urn:microsoft.com/office/officeart/2009/layout/CirclePictureHierarchy"/>
    <dgm:cxn modelId="{979568D5-0756-4584-80A1-60280CDB140E}" type="presOf" srcId="{BC05CE02-BF40-4A4D-AEBF-B1855046777E}" destId="{C828DFE5-28CC-4F83-9326-0572EA0E043E}" srcOrd="0" destOrd="0" presId="urn:microsoft.com/office/officeart/2009/layout/CirclePictureHierarchy"/>
    <dgm:cxn modelId="{36976D29-8F9C-4581-B5A9-9746B5042BFB}" type="presOf" srcId="{5AF2E0F6-5C9E-44EA-9B17-E7B250887FB8}" destId="{4B948D0C-EBC7-406F-B8DE-1457A5757CDD}" srcOrd="0" destOrd="0" presId="urn:microsoft.com/office/officeart/2009/layout/CirclePictureHierarchy"/>
    <dgm:cxn modelId="{5052675F-0C16-4141-AB8D-F67A2CD94198}" type="presParOf" srcId="{4B948D0C-EBC7-406F-B8DE-1457A5757CDD}" destId="{3EBABC08-CDD1-4366-83A7-6EB67A9D509D}" srcOrd="0" destOrd="0" presId="urn:microsoft.com/office/officeart/2009/layout/CirclePictureHierarchy"/>
    <dgm:cxn modelId="{DCF0309D-B7E8-46C6-A4CA-6903B686755C}" type="presParOf" srcId="{3EBABC08-CDD1-4366-83A7-6EB67A9D509D}" destId="{31BB2561-9D7F-42E6-9E0F-48BDD38CCE5E}" srcOrd="0" destOrd="0" presId="urn:microsoft.com/office/officeart/2009/layout/CirclePictureHierarchy"/>
    <dgm:cxn modelId="{E11F7C36-E5ED-4F65-A3E4-11E8B902361B}" type="presParOf" srcId="{31BB2561-9D7F-42E6-9E0F-48BDD38CCE5E}" destId="{BE765A7D-D113-4E2E-8B89-47B97B35ABFD}" srcOrd="0" destOrd="0" presId="urn:microsoft.com/office/officeart/2009/layout/CirclePictureHierarchy"/>
    <dgm:cxn modelId="{857ED750-B0E5-4878-B9F0-8EECE512FF0D}" type="presParOf" srcId="{31BB2561-9D7F-42E6-9E0F-48BDD38CCE5E}" destId="{C828DFE5-28CC-4F83-9326-0572EA0E043E}" srcOrd="1" destOrd="0" presId="urn:microsoft.com/office/officeart/2009/layout/CirclePictureHierarchy"/>
    <dgm:cxn modelId="{4F958447-C8FD-4451-90E7-524BED2886C4}" type="presParOf" srcId="{3EBABC08-CDD1-4366-83A7-6EB67A9D509D}" destId="{90750F4F-BCBB-4904-9B89-A26B69741A9D}" srcOrd="1" destOrd="0" presId="urn:microsoft.com/office/officeart/2009/layout/CirclePictureHierarchy"/>
    <dgm:cxn modelId="{3E09B964-1FA1-4DC4-969B-10B8A0CE431F}" type="presParOf" srcId="{90750F4F-BCBB-4904-9B89-A26B69741A9D}" destId="{D0219D1C-63FF-4ECF-AAE8-4FFE5E72F36B}" srcOrd="0" destOrd="0" presId="urn:microsoft.com/office/officeart/2009/layout/CirclePictureHierarchy"/>
    <dgm:cxn modelId="{0A118178-5BC3-41C7-A727-B62E2B8EC4F3}" type="presParOf" srcId="{90750F4F-BCBB-4904-9B89-A26B69741A9D}" destId="{C3137D32-9766-4E4C-9D37-13FDC0AAA9FE}" srcOrd="1" destOrd="0" presId="urn:microsoft.com/office/officeart/2009/layout/CirclePictureHierarchy"/>
    <dgm:cxn modelId="{83B887D0-95A2-455D-B936-6FB2FF6D4947}" type="presParOf" srcId="{C3137D32-9766-4E4C-9D37-13FDC0AAA9FE}" destId="{E45D10AC-A8D1-46A7-9B3A-6A77E9CC2005}" srcOrd="0" destOrd="0" presId="urn:microsoft.com/office/officeart/2009/layout/CirclePictureHierarchy"/>
    <dgm:cxn modelId="{2D0DB4F3-90A7-4872-B494-747E5652D893}" type="presParOf" srcId="{E45D10AC-A8D1-46A7-9B3A-6A77E9CC2005}" destId="{E26FEEE4-EAD7-412B-AA4D-FB6A91BBFDDF}" srcOrd="0" destOrd="0" presId="urn:microsoft.com/office/officeart/2009/layout/CirclePictureHierarchy"/>
    <dgm:cxn modelId="{BA686A45-8AA2-4639-A635-82DD5483D4B9}" type="presParOf" srcId="{E45D10AC-A8D1-46A7-9B3A-6A77E9CC2005}" destId="{D002FCD1-D053-49FF-A3D4-E1D1D8FCF37C}" srcOrd="1" destOrd="0" presId="urn:microsoft.com/office/officeart/2009/layout/CirclePictureHierarchy"/>
    <dgm:cxn modelId="{D58AF882-9FE3-4D26-8941-EA55E9B0386B}" type="presParOf" srcId="{C3137D32-9766-4E4C-9D37-13FDC0AAA9FE}" destId="{B90A0D7B-533B-4BA0-90B6-A536F4A9143C}" srcOrd="1" destOrd="0" presId="urn:microsoft.com/office/officeart/2009/layout/CirclePictureHierarchy"/>
    <dgm:cxn modelId="{4A7D79CD-C63C-4B0B-AE16-89C796DCD4C5}" type="presParOf" srcId="{B90A0D7B-533B-4BA0-90B6-A536F4A9143C}" destId="{A318CB72-0590-4833-B0DD-70147F3F41E4}" srcOrd="0" destOrd="0" presId="urn:microsoft.com/office/officeart/2009/layout/CirclePictureHierarchy"/>
    <dgm:cxn modelId="{F3799FA5-0DBA-4B23-B04F-58263CE14B7E}" type="presParOf" srcId="{B90A0D7B-533B-4BA0-90B6-A536F4A9143C}" destId="{FC7A1EAA-5F2C-47FE-956F-41A412E1CC05}" srcOrd="1" destOrd="0" presId="urn:microsoft.com/office/officeart/2009/layout/CirclePictureHierarchy"/>
    <dgm:cxn modelId="{8E358805-0F23-4783-B552-FDE29DE603E9}" type="presParOf" srcId="{FC7A1EAA-5F2C-47FE-956F-41A412E1CC05}" destId="{D866F808-852A-47C7-91E1-098D656DEFE5}" srcOrd="0" destOrd="0" presId="urn:microsoft.com/office/officeart/2009/layout/CirclePictureHierarchy"/>
    <dgm:cxn modelId="{BF6305CB-D3FE-4E32-84B8-C19980074ADD}" type="presParOf" srcId="{D866F808-852A-47C7-91E1-098D656DEFE5}" destId="{08D8D057-A413-42D6-B0F9-6E9E956D2A18}" srcOrd="0" destOrd="0" presId="urn:microsoft.com/office/officeart/2009/layout/CirclePictureHierarchy"/>
    <dgm:cxn modelId="{48019F5D-5828-4BEB-BD81-2642C423B3FB}" type="presParOf" srcId="{D866F808-852A-47C7-91E1-098D656DEFE5}" destId="{92C30EF0-D06E-4BE0-B3DA-133B77D312AF}" srcOrd="1" destOrd="0" presId="urn:microsoft.com/office/officeart/2009/layout/CirclePictureHierarchy"/>
    <dgm:cxn modelId="{35BFAD58-F436-40E2-A025-C8416DDA1AE6}" type="presParOf" srcId="{FC7A1EAA-5F2C-47FE-956F-41A412E1CC05}" destId="{57ACF27C-79DC-40E9-B3D3-F47C816CA792}" srcOrd="1" destOrd="0" presId="urn:microsoft.com/office/officeart/2009/layout/CirclePictureHierarchy"/>
    <dgm:cxn modelId="{0C58E84B-262B-43F8-8CC2-A33975B6BC47}" type="presParOf" srcId="{B90A0D7B-533B-4BA0-90B6-A536F4A9143C}" destId="{F03DDB20-FE1F-402A-92B5-4D0898A4D772}" srcOrd="2" destOrd="0" presId="urn:microsoft.com/office/officeart/2009/layout/CirclePictureHierarchy"/>
    <dgm:cxn modelId="{69F4A4BC-2732-4F42-B0D3-6F6316E6FE6B}" type="presParOf" srcId="{B90A0D7B-533B-4BA0-90B6-A536F4A9143C}" destId="{F37F766F-A9BE-4A88-A664-02D445307AD1}" srcOrd="3" destOrd="0" presId="urn:microsoft.com/office/officeart/2009/layout/CirclePictureHierarchy"/>
    <dgm:cxn modelId="{111B9B34-A256-4766-BFE7-0638088087CA}" type="presParOf" srcId="{F37F766F-A9BE-4A88-A664-02D445307AD1}" destId="{440CE871-CFF4-4A1A-BE51-BFFA995B4676}" srcOrd="0" destOrd="0" presId="urn:microsoft.com/office/officeart/2009/layout/CirclePictureHierarchy"/>
    <dgm:cxn modelId="{84987371-6E16-4C6A-B962-B05CE93F8054}" type="presParOf" srcId="{440CE871-CFF4-4A1A-BE51-BFFA995B4676}" destId="{24446B34-9132-4411-9C67-D5352BB53463}" srcOrd="0" destOrd="0" presId="urn:microsoft.com/office/officeart/2009/layout/CirclePictureHierarchy"/>
    <dgm:cxn modelId="{DDCD9A6F-F19D-45ED-803B-ED34167AEEFD}" type="presParOf" srcId="{440CE871-CFF4-4A1A-BE51-BFFA995B4676}" destId="{4DFC3DA0-BEF3-46D6-85A1-6B09749BF6CB}" srcOrd="1" destOrd="0" presId="urn:microsoft.com/office/officeart/2009/layout/CirclePictureHierarchy"/>
    <dgm:cxn modelId="{87983D06-72D3-41F1-AABD-1796AA0F589A}" type="presParOf" srcId="{F37F766F-A9BE-4A88-A664-02D445307AD1}" destId="{E4EE5CE4-D763-4902-B72F-A780B0F4C54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2E0F6-5C9E-44EA-9B17-E7B250887FB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5CE02-BF40-4A4D-AEBF-B1855046777E}">
      <dgm:prSet phldrT="[Texto]" custT="1"/>
      <dgm:spPr/>
      <dgm:t>
        <a:bodyPr/>
        <a:lstStyle/>
        <a:p>
          <a:r>
            <a:rPr lang="en-US" sz="1900" dirty="0" smtClean="0"/>
            <a:t>Meta de 2011 a 2012</a:t>
          </a:r>
          <a:endParaRPr lang="en-US" sz="1900" dirty="0"/>
        </a:p>
      </dgm:t>
    </dgm:pt>
    <dgm:pt modelId="{5C4E64D1-E6AC-4931-8226-9ED3A8445D79}" type="parTrans" cxnId="{85FD45F8-FFE0-49AD-9306-023B1D6080D3}">
      <dgm:prSet/>
      <dgm:spPr/>
      <dgm:t>
        <a:bodyPr/>
        <a:lstStyle/>
        <a:p>
          <a:endParaRPr lang="en-US"/>
        </a:p>
      </dgm:t>
    </dgm:pt>
    <dgm:pt modelId="{1B4AEDB3-304E-4D80-998E-5D6940FE1D02}" type="sibTrans" cxnId="{85FD45F8-FFE0-49AD-9306-023B1D6080D3}">
      <dgm:prSet/>
      <dgm:spPr/>
      <dgm:t>
        <a:bodyPr/>
        <a:lstStyle/>
        <a:p>
          <a:endParaRPr lang="en-US"/>
        </a:p>
      </dgm:t>
    </dgm:pt>
    <dgm:pt modelId="{4B948D0C-EBC7-406F-B8DE-1457A5757CDD}" type="pres">
      <dgm:prSet presAssocID="{5AF2E0F6-5C9E-44EA-9B17-E7B250887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BABC08-CDD1-4366-83A7-6EB67A9D509D}" type="pres">
      <dgm:prSet presAssocID="{BC05CE02-BF40-4A4D-AEBF-B1855046777E}" presName="hierRoot1" presStyleCnt="0"/>
      <dgm:spPr/>
    </dgm:pt>
    <dgm:pt modelId="{31BB2561-9D7F-42E6-9E0F-48BDD38CCE5E}" type="pres">
      <dgm:prSet presAssocID="{BC05CE02-BF40-4A4D-AEBF-B1855046777E}" presName="composite" presStyleCnt="0"/>
      <dgm:spPr/>
    </dgm:pt>
    <dgm:pt modelId="{BE765A7D-D113-4E2E-8B89-47B97B35ABFD}" type="pres">
      <dgm:prSet presAssocID="{BC05CE02-BF40-4A4D-AEBF-B1855046777E}" presName="image" presStyleLbl="node0" presStyleIdx="0" presStyleCnt="1" custLinFactNeighborX="2844" custLinFactNeighborY="-37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8DFE5-28CC-4F83-9326-0572EA0E043E}" type="pres">
      <dgm:prSet presAssocID="{BC05CE02-BF40-4A4D-AEBF-B1855046777E}" presName="text" presStyleLbl="revTx" presStyleIdx="0" presStyleCnt="1" custScaleX="107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50F4F-BCBB-4904-9B89-A26B69741A9D}" type="pres">
      <dgm:prSet presAssocID="{BC05CE02-BF40-4A4D-AEBF-B1855046777E}" presName="hierChild2" presStyleCnt="0"/>
      <dgm:spPr/>
    </dgm:pt>
  </dgm:ptLst>
  <dgm:cxnLst>
    <dgm:cxn modelId="{6D120F28-12AE-4FB0-A921-EA6A983E5BA6}" type="presOf" srcId="{BC05CE02-BF40-4A4D-AEBF-B1855046777E}" destId="{C828DFE5-28CC-4F83-9326-0572EA0E043E}" srcOrd="0" destOrd="0" presId="urn:microsoft.com/office/officeart/2009/layout/CirclePictureHierarchy"/>
    <dgm:cxn modelId="{85FD45F8-FFE0-49AD-9306-023B1D6080D3}" srcId="{5AF2E0F6-5C9E-44EA-9B17-E7B250887FB8}" destId="{BC05CE02-BF40-4A4D-AEBF-B1855046777E}" srcOrd="0" destOrd="0" parTransId="{5C4E64D1-E6AC-4931-8226-9ED3A8445D79}" sibTransId="{1B4AEDB3-304E-4D80-998E-5D6940FE1D02}"/>
    <dgm:cxn modelId="{FC7566D8-68D7-4D76-ADD9-A090ADE6A4BB}" type="presOf" srcId="{5AF2E0F6-5C9E-44EA-9B17-E7B250887FB8}" destId="{4B948D0C-EBC7-406F-B8DE-1457A5757CDD}" srcOrd="0" destOrd="0" presId="urn:microsoft.com/office/officeart/2009/layout/CirclePictureHierarchy"/>
    <dgm:cxn modelId="{BD6BA8A2-8095-4709-949D-C6904D621786}" type="presParOf" srcId="{4B948D0C-EBC7-406F-B8DE-1457A5757CDD}" destId="{3EBABC08-CDD1-4366-83A7-6EB67A9D509D}" srcOrd="0" destOrd="0" presId="urn:microsoft.com/office/officeart/2009/layout/CirclePictureHierarchy"/>
    <dgm:cxn modelId="{A92E203D-5AE4-49F4-9374-B8205A1B877C}" type="presParOf" srcId="{3EBABC08-CDD1-4366-83A7-6EB67A9D509D}" destId="{31BB2561-9D7F-42E6-9E0F-48BDD38CCE5E}" srcOrd="0" destOrd="0" presId="urn:microsoft.com/office/officeart/2009/layout/CirclePictureHierarchy"/>
    <dgm:cxn modelId="{839BCF6D-10FD-4024-A053-0374020E884F}" type="presParOf" srcId="{31BB2561-9D7F-42E6-9E0F-48BDD38CCE5E}" destId="{BE765A7D-D113-4E2E-8B89-47B97B35ABFD}" srcOrd="0" destOrd="0" presId="urn:microsoft.com/office/officeart/2009/layout/CirclePictureHierarchy"/>
    <dgm:cxn modelId="{ECD45DC3-DC37-4746-9C21-80CEBCF8A642}" type="presParOf" srcId="{31BB2561-9D7F-42E6-9E0F-48BDD38CCE5E}" destId="{C828DFE5-28CC-4F83-9326-0572EA0E043E}" srcOrd="1" destOrd="0" presId="urn:microsoft.com/office/officeart/2009/layout/CirclePictureHierarchy"/>
    <dgm:cxn modelId="{2161B4B0-B786-4701-83DA-79B3B4F1CBED}" type="presParOf" srcId="{3EBABC08-CDD1-4366-83A7-6EB67A9D509D}" destId="{90750F4F-BCBB-4904-9B89-A26B69741A9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A334B-65D8-4A28-935A-C875E633963B}">
      <dsp:nvSpPr>
        <dsp:cNvPr id="0" name=""/>
        <dsp:cNvSpPr/>
      </dsp:nvSpPr>
      <dsp:spPr>
        <a:xfrm>
          <a:off x="5345" y="1937290"/>
          <a:ext cx="1759487" cy="879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(1) Dados </a:t>
          </a:r>
          <a:r>
            <a:rPr lang="en-US" sz="1900" kern="1200" dirty="0" err="1" smtClean="0"/>
            <a:t>secundários</a:t>
          </a:r>
          <a:endParaRPr lang="en-US" sz="1900" kern="1200" dirty="0"/>
        </a:p>
      </dsp:txBody>
      <dsp:txXfrm>
        <a:off x="31112" y="1963057"/>
        <a:ext cx="1707953" cy="828209"/>
      </dsp:txXfrm>
    </dsp:sp>
    <dsp:sp modelId="{DB454A07-5F2A-4EE3-8E3E-B6E63FBE87CD}">
      <dsp:nvSpPr>
        <dsp:cNvPr id="0" name=""/>
        <dsp:cNvSpPr/>
      </dsp:nvSpPr>
      <dsp:spPr>
        <a:xfrm rot="18770822">
          <a:off x="1599267" y="1979136"/>
          <a:ext cx="1034926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034926" y="186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90857" y="1971899"/>
        <a:ext cx="51746" cy="51746"/>
      </dsp:txXfrm>
    </dsp:sp>
    <dsp:sp modelId="{52171180-1186-46D6-B20F-F9601FE4C182}">
      <dsp:nvSpPr>
        <dsp:cNvPr id="0" name=""/>
        <dsp:cNvSpPr/>
      </dsp:nvSpPr>
      <dsp:spPr>
        <a:xfrm>
          <a:off x="2468628" y="1178511"/>
          <a:ext cx="1759487" cy="879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Dados </a:t>
          </a:r>
          <a:r>
            <a:rPr lang="en-US" sz="1900" kern="1200" dirty="0" err="1" smtClean="0"/>
            <a:t>Cadastrais</a:t>
          </a:r>
          <a:r>
            <a:rPr lang="en-US" sz="1900" kern="1200" dirty="0" smtClean="0"/>
            <a:t> das </a:t>
          </a:r>
          <a:r>
            <a:rPr lang="en-US" sz="1900" kern="1200" dirty="0" err="1" smtClean="0"/>
            <a:t>cisternas</a:t>
          </a:r>
          <a:endParaRPr lang="en-US" sz="1900" kern="1200" dirty="0"/>
        </a:p>
      </dsp:txBody>
      <dsp:txXfrm>
        <a:off x="2494395" y="1204278"/>
        <a:ext cx="1707953" cy="828209"/>
      </dsp:txXfrm>
    </dsp:sp>
    <dsp:sp modelId="{83937CAE-5157-423D-86BE-98718F49E646}">
      <dsp:nvSpPr>
        <dsp:cNvPr id="0" name=""/>
        <dsp:cNvSpPr/>
      </dsp:nvSpPr>
      <dsp:spPr>
        <a:xfrm rot="19457599">
          <a:off x="4146650" y="1346820"/>
          <a:ext cx="866726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866726" y="186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8345" y="1343788"/>
        <a:ext cx="43336" cy="43336"/>
      </dsp:txXfrm>
    </dsp:sp>
    <dsp:sp modelId="{D9E3AE66-78FB-43CA-B8D7-E109BCE6350D}">
      <dsp:nvSpPr>
        <dsp:cNvPr id="0" name=""/>
        <dsp:cNvSpPr/>
      </dsp:nvSpPr>
      <dsp:spPr>
        <a:xfrm>
          <a:off x="4931910" y="672658"/>
          <a:ext cx="1759487" cy="879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Tipo</a:t>
          </a:r>
          <a:r>
            <a:rPr lang="en-US" sz="1900" kern="1200" dirty="0" smtClean="0"/>
            <a:t> de cisterna</a:t>
          </a:r>
          <a:endParaRPr lang="en-US" sz="1900" kern="1200" dirty="0"/>
        </a:p>
      </dsp:txBody>
      <dsp:txXfrm>
        <a:off x="4957677" y="698425"/>
        <a:ext cx="1707953" cy="828209"/>
      </dsp:txXfrm>
    </dsp:sp>
    <dsp:sp modelId="{17DD22C0-8C60-4E50-AC00-51140B1501D5}">
      <dsp:nvSpPr>
        <dsp:cNvPr id="0" name=""/>
        <dsp:cNvSpPr/>
      </dsp:nvSpPr>
      <dsp:spPr>
        <a:xfrm rot="2142401">
          <a:off x="4146650" y="1852673"/>
          <a:ext cx="866726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866726" y="186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58345" y="1849641"/>
        <a:ext cx="43336" cy="43336"/>
      </dsp:txXfrm>
    </dsp:sp>
    <dsp:sp modelId="{5D3ACDAD-3A18-41B4-BC81-8813A7E53529}">
      <dsp:nvSpPr>
        <dsp:cNvPr id="0" name=""/>
        <dsp:cNvSpPr/>
      </dsp:nvSpPr>
      <dsp:spPr>
        <a:xfrm>
          <a:off x="4931910" y="1684364"/>
          <a:ext cx="1759487" cy="879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Material de </a:t>
          </a:r>
          <a:r>
            <a:rPr lang="en-US" sz="1900" kern="1200" dirty="0" err="1" smtClean="0"/>
            <a:t>coberta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etc</a:t>
          </a:r>
          <a:endParaRPr lang="en-US" sz="1900" kern="1200" dirty="0"/>
        </a:p>
      </dsp:txBody>
      <dsp:txXfrm>
        <a:off x="4957677" y="1710131"/>
        <a:ext cx="1707953" cy="828209"/>
      </dsp:txXfrm>
    </dsp:sp>
    <dsp:sp modelId="{97083ACB-6256-4145-BC41-EE2F57765BDB}">
      <dsp:nvSpPr>
        <dsp:cNvPr id="0" name=""/>
        <dsp:cNvSpPr/>
      </dsp:nvSpPr>
      <dsp:spPr>
        <a:xfrm rot="2829178">
          <a:off x="1599267" y="2737915"/>
          <a:ext cx="1034926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034926" y="186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90857" y="2730678"/>
        <a:ext cx="51746" cy="51746"/>
      </dsp:txXfrm>
    </dsp:sp>
    <dsp:sp modelId="{2784620A-6372-4B91-A3C5-16CE8D4C816D}">
      <dsp:nvSpPr>
        <dsp:cNvPr id="0" name=""/>
        <dsp:cNvSpPr/>
      </dsp:nvSpPr>
      <dsp:spPr>
        <a:xfrm>
          <a:off x="2468628" y="2696069"/>
          <a:ext cx="1759487" cy="879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Dados de </a:t>
          </a:r>
          <a:r>
            <a:rPr lang="en-US" sz="1900" kern="1200" dirty="0" err="1" smtClean="0"/>
            <a:t>doenças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gastrointestinais</a:t>
          </a:r>
          <a:endParaRPr lang="en-US" sz="1900" kern="1200" dirty="0"/>
        </a:p>
      </dsp:txBody>
      <dsp:txXfrm>
        <a:off x="2494395" y="2721836"/>
        <a:ext cx="1707953" cy="828209"/>
      </dsp:txXfrm>
    </dsp:sp>
    <dsp:sp modelId="{E3905CEB-F232-4196-AE56-0FC08045C507}">
      <dsp:nvSpPr>
        <dsp:cNvPr id="0" name=""/>
        <dsp:cNvSpPr/>
      </dsp:nvSpPr>
      <dsp:spPr>
        <a:xfrm>
          <a:off x="4228115" y="3117304"/>
          <a:ext cx="703794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703794" y="186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2418" y="3118346"/>
        <a:ext cx="35189" cy="35189"/>
      </dsp:txXfrm>
    </dsp:sp>
    <dsp:sp modelId="{8AE61844-2885-4AE3-B0AD-E09D880ECEB3}">
      <dsp:nvSpPr>
        <dsp:cNvPr id="0" name=""/>
        <dsp:cNvSpPr/>
      </dsp:nvSpPr>
      <dsp:spPr>
        <a:xfrm>
          <a:off x="4931910" y="2696069"/>
          <a:ext cx="1759487" cy="879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Doenças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diarréicas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agudas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localidade</a:t>
          </a:r>
          <a:r>
            <a:rPr lang="en-US" sz="1500" kern="1200" dirty="0" smtClean="0"/>
            <a:t> (SESA, UBS, </a:t>
          </a:r>
          <a:r>
            <a:rPr lang="en-US" sz="1500" kern="1200" dirty="0" err="1" smtClean="0"/>
            <a:t>Vigilância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epidemiológica</a:t>
          </a:r>
          <a:r>
            <a:rPr lang="en-US" sz="1500" kern="1200" dirty="0" smtClean="0"/>
            <a:t> </a:t>
          </a:r>
          <a:r>
            <a:rPr lang="en-US" sz="1500" kern="1200" dirty="0" smtClean="0"/>
            <a:t>)</a:t>
          </a:r>
          <a:endParaRPr lang="en-US" sz="1500" kern="1200" dirty="0"/>
        </a:p>
      </dsp:txBody>
      <dsp:txXfrm>
        <a:off x="4957677" y="2721836"/>
        <a:ext cx="1707953" cy="828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A334B-65D8-4A28-935A-C875E633963B}">
      <dsp:nvSpPr>
        <dsp:cNvPr id="0" name=""/>
        <dsp:cNvSpPr/>
      </dsp:nvSpPr>
      <dsp:spPr>
        <a:xfrm>
          <a:off x="1304582" y="1702947"/>
          <a:ext cx="1973187" cy="9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(2) Dados </a:t>
          </a:r>
          <a:r>
            <a:rPr lang="en-US" sz="1800" kern="1200" dirty="0" err="1" smtClean="0"/>
            <a:t>primários</a:t>
          </a:r>
          <a:endParaRPr lang="en-US" sz="1800" kern="1200" dirty="0"/>
        </a:p>
      </dsp:txBody>
      <dsp:txXfrm>
        <a:off x="1333478" y="1731843"/>
        <a:ext cx="1915395" cy="928801"/>
      </dsp:txXfrm>
    </dsp:sp>
    <dsp:sp modelId="{DB454A07-5F2A-4EE3-8E3E-B6E63FBE87CD}">
      <dsp:nvSpPr>
        <dsp:cNvPr id="0" name=""/>
        <dsp:cNvSpPr/>
      </dsp:nvSpPr>
      <dsp:spPr>
        <a:xfrm rot="17692822">
          <a:off x="2734413" y="1325091"/>
          <a:ext cx="18759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598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25508" y="1298406"/>
        <a:ext cx="93799" cy="93799"/>
      </dsp:txXfrm>
    </dsp:sp>
    <dsp:sp modelId="{52171180-1186-46D6-B20F-F9601FE4C182}">
      <dsp:nvSpPr>
        <dsp:cNvPr id="0" name=""/>
        <dsp:cNvSpPr/>
      </dsp:nvSpPr>
      <dsp:spPr>
        <a:xfrm>
          <a:off x="4067045" y="1072"/>
          <a:ext cx="1973187" cy="9865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caracterização da água de chuva das cisternas</a:t>
          </a:r>
          <a:endParaRPr lang="en-US" sz="1800" kern="1200" dirty="0"/>
        </a:p>
      </dsp:txBody>
      <dsp:txXfrm>
        <a:off x="4095941" y="29968"/>
        <a:ext cx="1915395" cy="928801"/>
      </dsp:txXfrm>
    </dsp:sp>
    <dsp:sp modelId="{97083ACB-6256-4145-BC41-EE2F57765BDB}">
      <dsp:nvSpPr>
        <dsp:cNvPr id="0" name=""/>
        <dsp:cNvSpPr/>
      </dsp:nvSpPr>
      <dsp:spPr>
        <a:xfrm rot="19457599">
          <a:off x="3186410" y="1892383"/>
          <a:ext cx="97199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1995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8108" y="1888298"/>
        <a:ext cx="48599" cy="48599"/>
      </dsp:txXfrm>
    </dsp:sp>
    <dsp:sp modelId="{2784620A-6372-4B91-A3C5-16CE8D4C816D}">
      <dsp:nvSpPr>
        <dsp:cNvPr id="0" name=""/>
        <dsp:cNvSpPr/>
      </dsp:nvSpPr>
      <dsp:spPr>
        <a:xfrm>
          <a:off x="4067045" y="1135655"/>
          <a:ext cx="1973187" cy="9865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Avaliação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formativa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pesquisa</a:t>
          </a:r>
          <a:r>
            <a:rPr lang="en-US" sz="1800" kern="1200" dirty="0" smtClean="0"/>
            <a:t> qualitative</a:t>
          </a:r>
          <a:endParaRPr lang="en-US" sz="1800" kern="1200" dirty="0"/>
        </a:p>
      </dsp:txBody>
      <dsp:txXfrm>
        <a:off x="4095941" y="1164551"/>
        <a:ext cx="1915395" cy="928801"/>
      </dsp:txXfrm>
    </dsp:sp>
    <dsp:sp modelId="{D09C787B-E205-4F59-9276-08635F4B5D2F}">
      <dsp:nvSpPr>
        <dsp:cNvPr id="0" name=""/>
        <dsp:cNvSpPr/>
      </dsp:nvSpPr>
      <dsp:spPr>
        <a:xfrm rot="2142401">
          <a:off x="3186410" y="2459674"/>
          <a:ext cx="97199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1995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48108" y="2455589"/>
        <a:ext cx="48599" cy="48599"/>
      </dsp:txXfrm>
    </dsp:sp>
    <dsp:sp modelId="{75FD4E97-FE93-409E-A6F4-DE732A1A2E34}">
      <dsp:nvSpPr>
        <dsp:cNvPr id="0" name=""/>
        <dsp:cNvSpPr/>
      </dsp:nvSpPr>
      <dsp:spPr>
        <a:xfrm>
          <a:off x="4067045" y="2270238"/>
          <a:ext cx="1973187" cy="9865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Pesquisa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quantitativa</a:t>
          </a:r>
          <a:endParaRPr lang="en-US" sz="1800" kern="1200" dirty="0"/>
        </a:p>
      </dsp:txBody>
      <dsp:txXfrm>
        <a:off x="4095941" y="2299134"/>
        <a:ext cx="1915395" cy="928801"/>
      </dsp:txXfrm>
    </dsp:sp>
    <dsp:sp modelId="{39333349-0171-40DF-8F00-8116B8A38903}">
      <dsp:nvSpPr>
        <dsp:cNvPr id="0" name=""/>
        <dsp:cNvSpPr/>
      </dsp:nvSpPr>
      <dsp:spPr>
        <a:xfrm rot="3907178">
          <a:off x="2734413" y="3026966"/>
          <a:ext cx="18759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5988" y="20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25508" y="3000281"/>
        <a:ext cx="93799" cy="93799"/>
      </dsp:txXfrm>
    </dsp:sp>
    <dsp:sp modelId="{78E65480-FCA3-4C94-9567-E78EA3C258C5}">
      <dsp:nvSpPr>
        <dsp:cNvPr id="0" name=""/>
        <dsp:cNvSpPr/>
      </dsp:nvSpPr>
      <dsp:spPr>
        <a:xfrm>
          <a:off x="4067045" y="3404821"/>
          <a:ext cx="1973187" cy="9865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Desenvolvimento</a:t>
          </a:r>
          <a:r>
            <a:rPr lang="en-US" sz="1800" kern="1200" dirty="0" smtClean="0"/>
            <a:t> dos </a:t>
          </a:r>
          <a:r>
            <a:rPr lang="en-US" sz="1800" kern="1200" dirty="0" err="1" smtClean="0"/>
            <a:t>índices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insegurança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hídrica</a:t>
          </a:r>
          <a:endParaRPr lang="en-US" sz="1800" kern="1200" dirty="0"/>
        </a:p>
      </dsp:txBody>
      <dsp:txXfrm>
        <a:off x="4095941" y="3433717"/>
        <a:ext cx="1915395" cy="928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DDB20-FE1F-402A-92B5-4D0898A4D772}">
      <dsp:nvSpPr>
        <dsp:cNvPr id="0" name=""/>
        <dsp:cNvSpPr/>
      </dsp:nvSpPr>
      <dsp:spPr>
        <a:xfrm>
          <a:off x="2669063" y="3032647"/>
          <a:ext cx="1773457" cy="40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3"/>
              </a:lnTo>
              <a:lnTo>
                <a:pt x="1773457" y="204753"/>
              </a:lnTo>
              <a:lnTo>
                <a:pt x="1773457" y="406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8CB72-0590-4833-B0DD-70147F3F41E4}">
      <dsp:nvSpPr>
        <dsp:cNvPr id="0" name=""/>
        <dsp:cNvSpPr/>
      </dsp:nvSpPr>
      <dsp:spPr>
        <a:xfrm>
          <a:off x="895606" y="3032647"/>
          <a:ext cx="1773457" cy="406282"/>
        </a:xfrm>
        <a:custGeom>
          <a:avLst/>
          <a:gdLst/>
          <a:ahLst/>
          <a:cxnLst/>
          <a:rect l="0" t="0" r="0" b="0"/>
          <a:pathLst>
            <a:path>
              <a:moveTo>
                <a:pt x="1773457" y="0"/>
              </a:moveTo>
              <a:lnTo>
                <a:pt x="1773457" y="204753"/>
              </a:lnTo>
              <a:lnTo>
                <a:pt x="0" y="204753"/>
              </a:lnTo>
              <a:lnTo>
                <a:pt x="0" y="406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19D1C-63FF-4ECF-AAE8-4FFE5E72F36B}">
      <dsp:nvSpPr>
        <dsp:cNvPr id="0" name=""/>
        <dsp:cNvSpPr/>
      </dsp:nvSpPr>
      <dsp:spPr>
        <a:xfrm>
          <a:off x="2622908" y="1289787"/>
          <a:ext cx="91440" cy="453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544"/>
              </a:lnTo>
              <a:lnTo>
                <a:pt x="46155" y="251544"/>
              </a:lnTo>
              <a:lnTo>
                <a:pt x="46155" y="453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65A7D-D113-4E2E-8B89-47B97B35ABFD}">
      <dsp:nvSpPr>
        <dsp:cNvPr id="0" name=""/>
        <dsp:cNvSpPr/>
      </dsp:nvSpPr>
      <dsp:spPr>
        <a:xfrm>
          <a:off x="2023734" y="0"/>
          <a:ext cx="1289787" cy="12897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8DFE5-28CC-4F83-9326-0572EA0E043E}">
      <dsp:nvSpPr>
        <dsp:cNvPr id="0" name=""/>
        <dsp:cNvSpPr/>
      </dsp:nvSpPr>
      <dsp:spPr>
        <a:xfrm>
          <a:off x="3202606" y="43566"/>
          <a:ext cx="2083147" cy="128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Meta de 2011 a 2014</a:t>
          </a:r>
          <a:endParaRPr lang="en-US" sz="2900" kern="1200" dirty="0"/>
        </a:p>
      </dsp:txBody>
      <dsp:txXfrm>
        <a:off x="3202606" y="43566"/>
        <a:ext cx="2083147" cy="1289787"/>
      </dsp:txXfrm>
    </dsp:sp>
    <dsp:sp modelId="{E26FEEE4-EAD7-412B-AA4D-FB6A91BBFDDF}">
      <dsp:nvSpPr>
        <dsp:cNvPr id="0" name=""/>
        <dsp:cNvSpPr/>
      </dsp:nvSpPr>
      <dsp:spPr>
        <a:xfrm>
          <a:off x="2024170" y="1742860"/>
          <a:ext cx="1289787" cy="12897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2FCD1-D053-49FF-A3D4-E1D1D8FCF37C}">
      <dsp:nvSpPr>
        <dsp:cNvPr id="0" name=""/>
        <dsp:cNvSpPr/>
      </dsp:nvSpPr>
      <dsp:spPr>
        <a:xfrm>
          <a:off x="3313957" y="1739636"/>
          <a:ext cx="1934680" cy="128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750 mil </a:t>
          </a:r>
          <a:r>
            <a:rPr lang="en-US" sz="2900" kern="1200" dirty="0" err="1" smtClean="0"/>
            <a:t>cisternas</a:t>
          </a:r>
          <a:endParaRPr lang="en-US" sz="2900" kern="1200" dirty="0"/>
        </a:p>
      </dsp:txBody>
      <dsp:txXfrm>
        <a:off x="3313957" y="1739636"/>
        <a:ext cx="1934680" cy="1289787"/>
      </dsp:txXfrm>
    </dsp:sp>
    <dsp:sp modelId="{08D8D057-A413-42D6-B0F9-6E9E956D2A18}">
      <dsp:nvSpPr>
        <dsp:cNvPr id="0" name=""/>
        <dsp:cNvSpPr/>
      </dsp:nvSpPr>
      <dsp:spPr>
        <a:xfrm>
          <a:off x="250713" y="3438930"/>
          <a:ext cx="1289787" cy="12897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30EF0-D06E-4BE0-B3DA-133B77D312AF}">
      <dsp:nvSpPr>
        <dsp:cNvPr id="0" name=""/>
        <dsp:cNvSpPr/>
      </dsp:nvSpPr>
      <dsp:spPr>
        <a:xfrm>
          <a:off x="1540500" y="3435706"/>
          <a:ext cx="1934680" cy="128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450 mil </a:t>
          </a:r>
          <a:endParaRPr lang="en-US" sz="2900" kern="1200" dirty="0"/>
        </a:p>
      </dsp:txBody>
      <dsp:txXfrm>
        <a:off x="1540500" y="3435706"/>
        <a:ext cx="1934680" cy="1289787"/>
      </dsp:txXfrm>
    </dsp:sp>
    <dsp:sp modelId="{24446B34-9132-4411-9C67-D5352BB53463}">
      <dsp:nvSpPr>
        <dsp:cNvPr id="0" name=""/>
        <dsp:cNvSpPr/>
      </dsp:nvSpPr>
      <dsp:spPr>
        <a:xfrm>
          <a:off x="3797627" y="3438930"/>
          <a:ext cx="1289787" cy="128978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C3DA0-BEF3-46D6-85A1-6B09749BF6CB}">
      <dsp:nvSpPr>
        <dsp:cNvPr id="0" name=""/>
        <dsp:cNvSpPr/>
      </dsp:nvSpPr>
      <dsp:spPr>
        <a:xfrm>
          <a:off x="5087414" y="3435706"/>
          <a:ext cx="1934680" cy="128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300 mil</a:t>
          </a:r>
          <a:endParaRPr lang="en-US" sz="2900" kern="1200" dirty="0"/>
        </a:p>
      </dsp:txBody>
      <dsp:txXfrm>
        <a:off x="5087414" y="3435706"/>
        <a:ext cx="1934680" cy="1289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65A7D-D113-4E2E-8B89-47B97B35ABFD}">
      <dsp:nvSpPr>
        <dsp:cNvPr id="0" name=""/>
        <dsp:cNvSpPr/>
      </dsp:nvSpPr>
      <dsp:spPr>
        <a:xfrm>
          <a:off x="28367" y="41526"/>
          <a:ext cx="956356" cy="9563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8DFE5-28CC-4F83-9326-0572EA0E043E}">
      <dsp:nvSpPr>
        <dsp:cNvPr id="0" name=""/>
        <dsp:cNvSpPr/>
      </dsp:nvSpPr>
      <dsp:spPr>
        <a:xfrm>
          <a:off x="902482" y="74626"/>
          <a:ext cx="1544620" cy="956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Meta de 2011 a 2012</a:t>
          </a:r>
          <a:endParaRPr lang="en-US" sz="1900" kern="1200" dirty="0"/>
        </a:p>
      </dsp:txBody>
      <dsp:txXfrm>
        <a:off x="902482" y="74626"/>
        <a:ext cx="1544620" cy="95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14E3-C580-4C22-AAC0-E4B550550BE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E0593-F038-45AE-A65A-0F565CD462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6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alhas.com.br/dePeso/16,MI191838,81042-Aspectos+gerais+do+regime+diferenciado+de+contratacoes+publicas+RD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alhas.com.br/dePeso/16,MI191838,81042-Aspectos+gerais+do+regime+diferenciado+de+contratacoes+publicas+RD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recursos hídricos são um elemento-chave nas políticas de combate à pobreza, mas por vezes são ameaçados pelo próprio desenvolvimento. A água influencia diretamente o nosso futuro, logo precisamos mudar a forma como avaliamos, gerenciamos e usamos esse recurso, em face da sempre crescente demanda e da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superexploração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nossas reservas subterrâneas. Esse é o apelo feito pela edição mais recente do Relatório Mundial das Nações Unidas sobre Desenvolvimento de Recursos Hídricos.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a demanda por água aumenta exponencialmente – espera-se um aumento por volta de 55% até 2050 – e 20% das fontes mundiais de água subterrânea já estão sendo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superexploradas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ainda não há um gerenciamento sustentável dos recursos. A irrigação intensa de plantações, a liberação descontrolada de pesticidas e produtos químicos em cursos d’água e a ausência de tratamento de esgoto – que são o caso para 90% das águas residuais em países em desenvolvimento – são provas dessa situação.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relatório atribui a vários fatores a possível falta de água, entre eles a intensa urbanização, as práticas agrícolas inadequadas e a poluição, que prejudica a oferta de água limpa no mundo. A organização estima que 20% dos aquíferos estejam explorados acima de sua capacidade. Os aquíferos, que concentram água no subterrâneo e abastecem nascentes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desafios futuros serão muitos. O crescimento da população está estimado em </a:t>
            </a:r>
            <a:r>
              <a:rPr lang="pt-BR" sz="1200" b="0" i="0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80 milhões de pessoas por ano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estimativa de chegar a 9,1 bilhões em 2050, sendo 6,3 bilhões em áreas urbanas. A agricultura deverá produzir 60% a mais no mundo e 100% a mais nos países em desenvolvimento até 2050. A demanda por água na indústria manufatureira deverá 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deverá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quadruplicar no período de 2000 a 2050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a oficial de Ciências Naturais da Unesco na Itália,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Angela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Ortigara, integrante do Programa Mundial de Avaliação da Água (WWAP, na sigla em inglês) e que participou da elaboração do relatório, a intenção do documento é alertar os governos para que incentivem o consumo sustentável e evitem uma grave crise de abastecimento no futuro. "Uma das questões que os países já estão se esforçando para melhorar é a governança da água. É importante melhorar a transparência nas decisões e também tomar medidas de maneira integrada com os diferentes setores que utilizam a água. A população deve sentir que faz parte da solução", diz.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país enfrenta uma situação específica. De maneira geral, a Unesco recomenda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mundanças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administração pública, no investimento em infraestrutura e em educação. "Grande parte dos problemas que os países enfrentam, além de passar por governança e infraestrutura, passa por padrões de consumo.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55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0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 de Caucaia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0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5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2001, apenas 67% das residências contavam com cobertura da rede pública com ou sem canalização interna. De acordo com o último Plano Nacional de Amostras por Domicílio (PNAD, 2015), o percentual de família com rede é de 78% (Figura 1). Entretanto esse número leva em consideração tanto os domicílios em áreas urbanas como os presentes em áreas rurais e entornos, distorcendo a real área de cobertura dos sistemas.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Brasil, atualmente, cerca de 31,2 milhões de pessoas residem em localidades rurais; aproximadamente 27,8% dos domicílios em áreas rurais estão ligados a redes de abastecimento de água, com ou sem canalização interna (PNAD, 2015). Nos demais domicílios, a população capta água de chafarizes, poços, cisternas, carros pipa ou outras fontes de captação.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forma geral, as regiões Nordeste e Norte são as menos favorecidas com serviços públicos de abastecimento de água. Na maioria das residências do sertão nordestino, a água canalizada e distribuída ainda é uma realidade distante, e quando esse serviço existe não possui capacidade operacional para fornecimento em quantidade suficiente e qualidade adequada.  Apesar do crescimento de mais de 20% de cobertura da rede nos últimos 15 anos, motivado principalmente pelos investimentos do PAC, a partir de 2007, na área rural do estado do Ceará, apenas 37% das famílias possuem água por rede geral (PNAD, 2015). Em contrapartida, a zona urbana possui um bom atendimento, com 93% de cobertura (Figura 2).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forma geral, as regiões Nordeste e Norte são as menos favorecidas com serviços públicos de abastecimento de água. Na maioria das residências do sertão nordestino, a água canalizada e distribuída ainda é uma realidade distante, e quando esse serviço existe não possui capacidade operacional para fornecimento em quantidade suficiente e qualidade adequada.  Apesar do crescimento de mais de 20% de cobertura da rede nos últimos 15 anos, motivado principalmente pelos investimentos do PAC, a partir de 2007, na área rural do estado do Ceará, apenas 37% das famílias possuem água por rede geral (PNAD, 2015). Em contrapartida, a zona urbana possui um bom atendimento, com 93% de cobertura (Figura 2).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 de organizações de distintas naturezas, como sindicatos rurais, associações e agricultores, cooperativas,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ONG’s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Oscip’s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formar a Articulação do Semiárido Brasileiro (ASA) que tinha como um dos objetivos defender a proposta da convivência com o Semiárido pela defesa do direito à água (ASA, 2017).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2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2011, por meio do Decreto 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7.535/2011, o governo federal instituiu o Programa Nacional de Universalização do Acesso e Uso da Água ­ “ÁGUA PARA TODOS”, destinado a promover a universalização do acesso à água em áreas rurais para consumo humano e para a produção agrícola e alimentar, visando ao desenvolvimento humano e à segurança alimentar e nutricional de famílias. Embora seja de abrangência nacional, o programa iniciou-se no Semiárido da Região Nordeste e do norte de Minas Gerais, onde se concentra o maior número de famílias que vivem em situação de vulnerabilidade social. Um dos objetivos do programa Água para Todos é o fomento à ampliação da utilização de tecnologias, infraestrutura e equipamentos de captação e armazenamento de águas pluviais, por meio de cisternas de placa ou de polietileno. (BRASIL 2011; BRASIL, 2017).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descarte automático da primeira água da chuva e são entregues com meia carga de água.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RDC consiste em um novo regime licitatório, que tem por objetivo tornar as licitações do Poder Público mais eficientes, promover a troca de experiências e tecnologia e incentivar a inovação tecnológica, sem prejudicar a transparência e o acompanhamento do processo licitatório pelos órgãos reguladores.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 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12.462/11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Considerando-se o crescente uso do RDC, há a previsão de que em um futuro não distante, seja ele aplicado a todas as demais áreas que envolvem a contratação pública, suplantando as demais modalidades de licitação previstas na legislação brasileira.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descarte automático da primeira água da chuva e são entregues com meia carga de água.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RDC consiste em um novo regime licitatório, que tem por objetivo tornar as licitações do Poder Público mais eficientes, promover a troca de experiências e tecnologia e incentivar a inovação tecnológica, sem prejudicar a transparência e o acompanhamento do processo licitatório pelos órgãos reguladores.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 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12.462/11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Considerando-se o crescente uso do RDC, há a previsão de que em um futuro não distante, seja ele aplicado a todas as demais áreas que envolvem a contratação pública, suplantando as demais modalidades de licitação previstas na legislação brasileira.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Canindé é um município com uma boa cobertura de abastecimento de água na zona urbana, com 97,8% das residências atendidas por rede. Porém essa cobertura não é realidade na zona rural, onde 16,7% dos domicílios possui água por rede geral (IBGE, 2010). A população de Canindé é de 77.261 e a média de moradores por domicílio é de 3,58 para zona urbana e 4,00 para zona rural (IPECE, 2016a).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clima predominante no município de Canindé é o Tropical Quente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Semi-Árido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pluviosidade média de 756,1 mm, temperatura média de 26 a 28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e período chuvoso entre os meses de fevereiro a abril. Canindé está inserido nas bacias hidrográficas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Curu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Metropolitana (IPECE, 2016a).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Caucaia possui uma razoável cobertura de água por rede geral na zona urbana, com 87,1% de atendimento, e uma baixa cobertura na zona rural, com 33% (IBGE, 2010). Diferente de Canindé, Caucaia é um município predominantemente urbano, com uma população igual a 358.164 e 90% morando na área urbana. A média de moradores por domicílio é de 3,61 para zona urbana e 3,80 para zona rural (IPECE, 2016b).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Caucaia possui uma razoável cobertura de água por rede geral na zona urbana, com 87,1% de atendimento, e uma baixa cobertura na zona rural, com 33% (IBGE, 2010). Diferente de Canindé, Caucaia é um município predominantemente urbano, com uma população igual a 358.164 e 90% morando na área urbana. A média de moradores por domicílio é de 3,61 para zona urbana e 3,80 para zona rural (IPECE, 2016b).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clima de Caucaia é, predominantemente, Tropical Quente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Sub-úmido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Tropical Quente Úmido, com pluviosidade igual a 1.243,2 mm, temperatura média de 26 a 28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e período chuvoso nos meses de janeiro a maio (IPECE 2016b).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0593-F038-45AE-A65A-0F565CD462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6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30/05/2018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Folha_C_lculo_Microsoft_Excel_97-2003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Folha_de_C_lculo_do_Microsoft_Excel1.xlsx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o.botto@funasa.gov.b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3861048"/>
            <a:ext cx="7776864" cy="1655762"/>
          </a:xfrm>
        </p:spPr>
        <p:txBody>
          <a:bodyPr>
            <a:normAutofit fontScale="92500"/>
          </a:bodyPr>
          <a:lstStyle/>
          <a:p>
            <a:pPr algn="l"/>
            <a:r>
              <a:rPr lang="pt-BR" sz="2200" b="1" dirty="0" smtClean="0"/>
              <a:t>Márcio Pessoa Botto </a:t>
            </a:r>
            <a:r>
              <a:rPr lang="pt-BR" sz="2200" dirty="0" smtClean="0"/>
              <a:t>– Engenheiro da Fundação Nacional de Saúde</a:t>
            </a:r>
          </a:p>
          <a:p>
            <a:pPr algn="l"/>
            <a:r>
              <a:rPr lang="pt-BR" sz="2200" b="1" dirty="0" smtClean="0"/>
              <a:t>Ana Patrícia de Oliveira Lima </a:t>
            </a:r>
            <a:r>
              <a:rPr lang="pt-BR" sz="2200" dirty="0" smtClean="0"/>
              <a:t>– Estudante de Engenharia Sanitária e Ambiental, Estagiária da Fundação Nacional de Saúde</a:t>
            </a:r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716812" y="692696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PROGRAMA ÁGUA PARA TODOS NO ÂMBITO DA FUNASA: IMPLANTAÇÃO DE CISTERNAS DE CAPTAÇÃO DE ÁGUA PLUVIAL EM MUNICÍPIOS DO ESTADO DO </a:t>
            </a:r>
            <a:r>
              <a:rPr lang="pt-BR" sz="3200" b="1" dirty="0" smtClean="0"/>
              <a:t>CEARÁ.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5853047" cy="347990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25760" y="1484784"/>
            <a:ext cx="288032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Seleção dos municípios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Ambiências distintas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Contrato 115/2012 RDC </a:t>
            </a:r>
            <a:r>
              <a:rPr lang="pt-BR" dirty="0" smtClean="0"/>
              <a:t>03/2012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/>
              <a:t>Convênio TC/PAC 0701/2011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25760" y="4170408"/>
            <a:ext cx="367094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Canindé: </a:t>
            </a:r>
            <a:endParaRPr lang="pt-BR" dirty="0"/>
          </a:p>
          <a:p>
            <a:pPr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97,8% rede geral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Rural  16,7% rede geral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46181" y="5093738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IPECE (2016)</a:t>
            </a:r>
            <a:endParaRPr lang="en-US" sz="1200" dirty="0"/>
          </a:p>
        </p:txBody>
      </p:sp>
      <p:sp>
        <p:nvSpPr>
          <p:cNvPr id="21" name="Retângulo 20"/>
          <p:cNvSpPr/>
          <p:nvPr/>
        </p:nvSpPr>
        <p:spPr>
          <a:xfrm>
            <a:off x="4607274" y="4170408"/>
            <a:ext cx="367094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Caucaia (predominantemente urbano: </a:t>
            </a:r>
            <a:endParaRPr lang="pt-BR" dirty="0"/>
          </a:p>
          <a:p>
            <a:pPr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87,1% rede geral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Rural  33% rede geral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759268" y="5093738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IPECE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14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07504" y="836712"/>
            <a:ext cx="8465308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Pesquisa exploratório-descritiva</a:t>
            </a:r>
          </a:p>
          <a:p>
            <a:pPr>
              <a:spcAft>
                <a:spcPts val="0"/>
              </a:spcAft>
            </a:pPr>
            <a:endParaRPr lang="pt-BR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Etapas da pesquisas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pt-BR" dirty="0" smtClean="0"/>
              <a:t>levantamento </a:t>
            </a:r>
            <a:r>
              <a:rPr lang="pt-BR" dirty="0"/>
              <a:t>e análise de dados secundários e </a:t>
            </a:r>
            <a:endParaRPr lang="pt-BR" dirty="0" smtClean="0"/>
          </a:p>
          <a:p>
            <a:pPr marL="342900" indent="-342900">
              <a:buAutoNum type="arabicParenBoth"/>
            </a:pPr>
            <a:r>
              <a:rPr lang="pt-BR" dirty="0" smtClean="0"/>
              <a:t>levantamento </a:t>
            </a:r>
            <a:r>
              <a:rPr lang="pt-BR" dirty="0"/>
              <a:t>e análise de dados primários; e cada etapa dividida em fases.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1590156"/>
              </p:ext>
            </p:extLst>
          </p:nvPr>
        </p:nvGraphicFramePr>
        <p:xfrm>
          <a:off x="1115616" y="1916832"/>
          <a:ext cx="66967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82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Metodologia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6490659"/>
              </p:ext>
            </p:extLst>
          </p:nvPr>
        </p:nvGraphicFramePr>
        <p:xfrm>
          <a:off x="971600" y="836712"/>
          <a:ext cx="7344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3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Resultados 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4302247"/>
              </p:ext>
            </p:extLst>
          </p:nvPr>
        </p:nvGraphicFramePr>
        <p:xfrm>
          <a:off x="1331640" y="420912"/>
          <a:ext cx="7272808" cy="477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 rot="16200000">
            <a:off x="6456947" y="29842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Fonte: </a:t>
            </a:r>
            <a:r>
              <a:rPr lang="pt-BR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Ministéri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o da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</a:rPr>
              <a:t>Integração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 Nacional.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</a:rPr>
              <a:t>Água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 para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.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9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Resultados 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336115"/>
              </p:ext>
            </p:extLst>
          </p:nvPr>
        </p:nvGraphicFramePr>
        <p:xfrm>
          <a:off x="179512" y="1052735"/>
          <a:ext cx="8568952" cy="396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Folha de Cálculo" r:id="rId5" imgW="5276681" imgH="2392819" progId="Excel.Sheet.8">
                  <p:embed/>
                </p:oleObj>
              </mc:Choice>
              <mc:Fallback>
                <p:oleObj name="Folha de Cálculo" r:id="rId5" imgW="5276681" imgH="2392819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52735"/>
                        <a:ext cx="8568952" cy="3962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7164288" y="2276872"/>
            <a:ext cx="1080120" cy="2880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107504" y="5048196"/>
            <a:ext cx="8856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Fonte: </a:t>
            </a:r>
            <a:r>
              <a:rPr lang="en-US" sz="11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Ministério</a:t>
            </a:r>
            <a:r>
              <a:rPr lang="en-US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Desenvolvimento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Social.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Construção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Cisternas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Tecnologias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Sociais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no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Semiárido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até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março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 de 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474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4484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Resultados 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9543956"/>
              </p:ext>
            </p:extLst>
          </p:nvPr>
        </p:nvGraphicFramePr>
        <p:xfrm>
          <a:off x="431540" y="811576"/>
          <a:ext cx="2448272" cy="11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/>
          <a:srcRect l="28681" r="30014"/>
          <a:stretch/>
        </p:blipFill>
        <p:spPr>
          <a:xfrm>
            <a:off x="2195736" y="1484784"/>
            <a:ext cx="3096344" cy="3780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580112" y="1628800"/>
            <a:ext cx="327687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Até 2014, a Funasa havia contratado 19.902 cisternas, tendo sido concluídas 18.125, resultando em um percentual de execução igual a 91%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24128" y="3861048"/>
            <a:ext cx="32768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Até o final do ano de 2015, 21.331 cisternas contratadas pela Funasa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4484"/>
            <a:ext cx="684076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Resultados – Dados cadastrais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427984" y="1086133"/>
            <a:ext cx="40126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Secretária de Desenvolvimento Agrário do Ceará </a:t>
            </a:r>
            <a:endParaRPr lang="en-U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137401"/>
              </p:ext>
            </p:extLst>
          </p:nvPr>
        </p:nvGraphicFramePr>
        <p:xfrm>
          <a:off x="673250" y="2060417"/>
          <a:ext cx="8064176" cy="316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Folha de Cálculo" r:id="rId5" imgW="5806388" imgH="2240280" progId="Excel.Sheet.12">
                  <p:embed/>
                </p:oleObj>
              </mc:Choice>
              <mc:Fallback>
                <p:oleObj name="Folha de Cálculo" r:id="rId5" imgW="5806388" imgH="224028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0" y="2060417"/>
                        <a:ext cx="8064176" cy="3168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1331640" y="908720"/>
            <a:ext cx="1152128" cy="102224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Seta para a esquerda e para a direita 10"/>
          <p:cNvSpPr/>
          <p:nvPr/>
        </p:nvSpPr>
        <p:spPr>
          <a:xfrm>
            <a:off x="2960526" y="1239823"/>
            <a:ext cx="1008112" cy="36004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228184" y="5212456"/>
            <a:ext cx="25539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Suest-CE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/Funasa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(2017)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33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772462"/>
            <a:ext cx="763284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Dificuldade na obtenção de dados recentes e por localidade</a:t>
            </a:r>
            <a:endParaRPr lang="en-US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id="{50A1BDE7-3D69-42BC-A1C4-FC7EF8D5E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61949"/>
              </p:ext>
            </p:extLst>
          </p:nvPr>
        </p:nvGraphicFramePr>
        <p:xfrm>
          <a:off x="467544" y="1370066"/>
          <a:ext cx="65527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51520" y="74484"/>
            <a:ext cx="8568952" cy="648072"/>
          </a:xfrm>
        </p:spPr>
        <p:txBody>
          <a:bodyPr>
            <a:normAutofit/>
          </a:bodyPr>
          <a:lstStyle/>
          <a:p>
            <a:pPr algn="l"/>
            <a:r>
              <a:rPr lang="pt-BR" sz="2600" dirty="0" smtClean="0"/>
              <a:t>Resultados – Dados Epidemiológicos </a:t>
            </a:r>
            <a:r>
              <a:rPr lang="pt-BR" sz="2600" dirty="0" smtClean="0"/>
              <a:t>Preliminares(Caucaia</a:t>
            </a:r>
            <a:r>
              <a:rPr lang="pt-BR" sz="2600" dirty="0" smtClean="0"/>
              <a:t>) </a:t>
            </a:r>
            <a:endParaRPr lang="pt-BR" sz="2600" dirty="0"/>
          </a:p>
        </p:txBody>
      </p:sp>
      <p:sp>
        <p:nvSpPr>
          <p:cNvPr id="4" name="Dodecágono 3"/>
          <p:cNvSpPr/>
          <p:nvPr/>
        </p:nvSpPr>
        <p:spPr>
          <a:xfrm>
            <a:off x="7215076" y="1499714"/>
            <a:ext cx="1656184" cy="1368152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Dados de </a:t>
            </a:r>
            <a:r>
              <a:rPr lang="en-US" dirty="0" err="1" smtClean="0">
                <a:solidFill>
                  <a:sysClr val="windowText" lastClr="000000"/>
                </a:solidFill>
              </a:rPr>
              <a:t>todo</a:t>
            </a:r>
            <a:r>
              <a:rPr lang="en-US" dirty="0" smtClean="0">
                <a:solidFill>
                  <a:sysClr val="windowText" lastClr="000000"/>
                </a:solidFill>
              </a:rPr>
              <a:t> o </a:t>
            </a:r>
            <a:r>
              <a:rPr lang="en-US" dirty="0" err="1" smtClean="0">
                <a:solidFill>
                  <a:sysClr val="windowText" lastClr="000000"/>
                </a:solidFill>
              </a:rPr>
              <a:t>município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Dodecágono 13"/>
          <p:cNvSpPr/>
          <p:nvPr/>
        </p:nvSpPr>
        <p:spPr>
          <a:xfrm>
            <a:off x="7198066" y="3645024"/>
            <a:ext cx="1766422" cy="1728192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20 </a:t>
            </a:r>
            <a:r>
              <a:rPr lang="en-US" dirty="0" err="1" smtClean="0">
                <a:solidFill>
                  <a:sysClr val="windowText" lastClr="000000"/>
                </a:solidFill>
              </a:rPr>
              <a:t>localidades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atendidas</a:t>
            </a:r>
            <a:r>
              <a:rPr lang="en-US" dirty="0" smtClean="0">
                <a:solidFill>
                  <a:sysClr val="windowText" lastClr="000000"/>
                </a:solidFill>
              </a:rPr>
              <a:t> (</a:t>
            </a:r>
            <a:r>
              <a:rPr lang="en-US" dirty="0" err="1" smtClean="0">
                <a:solidFill>
                  <a:sysClr val="windowText" lastClr="000000"/>
                </a:solidFill>
              </a:rPr>
              <a:t>Canindé</a:t>
            </a:r>
            <a:r>
              <a:rPr lang="en-US" dirty="0" smtClean="0">
                <a:solidFill>
                  <a:sysClr val="windowText" lastClr="000000"/>
                </a:solidFill>
              </a:rPr>
              <a:t> e </a:t>
            </a:r>
            <a:r>
              <a:rPr lang="en-US" dirty="0" err="1" smtClean="0">
                <a:solidFill>
                  <a:sysClr val="windowText" lastClr="000000"/>
                </a:solidFill>
              </a:rPr>
              <a:t>Caucaia</a:t>
            </a:r>
            <a:r>
              <a:rPr lang="en-US" dirty="0" smtClean="0">
                <a:solidFill>
                  <a:sysClr val="windowText" lastClr="000000"/>
                </a:solidFill>
              </a:rPr>
              <a:t>)!!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8" grpId="0">
        <p:bldAsOne/>
      </p:bldGraphic>
      <p:bldP spid="4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4484"/>
            <a:ext cx="8712968" cy="762228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/>
              <a:t>Resultados – Dados </a:t>
            </a:r>
            <a:r>
              <a:rPr lang="pt-BR" sz="2900" dirty="0" smtClean="0"/>
              <a:t>Epidemiológicos</a:t>
            </a:r>
            <a:r>
              <a:rPr lang="pt-BR" sz="3200" dirty="0" smtClean="0"/>
              <a:t> </a:t>
            </a:r>
            <a:r>
              <a:rPr lang="pt-BR" sz="3200" dirty="0" smtClean="0"/>
              <a:t>Preliminares(Caucaia</a:t>
            </a:r>
            <a:r>
              <a:rPr lang="pt-BR" sz="3200" dirty="0" smtClean="0"/>
              <a:t>) </a:t>
            </a:r>
            <a:endParaRPr lang="pt-BR" sz="32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03809"/>
              </p:ext>
            </p:extLst>
          </p:nvPr>
        </p:nvGraphicFramePr>
        <p:xfrm>
          <a:off x="899592" y="1196752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2833"/>
            <a:ext cx="7848872" cy="648072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/>
              <a:t>Considerações Finais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95536" y="90872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Programa Água para Todos, por meio da implantação de cisternas de captação e aproveitamento de água da chuva, no âmbito da Funasa, está beneficiando diversas famílias no Brasil, principalmente, na região Nordeste.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Nos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municípios de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Canindé e Caucaia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de 2012 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junho de 2017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foram construídas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3.022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cisternas de polietileno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699 cisternas de placa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beneficiando aproximadamente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16.800 pessoas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 água de chuva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programa de captação de água de chuva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atingiu as metas no número de unidades construídas e implantadas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porém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 oferta de água em quantidade e qualidade ainda é um desafio.</a:t>
            </a:r>
            <a:endParaRPr lang="pt-BR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O estudo da efetividade das ações da </a:t>
            </a:r>
            <a:r>
              <a:rPr lang="pt-BR" dirty="0">
                <a:latin typeface="Arial" panose="020B0604020202020204" pitchFamily="34" charset="0"/>
              </a:rPr>
              <a:t>implantação e ampliação da tecnologia de cisternas de captação da </a:t>
            </a:r>
            <a:r>
              <a:rPr lang="pt-BR" dirty="0" smtClean="0">
                <a:latin typeface="Arial" panose="020B0604020202020204" pitchFamily="34" charset="0"/>
              </a:rPr>
              <a:t>água por meio programa Água para Todos, considerando o impacto na saúde das pessoas beneficiadas, ainda está em andamento.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4469" r="16590"/>
          <a:stretch/>
        </p:blipFill>
        <p:spPr>
          <a:xfrm>
            <a:off x="3311648" y="260648"/>
            <a:ext cx="5832648" cy="50774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9512" y="1083838"/>
            <a:ext cx="3096344" cy="4247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População</a:t>
            </a:r>
            <a:r>
              <a:rPr lang="en-US" b="1" dirty="0" smtClean="0"/>
              <a:t> 2050</a:t>
            </a:r>
            <a:r>
              <a:rPr lang="en-US" dirty="0" smtClean="0"/>
              <a:t>: 9 </a:t>
            </a:r>
            <a:r>
              <a:rPr lang="en-US" dirty="0" err="1" smtClean="0"/>
              <a:t>bilhões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Insegurança</a:t>
            </a:r>
            <a:r>
              <a:rPr lang="en-US" b="1" dirty="0" smtClean="0"/>
              <a:t> </a:t>
            </a:r>
            <a:r>
              <a:rPr lang="en-US" b="1" dirty="0" err="1" smtClean="0"/>
              <a:t>hídrica</a:t>
            </a:r>
            <a:r>
              <a:rPr lang="en-US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1,2 </a:t>
            </a:r>
            <a:r>
              <a:rPr lang="en-US" dirty="0" err="1" smtClean="0"/>
              <a:t>bilhões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de </a:t>
            </a:r>
            <a:r>
              <a:rPr lang="en-US" dirty="0" err="1" smtClean="0"/>
              <a:t>escassez</a:t>
            </a:r>
            <a:r>
              <a:rPr lang="en-US" dirty="0" smtClean="0"/>
              <a:t> </a:t>
            </a:r>
            <a:r>
              <a:rPr lang="en-US" dirty="0" err="1" smtClean="0"/>
              <a:t>hídrica</a:t>
            </a:r>
            <a:r>
              <a:rPr lang="en-US" dirty="0" smtClean="0"/>
              <a:t> </a:t>
            </a:r>
            <a:r>
              <a:rPr lang="pt-BR" dirty="0"/>
              <a:t>(WWAP 2015</a:t>
            </a:r>
            <a:r>
              <a:rPr lang="pt-BR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Até 2030 </a:t>
            </a:r>
            <a:r>
              <a:rPr lang="pt-BR" dirty="0" smtClean="0">
                <a:sym typeface="Wingdings" panose="05000000000000000000" pitchFamily="2" charset="2"/>
              </a:rPr>
              <a:t> déficit de 40% no abastecimento de água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Até 2050 </a:t>
            </a:r>
            <a:r>
              <a:rPr lang="pt-BR" dirty="0" smtClean="0">
                <a:sym typeface="Wingdings" panose="05000000000000000000" pitchFamily="2" charset="2"/>
              </a:rPr>
              <a:t> déficit de 55% no abastecimento de água.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Saneamento: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1,8 </a:t>
            </a:r>
            <a:r>
              <a:rPr lang="pt-BR" dirty="0"/>
              <a:t>bilhão de pessoas não têm acesso seguro à água com condições mínimas para o consumo </a:t>
            </a:r>
            <a:r>
              <a:rPr lang="pt-BR" dirty="0" smtClean="0"/>
              <a:t>humano. (UNICEF/WHO,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2348880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Obrigado!</a:t>
            </a:r>
            <a:endParaRPr lang="en-US" sz="4400" dirty="0"/>
          </a:p>
        </p:txBody>
      </p:sp>
      <p:sp>
        <p:nvSpPr>
          <p:cNvPr id="5" name="Retângulo 4"/>
          <p:cNvSpPr/>
          <p:nvPr/>
        </p:nvSpPr>
        <p:spPr>
          <a:xfrm>
            <a:off x="5508104" y="4149080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Márcio Pessoa Botto</a:t>
            </a:r>
          </a:p>
          <a:p>
            <a:r>
              <a:rPr lang="pt-BR" dirty="0">
                <a:latin typeface="Arial" panose="020B0604020202020204" pitchFamily="34" charset="0"/>
                <a:hlinkClick r:id="rId3"/>
              </a:rPr>
              <a:t>m</a:t>
            </a:r>
            <a:r>
              <a:rPr lang="pt-BR" dirty="0" smtClean="0">
                <a:latin typeface="Arial" panose="020B0604020202020204" pitchFamily="34" charset="0"/>
                <a:hlinkClick r:id="rId3"/>
              </a:rPr>
              <a:t>arcio.botto@funasa.gov.br</a:t>
            </a:r>
            <a:endParaRPr lang="pt-BR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(85) 3312 6730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" y="880957"/>
            <a:ext cx="78488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88896" y="277488"/>
            <a:ext cx="6336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>
              <a:spcAft>
                <a:spcPts val="0"/>
              </a:spcAft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Percentual de domicílios com atendimento de água por rede geral no estado do Ceará, ano de 2001 a 2015.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4941168"/>
            <a:ext cx="7704856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Adaptado do Banco de dados SIDRA, PNAD (2015)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691680" y="415335"/>
            <a:ext cx="72728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>
              <a:spcAft>
                <a:spcPts val="0"/>
              </a:spcAft>
            </a:pPr>
            <a:r>
              <a:rPr lang="pt-BR" sz="1700" dirty="0"/>
              <a:t>Percentual de domicílios com atendimento de água por rede geral em zonas urbana e rural no estado do Ceará, ano de 2001 a 2015. 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0" y="1032600"/>
            <a:ext cx="8568952" cy="40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68770" y="5093486"/>
            <a:ext cx="7704856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Adaptado do Banco de dados SIDRA, PNAD (2015)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321297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meio da prevenção das doenças, as </a:t>
            </a:r>
            <a:r>
              <a:rPr lang="pt-BR" alt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tecnologias sociais de tratamento</a:t>
            </a:r>
            <a:r>
              <a:rPr lang="pt-BR" alt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água podem </a:t>
            </a:r>
            <a:r>
              <a:rPr lang="pt-BR" alt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contribuir para o desenvolvimento e redução da pobreza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Enquanto os sistemas coletivos de distribuição de água não conseguem ser ofertados de forma adequada, universal e igualitária, </a:t>
            </a:r>
            <a:r>
              <a:rPr lang="pt-BR" alt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uso das tecnologias sociais em conjunto com práticas saudáveis de higiene pode salvar milhões de vida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alt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Lantagne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2006).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908720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sz="2000" dirty="0" smtClean="0"/>
              <a:t>Apenas 1</a:t>
            </a:r>
            <a:r>
              <a:rPr lang="pt-BR" sz="2000" dirty="0"/>
              <a:t>% a 2% do gasto governamental são direcionados para projetos de saneamento de baixo custo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sz="2000" dirty="0" smtClean="0"/>
              <a:t>Obsessão por sistemas </a:t>
            </a:r>
            <a:r>
              <a:rPr lang="pt-BR" sz="2000" dirty="0"/>
              <a:t>de tratamento grandes e centralizados, que não podem ser mantidos por recursos </a:t>
            </a:r>
            <a:r>
              <a:rPr lang="pt-BR" sz="2000" dirty="0" smtClean="0"/>
              <a:t>locais. (</a:t>
            </a:r>
            <a:r>
              <a:rPr lang="pt-BR" alt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WSSCC, 2003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66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008" y="744948"/>
            <a:ext cx="8208912" cy="50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sz="2600" dirty="0" smtClean="0"/>
              <a:t>Tecnologia </a:t>
            </a:r>
            <a:r>
              <a:rPr lang="pt-BR" sz="2600" dirty="0"/>
              <a:t>de cisternas de captação de águas pluviais</a:t>
            </a:r>
            <a:endParaRPr lang="pt-BR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DSC00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3" y="2604275"/>
            <a:ext cx="4305453" cy="26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ASA cister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89" y="1353735"/>
            <a:ext cx="2471631" cy="6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133629" y="1528400"/>
            <a:ext cx="5887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+</a:t>
            </a:r>
            <a:endParaRPr lang="en-US" sz="25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35019" y="138220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Governo</a:t>
            </a:r>
            <a:r>
              <a:rPr lang="en-US" sz="2200" b="1" dirty="0" smtClean="0"/>
              <a:t> Federal</a:t>
            </a:r>
            <a:endParaRPr lang="en-US" sz="2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5144" y="155148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2000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endParaRPr lang="en-US" sz="2400" b="1" dirty="0"/>
          </a:p>
        </p:txBody>
      </p:sp>
      <p:pic>
        <p:nvPicPr>
          <p:cNvPr id="4100" name="Picture 4" descr="Resultado de imagem para P1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70" y="1268760"/>
            <a:ext cx="2314049" cy="1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051025" y="1493389"/>
            <a:ext cx="715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ym typeface="Wingdings" panose="05000000000000000000" pitchFamily="2" charset="2"/>
              </a:rPr>
              <a:t> </a:t>
            </a:r>
            <a:endParaRPr lang="en-US" sz="2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21963" y="2570058"/>
            <a:ext cx="276869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615.403</a:t>
            </a:r>
            <a:r>
              <a:rPr lang="en-US" sz="2400" b="1" dirty="0" smtClean="0"/>
              <a:t> </a:t>
            </a:r>
            <a:r>
              <a:rPr lang="en-US" sz="2400" dirty="0" smtClean="0"/>
              <a:t>cisternas </a:t>
            </a:r>
            <a:r>
              <a:rPr lang="en-US" sz="2400" dirty="0" err="1" smtClean="0"/>
              <a:t>rurais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construídas</a:t>
            </a:r>
            <a:endParaRPr lang="en-US" sz="2400" dirty="0"/>
          </a:p>
        </p:txBody>
      </p:sp>
      <p:sp>
        <p:nvSpPr>
          <p:cNvPr id="19" name="Retângulo 18"/>
          <p:cNvSpPr/>
          <p:nvPr/>
        </p:nvSpPr>
        <p:spPr>
          <a:xfrm>
            <a:off x="268770" y="5093486"/>
            <a:ext cx="221499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3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Acervo pessoal</a:t>
            </a:r>
            <a:endParaRPr lang="pt-BR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766209" y="3460798"/>
            <a:ext cx="2512736" cy="33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 (2018); 28/05/2018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2216" y="4100060"/>
            <a:ext cx="358370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NimbusRomNo9L"/>
                <a:ea typeface="Times New Roman" panose="02020603050405020304" pitchFamily="18" charset="0"/>
                <a:cs typeface="NimbusRomNo9L"/>
              </a:rPr>
              <a:t>“Oferta </a:t>
            </a:r>
            <a:r>
              <a:rPr lang="pt-BR" dirty="0">
                <a:solidFill>
                  <a:srgbClr val="000000"/>
                </a:solidFill>
                <a:latin typeface="NimbusRomNo9L"/>
                <a:ea typeface="Times New Roman" panose="02020603050405020304" pitchFamily="18" charset="0"/>
                <a:cs typeface="NimbusRomNo9L"/>
              </a:rPr>
              <a:t>da água em quantidade e qualidade adequadas ainda é um </a:t>
            </a:r>
            <a:r>
              <a:rPr lang="pt-BR" dirty="0" smtClean="0">
                <a:solidFill>
                  <a:srgbClr val="000000"/>
                </a:solidFill>
                <a:latin typeface="NimbusRomNo9L"/>
                <a:ea typeface="Times New Roman" panose="02020603050405020304" pitchFamily="18" charset="0"/>
                <a:cs typeface="NimbusRomNo9L"/>
              </a:rPr>
              <a:t>desafio.” </a:t>
            </a:r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7364346" y="5093486"/>
            <a:ext cx="1779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Gomes e Heller (2016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9" name="Picture 3" descr="DSC07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3" y="2420888"/>
            <a:ext cx="3936399" cy="29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008" y="744948"/>
            <a:ext cx="8208912" cy="50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sz="2600" dirty="0" smtClean="0"/>
              <a:t>Tecnologia </a:t>
            </a:r>
            <a:r>
              <a:rPr lang="pt-BR" sz="2600" dirty="0"/>
              <a:t>de cisternas de captação de águas pluviais</a:t>
            </a:r>
            <a:endParaRPr lang="pt-BR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5144" y="1551485"/>
            <a:ext cx="126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2011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403648" y="2311794"/>
            <a:ext cx="23855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dirty="0"/>
              <a:t>Decreto n</a:t>
            </a:r>
            <a:r>
              <a:rPr lang="pt-BR" dirty="0">
                <a:sym typeface="Symbol" panose="05050102010706020507" pitchFamily="18" charset="2"/>
              </a:rPr>
              <a:t></a:t>
            </a:r>
            <a:r>
              <a:rPr lang="pt-BR" dirty="0"/>
              <a:t> 7.535/2011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403648" y="1367207"/>
            <a:ext cx="71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Programa Nacional de Universalização do Acesso e Uso da Água</a:t>
            </a:r>
            <a:r>
              <a:rPr lang="pt-BR" sz="2400" b="1" dirty="0"/>
              <a:t> – Água para Todos</a:t>
            </a:r>
            <a:endParaRPr lang="en-US" sz="2400" b="1" dirty="0"/>
          </a:p>
        </p:txBody>
      </p:sp>
      <p:sp>
        <p:nvSpPr>
          <p:cNvPr id="5" name="Fluxograma: Processo alternativo 4"/>
          <p:cNvSpPr/>
          <p:nvPr/>
        </p:nvSpPr>
        <p:spPr>
          <a:xfrm>
            <a:off x="106280" y="2825284"/>
            <a:ext cx="4553245" cy="26199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Decreto </a:t>
            </a:r>
            <a:r>
              <a:rPr lang="pt-BR" b="1" dirty="0" smtClean="0"/>
              <a:t>7.217/2010</a:t>
            </a:r>
          </a:p>
          <a:p>
            <a:pPr algn="ctr"/>
            <a:endParaRPr lang="en-US" b="1" dirty="0"/>
          </a:p>
          <a:p>
            <a:pPr algn="ctr"/>
            <a:r>
              <a:rPr lang="pt-BR" dirty="0" smtClean="0"/>
              <a:t>Ar. 68. A </a:t>
            </a:r>
            <a:r>
              <a:rPr lang="pt-BR" dirty="0"/>
              <a:t>União apoiará, preferencialmente, no semiárido brasileiro, a população rural dispersa e de pequenos núcleos urbanos isolados, por meio de medidas ligadas a contenção, reservação e utilização de águas pluviais para consumo humano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9" name="Picture 3" descr="DSC07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31" y="1756368"/>
            <a:ext cx="40372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008" y="744948"/>
            <a:ext cx="8208912" cy="50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sz="2600" dirty="0" smtClean="0"/>
              <a:t>Funasa e o Programa Água para Todos  </a:t>
            </a:r>
            <a:endParaRPr lang="pt-BR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1393020"/>
            <a:ext cx="4572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Fundação Nacional de Saúde se destaca pela sua atuação no atendimento às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comunidades rurais, populações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quilombola e ribeirinhas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2276623" y="2701645"/>
            <a:ext cx="279153" cy="36731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107504" y="3157416"/>
            <a:ext cx="4572000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Convênios;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Execução direta -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via Regime Diferenciado de Contratações - RDC</a:t>
            </a:r>
            <a:endParaRPr lang="pt-BR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7504" y="4690976"/>
            <a:ext cx="457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Cisternas de placas</a:t>
            </a:r>
          </a:p>
          <a:p>
            <a:pPr>
              <a:spcAft>
                <a:spcPts val="0"/>
              </a:spcAft>
            </a:pPr>
            <a:r>
              <a:rPr lang="pt-B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Cisternas de polietileno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2276622" y="4179120"/>
            <a:ext cx="279153" cy="36731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7027328" y="3068960"/>
            <a:ext cx="1123640" cy="17117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788024" y="1568146"/>
            <a:ext cx="842821" cy="14039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6876"/>
            <a:ext cx="4553246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07504" y="1196752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Com base no conceito da análise da dimensão estrutural dos sistemas de captação de água pluvial difundidos pelo programa Água para Todos, esta pesquisa tem por objetivo </a:t>
            </a:r>
            <a:r>
              <a:rPr lang="pt-BR" sz="2800" b="1" dirty="0">
                <a:solidFill>
                  <a:srgbClr val="0070C0"/>
                </a:solidFill>
              </a:rPr>
              <a:t>identificar e avaliar a efetividade da implantação e ampliação de cisternas de placa e de polietileno a partir dos recursos destinados para o Programa Água para Todos no âmbito da Fundação Nacional de Saúde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2359</Words>
  <Application>Microsoft Office PowerPoint</Application>
  <PresentationFormat>Apresentação na tela (4:3)</PresentationFormat>
  <Paragraphs>172</Paragraphs>
  <Slides>20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NimbusRomNo9L</vt:lpstr>
      <vt:lpstr>Symbol</vt:lpstr>
      <vt:lpstr>Times New Roman</vt:lpstr>
      <vt:lpstr>Wingdings</vt:lpstr>
      <vt:lpstr>Tema do Office</vt:lpstr>
      <vt:lpstr>Folha de Cálculo</vt:lpstr>
      <vt:lpstr>PROGRAMA ÁGUA PARA TODOS NO ÂMBITO DA FUNASA: IMPLANTAÇÃO DE CISTERNAS DE CAPTAÇÃO DE ÁGUA PLUVIAL EM MUNICÍPIOS DO ESTADO DO CEARÁ.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Objetivos</vt:lpstr>
      <vt:lpstr>Metodologia</vt:lpstr>
      <vt:lpstr>Metodologia</vt:lpstr>
      <vt:lpstr>Metodologia</vt:lpstr>
      <vt:lpstr>Resultados </vt:lpstr>
      <vt:lpstr>Resultados </vt:lpstr>
      <vt:lpstr>Resultados </vt:lpstr>
      <vt:lpstr>Resultados – Dados cadastrais </vt:lpstr>
      <vt:lpstr>Resultados – Dados Epidemiológicos Preliminares(Caucaia) </vt:lpstr>
      <vt:lpstr>Resultados – Dados Epidemiológicos Preliminares(Caucaia) 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Márcio Botto</cp:lastModifiedBy>
  <cp:revision>47</cp:revision>
  <dcterms:created xsi:type="dcterms:W3CDTF">2018-05-02T19:43:05Z</dcterms:created>
  <dcterms:modified xsi:type="dcterms:W3CDTF">2018-05-30T12:49:28Z</dcterms:modified>
</cp:coreProperties>
</file>