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9" r:id="rId5"/>
    <p:sldId id="260" r:id="rId6"/>
    <p:sldId id="270" r:id="rId7"/>
    <p:sldId id="271" r:id="rId8"/>
    <p:sldId id="272" r:id="rId9"/>
    <p:sldId id="264" r:id="rId10"/>
    <p:sldId id="266" r:id="rId11"/>
    <p:sldId id="27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857E-9647-41E4-BDEC-05A2F4DE9815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77551-A265-4DE3-B989-672C691C9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77551-A265-4DE3-B989-672C691C918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71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29/05/2018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Autores: </a:t>
            </a:r>
          </a:p>
          <a:p>
            <a:pPr marL="0" indent="0">
              <a:buNone/>
            </a:pPr>
            <a:r>
              <a:rPr lang="pt-BR" sz="2000" dirty="0" err="1" smtClean="0"/>
              <a:t>Valquiria</a:t>
            </a:r>
            <a:r>
              <a:rPr lang="pt-BR" sz="2000" dirty="0" smtClean="0"/>
              <a:t> </a:t>
            </a:r>
            <a:r>
              <a:rPr lang="pt-BR" sz="2000" dirty="0"/>
              <a:t>Melo Souza </a:t>
            </a:r>
            <a:r>
              <a:rPr lang="pt-BR" sz="2000" dirty="0" smtClean="0"/>
              <a:t>Correia</a:t>
            </a:r>
          </a:p>
          <a:p>
            <a:pPr marL="0" indent="0">
              <a:buNone/>
            </a:pPr>
            <a:r>
              <a:rPr lang="pt-BR" sz="2000" dirty="0" smtClean="0"/>
              <a:t>Marcílio </a:t>
            </a:r>
            <a:r>
              <a:rPr lang="pt-BR" sz="2000" dirty="0"/>
              <a:t>Luís Viana </a:t>
            </a:r>
            <a:r>
              <a:rPr lang="pt-BR" sz="2000" dirty="0" smtClean="0"/>
              <a:t>Correia</a:t>
            </a:r>
          </a:p>
          <a:p>
            <a:pPr marL="0" indent="0">
              <a:buNone/>
            </a:pPr>
            <a:r>
              <a:rPr lang="pt-BR" sz="2000" dirty="0" smtClean="0"/>
              <a:t>Antônio </a:t>
            </a:r>
            <a:r>
              <a:rPr lang="pt-BR" sz="2000" dirty="0"/>
              <a:t>Clécio </a:t>
            </a:r>
            <a:r>
              <a:rPr lang="pt-BR" sz="2000" dirty="0" err="1"/>
              <a:t>Fontelles</a:t>
            </a:r>
            <a:r>
              <a:rPr lang="pt-BR" sz="2000" dirty="0"/>
              <a:t> Thomaz</a:t>
            </a:r>
          </a:p>
          <a:p>
            <a:pPr algn="l"/>
            <a:endParaRPr lang="pt-BR" sz="2000" b="1" dirty="0" smtClean="0"/>
          </a:p>
          <a:p>
            <a:pPr algn="l"/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OTIMIZAÇÃO DE ROTAS DE COLETA DE RESÍDUOS SÓLIDOS URBANOS UTILIZANDO PROBLEMA DO CARTEIRO CHINÊS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82">
            <a:extLst>
              <a:ext uri="{FF2B5EF4-FFF2-40B4-BE49-F238E27FC236}">
                <a16:creationId xmlns:a16="http://schemas.microsoft.com/office/drawing/2014/main" xmlns="" xmlns:lc="http://schemas.openxmlformats.org/drawingml/2006/lockedCanvas" id="{D5FEEFB4-6812-4633-852F-51E1978D3D9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179512" y="1910882"/>
            <a:ext cx="8712968" cy="35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2" tIns="41476" rIns="82952" bIns="41476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14338" indent="42863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28675" indent="85725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43013" indent="128588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58938" indent="169863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PCC, baseado no modelo de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Edmonds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(1973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rotas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otimizadas ao serem comparadas com as realizadas proporcionam uma redução na distância total percorrida pelo veículo de 10%, o que pode acarretar uma economia de R$ 34.000,00/mês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uma economia aos cofres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públicos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346">
            <a:extLst>
              <a:ext uri="{FF2B5EF4-FFF2-40B4-BE49-F238E27FC236}">
                <a16:creationId xmlns:a16="http://schemas.microsoft.com/office/drawing/2014/main" xmlns="" xmlns:lc="http://schemas.openxmlformats.org/drawingml/2006/lockedCanvas" id="{E9194DC3-B78A-4549-AFB2-881742E33A0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14338" indent="42863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28675" indent="85725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43013" indent="128588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58938" indent="169863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sz="40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42362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</a:p>
          <a:p>
            <a:pPr marL="0" indent="0" algn="ctr"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valquiria@ufersa.edu.br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Coleta dos Resíduos Sólidos Urbanos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Complexidade, importância e custo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Tarefa essencial da Administração Pública</a:t>
            </a:r>
          </a:p>
          <a:p>
            <a:pPr algn="just"/>
            <a:endParaRPr lang="pt-BR" dirty="0" smtClean="0"/>
          </a:p>
        </p:txBody>
      </p:sp>
      <p:sp>
        <p:nvSpPr>
          <p:cNvPr id="4" name="Text Box 134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sz="40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744218"/>
            <a:ext cx="8435280" cy="348498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Minimizar </a:t>
            </a:r>
            <a:r>
              <a:rPr lang="pt-BR" sz="2800" dirty="0"/>
              <a:t>as distâncias percorridas pelo caminhão de coleta e de transporte dos resíduos sólidos urbanos quanto às distâncias percorridas pelos responsáveis pela limpeza de rua, que devem percorrer todas as ruas (arcos) do bairro Centro, no município do Crato/CE.</a:t>
            </a:r>
          </a:p>
          <a:p>
            <a:endParaRPr lang="pt-BR" sz="2800" dirty="0"/>
          </a:p>
        </p:txBody>
      </p:sp>
      <p:sp>
        <p:nvSpPr>
          <p:cNvPr id="4" name="Text Box 134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sz="40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0702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744218"/>
            <a:ext cx="8435280" cy="348498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Otimização de redes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do Carteiro Chinês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Roteirização de veículos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/>
          </a:p>
        </p:txBody>
      </p:sp>
      <p:sp>
        <p:nvSpPr>
          <p:cNvPr id="4" name="Text Box 134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229600" cy="707886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Referencial Teórico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4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sz="4000" b="1" dirty="0" smtClean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Metodologia</a:t>
            </a:r>
            <a:endParaRPr lang="pt-BR" sz="4000" b="1" dirty="0">
              <a:ln w="19050">
                <a:noFill/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1282"/>
            <a:ext cx="5976664" cy="41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1979712" y="2996952"/>
            <a:ext cx="2304256" cy="6840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6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Bairro Centro da Cidade</a:t>
            </a:r>
          </a:p>
          <a:p>
            <a:pPr algn="just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Rotas dos caminhões de coleta convencional</a:t>
            </a:r>
          </a:p>
          <a:p>
            <a:pPr algn="just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horários alternados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caminhões compactadores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12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toneladas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 em 2016 = R$ 340.000,00 mês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4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sz="4000" b="1" dirty="0" smtClean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Metodologia</a:t>
            </a:r>
            <a:endParaRPr lang="pt-BR" sz="4000" b="1" dirty="0">
              <a:ln w="19050">
                <a:noFill/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9" y="1450343"/>
            <a:ext cx="2745997" cy="41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46"/>
          <p:cNvSpPr txBox="1">
            <a:spLocks noChangeArrowheads="1"/>
          </p:cNvSpPr>
          <p:nvPr/>
        </p:nvSpPr>
        <p:spPr bwMode="auto">
          <a:xfrm>
            <a:off x="609600" y="188640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4000" b="1" smtClean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Metodologia</a:t>
            </a:r>
            <a:endParaRPr lang="pt-BR" sz="4000" b="1" dirty="0">
              <a:ln w="19050">
                <a:noFill/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71118" y="5117122"/>
            <a:ext cx="590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2: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Ruas do bairro Centro a serem percorridas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0" y="1441630"/>
            <a:ext cx="2880320" cy="19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15" y="3244412"/>
            <a:ext cx="2502914" cy="187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ext Box 1346"/>
          <p:cNvSpPr txBox="1">
            <a:spLocks noChangeArrowheads="1"/>
          </p:cNvSpPr>
          <p:nvPr/>
        </p:nvSpPr>
        <p:spPr bwMode="auto">
          <a:xfrm>
            <a:off x="609600" y="188640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4000" b="1" smtClean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Metodologia</a:t>
            </a:r>
            <a:endParaRPr lang="pt-BR" sz="4000" b="1" dirty="0">
              <a:ln w="19050">
                <a:noFill/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1" y="1268759"/>
            <a:ext cx="8212149" cy="394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763688" y="52199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Ruas do bairro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do Crato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dispostas em mapa</a:t>
            </a:r>
          </a:p>
        </p:txBody>
      </p:sp>
    </p:spTree>
    <p:extLst>
      <p:ext uri="{BB962C8B-B14F-4D97-AF65-F5344CB8AC3E}">
        <p14:creationId xmlns:p14="http://schemas.microsoft.com/office/powerpoint/2010/main" val="35429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3888432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grafo que constitui a rota pesquisada é composto por 140 nós e 270 arestas, que são percorridas pelo caminhão de coleta de resíduos sólidos urbanos, perfazendo uma distância de 19.241m.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Text Box 134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pt-BR" sz="40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itchFamily="18" charset="0"/>
              </a:rPr>
              <a:t>Resultados</a:t>
            </a:r>
          </a:p>
        </p:txBody>
      </p:sp>
      <p:pic>
        <p:nvPicPr>
          <p:cNvPr id="4098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706094" cy="42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7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251</Words>
  <Application>Microsoft Office PowerPoint</Application>
  <PresentationFormat>Apresentação na tela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OTIMIZAÇÃO DE ROTAS DE COLETA DE RESÍDUOS SÓLIDOS URBANOS UTILIZANDO PROBLEMA DO CARTEIRO CHINÊS</vt:lpstr>
      <vt:lpstr>Introdução</vt:lpstr>
      <vt:lpstr>Objetivo</vt:lpstr>
      <vt:lpstr>Referencial Teórico</vt:lpstr>
      <vt:lpstr>Metodologia</vt:lpstr>
      <vt:lpstr>Metodologia</vt:lpstr>
      <vt:lpstr>Apresentação do PowerPoint</vt:lpstr>
      <vt:lpstr>Apresentação do PowerPoint</vt:lpstr>
      <vt:lpstr>Resultados</vt:lpstr>
      <vt:lpstr>Conclusões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valquiria melo</cp:lastModifiedBy>
  <cp:revision>36</cp:revision>
  <dcterms:created xsi:type="dcterms:W3CDTF">2018-05-02T19:43:05Z</dcterms:created>
  <dcterms:modified xsi:type="dcterms:W3CDTF">2018-05-29T22:45:51Z</dcterms:modified>
</cp:coreProperties>
</file>