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7" r:id="rId2"/>
    <p:sldId id="386" r:id="rId3"/>
    <p:sldId id="423" r:id="rId4"/>
    <p:sldId id="401" r:id="rId5"/>
    <p:sldId id="416" r:id="rId6"/>
    <p:sldId id="387" r:id="rId7"/>
    <p:sldId id="388" r:id="rId8"/>
    <p:sldId id="350" r:id="rId9"/>
    <p:sldId id="351" r:id="rId10"/>
    <p:sldId id="409" r:id="rId11"/>
    <p:sldId id="262" r:id="rId12"/>
    <p:sldId id="337" r:id="rId13"/>
    <p:sldId id="263" r:id="rId14"/>
    <p:sldId id="264" r:id="rId15"/>
    <p:sldId id="265" r:id="rId16"/>
    <p:sldId id="266" r:id="rId17"/>
    <p:sldId id="395" r:id="rId18"/>
    <p:sldId id="258" r:id="rId19"/>
    <p:sldId id="396" r:id="rId20"/>
    <p:sldId id="397" r:id="rId21"/>
    <p:sldId id="398" r:id="rId22"/>
    <p:sldId id="399" r:id="rId23"/>
    <p:sldId id="400" r:id="rId24"/>
    <p:sldId id="385" r:id="rId25"/>
    <p:sldId id="394" r:id="rId26"/>
    <p:sldId id="368" r:id="rId27"/>
    <p:sldId id="421" r:id="rId28"/>
    <p:sldId id="425" r:id="rId29"/>
    <p:sldId id="424" r:id="rId30"/>
    <p:sldId id="369" r:id="rId31"/>
  </p:sldIdLst>
  <p:sldSz cx="9144000" cy="6858000" type="screen4x3"/>
  <p:notesSz cx="6858000" cy="9144000"/>
  <p:defaultTextStyle>
    <a:defPPr>
      <a:defRPr lang="pt-B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2" autoAdjust="0"/>
    <p:restoredTop sz="94660"/>
  </p:normalViewPr>
  <p:slideViewPr>
    <p:cSldViewPr snapToObjects="1">
      <p:cViewPr varScale="1">
        <p:scale>
          <a:sx n="73" d="100"/>
          <a:sy n="73" d="100"/>
        </p:scale>
        <p:origin x="128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AEEC2F-CB7E-4D9F-994B-E00A4FB0B938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2EB8EEC-CC62-4B90-B9F3-5495411E93BB}">
      <dgm:prSet phldrT="[Texto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2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PARAGOMINAS Aldeia Ikatu</a:t>
          </a:r>
          <a:endParaRPr lang="pt-BR" sz="1200" b="1" dirty="0">
            <a:solidFill>
              <a:schemeClr val="tx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12B8D520-7FCD-4781-B939-017BA07D7626}" type="parTrans" cxnId="{76C0F639-DAFB-4FEF-BB84-737665B086B4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C1E22CB3-9AAA-417F-9CF0-3DBFAC6981E3}" type="sibTrans" cxnId="{76C0F639-DAFB-4FEF-BB84-737665B086B4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4ED9DA6B-7DD8-4B90-83E9-D412F0880553}">
      <dgm:prSet phldrT="[Texto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sz="1200" b="1" dirty="0" smtClean="0">
              <a:latin typeface="Arial" pitchFamily="34" charset="0"/>
              <a:cs typeface="Arial" pitchFamily="34" charset="0"/>
            </a:rPr>
            <a:t>MUANÁ </a:t>
          </a:r>
          <a:r>
            <a:rPr lang="pt-BR" sz="1000" b="1" dirty="0" smtClean="0">
              <a:latin typeface="Arial" pitchFamily="34" charset="0"/>
              <a:cs typeface="Arial" pitchFamily="34" charset="0"/>
            </a:rPr>
            <a:t>Comunidade Santa Rita,  Recreio e Machado</a:t>
          </a:r>
          <a:endParaRPr lang="pt-BR" sz="1000" b="1" dirty="0">
            <a:latin typeface="Arial" pitchFamily="34" charset="0"/>
            <a:cs typeface="Arial" pitchFamily="34" charset="0"/>
          </a:endParaRPr>
        </a:p>
      </dgm:t>
    </dgm:pt>
    <dgm:pt modelId="{748794BA-CEB3-4E0F-9FA2-C69FB1D36B16}" type="parTrans" cxnId="{096C5F78-7E06-4A0E-9FCD-A5362443148D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43BB7C7B-FAA7-4DAE-B1F7-581681B46107}" type="sibTrans" cxnId="{096C5F78-7E06-4A0E-9FCD-A5362443148D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A5DDED63-87F1-46C7-B062-F753E58A6ADC}">
      <dgm:prSet phldrT="[Texto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chemeClr val="bg2">
            <a:lumMod val="90000"/>
          </a:schemeClr>
        </a:solidFill>
        <a:ln w="12700"/>
      </dgm:spPr>
      <dgm:t>
        <a:bodyPr/>
        <a:lstStyle/>
        <a:p>
          <a:r>
            <a:rPr lang="pt-BR" sz="12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BREVES</a:t>
          </a:r>
        </a:p>
        <a:p>
          <a:r>
            <a:rPr lang="pt-BR" sz="12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  Campus da UFPA</a:t>
          </a:r>
          <a:endParaRPr lang="pt-BR" sz="1200" b="1" dirty="0">
            <a:solidFill>
              <a:schemeClr val="tx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437CC169-3AFA-47C6-930C-50A6DE5721FF}" type="parTrans" cxnId="{06B4D744-68E3-4D46-A3D0-21BDF2BD3759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327C74E0-C0F8-4857-A3D1-33C9EC582B46}" type="sibTrans" cxnId="{06B4D744-68E3-4D46-A3D0-21BDF2BD3759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68287DBB-5E0A-4FAE-82EB-8A6ECBFAA8E8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sz="1200" b="1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SANTA LUZIA DO PARÁ Frasqueira, Sede e Itaputire </a:t>
          </a:r>
          <a:endParaRPr lang="pt-BR" sz="1200" b="1" dirty="0">
            <a:solidFill>
              <a:schemeClr val="tx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DBF4284C-AAB6-4DDD-8731-E7B2915EC1F7}" type="parTrans" cxnId="{3551800B-1B5B-4303-8A1D-369C5069D9F0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A5397371-E11F-4133-AD91-43D9FFEE735E}" type="sibTrans" cxnId="{3551800B-1B5B-4303-8A1D-369C5069D9F0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03533E6F-9B02-4BF1-9768-4373366767A9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200" b="1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ALENQUER Comunidade Santo Antônio</a:t>
          </a:r>
          <a:endParaRPr lang="pt-BR" sz="1200" b="1" dirty="0">
            <a:solidFill>
              <a:schemeClr val="tx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A601B6C3-8AC1-4AAA-B85F-04925EC905FA}" type="parTrans" cxnId="{0B28C119-1EFD-4499-82C8-E64CB7F85A5F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501441B0-3267-4CD9-BA80-05C5A0ADBDE1}" type="sibTrans" cxnId="{0B28C119-1EFD-4499-82C8-E64CB7F85A5F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300D9715-42EB-4515-AEE7-7CA58855C531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pt-BR" sz="1200" b="1" smtClean="0">
              <a:solidFill>
                <a:srgbClr val="1C230F"/>
              </a:solidFill>
              <a:latin typeface="Arial" pitchFamily="34" charset="0"/>
              <a:cs typeface="Arial" pitchFamily="34" charset="0"/>
            </a:rPr>
            <a:t>TERRA ALTA </a:t>
          </a:r>
          <a:r>
            <a:rPr lang="pt-BR" sz="1400" b="1" smtClean="0">
              <a:solidFill>
                <a:srgbClr val="1C230F"/>
              </a:solidFill>
              <a:latin typeface="Arial" pitchFamily="34" charset="0"/>
              <a:cs typeface="Arial" pitchFamily="34" charset="0"/>
            </a:rPr>
            <a:t>               </a:t>
          </a:r>
          <a:r>
            <a:rPr lang="pt-BR" sz="1000" b="1" smtClean="0">
              <a:solidFill>
                <a:srgbClr val="1C230F"/>
              </a:solidFill>
              <a:latin typeface="Arial" pitchFamily="34" charset="0"/>
              <a:cs typeface="Arial" pitchFamily="34" charset="0"/>
            </a:rPr>
            <a:t>Sede</a:t>
          </a:r>
          <a:endParaRPr lang="pt-BR" sz="1000" b="1" dirty="0">
            <a:solidFill>
              <a:srgbClr val="1C230F"/>
            </a:solidFill>
            <a:latin typeface="Arial" pitchFamily="34" charset="0"/>
            <a:cs typeface="Arial" pitchFamily="34" charset="0"/>
          </a:endParaRPr>
        </a:p>
      </dgm:t>
    </dgm:pt>
    <dgm:pt modelId="{87B2D4F6-D7A9-4939-ABA0-BB04D168B985}" type="parTrans" cxnId="{E78F0225-D6CA-400C-91A4-92C7F5EEB98B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C6C342CF-6E2D-4161-B5B7-FF7EA31E8BE8}" type="sibTrans" cxnId="{E78F0225-D6CA-400C-91A4-92C7F5EEB98B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6BD64C42-B18E-4ADB-B593-5A9C338540A2}">
      <dgm:prSet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2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ACARÁ  Comunidade N.S Nazaré, Maracujá e São Pedro</a:t>
          </a:r>
          <a:endParaRPr lang="pt-BR" sz="1200" b="1" dirty="0">
            <a:solidFill>
              <a:schemeClr val="tx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B5345151-42A2-49A6-A5B5-5431D60E711A}" type="parTrans" cxnId="{AA836423-4D31-4187-9279-792B2A5816D1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B89B6A97-B3CA-4972-8703-24FA8098FBA9}" type="sibTrans" cxnId="{AA836423-4D31-4187-9279-792B2A5816D1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25B6CFBD-A18D-4DE1-B099-28B015C2CC46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sz="1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ABAETETUBA</a:t>
          </a:r>
        </a:p>
        <a:p>
          <a:r>
            <a:rPr lang="pt-BR" sz="1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16 Comunidades</a:t>
          </a:r>
          <a:endParaRPr lang="pt-BR" sz="12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0662BE1-4AA5-407C-854D-991020D16057}" type="parTrans" cxnId="{3B05D69D-61C1-4C30-87DE-A24D804C8FEF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2006C0BE-8CBC-4027-B204-EB973F9180D0}" type="sibTrans" cxnId="{3B05D69D-61C1-4C30-87DE-A24D804C8FEF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F55E6717-CA77-4019-B2E2-330659B0E30D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sz="1200" b="1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BRAGANÇA   Comunidade Ajuruteua</a:t>
          </a:r>
          <a:endParaRPr lang="pt-BR" sz="1200" b="1" dirty="0">
            <a:solidFill>
              <a:schemeClr val="tx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47D5A1EE-FD57-4D95-B0AE-ACD51568A08E}" type="parTrans" cxnId="{CC3F7E57-F5D3-495F-B155-E76691756E29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27795202-4F03-4F06-BBCB-C271ACADA3FC}" type="sibTrans" cxnId="{CC3F7E57-F5D3-495F-B155-E76691756E29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4C4B6CAA-D3C3-45D8-8F22-87B9DE08E320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pt-BR" sz="12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PACAJÁ Comunidade Arataú</a:t>
          </a:r>
          <a:endParaRPr lang="pt-BR" sz="1200" b="1" dirty="0">
            <a:solidFill>
              <a:schemeClr val="tx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49784493-491F-46E6-931C-CD6E63EAED05}" type="parTrans" cxnId="{82241E44-9670-43FB-9CCE-2D931FF71A61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979BB954-38CF-48FA-A5D0-A3BBF5717065}" type="sibTrans" cxnId="{82241E44-9670-43FB-9CCE-2D931FF71A61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74E3A4F2-7282-4BE9-A27B-0FCFD113BC0D}">
      <dgm:prSet custT="1"/>
      <dgm:spPr>
        <a:solidFill>
          <a:schemeClr val="tx2">
            <a:lumMod val="20000"/>
            <a:lumOff val="80000"/>
          </a:schemeClr>
        </a:solidFill>
        <a:ln w="6350"/>
      </dgm:spPr>
      <dgm:t>
        <a:bodyPr/>
        <a:lstStyle/>
        <a:p>
          <a:r>
            <a:rPr lang="pt-BR" sz="1200" b="1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ALMEIRIM  Comunidade Menino Jesus</a:t>
          </a:r>
          <a:endParaRPr lang="pt-BR" sz="1200" b="1" dirty="0">
            <a:solidFill>
              <a:schemeClr val="tx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26A0DE24-80BF-4CA8-B4B6-C58A6F2F1300}" type="parTrans" cxnId="{B7AAC398-A6EF-414C-A71B-1E46C35D5E21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2D3F4DBC-AD6D-4BBE-89F1-32E26BA3AE0C}" type="sibTrans" cxnId="{B7AAC398-A6EF-414C-A71B-1E46C35D5E21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60EDD0A6-4C69-4F2B-A3C1-E6D6556D8220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sz="1200" b="1" smtClean="0">
              <a:solidFill>
                <a:srgbClr val="1C230F"/>
              </a:solidFill>
              <a:latin typeface="Arial" pitchFamily="34" charset="0"/>
              <a:cs typeface="Arial" pitchFamily="34" charset="0"/>
            </a:rPr>
            <a:t>MELGAÇO Comunidade João Paulo Segundo</a:t>
          </a:r>
          <a:endParaRPr lang="pt-BR" sz="1200" b="1" dirty="0">
            <a:solidFill>
              <a:srgbClr val="1C230F"/>
            </a:solidFill>
            <a:latin typeface="Arial" pitchFamily="34" charset="0"/>
            <a:cs typeface="Arial" pitchFamily="34" charset="0"/>
          </a:endParaRPr>
        </a:p>
      </dgm:t>
    </dgm:pt>
    <dgm:pt modelId="{9DBE7691-5EB8-4952-A497-CB78A4CF0578}" type="parTrans" cxnId="{2BD5D049-C636-41A3-BFA8-DAFEAE87D16B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60CD5953-5F86-43C3-990F-19751E09B707}" type="sibTrans" cxnId="{2BD5D049-C636-41A3-BFA8-DAFEAE87D16B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6C65B14A-FB11-48CE-87C5-0BE3B9509378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sz="12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BARCARENA</a:t>
          </a:r>
          <a:r>
            <a:rPr lang="pt-BR" sz="14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 </a:t>
          </a:r>
          <a:r>
            <a:rPr lang="pt-BR" sz="10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Comunidade Usina Vitória </a:t>
          </a:r>
          <a:endParaRPr lang="pt-BR" sz="1000" b="1" dirty="0">
            <a:solidFill>
              <a:schemeClr val="tx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88E5BBB2-C780-4282-8D9B-36369790086B}" type="parTrans" cxnId="{60589628-69E6-478D-8DFF-349ADAF8B916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52ECC892-4A25-4C3E-A644-98C2279C4ECE}" type="sibTrans" cxnId="{60589628-69E6-478D-8DFF-349ADAF8B916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3DF7EDA0-000A-4F1C-BB1F-B26DC2B656EC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sz="1200" b="1" dirty="0" smtClean="0">
              <a:latin typeface="Arial" pitchFamily="34" charset="0"/>
              <a:cs typeface="Arial" pitchFamily="34" charset="0"/>
            </a:rPr>
            <a:t>SANTA CRUZ DO ARARI</a:t>
          </a:r>
        </a:p>
        <a:p>
          <a:r>
            <a:rPr lang="pt-BR" sz="1200" b="1" dirty="0" smtClean="0">
              <a:latin typeface="Arial" pitchFamily="34" charset="0"/>
              <a:cs typeface="Arial" pitchFamily="34" charset="0"/>
            </a:rPr>
            <a:t>Comunidade São Marcos e Mocoões</a:t>
          </a:r>
          <a:endParaRPr lang="pt-BR" sz="1200" b="1" dirty="0">
            <a:latin typeface="Arial" pitchFamily="34" charset="0"/>
            <a:cs typeface="Arial" pitchFamily="34" charset="0"/>
          </a:endParaRPr>
        </a:p>
      </dgm:t>
    </dgm:pt>
    <dgm:pt modelId="{B23EFB8E-3383-4F27-91F4-5FF44788D62C}" type="parTrans" cxnId="{D204D196-DA04-4269-87B4-2FA3DA717614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0041F59C-BAAC-463C-8810-2CC0EEB12682}" type="sibTrans" cxnId="{D204D196-DA04-4269-87B4-2FA3DA717614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80F67325-5C6D-4B92-A966-999CC23C587E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pt-BR" sz="1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Amapá, Amazonas, Ceará, Mato Grosso, Piauí, Roraima, Santa Catarina, Tocantins.</a:t>
          </a:r>
          <a:endParaRPr lang="pt-BR" sz="12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8551016-B0CA-449B-8ADC-214D948B1BCA}" type="parTrans" cxnId="{AE1BDB6B-88B0-421E-B781-C6AE074A17AE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F266C044-E271-4F9E-92EB-D3E710E117C8}" type="sibTrans" cxnId="{AE1BDB6B-88B0-421E-B781-C6AE074A17AE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9CF75F08-0442-4383-9733-52875094F33C}">
      <dgm:prSet phldrT="[Texto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pt-BR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18 Municípios/PA com Salta-z implantadas em 42 comunidades</a:t>
          </a:r>
        </a:p>
        <a:p>
          <a:r>
            <a:rPr lang="pt-BR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08 Estados com 21 unidades implantadas</a:t>
          </a:r>
          <a:endParaRPr lang="pt-BR" sz="2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1CE6136-5EC4-4AA0-8CFB-439F4CDDA871}" type="sibTrans" cxnId="{E27CF691-BB5C-4CF7-AAFD-D45C6CBDEDB9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32578C3C-4BE1-4924-8183-BC13DFA07F1A}" type="parTrans" cxnId="{E27CF691-BB5C-4CF7-AAFD-D45C6CBDEDB9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A4E55187-0548-4FD6-AF1C-99154D1CC64C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pt-BR" sz="1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Goianésia</a:t>
          </a:r>
        </a:p>
        <a:p>
          <a:r>
            <a:rPr lang="pt-BR" sz="1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03 Comunidades</a:t>
          </a:r>
          <a:endParaRPr lang="pt-BR" sz="12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EC75CBBA-E4D0-4BD2-B1C6-551DDC06877F}" type="parTrans" cxnId="{4BDBD246-2200-44DC-B631-15464702C8B4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3FEF009C-C12A-45CF-8875-F35E18E95D4C}" type="sibTrans" cxnId="{4BDBD246-2200-44DC-B631-15464702C8B4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5FDD6B4C-1F9D-4E1E-ADF3-704FB848423F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pt-BR" sz="1200" b="1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SOURE</a:t>
          </a:r>
        </a:p>
        <a:p>
          <a:r>
            <a:rPr lang="pt-BR" sz="1200" b="1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Comunidade Céu</a:t>
          </a:r>
          <a:endParaRPr lang="pt-BR" sz="1200" b="1" dirty="0">
            <a:solidFill>
              <a:schemeClr val="tx2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9BC98FBA-D48D-4132-AAB5-0FE284B94736}" type="parTrans" cxnId="{ED1103BA-D672-4556-97E9-62E7122AE1A0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BA2FA9A0-49CD-4E44-92F9-4DFA330637B9}" type="sibTrans" cxnId="{ED1103BA-D672-4556-97E9-62E7122AE1A0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6F07874B-2F88-47BF-A04E-CF3FD4338BEF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pt-BR" sz="1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Belém</a:t>
          </a:r>
        </a:p>
        <a:p>
          <a:r>
            <a:rPr lang="pt-BR" sz="1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Ilha Nova </a:t>
          </a:r>
          <a:endParaRPr lang="pt-BR" sz="12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F40F5A7-62C3-4EC9-9D36-AD41B84B854E}" type="sibTrans" cxnId="{A11AA3E4-937F-40AF-965D-4A0DDCE19A2D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6CB888FF-A420-4B76-9DD2-ACC8CF762988}" type="parTrans" cxnId="{A11AA3E4-937F-40AF-965D-4A0DDCE19A2D}">
      <dgm:prSet/>
      <dgm:spPr/>
      <dgm:t>
        <a:bodyPr/>
        <a:lstStyle/>
        <a:p>
          <a:endParaRPr lang="pt-BR">
            <a:latin typeface="Arial" pitchFamily="34" charset="0"/>
            <a:cs typeface="Arial" pitchFamily="34" charset="0"/>
          </a:endParaRPr>
        </a:p>
      </dgm:t>
    </dgm:pt>
    <dgm:pt modelId="{1EA11A21-7F76-4354-9CC0-23C582F6F622}">
      <dgm:prSet custScaleX="271093" custScaleY="135055" custRadScaleRad="105405" custRadScaleInc="-199642"/>
      <dgm:spPr/>
      <dgm:t>
        <a:bodyPr/>
        <a:lstStyle/>
        <a:p>
          <a:endParaRPr lang="pt-BR"/>
        </a:p>
      </dgm:t>
    </dgm:pt>
    <dgm:pt modelId="{9AF1F808-B9CE-47AF-9A68-F55ABD53B072}" type="parTrans" cxnId="{97157202-4921-4570-B0BD-FCFA509A23E7}">
      <dgm:prSet/>
      <dgm:spPr/>
      <dgm:t>
        <a:bodyPr/>
        <a:lstStyle/>
        <a:p>
          <a:endParaRPr lang="pt-BR"/>
        </a:p>
      </dgm:t>
    </dgm:pt>
    <dgm:pt modelId="{A5AB439F-0473-4661-A081-63FCD3EDD1D2}" type="sibTrans" cxnId="{97157202-4921-4570-B0BD-FCFA509A23E7}">
      <dgm:prSet/>
      <dgm:spPr/>
      <dgm:t>
        <a:bodyPr/>
        <a:lstStyle/>
        <a:p>
          <a:endParaRPr lang="pt-BR"/>
        </a:p>
      </dgm:t>
    </dgm:pt>
    <dgm:pt modelId="{CBD9CC76-A0B8-4898-9F23-55F6114B5AE2}" type="pres">
      <dgm:prSet presAssocID="{D1AEEC2F-CB7E-4D9F-994B-E00A4FB0B93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BF629C82-E94D-4A07-9F09-C524C9DD8AC1}" type="pres">
      <dgm:prSet presAssocID="{9CF75F08-0442-4383-9733-52875094F33C}" presName="centerShape" presStyleLbl="node0" presStyleIdx="0" presStyleCnt="1" custScaleX="416034" custScaleY="325022" custLinFactNeighborX="-1500" custLinFactNeighborY="-5648"/>
      <dgm:spPr/>
      <dgm:t>
        <a:bodyPr/>
        <a:lstStyle/>
        <a:p>
          <a:endParaRPr lang="pt-BR"/>
        </a:p>
      </dgm:t>
    </dgm:pt>
    <dgm:pt modelId="{4D730649-260F-47E4-9DEB-5D3327DB9339}" type="pres">
      <dgm:prSet presAssocID="{12B8D520-7FCD-4781-B939-017BA07D7626}" presName="Name9" presStyleLbl="parChTrans1D2" presStyleIdx="0" presStyleCnt="18"/>
      <dgm:spPr/>
      <dgm:t>
        <a:bodyPr/>
        <a:lstStyle/>
        <a:p>
          <a:endParaRPr lang="pt-BR"/>
        </a:p>
      </dgm:t>
    </dgm:pt>
    <dgm:pt modelId="{211E994C-DE5B-47AC-B9FD-F60791AFA145}" type="pres">
      <dgm:prSet presAssocID="{12B8D520-7FCD-4781-B939-017BA07D7626}" presName="connTx" presStyleLbl="parChTrans1D2" presStyleIdx="0" presStyleCnt="18"/>
      <dgm:spPr/>
      <dgm:t>
        <a:bodyPr/>
        <a:lstStyle/>
        <a:p>
          <a:endParaRPr lang="pt-BR"/>
        </a:p>
      </dgm:t>
    </dgm:pt>
    <dgm:pt modelId="{5793F526-FDAC-48A3-A325-F7A83CACB943}" type="pres">
      <dgm:prSet presAssocID="{52EB8EEC-CC62-4B90-B9F3-5495411E93BB}" presName="node" presStyleLbl="node1" presStyleIdx="0" presStyleCnt="18" custFlipVert="0" custScaleX="229295" custScaleY="89884" custRadScaleRad="112065" custRadScaleInc="98720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0FC6137-A46E-46A9-AB14-0C8D05AF734D}" type="pres">
      <dgm:prSet presAssocID="{DBF4284C-AAB6-4DDD-8731-E7B2915EC1F7}" presName="Name9" presStyleLbl="parChTrans1D2" presStyleIdx="1" presStyleCnt="18"/>
      <dgm:spPr/>
      <dgm:t>
        <a:bodyPr/>
        <a:lstStyle/>
        <a:p>
          <a:endParaRPr lang="pt-BR"/>
        </a:p>
      </dgm:t>
    </dgm:pt>
    <dgm:pt modelId="{14EFCC08-49FF-425C-B20C-2F1C3F79373A}" type="pres">
      <dgm:prSet presAssocID="{DBF4284C-AAB6-4DDD-8731-E7B2915EC1F7}" presName="connTx" presStyleLbl="parChTrans1D2" presStyleIdx="1" presStyleCnt="18"/>
      <dgm:spPr/>
      <dgm:t>
        <a:bodyPr/>
        <a:lstStyle/>
        <a:p>
          <a:endParaRPr lang="pt-BR"/>
        </a:p>
      </dgm:t>
    </dgm:pt>
    <dgm:pt modelId="{E70EA324-B052-4EB5-AC5A-2F7A9746241F}" type="pres">
      <dgm:prSet presAssocID="{68287DBB-5E0A-4FAE-82EB-8A6ECBFAA8E8}" presName="node" presStyleLbl="node1" presStyleIdx="1" presStyleCnt="18" custScaleX="251835" custScaleY="98814" custRadScaleRad="112685" custRadScaleInc="4818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83A957D-DC2A-42FF-A3DD-83C5B2337B70}" type="pres">
      <dgm:prSet presAssocID="{748794BA-CEB3-4E0F-9FA2-C69FB1D36B16}" presName="Name9" presStyleLbl="parChTrans1D2" presStyleIdx="2" presStyleCnt="18"/>
      <dgm:spPr/>
      <dgm:t>
        <a:bodyPr/>
        <a:lstStyle/>
        <a:p>
          <a:endParaRPr lang="pt-BR"/>
        </a:p>
      </dgm:t>
    </dgm:pt>
    <dgm:pt modelId="{C38FA579-E869-44E6-A34F-B82994F56123}" type="pres">
      <dgm:prSet presAssocID="{748794BA-CEB3-4E0F-9FA2-C69FB1D36B16}" presName="connTx" presStyleLbl="parChTrans1D2" presStyleIdx="2" presStyleCnt="18"/>
      <dgm:spPr/>
      <dgm:t>
        <a:bodyPr/>
        <a:lstStyle/>
        <a:p>
          <a:endParaRPr lang="pt-BR"/>
        </a:p>
      </dgm:t>
    </dgm:pt>
    <dgm:pt modelId="{B5F2A2DB-E2CD-480A-94C8-622986C87ED6}" type="pres">
      <dgm:prSet presAssocID="{4ED9DA6B-7DD8-4B90-83E9-D412F0880553}" presName="node" presStyleLbl="node1" presStyleIdx="2" presStyleCnt="18" custScaleX="146214" custScaleY="165396" custRadScaleRad="140612" custRadScaleInc="16730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3CB1701-8995-499A-926C-010C25ED6EA7}" type="pres">
      <dgm:prSet presAssocID="{9BC98FBA-D48D-4132-AAB5-0FE284B94736}" presName="Name9" presStyleLbl="parChTrans1D2" presStyleIdx="3" presStyleCnt="18"/>
      <dgm:spPr/>
      <dgm:t>
        <a:bodyPr/>
        <a:lstStyle/>
        <a:p>
          <a:endParaRPr lang="pt-BR"/>
        </a:p>
      </dgm:t>
    </dgm:pt>
    <dgm:pt modelId="{DFAF19DA-BE37-4E45-AE6A-770E6242C867}" type="pres">
      <dgm:prSet presAssocID="{9BC98FBA-D48D-4132-AAB5-0FE284B94736}" presName="connTx" presStyleLbl="parChTrans1D2" presStyleIdx="3" presStyleCnt="18"/>
      <dgm:spPr/>
      <dgm:t>
        <a:bodyPr/>
        <a:lstStyle/>
        <a:p>
          <a:endParaRPr lang="pt-BR"/>
        </a:p>
      </dgm:t>
    </dgm:pt>
    <dgm:pt modelId="{33178690-75B3-4DA9-B72E-1A0FC77C8BB2}" type="pres">
      <dgm:prSet presAssocID="{5FDD6B4C-1F9D-4E1E-ADF3-704FB848423F}" presName="node" presStyleLbl="node1" presStyleIdx="3" presStyleCnt="18" custScaleX="205576" custRadScaleRad="95602" custRadScaleInc="10157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5FFDEA3-4609-47E2-9623-5CD3FC01FD73}" type="pres">
      <dgm:prSet presAssocID="{437CC169-3AFA-47C6-930C-50A6DE5721FF}" presName="Name9" presStyleLbl="parChTrans1D2" presStyleIdx="4" presStyleCnt="18"/>
      <dgm:spPr/>
      <dgm:t>
        <a:bodyPr/>
        <a:lstStyle/>
        <a:p>
          <a:endParaRPr lang="pt-BR"/>
        </a:p>
      </dgm:t>
    </dgm:pt>
    <dgm:pt modelId="{53635C80-770C-4C4D-8A82-1C763EBD90AB}" type="pres">
      <dgm:prSet presAssocID="{437CC169-3AFA-47C6-930C-50A6DE5721FF}" presName="connTx" presStyleLbl="parChTrans1D2" presStyleIdx="4" presStyleCnt="18"/>
      <dgm:spPr/>
      <dgm:t>
        <a:bodyPr/>
        <a:lstStyle/>
        <a:p>
          <a:endParaRPr lang="pt-BR"/>
        </a:p>
      </dgm:t>
    </dgm:pt>
    <dgm:pt modelId="{7E66628F-32A0-4F3B-96FC-E0B92E906784}" type="pres">
      <dgm:prSet presAssocID="{A5DDED63-87F1-46C7-B062-F753E58A6ADC}" presName="node" presStyleLbl="node1" presStyleIdx="4" presStyleCnt="18" custScaleX="156509" custScaleY="81490" custRadScaleRad="118792" custRadScaleInc="534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679E56A-B308-485F-85AF-D06F3B55F26C}" type="pres">
      <dgm:prSet presAssocID="{A601B6C3-8AC1-4AAA-B85F-04925EC905FA}" presName="Name9" presStyleLbl="parChTrans1D2" presStyleIdx="5" presStyleCnt="18"/>
      <dgm:spPr/>
      <dgm:t>
        <a:bodyPr/>
        <a:lstStyle/>
        <a:p>
          <a:endParaRPr lang="pt-BR"/>
        </a:p>
      </dgm:t>
    </dgm:pt>
    <dgm:pt modelId="{A1A37F40-7864-4A45-9C70-3DC3B46B20D1}" type="pres">
      <dgm:prSet presAssocID="{A601B6C3-8AC1-4AAA-B85F-04925EC905FA}" presName="connTx" presStyleLbl="parChTrans1D2" presStyleIdx="5" presStyleCnt="18"/>
      <dgm:spPr/>
      <dgm:t>
        <a:bodyPr/>
        <a:lstStyle/>
        <a:p>
          <a:endParaRPr lang="pt-BR"/>
        </a:p>
      </dgm:t>
    </dgm:pt>
    <dgm:pt modelId="{EEC1BAAD-EFA6-4C99-9890-383B69BD85C1}" type="pres">
      <dgm:prSet presAssocID="{03533E6F-9B02-4BF1-9768-4373366767A9}" presName="node" presStyleLbl="node1" presStyleIdx="5" presStyleCnt="18" custScaleX="164583" custScaleY="126586" custRadScaleRad="117982" custRadScaleInc="-13466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54D22AD-22D1-44E3-9A4D-0B0078A6A13C}" type="pres">
      <dgm:prSet presAssocID="{87B2D4F6-D7A9-4939-ABA0-BB04D168B985}" presName="Name9" presStyleLbl="parChTrans1D2" presStyleIdx="6" presStyleCnt="18"/>
      <dgm:spPr/>
      <dgm:t>
        <a:bodyPr/>
        <a:lstStyle/>
        <a:p>
          <a:endParaRPr lang="pt-BR"/>
        </a:p>
      </dgm:t>
    </dgm:pt>
    <dgm:pt modelId="{A83AA5BC-0C6C-49BB-B63C-362E5A9DF1CC}" type="pres">
      <dgm:prSet presAssocID="{87B2D4F6-D7A9-4939-ABA0-BB04D168B985}" presName="connTx" presStyleLbl="parChTrans1D2" presStyleIdx="6" presStyleCnt="18"/>
      <dgm:spPr/>
      <dgm:t>
        <a:bodyPr/>
        <a:lstStyle/>
        <a:p>
          <a:endParaRPr lang="pt-BR"/>
        </a:p>
      </dgm:t>
    </dgm:pt>
    <dgm:pt modelId="{F5884421-931F-438D-A844-BAFFD1BACFC9}" type="pres">
      <dgm:prSet presAssocID="{300D9715-42EB-4515-AEE7-7CA58855C531}" presName="node" presStyleLbl="node1" presStyleIdx="6" presStyleCnt="18" custScaleX="152334" custScaleY="81899" custRadScaleRad="73857" custRadScaleInc="-108935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FDA3E8A-A1E4-4E34-8E7E-C47D06EDA528}" type="pres">
      <dgm:prSet presAssocID="{B5345151-42A2-49A6-A5B5-5431D60E711A}" presName="Name9" presStyleLbl="parChTrans1D2" presStyleIdx="7" presStyleCnt="18"/>
      <dgm:spPr/>
      <dgm:t>
        <a:bodyPr/>
        <a:lstStyle/>
        <a:p>
          <a:endParaRPr lang="pt-BR"/>
        </a:p>
      </dgm:t>
    </dgm:pt>
    <dgm:pt modelId="{B27B1FC3-B347-4D37-82E8-A5C2B215790F}" type="pres">
      <dgm:prSet presAssocID="{B5345151-42A2-49A6-A5B5-5431D60E711A}" presName="connTx" presStyleLbl="parChTrans1D2" presStyleIdx="7" presStyleCnt="18"/>
      <dgm:spPr/>
      <dgm:t>
        <a:bodyPr/>
        <a:lstStyle/>
        <a:p>
          <a:endParaRPr lang="pt-BR"/>
        </a:p>
      </dgm:t>
    </dgm:pt>
    <dgm:pt modelId="{F0AE579D-6663-47EE-9C1F-3C83A31F7ED9}" type="pres">
      <dgm:prSet presAssocID="{6BD64C42-B18E-4ADB-B593-5A9C338540A2}" presName="node" presStyleLbl="node1" presStyleIdx="7" presStyleCnt="18" custScaleX="172732" custScaleY="160406" custRadScaleRad="130256" custRadScaleInc="-26560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5CD48DE-321A-4978-85BD-01D875A8ADBA}" type="pres">
      <dgm:prSet presAssocID="{40662BE1-4AA5-407C-854D-991020D16057}" presName="Name9" presStyleLbl="parChTrans1D2" presStyleIdx="8" presStyleCnt="18"/>
      <dgm:spPr/>
      <dgm:t>
        <a:bodyPr/>
        <a:lstStyle/>
        <a:p>
          <a:endParaRPr lang="pt-BR"/>
        </a:p>
      </dgm:t>
    </dgm:pt>
    <dgm:pt modelId="{34C4FE05-38E6-4084-9FE7-1C459CC8CAFD}" type="pres">
      <dgm:prSet presAssocID="{40662BE1-4AA5-407C-854D-991020D16057}" presName="connTx" presStyleLbl="parChTrans1D2" presStyleIdx="8" presStyleCnt="18"/>
      <dgm:spPr/>
      <dgm:t>
        <a:bodyPr/>
        <a:lstStyle/>
        <a:p>
          <a:endParaRPr lang="pt-BR"/>
        </a:p>
      </dgm:t>
    </dgm:pt>
    <dgm:pt modelId="{05879E09-A6ED-4535-A50E-0CA3AC9FE70B}" type="pres">
      <dgm:prSet presAssocID="{25B6CFBD-A18D-4DE1-B099-28B015C2CC46}" presName="node" presStyleLbl="node1" presStyleIdx="8" presStyleCnt="18" custScaleX="284555" custScaleY="78499" custRadScaleRad="106255" custRadScaleInc="35356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5C46E24-B68B-4D38-B2C5-9E57C58E6A5D}" type="pres">
      <dgm:prSet presAssocID="{47D5A1EE-FD57-4D95-B0AE-ACD51568A08E}" presName="Name9" presStyleLbl="parChTrans1D2" presStyleIdx="9" presStyleCnt="18"/>
      <dgm:spPr/>
      <dgm:t>
        <a:bodyPr/>
        <a:lstStyle/>
        <a:p>
          <a:endParaRPr lang="pt-BR"/>
        </a:p>
      </dgm:t>
    </dgm:pt>
    <dgm:pt modelId="{9272F9AF-B25B-41BA-8297-00BD46857CE3}" type="pres">
      <dgm:prSet presAssocID="{47D5A1EE-FD57-4D95-B0AE-ACD51568A08E}" presName="connTx" presStyleLbl="parChTrans1D2" presStyleIdx="9" presStyleCnt="18"/>
      <dgm:spPr/>
      <dgm:t>
        <a:bodyPr/>
        <a:lstStyle/>
        <a:p>
          <a:endParaRPr lang="pt-BR"/>
        </a:p>
      </dgm:t>
    </dgm:pt>
    <dgm:pt modelId="{638F2A93-8105-439D-A589-501E1F68F2BD}" type="pres">
      <dgm:prSet presAssocID="{F55E6717-CA77-4019-B2E2-330659B0E30D}" presName="node" presStyleLbl="node1" presStyleIdx="9" presStyleCnt="18" custScaleX="167729" custScaleY="85603" custRadScaleRad="89229" custRadScaleInc="-14226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1FFEE61-C81F-46D5-A776-0101F4278FE8}" type="pres">
      <dgm:prSet presAssocID="{49784493-491F-46E6-931C-CD6E63EAED05}" presName="Name9" presStyleLbl="parChTrans1D2" presStyleIdx="10" presStyleCnt="18"/>
      <dgm:spPr/>
      <dgm:t>
        <a:bodyPr/>
        <a:lstStyle/>
        <a:p>
          <a:endParaRPr lang="pt-BR"/>
        </a:p>
      </dgm:t>
    </dgm:pt>
    <dgm:pt modelId="{B66BB918-4AED-46A6-BE76-5D0413235FE4}" type="pres">
      <dgm:prSet presAssocID="{49784493-491F-46E6-931C-CD6E63EAED05}" presName="connTx" presStyleLbl="parChTrans1D2" presStyleIdx="10" presStyleCnt="18"/>
      <dgm:spPr/>
      <dgm:t>
        <a:bodyPr/>
        <a:lstStyle/>
        <a:p>
          <a:endParaRPr lang="pt-BR"/>
        </a:p>
      </dgm:t>
    </dgm:pt>
    <dgm:pt modelId="{00BBC0B4-C867-4CF7-8CCA-D134FF2C070C}" type="pres">
      <dgm:prSet presAssocID="{4C4B6CAA-D3C3-45D8-8F22-87B9DE08E320}" presName="node" presStyleLbl="node1" presStyleIdx="10" presStyleCnt="18" custScaleX="176354" custScaleY="130088" custRadScaleRad="112778" custRadScaleInc="2311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CD1545F-1F1F-49C1-8558-F907C901D8C4}" type="pres">
      <dgm:prSet presAssocID="{B23EFB8E-3383-4F27-91F4-5FF44788D62C}" presName="Name9" presStyleLbl="parChTrans1D2" presStyleIdx="11" presStyleCnt="18"/>
      <dgm:spPr/>
      <dgm:t>
        <a:bodyPr/>
        <a:lstStyle/>
        <a:p>
          <a:endParaRPr lang="pt-BR"/>
        </a:p>
      </dgm:t>
    </dgm:pt>
    <dgm:pt modelId="{2FBA1BB5-AFED-4E10-BE57-377B6C10CEF7}" type="pres">
      <dgm:prSet presAssocID="{B23EFB8E-3383-4F27-91F4-5FF44788D62C}" presName="connTx" presStyleLbl="parChTrans1D2" presStyleIdx="11" presStyleCnt="18"/>
      <dgm:spPr/>
      <dgm:t>
        <a:bodyPr/>
        <a:lstStyle/>
        <a:p>
          <a:endParaRPr lang="pt-BR"/>
        </a:p>
      </dgm:t>
    </dgm:pt>
    <dgm:pt modelId="{CB6C1AB7-FFAF-4BA2-8DA5-7F452276F3AB}" type="pres">
      <dgm:prSet presAssocID="{3DF7EDA0-000A-4F1C-BB1F-B26DC2B656EC}" presName="node" presStyleLbl="node1" presStyleIdx="11" presStyleCnt="18" custScaleX="212797" custScaleY="153287" custRadScaleRad="116687" custRadScaleInc="25956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356FCB5-52F6-46CE-86D3-0EAA4B18840D}" type="pres">
      <dgm:prSet presAssocID="{26A0DE24-80BF-4CA8-B4B6-C58A6F2F1300}" presName="Name9" presStyleLbl="parChTrans1D2" presStyleIdx="12" presStyleCnt="18"/>
      <dgm:spPr/>
      <dgm:t>
        <a:bodyPr/>
        <a:lstStyle/>
        <a:p>
          <a:endParaRPr lang="pt-BR"/>
        </a:p>
      </dgm:t>
    </dgm:pt>
    <dgm:pt modelId="{EC829DC4-AA54-4A83-9436-CCDB9BEDD6A9}" type="pres">
      <dgm:prSet presAssocID="{26A0DE24-80BF-4CA8-B4B6-C58A6F2F1300}" presName="connTx" presStyleLbl="parChTrans1D2" presStyleIdx="12" presStyleCnt="18"/>
      <dgm:spPr/>
      <dgm:t>
        <a:bodyPr/>
        <a:lstStyle/>
        <a:p>
          <a:endParaRPr lang="pt-BR"/>
        </a:p>
      </dgm:t>
    </dgm:pt>
    <dgm:pt modelId="{58FF5618-58CB-4D1D-8CC8-725DF7ED033C}" type="pres">
      <dgm:prSet presAssocID="{74E3A4F2-7282-4BE9-A27B-0FCFD113BC0D}" presName="node" presStyleLbl="node1" presStyleIdx="12" presStyleCnt="18" custScaleX="172856" custScaleY="87599" custRadScaleRad="71355" custRadScaleInc="-99953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CB5E1BD-56AD-4E2D-A9CD-99D136A5AC6E}" type="pres">
      <dgm:prSet presAssocID="{6CB888FF-A420-4B76-9DD2-ACC8CF762988}" presName="Name9" presStyleLbl="parChTrans1D2" presStyleIdx="13" presStyleCnt="18"/>
      <dgm:spPr/>
      <dgm:t>
        <a:bodyPr/>
        <a:lstStyle/>
        <a:p>
          <a:endParaRPr lang="pt-BR"/>
        </a:p>
      </dgm:t>
    </dgm:pt>
    <dgm:pt modelId="{897AA39D-B1F6-4336-B4D8-4CEFC6E9A5E6}" type="pres">
      <dgm:prSet presAssocID="{6CB888FF-A420-4B76-9DD2-ACC8CF762988}" presName="connTx" presStyleLbl="parChTrans1D2" presStyleIdx="13" presStyleCnt="18"/>
      <dgm:spPr/>
      <dgm:t>
        <a:bodyPr/>
        <a:lstStyle/>
        <a:p>
          <a:endParaRPr lang="pt-BR"/>
        </a:p>
      </dgm:t>
    </dgm:pt>
    <dgm:pt modelId="{F7B2F581-BDFE-4D24-9AD8-DCFEEFA18E6D}" type="pres">
      <dgm:prSet presAssocID="{6F07874B-2F88-47BF-A04E-CF3FD4338BEF}" presName="node" presStyleLbl="node1" presStyleIdx="13" presStyleCnt="18" custScaleX="227927" custRadScaleRad="92144" custRadScaleInc="2116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A5BD4AC-B6B0-4C64-A2EA-D2F85F1ADBD7}" type="pres">
      <dgm:prSet presAssocID="{A8551016-B0CA-449B-8ADC-214D948B1BCA}" presName="Name9" presStyleLbl="parChTrans1D2" presStyleIdx="14" presStyleCnt="18"/>
      <dgm:spPr/>
      <dgm:t>
        <a:bodyPr/>
        <a:lstStyle/>
        <a:p>
          <a:endParaRPr lang="pt-BR"/>
        </a:p>
      </dgm:t>
    </dgm:pt>
    <dgm:pt modelId="{1B3B871B-2F39-4CAE-8052-1A88C9D77A85}" type="pres">
      <dgm:prSet presAssocID="{A8551016-B0CA-449B-8ADC-214D948B1BCA}" presName="connTx" presStyleLbl="parChTrans1D2" presStyleIdx="14" presStyleCnt="18"/>
      <dgm:spPr/>
      <dgm:t>
        <a:bodyPr/>
        <a:lstStyle/>
        <a:p>
          <a:endParaRPr lang="pt-BR"/>
        </a:p>
      </dgm:t>
    </dgm:pt>
    <dgm:pt modelId="{DD6F5D1E-A806-446C-92EC-EBB444B2AD59}" type="pres">
      <dgm:prSet presAssocID="{80F67325-5C6D-4B92-A966-999CC23C587E}" presName="node" presStyleLbl="node1" presStyleIdx="14" presStyleCnt="18" custScaleX="316673" custScaleY="159606" custRadScaleRad="116207" custRadScaleInc="1029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A445E7F-7A3A-45F8-84EF-9A6C0037ED3B}" type="pres">
      <dgm:prSet presAssocID="{9DBE7691-5EB8-4952-A497-CB78A4CF0578}" presName="Name9" presStyleLbl="parChTrans1D2" presStyleIdx="15" presStyleCnt="18"/>
      <dgm:spPr/>
      <dgm:t>
        <a:bodyPr/>
        <a:lstStyle/>
        <a:p>
          <a:endParaRPr lang="pt-BR"/>
        </a:p>
      </dgm:t>
    </dgm:pt>
    <dgm:pt modelId="{252997FE-4C21-4924-B19E-FFA89DE0F1CF}" type="pres">
      <dgm:prSet presAssocID="{9DBE7691-5EB8-4952-A497-CB78A4CF0578}" presName="connTx" presStyleLbl="parChTrans1D2" presStyleIdx="15" presStyleCnt="18"/>
      <dgm:spPr/>
      <dgm:t>
        <a:bodyPr/>
        <a:lstStyle/>
        <a:p>
          <a:endParaRPr lang="pt-BR"/>
        </a:p>
      </dgm:t>
    </dgm:pt>
    <dgm:pt modelId="{20B4778B-9D54-449B-8068-1B446F063946}" type="pres">
      <dgm:prSet presAssocID="{60EDD0A6-4C69-4F2B-A3C1-E6D6556D8220}" presName="node" presStyleLbl="node1" presStyleIdx="15" presStyleCnt="18" custScaleX="189452" custScaleY="112821" custRadScaleRad="113003" custRadScaleInc="5928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332DEED-2067-4D20-BD2E-E0BF5C6FD766}" type="pres">
      <dgm:prSet presAssocID="{88E5BBB2-C780-4282-8D9B-36369790086B}" presName="Name9" presStyleLbl="parChTrans1D2" presStyleIdx="16" presStyleCnt="18"/>
      <dgm:spPr/>
      <dgm:t>
        <a:bodyPr/>
        <a:lstStyle/>
        <a:p>
          <a:endParaRPr lang="pt-BR"/>
        </a:p>
      </dgm:t>
    </dgm:pt>
    <dgm:pt modelId="{C7ECCC3D-7424-4AE0-A123-18202194B8E4}" type="pres">
      <dgm:prSet presAssocID="{88E5BBB2-C780-4282-8D9B-36369790086B}" presName="connTx" presStyleLbl="parChTrans1D2" presStyleIdx="16" presStyleCnt="18"/>
      <dgm:spPr/>
      <dgm:t>
        <a:bodyPr/>
        <a:lstStyle/>
        <a:p>
          <a:endParaRPr lang="pt-BR"/>
        </a:p>
      </dgm:t>
    </dgm:pt>
    <dgm:pt modelId="{0755A294-B20B-4C42-AD7D-DD4811869198}" type="pres">
      <dgm:prSet presAssocID="{6C65B14A-FB11-48CE-87C5-0BE3B9509378}" presName="node" presStyleLbl="node1" presStyleIdx="16" presStyleCnt="18" custScaleX="205509" custScaleY="68471" custRadScaleRad="80523" custRadScaleInc="8350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E2BF4D9-B27F-4826-9CE4-428A8DCE4F4A}" type="pres">
      <dgm:prSet presAssocID="{EC75CBBA-E4D0-4BD2-B1C6-551DDC06877F}" presName="Name9" presStyleLbl="parChTrans1D2" presStyleIdx="17" presStyleCnt="18"/>
      <dgm:spPr/>
      <dgm:t>
        <a:bodyPr/>
        <a:lstStyle/>
        <a:p>
          <a:endParaRPr lang="pt-BR"/>
        </a:p>
      </dgm:t>
    </dgm:pt>
    <dgm:pt modelId="{B8B425C3-E115-4510-9725-B3E62CEA8A20}" type="pres">
      <dgm:prSet presAssocID="{EC75CBBA-E4D0-4BD2-B1C6-551DDC06877F}" presName="connTx" presStyleLbl="parChTrans1D2" presStyleIdx="17" presStyleCnt="18"/>
      <dgm:spPr/>
      <dgm:t>
        <a:bodyPr/>
        <a:lstStyle/>
        <a:p>
          <a:endParaRPr lang="pt-BR"/>
        </a:p>
      </dgm:t>
    </dgm:pt>
    <dgm:pt modelId="{8862570A-DAD2-4951-808F-2D91F7BDE488}" type="pres">
      <dgm:prSet presAssocID="{A4E55187-0548-4FD6-AF1C-99154D1CC64C}" presName="node" presStyleLbl="node1" presStyleIdx="17" presStyleCnt="18" custScaleX="203193" custScaleY="112900" custRadScaleRad="95250" custRadScaleInc="1170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4483F8A-BB1A-4869-A554-BE4326625F59}" type="presOf" srcId="{68287DBB-5E0A-4FAE-82EB-8A6ECBFAA8E8}" destId="{E70EA324-B052-4EB5-AC5A-2F7A9746241F}" srcOrd="0" destOrd="0" presId="urn:microsoft.com/office/officeart/2005/8/layout/radial1"/>
    <dgm:cxn modelId="{40D3675A-B4DF-44CE-AFB3-B7714C846D27}" type="presOf" srcId="{A5DDED63-87F1-46C7-B062-F753E58A6ADC}" destId="{7E66628F-32A0-4F3B-96FC-E0B92E906784}" srcOrd="0" destOrd="0" presId="urn:microsoft.com/office/officeart/2005/8/layout/radial1"/>
    <dgm:cxn modelId="{75F66BFA-32B8-434A-8F7E-A9BB4342A65B}" type="presOf" srcId="{49784493-491F-46E6-931C-CD6E63EAED05}" destId="{D1FFEE61-C81F-46D5-A776-0101F4278FE8}" srcOrd="0" destOrd="0" presId="urn:microsoft.com/office/officeart/2005/8/layout/radial1"/>
    <dgm:cxn modelId="{625227E8-A234-4343-A836-FA4F1485589E}" type="presOf" srcId="{47D5A1EE-FD57-4D95-B0AE-ACD51568A08E}" destId="{55C46E24-B68B-4D38-B2C5-9E57C58E6A5D}" srcOrd="0" destOrd="0" presId="urn:microsoft.com/office/officeart/2005/8/layout/radial1"/>
    <dgm:cxn modelId="{2536ED09-7679-4DF2-8779-02D16120E752}" type="presOf" srcId="{52EB8EEC-CC62-4B90-B9F3-5495411E93BB}" destId="{5793F526-FDAC-48A3-A325-F7A83CACB943}" srcOrd="0" destOrd="0" presId="urn:microsoft.com/office/officeart/2005/8/layout/radial1"/>
    <dgm:cxn modelId="{DA26E775-0815-4C51-A654-3FBB35E7CA93}" type="presOf" srcId="{DBF4284C-AAB6-4DDD-8731-E7B2915EC1F7}" destId="{A0FC6137-A46E-46A9-AB14-0C8D05AF734D}" srcOrd="0" destOrd="0" presId="urn:microsoft.com/office/officeart/2005/8/layout/radial1"/>
    <dgm:cxn modelId="{76C0F639-DAFB-4FEF-BB84-737665B086B4}" srcId="{9CF75F08-0442-4383-9733-52875094F33C}" destId="{52EB8EEC-CC62-4B90-B9F3-5495411E93BB}" srcOrd="0" destOrd="0" parTransId="{12B8D520-7FCD-4781-B939-017BA07D7626}" sibTransId="{C1E22CB3-9AAA-417F-9CF0-3DBFAC6981E3}"/>
    <dgm:cxn modelId="{A11AA3E4-937F-40AF-965D-4A0DDCE19A2D}" srcId="{9CF75F08-0442-4383-9733-52875094F33C}" destId="{6F07874B-2F88-47BF-A04E-CF3FD4338BEF}" srcOrd="13" destOrd="0" parTransId="{6CB888FF-A420-4B76-9DD2-ACC8CF762988}" sibTransId="{AF40F5A7-62C3-4EC9-9D36-AD41B84B854E}"/>
    <dgm:cxn modelId="{A86F71D7-73BD-4B48-A565-58ACE3CFDE9B}" type="presOf" srcId="{9DBE7691-5EB8-4952-A497-CB78A4CF0578}" destId="{252997FE-4C21-4924-B19E-FFA89DE0F1CF}" srcOrd="1" destOrd="0" presId="urn:microsoft.com/office/officeart/2005/8/layout/radial1"/>
    <dgm:cxn modelId="{C78FC2EF-29F0-4B99-9951-E147153C421C}" type="presOf" srcId="{A601B6C3-8AC1-4AAA-B85F-04925EC905FA}" destId="{A1A37F40-7864-4A45-9C70-3DC3B46B20D1}" srcOrd="1" destOrd="0" presId="urn:microsoft.com/office/officeart/2005/8/layout/radial1"/>
    <dgm:cxn modelId="{DB089619-283A-47B6-B660-046DAA821FEF}" type="presOf" srcId="{40662BE1-4AA5-407C-854D-991020D16057}" destId="{35CD48DE-321A-4978-85BD-01D875A8ADBA}" srcOrd="0" destOrd="0" presId="urn:microsoft.com/office/officeart/2005/8/layout/radial1"/>
    <dgm:cxn modelId="{ED1103BA-D672-4556-97E9-62E7122AE1A0}" srcId="{9CF75F08-0442-4383-9733-52875094F33C}" destId="{5FDD6B4C-1F9D-4E1E-ADF3-704FB848423F}" srcOrd="3" destOrd="0" parTransId="{9BC98FBA-D48D-4132-AAB5-0FE284B94736}" sibTransId="{BA2FA9A0-49CD-4E44-92F9-4DFA330637B9}"/>
    <dgm:cxn modelId="{A69BD3E4-BE94-4DDF-B9DA-F550CE8B0FB1}" type="presOf" srcId="{6F07874B-2F88-47BF-A04E-CF3FD4338BEF}" destId="{F7B2F581-BDFE-4D24-9AD8-DCFEEFA18E6D}" srcOrd="0" destOrd="0" presId="urn:microsoft.com/office/officeart/2005/8/layout/radial1"/>
    <dgm:cxn modelId="{DC64A89D-F99E-4207-BE3E-B06D073DA1D5}" type="presOf" srcId="{EC75CBBA-E4D0-4BD2-B1C6-551DDC06877F}" destId="{B8B425C3-E115-4510-9725-B3E62CEA8A20}" srcOrd="1" destOrd="0" presId="urn:microsoft.com/office/officeart/2005/8/layout/radial1"/>
    <dgm:cxn modelId="{D141BB5A-C74F-4931-85DF-C98F40972A66}" type="presOf" srcId="{87B2D4F6-D7A9-4939-ABA0-BB04D168B985}" destId="{A83AA5BC-0C6C-49BB-B63C-362E5A9DF1CC}" srcOrd="1" destOrd="0" presId="urn:microsoft.com/office/officeart/2005/8/layout/radial1"/>
    <dgm:cxn modelId="{38EDCAFC-883D-4AB6-92D8-BA0C43B7EF1A}" type="presOf" srcId="{6CB888FF-A420-4B76-9DD2-ACC8CF762988}" destId="{3CB5E1BD-56AD-4E2D-A9CD-99D136A5AC6E}" srcOrd="0" destOrd="0" presId="urn:microsoft.com/office/officeart/2005/8/layout/radial1"/>
    <dgm:cxn modelId="{8A6EFD86-799D-4021-9068-00186DF5E772}" type="presOf" srcId="{B5345151-42A2-49A6-A5B5-5431D60E711A}" destId="{CFDA3E8A-A1E4-4E34-8E7E-C47D06EDA528}" srcOrd="0" destOrd="0" presId="urn:microsoft.com/office/officeart/2005/8/layout/radial1"/>
    <dgm:cxn modelId="{0B28C119-1EFD-4499-82C8-E64CB7F85A5F}" srcId="{9CF75F08-0442-4383-9733-52875094F33C}" destId="{03533E6F-9B02-4BF1-9768-4373366767A9}" srcOrd="5" destOrd="0" parTransId="{A601B6C3-8AC1-4AAA-B85F-04925EC905FA}" sibTransId="{501441B0-3267-4CD9-BA80-05C5A0ADBDE1}"/>
    <dgm:cxn modelId="{AEB8DC79-11BC-4D89-A487-BECCCA58CDEC}" type="presOf" srcId="{D1AEEC2F-CB7E-4D9F-994B-E00A4FB0B938}" destId="{CBD9CC76-A0B8-4898-9F23-55F6114B5AE2}" srcOrd="0" destOrd="0" presId="urn:microsoft.com/office/officeart/2005/8/layout/radial1"/>
    <dgm:cxn modelId="{68EB1E5F-A990-4D79-A9D1-84DC43932267}" type="presOf" srcId="{3DF7EDA0-000A-4F1C-BB1F-B26DC2B656EC}" destId="{CB6C1AB7-FFAF-4BA2-8DA5-7F452276F3AB}" srcOrd="0" destOrd="0" presId="urn:microsoft.com/office/officeart/2005/8/layout/radial1"/>
    <dgm:cxn modelId="{60589628-69E6-478D-8DFF-349ADAF8B916}" srcId="{9CF75F08-0442-4383-9733-52875094F33C}" destId="{6C65B14A-FB11-48CE-87C5-0BE3B9509378}" srcOrd="16" destOrd="0" parTransId="{88E5BBB2-C780-4282-8D9B-36369790086B}" sibTransId="{52ECC892-4A25-4C3E-A644-98C2279C4ECE}"/>
    <dgm:cxn modelId="{517AC0E3-3EC3-432C-8000-716DC7ED55D4}" type="presOf" srcId="{A4E55187-0548-4FD6-AF1C-99154D1CC64C}" destId="{8862570A-DAD2-4951-808F-2D91F7BDE488}" srcOrd="0" destOrd="0" presId="urn:microsoft.com/office/officeart/2005/8/layout/radial1"/>
    <dgm:cxn modelId="{C729EDB2-C109-4AF2-AF05-424884C6AA01}" type="presOf" srcId="{A8551016-B0CA-449B-8ADC-214D948B1BCA}" destId="{7A5BD4AC-B6B0-4C64-A2EA-D2F85F1ADBD7}" srcOrd="0" destOrd="0" presId="urn:microsoft.com/office/officeart/2005/8/layout/radial1"/>
    <dgm:cxn modelId="{023B4ABF-8083-467F-B5D8-C0A6E723DFA5}" type="presOf" srcId="{4C4B6CAA-D3C3-45D8-8F22-87B9DE08E320}" destId="{00BBC0B4-C867-4CF7-8CCA-D134FF2C070C}" srcOrd="0" destOrd="0" presId="urn:microsoft.com/office/officeart/2005/8/layout/radial1"/>
    <dgm:cxn modelId="{D2DD0455-EF1D-413F-B251-C4475CE8F99F}" type="presOf" srcId="{6C65B14A-FB11-48CE-87C5-0BE3B9509378}" destId="{0755A294-B20B-4C42-AD7D-DD4811869198}" srcOrd="0" destOrd="0" presId="urn:microsoft.com/office/officeart/2005/8/layout/radial1"/>
    <dgm:cxn modelId="{1489F404-4724-433C-AE70-FD2F0DB5474A}" type="presOf" srcId="{748794BA-CEB3-4E0F-9FA2-C69FB1D36B16}" destId="{C38FA579-E869-44E6-A34F-B82994F56123}" srcOrd="1" destOrd="0" presId="urn:microsoft.com/office/officeart/2005/8/layout/radial1"/>
    <dgm:cxn modelId="{AE1BDB6B-88B0-421E-B781-C6AE074A17AE}" srcId="{9CF75F08-0442-4383-9733-52875094F33C}" destId="{80F67325-5C6D-4B92-A966-999CC23C587E}" srcOrd="14" destOrd="0" parTransId="{A8551016-B0CA-449B-8ADC-214D948B1BCA}" sibTransId="{F266C044-E271-4F9E-92EB-D3E710E117C8}"/>
    <dgm:cxn modelId="{09B1D6FF-EAFF-459A-8FB2-A761BE6C08D8}" type="presOf" srcId="{03533E6F-9B02-4BF1-9768-4373366767A9}" destId="{EEC1BAAD-EFA6-4C99-9890-383B69BD85C1}" srcOrd="0" destOrd="0" presId="urn:microsoft.com/office/officeart/2005/8/layout/radial1"/>
    <dgm:cxn modelId="{B7AAC398-A6EF-414C-A71B-1E46C35D5E21}" srcId="{9CF75F08-0442-4383-9733-52875094F33C}" destId="{74E3A4F2-7282-4BE9-A27B-0FCFD113BC0D}" srcOrd="12" destOrd="0" parTransId="{26A0DE24-80BF-4CA8-B4B6-C58A6F2F1300}" sibTransId="{2D3F4DBC-AD6D-4BBE-89F1-32E26BA3AE0C}"/>
    <dgm:cxn modelId="{D204D196-DA04-4269-87B4-2FA3DA717614}" srcId="{9CF75F08-0442-4383-9733-52875094F33C}" destId="{3DF7EDA0-000A-4F1C-BB1F-B26DC2B656EC}" srcOrd="11" destOrd="0" parTransId="{B23EFB8E-3383-4F27-91F4-5FF44788D62C}" sibTransId="{0041F59C-BAAC-463C-8810-2CC0EEB12682}"/>
    <dgm:cxn modelId="{19037FC8-DE94-4CEA-8DE1-55091FC4B502}" type="presOf" srcId="{300D9715-42EB-4515-AEE7-7CA58855C531}" destId="{F5884421-931F-438D-A844-BAFFD1BACFC9}" srcOrd="0" destOrd="0" presId="urn:microsoft.com/office/officeart/2005/8/layout/radial1"/>
    <dgm:cxn modelId="{3FCF0ECE-12E8-45DF-8A58-844FDC783433}" type="presOf" srcId="{B23EFB8E-3383-4F27-91F4-5FF44788D62C}" destId="{9CD1545F-1F1F-49C1-8558-F907C901D8C4}" srcOrd="0" destOrd="0" presId="urn:microsoft.com/office/officeart/2005/8/layout/radial1"/>
    <dgm:cxn modelId="{B7C31156-A56C-4660-9AFD-FC345871893F}" type="presOf" srcId="{9DBE7691-5EB8-4952-A497-CB78A4CF0578}" destId="{FA445E7F-7A3A-45F8-84EF-9A6C0037ED3B}" srcOrd="0" destOrd="0" presId="urn:microsoft.com/office/officeart/2005/8/layout/radial1"/>
    <dgm:cxn modelId="{62372D1A-E0B8-4AF7-9211-07AFD1AFBED4}" type="presOf" srcId="{26A0DE24-80BF-4CA8-B4B6-C58A6F2F1300}" destId="{0356FCB5-52F6-46CE-86D3-0EAA4B18840D}" srcOrd="0" destOrd="0" presId="urn:microsoft.com/office/officeart/2005/8/layout/radial1"/>
    <dgm:cxn modelId="{EF0C5876-8720-44AF-8424-89190C7DB00F}" type="presOf" srcId="{EC75CBBA-E4D0-4BD2-B1C6-551DDC06877F}" destId="{7E2BF4D9-B27F-4826-9CE4-428A8DCE4F4A}" srcOrd="0" destOrd="0" presId="urn:microsoft.com/office/officeart/2005/8/layout/radial1"/>
    <dgm:cxn modelId="{7944C9ED-9868-4610-A1DC-ADBAF77EDF97}" type="presOf" srcId="{4ED9DA6B-7DD8-4B90-83E9-D412F0880553}" destId="{B5F2A2DB-E2CD-480A-94C8-622986C87ED6}" srcOrd="0" destOrd="0" presId="urn:microsoft.com/office/officeart/2005/8/layout/radial1"/>
    <dgm:cxn modelId="{587A6C41-EEF4-4B0B-BBA6-0DA9E66F7D73}" type="presOf" srcId="{DBF4284C-AAB6-4DDD-8731-E7B2915EC1F7}" destId="{14EFCC08-49FF-425C-B20C-2F1C3F79373A}" srcOrd="1" destOrd="0" presId="urn:microsoft.com/office/officeart/2005/8/layout/radial1"/>
    <dgm:cxn modelId="{D2CA2898-57AA-46A1-9576-50EC66BDA5C6}" type="presOf" srcId="{A8551016-B0CA-449B-8ADC-214D948B1BCA}" destId="{1B3B871B-2F39-4CAE-8052-1A88C9D77A85}" srcOrd="1" destOrd="0" presId="urn:microsoft.com/office/officeart/2005/8/layout/radial1"/>
    <dgm:cxn modelId="{7D27F615-5ADE-48EE-8DE2-F2004FE71D96}" type="presOf" srcId="{25B6CFBD-A18D-4DE1-B099-28B015C2CC46}" destId="{05879E09-A6ED-4535-A50E-0CA3AC9FE70B}" srcOrd="0" destOrd="0" presId="urn:microsoft.com/office/officeart/2005/8/layout/radial1"/>
    <dgm:cxn modelId="{81728060-E7BA-4AFE-BFBD-1D0B943C4610}" type="presOf" srcId="{6CB888FF-A420-4B76-9DD2-ACC8CF762988}" destId="{897AA39D-B1F6-4336-B4D8-4CEFC6E9A5E6}" srcOrd="1" destOrd="0" presId="urn:microsoft.com/office/officeart/2005/8/layout/radial1"/>
    <dgm:cxn modelId="{97157202-4921-4570-B0BD-FCFA509A23E7}" srcId="{D1AEEC2F-CB7E-4D9F-994B-E00A4FB0B938}" destId="{1EA11A21-7F76-4354-9CC0-23C582F6F622}" srcOrd="1" destOrd="0" parTransId="{9AF1F808-B9CE-47AF-9A68-F55ABD53B072}" sibTransId="{A5AB439F-0473-4661-A081-63FCD3EDD1D2}"/>
    <dgm:cxn modelId="{82241E44-9670-43FB-9CCE-2D931FF71A61}" srcId="{9CF75F08-0442-4383-9733-52875094F33C}" destId="{4C4B6CAA-D3C3-45D8-8F22-87B9DE08E320}" srcOrd="10" destOrd="0" parTransId="{49784493-491F-46E6-931C-CD6E63EAED05}" sibTransId="{979BB954-38CF-48FA-A5D0-A3BBF5717065}"/>
    <dgm:cxn modelId="{0B369CA6-CD5D-4456-AF95-65A8610D00E1}" type="presOf" srcId="{87B2D4F6-D7A9-4939-ABA0-BB04D168B985}" destId="{854D22AD-22D1-44E3-9A4D-0B0078A6A13C}" srcOrd="0" destOrd="0" presId="urn:microsoft.com/office/officeart/2005/8/layout/radial1"/>
    <dgm:cxn modelId="{501FC6BD-D320-4D33-9A75-5AE953B2C1BC}" type="presOf" srcId="{B23EFB8E-3383-4F27-91F4-5FF44788D62C}" destId="{2FBA1BB5-AFED-4E10-BE57-377B6C10CEF7}" srcOrd="1" destOrd="0" presId="urn:microsoft.com/office/officeart/2005/8/layout/radial1"/>
    <dgm:cxn modelId="{EDBDFDED-89B1-440D-ACE6-77478A92D034}" type="presOf" srcId="{88E5BBB2-C780-4282-8D9B-36369790086B}" destId="{C7ECCC3D-7424-4AE0-A123-18202194B8E4}" srcOrd="1" destOrd="0" presId="urn:microsoft.com/office/officeart/2005/8/layout/radial1"/>
    <dgm:cxn modelId="{7D0264BD-E468-4CC4-B569-0CC70B901204}" type="presOf" srcId="{748794BA-CEB3-4E0F-9FA2-C69FB1D36B16}" destId="{A83A957D-DC2A-42FF-A3DD-83C5B2337B70}" srcOrd="0" destOrd="0" presId="urn:microsoft.com/office/officeart/2005/8/layout/radial1"/>
    <dgm:cxn modelId="{7A3C5A5E-A3C4-4015-BCB6-75658607352D}" type="presOf" srcId="{437CC169-3AFA-47C6-930C-50A6DE5721FF}" destId="{53635C80-770C-4C4D-8A82-1C763EBD90AB}" srcOrd="1" destOrd="0" presId="urn:microsoft.com/office/officeart/2005/8/layout/radial1"/>
    <dgm:cxn modelId="{BAC997CA-897A-49AD-874A-742883088C16}" type="presOf" srcId="{6BD64C42-B18E-4ADB-B593-5A9C338540A2}" destId="{F0AE579D-6663-47EE-9C1F-3C83A31F7ED9}" srcOrd="0" destOrd="0" presId="urn:microsoft.com/office/officeart/2005/8/layout/radial1"/>
    <dgm:cxn modelId="{06B4D744-68E3-4D46-A3D0-21BDF2BD3759}" srcId="{9CF75F08-0442-4383-9733-52875094F33C}" destId="{A5DDED63-87F1-46C7-B062-F753E58A6ADC}" srcOrd="4" destOrd="0" parTransId="{437CC169-3AFA-47C6-930C-50A6DE5721FF}" sibTransId="{327C74E0-C0F8-4857-A3D1-33C9EC582B46}"/>
    <dgm:cxn modelId="{32C23606-1992-49C8-991F-5F7E70B5C35B}" type="presOf" srcId="{9BC98FBA-D48D-4132-AAB5-0FE284B94736}" destId="{E3CB1701-8995-499A-926C-010C25ED6EA7}" srcOrd="0" destOrd="0" presId="urn:microsoft.com/office/officeart/2005/8/layout/radial1"/>
    <dgm:cxn modelId="{A9EBDBBF-7B6D-4C27-8A11-03B62DFB2669}" type="presOf" srcId="{60EDD0A6-4C69-4F2B-A3C1-E6D6556D8220}" destId="{20B4778B-9D54-449B-8068-1B446F063946}" srcOrd="0" destOrd="0" presId="urn:microsoft.com/office/officeart/2005/8/layout/radial1"/>
    <dgm:cxn modelId="{4BDBD246-2200-44DC-B631-15464702C8B4}" srcId="{9CF75F08-0442-4383-9733-52875094F33C}" destId="{A4E55187-0548-4FD6-AF1C-99154D1CC64C}" srcOrd="17" destOrd="0" parTransId="{EC75CBBA-E4D0-4BD2-B1C6-551DDC06877F}" sibTransId="{3FEF009C-C12A-45CF-8875-F35E18E95D4C}"/>
    <dgm:cxn modelId="{931B6272-C2D4-4B3D-88CB-91D1D343EA29}" type="presOf" srcId="{B5345151-42A2-49A6-A5B5-5431D60E711A}" destId="{B27B1FC3-B347-4D37-82E8-A5C2B215790F}" srcOrd="1" destOrd="0" presId="urn:microsoft.com/office/officeart/2005/8/layout/radial1"/>
    <dgm:cxn modelId="{C4832E3E-8F46-457C-97F5-70C62E9D858C}" type="presOf" srcId="{40662BE1-4AA5-407C-854D-991020D16057}" destId="{34C4FE05-38E6-4084-9FE7-1C459CC8CAFD}" srcOrd="1" destOrd="0" presId="urn:microsoft.com/office/officeart/2005/8/layout/radial1"/>
    <dgm:cxn modelId="{32628D7F-8B7A-4E6A-A4A1-47073D4DFF09}" type="presOf" srcId="{80F67325-5C6D-4B92-A966-999CC23C587E}" destId="{DD6F5D1E-A806-446C-92EC-EBB444B2AD59}" srcOrd="0" destOrd="0" presId="urn:microsoft.com/office/officeart/2005/8/layout/radial1"/>
    <dgm:cxn modelId="{4533EDC3-D71B-4ACA-AC4C-F2AE07960DF0}" type="presOf" srcId="{26A0DE24-80BF-4CA8-B4B6-C58A6F2F1300}" destId="{EC829DC4-AA54-4A83-9436-CCDB9BEDD6A9}" srcOrd="1" destOrd="0" presId="urn:microsoft.com/office/officeart/2005/8/layout/radial1"/>
    <dgm:cxn modelId="{4089910C-C358-48D1-82A6-4D64A84288AD}" type="presOf" srcId="{74E3A4F2-7282-4BE9-A27B-0FCFD113BC0D}" destId="{58FF5618-58CB-4D1D-8CC8-725DF7ED033C}" srcOrd="0" destOrd="0" presId="urn:microsoft.com/office/officeart/2005/8/layout/radial1"/>
    <dgm:cxn modelId="{CC3F7E57-F5D3-495F-B155-E76691756E29}" srcId="{9CF75F08-0442-4383-9733-52875094F33C}" destId="{F55E6717-CA77-4019-B2E2-330659B0E30D}" srcOrd="9" destOrd="0" parTransId="{47D5A1EE-FD57-4D95-B0AE-ACD51568A08E}" sibTransId="{27795202-4F03-4F06-BBCB-C271ACADA3FC}"/>
    <dgm:cxn modelId="{2BD5D049-C636-41A3-BFA8-DAFEAE87D16B}" srcId="{9CF75F08-0442-4383-9733-52875094F33C}" destId="{60EDD0A6-4C69-4F2B-A3C1-E6D6556D8220}" srcOrd="15" destOrd="0" parTransId="{9DBE7691-5EB8-4952-A497-CB78A4CF0578}" sibTransId="{60CD5953-5F86-43C3-990F-19751E09B707}"/>
    <dgm:cxn modelId="{153508C1-CA2D-4108-9CAE-5B11F26F68CE}" type="presOf" srcId="{12B8D520-7FCD-4781-B939-017BA07D7626}" destId="{4D730649-260F-47E4-9DEB-5D3327DB9339}" srcOrd="0" destOrd="0" presId="urn:microsoft.com/office/officeart/2005/8/layout/radial1"/>
    <dgm:cxn modelId="{A8826225-22CB-410D-9948-ED024A048C6E}" type="presOf" srcId="{5FDD6B4C-1F9D-4E1E-ADF3-704FB848423F}" destId="{33178690-75B3-4DA9-B72E-1A0FC77C8BB2}" srcOrd="0" destOrd="0" presId="urn:microsoft.com/office/officeart/2005/8/layout/radial1"/>
    <dgm:cxn modelId="{01456F28-97AF-4DE9-AAD5-7709B6870F7B}" type="presOf" srcId="{437CC169-3AFA-47C6-930C-50A6DE5721FF}" destId="{95FFDEA3-4609-47E2-9623-5CD3FC01FD73}" srcOrd="0" destOrd="0" presId="urn:microsoft.com/office/officeart/2005/8/layout/radial1"/>
    <dgm:cxn modelId="{C66194B9-4E75-4C10-8EC9-1E656CF9D966}" type="presOf" srcId="{49784493-491F-46E6-931C-CD6E63EAED05}" destId="{B66BB918-4AED-46A6-BE76-5D0413235FE4}" srcOrd="1" destOrd="0" presId="urn:microsoft.com/office/officeart/2005/8/layout/radial1"/>
    <dgm:cxn modelId="{E78F0225-D6CA-400C-91A4-92C7F5EEB98B}" srcId="{9CF75F08-0442-4383-9733-52875094F33C}" destId="{300D9715-42EB-4515-AEE7-7CA58855C531}" srcOrd="6" destOrd="0" parTransId="{87B2D4F6-D7A9-4939-ABA0-BB04D168B985}" sibTransId="{C6C342CF-6E2D-4161-B5B7-FF7EA31E8BE8}"/>
    <dgm:cxn modelId="{096C5F78-7E06-4A0E-9FCD-A5362443148D}" srcId="{9CF75F08-0442-4383-9733-52875094F33C}" destId="{4ED9DA6B-7DD8-4B90-83E9-D412F0880553}" srcOrd="2" destOrd="0" parTransId="{748794BA-CEB3-4E0F-9FA2-C69FB1D36B16}" sibTransId="{43BB7C7B-FAA7-4DAE-B1F7-581681B46107}"/>
    <dgm:cxn modelId="{1110D02F-4533-4331-A548-D78C9EABC526}" type="presOf" srcId="{9BC98FBA-D48D-4132-AAB5-0FE284B94736}" destId="{DFAF19DA-BE37-4E45-AE6A-770E6242C867}" srcOrd="1" destOrd="0" presId="urn:microsoft.com/office/officeart/2005/8/layout/radial1"/>
    <dgm:cxn modelId="{3551800B-1B5B-4303-8A1D-369C5069D9F0}" srcId="{9CF75F08-0442-4383-9733-52875094F33C}" destId="{68287DBB-5E0A-4FAE-82EB-8A6ECBFAA8E8}" srcOrd="1" destOrd="0" parTransId="{DBF4284C-AAB6-4DDD-8731-E7B2915EC1F7}" sibTransId="{A5397371-E11F-4133-AD91-43D9FFEE735E}"/>
    <dgm:cxn modelId="{B253B66A-AA06-444D-8D7B-AA0BA610F611}" type="presOf" srcId="{12B8D520-7FCD-4781-B939-017BA07D7626}" destId="{211E994C-DE5B-47AC-B9FD-F60791AFA145}" srcOrd="1" destOrd="0" presId="urn:microsoft.com/office/officeart/2005/8/layout/radial1"/>
    <dgm:cxn modelId="{CA929416-5A69-4544-96FC-C3605A3729EF}" type="presOf" srcId="{47D5A1EE-FD57-4D95-B0AE-ACD51568A08E}" destId="{9272F9AF-B25B-41BA-8297-00BD46857CE3}" srcOrd="1" destOrd="0" presId="urn:microsoft.com/office/officeart/2005/8/layout/radial1"/>
    <dgm:cxn modelId="{AA836423-4D31-4187-9279-792B2A5816D1}" srcId="{9CF75F08-0442-4383-9733-52875094F33C}" destId="{6BD64C42-B18E-4ADB-B593-5A9C338540A2}" srcOrd="7" destOrd="0" parTransId="{B5345151-42A2-49A6-A5B5-5431D60E711A}" sibTransId="{B89B6A97-B3CA-4972-8703-24FA8098FBA9}"/>
    <dgm:cxn modelId="{B2291199-39B9-4B6A-BCB9-1B97CA02F895}" type="presOf" srcId="{9CF75F08-0442-4383-9733-52875094F33C}" destId="{BF629C82-E94D-4A07-9F09-C524C9DD8AC1}" srcOrd="0" destOrd="0" presId="urn:microsoft.com/office/officeart/2005/8/layout/radial1"/>
    <dgm:cxn modelId="{47EEF01A-8E92-4FD4-8DA0-1B513951895A}" type="presOf" srcId="{F55E6717-CA77-4019-B2E2-330659B0E30D}" destId="{638F2A93-8105-439D-A589-501E1F68F2BD}" srcOrd="0" destOrd="0" presId="urn:microsoft.com/office/officeart/2005/8/layout/radial1"/>
    <dgm:cxn modelId="{E27CF691-BB5C-4CF7-AAFD-D45C6CBDEDB9}" srcId="{D1AEEC2F-CB7E-4D9F-994B-E00A4FB0B938}" destId="{9CF75F08-0442-4383-9733-52875094F33C}" srcOrd="0" destOrd="0" parTransId="{32578C3C-4BE1-4924-8183-BC13DFA07F1A}" sibTransId="{D1CE6136-5EC4-4AA0-8CFB-439F4CDDA871}"/>
    <dgm:cxn modelId="{3B05D69D-61C1-4C30-87DE-A24D804C8FEF}" srcId="{9CF75F08-0442-4383-9733-52875094F33C}" destId="{25B6CFBD-A18D-4DE1-B099-28B015C2CC46}" srcOrd="8" destOrd="0" parTransId="{40662BE1-4AA5-407C-854D-991020D16057}" sibTransId="{2006C0BE-8CBC-4027-B204-EB973F9180D0}"/>
    <dgm:cxn modelId="{332A3D0B-A996-4E5B-8DFD-657DCC1172D4}" type="presOf" srcId="{A601B6C3-8AC1-4AAA-B85F-04925EC905FA}" destId="{F679E56A-B308-485F-85AF-D06F3B55F26C}" srcOrd="0" destOrd="0" presId="urn:microsoft.com/office/officeart/2005/8/layout/radial1"/>
    <dgm:cxn modelId="{F982CC12-1684-4F73-985F-2D1230B44CC3}" type="presOf" srcId="{88E5BBB2-C780-4282-8D9B-36369790086B}" destId="{8332DEED-2067-4D20-BD2E-E0BF5C6FD766}" srcOrd="0" destOrd="0" presId="urn:microsoft.com/office/officeart/2005/8/layout/radial1"/>
    <dgm:cxn modelId="{42723B2C-EE99-470A-85B2-A0EA8DB8BC54}" type="presParOf" srcId="{CBD9CC76-A0B8-4898-9F23-55F6114B5AE2}" destId="{BF629C82-E94D-4A07-9F09-C524C9DD8AC1}" srcOrd="0" destOrd="0" presId="urn:microsoft.com/office/officeart/2005/8/layout/radial1"/>
    <dgm:cxn modelId="{EC277D00-8D10-4980-A743-34D33FD4A354}" type="presParOf" srcId="{CBD9CC76-A0B8-4898-9F23-55F6114B5AE2}" destId="{4D730649-260F-47E4-9DEB-5D3327DB9339}" srcOrd="1" destOrd="0" presId="urn:microsoft.com/office/officeart/2005/8/layout/radial1"/>
    <dgm:cxn modelId="{BAFC38EA-E281-41A0-AF5F-36BA4F4D34F4}" type="presParOf" srcId="{4D730649-260F-47E4-9DEB-5D3327DB9339}" destId="{211E994C-DE5B-47AC-B9FD-F60791AFA145}" srcOrd="0" destOrd="0" presId="urn:microsoft.com/office/officeart/2005/8/layout/radial1"/>
    <dgm:cxn modelId="{5851D7C8-D170-41D7-BB66-C8888DC7C8B4}" type="presParOf" srcId="{CBD9CC76-A0B8-4898-9F23-55F6114B5AE2}" destId="{5793F526-FDAC-48A3-A325-F7A83CACB943}" srcOrd="2" destOrd="0" presId="urn:microsoft.com/office/officeart/2005/8/layout/radial1"/>
    <dgm:cxn modelId="{0C37C953-23AC-41B6-81AC-4C8DE214F422}" type="presParOf" srcId="{CBD9CC76-A0B8-4898-9F23-55F6114B5AE2}" destId="{A0FC6137-A46E-46A9-AB14-0C8D05AF734D}" srcOrd="3" destOrd="0" presId="urn:microsoft.com/office/officeart/2005/8/layout/radial1"/>
    <dgm:cxn modelId="{09AFDFCF-4CC2-44CC-B3E4-03A92F80066D}" type="presParOf" srcId="{A0FC6137-A46E-46A9-AB14-0C8D05AF734D}" destId="{14EFCC08-49FF-425C-B20C-2F1C3F79373A}" srcOrd="0" destOrd="0" presId="urn:microsoft.com/office/officeart/2005/8/layout/radial1"/>
    <dgm:cxn modelId="{CE880408-02B3-48F1-A1D6-4418C55F7073}" type="presParOf" srcId="{CBD9CC76-A0B8-4898-9F23-55F6114B5AE2}" destId="{E70EA324-B052-4EB5-AC5A-2F7A9746241F}" srcOrd="4" destOrd="0" presId="urn:microsoft.com/office/officeart/2005/8/layout/radial1"/>
    <dgm:cxn modelId="{51A948CE-9522-48A6-BE65-D58B986D9D98}" type="presParOf" srcId="{CBD9CC76-A0B8-4898-9F23-55F6114B5AE2}" destId="{A83A957D-DC2A-42FF-A3DD-83C5B2337B70}" srcOrd="5" destOrd="0" presId="urn:microsoft.com/office/officeart/2005/8/layout/radial1"/>
    <dgm:cxn modelId="{1ECE37A5-AEB4-4DC5-B52F-737BA7F0E9A1}" type="presParOf" srcId="{A83A957D-DC2A-42FF-A3DD-83C5B2337B70}" destId="{C38FA579-E869-44E6-A34F-B82994F56123}" srcOrd="0" destOrd="0" presId="urn:microsoft.com/office/officeart/2005/8/layout/radial1"/>
    <dgm:cxn modelId="{8700FCDD-23BC-4AF9-921B-9B8873C885BA}" type="presParOf" srcId="{CBD9CC76-A0B8-4898-9F23-55F6114B5AE2}" destId="{B5F2A2DB-E2CD-480A-94C8-622986C87ED6}" srcOrd="6" destOrd="0" presId="urn:microsoft.com/office/officeart/2005/8/layout/radial1"/>
    <dgm:cxn modelId="{8710F562-EAC1-4CB8-A74B-79325559CC30}" type="presParOf" srcId="{CBD9CC76-A0B8-4898-9F23-55F6114B5AE2}" destId="{E3CB1701-8995-499A-926C-010C25ED6EA7}" srcOrd="7" destOrd="0" presId="urn:microsoft.com/office/officeart/2005/8/layout/radial1"/>
    <dgm:cxn modelId="{5A865403-BD75-4A02-AF90-D09573AE36BF}" type="presParOf" srcId="{E3CB1701-8995-499A-926C-010C25ED6EA7}" destId="{DFAF19DA-BE37-4E45-AE6A-770E6242C867}" srcOrd="0" destOrd="0" presId="urn:microsoft.com/office/officeart/2005/8/layout/radial1"/>
    <dgm:cxn modelId="{CCC3577C-550A-4F6A-9398-68D6613B3F3D}" type="presParOf" srcId="{CBD9CC76-A0B8-4898-9F23-55F6114B5AE2}" destId="{33178690-75B3-4DA9-B72E-1A0FC77C8BB2}" srcOrd="8" destOrd="0" presId="urn:microsoft.com/office/officeart/2005/8/layout/radial1"/>
    <dgm:cxn modelId="{6087744D-2C9C-4EBF-81B4-850E77BE8B18}" type="presParOf" srcId="{CBD9CC76-A0B8-4898-9F23-55F6114B5AE2}" destId="{95FFDEA3-4609-47E2-9623-5CD3FC01FD73}" srcOrd="9" destOrd="0" presId="urn:microsoft.com/office/officeart/2005/8/layout/radial1"/>
    <dgm:cxn modelId="{0523F26A-17FE-44FD-B079-62C4E1D9B70D}" type="presParOf" srcId="{95FFDEA3-4609-47E2-9623-5CD3FC01FD73}" destId="{53635C80-770C-4C4D-8A82-1C763EBD90AB}" srcOrd="0" destOrd="0" presId="urn:microsoft.com/office/officeart/2005/8/layout/radial1"/>
    <dgm:cxn modelId="{C5C0D306-B414-4DA0-956E-9567F110FBBA}" type="presParOf" srcId="{CBD9CC76-A0B8-4898-9F23-55F6114B5AE2}" destId="{7E66628F-32A0-4F3B-96FC-E0B92E906784}" srcOrd="10" destOrd="0" presId="urn:microsoft.com/office/officeart/2005/8/layout/radial1"/>
    <dgm:cxn modelId="{ECE744E6-C1A5-4674-97D8-62CBC66C1E81}" type="presParOf" srcId="{CBD9CC76-A0B8-4898-9F23-55F6114B5AE2}" destId="{F679E56A-B308-485F-85AF-D06F3B55F26C}" srcOrd="11" destOrd="0" presId="urn:microsoft.com/office/officeart/2005/8/layout/radial1"/>
    <dgm:cxn modelId="{DDE723C2-3807-4FD6-84C8-CA45A9720EA4}" type="presParOf" srcId="{F679E56A-B308-485F-85AF-D06F3B55F26C}" destId="{A1A37F40-7864-4A45-9C70-3DC3B46B20D1}" srcOrd="0" destOrd="0" presId="urn:microsoft.com/office/officeart/2005/8/layout/radial1"/>
    <dgm:cxn modelId="{14A2CD6E-BA36-4EC4-B0C2-E00C6AC3F632}" type="presParOf" srcId="{CBD9CC76-A0B8-4898-9F23-55F6114B5AE2}" destId="{EEC1BAAD-EFA6-4C99-9890-383B69BD85C1}" srcOrd="12" destOrd="0" presId="urn:microsoft.com/office/officeart/2005/8/layout/radial1"/>
    <dgm:cxn modelId="{6FA46B23-D30C-4CC2-A750-0BB378766795}" type="presParOf" srcId="{CBD9CC76-A0B8-4898-9F23-55F6114B5AE2}" destId="{854D22AD-22D1-44E3-9A4D-0B0078A6A13C}" srcOrd="13" destOrd="0" presId="urn:microsoft.com/office/officeart/2005/8/layout/radial1"/>
    <dgm:cxn modelId="{24D2B351-E946-43FD-9EA0-532D8E603FB1}" type="presParOf" srcId="{854D22AD-22D1-44E3-9A4D-0B0078A6A13C}" destId="{A83AA5BC-0C6C-49BB-B63C-362E5A9DF1CC}" srcOrd="0" destOrd="0" presId="urn:microsoft.com/office/officeart/2005/8/layout/radial1"/>
    <dgm:cxn modelId="{D9866A73-68A8-4690-8E38-6EEC1F035DCF}" type="presParOf" srcId="{CBD9CC76-A0B8-4898-9F23-55F6114B5AE2}" destId="{F5884421-931F-438D-A844-BAFFD1BACFC9}" srcOrd="14" destOrd="0" presId="urn:microsoft.com/office/officeart/2005/8/layout/radial1"/>
    <dgm:cxn modelId="{45E7567F-307E-4B6C-88FF-AEF9A00F1B6F}" type="presParOf" srcId="{CBD9CC76-A0B8-4898-9F23-55F6114B5AE2}" destId="{CFDA3E8A-A1E4-4E34-8E7E-C47D06EDA528}" srcOrd="15" destOrd="0" presId="urn:microsoft.com/office/officeart/2005/8/layout/radial1"/>
    <dgm:cxn modelId="{5A0DF68D-F34C-4E48-9D2F-E7F7E79378B6}" type="presParOf" srcId="{CFDA3E8A-A1E4-4E34-8E7E-C47D06EDA528}" destId="{B27B1FC3-B347-4D37-82E8-A5C2B215790F}" srcOrd="0" destOrd="0" presId="urn:microsoft.com/office/officeart/2005/8/layout/radial1"/>
    <dgm:cxn modelId="{6C48CFD0-E198-49C9-9C96-9306D0D1B4F0}" type="presParOf" srcId="{CBD9CC76-A0B8-4898-9F23-55F6114B5AE2}" destId="{F0AE579D-6663-47EE-9C1F-3C83A31F7ED9}" srcOrd="16" destOrd="0" presId="urn:microsoft.com/office/officeart/2005/8/layout/radial1"/>
    <dgm:cxn modelId="{9175D644-7AE0-4FCF-A3F3-E5555538CBAC}" type="presParOf" srcId="{CBD9CC76-A0B8-4898-9F23-55F6114B5AE2}" destId="{35CD48DE-321A-4978-85BD-01D875A8ADBA}" srcOrd="17" destOrd="0" presId="urn:microsoft.com/office/officeart/2005/8/layout/radial1"/>
    <dgm:cxn modelId="{A16EFF6F-A3B5-485C-9DD9-EC54FB338B03}" type="presParOf" srcId="{35CD48DE-321A-4978-85BD-01D875A8ADBA}" destId="{34C4FE05-38E6-4084-9FE7-1C459CC8CAFD}" srcOrd="0" destOrd="0" presId="urn:microsoft.com/office/officeart/2005/8/layout/radial1"/>
    <dgm:cxn modelId="{D58B0647-17BC-417A-ABD3-D997EC3A00C9}" type="presParOf" srcId="{CBD9CC76-A0B8-4898-9F23-55F6114B5AE2}" destId="{05879E09-A6ED-4535-A50E-0CA3AC9FE70B}" srcOrd="18" destOrd="0" presId="urn:microsoft.com/office/officeart/2005/8/layout/radial1"/>
    <dgm:cxn modelId="{94334346-B777-418D-A88A-080F0B5BA857}" type="presParOf" srcId="{CBD9CC76-A0B8-4898-9F23-55F6114B5AE2}" destId="{55C46E24-B68B-4D38-B2C5-9E57C58E6A5D}" srcOrd="19" destOrd="0" presId="urn:microsoft.com/office/officeart/2005/8/layout/radial1"/>
    <dgm:cxn modelId="{3CBE462A-1097-4857-B3B8-A3363C39688A}" type="presParOf" srcId="{55C46E24-B68B-4D38-B2C5-9E57C58E6A5D}" destId="{9272F9AF-B25B-41BA-8297-00BD46857CE3}" srcOrd="0" destOrd="0" presId="urn:microsoft.com/office/officeart/2005/8/layout/radial1"/>
    <dgm:cxn modelId="{A31D7858-0D71-4301-9791-C85378FC826C}" type="presParOf" srcId="{CBD9CC76-A0B8-4898-9F23-55F6114B5AE2}" destId="{638F2A93-8105-439D-A589-501E1F68F2BD}" srcOrd="20" destOrd="0" presId="urn:microsoft.com/office/officeart/2005/8/layout/radial1"/>
    <dgm:cxn modelId="{7E06DEFB-C2A4-4635-BE74-16BDBB9C8DF3}" type="presParOf" srcId="{CBD9CC76-A0B8-4898-9F23-55F6114B5AE2}" destId="{D1FFEE61-C81F-46D5-A776-0101F4278FE8}" srcOrd="21" destOrd="0" presId="urn:microsoft.com/office/officeart/2005/8/layout/radial1"/>
    <dgm:cxn modelId="{E3CC19AF-B584-4ACE-8477-A446EDDE4A22}" type="presParOf" srcId="{D1FFEE61-C81F-46D5-A776-0101F4278FE8}" destId="{B66BB918-4AED-46A6-BE76-5D0413235FE4}" srcOrd="0" destOrd="0" presId="urn:microsoft.com/office/officeart/2005/8/layout/radial1"/>
    <dgm:cxn modelId="{0B0838FF-1197-4747-BE74-CF732C3E51E3}" type="presParOf" srcId="{CBD9CC76-A0B8-4898-9F23-55F6114B5AE2}" destId="{00BBC0B4-C867-4CF7-8CCA-D134FF2C070C}" srcOrd="22" destOrd="0" presId="urn:microsoft.com/office/officeart/2005/8/layout/radial1"/>
    <dgm:cxn modelId="{259427B1-C995-4CFE-AE0F-0EDC6882A156}" type="presParOf" srcId="{CBD9CC76-A0B8-4898-9F23-55F6114B5AE2}" destId="{9CD1545F-1F1F-49C1-8558-F907C901D8C4}" srcOrd="23" destOrd="0" presId="urn:microsoft.com/office/officeart/2005/8/layout/radial1"/>
    <dgm:cxn modelId="{B7FE3A49-15F6-4BDF-99A7-770E69306CEF}" type="presParOf" srcId="{9CD1545F-1F1F-49C1-8558-F907C901D8C4}" destId="{2FBA1BB5-AFED-4E10-BE57-377B6C10CEF7}" srcOrd="0" destOrd="0" presId="urn:microsoft.com/office/officeart/2005/8/layout/radial1"/>
    <dgm:cxn modelId="{CD56CA2F-B575-46CB-B433-E8383646F03A}" type="presParOf" srcId="{CBD9CC76-A0B8-4898-9F23-55F6114B5AE2}" destId="{CB6C1AB7-FFAF-4BA2-8DA5-7F452276F3AB}" srcOrd="24" destOrd="0" presId="urn:microsoft.com/office/officeart/2005/8/layout/radial1"/>
    <dgm:cxn modelId="{E6F30A1A-7033-4F07-AE04-D7A477B689F4}" type="presParOf" srcId="{CBD9CC76-A0B8-4898-9F23-55F6114B5AE2}" destId="{0356FCB5-52F6-46CE-86D3-0EAA4B18840D}" srcOrd="25" destOrd="0" presId="urn:microsoft.com/office/officeart/2005/8/layout/radial1"/>
    <dgm:cxn modelId="{B6542713-A40D-4767-A707-5C8688577341}" type="presParOf" srcId="{0356FCB5-52F6-46CE-86D3-0EAA4B18840D}" destId="{EC829DC4-AA54-4A83-9436-CCDB9BEDD6A9}" srcOrd="0" destOrd="0" presId="urn:microsoft.com/office/officeart/2005/8/layout/radial1"/>
    <dgm:cxn modelId="{61AAD848-2B10-4F80-9472-0930EB87FF91}" type="presParOf" srcId="{CBD9CC76-A0B8-4898-9F23-55F6114B5AE2}" destId="{58FF5618-58CB-4D1D-8CC8-725DF7ED033C}" srcOrd="26" destOrd="0" presId="urn:microsoft.com/office/officeart/2005/8/layout/radial1"/>
    <dgm:cxn modelId="{30CD3D70-7E98-4F86-A12C-9D3F950157F4}" type="presParOf" srcId="{CBD9CC76-A0B8-4898-9F23-55F6114B5AE2}" destId="{3CB5E1BD-56AD-4E2D-A9CD-99D136A5AC6E}" srcOrd="27" destOrd="0" presId="urn:microsoft.com/office/officeart/2005/8/layout/radial1"/>
    <dgm:cxn modelId="{C97B17FD-AE26-4615-97FC-91E5EDEC48AF}" type="presParOf" srcId="{3CB5E1BD-56AD-4E2D-A9CD-99D136A5AC6E}" destId="{897AA39D-B1F6-4336-B4D8-4CEFC6E9A5E6}" srcOrd="0" destOrd="0" presId="urn:microsoft.com/office/officeart/2005/8/layout/radial1"/>
    <dgm:cxn modelId="{C558D9D0-F816-4C3E-84B2-60B10106E248}" type="presParOf" srcId="{CBD9CC76-A0B8-4898-9F23-55F6114B5AE2}" destId="{F7B2F581-BDFE-4D24-9AD8-DCFEEFA18E6D}" srcOrd="28" destOrd="0" presId="urn:microsoft.com/office/officeart/2005/8/layout/radial1"/>
    <dgm:cxn modelId="{E529FAD2-6CB3-4D69-944C-C34B26DEA51F}" type="presParOf" srcId="{CBD9CC76-A0B8-4898-9F23-55F6114B5AE2}" destId="{7A5BD4AC-B6B0-4C64-A2EA-D2F85F1ADBD7}" srcOrd="29" destOrd="0" presId="urn:microsoft.com/office/officeart/2005/8/layout/radial1"/>
    <dgm:cxn modelId="{A174060B-D8EB-42B0-81B9-6E030AA21531}" type="presParOf" srcId="{7A5BD4AC-B6B0-4C64-A2EA-D2F85F1ADBD7}" destId="{1B3B871B-2F39-4CAE-8052-1A88C9D77A85}" srcOrd="0" destOrd="0" presId="urn:microsoft.com/office/officeart/2005/8/layout/radial1"/>
    <dgm:cxn modelId="{12B60372-4CB0-4951-B28A-DF73821EF6F7}" type="presParOf" srcId="{CBD9CC76-A0B8-4898-9F23-55F6114B5AE2}" destId="{DD6F5D1E-A806-446C-92EC-EBB444B2AD59}" srcOrd="30" destOrd="0" presId="urn:microsoft.com/office/officeart/2005/8/layout/radial1"/>
    <dgm:cxn modelId="{33929FFA-EBEC-4AA6-9968-BD619853C30F}" type="presParOf" srcId="{CBD9CC76-A0B8-4898-9F23-55F6114B5AE2}" destId="{FA445E7F-7A3A-45F8-84EF-9A6C0037ED3B}" srcOrd="31" destOrd="0" presId="urn:microsoft.com/office/officeart/2005/8/layout/radial1"/>
    <dgm:cxn modelId="{982F2442-614C-43F2-A46C-60DBD97ACF16}" type="presParOf" srcId="{FA445E7F-7A3A-45F8-84EF-9A6C0037ED3B}" destId="{252997FE-4C21-4924-B19E-FFA89DE0F1CF}" srcOrd="0" destOrd="0" presId="urn:microsoft.com/office/officeart/2005/8/layout/radial1"/>
    <dgm:cxn modelId="{5C1361AF-8485-4DE0-AD76-F115B4031D0E}" type="presParOf" srcId="{CBD9CC76-A0B8-4898-9F23-55F6114B5AE2}" destId="{20B4778B-9D54-449B-8068-1B446F063946}" srcOrd="32" destOrd="0" presId="urn:microsoft.com/office/officeart/2005/8/layout/radial1"/>
    <dgm:cxn modelId="{5953C3BA-B516-4DB5-B931-1251C58859FD}" type="presParOf" srcId="{CBD9CC76-A0B8-4898-9F23-55F6114B5AE2}" destId="{8332DEED-2067-4D20-BD2E-E0BF5C6FD766}" srcOrd="33" destOrd="0" presId="urn:microsoft.com/office/officeart/2005/8/layout/radial1"/>
    <dgm:cxn modelId="{AE0AB562-299E-455B-8B49-A2EFAE671AEF}" type="presParOf" srcId="{8332DEED-2067-4D20-BD2E-E0BF5C6FD766}" destId="{C7ECCC3D-7424-4AE0-A123-18202194B8E4}" srcOrd="0" destOrd="0" presId="urn:microsoft.com/office/officeart/2005/8/layout/radial1"/>
    <dgm:cxn modelId="{CD86513E-CC7F-45EE-BE36-F2B102E98F5E}" type="presParOf" srcId="{CBD9CC76-A0B8-4898-9F23-55F6114B5AE2}" destId="{0755A294-B20B-4C42-AD7D-DD4811869198}" srcOrd="34" destOrd="0" presId="urn:microsoft.com/office/officeart/2005/8/layout/radial1"/>
    <dgm:cxn modelId="{1FAB4F4C-7D12-4393-8523-DFD49AA70748}" type="presParOf" srcId="{CBD9CC76-A0B8-4898-9F23-55F6114B5AE2}" destId="{7E2BF4D9-B27F-4826-9CE4-428A8DCE4F4A}" srcOrd="35" destOrd="0" presId="urn:microsoft.com/office/officeart/2005/8/layout/radial1"/>
    <dgm:cxn modelId="{349E9C79-D8F3-437C-8540-4158FE64E8C9}" type="presParOf" srcId="{7E2BF4D9-B27F-4826-9CE4-428A8DCE4F4A}" destId="{B8B425C3-E115-4510-9725-B3E62CEA8A20}" srcOrd="0" destOrd="0" presId="urn:microsoft.com/office/officeart/2005/8/layout/radial1"/>
    <dgm:cxn modelId="{C2034632-97C3-4A37-9887-3AAFD5123492}" type="presParOf" srcId="{CBD9CC76-A0B8-4898-9F23-55F6114B5AE2}" destId="{8862570A-DAD2-4951-808F-2D91F7BDE488}" srcOrd="3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629C82-E94D-4A07-9F09-C524C9DD8AC1}">
      <dsp:nvSpPr>
        <dsp:cNvPr id="0" name=""/>
        <dsp:cNvSpPr/>
      </dsp:nvSpPr>
      <dsp:spPr>
        <a:xfrm>
          <a:off x="3111504" y="1787171"/>
          <a:ext cx="3352835" cy="2619366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18 Municípios/PA com Salta-z implantadas em 42 comunidades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08 Estados com 21 unidades implantadas</a:t>
          </a:r>
          <a:endParaRPr lang="pt-BR" sz="20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602515" y="2170768"/>
        <a:ext cx="2370813" cy="1852172"/>
      </dsp:txXfrm>
    </dsp:sp>
    <dsp:sp modelId="{4D730649-260F-47E4-9DEB-5D3327DB9339}">
      <dsp:nvSpPr>
        <dsp:cNvPr id="0" name=""/>
        <dsp:cNvSpPr/>
      </dsp:nvSpPr>
      <dsp:spPr>
        <a:xfrm rot="837746">
          <a:off x="6369340" y="3617184"/>
          <a:ext cx="1086518" cy="15864"/>
        </a:xfrm>
        <a:custGeom>
          <a:avLst/>
          <a:gdLst/>
          <a:ahLst/>
          <a:cxnLst/>
          <a:rect l="0" t="0" r="0" b="0"/>
          <a:pathLst>
            <a:path>
              <a:moveTo>
                <a:pt x="0" y="7932"/>
              </a:moveTo>
              <a:lnTo>
                <a:pt x="1086518" y="79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>
            <a:latin typeface="Arial" pitchFamily="34" charset="0"/>
            <a:cs typeface="Arial" pitchFamily="34" charset="0"/>
          </a:endParaRPr>
        </a:p>
      </dsp:txBody>
      <dsp:txXfrm>
        <a:off x="6885437" y="3597953"/>
        <a:ext cx="54325" cy="54325"/>
      </dsp:txXfrm>
    </dsp:sp>
    <dsp:sp modelId="{5793F526-FDAC-48A3-A325-F7A83CACB943}">
      <dsp:nvSpPr>
        <dsp:cNvPr id="0" name=""/>
        <dsp:cNvSpPr/>
      </dsp:nvSpPr>
      <dsp:spPr>
        <a:xfrm>
          <a:off x="7296101" y="3588000"/>
          <a:ext cx="1847898" cy="724379"/>
        </a:xfrm>
        <a:prstGeom prst="ellipse">
          <a:avLst/>
        </a:prstGeom>
        <a:gradFill rotWithShape="1">
          <a:gsLst>
            <a:gs pos="0">
              <a:schemeClr val="accent5">
                <a:tint val="100000"/>
                <a:shade val="100000"/>
                <a:satMod val="130000"/>
              </a:schemeClr>
            </a:gs>
            <a:gs pos="100000">
              <a:schemeClr val="accent5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PARAGOMINAS Aldeia Ikatu</a:t>
          </a:r>
          <a:endParaRPr lang="pt-BR" sz="1200" b="1" kern="1200" dirty="0">
            <a:solidFill>
              <a:schemeClr val="tx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7566719" y="3694083"/>
        <a:ext cx="1306662" cy="512213"/>
      </dsp:txXfrm>
    </dsp:sp>
    <dsp:sp modelId="{A0FC6137-A46E-46A9-AB14-0C8D05AF734D}">
      <dsp:nvSpPr>
        <dsp:cNvPr id="0" name=""/>
        <dsp:cNvSpPr/>
      </dsp:nvSpPr>
      <dsp:spPr>
        <a:xfrm rot="17960877">
          <a:off x="5137265" y="1334445"/>
          <a:ext cx="1274309" cy="15864"/>
        </a:xfrm>
        <a:custGeom>
          <a:avLst/>
          <a:gdLst/>
          <a:ahLst/>
          <a:cxnLst/>
          <a:rect l="0" t="0" r="0" b="0"/>
          <a:pathLst>
            <a:path>
              <a:moveTo>
                <a:pt x="0" y="7932"/>
              </a:moveTo>
              <a:lnTo>
                <a:pt x="1274309" y="79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>
            <a:latin typeface="Arial" pitchFamily="34" charset="0"/>
            <a:cs typeface="Arial" pitchFamily="34" charset="0"/>
          </a:endParaRPr>
        </a:p>
      </dsp:txBody>
      <dsp:txXfrm>
        <a:off x="5742562" y="1310519"/>
        <a:ext cx="63715" cy="63715"/>
      </dsp:txXfrm>
    </dsp:sp>
    <dsp:sp modelId="{E70EA324-B052-4EB5-AC5A-2F7A9746241F}">
      <dsp:nvSpPr>
        <dsp:cNvPr id="0" name=""/>
        <dsp:cNvSpPr/>
      </dsp:nvSpPr>
      <dsp:spPr>
        <a:xfrm>
          <a:off x="5290548" y="0"/>
          <a:ext cx="2029549" cy="796346"/>
        </a:xfrm>
        <a:prstGeom prst="ellipse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SANTA LUZIA DO PARÁ Frasqueira, Sede e Itaputire </a:t>
          </a:r>
          <a:endParaRPr lang="pt-BR" sz="1200" b="1" kern="1200" dirty="0">
            <a:solidFill>
              <a:schemeClr val="tx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5587769" y="116622"/>
        <a:ext cx="1435107" cy="563102"/>
      </dsp:txXfrm>
    </dsp:sp>
    <dsp:sp modelId="{A83A957D-DC2A-42FF-A3DD-83C5B2337B70}">
      <dsp:nvSpPr>
        <dsp:cNvPr id="0" name=""/>
        <dsp:cNvSpPr/>
      </dsp:nvSpPr>
      <dsp:spPr>
        <a:xfrm rot="19881662">
          <a:off x="6041174" y="1865500"/>
          <a:ext cx="1974073" cy="15864"/>
        </a:xfrm>
        <a:custGeom>
          <a:avLst/>
          <a:gdLst/>
          <a:ahLst/>
          <a:cxnLst/>
          <a:rect l="0" t="0" r="0" b="0"/>
          <a:pathLst>
            <a:path>
              <a:moveTo>
                <a:pt x="0" y="7932"/>
              </a:moveTo>
              <a:lnTo>
                <a:pt x="1974073" y="79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700" kern="1200">
            <a:latin typeface="Arial" pitchFamily="34" charset="0"/>
            <a:cs typeface="Arial" pitchFamily="34" charset="0"/>
          </a:endParaRPr>
        </a:p>
      </dsp:txBody>
      <dsp:txXfrm>
        <a:off x="6978859" y="1824080"/>
        <a:ext cx="98703" cy="98703"/>
      </dsp:txXfrm>
    </dsp:sp>
    <dsp:sp modelId="{B5F2A2DB-E2CD-480A-94C8-622986C87ED6}">
      <dsp:nvSpPr>
        <dsp:cNvPr id="0" name=""/>
        <dsp:cNvSpPr/>
      </dsp:nvSpPr>
      <dsp:spPr>
        <a:xfrm>
          <a:off x="7835897" y="444140"/>
          <a:ext cx="1178344" cy="1332933"/>
        </a:xfrm>
        <a:prstGeom prst="ellipse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latin typeface="Arial" pitchFamily="34" charset="0"/>
              <a:cs typeface="Arial" pitchFamily="34" charset="0"/>
            </a:rPr>
            <a:t>MUANÁ </a:t>
          </a:r>
          <a:r>
            <a:rPr lang="pt-BR" sz="1000" b="1" kern="1200" dirty="0" smtClean="0">
              <a:latin typeface="Arial" pitchFamily="34" charset="0"/>
              <a:cs typeface="Arial" pitchFamily="34" charset="0"/>
            </a:rPr>
            <a:t>Comunidade Santa Rita,  Recreio e Machado</a:t>
          </a:r>
          <a:endParaRPr lang="pt-BR" sz="1000" b="1" kern="1200" dirty="0">
            <a:latin typeface="Arial" pitchFamily="34" charset="0"/>
            <a:cs typeface="Arial" pitchFamily="34" charset="0"/>
          </a:endParaRPr>
        </a:p>
      </dsp:txBody>
      <dsp:txXfrm>
        <a:off x="8008461" y="639344"/>
        <a:ext cx="833216" cy="942525"/>
      </dsp:txXfrm>
    </dsp:sp>
    <dsp:sp modelId="{E3CB1701-8995-499A-926C-010C25ED6EA7}">
      <dsp:nvSpPr>
        <dsp:cNvPr id="0" name=""/>
        <dsp:cNvSpPr/>
      </dsp:nvSpPr>
      <dsp:spPr>
        <a:xfrm rot="20830489">
          <a:off x="6391722" y="2672021"/>
          <a:ext cx="454935" cy="15864"/>
        </a:xfrm>
        <a:custGeom>
          <a:avLst/>
          <a:gdLst/>
          <a:ahLst/>
          <a:cxnLst/>
          <a:rect l="0" t="0" r="0" b="0"/>
          <a:pathLst>
            <a:path>
              <a:moveTo>
                <a:pt x="0" y="7932"/>
              </a:moveTo>
              <a:lnTo>
                <a:pt x="454935" y="79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>
            <a:latin typeface="Arial" pitchFamily="34" charset="0"/>
            <a:cs typeface="Arial" pitchFamily="34" charset="0"/>
          </a:endParaRPr>
        </a:p>
      </dsp:txBody>
      <dsp:txXfrm>
        <a:off x="6607816" y="2668580"/>
        <a:ext cx="22746" cy="22746"/>
      </dsp:txXfrm>
    </dsp:sp>
    <dsp:sp modelId="{33178690-75B3-4DA9-B72E-1A0FC77C8BB2}">
      <dsp:nvSpPr>
        <dsp:cNvPr id="0" name=""/>
        <dsp:cNvSpPr/>
      </dsp:nvSpPr>
      <dsp:spPr>
        <a:xfrm>
          <a:off x="6762881" y="2055704"/>
          <a:ext cx="1656745" cy="805904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SOURE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Comunidade Céu</a:t>
          </a:r>
          <a:endParaRPr lang="pt-BR" sz="1200" b="1" kern="1200" dirty="0">
            <a:solidFill>
              <a:schemeClr val="tx2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7005506" y="2173726"/>
        <a:ext cx="1171495" cy="569860"/>
      </dsp:txXfrm>
    </dsp:sp>
    <dsp:sp modelId="{95FFDEA3-4609-47E2-9623-5CD3FC01FD73}">
      <dsp:nvSpPr>
        <dsp:cNvPr id="0" name=""/>
        <dsp:cNvSpPr/>
      </dsp:nvSpPr>
      <dsp:spPr>
        <a:xfrm rot="47065">
          <a:off x="6464019" y="3121152"/>
          <a:ext cx="1355871" cy="15864"/>
        </a:xfrm>
        <a:custGeom>
          <a:avLst/>
          <a:gdLst/>
          <a:ahLst/>
          <a:cxnLst/>
          <a:rect l="0" t="0" r="0" b="0"/>
          <a:pathLst>
            <a:path>
              <a:moveTo>
                <a:pt x="0" y="7932"/>
              </a:moveTo>
              <a:lnTo>
                <a:pt x="1355871" y="79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>
            <a:latin typeface="Arial" pitchFamily="34" charset="0"/>
            <a:cs typeface="Arial" pitchFamily="34" charset="0"/>
          </a:endParaRPr>
        </a:p>
      </dsp:txBody>
      <dsp:txXfrm>
        <a:off x="7108058" y="3095187"/>
        <a:ext cx="67793" cy="67793"/>
      </dsp:txXfrm>
    </dsp:sp>
    <dsp:sp modelId="{7E66628F-32A0-4F3B-96FC-E0B92E906784}">
      <dsp:nvSpPr>
        <dsp:cNvPr id="0" name=""/>
        <dsp:cNvSpPr/>
      </dsp:nvSpPr>
      <dsp:spPr>
        <a:xfrm>
          <a:off x="7819610" y="2818631"/>
          <a:ext cx="1261312" cy="656731"/>
        </a:xfrm>
        <a:prstGeom prst="ellipse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BREVES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  Campus da UFPA</a:t>
          </a:r>
          <a:endParaRPr lang="pt-BR" sz="1200" b="1" kern="1200" dirty="0">
            <a:solidFill>
              <a:schemeClr val="tx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8004325" y="2914807"/>
        <a:ext cx="891882" cy="464379"/>
      </dsp:txXfrm>
    </dsp:sp>
    <dsp:sp modelId="{F679E56A-B308-485F-85AF-D06F3B55F26C}">
      <dsp:nvSpPr>
        <dsp:cNvPr id="0" name=""/>
        <dsp:cNvSpPr/>
      </dsp:nvSpPr>
      <dsp:spPr>
        <a:xfrm rot="13993218">
          <a:off x="2930859" y="1451165"/>
          <a:ext cx="1265539" cy="15864"/>
        </a:xfrm>
        <a:custGeom>
          <a:avLst/>
          <a:gdLst/>
          <a:ahLst/>
          <a:cxnLst/>
          <a:rect l="0" t="0" r="0" b="0"/>
          <a:pathLst>
            <a:path>
              <a:moveTo>
                <a:pt x="0" y="7932"/>
              </a:moveTo>
              <a:lnTo>
                <a:pt x="1265539" y="79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>
            <a:latin typeface="Arial" pitchFamily="34" charset="0"/>
            <a:cs typeface="Arial" pitchFamily="34" charset="0"/>
          </a:endParaRPr>
        </a:p>
      </dsp:txBody>
      <dsp:txXfrm rot="10800000">
        <a:off x="3531990" y="1427459"/>
        <a:ext cx="63276" cy="63276"/>
      </dsp:txXfrm>
    </dsp:sp>
    <dsp:sp modelId="{EEC1BAAD-EFA6-4C99-9890-383B69BD85C1}">
      <dsp:nvSpPr>
        <dsp:cNvPr id="0" name=""/>
        <dsp:cNvSpPr/>
      </dsp:nvSpPr>
      <dsp:spPr>
        <a:xfrm>
          <a:off x="2191010" y="3"/>
          <a:ext cx="1326381" cy="1020162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ALENQUER Comunidade Santo Antônio</a:t>
          </a:r>
          <a:endParaRPr lang="pt-BR" sz="1200" b="1" kern="1200" dirty="0">
            <a:solidFill>
              <a:schemeClr val="tx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2385254" y="149402"/>
        <a:ext cx="937893" cy="721364"/>
      </dsp:txXfrm>
    </dsp:sp>
    <dsp:sp modelId="{854D22AD-22D1-44E3-9A4D-0B0078A6A13C}">
      <dsp:nvSpPr>
        <dsp:cNvPr id="0" name=""/>
        <dsp:cNvSpPr/>
      </dsp:nvSpPr>
      <dsp:spPr>
        <a:xfrm rot="17140669">
          <a:off x="5055918" y="1689491"/>
          <a:ext cx="249564" cy="15864"/>
        </a:xfrm>
        <a:custGeom>
          <a:avLst/>
          <a:gdLst/>
          <a:ahLst/>
          <a:cxnLst/>
          <a:rect l="0" t="0" r="0" b="0"/>
          <a:pathLst>
            <a:path>
              <a:moveTo>
                <a:pt x="0" y="7932"/>
              </a:moveTo>
              <a:lnTo>
                <a:pt x="249564" y="79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>
            <a:latin typeface="Arial" pitchFamily="34" charset="0"/>
            <a:cs typeface="Arial" pitchFamily="34" charset="0"/>
          </a:endParaRPr>
        </a:p>
      </dsp:txBody>
      <dsp:txXfrm>
        <a:off x="5174461" y="1691184"/>
        <a:ext cx="12478" cy="12478"/>
      </dsp:txXfrm>
    </dsp:sp>
    <dsp:sp modelId="{F5884421-931F-438D-A844-BAFFD1BACFC9}">
      <dsp:nvSpPr>
        <dsp:cNvPr id="0" name=""/>
        <dsp:cNvSpPr/>
      </dsp:nvSpPr>
      <dsp:spPr>
        <a:xfrm>
          <a:off x="4692174" y="920950"/>
          <a:ext cx="1227666" cy="660027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smtClean="0">
              <a:solidFill>
                <a:srgbClr val="1C230F"/>
              </a:solidFill>
              <a:latin typeface="Arial" pitchFamily="34" charset="0"/>
              <a:cs typeface="Arial" pitchFamily="34" charset="0"/>
            </a:rPr>
            <a:t>TERRA ALTA </a:t>
          </a:r>
          <a:r>
            <a:rPr lang="pt-BR" sz="1400" b="1" kern="1200" smtClean="0">
              <a:solidFill>
                <a:srgbClr val="1C230F"/>
              </a:solidFill>
              <a:latin typeface="Arial" pitchFamily="34" charset="0"/>
              <a:cs typeface="Arial" pitchFamily="34" charset="0"/>
            </a:rPr>
            <a:t>               </a:t>
          </a:r>
          <a:r>
            <a:rPr lang="pt-BR" sz="1000" b="1" kern="1200" smtClean="0">
              <a:solidFill>
                <a:srgbClr val="1C230F"/>
              </a:solidFill>
              <a:latin typeface="Arial" pitchFamily="34" charset="0"/>
              <a:cs typeface="Arial" pitchFamily="34" charset="0"/>
            </a:rPr>
            <a:t>Sede</a:t>
          </a:r>
          <a:endParaRPr lang="pt-BR" sz="1000" b="1" kern="1200" dirty="0">
            <a:solidFill>
              <a:srgbClr val="1C230F"/>
            </a:solidFill>
            <a:latin typeface="Arial" pitchFamily="34" charset="0"/>
            <a:cs typeface="Arial" pitchFamily="34" charset="0"/>
          </a:endParaRPr>
        </a:p>
      </dsp:txBody>
      <dsp:txXfrm>
        <a:off x="4871962" y="1017609"/>
        <a:ext cx="868090" cy="466709"/>
      </dsp:txXfrm>
    </dsp:sp>
    <dsp:sp modelId="{CFDA3E8A-A1E4-4E34-8E7E-C47D06EDA528}">
      <dsp:nvSpPr>
        <dsp:cNvPr id="0" name=""/>
        <dsp:cNvSpPr/>
      </dsp:nvSpPr>
      <dsp:spPr>
        <a:xfrm rot="1648936">
          <a:off x="6077913" y="4245840"/>
          <a:ext cx="1868219" cy="15864"/>
        </a:xfrm>
        <a:custGeom>
          <a:avLst/>
          <a:gdLst/>
          <a:ahLst/>
          <a:cxnLst/>
          <a:rect l="0" t="0" r="0" b="0"/>
          <a:pathLst>
            <a:path>
              <a:moveTo>
                <a:pt x="0" y="7932"/>
              </a:moveTo>
              <a:lnTo>
                <a:pt x="1868219" y="79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700" kern="1200">
            <a:latin typeface="Arial" pitchFamily="34" charset="0"/>
            <a:cs typeface="Arial" pitchFamily="34" charset="0"/>
          </a:endParaRPr>
        </a:p>
      </dsp:txBody>
      <dsp:txXfrm>
        <a:off x="6965317" y="4207067"/>
        <a:ext cx="93410" cy="93410"/>
      </dsp:txXfrm>
    </dsp:sp>
    <dsp:sp modelId="{F0AE579D-6663-47EE-9C1F-3C83A31F7ED9}">
      <dsp:nvSpPr>
        <dsp:cNvPr id="0" name=""/>
        <dsp:cNvSpPr/>
      </dsp:nvSpPr>
      <dsp:spPr>
        <a:xfrm>
          <a:off x="7751945" y="4354357"/>
          <a:ext cx="1392054" cy="1292718"/>
        </a:xfrm>
        <a:prstGeom prst="ellipse">
          <a:avLst/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ACARÁ  Comunidade N.S Nazaré, Maracujá e São Pedro</a:t>
          </a:r>
          <a:endParaRPr lang="pt-BR" sz="1200" b="1" kern="1200" dirty="0">
            <a:solidFill>
              <a:schemeClr val="tx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7955807" y="4543671"/>
        <a:ext cx="984330" cy="914090"/>
      </dsp:txXfrm>
    </dsp:sp>
    <dsp:sp modelId="{35CD48DE-321A-4978-85BD-01D875A8ADBA}">
      <dsp:nvSpPr>
        <dsp:cNvPr id="0" name=""/>
        <dsp:cNvSpPr/>
      </dsp:nvSpPr>
      <dsp:spPr>
        <a:xfrm rot="6147702">
          <a:off x="3366263" y="5292232"/>
          <a:ext cx="1869484" cy="15864"/>
        </a:xfrm>
        <a:custGeom>
          <a:avLst/>
          <a:gdLst/>
          <a:ahLst/>
          <a:cxnLst/>
          <a:rect l="0" t="0" r="0" b="0"/>
          <a:pathLst>
            <a:path>
              <a:moveTo>
                <a:pt x="0" y="7932"/>
              </a:moveTo>
              <a:lnTo>
                <a:pt x="1869484" y="79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700" kern="1200">
            <a:latin typeface="Arial" pitchFamily="34" charset="0"/>
            <a:cs typeface="Arial" pitchFamily="34" charset="0"/>
          </a:endParaRPr>
        </a:p>
      </dsp:txBody>
      <dsp:txXfrm rot="10800000">
        <a:off x="4254268" y="5253427"/>
        <a:ext cx="93474" cy="93474"/>
      </dsp:txXfrm>
    </dsp:sp>
    <dsp:sp modelId="{05879E09-A6ED-4535-A50E-0CA3AC9FE70B}">
      <dsp:nvSpPr>
        <dsp:cNvPr id="0" name=""/>
        <dsp:cNvSpPr/>
      </dsp:nvSpPr>
      <dsp:spPr>
        <a:xfrm>
          <a:off x="2882906" y="6212298"/>
          <a:ext cx="2293240" cy="632626"/>
        </a:xfrm>
        <a:prstGeom prst="ellipse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ABAETETUBA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16 Comunidades</a:t>
          </a:r>
          <a:endParaRPr lang="pt-BR" sz="12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218743" y="6304944"/>
        <a:ext cx="1621566" cy="447334"/>
      </dsp:txXfrm>
    </dsp:sp>
    <dsp:sp modelId="{55C46E24-B68B-4D38-B2C5-9E57C58E6A5D}">
      <dsp:nvSpPr>
        <dsp:cNvPr id="0" name=""/>
        <dsp:cNvSpPr/>
      </dsp:nvSpPr>
      <dsp:spPr>
        <a:xfrm rot="4541894">
          <a:off x="4601150" y="5035132"/>
          <a:ext cx="1365837" cy="15864"/>
        </a:xfrm>
        <a:custGeom>
          <a:avLst/>
          <a:gdLst/>
          <a:ahLst/>
          <a:cxnLst/>
          <a:rect l="0" t="0" r="0" b="0"/>
          <a:pathLst>
            <a:path>
              <a:moveTo>
                <a:pt x="0" y="7932"/>
              </a:moveTo>
              <a:lnTo>
                <a:pt x="1365837" y="79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>
            <a:latin typeface="Arial" pitchFamily="34" charset="0"/>
            <a:cs typeface="Arial" pitchFamily="34" charset="0"/>
          </a:endParaRPr>
        </a:p>
      </dsp:txBody>
      <dsp:txXfrm>
        <a:off x="5249923" y="5008918"/>
        <a:ext cx="68291" cy="68291"/>
      </dsp:txXfrm>
    </dsp:sp>
    <dsp:sp modelId="{638F2A93-8105-439D-A589-501E1F68F2BD}">
      <dsp:nvSpPr>
        <dsp:cNvPr id="0" name=""/>
        <dsp:cNvSpPr/>
      </dsp:nvSpPr>
      <dsp:spPr>
        <a:xfrm>
          <a:off x="4864102" y="5701935"/>
          <a:ext cx="1351735" cy="689878"/>
        </a:xfrm>
        <a:prstGeom prst="ellips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BRAGANÇA   Comunidade Ajuruteua</a:t>
          </a:r>
          <a:endParaRPr lang="pt-BR" sz="1200" b="1" kern="1200" dirty="0">
            <a:solidFill>
              <a:schemeClr val="tx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5062059" y="5802965"/>
        <a:ext cx="955821" cy="487818"/>
      </dsp:txXfrm>
    </dsp:sp>
    <dsp:sp modelId="{D1FFEE61-C81F-46D5-A776-0101F4278FE8}">
      <dsp:nvSpPr>
        <dsp:cNvPr id="0" name=""/>
        <dsp:cNvSpPr/>
      </dsp:nvSpPr>
      <dsp:spPr>
        <a:xfrm rot="7701001">
          <a:off x="2607133" y="4831820"/>
          <a:ext cx="1603716" cy="15864"/>
        </a:xfrm>
        <a:custGeom>
          <a:avLst/>
          <a:gdLst/>
          <a:ahLst/>
          <a:cxnLst/>
          <a:rect l="0" t="0" r="0" b="0"/>
          <a:pathLst>
            <a:path>
              <a:moveTo>
                <a:pt x="0" y="7932"/>
              </a:moveTo>
              <a:lnTo>
                <a:pt x="1603716" y="79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600" kern="1200">
            <a:latin typeface="Arial" pitchFamily="34" charset="0"/>
            <a:cs typeface="Arial" pitchFamily="34" charset="0"/>
          </a:endParaRPr>
        </a:p>
      </dsp:txBody>
      <dsp:txXfrm rot="10800000">
        <a:off x="3368899" y="4799660"/>
        <a:ext cx="80185" cy="80185"/>
      </dsp:txXfrm>
    </dsp:sp>
    <dsp:sp modelId="{00BBC0B4-C867-4CF7-8CCA-D134FF2C070C}">
      <dsp:nvSpPr>
        <dsp:cNvPr id="0" name=""/>
        <dsp:cNvSpPr/>
      </dsp:nvSpPr>
      <dsp:spPr>
        <a:xfrm>
          <a:off x="1842657" y="5397138"/>
          <a:ext cx="1421244" cy="1048384"/>
        </a:xfrm>
        <a:prstGeom prst="ellipse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PACAJÁ Comunidade Arataú</a:t>
          </a:r>
          <a:endParaRPr lang="pt-BR" sz="1200" b="1" kern="1200" dirty="0">
            <a:solidFill>
              <a:schemeClr val="tx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2050793" y="5550670"/>
        <a:ext cx="1004972" cy="741320"/>
      </dsp:txXfrm>
    </dsp:sp>
    <dsp:sp modelId="{9CD1545F-1F1F-49C1-8558-F907C901D8C4}">
      <dsp:nvSpPr>
        <dsp:cNvPr id="0" name=""/>
        <dsp:cNvSpPr/>
      </dsp:nvSpPr>
      <dsp:spPr>
        <a:xfrm rot="9023875">
          <a:off x="2254762" y="4170289"/>
          <a:ext cx="1259541" cy="15864"/>
        </a:xfrm>
        <a:custGeom>
          <a:avLst/>
          <a:gdLst/>
          <a:ahLst/>
          <a:cxnLst/>
          <a:rect l="0" t="0" r="0" b="0"/>
          <a:pathLst>
            <a:path>
              <a:moveTo>
                <a:pt x="0" y="7932"/>
              </a:moveTo>
              <a:lnTo>
                <a:pt x="1259541" y="79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>
            <a:latin typeface="Arial" pitchFamily="34" charset="0"/>
            <a:cs typeface="Arial" pitchFamily="34" charset="0"/>
          </a:endParaRPr>
        </a:p>
      </dsp:txBody>
      <dsp:txXfrm rot="10800000">
        <a:off x="2853044" y="4146733"/>
        <a:ext cx="62977" cy="62977"/>
      </dsp:txXfrm>
    </dsp:sp>
    <dsp:sp modelId="{CB6C1AB7-FFAF-4BA2-8DA5-7F452276F3AB}">
      <dsp:nvSpPr>
        <dsp:cNvPr id="0" name=""/>
        <dsp:cNvSpPr/>
      </dsp:nvSpPr>
      <dsp:spPr>
        <a:xfrm>
          <a:off x="806221" y="4254141"/>
          <a:ext cx="1714940" cy="1235346"/>
        </a:xfrm>
        <a:prstGeom prst="ellips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latin typeface="Arial" pitchFamily="34" charset="0"/>
              <a:cs typeface="Arial" pitchFamily="34" charset="0"/>
            </a:rPr>
            <a:t>SANTA CRUZ DO ARARI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latin typeface="Arial" pitchFamily="34" charset="0"/>
              <a:cs typeface="Arial" pitchFamily="34" charset="0"/>
            </a:rPr>
            <a:t>Comunidade São Marcos e Mocoões</a:t>
          </a:r>
          <a:endParaRPr lang="pt-BR" sz="1200" b="1" kern="1200" dirty="0">
            <a:latin typeface="Arial" pitchFamily="34" charset="0"/>
            <a:cs typeface="Arial" pitchFamily="34" charset="0"/>
          </a:endParaRPr>
        </a:p>
      </dsp:txBody>
      <dsp:txXfrm>
        <a:off x="1057368" y="4435053"/>
        <a:ext cx="1212646" cy="873522"/>
      </dsp:txXfrm>
    </dsp:sp>
    <dsp:sp modelId="{0356FCB5-52F6-46CE-86D3-0EAA4B18840D}">
      <dsp:nvSpPr>
        <dsp:cNvPr id="0" name=""/>
        <dsp:cNvSpPr/>
      </dsp:nvSpPr>
      <dsp:spPr>
        <a:xfrm rot="3210371">
          <a:off x="5494101" y="4486058"/>
          <a:ext cx="654828" cy="15864"/>
        </a:xfrm>
        <a:custGeom>
          <a:avLst/>
          <a:gdLst/>
          <a:ahLst/>
          <a:cxnLst/>
          <a:rect l="0" t="0" r="0" b="0"/>
          <a:pathLst>
            <a:path>
              <a:moveTo>
                <a:pt x="0" y="7932"/>
              </a:moveTo>
              <a:lnTo>
                <a:pt x="654828" y="79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>
            <a:latin typeface="Arial" pitchFamily="34" charset="0"/>
            <a:cs typeface="Arial" pitchFamily="34" charset="0"/>
          </a:endParaRPr>
        </a:p>
      </dsp:txBody>
      <dsp:txXfrm>
        <a:off x="5805145" y="4477620"/>
        <a:ext cx="32741" cy="32741"/>
      </dsp:txXfrm>
    </dsp:sp>
    <dsp:sp modelId="{58FF5618-58CB-4D1D-8CC8-725DF7ED033C}">
      <dsp:nvSpPr>
        <dsp:cNvPr id="0" name=""/>
        <dsp:cNvSpPr/>
      </dsp:nvSpPr>
      <dsp:spPr>
        <a:xfrm>
          <a:off x="5564229" y="4734741"/>
          <a:ext cx="1393053" cy="705964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63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ALMEIRIM  Comunidade Menino Jesus</a:t>
          </a:r>
          <a:endParaRPr lang="pt-BR" sz="1200" b="1" kern="1200" dirty="0">
            <a:solidFill>
              <a:schemeClr val="tx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5768237" y="4838127"/>
        <a:ext cx="985037" cy="499192"/>
      </dsp:txXfrm>
    </dsp:sp>
    <dsp:sp modelId="{3CB5E1BD-56AD-4E2D-A9CD-99D136A5AC6E}">
      <dsp:nvSpPr>
        <dsp:cNvPr id="0" name=""/>
        <dsp:cNvSpPr/>
      </dsp:nvSpPr>
      <dsp:spPr>
        <a:xfrm rot="9889779">
          <a:off x="2900853" y="3558728"/>
          <a:ext cx="308701" cy="15864"/>
        </a:xfrm>
        <a:custGeom>
          <a:avLst/>
          <a:gdLst/>
          <a:ahLst/>
          <a:cxnLst/>
          <a:rect l="0" t="0" r="0" b="0"/>
          <a:pathLst>
            <a:path>
              <a:moveTo>
                <a:pt x="0" y="7932"/>
              </a:moveTo>
              <a:lnTo>
                <a:pt x="308701" y="79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>
            <a:latin typeface="Arial" pitchFamily="34" charset="0"/>
            <a:cs typeface="Arial" pitchFamily="34" charset="0"/>
          </a:endParaRPr>
        </a:p>
      </dsp:txBody>
      <dsp:txXfrm rot="10800000">
        <a:off x="3047486" y="3558943"/>
        <a:ext cx="15435" cy="15435"/>
      </dsp:txXfrm>
    </dsp:sp>
    <dsp:sp modelId="{F7B2F581-BDFE-4D24-9AD8-DCFEEFA18E6D}">
      <dsp:nvSpPr>
        <dsp:cNvPr id="0" name=""/>
        <dsp:cNvSpPr/>
      </dsp:nvSpPr>
      <dsp:spPr>
        <a:xfrm>
          <a:off x="1206514" y="3415936"/>
          <a:ext cx="1836873" cy="805904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Belém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Ilha Nova </a:t>
          </a:r>
          <a:endParaRPr lang="pt-BR" sz="12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475518" y="3533958"/>
        <a:ext cx="1298865" cy="569860"/>
      </dsp:txXfrm>
    </dsp:sp>
    <dsp:sp modelId="{7A5BD4AC-B6B0-4C64-A2EA-D2F85F1ADBD7}">
      <dsp:nvSpPr>
        <dsp:cNvPr id="0" name=""/>
        <dsp:cNvSpPr/>
      </dsp:nvSpPr>
      <dsp:spPr>
        <a:xfrm rot="11137425">
          <a:off x="2688827" y="2903735"/>
          <a:ext cx="436888" cy="15864"/>
        </a:xfrm>
        <a:custGeom>
          <a:avLst/>
          <a:gdLst/>
          <a:ahLst/>
          <a:cxnLst/>
          <a:rect l="0" t="0" r="0" b="0"/>
          <a:pathLst>
            <a:path>
              <a:moveTo>
                <a:pt x="0" y="7932"/>
              </a:moveTo>
              <a:lnTo>
                <a:pt x="436888" y="79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>
            <a:latin typeface="Arial" pitchFamily="34" charset="0"/>
            <a:cs typeface="Arial" pitchFamily="34" charset="0"/>
          </a:endParaRPr>
        </a:p>
      </dsp:txBody>
      <dsp:txXfrm rot="10800000">
        <a:off x="2896349" y="2900745"/>
        <a:ext cx="21844" cy="21844"/>
      </dsp:txXfrm>
    </dsp:sp>
    <dsp:sp modelId="{DD6F5D1E-A806-446C-92EC-EBB444B2AD59}">
      <dsp:nvSpPr>
        <dsp:cNvPr id="0" name=""/>
        <dsp:cNvSpPr/>
      </dsp:nvSpPr>
      <dsp:spPr>
        <a:xfrm>
          <a:off x="161475" y="2123805"/>
          <a:ext cx="2552081" cy="1286271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Amapá, Amazonas, Ceará, Mato Grosso, Piauí, Roraima, Santa Catarina, Tocantins.</a:t>
          </a:r>
          <a:endParaRPr lang="pt-BR" sz="12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535219" y="2312175"/>
        <a:ext cx="1804593" cy="909531"/>
      </dsp:txXfrm>
    </dsp:sp>
    <dsp:sp modelId="{FA445E7F-7A3A-45F8-84EF-9A6C0037ED3B}">
      <dsp:nvSpPr>
        <dsp:cNvPr id="0" name=""/>
        <dsp:cNvSpPr/>
      </dsp:nvSpPr>
      <dsp:spPr>
        <a:xfrm rot="12711800">
          <a:off x="2572473" y="2015588"/>
          <a:ext cx="977206" cy="15864"/>
        </a:xfrm>
        <a:custGeom>
          <a:avLst/>
          <a:gdLst/>
          <a:ahLst/>
          <a:cxnLst/>
          <a:rect l="0" t="0" r="0" b="0"/>
          <a:pathLst>
            <a:path>
              <a:moveTo>
                <a:pt x="0" y="7932"/>
              </a:moveTo>
              <a:lnTo>
                <a:pt x="977206" y="79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>
            <a:latin typeface="Arial" pitchFamily="34" charset="0"/>
            <a:cs typeface="Arial" pitchFamily="34" charset="0"/>
          </a:endParaRPr>
        </a:p>
      </dsp:txBody>
      <dsp:txXfrm rot="10800000">
        <a:off x="3036646" y="1999090"/>
        <a:ext cx="48860" cy="48860"/>
      </dsp:txXfrm>
    </dsp:sp>
    <dsp:sp modelId="{20B4778B-9D54-449B-8068-1B446F063946}">
      <dsp:nvSpPr>
        <dsp:cNvPr id="0" name=""/>
        <dsp:cNvSpPr/>
      </dsp:nvSpPr>
      <dsp:spPr>
        <a:xfrm>
          <a:off x="1354567" y="982709"/>
          <a:ext cx="1526801" cy="909229"/>
        </a:xfrm>
        <a:prstGeom prst="ellips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smtClean="0">
              <a:solidFill>
                <a:srgbClr val="1C230F"/>
              </a:solidFill>
              <a:latin typeface="Arial" pitchFamily="34" charset="0"/>
              <a:cs typeface="Arial" pitchFamily="34" charset="0"/>
            </a:rPr>
            <a:t>MELGAÇO Comunidade João Paulo Segundo</a:t>
          </a:r>
          <a:endParaRPr lang="pt-BR" sz="1200" b="1" kern="1200" dirty="0">
            <a:solidFill>
              <a:srgbClr val="1C230F"/>
            </a:solidFill>
            <a:latin typeface="Arial" pitchFamily="34" charset="0"/>
            <a:cs typeface="Arial" pitchFamily="34" charset="0"/>
          </a:endParaRPr>
        </a:p>
      </dsp:txBody>
      <dsp:txXfrm>
        <a:off x="1578162" y="1115863"/>
        <a:ext cx="1079611" cy="642921"/>
      </dsp:txXfrm>
    </dsp:sp>
    <dsp:sp modelId="{8332DEED-2067-4D20-BD2E-E0BF5C6FD766}">
      <dsp:nvSpPr>
        <dsp:cNvPr id="0" name=""/>
        <dsp:cNvSpPr/>
      </dsp:nvSpPr>
      <dsp:spPr>
        <a:xfrm rot="19267252">
          <a:off x="5914651" y="2035504"/>
          <a:ext cx="359520" cy="15864"/>
        </a:xfrm>
        <a:custGeom>
          <a:avLst/>
          <a:gdLst/>
          <a:ahLst/>
          <a:cxnLst/>
          <a:rect l="0" t="0" r="0" b="0"/>
          <a:pathLst>
            <a:path>
              <a:moveTo>
                <a:pt x="0" y="7932"/>
              </a:moveTo>
              <a:lnTo>
                <a:pt x="359520" y="79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>
            <a:latin typeface="Arial" pitchFamily="34" charset="0"/>
            <a:cs typeface="Arial" pitchFamily="34" charset="0"/>
          </a:endParaRPr>
        </a:p>
      </dsp:txBody>
      <dsp:txXfrm>
        <a:off x="6085423" y="2034448"/>
        <a:ext cx="17976" cy="17976"/>
      </dsp:txXfrm>
    </dsp:sp>
    <dsp:sp modelId="{0755A294-B20B-4C42-AD7D-DD4811869198}">
      <dsp:nvSpPr>
        <dsp:cNvPr id="0" name=""/>
        <dsp:cNvSpPr/>
      </dsp:nvSpPr>
      <dsp:spPr>
        <a:xfrm>
          <a:off x="5722498" y="1399706"/>
          <a:ext cx="1656205" cy="551810"/>
        </a:xfrm>
        <a:prstGeom prst="ellips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BARCARENA</a:t>
          </a:r>
          <a:r>
            <a:rPr lang="pt-BR" sz="1400" b="1" kern="12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 </a:t>
          </a:r>
          <a:r>
            <a:rPr lang="pt-BR" sz="1000" b="1" kern="12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Comunidade Usina Vitória </a:t>
          </a:r>
          <a:endParaRPr lang="pt-BR" sz="1000" b="1" kern="1200" dirty="0">
            <a:solidFill>
              <a:schemeClr val="tx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5965044" y="1480517"/>
        <a:ext cx="1171113" cy="390188"/>
      </dsp:txXfrm>
    </dsp:sp>
    <dsp:sp modelId="{7E2BF4D9-B27F-4826-9CE4-428A8DCE4F4A}">
      <dsp:nvSpPr>
        <dsp:cNvPr id="0" name=""/>
        <dsp:cNvSpPr/>
      </dsp:nvSpPr>
      <dsp:spPr>
        <a:xfrm rot="15757055">
          <a:off x="4194764" y="1412997"/>
          <a:ext cx="752034" cy="15864"/>
        </a:xfrm>
        <a:custGeom>
          <a:avLst/>
          <a:gdLst/>
          <a:ahLst/>
          <a:cxnLst/>
          <a:rect l="0" t="0" r="0" b="0"/>
          <a:pathLst>
            <a:path>
              <a:moveTo>
                <a:pt x="0" y="7932"/>
              </a:moveTo>
              <a:lnTo>
                <a:pt x="752034" y="79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>
            <a:latin typeface="Arial" pitchFamily="34" charset="0"/>
            <a:cs typeface="Arial" pitchFamily="34" charset="0"/>
          </a:endParaRPr>
        </a:p>
      </dsp:txBody>
      <dsp:txXfrm rot="10800000">
        <a:off x="4551980" y="1402128"/>
        <a:ext cx="37601" cy="37601"/>
      </dsp:txXfrm>
    </dsp:sp>
    <dsp:sp modelId="{8862570A-DAD2-4951-808F-2D91F7BDE488}">
      <dsp:nvSpPr>
        <dsp:cNvPr id="0" name=""/>
        <dsp:cNvSpPr/>
      </dsp:nvSpPr>
      <dsp:spPr>
        <a:xfrm>
          <a:off x="3644904" y="139337"/>
          <a:ext cx="1637541" cy="909865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Goianésia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03 Comunidades</a:t>
          </a:r>
          <a:endParaRPr lang="pt-BR" sz="12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884716" y="272584"/>
        <a:ext cx="1157917" cy="6433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31C69-242D-4C22-BB0C-4EA78D33FC02}" type="datetimeFigureOut">
              <a:rPr lang="pt-BR" smtClean="0"/>
              <a:pPr/>
              <a:t>30/05/2018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C747DF-800D-4990-98EE-58EAC031AE4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5900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9F78-9497-B748-ADD9-0BBC85920F4D}" type="datetimeFigureOut">
              <a:rPr lang="pt-BR" smtClean="0"/>
              <a:pPr/>
              <a:t>30/05/2018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2BFA-44E2-C84B-9102-977787C028F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9F78-9497-B748-ADD9-0BBC85920F4D}" type="datetimeFigureOut">
              <a:rPr lang="pt-BR" smtClean="0"/>
              <a:pPr/>
              <a:t>30/05/2018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2BFA-44E2-C84B-9102-977787C028F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9F78-9497-B748-ADD9-0BBC85920F4D}" type="datetimeFigureOut">
              <a:rPr lang="pt-BR" smtClean="0"/>
              <a:pPr/>
              <a:t>30/05/2018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2BFA-44E2-C84B-9102-977787C028F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891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8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891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F27DC-7465-4253-BFDC-F86A4A5EBAB7}" type="datetimeFigureOut">
              <a:rPr lang="pt-BR"/>
              <a:pPr>
                <a:defRPr/>
              </a:pPr>
              <a:t>30/05/2018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83451-AD39-4232-94BB-4806EC90176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339152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9F78-9497-B748-ADD9-0BBC85920F4D}" type="datetimeFigureOut">
              <a:rPr lang="pt-BR" smtClean="0"/>
              <a:pPr/>
              <a:t>30/05/2018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2BFA-44E2-C84B-9102-977787C028F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9F78-9497-B748-ADD9-0BBC85920F4D}" type="datetimeFigureOut">
              <a:rPr lang="pt-BR" smtClean="0"/>
              <a:pPr/>
              <a:t>30/05/2018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2BFA-44E2-C84B-9102-977787C028F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9F78-9497-B748-ADD9-0BBC85920F4D}" type="datetimeFigureOut">
              <a:rPr lang="pt-BR" smtClean="0"/>
              <a:pPr/>
              <a:t>30/05/2018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2BFA-44E2-C84B-9102-977787C028F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9F78-9497-B748-ADD9-0BBC85920F4D}" type="datetimeFigureOut">
              <a:rPr lang="pt-BR" smtClean="0"/>
              <a:pPr/>
              <a:t>30/05/2018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2BFA-44E2-C84B-9102-977787C028F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9F78-9497-B748-ADD9-0BBC85920F4D}" type="datetimeFigureOut">
              <a:rPr lang="pt-BR" smtClean="0"/>
              <a:pPr/>
              <a:t>30/05/2018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2BFA-44E2-C84B-9102-977787C028F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9F78-9497-B748-ADD9-0BBC85920F4D}" type="datetimeFigureOut">
              <a:rPr lang="pt-BR" smtClean="0"/>
              <a:pPr/>
              <a:t>30/05/2018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2BFA-44E2-C84B-9102-977787C028F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9F78-9497-B748-ADD9-0BBC85920F4D}" type="datetimeFigureOut">
              <a:rPr lang="pt-BR" smtClean="0"/>
              <a:pPr/>
              <a:t>30/05/2018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2BFA-44E2-C84B-9102-977787C028F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9F78-9497-B748-ADD9-0BBC85920F4D}" type="datetimeFigureOut">
              <a:rPr lang="pt-BR" smtClean="0"/>
              <a:pPr/>
              <a:t>30/05/2018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2BFA-44E2-C84B-9102-977787C028F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19F78-9497-B748-ADD9-0BBC85920F4D}" type="datetimeFigureOut">
              <a:rPr lang="pt-BR" smtClean="0"/>
              <a:pPr/>
              <a:t>30/05/2018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A2BFA-44E2-C84B-9102-977787C028F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wm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.wmf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6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jpeg"/><Relationship Id="rId7" Type="http://schemas.openxmlformats.org/officeDocument/2006/relationships/image" Target="../media/image4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6.png"/><Relationship Id="rId10" Type="http://schemas.openxmlformats.org/officeDocument/2006/relationships/image" Target="../media/image43.png"/><Relationship Id="rId4" Type="http://schemas.openxmlformats.org/officeDocument/2006/relationships/image" Target="../media/image39.jpe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16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emf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Tania.chada@funasa.gov.br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5014491"/>
            <a:ext cx="9144000" cy="1857364"/>
            <a:chOff x="0" y="5000636"/>
            <a:chExt cx="9144000" cy="1857364"/>
          </a:xfrm>
        </p:grpSpPr>
        <p:pic>
          <p:nvPicPr>
            <p:cNvPr id="18" name="Imagem 17" descr="ondas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00636"/>
              <a:ext cx="9144000" cy="1857364"/>
            </a:xfrm>
            <a:prstGeom prst="rect">
              <a:avLst/>
            </a:prstGeom>
          </p:spPr>
        </p:pic>
        <p:sp>
          <p:nvSpPr>
            <p:cNvPr id="19" name="CaixaDeTexto 18"/>
            <p:cNvSpPr txBox="1"/>
            <p:nvPr/>
          </p:nvSpPr>
          <p:spPr>
            <a:xfrm>
              <a:off x="6988155" y="6172200"/>
              <a:ext cx="1774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www.funasa.gov.br</a:t>
              </a:r>
            </a:p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www.facebook.com/funasa.oficial</a:t>
              </a:r>
            </a:p>
            <a:p>
              <a:pPr algn="r"/>
              <a:r>
                <a:rPr lang="pt-BR" sz="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twitter.com/</a:t>
              </a:r>
              <a:r>
                <a:rPr lang="pt-BR" sz="8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funasa</a:t>
              </a:r>
              <a:endParaRPr lang="pt-B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Futura Md BT" pitchFamily="34" charset="0"/>
              </a:endParaRPr>
            </a:p>
          </p:txBody>
        </p:sp>
        <p:pic>
          <p:nvPicPr>
            <p:cNvPr id="20" name="Imagem 19" descr="AssinaHORIZONTAL201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16" y="6031761"/>
              <a:ext cx="3960440" cy="602104"/>
            </a:xfrm>
            <a:prstGeom prst="rect">
              <a:avLst/>
            </a:prstGeom>
          </p:spPr>
        </p:pic>
      </p:grpSp>
      <p:sp>
        <p:nvSpPr>
          <p:cNvPr id="11" name="CaixaDeTexto 10"/>
          <p:cNvSpPr txBox="1"/>
          <p:nvPr/>
        </p:nvSpPr>
        <p:spPr>
          <a:xfrm>
            <a:off x="2160838" y="1591085"/>
            <a:ext cx="4327170" cy="26345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endParaRPr lang="pt-BR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ct val="20000"/>
              </a:spcBef>
              <a:defRPr/>
            </a:pPr>
            <a:endParaRPr lang="pt-BR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ct val="20000"/>
              </a:spcBef>
              <a:defRPr/>
            </a:pPr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FUNDAÇÃO </a:t>
            </a:r>
            <a:r>
              <a:rPr lang="pt-BR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NACIONAL DE SAÚDE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pt-BR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SUPERINTENDÊNCIA ESTADUAL DO PARÁ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pt-BR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SERVIÇO DE SAÚDE AMBIENTAL</a:t>
            </a:r>
          </a:p>
          <a:p>
            <a:pPr algn="ctr" eaLnBrk="1" hangingPunct="1">
              <a:spcBef>
                <a:spcPct val="20000"/>
              </a:spcBef>
              <a:defRPr/>
            </a:pPr>
            <a:endParaRPr lang="pt-BR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ct val="20000"/>
              </a:spcBef>
              <a:defRPr/>
            </a:pPr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48º Congresso ASSEMAE/FORTALEZA-CE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pt-BR" sz="14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Qualidade </a:t>
            </a:r>
            <a:r>
              <a:rPr lang="pt-BR" sz="1400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tratamento da água: sistemas </a:t>
            </a:r>
            <a:endParaRPr lang="pt-BR" sz="1400" b="1" i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20000"/>
              </a:spcBef>
              <a:defRPr/>
            </a:pPr>
            <a:r>
              <a:rPr lang="pt-BR" sz="14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alternativos</a:t>
            </a:r>
            <a:r>
              <a:rPr lang="pt-BR" sz="1400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semiárido e novas tecnologias </a:t>
            </a:r>
            <a:r>
              <a:rPr lang="pt-BR" sz="14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pt-BR" sz="1400" b="1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ct val="20000"/>
              </a:spcBef>
              <a:defRPr/>
            </a:pPr>
            <a:endParaRPr lang="pt-BR" sz="1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981800A4-EF99-45C2-9056-8FAD0B839B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8046" r="3961" b="9484"/>
          <a:stretch/>
        </p:blipFill>
        <p:spPr>
          <a:xfrm>
            <a:off x="6445003" y="-26988"/>
            <a:ext cx="2698998" cy="1754188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5E2EC93-5D00-4D0C-989A-69BDC1CDFF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5" t="16012" r="7498" b="13074"/>
          <a:stretch/>
        </p:blipFill>
        <p:spPr>
          <a:xfrm>
            <a:off x="-18872" y="3379977"/>
            <a:ext cx="2306282" cy="1637364"/>
          </a:xfrm>
          <a:prstGeom prst="rect">
            <a:avLst/>
          </a:prstGeom>
        </p:spPr>
      </p:pic>
      <p:pic>
        <p:nvPicPr>
          <p:cNvPr id="16" name="Picture 3" descr="D:\Users\eladio.carvalho\Desktop\WP_20160520_027.jpg">
            <a:extLst>
              <a:ext uri="{FF2B5EF4-FFF2-40B4-BE49-F238E27FC236}">
                <a16:creationId xmlns:a16="http://schemas.microsoft.com/office/drawing/2014/main" id="{75485E28-9E8F-4A01-B99F-30ED141C4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460328" y="1727199"/>
            <a:ext cx="2692478" cy="1652777"/>
          </a:xfrm>
          <a:prstGeom prst="rect">
            <a:avLst/>
          </a:prstGeom>
        </p:spPr>
      </p:pic>
      <p:pic>
        <p:nvPicPr>
          <p:cNvPr id="21" name="Imagem 20" descr="D:\Usuarios\tania.chada\AppData\Local\Microsoft\Windows\INetCache\Content.Outlook\65KOS5XD\IMG-20170731-WA002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196" y="5013325"/>
            <a:ext cx="2707804" cy="184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m 21" descr="C:\Users\lenovo\AppData\Local\Microsoft\Windows\INetCache\Content.Word\P1040823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767" y="-26988"/>
            <a:ext cx="2224235" cy="1700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m 22" descr="C:\Users\lenovo\AppData\Local\Microsoft\Windows\INetCache\Content.Word\P1040945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805"/>
            <a:ext cx="2272085" cy="1723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m 23" descr="D:\Usuarios\tania.chada\AppData\Local\Microsoft\Windows\INetCache\Content.Outlook\65KOS5XD\IMG-20170803-WA0013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23" y="1673086"/>
            <a:ext cx="2273353" cy="1700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m 24" descr="C:\Users\lenovo\AppData\Local\Microsoft\Windows\INetCache\Content.Word\P1040946.jp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733" y="-26988"/>
            <a:ext cx="1961034" cy="1700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3624" y="5013812"/>
            <a:ext cx="2301033" cy="1817104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393" y="3298144"/>
            <a:ext cx="2695738" cy="177046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382" y="5017341"/>
            <a:ext cx="2108011" cy="184758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733" y="5017342"/>
            <a:ext cx="2123572" cy="1834044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48000" y="4311380"/>
            <a:ext cx="2743200" cy="58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89684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5800" y="685800"/>
            <a:ext cx="1524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upo 12"/>
          <p:cNvGrpSpPr/>
          <p:nvPr/>
        </p:nvGrpSpPr>
        <p:grpSpPr>
          <a:xfrm>
            <a:off x="0" y="5065951"/>
            <a:ext cx="9144000" cy="1857364"/>
            <a:chOff x="0" y="5000636"/>
            <a:chExt cx="9144000" cy="1857364"/>
          </a:xfrm>
        </p:grpSpPr>
        <p:pic>
          <p:nvPicPr>
            <p:cNvPr id="7" name="Imagem 6" descr="ondas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00636"/>
              <a:ext cx="9144000" cy="1857364"/>
            </a:xfrm>
            <a:prstGeom prst="rect">
              <a:avLst/>
            </a:prstGeom>
          </p:spPr>
        </p:pic>
        <p:sp>
          <p:nvSpPr>
            <p:cNvPr id="8" name="CaixaDeTexto 8"/>
            <p:cNvSpPr txBox="1"/>
            <p:nvPr/>
          </p:nvSpPr>
          <p:spPr>
            <a:xfrm>
              <a:off x="6988155" y="6172200"/>
              <a:ext cx="1774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800" dirty="0" smtClean="0">
                  <a:solidFill>
                    <a:schemeClr val="accent1"/>
                  </a:solidFill>
                  <a:latin typeface="Futura Md BT" pitchFamily="34" charset="0"/>
                </a:rPr>
                <a:t>www.funasa.gov.br</a:t>
              </a:r>
            </a:p>
            <a:p>
              <a:pPr algn="r"/>
              <a:r>
                <a:rPr lang="pt-BR" sz="800" dirty="0" smtClean="0">
                  <a:solidFill>
                    <a:schemeClr val="accent1"/>
                  </a:solidFill>
                  <a:latin typeface="Futura Md BT" pitchFamily="34" charset="0"/>
                </a:rPr>
                <a:t>www.facebook.com/funasa.oficial</a:t>
              </a:r>
            </a:p>
            <a:p>
              <a:pPr algn="r"/>
              <a:r>
                <a:rPr lang="pt-BR" sz="8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twitter.com/</a:t>
              </a:r>
              <a:r>
                <a:rPr lang="pt-BR" sz="800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funasa</a:t>
              </a:r>
              <a:endParaRPr lang="pt-B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Futura Md BT" pitchFamily="34" charset="0"/>
              </a:endParaRPr>
            </a:p>
          </p:txBody>
        </p:sp>
        <p:pic>
          <p:nvPicPr>
            <p:cNvPr id="12" name="Imagem 11" descr="AssinaHORIZONTAL201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16" y="6031761"/>
              <a:ext cx="3960440" cy="602104"/>
            </a:xfrm>
            <a:prstGeom prst="rect">
              <a:avLst/>
            </a:prstGeom>
          </p:spPr>
        </p:pic>
      </p:grpSp>
      <p:pic>
        <p:nvPicPr>
          <p:cNvPr id="14" name="Image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0" y="-12556"/>
            <a:ext cx="1174526" cy="613447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518"/>
            <a:ext cx="9144000" cy="448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4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-26126" y="5133188"/>
            <a:ext cx="9144000" cy="1857364"/>
            <a:chOff x="0" y="5000636"/>
            <a:chExt cx="9144000" cy="1857364"/>
          </a:xfrm>
        </p:grpSpPr>
        <p:pic>
          <p:nvPicPr>
            <p:cNvPr id="7" name="Imagem 6" descr="ondas.wm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000636"/>
              <a:ext cx="9144000" cy="1857364"/>
            </a:xfrm>
            <a:prstGeom prst="rect">
              <a:avLst/>
            </a:prstGeom>
          </p:spPr>
        </p:pic>
        <p:sp>
          <p:nvSpPr>
            <p:cNvPr id="8" name="CaixaDeTexto 8"/>
            <p:cNvSpPr txBox="1"/>
            <p:nvPr/>
          </p:nvSpPr>
          <p:spPr>
            <a:xfrm>
              <a:off x="6988155" y="6172200"/>
              <a:ext cx="1774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www.funasa.gov.br</a:t>
              </a:r>
            </a:p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www.facebook.com/funasa.oficial</a:t>
              </a:r>
            </a:p>
            <a:p>
              <a:pPr algn="r"/>
              <a:r>
                <a:rPr lang="pt-BR" sz="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twitter.com/</a:t>
              </a:r>
              <a:r>
                <a:rPr lang="pt-BR" sz="8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funasa</a:t>
              </a:r>
              <a:endParaRPr lang="pt-B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Futura Md BT" pitchFamily="34" charset="0"/>
              </a:endParaRPr>
            </a:p>
          </p:txBody>
        </p:sp>
        <p:pic>
          <p:nvPicPr>
            <p:cNvPr id="12" name="Imagem 11" descr="AssinaHORIZONTAL201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16" y="6031761"/>
              <a:ext cx="3960440" cy="602104"/>
            </a:xfrm>
            <a:prstGeom prst="rect">
              <a:avLst/>
            </a:prstGeom>
          </p:spPr>
        </p:pic>
      </p:grpSp>
      <p:sp>
        <p:nvSpPr>
          <p:cNvPr id="17" name="CaixaDeTexto 16"/>
          <p:cNvSpPr txBox="1"/>
          <p:nvPr/>
        </p:nvSpPr>
        <p:spPr>
          <a:xfrm>
            <a:off x="1319349" y="404288"/>
            <a:ext cx="4920663" cy="4308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pt-BR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 de Instalação da Salta-z</a:t>
            </a:r>
            <a:endParaRPr lang="pt-BR" sz="2200" b="1" dirty="0">
              <a:solidFill>
                <a:schemeClr val="bg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7884368" y="228414"/>
            <a:ext cx="1233506" cy="791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Entrada da água no reservatório</a:t>
            </a:r>
            <a:endParaRPr kumimoji="0" lang="pt-BR" sz="1400" b="0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9" name="Seta para baixo 18"/>
          <p:cNvSpPr/>
          <p:nvPr/>
        </p:nvSpPr>
        <p:spPr>
          <a:xfrm rot="2983299">
            <a:off x="7461545" y="386961"/>
            <a:ext cx="500066" cy="42163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0" name="Object 2"/>
          <p:cNvGraphicFramePr>
            <a:graphicFrameLocks noChangeAspect="1"/>
          </p:cNvGraphicFramePr>
          <p:nvPr>
            <p:extLst/>
          </p:nvPr>
        </p:nvGraphicFramePr>
        <p:xfrm>
          <a:off x="4217987" y="1026398"/>
          <a:ext cx="4735513" cy="422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name="Imagem" r:id="rId5" imgW="11552381" imgH="10840963" progId="StaticMetafile">
                  <p:embed/>
                </p:oleObj>
              </mc:Choice>
              <mc:Fallback>
                <p:oleObj name="Imagem" r:id="rId5" imgW="11552381" imgH="10840963" progId="StaticMetafile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7987" y="1026398"/>
                        <a:ext cx="4735513" cy="422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" descr="F:\WP_20140703_0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90160" y="500924"/>
            <a:ext cx="1238386" cy="925387"/>
          </a:xfrm>
          <a:prstGeom prst="rect">
            <a:avLst/>
          </a:prstGeom>
          <a:noFill/>
        </p:spPr>
      </p:pic>
      <p:pic>
        <p:nvPicPr>
          <p:cNvPr id="23" name="Picture 5" descr="WP_20160901_0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6114" y="3744598"/>
            <a:ext cx="6540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AutoShape 7"/>
          <p:cNvSpPr>
            <a:spLocks noChangeArrowheads="1"/>
          </p:cNvSpPr>
          <p:nvPr/>
        </p:nvSpPr>
        <p:spPr bwMode="auto">
          <a:xfrm flipH="1">
            <a:off x="7281766" y="3733123"/>
            <a:ext cx="246780" cy="285752"/>
          </a:xfrm>
          <a:prstGeom prst="flowChartConnector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000" b="1" i="0" u="none" strike="noStrike" cap="none" normalizeH="0" baseline="0" dirty="0">
                <a:ln>
                  <a:noFill/>
                </a:ln>
                <a:effectLst/>
                <a:latin typeface="Comic Sans MS" pitchFamily="66" charset="0"/>
                <a:cs typeface="Arial" pitchFamily="34" charset="0"/>
              </a:rPr>
              <a:t>7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6857101" y="2257211"/>
            <a:ext cx="46038" cy="128746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0" i="0" u="none" strike="noStrike" cap="none" normalizeH="0" baseline="0" dirty="0">
              <a:ln>
                <a:noFill/>
              </a:ln>
              <a:solidFill>
                <a:srgbClr val="984806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Menos 25"/>
          <p:cNvSpPr/>
          <p:nvPr/>
        </p:nvSpPr>
        <p:spPr>
          <a:xfrm>
            <a:off x="6780110" y="2736032"/>
            <a:ext cx="200020" cy="285752"/>
          </a:xfrm>
          <a:prstGeom prst="mathMin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AutoShape 9"/>
          <p:cNvSpPr>
            <a:spLocks noChangeArrowheads="1"/>
          </p:cNvSpPr>
          <p:nvPr/>
        </p:nvSpPr>
        <p:spPr bwMode="auto">
          <a:xfrm flipH="1">
            <a:off x="6993636" y="2355490"/>
            <a:ext cx="214315" cy="285752"/>
          </a:xfrm>
          <a:prstGeom prst="flowChartConnector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6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286851" y="1347536"/>
            <a:ext cx="374063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BR" sz="2000" b="1" dirty="0">
                <a:solidFill>
                  <a:srgbClr val="1C230F"/>
                </a:solidFill>
                <a:latin typeface="Arial" pitchFamily="34" charset="0"/>
                <a:cs typeface="Arial" pitchFamily="34" charset="0"/>
              </a:rPr>
              <a:t>1- </a:t>
            </a:r>
            <a:r>
              <a:rPr lang="pt-BR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Captação </a:t>
            </a:r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 água bruta;</a:t>
            </a:r>
          </a:p>
          <a:p>
            <a:pPr>
              <a:lnSpc>
                <a:spcPct val="150000"/>
              </a:lnSpc>
              <a:defRPr/>
            </a:pPr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2- Dosador para coagulante;</a:t>
            </a:r>
          </a:p>
          <a:p>
            <a:pPr>
              <a:lnSpc>
                <a:spcPct val="150000"/>
              </a:lnSpc>
              <a:defRPr/>
            </a:pPr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3- Dosador para cloro;</a:t>
            </a:r>
          </a:p>
          <a:p>
            <a:pPr>
              <a:lnSpc>
                <a:spcPct val="150000"/>
              </a:lnSpc>
              <a:defRPr/>
            </a:pPr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4- </a:t>
            </a:r>
            <a:r>
              <a:rPr lang="pt-BR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Filtro de zeólita;</a:t>
            </a:r>
            <a:endParaRPr lang="pt-BR" sz="2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5- </a:t>
            </a:r>
            <a:r>
              <a:rPr lang="pt-BR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Água tratada;</a:t>
            </a:r>
            <a:endParaRPr lang="pt-BR" sz="2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6- Dreno de sedimentos;</a:t>
            </a:r>
          </a:p>
          <a:p>
            <a:pPr>
              <a:lnSpc>
                <a:spcPct val="150000"/>
              </a:lnSpc>
              <a:defRPr/>
            </a:pPr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7- Caixa </a:t>
            </a:r>
            <a:r>
              <a:rPr lang="pt-BR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para </a:t>
            </a:r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retenção do </a:t>
            </a:r>
            <a:r>
              <a:rPr lang="pt-BR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sedimento </a:t>
            </a:r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(Lodo);</a:t>
            </a: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67" y="7969"/>
            <a:ext cx="1171302" cy="611763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 flipH="1">
            <a:off x="5486400" y="513318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Manancial Superficial</a:t>
            </a:r>
            <a:endParaRPr lang="pt-BR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9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0" y="5071814"/>
            <a:ext cx="9144000" cy="1857364"/>
            <a:chOff x="0" y="5000636"/>
            <a:chExt cx="9144000" cy="1857364"/>
          </a:xfrm>
        </p:grpSpPr>
        <p:pic>
          <p:nvPicPr>
            <p:cNvPr id="7" name="Imagem 6" descr="ondas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00636"/>
              <a:ext cx="9144000" cy="1857364"/>
            </a:xfrm>
            <a:prstGeom prst="rect">
              <a:avLst/>
            </a:prstGeom>
          </p:spPr>
        </p:pic>
        <p:sp>
          <p:nvSpPr>
            <p:cNvPr id="8" name="CaixaDeTexto 8"/>
            <p:cNvSpPr txBox="1"/>
            <p:nvPr/>
          </p:nvSpPr>
          <p:spPr>
            <a:xfrm>
              <a:off x="6988155" y="6172200"/>
              <a:ext cx="1774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800" dirty="0" smtClean="0">
                  <a:solidFill>
                    <a:schemeClr val="accent1"/>
                  </a:solidFill>
                  <a:latin typeface="Futura Md BT" pitchFamily="34" charset="0"/>
                </a:rPr>
                <a:t>www.funasa.gov.br</a:t>
              </a:r>
            </a:p>
            <a:p>
              <a:pPr algn="r"/>
              <a:r>
                <a:rPr lang="pt-BR" sz="800" dirty="0" smtClean="0">
                  <a:solidFill>
                    <a:schemeClr val="accent1"/>
                  </a:solidFill>
                  <a:latin typeface="Futura Md BT" pitchFamily="34" charset="0"/>
                </a:rPr>
                <a:t>www.facebook.com/funasa.oficial</a:t>
              </a:r>
            </a:p>
            <a:p>
              <a:pPr algn="r"/>
              <a:r>
                <a:rPr lang="pt-BR" sz="8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twitter.com/</a:t>
              </a:r>
              <a:r>
                <a:rPr lang="pt-BR" sz="800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funasa</a:t>
              </a:r>
              <a:endParaRPr lang="pt-B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Futura Md BT" pitchFamily="34" charset="0"/>
              </a:endParaRPr>
            </a:p>
          </p:txBody>
        </p:sp>
        <p:pic>
          <p:nvPicPr>
            <p:cNvPr id="12" name="Imagem 11" descr="AssinaHORIZONTAL201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16" y="6031761"/>
              <a:ext cx="3960440" cy="602104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685800" y="685800"/>
            <a:ext cx="1524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37" y="14806"/>
            <a:ext cx="1174526" cy="613447"/>
          </a:xfrm>
          <a:prstGeom prst="rect">
            <a:avLst/>
          </a:prstGeom>
        </p:spPr>
      </p:pic>
      <p:sp>
        <p:nvSpPr>
          <p:cNvPr id="15" name="Título 2"/>
          <p:cNvSpPr txBox="1">
            <a:spLocks/>
          </p:cNvSpPr>
          <p:nvPr/>
        </p:nvSpPr>
        <p:spPr>
          <a:xfrm>
            <a:off x="1763940" y="674420"/>
            <a:ext cx="5712272" cy="6868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TESTE DE JARROS PARA COAGULANTE </a:t>
            </a:r>
            <a:r>
              <a:rPr lang="pt-BR" sz="2200" b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FLOCULAÇÃO</a:t>
            </a:r>
            <a:r>
              <a:rPr lang="pt-BR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t-BR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 descr="Foto-0094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917128" y="1676516"/>
            <a:ext cx="3519795" cy="3180861"/>
          </a:xfrm>
          <a:prstGeom prst="rect">
            <a:avLst/>
          </a:prstGeom>
        </p:spPr>
      </p:pic>
      <p:pic>
        <p:nvPicPr>
          <p:cNvPr id="18" name="Picture 3" descr="D:\Users\eladio.carvalho\Desktop\WP_20160520_0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620076" y="1655493"/>
            <a:ext cx="3768348" cy="3203608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2749E1EA-7CFD-487F-BD74-963198DF1A76}"/>
              </a:ext>
            </a:extLst>
          </p:cNvPr>
          <p:cNvSpPr txBox="1"/>
          <p:nvPr/>
        </p:nvSpPr>
        <p:spPr>
          <a:xfrm>
            <a:off x="2143245" y="4859591"/>
            <a:ext cx="1204619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Jar </a:t>
            </a:r>
            <a:r>
              <a:rPr lang="pt-B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Test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869C6B7-8071-4FBB-82EF-C3C089C40747}"/>
              </a:ext>
            </a:extLst>
          </p:cNvPr>
          <p:cNvSpPr txBox="1"/>
          <p:nvPr/>
        </p:nvSpPr>
        <p:spPr>
          <a:xfrm>
            <a:off x="6009304" y="4905084"/>
            <a:ext cx="1154983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Jar </a:t>
            </a:r>
            <a:r>
              <a:rPr lang="pt-B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Pet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672" y="3545750"/>
            <a:ext cx="2516294" cy="128445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6" r="8523" b="15260"/>
          <a:stretch/>
        </p:blipFill>
        <p:spPr>
          <a:xfrm>
            <a:off x="5076056" y="4053652"/>
            <a:ext cx="2952327" cy="77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442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0" y="5089827"/>
            <a:ext cx="9144000" cy="1857364"/>
            <a:chOff x="136180" y="5047273"/>
            <a:chExt cx="9144000" cy="1857364"/>
          </a:xfrm>
        </p:grpSpPr>
        <p:pic>
          <p:nvPicPr>
            <p:cNvPr id="7" name="Imagem 6" descr="ondas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180" y="5047273"/>
              <a:ext cx="9144000" cy="1857364"/>
            </a:xfrm>
            <a:prstGeom prst="rect">
              <a:avLst/>
            </a:prstGeom>
          </p:spPr>
        </p:pic>
        <p:sp>
          <p:nvSpPr>
            <p:cNvPr id="8" name="CaixaDeTexto 8"/>
            <p:cNvSpPr txBox="1"/>
            <p:nvPr/>
          </p:nvSpPr>
          <p:spPr>
            <a:xfrm>
              <a:off x="6988155" y="6172200"/>
              <a:ext cx="1774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www.funasa.gov.br</a:t>
              </a:r>
            </a:p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www.facebook.com/funasa.oficial</a:t>
              </a:r>
            </a:p>
            <a:p>
              <a:pPr algn="r"/>
              <a:r>
                <a:rPr lang="pt-BR" sz="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twitter.com/</a:t>
              </a:r>
              <a:r>
                <a:rPr lang="pt-BR" sz="8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funasa</a:t>
              </a:r>
              <a:endParaRPr lang="pt-B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Futura Md BT" pitchFamily="34" charset="0"/>
              </a:endParaRPr>
            </a:p>
          </p:txBody>
        </p:sp>
        <p:pic>
          <p:nvPicPr>
            <p:cNvPr id="12" name="Imagem 11" descr="AssinaHORIZONTAL201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16" y="6031761"/>
              <a:ext cx="3960440" cy="602104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5" y="1163035"/>
            <a:ext cx="3996952" cy="3476756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37340" y="4639791"/>
            <a:ext cx="26837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Figura A </a:t>
            </a:r>
            <a:r>
              <a:rPr lang="pt-BR" sz="16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– Visão </a:t>
            </a: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externa</a:t>
            </a:r>
            <a:endParaRPr lang="pt-BR" sz="16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876" y="387920"/>
            <a:ext cx="4063712" cy="4343107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6183470" y="4644022"/>
            <a:ext cx="26244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Figura B - Visão interna</a:t>
            </a:r>
            <a:endParaRPr lang="pt-BR" sz="16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916756" y="406725"/>
            <a:ext cx="2246897" cy="4308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pt-BR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Filtro Artesanal</a:t>
            </a:r>
            <a:endParaRPr lang="pt-BR" sz="2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F2B4DDC-F533-416C-90CF-214366155D37}"/>
              </a:ext>
            </a:extLst>
          </p:cNvPr>
          <p:cNvSpPr txBox="1"/>
          <p:nvPr/>
        </p:nvSpPr>
        <p:spPr>
          <a:xfrm flipH="1">
            <a:off x="8256104" y="571956"/>
            <a:ext cx="896389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40 cm livre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86123C0-D026-4BB9-8803-CDD798A1B0EC}"/>
              </a:ext>
            </a:extLst>
          </p:cNvPr>
          <p:cNvSpPr txBox="1"/>
          <p:nvPr/>
        </p:nvSpPr>
        <p:spPr>
          <a:xfrm>
            <a:off x="8256104" y="3791507"/>
            <a:ext cx="861042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30 cm de areia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6D09952-1D8F-45B8-AE16-F3C31A60D9A0}"/>
              </a:ext>
            </a:extLst>
          </p:cNvPr>
          <p:cNvSpPr txBox="1"/>
          <p:nvPr/>
        </p:nvSpPr>
        <p:spPr>
          <a:xfrm>
            <a:off x="8256104" y="2290947"/>
            <a:ext cx="934833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80 cm de </a:t>
            </a:r>
            <a:r>
              <a:rPr lang="pt-BR" sz="16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Zeólita</a:t>
            </a:r>
            <a:endParaRPr lang="pt-BR" sz="16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790" y="-12556"/>
            <a:ext cx="1174526" cy="613447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6084168" y="2452246"/>
            <a:ext cx="76780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1,5m</a:t>
            </a:r>
            <a:endParaRPr lang="pt-BR" sz="16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221088" y="4978346"/>
            <a:ext cx="233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300mm de diâmetro</a:t>
            </a:r>
            <a:endParaRPr lang="pt-BR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8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cntambiental.com.br/album/zeoce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1708" y="476672"/>
            <a:ext cx="3810000" cy="2390775"/>
          </a:xfrm>
          <a:noFill/>
        </p:spPr>
      </p:pic>
      <p:sp>
        <p:nvSpPr>
          <p:cNvPr id="24579" name="Título 1"/>
          <p:cNvSpPr>
            <a:spLocks noGrp="1"/>
          </p:cNvSpPr>
          <p:nvPr>
            <p:ph type="title"/>
          </p:nvPr>
        </p:nvSpPr>
        <p:spPr>
          <a:xfrm>
            <a:off x="1363280" y="661797"/>
            <a:ext cx="3192751" cy="340999"/>
          </a:xfrm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pt-BR" altLang="pt-BR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Leito filtrante: Zeólita</a:t>
            </a:r>
            <a:endParaRPr lang="pt-BR" altLang="pt-BR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141953" y="1382653"/>
            <a:ext cx="5110945" cy="3240360"/>
          </a:xfrm>
        </p:spPr>
        <p:txBody>
          <a:bodyPr>
            <a:normAutofit lnSpcReduction="10000"/>
          </a:bodyPr>
          <a:lstStyle/>
          <a:p>
            <a:r>
              <a:rPr lang="pt-BR" altLang="pt-BR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Mineral micro </a:t>
            </a:r>
            <a:r>
              <a:rPr lang="pt-BR" altLang="pt-BR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poroso, a </a:t>
            </a:r>
            <a:r>
              <a:rPr lang="pt-BR" altLang="pt-BR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base de alumino silicato, altamente adsorvente, atraindo os materiais para serem aderidos à sua superfície. </a:t>
            </a:r>
          </a:p>
          <a:p>
            <a:r>
              <a:rPr lang="pt-BR" altLang="pt-BR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Tipo Clinoptilolita: </a:t>
            </a:r>
          </a:p>
          <a:p>
            <a:pPr lvl="1"/>
            <a:r>
              <a:rPr lang="pt-BR" altLang="pt-BR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para remoção de ferro e manganês.</a:t>
            </a:r>
          </a:p>
          <a:p>
            <a:r>
              <a:rPr lang="pt-BR" altLang="pt-BR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Taxa de filtração:10 a 15 m³/ m².h</a:t>
            </a:r>
          </a:p>
          <a:p>
            <a:r>
              <a:rPr lang="pt-BR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Granulometria: 0,4 </a:t>
            </a:r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pt-BR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1,0 </a:t>
            </a:r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mm</a:t>
            </a:r>
          </a:p>
          <a:p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Cor Marrom escuro</a:t>
            </a:r>
          </a:p>
          <a:p>
            <a:endParaRPr lang="pt-BR" sz="2400" dirty="0">
              <a:latin typeface="Arial" pitchFamily="34" charset="0"/>
              <a:cs typeface="Arial" pitchFamily="34" charset="0"/>
            </a:endParaRPr>
          </a:p>
          <a:p>
            <a:endParaRPr lang="pt-BR" altLang="pt-BR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4" y="9492"/>
            <a:ext cx="1174526" cy="613447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0" y="5089827"/>
            <a:ext cx="9144000" cy="1857364"/>
            <a:chOff x="136180" y="5047273"/>
            <a:chExt cx="9144000" cy="1857364"/>
          </a:xfrm>
        </p:grpSpPr>
        <p:pic>
          <p:nvPicPr>
            <p:cNvPr id="9" name="Imagem 8" descr="ondas.wm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180" y="5047273"/>
              <a:ext cx="9144000" cy="1857364"/>
            </a:xfrm>
            <a:prstGeom prst="rect">
              <a:avLst/>
            </a:prstGeom>
          </p:spPr>
        </p:pic>
        <p:sp>
          <p:nvSpPr>
            <p:cNvPr id="10" name="CaixaDeTexto 8"/>
            <p:cNvSpPr txBox="1"/>
            <p:nvPr/>
          </p:nvSpPr>
          <p:spPr>
            <a:xfrm>
              <a:off x="6988155" y="6172200"/>
              <a:ext cx="1774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www.funasa.gov.br</a:t>
              </a:r>
            </a:p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www.facebook.com/funasa.oficial</a:t>
              </a:r>
            </a:p>
            <a:p>
              <a:pPr algn="r"/>
              <a:r>
                <a:rPr lang="pt-BR" sz="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twitter.com/</a:t>
              </a:r>
              <a:r>
                <a:rPr lang="pt-BR" sz="8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funasa</a:t>
              </a:r>
              <a:endParaRPr lang="pt-B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Futura Md BT" pitchFamily="34" charset="0"/>
              </a:endParaRPr>
            </a:p>
          </p:txBody>
        </p:sp>
        <p:pic>
          <p:nvPicPr>
            <p:cNvPr id="11" name="Imagem 10" descr="AssinaHORIZONTAL2016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5616" y="6031761"/>
              <a:ext cx="3960440" cy="602104"/>
            </a:xfrm>
            <a:prstGeom prst="rect">
              <a:avLst/>
            </a:prstGeom>
          </p:spPr>
        </p:pic>
      </p:grpSp>
      <p:pic>
        <p:nvPicPr>
          <p:cNvPr id="6" name="Picture 3">
            <a:extLst>
              <a:ext uri="{FF2B5EF4-FFF2-40B4-BE49-F238E27FC236}">
                <a16:creationId xmlns:a16="http://schemas.microsoft.com/office/drawing/2014/main" id="{1F3B369A-3C89-4037-8332-06DB60E83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2780928"/>
            <a:ext cx="3587620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6107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5800" y="685800"/>
            <a:ext cx="1524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upo 12"/>
          <p:cNvGrpSpPr/>
          <p:nvPr/>
        </p:nvGrpSpPr>
        <p:grpSpPr>
          <a:xfrm>
            <a:off x="0" y="5065951"/>
            <a:ext cx="9144000" cy="1857364"/>
            <a:chOff x="0" y="5000636"/>
            <a:chExt cx="9144000" cy="1857364"/>
          </a:xfrm>
        </p:grpSpPr>
        <p:pic>
          <p:nvPicPr>
            <p:cNvPr id="7" name="Imagem 6" descr="ondas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00636"/>
              <a:ext cx="9144000" cy="1857364"/>
            </a:xfrm>
            <a:prstGeom prst="rect">
              <a:avLst/>
            </a:prstGeom>
          </p:spPr>
        </p:pic>
        <p:sp>
          <p:nvSpPr>
            <p:cNvPr id="8" name="CaixaDeTexto 8"/>
            <p:cNvSpPr txBox="1"/>
            <p:nvPr/>
          </p:nvSpPr>
          <p:spPr>
            <a:xfrm>
              <a:off x="6988155" y="6172200"/>
              <a:ext cx="1774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www.funasa.gov.br</a:t>
              </a:r>
            </a:p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www.facebook.com/funasa.oficial</a:t>
              </a:r>
            </a:p>
            <a:p>
              <a:pPr algn="r"/>
              <a:r>
                <a:rPr lang="pt-BR" sz="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twitter.com/</a:t>
              </a:r>
              <a:r>
                <a:rPr lang="pt-BR" sz="8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funasa</a:t>
              </a:r>
              <a:endParaRPr lang="pt-B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Futura Md BT" pitchFamily="34" charset="0"/>
              </a:endParaRPr>
            </a:p>
          </p:txBody>
        </p:sp>
        <p:pic>
          <p:nvPicPr>
            <p:cNvPr id="12" name="Imagem 11" descr="AssinaHORIZONTAL201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16" y="6031761"/>
              <a:ext cx="3960440" cy="602104"/>
            </a:xfrm>
            <a:prstGeom prst="rect">
              <a:avLst/>
            </a:prstGeom>
          </p:spPr>
        </p:pic>
      </p:grpSp>
      <p:sp>
        <p:nvSpPr>
          <p:cNvPr id="3" name="CaixaDeTexto 2"/>
          <p:cNvSpPr txBox="1"/>
          <p:nvPr/>
        </p:nvSpPr>
        <p:spPr>
          <a:xfrm>
            <a:off x="8794264" y="6326088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37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970" y="769165"/>
            <a:ext cx="3851727" cy="4600967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39552" y="1668069"/>
            <a:ext cx="43367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pt-BR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Dosador de Cloro</a:t>
            </a:r>
          </a:p>
          <a:p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(Cloro Granulado)</a:t>
            </a:r>
          </a:p>
          <a:p>
            <a:endParaRPr lang="pt-BR" sz="2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pt-BR" sz="2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pt-BR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Dosador </a:t>
            </a:r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 Coagulante</a:t>
            </a:r>
          </a:p>
          <a:p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pt-BR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Sulfato de Alumínio)</a:t>
            </a:r>
            <a:endParaRPr lang="pt-BR" sz="20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076055" y="2147595"/>
            <a:ext cx="316751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1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7764609" y="2731133"/>
            <a:ext cx="30168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2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539552" y="2147595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534957" y="32322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2</a:t>
            </a:r>
          </a:p>
        </p:txBody>
      </p:sp>
      <p:sp>
        <p:nvSpPr>
          <p:cNvPr id="18" name="Seta para baixo 18"/>
          <p:cNvSpPr/>
          <p:nvPr/>
        </p:nvSpPr>
        <p:spPr>
          <a:xfrm rot="16200000">
            <a:off x="5114701" y="2587653"/>
            <a:ext cx="269251" cy="28696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Seta para baixo 18"/>
          <p:cNvSpPr/>
          <p:nvPr/>
        </p:nvSpPr>
        <p:spPr>
          <a:xfrm rot="5400000">
            <a:off x="7780826" y="3223393"/>
            <a:ext cx="269251" cy="28696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37" y="21096"/>
            <a:ext cx="1174526" cy="61344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841238" y="769079"/>
            <a:ext cx="3270447" cy="4308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Dosadores artesanais</a:t>
            </a:r>
            <a:endParaRPr lang="pt-BR" sz="2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61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0" y="5000636"/>
            <a:ext cx="9144000" cy="1857364"/>
            <a:chOff x="0" y="5000636"/>
            <a:chExt cx="9144000" cy="1857364"/>
          </a:xfrm>
        </p:grpSpPr>
        <p:pic>
          <p:nvPicPr>
            <p:cNvPr id="8" name="Imagem 7" descr="ondas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00636"/>
              <a:ext cx="9144000" cy="1857364"/>
            </a:xfrm>
            <a:prstGeom prst="rect">
              <a:avLst/>
            </a:prstGeom>
          </p:spPr>
        </p:pic>
        <p:sp>
          <p:nvSpPr>
            <p:cNvPr id="9" name="CaixaDeTexto 8"/>
            <p:cNvSpPr txBox="1"/>
            <p:nvPr/>
          </p:nvSpPr>
          <p:spPr>
            <a:xfrm>
              <a:off x="6988155" y="6172200"/>
              <a:ext cx="1774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www.funasa.gov.br</a:t>
              </a:r>
            </a:p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www.facebook.com/funasa.oficial</a:t>
              </a:r>
            </a:p>
            <a:p>
              <a:pPr algn="r"/>
              <a:r>
                <a:rPr lang="pt-BR" sz="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twitter.com/</a:t>
              </a:r>
              <a:r>
                <a:rPr lang="pt-BR" sz="8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funasa</a:t>
              </a:r>
              <a:endParaRPr lang="pt-B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Futura Md BT" pitchFamily="34" charset="0"/>
              </a:endParaRPr>
            </a:p>
          </p:txBody>
        </p:sp>
        <p:pic>
          <p:nvPicPr>
            <p:cNvPr id="10" name="Imagem 9" descr="AssinaHORIZONTAL201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16" y="6031761"/>
              <a:ext cx="3960440" cy="602104"/>
            </a:xfrm>
            <a:prstGeom prst="rect">
              <a:avLst/>
            </a:prstGeom>
          </p:spPr>
        </p:pic>
      </p:grpSp>
      <p:sp>
        <p:nvSpPr>
          <p:cNvPr id="25602" name="Título 8"/>
          <p:cNvSpPr>
            <a:spLocks noGrp="1"/>
          </p:cNvSpPr>
          <p:nvPr>
            <p:ph type="title"/>
          </p:nvPr>
        </p:nvSpPr>
        <p:spPr>
          <a:xfrm>
            <a:off x="2021238" y="600891"/>
            <a:ext cx="1900480" cy="393204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pt-BR" altLang="pt-BR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OPERAÇÃO</a:t>
            </a:r>
            <a:endParaRPr lang="pt-BR" altLang="pt-BR" sz="2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3" name="Espaço Reservado para Conteúdo 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8024" y="113810"/>
            <a:ext cx="3743646" cy="5472608"/>
          </a:xfrm>
        </p:spPr>
      </p:pic>
      <p:sp>
        <p:nvSpPr>
          <p:cNvPr id="25604" name="Espaço Reservado para Texto 9"/>
          <p:cNvSpPr>
            <a:spLocks noGrp="1"/>
          </p:cNvSpPr>
          <p:nvPr>
            <p:ph type="body" sz="half" idx="2"/>
          </p:nvPr>
        </p:nvSpPr>
        <p:spPr>
          <a:xfrm>
            <a:off x="185294" y="1484785"/>
            <a:ext cx="4602730" cy="3291716"/>
          </a:xfrm>
        </p:spPr>
        <p:txBody>
          <a:bodyPr>
            <a:noAutofit/>
          </a:bodyPr>
          <a:lstStyle/>
          <a:p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pt-BR" altLang="pt-BR" sz="2000" b="1" dirty="0">
                <a:latin typeface="Comic Sans MS" panose="030F0702030302020204" pitchFamily="66" charset="0"/>
                <a:cs typeface="Arial" panose="020B0604020202020204" pitchFamily="34" charset="0"/>
              </a:rPr>
              <a:t>– </a:t>
            </a:r>
            <a:r>
              <a:rPr lang="pt-BR" altLang="pt-BR" sz="20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Tratamento</a:t>
            </a:r>
            <a:endParaRPr lang="pt-BR" altLang="pt-BR" sz="2000" b="1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pt-BR" altLang="pt-BR" sz="20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 – Retrolavagem</a:t>
            </a:r>
          </a:p>
          <a:p>
            <a:endParaRPr lang="pt-BR" altLang="pt-BR" sz="2000" b="1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pt-BR" altLang="pt-BR" sz="20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Estimativa de 8 anos </a:t>
            </a:r>
            <a:r>
              <a:rPr lang="pt-BR" altLang="pt-BR" sz="20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para troca do </a:t>
            </a:r>
            <a:r>
              <a:rPr lang="pt-BR" altLang="pt-BR" sz="20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leito filtrante.</a:t>
            </a:r>
          </a:p>
          <a:p>
            <a:endParaRPr lang="pt-BR" altLang="pt-BR" sz="2000" b="1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pt-BR" altLang="pt-BR" sz="20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Os gastos ao longo dos 8 anos se resumirão ao consumo de Cloro e Sulfato de alumínio.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" y="78976"/>
            <a:ext cx="1174526" cy="61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4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0" y="5065949"/>
            <a:ext cx="9144000" cy="1857364"/>
            <a:chOff x="0" y="5000636"/>
            <a:chExt cx="9144000" cy="1857364"/>
          </a:xfrm>
        </p:grpSpPr>
        <p:pic>
          <p:nvPicPr>
            <p:cNvPr id="13" name="Imagem 12" descr="ondas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00636"/>
              <a:ext cx="9144000" cy="1857364"/>
            </a:xfrm>
            <a:prstGeom prst="rect">
              <a:avLst/>
            </a:prstGeom>
          </p:spPr>
        </p:pic>
        <p:sp>
          <p:nvSpPr>
            <p:cNvPr id="14" name="CaixaDeTexto 13"/>
            <p:cNvSpPr txBox="1"/>
            <p:nvPr/>
          </p:nvSpPr>
          <p:spPr>
            <a:xfrm>
              <a:off x="6988155" y="6172200"/>
              <a:ext cx="1774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www.funasa.gov.br</a:t>
              </a:r>
            </a:p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www.facebook.com/funasa.oficial</a:t>
              </a:r>
            </a:p>
            <a:p>
              <a:pPr algn="r"/>
              <a:r>
                <a:rPr lang="pt-BR" sz="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twitter.com/</a:t>
              </a:r>
              <a:r>
                <a:rPr lang="pt-BR" sz="8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funasa</a:t>
              </a:r>
              <a:endParaRPr lang="pt-B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Futura Md BT" pitchFamily="34" charset="0"/>
              </a:endParaRPr>
            </a:p>
          </p:txBody>
        </p:sp>
        <p:pic>
          <p:nvPicPr>
            <p:cNvPr id="15" name="Imagem 14" descr="AssinaHORIZONTAL201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16" y="6031761"/>
              <a:ext cx="3960440" cy="602104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685800" y="685800"/>
            <a:ext cx="1524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4479629" y="3244334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pt-BR" sz="2400" b="1" dirty="0">
              <a:solidFill>
                <a:srgbClr val="000000"/>
              </a:solidFill>
            </a:endParaRPr>
          </a:p>
          <a:p>
            <a:pPr lvl="0" algn="ctr"/>
            <a:endParaRPr lang="pt-BR" sz="2400" b="1" dirty="0">
              <a:solidFill>
                <a:srgbClr val="000000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B063EE9-A793-41BC-850E-A708DBD8D0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9" b="19490"/>
          <a:stretch/>
        </p:blipFill>
        <p:spPr>
          <a:xfrm>
            <a:off x="5132676" y="1155423"/>
            <a:ext cx="3710958" cy="379133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714B0AA-A43E-42B0-8CA0-C7B1141D3E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8046" r="3961" b="9484"/>
          <a:stretch/>
        </p:blipFill>
        <p:spPr>
          <a:xfrm>
            <a:off x="685800" y="1156978"/>
            <a:ext cx="4388241" cy="378978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6A505AD-BAE3-4ABB-BF0A-7B2153530A04}"/>
              </a:ext>
            </a:extLst>
          </p:cNvPr>
          <p:cNvSpPr/>
          <p:nvPr/>
        </p:nvSpPr>
        <p:spPr>
          <a:xfrm>
            <a:off x="5076057" y="4946758"/>
            <a:ext cx="38884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pt-BR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Dosagem</a:t>
            </a: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0,2 mg/L  a  2,0 mg/L</a:t>
            </a:r>
            <a:endParaRPr lang="pt-BR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F1CC4FE-AF60-429B-8FC8-E38A855BF570}"/>
              </a:ext>
            </a:extLst>
          </p:cNvPr>
          <p:cNvSpPr/>
          <p:nvPr/>
        </p:nvSpPr>
        <p:spPr>
          <a:xfrm>
            <a:off x="1399401" y="657988"/>
            <a:ext cx="6372999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Determinação de cloro residual </a:t>
            </a: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livre - </a:t>
            </a:r>
            <a:r>
              <a:rPr lang="pt-BR" alt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Método DPD</a:t>
            </a:r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37" y="51072"/>
            <a:ext cx="1174526" cy="61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3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ângulo de cantos arredondados 34"/>
          <p:cNvSpPr/>
          <p:nvPr/>
        </p:nvSpPr>
        <p:spPr>
          <a:xfrm>
            <a:off x="4981981" y="1142750"/>
            <a:ext cx="3590925" cy="1285875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6" name="Retângulo de cantos arredondados 35"/>
          <p:cNvSpPr/>
          <p:nvPr/>
        </p:nvSpPr>
        <p:spPr>
          <a:xfrm>
            <a:off x="5013325" y="2513013"/>
            <a:ext cx="3590925" cy="128746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bg1"/>
              </a:solidFill>
            </a:endParaRPr>
          </a:p>
        </p:txBody>
      </p:sp>
      <p:sp>
        <p:nvSpPr>
          <p:cNvPr id="37" name="Retângulo de cantos arredondados 36"/>
          <p:cNvSpPr/>
          <p:nvPr/>
        </p:nvSpPr>
        <p:spPr>
          <a:xfrm>
            <a:off x="4874465" y="3892552"/>
            <a:ext cx="3770317" cy="1287463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</a:t>
            </a:r>
            <a:r>
              <a:rPr lang="pt-B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Implantação </a:t>
            </a:r>
            <a:endParaRPr lang="pt-BR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</a:t>
            </a:r>
            <a:r>
              <a:rPr lang="pt-B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da </a:t>
            </a:r>
            <a:r>
              <a:rPr lang="pt-B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Salta - z</a:t>
            </a:r>
          </a:p>
        </p:txBody>
      </p:sp>
      <p:sp>
        <p:nvSpPr>
          <p:cNvPr id="38" name="Retângulo de cantos arredondados 37"/>
          <p:cNvSpPr/>
          <p:nvPr/>
        </p:nvSpPr>
        <p:spPr>
          <a:xfrm>
            <a:off x="5013325" y="5229225"/>
            <a:ext cx="3590925" cy="128587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" name="Retângulo de cantos arredondados 2"/>
          <p:cNvSpPr/>
          <p:nvPr/>
        </p:nvSpPr>
        <p:spPr>
          <a:xfrm>
            <a:off x="822325" y="1158875"/>
            <a:ext cx="3590925" cy="128746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8" name="Retângulo de cantos arredondados 27"/>
          <p:cNvSpPr/>
          <p:nvPr/>
        </p:nvSpPr>
        <p:spPr>
          <a:xfrm>
            <a:off x="15326874" y="13525507"/>
            <a:ext cx="2964438" cy="106888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9" name="Retângulo de cantos arredondados 28"/>
          <p:cNvSpPr/>
          <p:nvPr/>
        </p:nvSpPr>
        <p:spPr>
          <a:xfrm>
            <a:off x="822325" y="3875088"/>
            <a:ext cx="3590925" cy="128746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0" name="Retângulo de cantos arredondados 29"/>
          <p:cNvSpPr/>
          <p:nvPr/>
        </p:nvSpPr>
        <p:spPr>
          <a:xfrm>
            <a:off x="822325" y="5232400"/>
            <a:ext cx="3590925" cy="1287463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64882" name="Text Box 11"/>
          <p:cNvSpPr txBox="1">
            <a:spLocks noChangeArrowheads="1"/>
          </p:cNvSpPr>
          <p:nvPr/>
        </p:nvSpPr>
        <p:spPr bwMode="auto">
          <a:xfrm>
            <a:off x="2314811" y="2735722"/>
            <a:ext cx="218341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Sensibilização </a:t>
            </a:r>
            <a:r>
              <a:rPr lang="pt-B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 Comunidade</a:t>
            </a:r>
          </a:p>
        </p:txBody>
      </p:sp>
      <p:sp>
        <p:nvSpPr>
          <p:cNvPr id="164883" name="Text Box 12"/>
          <p:cNvSpPr txBox="1">
            <a:spLocks noChangeArrowheads="1"/>
          </p:cNvSpPr>
          <p:nvPr/>
        </p:nvSpPr>
        <p:spPr bwMode="auto">
          <a:xfrm>
            <a:off x="2374901" y="1398588"/>
            <a:ext cx="203834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200" b="1" dirty="0">
                <a:solidFill>
                  <a:schemeClr val="bg1"/>
                </a:solidFill>
                <a:latin typeface="Calibri" pitchFamily="34" charset="0"/>
              </a:rPr>
              <a:t>  </a:t>
            </a:r>
            <a:r>
              <a:rPr lang="pt-BR" sz="20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Seleção da </a:t>
            </a:r>
            <a:r>
              <a:rPr lang="pt-B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Comunidade</a:t>
            </a:r>
          </a:p>
        </p:txBody>
      </p:sp>
      <p:sp>
        <p:nvSpPr>
          <p:cNvPr id="164884" name="Text Box 13"/>
          <p:cNvSpPr txBox="1">
            <a:spLocks noChangeArrowheads="1"/>
          </p:cNvSpPr>
          <p:nvPr/>
        </p:nvSpPr>
        <p:spPr bwMode="auto">
          <a:xfrm>
            <a:off x="2157717" y="5416550"/>
            <a:ext cx="237489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Diagnóstico Situacional</a:t>
            </a:r>
          </a:p>
          <a:p>
            <a:pPr algn="ctr">
              <a:spcBef>
                <a:spcPct val="50000"/>
              </a:spcBef>
            </a:pPr>
            <a:endParaRPr lang="pt-BR" sz="2000" b="1" dirty="0">
              <a:solidFill>
                <a:schemeClr val="bg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64885" name="Text Box 14"/>
          <p:cNvSpPr txBox="1">
            <a:spLocks noChangeArrowheads="1"/>
          </p:cNvSpPr>
          <p:nvPr/>
        </p:nvSpPr>
        <p:spPr bwMode="auto">
          <a:xfrm>
            <a:off x="2391758" y="4121150"/>
            <a:ext cx="19875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Elaboração do Plano de Ação</a:t>
            </a:r>
          </a:p>
        </p:txBody>
      </p:sp>
      <p:sp>
        <p:nvSpPr>
          <p:cNvPr id="164886" name="Text Box 15"/>
          <p:cNvSpPr txBox="1">
            <a:spLocks noChangeArrowheads="1"/>
          </p:cNvSpPr>
          <p:nvPr/>
        </p:nvSpPr>
        <p:spPr bwMode="auto">
          <a:xfrm>
            <a:off x="5961800" y="1228846"/>
            <a:ext cx="2746889" cy="1042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Assinatura do </a:t>
            </a:r>
            <a:r>
              <a:rPr lang="pt-BR" sz="20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Acordo </a:t>
            </a:r>
            <a:r>
              <a:rPr lang="pt-BR" sz="20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de Cooperação Técnica</a:t>
            </a:r>
          </a:p>
        </p:txBody>
      </p:sp>
      <p:sp>
        <p:nvSpPr>
          <p:cNvPr id="164887" name="Text Box 16"/>
          <p:cNvSpPr txBox="1">
            <a:spLocks noChangeArrowheads="1"/>
          </p:cNvSpPr>
          <p:nvPr/>
        </p:nvSpPr>
        <p:spPr bwMode="auto">
          <a:xfrm>
            <a:off x="6395198" y="2681808"/>
            <a:ext cx="22090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Capacitação dos </a:t>
            </a:r>
            <a:r>
              <a:rPr lang="pt-B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operadores</a:t>
            </a:r>
          </a:p>
        </p:txBody>
      </p:sp>
      <p:sp>
        <p:nvSpPr>
          <p:cNvPr id="164889" name="Text Box 18"/>
          <p:cNvSpPr txBox="1">
            <a:spLocks noChangeArrowheads="1"/>
          </p:cNvSpPr>
          <p:nvPr/>
        </p:nvSpPr>
        <p:spPr bwMode="auto">
          <a:xfrm>
            <a:off x="6296870" y="5364330"/>
            <a:ext cx="23479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Monitoramento e Avaliação dos resultados</a:t>
            </a:r>
          </a:p>
        </p:txBody>
      </p:sp>
      <p:sp>
        <p:nvSpPr>
          <p:cNvPr id="8" name="Seta para baixo 7"/>
          <p:cNvSpPr/>
          <p:nvPr/>
        </p:nvSpPr>
        <p:spPr>
          <a:xfrm>
            <a:off x="2751138" y="2252663"/>
            <a:ext cx="466725" cy="354012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bg1"/>
              </a:solidFill>
            </a:endParaRPr>
          </a:p>
        </p:txBody>
      </p:sp>
      <p:sp>
        <p:nvSpPr>
          <p:cNvPr id="40" name="Seta para baixo 39"/>
          <p:cNvSpPr/>
          <p:nvPr/>
        </p:nvSpPr>
        <p:spPr>
          <a:xfrm>
            <a:off x="2754313" y="3697288"/>
            <a:ext cx="466725" cy="354012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bg1"/>
              </a:solidFill>
            </a:endParaRPr>
          </a:p>
        </p:txBody>
      </p:sp>
      <p:sp>
        <p:nvSpPr>
          <p:cNvPr id="41" name="Seta para baixo 40"/>
          <p:cNvSpPr/>
          <p:nvPr/>
        </p:nvSpPr>
        <p:spPr>
          <a:xfrm>
            <a:off x="2781300" y="5051425"/>
            <a:ext cx="465138" cy="354013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bg1"/>
              </a:solidFill>
            </a:endParaRPr>
          </a:p>
        </p:txBody>
      </p:sp>
      <p:sp>
        <p:nvSpPr>
          <p:cNvPr id="42" name="Seta para baixo 41"/>
          <p:cNvSpPr/>
          <p:nvPr/>
        </p:nvSpPr>
        <p:spPr>
          <a:xfrm>
            <a:off x="6961188" y="2262188"/>
            <a:ext cx="465137" cy="355600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bg1"/>
              </a:solidFill>
            </a:endParaRPr>
          </a:p>
        </p:txBody>
      </p:sp>
      <p:sp>
        <p:nvSpPr>
          <p:cNvPr id="43" name="Seta para baixo 42"/>
          <p:cNvSpPr/>
          <p:nvPr/>
        </p:nvSpPr>
        <p:spPr>
          <a:xfrm>
            <a:off x="6964363" y="3708400"/>
            <a:ext cx="466725" cy="354013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bg1"/>
              </a:solidFill>
            </a:endParaRPr>
          </a:p>
        </p:txBody>
      </p:sp>
      <p:sp>
        <p:nvSpPr>
          <p:cNvPr id="44" name="Seta para baixo 43"/>
          <p:cNvSpPr/>
          <p:nvPr/>
        </p:nvSpPr>
        <p:spPr>
          <a:xfrm>
            <a:off x="6989763" y="5062538"/>
            <a:ext cx="466725" cy="354012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bg1"/>
              </a:solidFill>
            </a:endParaRPr>
          </a:p>
        </p:txBody>
      </p:sp>
      <p:pic>
        <p:nvPicPr>
          <p:cNvPr id="49" name="Picture 2" descr="N:\clea.luiz\SALTA-Z\Santa Cruz do Arari\Fotos Santa Cruz do Arari\P10306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466" y="5224090"/>
            <a:ext cx="1474689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 descr="N:\maria.rosal\Salta-Z\Acará\Fotos Acará\IMG_20151130_140544270_HD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4465" y="2511424"/>
            <a:ext cx="1381873" cy="1277444"/>
          </a:xfrm>
          <a:prstGeom prst="rect">
            <a:avLst/>
          </a:prstGeom>
          <a:noFill/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380D0571-70E8-4ABE-B957-8241012277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5" t="16012" r="7498" b="13074"/>
          <a:stretch/>
        </p:blipFill>
        <p:spPr>
          <a:xfrm>
            <a:off x="804811" y="1162594"/>
            <a:ext cx="1570089" cy="1260010"/>
          </a:xfrm>
          <a:prstGeom prst="rect">
            <a:avLst/>
          </a:prstGeom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790" y="-12556"/>
            <a:ext cx="1174526" cy="61344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275" y="3904159"/>
            <a:ext cx="1437624" cy="125363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6" r="10085"/>
          <a:stretch/>
        </p:blipFill>
        <p:spPr>
          <a:xfrm>
            <a:off x="831245" y="5240882"/>
            <a:ext cx="1552575" cy="127898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4162" y="1138562"/>
            <a:ext cx="1254063" cy="132365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862" y="3828154"/>
            <a:ext cx="1543646" cy="1329635"/>
          </a:xfrm>
          <a:prstGeom prst="rect">
            <a:avLst/>
          </a:prstGeom>
        </p:spPr>
      </p:pic>
      <p:sp>
        <p:nvSpPr>
          <p:cNvPr id="46" name="Retângulo de cantos arredondados 27"/>
          <p:cNvSpPr/>
          <p:nvPr/>
        </p:nvSpPr>
        <p:spPr>
          <a:xfrm>
            <a:off x="804811" y="2516188"/>
            <a:ext cx="3608439" cy="1287462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                 Sensibilização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da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comunidade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Imagem 46"/>
          <p:cNvPicPr/>
          <p:nvPr/>
        </p:nvPicPr>
        <p:blipFill rotWithShape="1">
          <a:blip r:embed="rId10"/>
          <a:srcRect l="16958" t="23063" r="3915" b="18170"/>
          <a:stretch/>
        </p:blipFill>
        <p:spPr bwMode="auto">
          <a:xfrm>
            <a:off x="839833" y="2533508"/>
            <a:ext cx="1450090" cy="12247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804811" y="551738"/>
            <a:ext cx="7768095" cy="4308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ETAPAS DE IMPLANTAÇÃO DO PROGRAMA </a:t>
            </a:r>
            <a:r>
              <a:rPr lang="pt-BR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SALTA - </a:t>
            </a:r>
            <a:r>
              <a:rPr lang="pt-BR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254623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5800" y="685800"/>
            <a:ext cx="1524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upo 12"/>
          <p:cNvGrpSpPr/>
          <p:nvPr/>
        </p:nvGrpSpPr>
        <p:grpSpPr>
          <a:xfrm>
            <a:off x="0" y="5023963"/>
            <a:ext cx="9144000" cy="1857364"/>
            <a:chOff x="0" y="5000636"/>
            <a:chExt cx="9144000" cy="1857364"/>
          </a:xfrm>
        </p:grpSpPr>
        <p:pic>
          <p:nvPicPr>
            <p:cNvPr id="7" name="Imagem 6" descr="ondas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00636"/>
              <a:ext cx="9144000" cy="1857364"/>
            </a:xfrm>
            <a:prstGeom prst="rect">
              <a:avLst/>
            </a:prstGeom>
          </p:spPr>
        </p:pic>
        <p:sp>
          <p:nvSpPr>
            <p:cNvPr id="8" name="CaixaDeTexto 8"/>
            <p:cNvSpPr txBox="1"/>
            <p:nvPr/>
          </p:nvSpPr>
          <p:spPr>
            <a:xfrm>
              <a:off x="6988155" y="6172200"/>
              <a:ext cx="1774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www.funasa.gov.br</a:t>
              </a:r>
            </a:p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www.facebook.com/funasa.oficial</a:t>
              </a:r>
            </a:p>
            <a:p>
              <a:pPr algn="r"/>
              <a:r>
                <a:rPr lang="pt-BR" sz="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twitter.com/</a:t>
              </a:r>
              <a:r>
                <a:rPr lang="pt-BR" sz="8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funasa</a:t>
              </a:r>
              <a:endParaRPr lang="pt-B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Futura Md BT" pitchFamily="34" charset="0"/>
              </a:endParaRPr>
            </a:p>
          </p:txBody>
        </p:sp>
        <p:pic>
          <p:nvPicPr>
            <p:cNvPr id="12" name="Imagem 11" descr="AssinaHORIZONTAL201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16" y="6031761"/>
              <a:ext cx="3960440" cy="602104"/>
            </a:xfrm>
            <a:prstGeom prst="rect">
              <a:avLst/>
            </a:prstGeom>
          </p:spPr>
        </p:pic>
      </p:grpSp>
      <p:sp>
        <p:nvSpPr>
          <p:cNvPr id="6" name="Retângulo 5"/>
          <p:cNvSpPr/>
          <p:nvPr/>
        </p:nvSpPr>
        <p:spPr>
          <a:xfrm>
            <a:off x="3095836" y="411734"/>
            <a:ext cx="3390672" cy="4308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 eaLnBrk="0" hangingPunct="0"/>
            <a:r>
              <a:rPr lang="pt-BR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Diagnóstico Situacional</a:t>
            </a:r>
            <a:endParaRPr lang="pt-BR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591438" y="1882781"/>
            <a:ext cx="7508954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defRPr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>
              <a:defRPr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0" y="-12556"/>
            <a:ext cx="1174526" cy="613447"/>
          </a:xfrm>
          <a:prstGeom prst="rect">
            <a:avLst/>
          </a:prstGeom>
        </p:spPr>
      </p:pic>
      <p:pic>
        <p:nvPicPr>
          <p:cNvPr id="19" name="Picture 2" descr="N:\clea.luiz\Acará\ACARÁ 2ª Etapa\FOTOS ACARÁ\P102087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9436" y="1613556"/>
            <a:ext cx="2294271" cy="1353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tângulo 8"/>
          <p:cNvSpPr/>
          <p:nvPr/>
        </p:nvSpPr>
        <p:spPr>
          <a:xfrm>
            <a:off x="391549" y="1248001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 defTabSz="914400">
              <a:spcBef>
                <a:spcPct val="20000"/>
              </a:spcBef>
              <a:defRPr/>
            </a:pP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Acesso/Mobilidade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3115995"/>
            <a:ext cx="2988332" cy="2526277"/>
          </a:xfrm>
          <a:prstGeom prst="rect">
            <a:avLst/>
          </a:prstGeom>
        </p:spPr>
      </p:pic>
      <p:sp>
        <p:nvSpPr>
          <p:cNvPr id="21" name="Retângulo 20"/>
          <p:cNvSpPr/>
          <p:nvPr/>
        </p:nvSpPr>
        <p:spPr>
          <a:xfrm>
            <a:off x="251521" y="3244334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de Residências</a:t>
            </a: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2551" y="1845508"/>
            <a:ext cx="3060340" cy="2224471"/>
          </a:xfrm>
          <a:prstGeom prst="rect">
            <a:avLst/>
          </a:prstGeom>
        </p:spPr>
      </p:pic>
      <p:sp>
        <p:nvSpPr>
          <p:cNvPr id="23" name="Retângulo 22"/>
          <p:cNvSpPr/>
          <p:nvPr/>
        </p:nvSpPr>
        <p:spPr>
          <a:xfrm>
            <a:off x="3347864" y="1796605"/>
            <a:ext cx="27330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de mananciais 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4" descr="N:\clea.luiz\Acará\ACARÁ 1ª Etapa\Fotos\P102037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79004" y="1600370"/>
            <a:ext cx="2100616" cy="1305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etângulo 24"/>
          <p:cNvSpPr/>
          <p:nvPr/>
        </p:nvSpPr>
        <p:spPr>
          <a:xfrm>
            <a:off x="5148064" y="1191131"/>
            <a:ext cx="41453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Condições sanitárias e ambientais</a:t>
            </a: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8065" y="3852428"/>
            <a:ext cx="4062580" cy="2626113"/>
          </a:xfrm>
          <a:prstGeom prst="rect">
            <a:avLst/>
          </a:prstGeom>
        </p:spPr>
      </p:pic>
      <p:sp>
        <p:nvSpPr>
          <p:cNvPr id="27" name="Retângulo 26"/>
          <p:cNvSpPr/>
          <p:nvPr/>
        </p:nvSpPr>
        <p:spPr>
          <a:xfrm>
            <a:off x="5083145" y="3698801"/>
            <a:ext cx="411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Presença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animais próximos aos mananciais</a:t>
            </a:r>
          </a:p>
        </p:txBody>
      </p:sp>
    </p:spTree>
    <p:extLst>
      <p:ext uri="{BB962C8B-B14F-4D97-AF65-F5344CB8AC3E}">
        <p14:creationId xmlns:p14="http://schemas.microsoft.com/office/powerpoint/2010/main" val="397075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5800" y="685800"/>
            <a:ext cx="1524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upo 12"/>
          <p:cNvGrpSpPr/>
          <p:nvPr/>
        </p:nvGrpSpPr>
        <p:grpSpPr>
          <a:xfrm>
            <a:off x="0" y="5063152"/>
            <a:ext cx="9144000" cy="1857364"/>
            <a:chOff x="0" y="5000636"/>
            <a:chExt cx="9144000" cy="1857364"/>
          </a:xfrm>
        </p:grpSpPr>
        <p:pic>
          <p:nvPicPr>
            <p:cNvPr id="7" name="Imagem 6" descr="ondas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00636"/>
              <a:ext cx="9144000" cy="1857364"/>
            </a:xfrm>
            <a:prstGeom prst="rect">
              <a:avLst/>
            </a:prstGeom>
          </p:spPr>
        </p:pic>
        <p:sp>
          <p:nvSpPr>
            <p:cNvPr id="8" name="CaixaDeTexto 8"/>
            <p:cNvSpPr txBox="1"/>
            <p:nvPr/>
          </p:nvSpPr>
          <p:spPr>
            <a:xfrm>
              <a:off x="6988155" y="6172200"/>
              <a:ext cx="1774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www.funasa.gov.br</a:t>
              </a:r>
            </a:p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www.facebook.com/funasa.oficial</a:t>
              </a:r>
            </a:p>
            <a:p>
              <a:pPr algn="r"/>
              <a:r>
                <a:rPr lang="pt-BR" sz="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twitter.com/</a:t>
              </a:r>
              <a:r>
                <a:rPr lang="pt-BR" sz="8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funasa</a:t>
              </a:r>
              <a:endParaRPr lang="pt-B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Futura Md BT" pitchFamily="34" charset="0"/>
              </a:endParaRPr>
            </a:p>
          </p:txBody>
        </p:sp>
        <p:pic>
          <p:nvPicPr>
            <p:cNvPr id="12" name="Imagem 11" descr="AssinaHORIZONTAL201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16" y="6031761"/>
              <a:ext cx="3960440" cy="602104"/>
            </a:xfrm>
            <a:prstGeom prst="rect">
              <a:avLst/>
            </a:prstGeom>
          </p:spPr>
        </p:pic>
      </p:grpSp>
      <p:sp>
        <p:nvSpPr>
          <p:cNvPr id="6" name="Retângulo 5"/>
          <p:cNvSpPr/>
          <p:nvPr/>
        </p:nvSpPr>
        <p:spPr>
          <a:xfrm>
            <a:off x="3848099" y="814064"/>
            <a:ext cx="1447801" cy="4308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pt-BR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Histórico</a:t>
            </a:r>
            <a:endParaRPr lang="pt-BR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519706" y="2250325"/>
            <a:ext cx="8104588" cy="25545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 Fundação Nacional de Saúde – </a:t>
            </a:r>
            <a:r>
              <a:rPr lang="pt-BR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é uma entidade do Governo Federal responsável pelo apoio técnico e financeiro a Estados e Municípios na implantação de ações de saúde ambiental e engenharia de saúde pública, tendo em vista a promoção e a proteção à saúde.</a:t>
            </a:r>
          </a:p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endParaRPr lang="pt-BR" sz="20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27"/>
            <a:ext cx="1174526" cy="61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8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5800" y="685800"/>
            <a:ext cx="1524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upo 12"/>
          <p:cNvGrpSpPr/>
          <p:nvPr/>
        </p:nvGrpSpPr>
        <p:grpSpPr>
          <a:xfrm>
            <a:off x="0" y="5023963"/>
            <a:ext cx="9144000" cy="1857364"/>
            <a:chOff x="0" y="5000636"/>
            <a:chExt cx="9144000" cy="1857364"/>
          </a:xfrm>
        </p:grpSpPr>
        <p:pic>
          <p:nvPicPr>
            <p:cNvPr id="7" name="Imagem 6" descr="ondas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00636"/>
              <a:ext cx="9144000" cy="1857364"/>
            </a:xfrm>
            <a:prstGeom prst="rect">
              <a:avLst/>
            </a:prstGeom>
          </p:spPr>
        </p:pic>
        <p:sp>
          <p:nvSpPr>
            <p:cNvPr id="8" name="CaixaDeTexto 8"/>
            <p:cNvSpPr txBox="1"/>
            <p:nvPr/>
          </p:nvSpPr>
          <p:spPr>
            <a:xfrm>
              <a:off x="6988155" y="6172200"/>
              <a:ext cx="1774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www.funasa.gov.br</a:t>
              </a:r>
            </a:p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www.facebook.com/funasa.oficial</a:t>
              </a:r>
            </a:p>
            <a:p>
              <a:pPr algn="r"/>
              <a:r>
                <a:rPr lang="pt-BR" sz="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twitter.com/</a:t>
              </a:r>
              <a:r>
                <a:rPr lang="pt-BR" sz="8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funasa</a:t>
              </a:r>
              <a:endParaRPr lang="pt-B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Futura Md BT" pitchFamily="34" charset="0"/>
              </a:endParaRPr>
            </a:p>
          </p:txBody>
        </p:sp>
        <p:pic>
          <p:nvPicPr>
            <p:cNvPr id="12" name="Imagem 11" descr="AssinaHORIZONTAL201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16" y="6031761"/>
              <a:ext cx="3960440" cy="602104"/>
            </a:xfrm>
            <a:prstGeom prst="rect">
              <a:avLst/>
            </a:prstGeom>
          </p:spPr>
        </p:pic>
      </p:grpSp>
      <p:sp>
        <p:nvSpPr>
          <p:cNvPr id="6" name="Retângulo 5"/>
          <p:cNvSpPr/>
          <p:nvPr/>
        </p:nvSpPr>
        <p:spPr>
          <a:xfrm>
            <a:off x="3646469" y="788313"/>
            <a:ext cx="2289409" cy="4308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 eaLnBrk="0" hangingPunct="0"/>
            <a:r>
              <a:rPr lang="pt-BR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Educativa</a:t>
            </a:r>
            <a:endParaRPr lang="pt-BR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591438" y="1882781"/>
            <a:ext cx="7508954" cy="19389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Sensibilizar a comunidade quanto a conservação e manutenção </a:t>
            </a: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salta -z;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formas de manuseio correto da água, com vistas a manter sua qualidade para o consumo humano;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Cuidado com os recipientes utilizados para transporte e armazenamento dessa água.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37" y="22219"/>
            <a:ext cx="1174526" cy="61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6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5800" y="685800"/>
            <a:ext cx="1524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upo 12"/>
          <p:cNvGrpSpPr/>
          <p:nvPr/>
        </p:nvGrpSpPr>
        <p:grpSpPr>
          <a:xfrm>
            <a:off x="0" y="5023963"/>
            <a:ext cx="9144000" cy="1857364"/>
            <a:chOff x="0" y="5000636"/>
            <a:chExt cx="9144000" cy="1857364"/>
          </a:xfrm>
        </p:grpSpPr>
        <p:pic>
          <p:nvPicPr>
            <p:cNvPr id="7" name="Imagem 6" descr="ondas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00636"/>
              <a:ext cx="9144000" cy="1857364"/>
            </a:xfrm>
            <a:prstGeom prst="rect">
              <a:avLst/>
            </a:prstGeom>
          </p:spPr>
        </p:pic>
        <p:sp>
          <p:nvSpPr>
            <p:cNvPr id="8" name="CaixaDeTexto 8"/>
            <p:cNvSpPr txBox="1"/>
            <p:nvPr/>
          </p:nvSpPr>
          <p:spPr>
            <a:xfrm>
              <a:off x="6988155" y="6172200"/>
              <a:ext cx="1774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www.funasa.gov.br</a:t>
              </a:r>
            </a:p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www.facebook.com/funasa.oficial</a:t>
              </a:r>
            </a:p>
            <a:p>
              <a:pPr algn="r"/>
              <a:r>
                <a:rPr lang="pt-BR" sz="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twitter.com/</a:t>
              </a:r>
              <a:r>
                <a:rPr lang="pt-BR" sz="8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funasa</a:t>
              </a:r>
              <a:endParaRPr lang="pt-B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Futura Md BT" pitchFamily="34" charset="0"/>
              </a:endParaRPr>
            </a:p>
          </p:txBody>
        </p:sp>
        <p:pic>
          <p:nvPicPr>
            <p:cNvPr id="12" name="Imagem 11" descr="AssinaHORIZONTAL201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16" y="6031761"/>
              <a:ext cx="3960440" cy="602104"/>
            </a:xfrm>
            <a:prstGeom prst="rect">
              <a:avLst/>
            </a:prstGeom>
          </p:spPr>
        </p:pic>
      </p:grpSp>
      <p:sp>
        <p:nvSpPr>
          <p:cNvPr id="6" name="Retângulo 5"/>
          <p:cNvSpPr/>
          <p:nvPr/>
        </p:nvSpPr>
        <p:spPr>
          <a:xfrm>
            <a:off x="3425514" y="679523"/>
            <a:ext cx="2731324" cy="4308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 eaLnBrk="0" hangingPunct="0"/>
            <a:r>
              <a:rPr lang="pt-BR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MONITORAMENTO</a:t>
            </a:r>
            <a:endParaRPr lang="pt-BR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591438" y="1882781"/>
            <a:ext cx="7508954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pt-BR" sz="2000" b="1" dirty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0" y="-12556"/>
            <a:ext cx="1174526" cy="6134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511" y="1110410"/>
            <a:ext cx="7766977" cy="42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8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5800" y="685800"/>
            <a:ext cx="1524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upo 12"/>
          <p:cNvGrpSpPr/>
          <p:nvPr/>
        </p:nvGrpSpPr>
        <p:grpSpPr>
          <a:xfrm>
            <a:off x="0" y="5023963"/>
            <a:ext cx="9144000" cy="1857364"/>
            <a:chOff x="0" y="5000636"/>
            <a:chExt cx="9144000" cy="1857364"/>
          </a:xfrm>
        </p:grpSpPr>
        <p:pic>
          <p:nvPicPr>
            <p:cNvPr id="7" name="Imagem 6" descr="ondas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00636"/>
              <a:ext cx="9144000" cy="1857364"/>
            </a:xfrm>
            <a:prstGeom prst="rect">
              <a:avLst/>
            </a:prstGeom>
          </p:spPr>
        </p:pic>
        <p:sp>
          <p:nvSpPr>
            <p:cNvPr id="8" name="CaixaDeTexto 8"/>
            <p:cNvSpPr txBox="1"/>
            <p:nvPr/>
          </p:nvSpPr>
          <p:spPr>
            <a:xfrm>
              <a:off x="6988155" y="6172200"/>
              <a:ext cx="1774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www.funasa.gov.br</a:t>
              </a:r>
            </a:p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www.facebook.com/funasa.oficial</a:t>
              </a:r>
            </a:p>
            <a:p>
              <a:pPr algn="r"/>
              <a:r>
                <a:rPr lang="pt-BR" sz="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twitter.com/</a:t>
              </a:r>
              <a:r>
                <a:rPr lang="pt-BR" sz="8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funasa</a:t>
              </a:r>
              <a:endParaRPr lang="pt-B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Futura Md BT" pitchFamily="34" charset="0"/>
              </a:endParaRPr>
            </a:p>
          </p:txBody>
        </p:sp>
        <p:pic>
          <p:nvPicPr>
            <p:cNvPr id="12" name="Imagem 11" descr="AssinaHORIZONTAL201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16" y="6031761"/>
              <a:ext cx="3960440" cy="602104"/>
            </a:xfrm>
            <a:prstGeom prst="rect">
              <a:avLst/>
            </a:prstGeom>
          </p:spPr>
        </p:pic>
      </p:grp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591438" y="1882781"/>
            <a:ext cx="7508954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pt-BR" sz="2000" b="1" dirty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0" y="-12556"/>
            <a:ext cx="1174526" cy="6134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6379"/>
            <a:ext cx="9144000" cy="565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1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22D433-780D-4DC0-B59E-308FE64D8F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000" y="275910"/>
            <a:ext cx="6977051" cy="625661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pt-BR" sz="18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pt-BR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Vazão </a:t>
            </a:r>
            <a:r>
              <a:rPr lang="pt-B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relacionada aos diâmetros dos filtros </a:t>
            </a:r>
            <a:r>
              <a:rPr lang="pt-BR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250 </a:t>
            </a:r>
            <a:r>
              <a:rPr lang="pt-B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300 </a:t>
            </a:r>
            <a:r>
              <a:rPr lang="pt-BR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  <a:endParaRPr lang="pt-B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43" y="31296"/>
            <a:ext cx="1123406" cy="489228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0" y="5000636"/>
            <a:ext cx="9144000" cy="1857364"/>
            <a:chOff x="0" y="5000636"/>
            <a:chExt cx="9144000" cy="1857364"/>
          </a:xfrm>
        </p:grpSpPr>
        <p:pic>
          <p:nvPicPr>
            <p:cNvPr id="8" name="Imagem 7" descr="ondas.wm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000636"/>
              <a:ext cx="9144000" cy="1857364"/>
            </a:xfrm>
            <a:prstGeom prst="rect">
              <a:avLst/>
            </a:prstGeom>
          </p:spPr>
        </p:pic>
        <p:sp>
          <p:nvSpPr>
            <p:cNvPr id="9" name="CaixaDeTexto 8"/>
            <p:cNvSpPr txBox="1"/>
            <p:nvPr/>
          </p:nvSpPr>
          <p:spPr>
            <a:xfrm>
              <a:off x="6988155" y="6172200"/>
              <a:ext cx="1774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www.funasa.gov.br</a:t>
              </a:r>
            </a:p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www.facebook.com/funasa.oficial</a:t>
              </a:r>
            </a:p>
            <a:p>
              <a:pPr algn="r"/>
              <a:r>
                <a:rPr lang="pt-BR" sz="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twitter.com/</a:t>
              </a:r>
              <a:r>
                <a:rPr lang="pt-BR" sz="8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funasa</a:t>
              </a:r>
              <a:endParaRPr lang="pt-B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Futura Md BT" pitchFamily="34" charset="0"/>
              </a:endParaRPr>
            </a:p>
          </p:txBody>
        </p:sp>
        <p:pic>
          <p:nvPicPr>
            <p:cNvPr id="10" name="Imagem 9" descr="AssinaHORIZONTAL201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16" y="6031761"/>
              <a:ext cx="3960440" cy="602104"/>
            </a:xfrm>
            <a:prstGeom prst="rect">
              <a:avLst/>
            </a:prstGeom>
          </p:spPr>
        </p:pic>
      </p:grpSp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" y="966561"/>
            <a:ext cx="9639300" cy="459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4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5800" y="685800"/>
            <a:ext cx="1524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43011" name="Imagem 6" descr="ondas.w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25"/>
            <a:ext cx="91440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1022715489"/>
              </p:ext>
            </p:extLst>
          </p:nvPr>
        </p:nvGraphicFramePr>
        <p:xfrm>
          <a:off x="-215902" y="13063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3200" y="5547682"/>
            <a:ext cx="1755800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2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0" y="5065950"/>
            <a:ext cx="9144000" cy="1857364"/>
            <a:chOff x="0" y="5000636"/>
            <a:chExt cx="9144000" cy="1857364"/>
          </a:xfrm>
        </p:grpSpPr>
        <p:pic>
          <p:nvPicPr>
            <p:cNvPr id="13" name="Imagem 12" descr="ondas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00636"/>
              <a:ext cx="9144000" cy="1857364"/>
            </a:xfrm>
            <a:prstGeom prst="rect">
              <a:avLst/>
            </a:prstGeom>
          </p:spPr>
        </p:pic>
        <p:sp>
          <p:nvSpPr>
            <p:cNvPr id="14" name="CaixaDeTexto 13"/>
            <p:cNvSpPr txBox="1"/>
            <p:nvPr/>
          </p:nvSpPr>
          <p:spPr>
            <a:xfrm>
              <a:off x="6988155" y="6172200"/>
              <a:ext cx="1774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www.funasa.gov.br</a:t>
              </a:r>
            </a:p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www.facebook.com/funasa.oficial</a:t>
              </a:r>
            </a:p>
            <a:p>
              <a:pPr algn="r"/>
              <a:r>
                <a:rPr lang="pt-BR" sz="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twitter.com/</a:t>
              </a:r>
              <a:r>
                <a:rPr lang="pt-BR" sz="8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funasa</a:t>
              </a:r>
              <a:endParaRPr lang="pt-B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Futura Md BT" pitchFamily="34" charset="0"/>
              </a:endParaRPr>
            </a:p>
          </p:txBody>
        </p:sp>
        <p:pic>
          <p:nvPicPr>
            <p:cNvPr id="15" name="Imagem 14" descr="AssinaHORIZONTAL201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16" y="6031761"/>
              <a:ext cx="3960440" cy="602104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685800" y="685800"/>
            <a:ext cx="1524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4479629" y="3244334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pt-BR" sz="2400" b="1" dirty="0">
              <a:solidFill>
                <a:srgbClr val="000000"/>
              </a:solidFill>
            </a:endParaRPr>
          </a:p>
          <a:p>
            <a:pPr lvl="0" algn="ctr"/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6A505AD-BAE3-4ABB-BF0A-7B2153530A04}"/>
              </a:ext>
            </a:extLst>
          </p:cNvPr>
          <p:cNvSpPr/>
          <p:nvPr/>
        </p:nvSpPr>
        <p:spPr>
          <a:xfrm>
            <a:off x="5245147" y="4946758"/>
            <a:ext cx="3577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F1CC4FE-AF60-429B-8FC8-E38A855BF570}"/>
              </a:ext>
            </a:extLst>
          </p:cNvPr>
          <p:cNvSpPr/>
          <p:nvPr/>
        </p:nvSpPr>
        <p:spPr>
          <a:xfrm>
            <a:off x="990600" y="736172"/>
            <a:ext cx="7376936" cy="110799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altLang="pt-BR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Resultados analíticos da água bruta e </a:t>
            </a:r>
            <a:r>
              <a:rPr lang="pt-BR" altLang="pt-BR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 água tratada  </a:t>
            </a:r>
            <a:r>
              <a:rPr lang="pt-BR" altLang="pt-BR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pelo </a:t>
            </a:r>
            <a:r>
              <a:rPr lang="pt-BR" altLang="pt-BR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Salta-z - Comunidade Bela Vista/Município Goianésia do Pará  -  dia 26/04/2018</a:t>
            </a:r>
            <a:endParaRPr lang="pt-BR" sz="2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37" y="39577"/>
            <a:ext cx="1174526" cy="613447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979712" y="1988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2450332" y="4782072"/>
            <a:ext cx="518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Valor Máximo Permitido  pela Portaria MS  nº 2914/11;</a:t>
            </a:r>
          </a:p>
        </p:txBody>
      </p:sp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470671"/>
              </p:ext>
            </p:extLst>
          </p:nvPr>
        </p:nvGraphicFramePr>
        <p:xfrm>
          <a:off x="1465385" y="1894361"/>
          <a:ext cx="6545624" cy="2910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6406">
                  <a:extLst>
                    <a:ext uri="{9D8B030D-6E8A-4147-A177-3AD203B41FA5}">
                      <a16:colId xmlns:a16="http://schemas.microsoft.com/office/drawing/2014/main" val="3924958780"/>
                    </a:ext>
                  </a:extLst>
                </a:gridCol>
                <a:gridCol w="1317809">
                  <a:extLst>
                    <a:ext uri="{9D8B030D-6E8A-4147-A177-3AD203B41FA5}">
                      <a16:colId xmlns:a16="http://schemas.microsoft.com/office/drawing/2014/main" val="694962919"/>
                    </a:ext>
                  </a:extLst>
                </a:gridCol>
                <a:gridCol w="1955003">
                  <a:extLst>
                    <a:ext uri="{9D8B030D-6E8A-4147-A177-3AD203B41FA5}">
                      <a16:colId xmlns:a16="http://schemas.microsoft.com/office/drawing/2014/main" val="1671223942"/>
                    </a:ext>
                  </a:extLst>
                </a:gridCol>
                <a:gridCol w="1636406">
                  <a:extLst>
                    <a:ext uri="{9D8B030D-6E8A-4147-A177-3AD203B41FA5}">
                      <a16:colId xmlns:a16="http://schemas.microsoft.com/office/drawing/2014/main" val="1943038656"/>
                    </a:ext>
                  </a:extLst>
                </a:gridCol>
              </a:tblGrid>
              <a:tr h="715898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u="none" strike="noStrike" dirty="0" smtClean="0">
                          <a:effectLst/>
                          <a:latin typeface="Comic Sans MS" panose="030F0702030302020204" pitchFamily="66" charset="0"/>
                        </a:rPr>
                        <a:t>Cor (UH)</a:t>
                      </a:r>
                      <a:endParaRPr lang="pt-BR" dirty="0" smtClean="0"/>
                    </a:p>
                    <a:p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u="none" strike="noStrike" dirty="0" smtClean="0">
                          <a:effectLst/>
                          <a:latin typeface="Comic Sans MS" panose="030F0702030302020204" pitchFamily="66" charset="0"/>
                        </a:rPr>
                        <a:t>Turbidez (NTU)</a:t>
                      </a:r>
                      <a:endParaRPr lang="pt-BR" dirty="0" smtClean="0"/>
                    </a:p>
                    <a:p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>
                          <a:latin typeface="Comic Sans MS" panose="030F0702030302020204" pitchFamily="66" charset="0"/>
                        </a:rPr>
                        <a:t>Ferro (mg/L)</a:t>
                      </a:r>
                    </a:p>
                    <a:p>
                      <a:endParaRPr lang="pt-B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0757424"/>
                  </a:ext>
                </a:extLst>
              </a:tr>
              <a:tr h="50112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>
                          <a:latin typeface="Comic Sans MS" panose="030F0702030302020204" pitchFamily="66" charset="0"/>
                        </a:rPr>
                        <a:t>Água Bruta </a:t>
                      </a:r>
                    </a:p>
                    <a:p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153</a:t>
                      </a:r>
                      <a:endParaRPr lang="pt-BR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86,6</a:t>
                      </a:r>
                      <a:endParaRPr lang="pt-BR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1,65</a:t>
                      </a:r>
                    </a:p>
                    <a:p>
                      <a:pPr algn="ctr"/>
                      <a:endParaRPr lang="pt-B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7146020"/>
                  </a:ext>
                </a:extLst>
              </a:tr>
              <a:tr h="50112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>
                          <a:latin typeface="Comic Sans MS" panose="030F0702030302020204" pitchFamily="66" charset="0"/>
                        </a:rPr>
                        <a:t>Após Salta-z</a:t>
                      </a:r>
                    </a:p>
                    <a:p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u="none" strike="noStrike" dirty="0" smtClean="0">
                          <a:effectLst/>
                          <a:latin typeface="Comic Sans MS" panose="030F0702030302020204" pitchFamily="66" charset="0"/>
                        </a:rPr>
                        <a:t>3,0</a:t>
                      </a:r>
                      <a:endParaRPr lang="pt-BR" b="1" dirty="0" smtClean="0"/>
                    </a:p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u="none" strike="noStrike" dirty="0" smtClean="0">
                          <a:effectLst/>
                          <a:latin typeface="Comic Sans MS" panose="030F0702030302020204" pitchFamily="66" charset="0"/>
                        </a:rPr>
                        <a:t>0, 29</a:t>
                      </a:r>
                      <a:endParaRPr lang="pt-BR" b="1" dirty="0" smtClean="0"/>
                    </a:p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latin typeface="Comic Sans MS" panose="030F0702030302020204" pitchFamily="66" charset="0"/>
                        </a:rPr>
                        <a:t>&lt; 0,02</a:t>
                      </a:r>
                    </a:p>
                    <a:p>
                      <a:pPr algn="ctr"/>
                      <a:endParaRPr lang="pt-B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6560813"/>
                  </a:ext>
                </a:extLst>
              </a:tr>
              <a:tr h="286359">
                <a:tc>
                  <a:txBody>
                    <a:bodyPr/>
                    <a:lstStyle/>
                    <a:p>
                      <a:r>
                        <a:rPr lang="pt-BR" dirty="0" smtClean="0"/>
                        <a:t>VMP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 </a:t>
                      </a:r>
                    </a:p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0,5 </a:t>
                      </a:r>
                      <a:r>
                        <a:rPr lang="pt-BR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(superficial) e </a:t>
                      </a:r>
                      <a:r>
                        <a:rPr lang="pt-BR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1,0 </a:t>
                      </a:r>
                      <a:r>
                        <a:rPr lang="pt-BR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(poços)</a:t>
                      </a:r>
                      <a:endParaRPr lang="pt-B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0,3 </a:t>
                      </a:r>
                      <a:endParaRPr lang="pt-B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6137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397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22D433-780D-4DC0-B59E-308FE64D8F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569" y="460942"/>
            <a:ext cx="5817759" cy="523237"/>
          </a:xfrm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FASES DE CONSTRUÇÃO DO FILTRO ARTESANAL</a:t>
            </a:r>
            <a:endParaRPr lang="pt-B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" y="4354"/>
            <a:ext cx="1174526" cy="613447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0" y="5026762"/>
            <a:ext cx="9144000" cy="1857364"/>
            <a:chOff x="0" y="5000636"/>
            <a:chExt cx="9144000" cy="1857364"/>
          </a:xfrm>
        </p:grpSpPr>
        <p:pic>
          <p:nvPicPr>
            <p:cNvPr id="8" name="Imagem 7" descr="ondas.wm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000636"/>
              <a:ext cx="9144000" cy="1857364"/>
            </a:xfrm>
            <a:prstGeom prst="rect">
              <a:avLst/>
            </a:prstGeom>
          </p:spPr>
        </p:pic>
        <p:sp>
          <p:nvSpPr>
            <p:cNvPr id="9" name="CaixaDeTexto 8"/>
            <p:cNvSpPr txBox="1"/>
            <p:nvPr/>
          </p:nvSpPr>
          <p:spPr>
            <a:xfrm>
              <a:off x="6988155" y="6172200"/>
              <a:ext cx="1774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www.funasa.gov.br</a:t>
              </a:r>
            </a:p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www.facebook.com/funasa.oficial</a:t>
              </a:r>
            </a:p>
            <a:p>
              <a:pPr algn="r"/>
              <a:r>
                <a:rPr lang="pt-BR" sz="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twitter.com/</a:t>
              </a:r>
              <a:r>
                <a:rPr lang="pt-BR" sz="8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funasa</a:t>
              </a:r>
              <a:endParaRPr lang="pt-B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Futura Md BT" pitchFamily="34" charset="0"/>
              </a:endParaRPr>
            </a:p>
          </p:txBody>
        </p:sp>
        <p:pic>
          <p:nvPicPr>
            <p:cNvPr id="10" name="Imagem 9" descr="AssinaHORIZONTAL201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16" y="6031761"/>
              <a:ext cx="3960440" cy="602104"/>
            </a:xfrm>
            <a:prstGeom prst="rect">
              <a:avLst/>
            </a:prstGeom>
          </p:spPr>
        </p:pic>
      </p:grpSp>
      <p:sp>
        <p:nvSpPr>
          <p:cNvPr id="14" name="Retângulo 13"/>
          <p:cNvSpPr/>
          <p:nvPr/>
        </p:nvSpPr>
        <p:spPr>
          <a:xfrm>
            <a:off x="6300192" y="968381"/>
            <a:ext cx="1224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  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1576484" y="1587375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 </a:t>
            </a:r>
            <a:endParaRPr lang="pt-BR" dirty="0"/>
          </a:p>
        </p:txBody>
      </p:sp>
      <p:pic>
        <p:nvPicPr>
          <p:cNvPr id="17" name="Espaço Reservado para Conteúdo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0" t="1849" r="10594"/>
          <a:stretch>
            <a:fillRect/>
          </a:stretch>
        </p:blipFill>
        <p:spPr>
          <a:xfrm>
            <a:off x="279458" y="1001597"/>
            <a:ext cx="4134957" cy="4614552"/>
          </a:xfrm>
          <a:prstGeom prst="rect">
            <a:avLst/>
          </a:prstGeom>
        </p:spPr>
      </p:pic>
      <p:pic>
        <p:nvPicPr>
          <p:cNvPr id="18" name="Espaço Reservado para Conteúdo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50758" y="1001598"/>
            <a:ext cx="4159842" cy="462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22D433-780D-4DC0-B59E-308FE64D8F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9772" y="460942"/>
            <a:ext cx="3347628" cy="523237"/>
          </a:xfrm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Estruturas móveis de apoio</a:t>
            </a:r>
            <a:endParaRPr lang="pt-B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" y="4354"/>
            <a:ext cx="1174526" cy="613447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0" y="5026762"/>
            <a:ext cx="9144000" cy="1857364"/>
            <a:chOff x="0" y="5000636"/>
            <a:chExt cx="9144000" cy="1857364"/>
          </a:xfrm>
        </p:grpSpPr>
        <p:pic>
          <p:nvPicPr>
            <p:cNvPr id="8" name="Imagem 7" descr="ondas.wm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000636"/>
              <a:ext cx="9144000" cy="1857364"/>
            </a:xfrm>
            <a:prstGeom prst="rect">
              <a:avLst/>
            </a:prstGeom>
          </p:spPr>
        </p:pic>
        <p:sp>
          <p:nvSpPr>
            <p:cNvPr id="9" name="CaixaDeTexto 8"/>
            <p:cNvSpPr txBox="1"/>
            <p:nvPr/>
          </p:nvSpPr>
          <p:spPr>
            <a:xfrm>
              <a:off x="6988155" y="6172200"/>
              <a:ext cx="1774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www.funasa.gov.br</a:t>
              </a:r>
            </a:p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www.facebook.com/funasa.oficial</a:t>
              </a:r>
            </a:p>
            <a:p>
              <a:pPr algn="r"/>
              <a:r>
                <a:rPr lang="pt-BR" sz="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twitter.com/</a:t>
              </a:r>
              <a:r>
                <a:rPr lang="pt-BR" sz="8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funasa</a:t>
              </a:r>
              <a:endParaRPr lang="pt-B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Futura Md BT" pitchFamily="34" charset="0"/>
              </a:endParaRPr>
            </a:p>
          </p:txBody>
        </p:sp>
        <p:pic>
          <p:nvPicPr>
            <p:cNvPr id="10" name="Imagem 9" descr="AssinaHORIZONTAL201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16" y="6031761"/>
              <a:ext cx="3960440" cy="602104"/>
            </a:xfrm>
            <a:prstGeom prst="rect">
              <a:avLst/>
            </a:prstGeom>
          </p:spPr>
        </p:pic>
      </p:grpSp>
      <p:sp>
        <p:nvSpPr>
          <p:cNvPr id="14" name="Retângulo 13"/>
          <p:cNvSpPr/>
          <p:nvPr/>
        </p:nvSpPr>
        <p:spPr>
          <a:xfrm>
            <a:off x="6300192" y="968381"/>
            <a:ext cx="1224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  </a:t>
            </a:r>
            <a:endParaRPr lang="pt-BR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128409"/>
            <a:ext cx="3838604" cy="3367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1099301"/>
            <a:ext cx="4251326" cy="3396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tângulo 4"/>
          <p:cNvSpPr/>
          <p:nvPr/>
        </p:nvSpPr>
        <p:spPr>
          <a:xfrm>
            <a:off x="1576484" y="1587375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 </a:t>
            </a:r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1706569" y="4591835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BARCO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6271758" y="4630894"/>
            <a:ext cx="105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UMCQA</a:t>
            </a:r>
          </a:p>
        </p:txBody>
      </p:sp>
    </p:spTree>
    <p:extLst>
      <p:ext uri="{BB962C8B-B14F-4D97-AF65-F5344CB8AC3E}">
        <p14:creationId xmlns:p14="http://schemas.microsoft.com/office/powerpoint/2010/main" val="209817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-12556"/>
            <a:ext cx="1174526" cy="613447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0" y="5039824"/>
            <a:ext cx="9144000" cy="1857364"/>
            <a:chOff x="0" y="5000636"/>
            <a:chExt cx="9144000" cy="1857364"/>
          </a:xfrm>
        </p:grpSpPr>
        <p:pic>
          <p:nvPicPr>
            <p:cNvPr id="8" name="Imagem 7" descr="ondas.wm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000636"/>
              <a:ext cx="9144000" cy="1857364"/>
            </a:xfrm>
            <a:prstGeom prst="rect">
              <a:avLst/>
            </a:prstGeom>
          </p:spPr>
        </p:pic>
        <p:sp>
          <p:nvSpPr>
            <p:cNvPr id="9" name="CaixaDeTexto 8"/>
            <p:cNvSpPr txBox="1"/>
            <p:nvPr/>
          </p:nvSpPr>
          <p:spPr>
            <a:xfrm>
              <a:off x="6988155" y="6172200"/>
              <a:ext cx="1774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www.funasa.gov.br</a:t>
              </a:r>
            </a:p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www.facebook.com/funasa.oficial</a:t>
              </a:r>
            </a:p>
            <a:p>
              <a:pPr algn="r"/>
              <a:r>
                <a:rPr lang="pt-BR" sz="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twitter.com/</a:t>
              </a:r>
              <a:r>
                <a:rPr lang="pt-BR" sz="8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funasa</a:t>
              </a:r>
              <a:endParaRPr lang="pt-B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Futura Md BT" pitchFamily="34" charset="0"/>
              </a:endParaRPr>
            </a:p>
          </p:txBody>
        </p:sp>
        <p:pic>
          <p:nvPicPr>
            <p:cNvPr id="10" name="Imagem 9" descr="AssinaHORIZONTAL201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16" y="6031761"/>
              <a:ext cx="3960440" cy="602104"/>
            </a:xfrm>
            <a:prstGeom prst="rect">
              <a:avLst/>
            </a:prstGeom>
          </p:spPr>
        </p:pic>
      </p:grpSp>
      <p:sp>
        <p:nvSpPr>
          <p:cNvPr id="14" name="Retângulo 13"/>
          <p:cNvSpPr/>
          <p:nvPr/>
        </p:nvSpPr>
        <p:spPr>
          <a:xfrm>
            <a:off x="6300192" y="968381"/>
            <a:ext cx="1224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  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3" y="762000"/>
            <a:ext cx="4702460" cy="4788038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3886200" y="145444"/>
            <a:ext cx="1981201" cy="392421"/>
          </a:xfrm>
          <a:solidFill>
            <a:schemeClr val="tx2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Salta - z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 flipH="1">
            <a:off x="304799" y="5557258"/>
            <a:ext cx="4419600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3m largura X 3m Comprimento X 6m Altura. 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1" t="18672" r="46477" b="56825"/>
          <a:stretch/>
        </p:blipFill>
        <p:spPr>
          <a:xfrm>
            <a:off x="5076056" y="776028"/>
            <a:ext cx="3924066" cy="477401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5840015" y="5573114"/>
            <a:ext cx="2313386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Placa de identificação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0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22D433-780D-4DC0-B59E-308FE64D8F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6600" y="1441121"/>
            <a:ext cx="2890428" cy="523237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Meus agradecimentos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-12556"/>
            <a:ext cx="1174526" cy="613447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0" y="5000636"/>
            <a:ext cx="9144000" cy="1857364"/>
            <a:chOff x="0" y="5000636"/>
            <a:chExt cx="9144000" cy="1857364"/>
          </a:xfrm>
        </p:grpSpPr>
        <p:pic>
          <p:nvPicPr>
            <p:cNvPr id="8" name="Imagem 7" descr="ondas.wm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000636"/>
              <a:ext cx="9144000" cy="1857364"/>
            </a:xfrm>
            <a:prstGeom prst="rect">
              <a:avLst/>
            </a:prstGeom>
          </p:spPr>
        </p:pic>
        <p:sp>
          <p:nvSpPr>
            <p:cNvPr id="9" name="CaixaDeTexto 8"/>
            <p:cNvSpPr txBox="1"/>
            <p:nvPr/>
          </p:nvSpPr>
          <p:spPr>
            <a:xfrm>
              <a:off x="6988155" y="6172200"/>
              <a:ext cx="1774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www.funasa.gov.br</a:t>
              </a:r>
            </a:p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www.facebook.com/funasa.oficial</a:t>
              </a:r>
            </a:p>
            <a:p>
              <a:pPr algn="r"/>
              <a:r>
                <a:rPr lang="pt-BR" sz="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twitter.com/</a:t>
              </a:r>
              <a:r>
                <a:rPr lang="pt-BR" sz="8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funasa</a:t>
              </a:r>
              <a:endParaRPr lang="pt-B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Futura Md BT" pitchFamily="34" charset="0"/>
              </a:endParaRPr>
            </a:p>
          </p:txBody>
        </p:sp>
        <p:pic>
          <p:nvPicPr>
            <p:cNvPr id="10" name="Imagem 9" descr="AssinaHORIZONTAL201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16" y="6031761"/>
              <a:ext cx="3960440" cy="602104"/>
            </a:xfrm>
            <a:prstGeom prst="rect">
              <a:avLst/>
            </a:prstGeom>
          </p:spPr>
        </p:pic>
      </p:grpSp>
      <p:sp>
        <p:nvSpPr>
          <p:cNvPr id="14" name="Retângulo 13"/>
          <p:cNvSpPr/>
          <p:nvPr/>
        </p:nvSpPr>
        <p:spPr>
          <a:xfrm>
            <a:off x="6300192" y="968381"/>
            <a:ext cx="1224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  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513241" y="2514600"/>
            <a:ext cx="410445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Tânia Maria de Moraes Chada</a:t>
            </a:r>
          </a:p>
          <a:p>
            <a:pPr algn="ctr"/>
            <a:r>
              <a:rPr lang="pt-BR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SESAM/FUNASA-PA</a:t>
            </a:r>
          </a:p>
          <a:p>
            <a:pPr algn="ctr"/>
            <a:r>
              <a:rPr lang="pt-BR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Farmacêutica-Bioquímica</a:t>
            </a:r>
          </a:p>
          <a:p>
            <a:pPr algn="ctr"/>
            <a:r>
              <a:rPr lang="pt-BR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Telefone: (91) 3202-3701</a:t>
            </a:r>
          </a:p>
          <a:p>
            <a:endParaRPr lang="pt-B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1600" dirty="0" smtClean="0">
                <a:latin typeface="Arial" pitchFamily="34" charset="0"/>
                <a:cs typeface="Arial" pitchFamily="34" charset="0"/>
                <a:hlinkClick r:id="rId5"/>
              </a:rPr>
              <a:t>tania.chada@funasa.gov.br</a:t>
            </a:r>
            <a:endParaRPr lang="pt-BR" sz="1600" dirty="0" smtClean="0">
              <a:latin typeface="Arial" pitchFamily="34" charset="0"/>
              <a:cs typeface="Arial" pitchFamily="34" charset="0"/>
            </a:endParaRPr>
          </a:p>
          <a:p>
            <a:endParaRPr lang="pt-BR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29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5800" y="685800"/>
            <a:ext cx="1524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upo 12"/>
          <p:cNvGrpSpPr/>
          <p:nvPr/>
        </p:nvGrpSpPr>
        <p:grpSpPr>
          <a:xfrm>
            <a:off x="0" y="5063152"/>
            <a:ext cx="9144000" cy="1857364"/>
            <a:chOff x="0" y="5000636"/>
            <a:chExt cx="9144000" cy="1857364"/>
          </a:xfrm>
        </p:grpSpPr>
        <p:pic>
          <p:nvPicPr>
            <p:cNvPr id="7" name="Imagem 6" descr="ondas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00636"/>
              <a:ext cx="9144000" cy="1857364"/>
            </a:xfrm>
            <a:prstGeom prst="rect">
              <a:avLst/>
            </a:prstGeom>
          </p:spPr>
        </p:pic>
        <p:sp>
          <p:nvSpPr>
            <p:cNvPr id="8" name="CaixaDeTexto 8"/>
            <p:cNvSpPr txBox="1"/>
            <p:nvPr/>
          </p:nvSpPr>
          <p:spPr>
            <a:xfrm>
              <a:off x="6988155" y="6172200"/>
              <a:ext cx="1774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www.funasa.gov.br</a:t>
              </a:r>
            </a:p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www.facebook.com/funasa.oficial</a:t>
              </a:r>
            </a:p>
            <a:p>
              <a:pPr algn="r"/>
              <a:r>
                <a:rPr lang="pt-BR" sz="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twitter.com/</a:t>
              </a:r>
              <a:r>
                <a:rPr lang="pt-BR" sz="8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funasa</a:t>
              </a:r>
              <a:endParaRPr lang="pt-B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Futura Md BT" pitchFamily="34" charset="0"/>
              </a:endParaRPr>
            </a:p>
          </p:txBody>
        </p:sp>
        <p:pic>
          <p:nvPicPr>
            <p:cNvPr id="12" name="Imagem 11" descr="AssinaHORIZONTAL201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16" y="6031761"/>
              <a:ext cx="3960440" cy="602104"/>
            </a:xfrm>
            <a:prstGeom prst="rect">
              <a:avLst/>
            </a:prstGeom>
          </p:spPr>
        </p:pic>
      </p:grpSp>
      <p:sp>
        <p:nvSpPr>
          <p:cNvPr id="6" name="Retângulo 5"/>
          <p:cNvSpPr/>
          <p:nvPr/>
        </p:nvSpPr>
        <p:spPr>
          <a:xfrm>
            <a:off x="3028950" y="329921"/>
            <a:ext cx="3086100" cy="4308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pt-BR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Novas Tecnologias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658412" y="901243"/>
            <a:ext cx="8104588" cy="264687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/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</a:t>
            </a:r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Cisternas,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financiado pelo </a:t>
            </a:r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MDS,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 como objetivo a promoção do acesso à água para o consumo humano </a:t>
            </a:r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meio da implementação de tecnologias sociais simples e de baixo custo.</a:t>
            </a:r>
          </a:p>
          <a:p>
            <a:pPr algn="just" fontAlgn="base"/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semiárido brasileiro é a região prioritária do </a:t>
            </a:r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programa,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utilizando principalmente a tecnologia de cisternas de placas, reservatórios que armazenam água de chuva para utilização nos oito meses de período mais crítico de estiagem na região.</a:t>
            </a:r>
          </a:p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27"/>
            <a:ext cx="1174526" cy="613447"/>
          </a:xfrm>
          <a:prstGeom prst="rect">
            <a:avLst/>
          </a:prstGeom>
        </p:spPr>
      </p:pic>
      <p:pic>
        <p:nvPicPr>
          <p:cNvPr id="15" name="Picture 2" descr="cistern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66220" y="2901643"/>
            <a:ext cx="4419600" cy="2575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803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" y="41784"/>
            <a:ext cx="1174526" cy="613447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0" y="5063512"/>
            <a:ext cx="9144000" cy="1857364"/>
            <a:chOff x="0" y="5000636"/>
            <a:chExt cx="9144000" cy="1857364"/>
          </a:xfrm>
        </p:grpSpPr>
        <p:pic>
          <p:nvPicPr>
            <p:cNvPr id="8" name="Imagem 7" descr="ondas.wm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000636"/>
              <a:ext cx="9144000" cy="1857364"/>
            </a:xfrm>
            <a:prstGeom prst="rect">
              <a:avLst/>
            </a:prstGeom>
          </p:spPr>
        </p:pic>
        <p:sp>
          <p:nvSpPr>
            <p:cNvPr id="9" name="CaixaDeTexto 8"/>
            <p:cNvSpPr txBox="1"/>
            <p:nvPr/>
          </p:nvSpPr>
          <p:spPr>
            <a:xfrm>
              <a:off x="6988155" y="6172200"/>
              <a:ext cx="1774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www.funasa.gov.br</a:t>
              </a:r>
            </a:p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www.facebook.com/funasa.oficial</a:t>
              </a:r>
            </a:p>
            <a:p>
              <a:pPr algn="r"/>
              <a:r>
                <a:rPr lang="pt-BR" sz="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twitter.com/</a:t>
              </a:r>
              <a:r>
                <a:rPr lang="pt-BR" sz="8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funasa</a:t>
              </a:r>
              <a:endParaRPr lang="pt-B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Futura Md BT" pitchFamily="34" charset="0"/>
              </a:endParaRPr>
            </a:p>
          </p:txBody>
        </p:sp>
        <p:pic>
          <p:nvPicPr>
            <p:cNvPr id="10" name="Imagem 9" descr="AssinaHORIZONTAL201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16" y="6031761"/>
              <a:ext cx="3960440" cy="602104"/>
            </a:xfrm>
            <a:prstGeom prst="rect">
              <a:avLst/>
            </a:prstGeom>
          </p:spPr>
        </p:pic>
      </p:grpSp>
      <p:sp>
        <p:nvSpPr>
          <p:cNvPr id="14" name="Retângulo 13"/>
          <p:cNvSpPr/>
          <p:nvPr/>
        </p:nvSpPr>
        <p:spPr>
          <a:xfrm>
            <a:off x="6300192" y="968381"/>
            <a:ext cx="1224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  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1439652" y="1146058"/>
            <a:ext cx="62646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b="1" dirty="0" smtClean="0">
              <a:latin typeface="Arial Black" panose="020B0A04020102020204" pitchFamily="34" charset="0"/>
            </a:endParaRPr>
          </a:p>
          <a:p>
            <a:pPr algn="ctr"/>
            <a:endParaRPr lang="pt-BR" b="1" dirty="0">
              <a:latin typeface="Arial Black" panose="020B0A04020102020204" pitchFamily="34" charset="0"/>
            </a:endParaRPr>
          </a:p>
          <a:p>
            <a:pPr algn="ctr"/>
            <a:r>
              <a:rPr lang="pt-BR" b="1" dirty="0" smtClean="0">
                <a:latin typeface="Comic Sans MS" panose="030F0702030302020204" pitchFamily="66" charset="0"/>
              </a:rPr>
              <a:t>Serviço </a:t>
            </a:r>
            <a:r>
              <a:rPr lang="pt-BR" b="1" dirty="0">
                <a:latin typeface="Comic Sans MS" panose="030F0702030302020204" pitchFamily="66" charset="0"/>
              </a:rPr>
              <a:t>de Saúde Ambiental</a:t>
            </a:r>
          </a:p>
          <a:p>
            <a:pPr algn="ctr"/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suestpa.sesam@funasa.gov.br</a:t>
            </a:r>
          </a:p>
          <a:p>
            <a:pPr algn="ctr"/>
            <a:r>
              <a:rPr lang="pt-BR" b="1" dirty="0">
                <a:latin typeface="Comic Sans MS" panose="030F0702030302020204" pitchFamily="66" charset="0"/>
              </a:rPr>
              <a:t>Fone </a:t>
            </a:r>
            <a:r>
              <a:rPr lang="pt-BR" b="1" dirty="0" smtClean="0">
                <a:latin typeface="Comic Sans MS" panose="030F0702030302020204" pitchFamily="66" charset="0"/>
              </a:rPr>
              <a:t>(91) 3202-3701</a:t>
            </a:r>
            <a:endParaRPr lang="pt-BR" b="1" dirty="0">
              <a:latin typeface="Comic Sans MS" panose="030F0702030302020204" pitchFamily="66" charset="0"/>
            </a:endParaRPr>
          </a:p>
          <a:p>
            <a:pPr algn="ctr"/>
            <a:endParaRPr lang="pt-BR" b="1" dirty="0">
              <a:latin typeface="Comic Sans MS" panose="030F0702030302020204" pitchFamily="66" charset="0"/>
            </a:endParaRPr>
          </a:p>
          <a:p>
            <a:pPr algn="ctr"/>
            <a:r>
              <a:rPr lang="pt-BR" b="1" dirty="0">
                <a:latin typeface="Comic Sans MS" panose="030F0702030302020204" pitchFamily="66" charset="0"/>
              </a:rPr>
              <a:t>Seção de Controle de Qualidade da Água</a:t>
            </a:r>
          </a:p>
          <a:p>
            <a:pPr algn="ctr"/>
            <a:r>
              <a:rPr lang="pt-BR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sacqa.pa@funasa.gov.br</a:t>
            </a:r>
            <a:endParaRPr lang="pt-BR" dirty="0">
              <a:solidFill>
                <a:schemeClr val="tx2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BR" b="1" dirty="0">
                <a:latin typeface="Comic Sans MS" panose="030F0702030302020204" pitchFamily="66" charset="0"/>
              </a:rPr>
              <a:t>Fone: </a:t>
            </a:r>
            <a:r>
              <a:rPr lang="pt-BR" b="1" dirty="0" smtClean="0">
                <a:latin typeface="Comic Sans MS" panose="030F0702030302020204" pitchFamily="66" charset="0"/>
              </a:rPr>
              <a:t>(91) 3202-3738</a:t>
            </a:r>
            <a:endParaRPr lang="pt-BR" b="1" dirty="0">
              <a:latin typeface="Comic Sans MS" panose="030F0702030302020204" pitchFamily="66" charset="0"/>
            </a:endParaRPr>
          </a:p>
          <a:p>
            <a:pPr algn="ctr"/>
            <a:endParaRPr lang="pt-BR" b="1" dirty="0">
              <a:latin typeface="Comic Sans MS" panose="030F0702030302020204" pitchFamily="66" charset="0"/>
            </a:endParaRPr>
          </a:p>
          <a:p>
            <a:pPr algn="ctr"/>
            <a:r>
              <a:rPr lang="pt-BR" b="1" dirty="0">
                <a:latin typeface="Comic Sans MS" panose="030F0702030302020204" pitchFamily="66" charset="0"/>
              </a:rPr>
              <a:t>Seção de Educação em Saúde Ambiental</a:t>
            </a:r>
          </a:p>
          <a:p>
            <a:pPr algn="ctr"/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suestpa.saduc@funasa.gov.br</a:t>
            </a:r>
          </a:p>
          <a:p>
            <a:pPr algn="ctr"/>
            <a:r>
              <a:rPr lang="pt-BR" b="1" dirty="0">
                <a:latin typeface="Comic Sans MS" panose="030F0702030302020204" pitchFamily="66" charset="0"/>
              </a:rPr>
              <a:t>Fone: </a:t>
            </a:r>
            <a:r>
              <a:rPr lang="pt-BR" b="1" dirty="0" smtClean="0">
                <a:latin typeface="Comic Sans MS" panose="030F0702030302020204" pitchFamily="66" charset="0"/>
              </a:rPr>
              <a:t>(91) 3202-3771</a:t>
            </a:r>
            <a:endParaRPr lang="pt-BR" b="1" dirty="0">
              <a:latin typeface="Comic Sans MS" panose="030F0702030302020204" pitchFamily="66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483563" y="687888"/>
            <a:ext cx="2079037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Nossos contatos</a:t>
            </a:r>
            <a:endParaRPr lang="pt-BR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03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5800" y="685800"/>
            <a:ext cx="1524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upo 12"/>
          <p:cNvGrpSpPr/>
          <p:nvPr/>
        </p:nvGrpSpPr>
        <p:grpSpPr>
          <a:xfrm>
            <a:off x="0" y="5063152"/>
            <a:ext cx="9144000" cy="1857364"/>
            <a:chOff x="0" y="5000636"/>
            <a:chExt cx="9144000" cy="1857364"/>
          </a:xfrm>
        </p:grpSpPr>
        <p:pic>
          <p:nvPicPr>
            <p:cNvPr id="7" name="Imagem 6" descr="ondas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00636"/>
              <a:ext cx="9144000" cy="1857364"/>
            </a:xfrm>
            <a:prstGeom prst="rect">
              <a:avLst/>
            </a:prstGeom>
          </p:spPr>
        </p:pic>
        <p:sp>
          <p:nvSpPr>
            <p:cNvPr id="8" name="CaixaDeTexto 8"/>
            <p:cNvSpPr txBox="1"/>
            <p:nvPr/>
          </p:nvSpPr>
          <p:spPr>
            <a:xfrm>
              <a:off x="6988155" y="6172200"/>
              <a:ext cx="1774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www.funasa.gov.br</a:t>
              </a:r>
            </a:p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www.facebook.com/funasa.oficial</a:t>
              </a:r>
            </a:p>
            <a:p>
              <a:pPr algn="r"/>
              <a:r>
                <a:rPr lang="pt-BR" sz="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twitter.com/</a:t>
              </a:r>
              <a:r>
                <a:rPr lang="pt-BR" sz="8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funasa</a:t>
              </a:r>
              <a:endParaRPr lang="pt-B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Futura Md BT" pitchFamily="34" charset="0"/>
              </a:endParaRPr>
            </a:p>
          </p:txBody>
        </p:sp>
        <p:pic>
          <p:nvPicPr>
            <p:cNvPr id="12" name="Imagem 11" descr="AssinaHORIZONTAL201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16" y="6031761"/>
              <a:ext cx="3960440" cy="602104"/>
            </a:xfrm>
            <a:prstGeom prst="rect">
              <a:avLst/>
            </a:prstGeom>
          </p:spPr>
        </p:pic>
      </p:grpSp>
      <p:sp>
        <p:nvSpPr>
          <p:cNvPr id="6" name="Retângulo 5"/>
          <p:cNvSpPr/>
          <p:nvPr/>
        </p:nvSpPr>
        <p:spPr>
          <a:xfrm>
            <a:off x="2819400" y="404446"/>
            <a:ext cx="3276600" cy="4308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pt-BR" sz="22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pt-BR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Novas Tecnologias</a:t>
            </a:r>
            <a:endParaRPr lang="pt-BR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566598" y="920242"/>
            <a:ext cx="8104588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r>
              <a:rPr lang="pt-BR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Ferramentas desenvolvidas pela Funasa: UMTA -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 Móvel de Tratamento de Água de Baixa Turbidez </a:t>
            </a:r>
          </a:p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endParaRPr lang="pt-BR" sz="20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6" y="39373"/>
            <a:ext cx="1174526" cy="613447"/>
          </a:xfrm>
          <a:prstGeom prst="rect">
            <a:avLst/>
          </a:prstGeom>
        </p:spPr>
      </p:pic>
      <p:pic>
        <p:nvPicPr>
          <p:cNvPr id="16" name="Picture 4" descr="D:\Usuarios\ana.m.dias\Pictures\2014-11-26\0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995" y="1866458"/>
            <a:ext cx="3821374" cy="2901159"/>
          </a:xfrm>
          <a:prstGeom prst="rect">
            <a:avLst/>
          </a:prstGeom>
          <a:noFill/>
        </p:spPr>
      </p:pic>
      <p:sp>
        <p:nvSpPr>
          <p:cNvPr id="2" name="Retângulo 1"/>
          <p:cNvSpPr/>
          <p:nvPr/>
        </p:nvSpPr>
        <p:spPr>
          <a:xfrm>
            <a:off x="4047392" y="2078727"/>
            <a:ext cx="486800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Estação de Tratamento de Água Móvel - Equipamento </a:t>
            </a:r>
            <a:r>
              <a:rPr lang="pt-B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destinado à captação e tratamento </a:t>
            </a:r>
            <a:r>
              <a:rPr lang="pt-BR" sz="2000" i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pt-BR" sz="20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loco </a:t>
            </a:r>
            <a:r>
              <a:rPr lang="pt-B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água </a:t>
            </a:r>
            <a:r>
              <a:rPr lang="pt-BR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bruta</a:t>
            </a:r>
            <a:r>
              <a:rPr lang="pt-B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(clarificação e desinfecção)</a:t>
            </a:r>
            <a:r>
              <a:rPr lang="pt-BR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visando o fornecimento temporário de água potável à população que necessite de uma intervenção </a:t>
            </a:r>
            <a:r>
              <a:rPr lang="pt-BR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emergencial.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826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5800" y="685800"/>
            <a:ext cx="1524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upo 12"/>
          <p:cNvGrpSpPr/>
          <p:nvPr/>
        </p:nvGrpSpPr>
        <p:grpSpPr>
          <a:xfrm>
            <a:off x="0" y="5063152"/>
            <a:ext cx="9144000" cy="1857364"/>
            <a:chOff x="0" y="5000636"/>
            <a:chExt cx="9144000" cy="1857364"/>
          </a:xfrm>
        </p:grpSpPr>
        <p:pic>
          <p:nvPicPr>
            <p:cNvPr id="7" name="Imagem 6" descr="ondas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00636"/>
              <a:ext cx="9144000" cy="1857364"/>
            </a:xfrm>
            <a:prstGeom prst="rect">
              <a:avLst/>
            </a:prstGeom>
          </p:spPr>
        </p:pic>
        <p:sp>
          <p:nvSpPr>
            <p:cNvPr id="8" name="CaixaDeTexto 8"/>
            <p:cNvSpPr txBox="1"/>
            <p:nvPr/>
          </p:nvSpPr>
          <p:spPr>
            <a:xfrm>
              <a:off x="6988155" y="6172200"/>
              <a:ext cx="1774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www.funasa.gov.br</a:t>
              </a:r>
            </a:p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www.facebook.com/funasa.oficial</a:t>
              </a:r>
            </a:p>
            <a:p>
              <a:pPr algn="r"/>
              <a:r>
                <a:rPr lang="pt-BR" sz="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twitter.com/</a:t>
              </a:r>
              <a:r>
                <a:rPr lang="pt-BR" sz="8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funasa</a:t>
              </a:r>
              <a:endParaRPr lang="pt-B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Futura Md BT" pitchFamily="34" charset="0"/>
              </a:endParaRPr>
            </a:p>
          </p:txBody>
        </p:sp>
        <p:pic>
          <p:nvPicPr>
            <p:cNvPr id="12" name="Imagem 11" descr="AssinaHORIZONTAL201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16" y="6031761"/>
              <a:ext cx="3960440" cy="602104"/>
            </a:xfrm>
            <a:prstGeom prst="rect">
              <a:avLst/>
            </a:prstGeom>
          </p:spPr>
        </p:pic>
      </p:grpSp>
      <p:sp>
        <p:nvSpPr>
          <p:cNvPr id="6" name="Retângulo 5"/>
          <p:cNvSpPr/>
          <p:nvPr/>
        </p:nvSpPr>
        <p:spPr>
          <a:xfrm>
            <a:off x="685800" y="1150395"/>
            <a:ext cx="79384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pt-BR" sz="24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Ferramenta desenvolvida </a:t>
            </a: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pela Funasa: </a:t>
            </a:r>
            <a:r>
              <a:rPr lang="pt-BR" sz="24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Salta- z</a:t>
            </a:r>
            <a:endParaRPr lang="pt-BR" sz="22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519706" y="1721438"/>
            <a:ext cx="8104588" cy="28623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defRPr/>
            </a:pPr>
            <a:endParaRPr lang="pt-BR" sz="20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r>
              <a:rPr lang="pt-BR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 Suest-Pa, atenta ao grave problema da qualidade da água em nosso país, uma vez que grande parte da população consome água sem qualquer tratamento, desenvolveu a Salta-z, que busca atingir o padrão de potabilidade da água para consumo humano exigido pela </a:t>
            </a:r>
            <a:r>
              <a:rPr lang="pt-BR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legislação vigente, </a:t>
            </a:r>
            <a:r>
              <a:rPr lang="pt-BR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 sua implementação no país para o efetivo exercício da prevenção de doenças e a promoção da saúde da população a custos reduzidos e com grande eficiência.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37" y="34710"/>
            <a:ext cx="1174526" cy="613447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519704" y="345278"/>
            <a:ext cx="2741328" cy="4308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pt-BR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Novas Tecnologias</a:t>
            </a:r>
            <a:endParaRPr lang="pt-BR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98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5800" y="685800"/>
            <a:ext cx="1524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upo 12"/>
          <p:cNvGrpSpPr/>
          <p:nvPr/>
        </p:nvGrpSpPr>
        <p:grpSpPr>
          <a:xfrm>
            <a:off x="0" y="5023963"/>
            <a:ext cx="9144000" cy="1857364"/>
            <a:chOff x="0" y="5000636"/>
            <a:chExt cx="9144000" cy="1857364"/>
          </a:xfrm>
        </p:grpSpPr>
        <p:pic>
          <p:nvPicPr>
            <p:cNvPr id="7" name="Imagem 6" descr="ondas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00636"/>
              <a:ext cx="9144000" cy="1857364"/>
            </a:xfrm>
            <a:prstGeom prst="rect">
              <a:avLst/>
            </a:prstGeom>
          </p:spPr>
        </p:pic>
        <p:sp>
          <p:nvSpPr>
            <p:cNvPr id="8" name="CaixaDeTexto 8"/>
            <p:cNvSpPr txBox="1"/>
            <p:nvPr/>
          </p:nvSpPr>
          <p:spPr>
            <a:xfrm>
              <a:off x="6988155" y="6172200"/>
              <a:ext cx="1774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www.funasa.gov.br</a:t>
              </a:r>
            </a:p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www.facebook.com/funasa.oficial</a:t>
              </a:r>
            </a:p>
            <a:p>
              <a:pPr algn="r"/>
              <a:r>
                <a:rPr lang="pt-BR" sz="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twitter.com/</a:t>
              </a:r>
              <a:r>
                <a:rPr lang="pt-BR" sz="8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funasa</a:t>
              </a:r>
              <a:endParaRPr lang="pt-B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Futura Md BT" pitchFamily="34" charset="0"/>
              </a:endParaRPr>
            </a:p>
          </p:txBody>
        </p:sp>
        <p:pic>
          <p:nvPicPr>
            <p:cNvPr id="12" name="Imagem 11" descr="AssinaHORIZONTAL201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16" y="6031761"/>
              <a:ext cx="3960440" cy="602104"/>
            </a:xfrm>
            <a:prstGeom prst="rect">
              <a:avLst/>
            </a:prstGeom>
          </p:spPr>
        </p:pic>
      </p:grpSp>
      <p:sp>
        <p:nvSpPr>
          <p:cNvPr id="6" name="Retângulo 5"/>
          <p:cNvSpPr/>
          <p:nvPr/>
        </p:nvSpPr>
        <p:spPr>
          <a:xfrm>
            <a:off x="3482108" y="470356"/>
            <a:ext cx="2510624" cy="4308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 eaLnBrk="0" hangingPunct="0"/>
            <a:r>
              <a:rPr lang="pt-BR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Contextualização</a:t>
            </a:r>
            <a:endParaRPr lang="pt-BR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579473" y="1358090"/>
            <a:ext cx="8104588" cy="37856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r>
              <a:rPr lang="pt-BR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 idealização da Solução Alternativa Coletiva Simplificada de Tratamento de Água com zeólito - Salta-Z por técnicos da Funasa do estado do Pará, surgiu da necessidade de se apontar uma alternativa simplificada que atendesse as necessidades de comunidades rurais e ribeirinhas que não tem acesso à água de qualidade potável.</a:t>
            </a:r>
          </a:p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endParaRPr lang="pt-BR" sz="20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r>
              <a:rPr lang="pt-BR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Tendo como objetivo, buscar alternativa de tratamento de água – superficial ou subterrânea – aplicando tecnologias tradicionais, de forma simplificada, para remoção de turbidez, ferro e manganês, conforme critérios e parâmetros estabelecidos pelo Ministério da Saúde.</a:t>
            </a:r>
            <a:endParaRPr lang="pt-BR" sz="2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37" y="47654"/>
            <a:ext cx="1174526" cy="61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6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5800" y="685800"/>
            <a:ext cx="1524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upo 12"/>
          <p:cNvGrpSpPr/>
          <p:nvPr/>
        </p:nvGrpSpPr>
        <p:grpSpPr>
          <a:xfrm>
            <a:off x="0" y="5063152"/>
            <a:ext cx="9144000" cy="1857364"/>
            <a:chOff x="0" y="5000636"/>
            <a:chExt cx="9144000" cy="1857364"/>
          </a:xfrm>
        </p:grpSpPr>
        <p:pic>
          <p:nvPicPr>
            <p:cNvPr id="7" name="Imagem 6" descr="ondas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00636"/>
              <a:ext cx="9144000" cy="1857364"/>
            </a:xfrm>
            <a:prstGeom prst="rect">
              <a:avLst/>
            </a:prstGeom>
          </p:spPr>
        </p:pic>
        <p:sp>
          <p:nvSpPr>
            <p:cNvPr id="8" name="CaixaDeTexto 8"/>
            <p:cNvSpPr txBox="1"/>
            <p:nvPr/>
          </p:nvSpPr>
          <p:spPr>
            <a:xfrm>
              <a:off x="6988155" y="6172200"/>
              <a:ext cx="1774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www.funasa.gov.br</a:t>
              </a:r>
            </a:p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www.facebook.com/funasa.oficial</a:t>
              </a:r>
            </a:p>
            <a:p>
              <a:pPr algn="r"/>
              <a:r>
                <a:rPr lang="pt-BR" sz="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twitter.com/</a:t>
              </a:r>
              <a:r>
                <a:rPr lang="pt-BR" sz="8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funasa</a:t>
              </a:r>
              <a:endParaRPr lang="pt-B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Futura Md BT" pitchFamily="34" charset="0"/>
              </a:endParaRPr>
            </a:p>
          </p:txBody>
        </p:sp>
        <p:pic>
          <p:nvPicPr>
            <p:cNvPr id="12" name="Imagem 11" descr="AssinaHORIZONTAL201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16" y="6031761"/>
              <a:ext cx="3960440" cy="602104"/>
            </a:xfrm>
            <a:prstGeom prst="rect">
              <a:avLst/>
            </a:prstGeom>
          </p:spPr>
        </p:pic>
      </p:grp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539300" y="648348"/>
            <a:ext cx="8104588" cy="440120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r>
              <a:rPr lang="pt-BR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Por ser um projeto que faz uso de filtro e dosadores de construção e montagem artesanais, contemplando o baixo custo como atrativo favorável à sua aplicação, com viabilização técnica e eficácia na produção de água potável; em outubro de 2016 o Departamento de Saúde Ambiental da Presidência da Funasa passou a reconhecê-la como uma tecnologia a ser utilizada no suprimento de água potável.</a:t>
            </a:r>
          </a:p>
          <a:p>
            <a:pPr algn="just" eaLnBrk="0" hangingPunct="0">
              <a:defRPr/>
            </a:pPr>
            <a:endParaRPr lang="pt-BR" sz="20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r>
              <a:rPr lang="pt-BR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Recentemente foram adquiridas 452 unidades Salta-z a serem implantadas em todo país através de Acordo de Cooperação Técnica</a:t>
            </a:r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Assim, esse projeto saiu do âmbito do estado do Pará alcançando proporções nacionais e internacionais.</a:t>
            </a:r>
          </a:p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endParaRPr lang="pt-BR" sz="2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endParaRPr lang="pt-BR" sz="2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37" y="34901"/>
            <a:ext cx="1174526" cy="61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4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5800" y="685800"/>
            <a:ext cx="1524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upo 12"/>
          <p:cNvGrpSpPr/>
          <p:nvPr/>
        </p:nvGrpSpPr>
        <p:grpSpPr>
          <a:xfrm>
            <a:off x="0" y="5063152"/>
            <a:ext cx="9144000" cy="1857364"/>
            <a:chOff x="0" y="5000636"/>
            <a:chExt cx="9144000" cy="1857364"/>
          </a:xfrm>
        </p:grpSpPr>
        <p:pic>
          <p:nvPicPr>
            <p:cNvPr id="7" name="Imagem 6" descr="ondas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00636"/>
              <a:ext cx="9144000" cy="1857364"/>
            </a:xfrm>
            <a:prstGeom prst="rect">
              <a:avLst/>
            </a:prstGeom>
          </p:spPr>
        </p:pic>
        <p:sp>
          <p:nvSpPr>
            <p:cNvPr id="8" name="CaixaDeTexto 8"/>
            <p:cNvSpPr txBox="1"/>
            <p:nvPr/>
          </p:nvSpPr>
          <p:spPr>
            <a:xfrm>
              <a:off x="6988155" y="6172200"/>
              <a:ext cx="1774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www.funasa.gov.br</a:t>
              </a:r>
            </a:p>
            <a:p>
              <a:pPr algn="r"/>
              <a:r>
                <a:rPr lang="pt-BR" sz="800" dirty="0">
                  <a:solidFill>
                    <a:schemeClr val="accent1"/>
                  </a:solidFill>
                  <a:latin typeface="Futura Md BT" pitchFamily="34" charset="0"/>
                </a:rPr>
                <a:t>www.facebook.com/funasa.oficial</a:t>
              </a:r>
            </a:p>
            <a:p>
              <a:pPr algn="r"/>
              <a:r>
                <a:rPr lang="pt-BR" sz="8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twitter.com/</a:t>
              </a:r>
              <a:r>
                <a:rPr lang="pt-BR" sz="800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funasa</a:t>
              </a:r>
              <a:endParaRPr lang="pt-B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Futura Md BT" pitchFamily="34" charset="0"/>
              </a:endParaRPr>
            </a:p>
          </p:txBody>
        </p:sp>
        <p:pic>
          <p:nvPicPr>
            <p:cNvPr id="12" name="Imagem 11" descr="AssinaHORIZONTAL201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16" y="6031761"/>
              <a:ext cx="3960440" cy="602104"/>
            </a:xfrm>
            <a:prstGeom prst="rect">
              <a:avLst/>
            </a:prstGeom>
          </p:spPr>
        </p:pic>
      </p:grpSp>
      <p:sp>
        <p:nvSpPr>
          <p:cNvPr id="6" name="Retângulo 5"/>
          <p:cNvSpPr/>
          <p:nvPr/>
        </p:nvSpPr>
        <p:spPr>
          <a:xfrm>
            <a:off x="2606412" y="505444"/>
            <a:ext cx="4253087" cy="4308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 eaLnBrk="0" hangingPunct="0"/>
            <a:r>
              <a:rPr lang="pt-BR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Água de manancial superficial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836469" y="4696662"/>
            <a:ext cx="7508954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defRPr/>
            </a:pPr>
            <a:r>
              <a:rPr lang="pt-BR" sz="20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pt-BR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Cor </a:t>
            </a:r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orgânica </a:t>
            </a:r>
            <a:r>
              <a:rPr lang="pt-BR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elevada                        Turbidez elevada</a:t>
            </a:r>
            <a:endParaRPr lang="pt-BR" sz="2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97"/>
            <a:ext cx="1174526" cy="613447"/>
          </a:xfrm>
          <a:prstGeom prst="rect">
            <a:avLst/>
          </a:prstGeom>
        </p:spPr>
      </p:pic>
      <p:pic>
        <p:nvPicPr>
          <p:cNvPr id="15" name="Picture 2" descr="DSC0039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221" y="2053653"/>
            <a:ext cx="4040188" cy="2667750"/>
          </a:xfrm>
          <a:prstGeom prst="rect">
            <a:avLst/>
          </a:prstGeom>
        </p:spPr>
      </p:pic>
      <p:pic>
        <p:nvPicPr>
          <p:cNvPr id="16" name="Picture 2" descr="F:\Foto-0081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82" y="2041106"/>
            <a:ext cx="4041775" cy="266775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 flipH="1">
            <a:off x="485360" y="1240907"/>
            <a:ext cx="8360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 atenção ao manancial é a primeira e fundamental garantia da quantidade e da qualidade da água </a:t>
            </a:r>
            <a:endParaRPr lang="pt-BR" sz="2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71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5800" y="685800"/>
            <a:ext cx="1524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upo 12"/>
          <p:cNvGrpSpPr/>
          <p:nvPr/>
        </p:nvGrpSpPr>
        <p:grpSpPr>
          <a:xfrm>
            <a:off x="0" y="5065951"/>
            <a:ext cx="9144000" cy="1857364"/>
            <a:chOff x="0" y="5000636"/>
            <a:chExt cx="9144000" cy="1857364"/>
          </a:xfrm>
        </p:grpSpPr>
        <p:pic>
          <p:nvPicPr>
            <p:cNvPr id="7" name="Imagem 6" descr="ondas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00636"/>
              <a:ext cx="9144000" cy="1857364"/>
            </a:xfrm>
            <a:prstGeom prst="rect">
              <a:avLst/>
            </a:prstGeom>
          </p:spPr>
        </p:pic>
        <p:sp>
          <p:nvSpPr>
            <p:cNvPr id="8" name="CaixaDeTexto 8"/>
            <p:cNvSpPr txBox="1"/>
            <p:nvPr/>
          </p:nvSpPr>
          <p:spPr>
            <a:xfrm>
              <a:off x="6988155" y="6172200"/>
              <a:ext cx="1774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800" dirty="0" smtClean="0">
                  <a:solidFill>
                    <a:schemeClr val="accent1"/>
                  </a:solidFill>
                  <a:latin typeface="Futura Md BT" pitchFamily="34" charset="0"/>
                </a:rPr>
                <a:t>www.funasa.gov.br</a:t>
              </a:r>
            </a:p>
            <a:p>
              <a:pPr algn="r"/>
              <a:r>
                <a:rPr lang="pt-BR" sz="800" dirty="0" smtClean="0">
                  <a:solidFill>
                    <a:schemeClr val="accent1"/>
                  </a:solidFill>
                  <a:latin typeface="Futura Md BT" pitchFamily="34" charset="0"/>
                </a:rPr>
                <a:t>www.facebook.com/funasa.oficial</a:t>
              </a:r>
            </a:p>
            <a:p>
              <a:pPr algn="r"/>
              <a:r>
                <a:rPr lang="pt-BR" sz="8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twitter.com/</a:t>
              </a:r>
              <a:r>
                <a:rPr lang="pt-BR" sz="800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Futura Md BT" pitchFamily="34" charset="0"/>
                </a:rPr>
                <a:t>funasa</a:t>
              </a:r>
              <a:endParaRPr lang="pt-B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Futura Md BT" pitchFamily="34" charset="0"/>
              </a:endParaRPr>
            </a:p>
          </p:txBody>
        </p:sp>
        <p:pic>
          <p:nvPicPr>
            <p:cNvPr id="12" name="Imagem 11" descr="AssinaHORIZONTAL201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16" y="6031761"/>
              <a:ext cx="3960440" cy="602104"/>
            </a:xfrm>
            <a:prstGeom prst="rect">
              <a:avLst/>
            </a:prstGeom>
          </p:spPr>
        </p:pic>
      </p:grpSp>
      <p:sp>
        <p:nvSpPr>
          <p:cNvPr id="9" name="Retângulo 8">
            <a:extLst>
              <a:ext uri="{FF2B5EF4-FFF2-40B4-BE49-F238E27FC236}">
                <a16:creationId xmlns:a16="http://schemas.microsoft.com/office/drawing/2014/main" id="{3A7805EB-8C07-4FD2-B91E-B67691C7AAF1}"/>
              </a:ext>
            </a:extLst>
          </p:cNvPr>
          <p:cNvSpPr/>
          <p:nvPr/>
        </p:nvSpPr>
        <p:spPr>
          <a:xfrm>
            <a:off x="827584" y="647130"/>
            <a:ext cx="793541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altLang="pt-BR" sz="22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SISTEMA DE TRATAMENTO DE ÁGUA </a:t>
            </a:r>
          </a:p>
          <a:p>
            <a:pPr algn="ctr"/>
            <a:r>
              <a:rPr lang="pt-BR" altLang="pt-BR" sz="22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PROCESSO CONVENCIONAL – MANANCIAL SUPERFICIAL</a:t>
            </a:r>
            <a:endParaRPr lang="pt-BR" altLang="pt-BR" sz="22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A44E1559-34D2-431A-ADC7-5FA768E8F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88" y="1850238"/>
            <a:ext cx="8892480" cy="22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37" y="24888"/>
            <a:ext cx="1174526" cy="61344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109247" y="3647400"/>
            <a:ext cx="779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 Salta-z utiliza processo convencional, através de uma estrutura física simplificada, fazendo uso de filtro e dosadores  artesanais barateando consideravelmente seu custo e tempo de tratamento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.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1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6885</TotalTime>
  <Words>1271</Words>
  <Application>Microsoft Office PowerPoint</Application>
  <PresentationFormat>Apresentação na tela (4:3)</PresentationFormat>
  <Paragraphs>279</Paragraphs>
  <Slides>30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9" baseType="lpstr">
      <vt:lpstr>Arial</vt:lpstr>
      <vt:lpstr>Arial Black</vt:lpstr>
      <vt:lpstr>Arial Unicode MS</vt:lpstr>
      <vt:lpstr>Calibri</vt:lpstr>
      <vt:lpstr>Comic Sans MS</vt:lpstr>
      <vt:lpstr>Futura Md BT</vt:lpstr>
      <vt:lpstr>Times New Roman</vt:lpstr>
      <vt:lpstr>Office Theme</vt:lpstr>
      <vt:lpstr>Imagem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Leito filtrante: Zeólita</vt:lpstr>
      <vt:lpstr>Apresentação do PowerPoint</vt:lpstr>
      <vt:lpstr> OPERAÇÃO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Vazão relacionada aos diâmetros dos filtros de 250 e 300 mm </vt:lpstr>
      <vt:lpstr>Apresentação do PowerPoint</vt:lpstr>
      <vt:lpstr>Apresentação do PowerPoint</vt:lpstr>
      <vt:lpstr>FASES DE CONSTRUÇÃO DO FILTRO ARTESANAL</vt:lpstr>
      <vt:lpstr>Estruturas móveis de apoio</vt:lpstr>
      <vt:lpstr>Salta - z</vt:lpstr>
      <vt:lpstr>Meus agradecimentos</vt:lpstr>
      <vt:lpstr>Apresentação do PowerPoint</vt:lpstr>
    </vt:vector>
  </TitlesOfParts>
  <Company>Diedi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Diedi</dc:creator>
  <cp:lastModifiedBy>lenovo</cp:lastModifiedBy>
  <cp:revision>210</cp:revision>
  <cp:lastPrinted>2017-08-31T18:14:01Z</cp:lastPrinted>
  <dcterms:created xsi:type="dcterms:W3CDTF">2016-11-25T18:56:17Z</dcterms:created>
  <dcterms:modified xsi:type="dcterms:W3CDTF">2018-05-30T13:28:51Z</dcterms:modified>
</cp:coreProperties>
</file>