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316" r:id="rId3"/>
    <p:sldId id="295" r:id="rId4"/>
    <p:sldId id="296" r:id="rId5"/>
    <p:sldId id="299" r:id="rId6"/>
    <p:sldId id="305" r:id="rId7"/>
    <p:sldId id="309" r:id="rId8"/>
    <p:sldId id="307" r:id="rId9"/>
    <p:sldId id="304" r:id="rId10"/>
    <p:sldId id="306" r:id="rId11"/>
    <p:sldId id="308" r:id="rId12"/>
    <p:sldId id="300" r:id="rId13"/>
    <p:sldId id="310" r:id="rId14"/>
    <p:sldId id="311" r:id="rId15"/>
    <p:sldId id="312" r:id="rId16"/>
    <p:sldId id="313" r:id="rId17"/>
    <p:sldId id="314" r:id="rId18"/>
    <p:sldId id="315" r:id="rId19"/>
    <p:sldId id="301" r:id="rId20"/>
    <p:sldId id="303" r:id="rId21"/>
    <p:sldId id="292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96464-9B3F-4BA7-8ACC-8276939A08D7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69A955-5C6B-488A-906B-DDE5346E0DEB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1200" b="1" i="0" dirty="0" smtClean="0">
              <a:solidFill>
                <a:schemeClr val="tx1"/>
              </a:solidFill>
            </a:rPr>
            <a:t>50.383</a:t>
          </a:r>
        </a:p>
        <a:p>
          <a:r>
            <a:rPr lang="pt-BR" sz="1200" b="1" i="0" dirty="0" smtClean="0">
              <a:solidFill>
                <a:schemeClr val="tx1"/>
              </a:solidFill>
            </a:rPr>
            <a:t>Ocorrências</a:t>
          </a:r>
        </a:p>
        <a:p>
          <a:r>
            <a:rPr lang="pt-BR" sz="1200" b="1" i="0" smtClean="0">
              <a:solidFill>
                <a:schemeClr val="tx1"/>
              </a:solidFill>
            </a:rPr>
            <a:t>Por ano.</a:t>
          </a:r>
          <a:endParaRPr lang="pt-BR" sz="1200" dirty="0">
            <a:solidFill>
              <a:schemeClr val="tx1"/>
            </a:solidFill>
          </a:endParaRPr>
        </a:p>
      </dgm:t>
    </dgm:pt>
    <dgm:pt modelId="{ACAF775C-5781-4C47-9126-C0F402341DAA}" type="parTrans" cxnId="{C6FEDA9A-5415-4410-9278-182597DB4A1E}">
      <dgm:prSet/>
      <dgm:spPr/>
      <dgm:t>
        <a:bodyPr/>
        <a:lstStyle/>
        <a:p>
          <a:endParaRPr lang="pt-BR"/>
        </a:p>
      </dgm:t>
    </dgm:pt>
    <dgm:pt modelId="{FE537AAB-7FC1-465C-A2C2-F8C8CB6197E1}" type="sibTrans" cxnId="{C6FEDA9A-5415-4410-9278-182597DB4A1E}">
      <dgm:prSet/>
      <dgm:spPr/>
      <dgm:t>
        <a:bodyPr/>
        <a:lstStyle/>
        <a:p>
          <a:endParaRPr lang="pt-BR"/>
        </a:p>
      </dgm:t>
    </dgm:pt>
    <dgm:pt modelId="{BFBDA659-9AE4-41A6-A0F0-CBD2BFA0F17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pt-BR" altLang="pt-BR" sz="1200" b="1" dirty="0" smtClean="0">
            <a:solidFill>
              <a:schemeClr val="bg1"/>
            </a:solidFill>
          </a:endParaRPr>
        </a:p>
        <a:p>
          <a:r>
            <a:rPr lang="pt-BR" altLang="pt-BR" sz="1200" b="1" dirty="0" smtClean="0">
              <a:solidFill>
                <a:schemeClr val="tx1"/>
              </a:solidFill>
            </a:rPr>
            <a:t>Atendimento </a:t>
          </a:r>
          <a:r>
            <a:rPr lang="pt-BR" altLang="pt-BR" sz="1200" b="1" dirty="0" err="1" smtClean="0">
              <a:solidFill>
                <a:schemeClr val="tx1"/>
              </a:solidFill>
            </a:rPr>
            <a:t>Call</a:t>
          </a:r>
          <a:r>
            <a:rPr lang="pt-BR" altLang="pt-BR" sz="1200" b="1" dirty="0" smtClean="0">
              <a:solidFill>
                <a:schemeClr val="tx1"/>
              </a:solidFill>
            </a:rPr>
            <a:t> center</a:t>
          </a:r>
        </a:p>
        <a:p>
          <a:r>
            <a:rPr lang="pt-BR" altLang="pt-BR" sz="1200" b="1" dirty="0" smtClean="0">
              <a:solidFill>
                <a:schemeClr val="tx1"/>
              </a:solidFill>
            </a:rPr>
            <a:t>24h por dia </a:t>
          </a:r>
        </a:p>
        <a:p>
          <a:r>
            <a:rPr lang="pt-BR" altLang="pt-BR" sz="1200" b="1" dirty="0" smtClean="0">
              <a:solidFill>
                <a:schemeClr val="tx1"/>
              </a:solidFill>
            </a:rPr>
            <a:t>7 dias da semana</a:t>
          </a:r>
        </a:p>
        <a:p>
          <a:endParaRPr lang="pt-BR" sz="1200" b="1" dirty="0"/>
        </a:p>
      </dgm:t>
    </dgm:pt>
    <dgm:pt modelId="{73F1B72F-ED2B-47F3-BBE3-9600F91CD1C5}" type="parTrans" cxnId="{6A336A32-0527-446E-8938-9D4249AEC684}">
      <dgm:prSet/>
      <dgm:spPr/>
      <dgm:t>
        <a:bodyPr/>
        <a:lstStyle/>
        <a:p>
          <a:endParaRPr lang="pt-BR"/>
        </a:p>
      </dgm:t>
    </dgm:pt>
    <dgm:pt modelId="{EFC9D1FA-4600-456E-AB69-3A031CEAB579}" type="sibTrans" cxnId="{6A336A32-0527-446E-8938-9D4249AEC684}">
      <dgm:prSet/>
      <dgm:spPr/>
      <dgm:t>
        <a:bodyPr/>
        <a:lstStyle/>
        <a:p>
          <a:endParaRPr lang="pt-BR"/>
        </a:p>
      </dgm:t>
    </dgm:pt>
    <dgm:pt modelId="{0FBEB90F-9A34-44F8-8F3B-62F008B56B19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78 equipes de manutenções.</a:t>
          </a:r>
        </a:p>
        <a:p>
          <a:r>
            <a:rPr lang="pt-BR" sz="1200" b="1" dirty="0" smtClean="0">
              <a:solidFill>
                <a:schemeClr val="tx1"/>
              </a:solidFill>
            </a:rPr>
            <a:t>Atendem,  em média, 18h por dia </a:t>
          </a:r>
        </a:p>
      </dgm:t>
    </dgm:pt>
    <dgm:pt modelId="{694EFBB8-97FD-4CCD-AEE7-66A42B99F53E}" type="parTrans" cxnId="{5FEDA655-DA75-4018-AAFF-8B936F504FBF}">
      <dgm:prSet/>
      <dgm:spPr/>
      <dgm:t>
        <a:bodyPr/>
        <a:lstStyle/>
        <a:p>
          <a:endParaRPr lang="pt-BR"/>
        </a:p>
      </dgm:t>
    </dgm:pt>
    <dgm:pt modelId="{8BED272E-957B-4528-9BCE-F662A6B20628}" type="sibTrans" cxnId="{5FEDA655-DA75-4018-AAFF-8B936F504FBF}">
      <dgm:prSet/>
      <dgm:spPr/>
      <dgm:t>
        <a:bodyPr/>
        <a:lstStyle/>
        <a:p>
          <a:endParaRPr lang="pt-BR"/>
        </a:p>
      </dgm:t>
    </dgm:pt>
    <dgm:pt modelId="{7210029E-CD23-495D-BF0A-BF892DCE46F9}" type="pres">
      <dgm:prSet presAssocID="{F6096464-9B3F-4BA7-8ACC-8276939A08D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1FADE36E-9488-4D7B-A3DA-D8EFC49434B9}" type="pres">
      <dgm:prSet presAssocID="{8969A955-5C6B-488A-906B-DDE5346E0DEB}" presName="composite" presStyleCnt="0"/>
      <dgm:spPr/>
    </dgm:pt>
    <dgm:pt modelId="{8D332A05-B86A-4D52-965D-657C535265F5}" type="pres">
      <dgm:prSet presAssocID="{8969A955-5C6B-488A-906B-DDE5346E0DEB}" presName="rect1" presStyleLbl="bgImgPlace1" presStyleIdx="0" presStyleCnt="3" custScaleX="131087" custScaleY="13626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059D29E-99B0-431E-8E47-37ABD1BF0AF2}" type="pres">
      <dgm:prSet presAssocID="{8969A955-5C6B-488A-906B-DDE5346E0DEB}" presName="rect2" presStyleLbl="node1" presStyleIdx="0" presStyleCnt="3" custScaleX="118370" custScaleY="137493" custLinFactNeighborX="-18828" custLinFactNeighborY="266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2A82CD-3817-4ADC-BBFC-3A938A03B688}" type="pres">
      <dgm:prSet presAssocID="{FE537AAB-7FC1-465C-A2C2-F8C8CB6197E1}" presName="sibTrans" presStyleCnt="0"/>
      <dgm:spPr/>
    </dgm:pt>
    <dgm:pt modelId="{E87E1DB0-972B-4790-87F9-F8343FD8DC1D}" type="pres">
      <dgm:prSet presAssocID="{BFBDA659-9AE4-41A6-A0F0-CBD2BFA0F178}" presName="composite" presStyleCnt="0"/>
      <dgm:spPr/>
    </dgm:pt>
    <dgm:pt modelId="{E32CD570-A115-42D5-A8CE-F842F391FA03}" type="pres">
      <dgm:prSet presAssocID="{BFBDA659-9AE4-41A6-A0F0-CBD2BFA0F178}" presName="rect1" presStyleLbl="bgImgPlace1" presStyleIdx="1" presStyleCnt="3" custScaleX="142981" custScaleY="138165" custLinFactNeighborY="520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23CBD57-341A-42EA-B692-8216C48D6A5B}" type="pres">
      <dgm:prSet presAssocID="{BFBDA659-9AE4-41A6-A0F0-CBD2BFA0F178}" presName="rect2" presStyleLbl="node1" presStyleIdx="1" presStyleCnt="3" custScaleX="117701" custScaleY="134127" custLinFactNeighborX="-17360" custLinFactNeighborY="305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350B41-04E3-4A55-9B55-1531F09B6B1A}" type="pres">
      <dgm:prSet presAssocID="{EFC9D1FA-4600-456E-AB69-3A031CEAB579}" presName="sibTrans" presStyleCnt="0"/>
      <dgm:spPr/>
    </dgm:pt>
    <dgm:pt modelId="{4AC7F99F-2B05-4436-9C74-A251A0F8278A}" type="pres">
      <dgm:prSet presAssocID="{0FBEB90F-9A34-44F8-8F3B-62F008B56B19}" presName="composite" presStyleCnt="0"/>
      <dgm:spPr/>
    </dgm:pt>
    <dgm:pt modelId="{99831039-84B2-476B-9F0E-359191B92C10}" type="pres">
      <dgm:prSet presAssocID="{0FBEB90F-9A34-44F8-8F3B-62F008B56B19}" presName="rect1" presStyleLbl="bgImgPlace1" presStyleIdx="2" presStyleCnt="3" custScaleX="146299" custScaleY="125955" custLinFactNeighborX="7085" custLinFactNeighborY="821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BFAD229A-F110-4027-A245-36E941D6867A}" type="pres">
      <dgm:prSet presAssocID="{0FBEB90F-9A34-44F8-8F3B-62F008B56B19}" presName="rect2" presStyleLbl="node1" presStyleIdx="2" presStyleCnt="3" custScaleX="164787" custScaleY="123618" custLinFactNeighborX="-74450" custLinFactNeighborY="226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FEDA655-DA75-4018-AAFF-8B936F504FBF}" srcId="{F6096464-9B3F-4BA7-8ACC-8276939A08D7}" destId="{0FBEB90F-9A34-44F8-8F3B-62F008B56B19}" srcOrd="2" destOrd="0" parTransId="{694EFBB8-97FD-4CCD-AEE7-66A42B99F53E}" sibTransId="{8BED272E-957B-4528-9BCE-F662A6B20628}"/>
    <dgm:cxn modelId="{AEBEDA1B-FBC3-461E-B543-240B7E774505}" type="presOf" srcId="{0FBEB90F-9A34-44F8-8F3B-62F008B56B19}" destId="{BFAD229A-F110-4027-A245-36E941D6867A}" srcOrd="0" destOrd="0" presId="urn:microsoft.com/office/officeart/2008/layout/BendingPictureBlocks"/>
    <dgm:cxn modelId="{C6FEDA9A-5415-4410-9278-182597DB4A1E}" srcId="{F6096464-9B3F-4BA7-8ACC-8276939A08D7}" destId="{8969A955-5C6B-488A-906B-DDE5346E0DEB}" srcOrd="0" destOrd="0" parTransId="{ACAF775C-5781-4C47-9126-C0F402341DAA}" sibTransId="{FE537AAB-7FC1-465C-A2C2-F8C8CB6197E1}"/>
    <dgm:cxn modelId="{16ECB6B1-37FE-4309-9AAF-7FB8F9687105}" type="presOf" srcId="{8969A955-5C6B-488A-906B-DDE5346E0DEB}" destId="{4059D29E-99B0-431E-8E47-37ABD1BF0AF2}" srcOrd="0" destOrd="0" presId="urn:microsoft.com/office/officeart/2008/layout/BendingPictureBlocks"/>
    <dgm:cxn modelId="{F7D74929-DC7D-4CF3-841D-343965FE30E0}" type="presOf" srcId="{F6096464-9B3F-4BA7-8ACC-8276939A08D7}" destId="{7210029E-CD23-495D-BF0A-BF892DCE46F9}" srcOrd="0" destOrd="0" presId="urn:microsoft.com/office/officeart/2008/layout/BendingPictureBlocks"/>
    <dgm:cxn modelId="{6A336A32-0527-446E-8938-9D4249AEC684}" srcId="{F6096464-9B3F-4BA7-8ACC-8276939A08D7}" destId="{BFBDA659-9AE4-41A6-A0F0-CBD2BFA0F178}" srcOrd="1" destOrd="0" parTransId="{73F1B72F-ED2B-47F3-BBE3-9600F91CD1C5}" sibTransId="{EFC9D1FA-4600-456E-AB69-3A031CEAB579}"/>
    <dgm:cxn modelId="{D6FF0F6C-87A6-48A7-8488-58BE47864059}" type="presOf" srcId="{BFBDA659-9AE4-41A6-A0F0-CBD2BFA0F178}" destId="{B23CBD57-341A-42EA-B692-8216C48D6A5B}" srcOrd="0" destOrd="0" presId="urn:microsoft.com/office/officeart/2008/layout/BendingPictureBlocks"/>
    <dgm:cxn modelId="{30DB92B5-D38C-4811-8AFF-1C19FAADB902}" type="presParOf" srcId="{7210029E-CD23-495D-BF0A-BF892DCE46F9}" destId="{1FADE36E-9488-4D7B-A3DA-D8EFC49434B9}" srcOrd="0" destOrd="0" presId="urn:microsoft.com/office/officeart/2008/layout/BendingPictureBlocks"/>
    <dgm:cxn modelId="{AB4AC502-449D-4390-BF32-B57D0B03C3F7}" type="presParOf" srcId="{1FADE36E-9488-4D7B-A3DA-D8EFC49434B9}" destId="{8D332A05-B86A-4D52-965D-657C535265F5}" srcOrd="0" destOrd="0" presId="urn:microsoft.com/office/officeart/2008/layout/BendingPictureBlocks"/>
    <dgm:cxn modelId="{FAD20AA0-B57E-4CC0-83E2-72D509F8C6BE}" type="presParOf" srcId="{1FADE36E-9488-4D7B-A3DA-D8EFC49434B9}" destId="{4059D29E-99B0-431E-8E47-37ABD1BF0AF2}" srcOrd="1" destOrd="0" presId="urn:microsoft.com/office/officeart/2008/layout/BendingPictureBlocks"/>
    <dgm:cxn modelId="{578F3D9A-F95B-46B4-A4BC-5FB151B7E34C}" type="presParOf" srcId="{7210029E-CD23-495D-BF0A-BF892DCE46F9}" destId="{312A82CD-3817-4ADC-BBFC-3A938A03B688}" srcOrd="1" destOrd="0" presId="urn:microsoft.com/office/officeart/2008/layout/BendingPictureBlocks"/>
    <dgm:cxn modelId="{EDBF1C23-F384-4DBA-852E-DD15CD181DD6}" type="presParOf" srcId="{7210029E-CD23-495D-BF0A-BF892DCE46F9}" destId="{E87E1DB0-972B-4790-87F9-F8343FD8DC1D}" srcOrd="2" destOrd="0" presId="urn:microsoft.com/office/officeart/2008/layout/BendingPictureBlocks"/>
    <dgm:cxn modelId="{E32BDB12-D33A-41CA-A275-EB15F4A8CF30}" type="presParOf" srcId="{E87E1DB0-972B-4790-87F9-F8343FD8DC1D}" destId="{E32CD570-A115-42D5-A8CE-F842F391FA03}" srcOrd="0" destOrd="0" presId="urn:microsoft.com/office/officeart/2008/layout/BendingPictureBlocks"/>
    <dgm:cxn modelId="{FDFBC0B2-0BFC-4909-A87B-B483D866252A}" type="presParOf" srcId="{E87E1DB0-972B-4790-87F9-F8343FD8DC1D}" destId="{B23CBD57-341A-42EA-B692-8216C48D6A5B}" srcOrd="1" destOrd="0" presId="urn:microsoft.com/office/officeart/2008/layout/BendingPictureBlocks"/>
    <dgm:cxn modelId="{4B4C2225-474C-472C-9174-0864E05CC8F0}" type="presParOf" srcId="{7210029E-CD23-495D-BF0A-BF892DCE46F9}" destId="{C2350B41-04E3-4A55-9B55-1531F09B6B1A}" srcOrd="3" destOrd="0" presId="urn:microsoft.com/office/officeart/2008/layout/BendingPictureBlocks"/>
    <dgm:cxn modelId="{0DDA18FA-4A96-4F07-90E6-DA181AFB8A81}" type="presParOf" srcId="{7210029E-CD23-495D-BF0A-BF892DCE46F9}" destId="{4AC7F99F-2B05-4436-9C74-A251A0F8278A}" srcOrd="4" destOrd="0" presId="urn:microsoft.com/office/officeart/2008/layout/BendingPictureBlocks"/>
    <dgm:cxn modelId="{106E4062-EE6A-4A21-9B56-94AD27319974}" type="presParOf" srcId="{4AC7F99F-2B05-4436-9C74-A251A0F8278A}" destId="{99831039-84B2-476B-9F0E-359191B92C10}" srcOrd="0" destOrd="0" presId="urn:microsoft.com/office/officeart/2008/layout/BendingPictureBlocks"/>
    <dgm:cxn modelId="{116643DD-CD88-44F3-B651-F46DF4C01567}" type="presParOf" srcId="{4AC7F99F-2B05-4436-9C74-A251A0F8278A}" destId="{BFAD229A-F110-4027-A245-36E941D6867A}" srcOrd="1" destOrd="0" presId="urn:microsoft.com/office/officeart/2008/layout/BendingPictureBlock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AE1A75-1537-4FC2-BF3B-BAA29A4DB72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BA70BE0-EE5A-4F7A-96D7-ED86ADDE8211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400" b="1" dirty="0" smtClean="0"/>
            <a:t>Atendimento</a:t>
          </a:r>
        </a:p>
        <a:p>
          <a:r>
            <a:rPr lang="pt-BR" sz="1400" b="1" dirty="0" smtClean="0"/>
            <a:t>(agência ou 0800)</a:t>
          </a:r>
          <a:endParaRPr lang="pt-BR" sz="1400" b="1" dirty="0"/>
        </a:p>
      </dgm:t>
    </dgm:pt>
    <dgm:pt modelId="{C4A1311F-3216-436F-8FA8-785EBF1A567D}" type="parTrans" cxnId="{7FB4AFD0-A2F2-4A55-8403-4101D5129757}">
      <dgm:prSet/>
      <dgm:spPr/>
      <dgm:t>
        <a:bodyPr/>
        <a:lstStyle/>
        <a:p>
          <a:endParaRPr lang="pt-BR"/>
        </a:p>
      </dgm:t>
    </dgm:pt>
    <dgm:pt modelId="{B2ED9EC5-E4C8-4894-A568-111336AF4625}" type="sibTrans" cxnId="{7FB4AFD0-A2F2-4A55-8403-4101D5129757}">
      <dgm:prSet/>
      <dgm:spPr/>
      <dgm:t>
        <a:bodyPr/>
        <a:lstStyle/>
        <a:p>
          <a:endParaRPr lang="pt-BR"/>
        </a:p>
      </dgm:t>
    </dgm:pt>
    <dgm:pt modelId="{51B9A162-F5D5-4F9B-A49C-029094BD1111}">
      <dgm:prSet phldrT="[Texto]"/>
      <dgm:spPr/>
      <dgm:t>
        <a:bodyPr/>
        <a:lstStyle/>
        <a:p>
          <a:r>
            <a:rPr lang="pt-BR" b="1" dirty="0" smtClean="0"/>
            <a:t>Solicitação de serviços;</a:t>
          </a:r>
          <a:endParaRPr lang="pt-BR" b="1" dirty="0"/>
        </a:p>
      </dgm:t>
    </dgm:pt>
    <dgm:pt modelId="{64109E39-77A1-4EFB-9955-3E97C55222F7}" type="parTrans" cxnId="{A600EAC2-DD4C-4B70-AFAE-17558D30ACF9}">
      <dgm:prSet/>
      <dgm:spPr/>
      <dgm:t>
        <a:bodyPr/>
        <a:lstStyle/>
        <a:p>
          <a:endParaRPr lang="pt-BR"/>
        </a:p>
      </dgm:t>
    </dgm:pt>
    <dgm:pt modelId="{B351F2BD-2443-4D98-B734-E57952FEEB95}" type="sibTrans" cxnId="{A600EAC2-DD4C-4B70-AFAE-17558D30ACF9}">
      <dgm:prSet/>
      <dgm:spPr/>
      <dgm:t>
        <a:bodyPr/>
        <a:lstStyle/>
        <a:p>
          <a:endParaRPr lang="pt-BR"/>
        </a:p>
      </dgm:t>
    </dgm:pt>
    <dgm:pt modelId="{F121C8B7-B6DD-4EEE-9D9B-B067480DA042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600" b="1" dirty="0" smtClean="0"/>
            <a:t>Ordem de Serviço </a:t>
          </a:r>
          <a:endParaRPr lang="pt-BR" sz="1600" b="1" dirty="0"/>
        </a:p>
      </dgm:t>
    </dgm:pt>
    <dgm:pt modelId="{66FDE49A-A705-4EF1-B961-D4FF260EAC71}" type="parTrans" cxnId="{A46061AA-B05B-4BB5-8960-CB3F35EED9BC}">
      <dgm:prSet/>
      <dgm:spPr/>
      <dgm:t>
        <a:bodyPr/>
        <a:lstStyle/>
        <a:p>
          <a:endParaRPr lang="pt-BR"/>
        </a:p>
      </dgm:t>
    </dgm:pt>
    <dgm:pt modelId="{992CDEB1-864D-471C-85E6-C2B6B1666D76}" type="sibTrans" cxnId="{A46061AA-B05B-4BB5-8960-CB3F35EED9BC}">
      <dgm:prSet/>
      <dgm:spPr/>
      <dgm:t>
        <a:bodyPr/>
        <a:lstStyle/>
        <a:p>
          <a:endParaRPr lang="pt-BR"/>
        </a:p>
      </dgm:t>
    </dgm:pt>
    <dgm:pt modelId="{84965CBB-CEF6-4AA3-B97A-3F49236CC677}">
      <dgm:prSet phldrT="[Texto]"/>
      <dgm:spPr/>
      <dgm:t>
        <a:bodyPr/>
        <a:lstStyle/>
        <a:p>
          <a:r>
            <a:rPr lang="pt-BR" b="1" dirty="0" smtClean="0"/>
            <a:t>Código GA;</a:t>
          </a:r>
          <a:endParaRPr lang="pt-BR" b="1" dirty="0"/>
        </a:p>
      </dgm:t>
    </dgm:pt>
    <dgm:pt modelId="{16E04587-4A11-4334-B17B-2817CEAC8F6A}" type="parTrans" cxnId="{6BB5C941-8913-40F3-81DB-AB9EC567A87E}">
      <dgm:prSet/>
      <dgm:spPr/>
      <dgm:t>
        <a:bodyPr/>
        <a:lstStyle/>
        <a:p>
          <a:endParaRPr lang="pt-BR"/>
        </a:p>
      </dgm:t>
    </dgm:pt>
    <dgm:pt modelId="{890B3C56-C19A-4390-B24D-2F55D69D8F5F}" type="sibTrans" cxnId="{6BB5C941-8913-40F3-81DB-AB9EC567A87E}">
      <dgm:prSet/>
      <dgm:spPr/>
      <dgm:t>
        <a:bodyPr/>
        <a:lstStyle/>
        <a:p>
          <a:endParaRPr lang="pt-BR"/>
        </a:p>
      </dgm:t>
    </dgm:pt>
    <dgm:pt modelId="{DC3F8E59-4E98-4A63-B355-E0FBB421EB83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600" b="1" dirty="0" smtClean="0"/>
            <a:t>GAPESQUI</a:t>
          </a:r>
          <a:endParaRPr lang="pt-BR" sz="1600" b="1" dirty="0"/>
        </a:p>
      </dgm:t>
    </dgm:pt>
    <dgm:pt modelId="{CA4F9B00-6779-4D2E-93A5-F1FD94CF7149}" type="parTrans" cxnId="{A07634D3-7200-400B-BA7B-3EC2DB2CF253}">
      <dgm:prSet/>
      <dgm:spPr/>
      <dgm:t>
        <a:bodyPr/>
        <a:lstStyle/>
        <a:p>
          <a:endParaRPr lang="pt-BR"/>
        </a:p>
      </dgm:t>
    </dgm:pt>
    <dgm:pt modelId="{369578D9-AFF2-468F-AF23-11B819DEDDF7}" type="sibTrans" cxnId="{A07634D3-7200-400B-BA7B-3EC2DB2CF253}">
      <dgm:prSet/>
      <dgm:spPr/>
      <dgm:t>
        <a:bodyPr/>
        <a:lstStyle/>
        <a:p>
          <a:endParaRPr lang="pt-BR"/>
        </a:p>
      </dgm:t>
    </dgm:pt>
    <dgm:pt modelId="{9C3C8229-4B25-4BB5-A72F-3591E751B1A4}">
      <dgm:prSet phldrT="[Texto]" custT="1"/>
      <dgm:spPr/>
      <dgm:t>
        <a:bodyPr/>
        <a:lstStyle/>
        <a:p>
          <a:r>
            <a:rPr lang="pt-BR" sz="1200" b="1" dirty="0" smtClean="0"/>
            <a:t>Aplicação do questionário;</a:t>
          </a:r>
          <a:endParaRPr lang="pt-BR" sz="1200" b="1" dirty="0"/>
        </a:p>
      </dgm:t>
    </dgm:pt>
    <dgm:pt modelId="{C98CE39D-3525-4829-858E-B7978F496D16}" type="parTrans" cxnId="{2478A6F7-A038-40D0-AE9D-655F3F0C8492}">
      <dgm:prSet/>
      <dgm:spPr/>
      <dgm:t>
        <a:bodyPr/>
        <a:lstStyle/>
        <a:p>
          <a:endParaRPr lang="pt-BR"/>
        </a:p>
      </dgm:t>
    </dgm:pt>
    <dgm:pt modelId="{58D62F33-AB41-43F9-954C-9A8FFB2A80A5}" type="sibTrans" cxnId="{2478A6F7-A038-40D0-AE9D-655F3F0C8492}">
      <dgm:prSet/>
      <dgm:spPr/>
      <dgm:t>
        <a:bodyPr/>
        <a:lstStyle/>
        <a:p>
          <a:endParaRPr lang="pt-BR"/>
        </a:p>
      </dgm:t>
    </dgm:pt>
    <dgm:pt modelId="{0E31442F-2E3F-41DC-B06C-6A32465C4464}">
      <dgm:prSet phldrT="[Texto]"/>
      <dgm:spPr/>
      <dgm:t>
        <a:bodyPr/>
        <a:lstStyle/>
        <a:p>
          <a:r>
            <a:rPr lang="pt-BR" b="1" dirty="0" smtClean="0"/>
            <a:t>Cadastramento do serviço , gerando SSE.</a:t>
          </a:r>
          <a:endParaRPr lang="pt-BR" b="1" dirty="0"/>
        </a:p>
      </dgm:t>
    </dgm:pt>
    <dgm:pt modelId="{0690DE45-D965-477D-A647-53305EA3433A}" type="parTrans" cxnId="{5CF27AA0-132D-4EC3-9756-F6722A964183}">
      <dgm:prSet/>
      <dgm:spPr/>
      <dgm:t>
        <a:bodyPr/>
        <a:lstStyle/>
        <a:p>
          <a:endParaRPr lang="pt-BR"/>
        </a:p>
      </dgm:t>
    </dgm:pt>
    <dgm:pt modelId="{7E717C33-EAC7-4497-803D-D86DF05875F8}" type="sibTrans" cxnId="{5CF27AA0-132D-4EC3-9756-F6722A964183}">
      <dgm:prSet/>
      <dgm:spPr/>
      <dgm:t>
        <a:bodyPr/>
        <a:lstStyle/>
        <a:p>
          <a:endParaRPr lang="pt-BR"/>
        </a:p>
      </dgm:t>
    </dgm:pt>
    <dgm:pt modelId="{825C4BC4-8764-41DA-9C73-FF5D275BBD9A}">
      <dgm:prSet phldrT="[Texto]"/>
      <dgm:spPr/>
      <dgm:t>
        <a:bodyPr/>
        <a:lstStyle/>
        <a:p>
          <a:r>
            <a:rPr lang="pt-BR" b="1" dirty="0" smtClean="0"/>
            <a:t>Execução e finalização do serviço</a:t>
          </a:r>
          <a:r>
            <a:rPr lang="pt-BR" dirty="0" smtClean="0"/>
            <a:t>.</a:t>
          </a:r>
          <a:endParaRPr lang="pt-BR" dirty="0"/>
        </a:p>
      </dgm:t>
    </dgm:pt>
    <dgm:pt modelId="{E5873892-320F-437A-BB0B-126B9571E20C}" type="parTrans" cxnId="{8D4F5814-2670-45E0-BE73-133A490AF838}">
      <dgm:prSet/>
      <dgm:spPr/>
      <dgm:t>
        <a:bodyPr/>
        <a:lstStyle/>
        <a:p>
          <a:endParaRPr lang="pt-BR"/>
        </a:p>
      </dgm:t>
    </dgm:pt>
    <dgm:pt modelId="{181D87C7-308B-43D1-B1F3-91437C8EF611}" type="sibTrans" cxnId="{8D4F5814-2670-45E0-BE73-133A490AF838}">
      <dgm:prSet/>
      <dgm:spPr/>
      <dgm:t>
        <a:bodyPr/>
        <a:lstStyle/>
        <a:p>
          <a:endParaRPr lang="pt-BR"/>
        </a:p>
      </dgm:t>
    </dgm:pt>
    <dgm:pt modelId="{D2B72149-5223-49B0-8026-0C5D51F3BA79}">
      <dgm:prSet phldrT="[Texto]" custT="1"/>
      <dgm:spPr/>
      <dgm:t>
        <a:bodyPr/>
        <a:lstStyle/>
        <a:p>
          <a:r>
            <a:rPr lang="pt-BR" sz="1200" b="1" dirty="0" smtClean="0"/>
            <a:t>Inserção de respostas;</a:t>
          </a:r>
          <a:endParaRPr lang="pt-BR" sz="1200" b="1" dirty="0"/>
        </a:p>
      </dgm:t>
    </dgm:pt>
    <dgm:pt modelId="{ED40B4BA-C0AF-42C9-9A5F-B781F7B56164}" type="parTrans" cxnId="{DCCD73AD-5918-49BE-B077-EC49428C2DB5}">
      <dgm:prSet/>
      <dgm:spPr/>
      <dgm:t>
        <a:bodyPr/>
        <a:lstStyle/>
        <a:p>
          <a:endParaRPr lang="pt-BR"/>
        </a:p>
      </dgm:t>
    </dgm:pt>
    <dgm:pt modelId="{F5A409A6-3022-4921-84DB-2694E11498BA}" type="sibTrans" cxnId="{DCCD73AD-5918-49BE-B077-EC49428C2DB5}">
      <dgm:prSet/>
      <dgm:spPr/>
      <dgm:t>
        <a:bodyPr/>
        <a:lstStyle/>
        <a:p>
          <a:endParaRPr lang="pt-BR"/>
        </a:p>
      </dgm:t>
    </dgm:pt>
    <dgm:pt modelId="{93439439-C6DB-4840-B095-E9D271B53B1F}">
      <dgm:prSet phldrT="[Texto]" custT="1"/>
      <dgm:spPr/>
      <dgm:t>
        <a:bodyPr/>
        <a:lstStyle/>
        <a:p>
          <a:r>
            <a:rPr lang="pt-BR" sz="1200" b="1" dirty="0" smtClean="0"/>
            <a:t>Análise dos resultados</a:t>
          </a:r>
          <a:r>
            <a:rPr lang="pt-BR" sz="900" dirty="0" smtClean="0"/>
            <a:t>..</a:t>
          </a:r>
          <a:endParaRPr lang="pt-BR" sz="900" dirty="0"/>
        </a:p>
      </dgm:t>
    </dgm:pt>
    <dgm:pt modelId="{A6C32921-7141-4939-BC91-C01333E9B346}" type="parTrans" cxnId="{2CE8C0BA-A865-47B3-A273-FA8D38050508}">
      <dgm:prSet/>
      <dgm:spPr/>
      <dgm:t>
        <a:bodyPr/>
        <a:lstStyle/>
        <a:p>
          <a:endParaRPr lang="pt-BR"/>
        </a:p>
      </dgm:t>
    </dgm:pt>
    <dgm:pt modelId="{95F11938-06EE-4D85-9057-2A4A230A3062}" type="sibTrans" cxnId="{2CE8C0BA-A865-47B3-A273-FA8D38050508}">
      <dgm:prSet/>
      <dgm:spPr/>
      <dgm:t>
        <a:bodyPr/>
        <a:lstStyle/>
        <a:p>
          <a:endParaRPr lang="pt-BR"/>
        </a:p>
      </dgm:t>
    </dgm:pt>
    <dgm:pt modelId="{8EBAD688-A2DE-4A55-9A22-2E2C2C6B62B2}" type="pres">
      <dgm:prSet presAssocID="{E4AE1A75-1537-4FC2-BF3B-BAA29A4DB72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6096BBF7-0271-4580-B491-CDA9227569CA}" type="pres">
      <dgm:prSet presAssocID="{3BA70BE0-EE5A-4F7A-96D7-ED86ADDE8211}" presName="composite" presStyleCnt="0"/>
      <dgm:spPr/>
    </dgm:pt>
    <dgm:pt modelId="{009899D0-0EF9-4729-85D9-487A9AE0A6E8}" type="pres">
      <dgm:prSet presAssocID="{3BA70BE0-EE5A-4F7A-96D7-ED86ADDE8211}" presName="bentUpArrow1" presStyleLbl="alignImgPlace1" presStyleIdx="0" presStyleCnt="2"/>
      <dgm:spPr/>
    </dgm:pt>
    <dgm:pt modelId="{7A6D9439-A414-4A3A-9BEB-38499C736038}" type="pres">
      <dgm:prSet presAssocID="{3BA70BE0-EE5A-4F7A-96D7-ED86ADDE821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C2AEE4-2AB8-4F9D-B1C3-EC73254701F1}" type="pres">
      <dgm:prSet presAssocID="{3BA70BE0-EE5A-4F7A-96D7-ED86ADDE8211}" presName="ChildText" presStyleLbl="revTx" presStyleIdx="0" presStyleCnt="3" custScaleX="160055" custLinFactNeighborX="40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14BB6C-D50A-43E8-A733-06F5AC988B6A}" type="pres">
      <dgm:prSet presAssocID="{B2ED9EC5-E4C8-4894-A568-111336AF4625}" presName="sibTrans" presStyleCnt="0"/>
      <dgm:spPr/>
    </dgm:pt>
    <dgm:pt modelId="{D0ACCA20-90EE-44E6-92CB-85603F1A5839}" type="pres">
      <dgm:prSet presAssocID="{F121C8B7-B6DD-4EEE-9D9B-B067480DA042}" presName="composite" presStyleCnt="0"/>
      <dgm:spPr/>
    </dgm:pt>
    <dgm:pt modelId="{8EAC2EDB-1C51-44F0-B4FB-952852B22ED9}" type="pres">
      <dgm:prSet presAssocID="{F121C8B7-B6DD-4EEE-9D9B-B067480DA042}" presName="bentUpArrow1" presStyleLbl="alignImgPlace1" presStyleIdx="1" presStyleCnt="2"/>
      <dgm:spPr/>
    </dgm:pt>
    <dgm:pt modelId="{E2227C3B-F619-464A-9BE4-F9FF947A8141}" type="pres">
      <dgm:prSet presAssocID="{F121C8B7-B6DD-4EEE-9D9B-B067480DA042}" presName="ParentText" presStyleLbl="node1" presStyleIdx="1" presStyleCnt="3" custLinFactNeighborX="-121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335315-57A1-4259-86DB-FC9A37EC8406}" type="pres">
      <dgm:prSet presAssocID="{F121C8B7-B6DD-4EEE-9D9B-B067480DA042}" presName="ChildText" presStyleLbl="revTx" presStyleIdx="1" presStyleCnt="3" custScaleX="220878" custLinFactNeighborX="565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B87FB9-12E6-482D-9DB7-2D394D6847F4}" type="pres">
      <dgm:prSet presAssocID="{992CDEB1-864D-471C-85E6-C2B6B1666D76}" presName="sibTrans" presStyleCnt="0"/>
      <dgm:spPr/>
    </dgm:pt>
    <dgm:pt modelId="{2EE5DD90-9620-4735-9D3E-B83837A14B93}" type="pres">
      <dgm:prSet presAssocID="{DC3F8E59-4E98-4A63-B355-E0FBB421EB83}" presName="composite" presStyleCnt="0"/>
      <dgm:spPr/>
    </dgm:pt>
    <dgm:pt modelId="{E33A0554-7C0E-43D6-8EDA-FF7AF52D8178}" type="pres">
      <dgm:prSet presAssocID="{DC3F8E59-4E98-4A63-B355-E0FBB421EB83}" presName="ParentText" presStyleLbl="node1" presStyleIdx="2" presStyleCnt="3" custLinFactNeighborX="-106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20A5EF-78AF-4BE0-AB8F-7F075797CA2E}" type="pres">
      <dgm:prSet presAssocID="{DC3F8E59-4E98-4A63-B355-E0FBB421EB83}" presName="FinalChildText" presStyleLbl="revTx" presStyleIdx="2" presStyleCnt="3" custScaleX="124427" custLinFactNeighborX="11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BB5C941-8913-40F3-81DB-AB9EC567A87E}" srcId="{F121C8B7-B6DD-4EEE-9D9B-B067480DA042}" destId="{84965CBB-CEF6-4AA3-B97A-3F49236CC677}" srcOrd="0" destOrd="0" parTransId="{16E04587-4A11-4334-B17B-2817CEAC8F6A}" sibTransId="{890B3C56-C19A-4390-B24D-2F55D69D8F5F}"/>
    <dgm:cxn modelId="{F709C51A-D393-45D0-A57E-06102DD890B6}" type="presOf" srcId="{DC3F8E59-4E98-4A63-B355-E0FBB421EB83}" destId="{E33A0554-7C0E-43D6-8EDA-FF7AF52D8178}" srcOrd="0" destOrd="0" presId="urn:microsoft.com/office/officeart/2005/8/layout/StepDownProcess"/>
    <dgm:cxn modelId="{158850B9-2BD4-4062-8ED4-6815F469FE3C}" type="presOf" srcId="{E4AE1A75-1537-4FC2-BF3B-BAA29A4DB723}" destId="{8EBAD688-A2DE-4A55-9A22-2E2C2C6B62B2}" srcOrd="0" destOrd="0" presId="urn:microsoft.com/office/officeart/2005/8/layout/StepDownProcess"/>
    <dgm:cxn modelId="{480DA0D7-6FD5-464D-B512-825D939EFC65}" type="presOf" srcId="{0E31442F-2E3F-41DC-B06C-6A32465C4464}" destId="{6FC2AEE4-2AB8-4F9D-B1C3-EC73254701F1}" srcOrd="0" destOrd="1" presId="urn:microsoft.com/office/officeart/2005/8/layout/StepDownProcess"/>
    <dgm:cxn modelId="{5CF27AA0-132D-4EC3-9756-F6722A964183}" srcId="{3BA70BE0-EE5A-4F7A-96D7-ED86ADDE8211}" destId="{0E31442F-2E3F-41DC-B06C-6A32465C4464}" srcOrd="1" destOrd="0" parTransId="{0690DE45-D965-477D-A647-53305EA3433A}" sibTransId="{7E717C33-EAC7-4497-803D-D86DF05875F8}"/>
    <dgm:cxn modelId="{2478A6F7-A038-40D0-AE9D-655F3F0C8492}" srcId="{DC3F8E59-4E98-4A63-B355-E0FBB421EB83}" destId="{9C3C8229-4B25-4BB5-A72F-3591E751B1A4}" srcOrd="0" destOrd="0" parTransId="{C98CE39D-3525-4829-858E-B7978F496D16}" sibTransId="{58D62F33-AB41-43F9-954C-9A8FFB2A80A5}"/>
    <dgm:cxn modelId="{8D4F5814-2670-45E0-BE73-133A490AF838}" srcId="{F121C8B7-B6DD-4EEE-9D9B-B067480DA042}" destId="{825C4BC4-8764-41DA-9C73-FF5D275BBD9A}" srcOrd="1" destOrd="0" parTransId="{E5873892-320F-437A-BB0B-126B9571E20C}" sibTransId="{181D87C7-308B-43D1-B1F3-91437C8EF611}"/>
    <dgm:cxn modelId="{E16D491A-23BA-4A89-A629-32A2493C4925}" type="presOf" srcId="{F121C8B7-B6DD-4EEE-9D9B-B067480DA042}" destId="{E2227C3B-F619-464A-9BE4-F9FF947A8141}" srcOrd="0" destOrd="0" presId="urn:microsoft.com/office/officeart/2005/8/layout/StepDownProcess"/>
    <dgm:cxn modelId="{55D8F7F6-70EA-4659-9674-634695C3DD25}" type="presOf" srcId="{51B9A162-F5D5-4F9B-A49C-029094BD1111}" destId="{6FC2AEE4-2AB8-4F9D-B1C3-EC73254701F1}" srcOrd="0" destOrd="0" presId="urn:microsoft.com/office/officeart/2005/8/layout/StepDownProcess"/>
    <dgm:cxn modelId="{51755DD9-91BB-48B2-AF77-4563F8316B28}" type="presOf" srcId="{825C4BC4-8764-41DA-9C73-FF5D275BBD9A}" destId="{6A335315-57A1-4259-86DB-FC9A37EC8406}" srcOrd="0" destOrd="1" presId="urn:microsoft.com/office/officeart/2005/8/layout/StepDownProcess"/>
    <dgm:cxn modelId="{2CACF65D-8329-472D-92C4-E2DF9D6AA82F}" type="presOf" srcId="{93439439-C6DB-4840-B095-E9D271B53B1F}" destId="{4C20A5EF-78AF-4BE0-AB8F-7F075797CA2E}" srcOrd="0" destOrd="2" presId="urn:microsoft.com/office/officeart/2005/8/layout/StepDownProcess"/>
    <dgm:cxn modelId="{BD9AF985-E3DD-4D40-AF3D-7AA318ACEBFC}" type="presOf" srcId="{84965CBB-CEF6-4AA3-B97A-3F49236CC677}" destId="{6A335315-57A1-4259-86DB-FC9A37EC8406}" srcOrd="0" destOrd="0" presId="urn:microsoft.com/office/officeart/2005/8/layout/StepDownProcess"/>
    <dgm:cxn modelId="{A07634D3-7200-400B-BA7B-3EC2DB2CF253}" srcId="{E4AE1A75-1537-4FC2-BF3B-BAA29A4DB723}" destId="{DC3F8E59-4E98-4A63-B355-E0FBB421EB83}" srcOrd="2" destOrd="0" parTransId="{CA4F9B00-6779-4D2E-93A5-F1FD94CF7149}" sibTransId="{369578D9-AFF2-468F-AF23-11B819DEDDF7}"/>
    <dgm:cxn modelId="{1E103893-B222-420A-AB11-F330753BFD2D}" type="presOf" srcId="{D2B72149-5223-49B0-8026-0C5D51F3BA79}" destId="{4C20A5EF-78AF-4BE0-AB8F-7F075797CA2E}" srcOrd="0" destOrd="1" presId="urn:microsoft.com/office/officeart/2005/8/layout/StepDownProcess"/>
    <dgm:cxn modelId="{A600EAC2-DD4C-4B70-AFAE-17558D30ACF9}" srcId="{3BA70BE0-EE5A-4F7A-96D7-ED86ADDE8211}" destId="{51B9A162-F5D5-4F9B-A49C-029094BD1111}" srcOrd="0" destOrd="0" parTransId="{64109E39-77A1-4EFB-9955-3E97C55222F7}" sibTransId="{B351F2BD-2443-4D98-B734-E57952FEEB95}"/>
    <dgm:cxn modelId="{2CE8C0BA-A865-47B3-A273-FA8D38050508}" srcId="{DC3F8E59-4E98-4A63-B355-E0FBB421EB83}" destId="{93439439-C6DB-4840-B095-E9D271B53B1F}" srcOrd="2" destOrd="0" parTransId="{A6C32921-7141-4939-BC91-C01333E9B346}" sibTransId="{95F11938-06EE-4D85-9057-2A4A230A3062}"/>
    <dgm:cxn modelId="{DCCD73AD-5918-49BE-B077-EC49428C2DB5}" srcId="{DC3F8E59-4E98-4A63-B355-E0FBB421EB83}" destId="{D2B72149-5223-49B0-8026-0C5D51F3BA79}" srcOrd="1" destOrd="0" parTransId="{ED40B4BA-C0AF-42C9-9A5F-B781F7B56164}" sibTransId="{F5A409A6-3022-4921-84DB-2694E11498BA}"/>
    <dgm:cxn modelId="{7FB4AFD0-A2F2-4A55-8403-4101D5129757}" srcId="{E4AE1A75-1537-4FC2-BF3B-BAA29A4DB723}" destId="{3BA70BE0-EE5A-4F7A-96D7-ED86ADDE8211}" srcOrd="0" destOrd="0" parTransId="{C4A1311F-3216-436F-8FA8-785EBF1A567D}" sibTransId="{B2ED9EC5-E4C8-4894-A568-111336AF4625}"/>
    <dgm:cxn modelId="{A46061AA-B05B-4BB5-8960-CB3F35EED9BC}" srcId="{E4AE1A75-1537-4FC2-BF3B-BAA29A4DB723}" destId="{F121C8B7-B6DD-4EEE-9D9B-B067480DA042}" srcOrd="1" destOrd="0" parTransId="{66FDE49A-A705-4EF1-B961-D4FF260EAC71}" sibTransId="{992CDEB1-864D-471C-85E6-C2B6B1666D76}"/>
    <dgm:cxn modelId="{22E49680-F15F-4B57-9819-28123262AFBB}" type="presOf" srcId="{3BA70BE0-EE5A-4F7A-96D7-ED86ADDE8211}" destId="{7A6D9439-A414-4A3A-9BEB-38499C736038}" srcOrd="0" destOrd="0" presId="urn:microsoft.com/office/officeart/2005/8/layout/StepDownProcess"/>
    <dgm:cxn modelId="{8ADA8BFB-EB9C-41B7-88AD-1A614D6B003E}" type="presOf" srcId="{9C3C8229-4B25-4BB5-A72F-3591E751B1A4}" destId="{4C20A5EF-78AF-4BE0-AB8F-7F075797CA2E}" srcOrd="0" destOrd="0" presId="urn:microsoft.com/office/officeart/2005/8/layout/StepDownProcess"/>
    <dgm:cxn modelId="{BE29DCC7-2E4F-44A3-AAE8-BC426161E219}" type="presParOf" srcId="{8EBAD688-A2DE-4A55-9A22-2E2C2C6B62B2}" destId="{6096BBF7-0271-4580-B491-CDA9227569CA}" srcOrd="0" destOrd="0" presId="urn:microsoft.com/office/officeart/2005/8/layout/StepDownProcess"/>
    <dgm:cxn modelId="{87466086-4930-4A67-AC9A-1A55B3649502}" type="presParOf" srcId="{6096BBF7-0271-4580-B491-CDA9227569CA}" destId="{009899D0-0EF9-4729-85D9-487A9AE0A6E8}" srcOrd="0" destOrd="0" presId="urn:microsoft.com/office/officeart/2005/8/layout/StepDownProcess"/>
    <dgm:cxn modelId="{5C6D4B1F-9855-46AC-B08D-2732006B7273}" type="presParOf" srcId="{6096BBF7-0271-4580-B491-CDA9227569CA}" destId="{7A6D9439-A414-4A3A-9BEB-38499C736038}" srcOrd="1" destOrd="0" presId="urn:microsoft.com/office/officeart/2005/8/layout/StepDownProcess"/>
    <dgm:cxn modelId="{4A7BA5F7-6764-4E60-8D5E-25A74AA15AA3}" type="presParOf" srcId="{6096BBF7-0271-4580-B491-CDA9227569CA}" destId="{6FC2AEE4-2AB8-4F9D-B1C3-EC73254701F1}" srcOrd="2" destOrd="0" presId="urn:microsoft.com/office/officeart/2005/8/layout/StepDownProcess"/>
    <dgm:cxn modelId="{5D0E54F7-5F99-4FDF-A569-349C5AFEE855}" type="presParOf" srcId="{8EBAD688-A2DE-4A55-9A22-2E2C2C6B62B2}" destId="{FE14BB6C-D50A-43E8-A733-06F5AC988B6A}" srcOrd="1" destOrd="0" presId="urn:microsoft.com/office/officeart/2005/8/layout/StepDownProcess"/>
    <dgm:cxn modelId="{7E678DAE-9E81-4373-B8E8-14B7D6725C33}" type="presParOf" srcId="{8EBAD688-A2DE-4A55-9A22-2E2C2C6B62B2}" destId="{D0ACCA20-90EE-44E6-92CB-85603F1A5839}" srcOrd="2" destOrd="0" presId="urn:microsoft.com/office/officeart/2005/8/layout/StepDownProcess"/>
    <dgm:cxn modelId="{4F66D538-7BAC-4599-B003-A7ACCFC4913C}" type="presParOf" srcId="{D0ACCA20-90EE-44E6-92CB-85603F1A5839}" destId="{8EAC2EDB-1C51-44F0-B4FB-952852B22ED9}" srcOrd="0" destOrd="0" presId="urn:microsoft.com/office/officeart/2005/8/layout/StepDownProcess"/>
    <dgm:cxn modelId="{A2D77757-8A20-4E5E-98AA-8D792E6007A7}" type="presParOf" srcId="{D0ACCA20-90EE-44E6-92CB-85603F1A5839}" destId="{E2227C3B-F619-464A-9BE4-F9FF947A8141}" srcOrd="1" destOrd="0" presId="urn:microsoft.com/office/officeart/2005/8/layout/StepDownProcess"/>
    <dgm:cxn modelId="{77F23BC3-32F8-47E2-B2BA-5B96C5973ECF}" type="presParOf" srcId="{D0ACCA20-90EE-44E6-92CB-85603F1A5839}" destId="{6A335315-57A1-4259-86DB-FC9A37EC8406}" srcOrd="2" destOrd="0" presId="urn:microsoft.com/office/officeart/2005/8/layout/StepDownProcess"/>
    <dgm:cxn modelId="{CD54B9E4-1D65-4C9E-A140-6B10E72A0737}" type="presParOf" srcId="{8EBAD688-A2DE-4A55-9A22-2E2C2C6B62B2}" destId="{E4B87FB9-12E6-482D-9DB7-2D394D6847F4}" srcOrd="3" destOrd="0" presId="urn:microsoft.com/office/officeart/2005/8/layout/StepDownProcess"/>
    <dgm:cxn modelId="{2C35B691-F69C-4549-8984-8E4DEBFED612}" type="presParOf" srcId="{8EBAD688-A2DE-4A55-9A22-2E2C2C6B62B2}" destId="{2EE5DD90-9620-4735-9D3E-B83837A14B93}" srcOrd="4" destOrd="0" presId="urn:microsoft.com/office/officeart/2005/8/layout/StepDownProcess"/>
    <dgm:cxn modelId="{53A46DD7-FF9F-426C-9C45-29B1E388485F}" type="presParOf" srcId="{2EE5DD90-9620-4735-9D3E-B83837A14B93}" destId="{E33A0554-7C0E-43D6-8EDA-FF7AF52D8178}" srcOrd="0" destOrd="0" presId="urn:microsoft.com/office/officeart/2005/8/layout/StepDownProcess"/>
    <dgm:cxn modelId="{6ACB1720-6108-48D1-B892-765EE706E1BB}" type="presParOf" srcId="{2EE5DD90-9620-4735-9D3E-B83837A14B93}" destId="{4C20A5EF-78AF-4BE0-AB8F-7F075797CA2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6A4DFE-8348-445A-8864-00721585315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FE64DE5-615C-4443-94E4-73F2486810D8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1600" b="1" dirty="0" smtClean="0"/>
            <a:t>GAPESQUI</a:t>
          </a:r>
          <a:endParaRPr lang="pt-BR" sz="1600" b="1" dirty="0"/>
        </a:p>
      </dgm:t>
    </dgm:pt>
    <dgm:pt modelId="{89734AEB-1599-4257-9F3A-45EEEBDBF73F}" type="parTrans" cxnId="{FE4B8702-B38A-404D-8AE1-A27C766D573C}">
      <dgm:prSet/>
      <dgm:spPr/>
      <dgm:t>
        <a:bodyPr/>
        <a:lstStyle/>
        <a:p>
          <a:endParaRPr lang="pt-BR"/>
        </a:p>
      </dgm:t>
    </dgm:pt>
    <dgm:pt modelId="{79F893A8-1E1E-4937-BA0C-87BB3F52694B}" type="sibTrans" cxnId="{FE4B8702-B38A-404D-8AE1-A27C766D573C}">
      <dgm:prSet/>
      <dgm:spPr>
        <a:solidFill>
          <a:schemeClr val="accent1"/>
        </a:solidFill>
      </dgm:spPr>
      <dgm:t>
        <a:bodyPr/>
        <a:lstStyle/>
        <a:p>
          <a:endParaRPr lang="pt-BR"/>
        </a:p>
      </dgm:t>
    </dgm:pt>
    <dgm:pt modelId="{25120432-4951-404B-AEAB-EAA5A63646E8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b="1" dirty="0" smtClean="0"/>
            <a:t>AMOSTRAGEM  (1%)</a:t>
          </a:r>
          <a:endParaRPr lang="pt-BR" b="1" dirty="0"/>
        </a:p>
      </dgm:t>
    </dgm:pt>
    <dgm:pt modelId="{355259B1-5B3C-42D5-AB92-743F6F38F29B}" type="parTrans" cxnId="{F85002FF-B934-4255-82D6-64B0545CED6F}">
      <dgm:prSet/>
      <dgm:spPr/>
      <dgm:t>
        <a:bodyPr/>
        <a:lstStyle/>
        <a:p>
          <a:endParaRPr lang="pt-BR"/>
        </a:p>
      </dgm:t>
    </dgm:pt>
    <dgm:pt modelId="{0E88FCCD-CDF6-446D-8C6D-4108BA07F6FC}" type="sibTrans" cxnId="{F85002FF-B934-4255-82D6-64B0545CED6F}">
      <dgm:prSet/>
      <dgm:spPr>
        <a:solidFill>
          <a:schemeClr val="accent1"/>
        </a:solidFill>
      </dgm:spPr>
      <dgm:t>
        <a:bodyPr/>
        <a:lstStyle/>
        <a:p>
          <a:endParaRPr lang="pt-BR"/>
        </a:p>
      </dgm:t>
    </dgm:pt>
    <dgm:pt modelId="{0112E971-57C8-4E1B-A0A9-867FAF4BC5FD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b="1" dirty="0" smtClean="0"/>
            <a:t>MENSAL </a:t>
          </a:r>
          <a:endParaRPr lang="pt-BR" b="1" dirty="0"/>
        </a:p>
      </dgm:t>
    </dgm:pt>
    <dgm:pt modelId="{A6766BD5-409F-48B9-AA46-EC9D0318CA93}" type="parTrans" cxnId="{5C1EE6DD-FB66-4DFD-BE68-8FB7CDB684F2}">
      <dgm:prSet/>
      <dgm:spPr/>
      <dgm:t>
        <a:bodyPr/>
        <a:lstStyle/>
        <a:p>
          <a:endParaRPr lang="pt-BR"/>
        </a:p>
      </dgm:t>
    </dgm:pt>
    <dgm:pt modelId="{C3B78689-96F2-4B8A-BD29-30758095B074}" type="sibTrans" cxnId="{5C1EE6DD-FB66-4DFD-BE68-8FB7CDB684F2}">
      <dgm:prSet/>
      <dgm:spPr/>
      <dgm:t>
        <a:bodyPr/>
        <a:lstStyle/>
        <a:p>
          <a:endParaRPr lang="pt-BR"/>
        </a:p>
      </dgm:t>
    </dgm:pt>
    <dgm:pt modelId="{69543F01-F965-40E4-8D53-6E56C21FA4CC}" type="pres">
      <dgm:prSet presAssocID="{A76A4DFE-8348-445A-8864-007215853156}" presName="linearFlow" presStyleCnt="0">
        <dgm:presLayoutVars>
          <dgm:resizeHandles val="exact"/>
        </dgm:presLayoutVars>
      </dgm:prSet>
      <dgm:spPr/>
    </dgm:pt>
    <dgm:pt modelId="{D14139E1-23EE-48A5-AF8E-0813487CF981}" type="pres">
      <dgm:prSet presAssocID="{AFE64DE5-615C-4443-94E4-73F2486810D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15093A-EEE5-423B-8258-AFCE53C66ACA}" type="pres">
      <dgm:prSet presAssocID="{79F893A8-1E1E-4937-BA0C-87BB3F52694B}" presName="sibTrans" presStyleLbl="sibTrans2D1" presStyleIdx="0" presStyleCnt="2"/>
      <dgm:spPr/>
      <dgm:t>
        <a:bodyPr/>
        <a:lstStyle/>
        <a:p>
          <a:endParaRPr lang="pt-BR"/>
        </a:p>
      </dgm:t>
    </dgm:pt>
    <dgm:pt modelId="{337C9EB0-484A-4501-8F26-00436FCA5EDC}" type="pres">
      <dgm:prSet presAssocID="{79F893A8-1E1E-4937-BA0C-87BB3F52694B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653A7B87-FE0C-48CB-B68B-D9128DD00DE3}" type="pres">
      <dgm:prSet presAssocID="{25120432-4951-404B-AEAB-EAA5A63646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F2BFD7-A01C-4DFE-91A2-724132A1659E}" type="pres">
      <dgm:prSet presAssocID="{0E88FCCD-CDF6-446D-8C6D-4108BA07F6FC}" presName="sibTrans" presStyleLbl="sibTrans2D1" presStyleIdx="1" presStyleCnt="2"/>
      <dgm:spPr/>
      <dgm:t>
        <a:bodyPr/>
        <a:lstStyle/>
        <a:p>
          <a:endParaRPr lang="pt-BR"/>
        </a:p>
      </dgm:t>
    </dgm:pt>
    <dgm:pt modelId="{39DA2469-BD5E-4899-972B-E9FF2C199FBB}" type="pres">
      <dgm:prSet presAssocID="{0E88FCCD-CDF6-446D-8C6D-4108BA07F6FC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157BD7E2-079E-4A3F-8745-EAD0B4907C13}" type="pres">
      <dgm:prSet presAssocID="{0112E971-57C8-4E1B-A0A9-867FAF4BC5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1EE6DD-FB66-4DFD-BE68-8FB7CDB684F2}" srcId="{A76A4DFE-8348-445A-8864-007215853156}" destId="{0112E971-57C8-4E1B-A0A9-867FAF4BC5FD}" srcOrd="2" destOrd="0" parTransId="{A6766BD5-409F-48B9-AA46-EC9D0318CA93}" sibTransId="{C3B78689-96F2-4B8A-BD29-30758095B074}"/>
    <dgm:cxn modelId="{F85002FF-B934-4255-82D6-64B0545CED6F}" srcId="{A76A4DFE-8348-445A-8864-007215853156}" destId="{25120432-4951-404B-AEAB-EAA5A63646E8}" srcOrd="1" destOrd="0" parTransId="{355259B1-5B3C-42D5-AB92-743F6F38F29B}" sibTransId="{0E88FCCD-CDF6-446D-8C6D-4108BA07F6FC}"/>
    <dgm:cxn modelId="{545B7EE0-E48E-40A7-811F-FB3754C5A0CA}" type="presOf" srcId="{25120432-4951-404B-AEAB-EAA5A63646E8}" destId="{653A7B87-FE0C-48CB-B68B-D9128DD00DE3}" srcOrd="0" destOrd="0" presId="urn:microsoft.com/office/officeart/2005/8/layout/process2"/>
    <dgm:cxn modelId="{FE4B8702-B38A-404D-8AE1-A27C766D573C}" srcId="{A76A4DFE-8348-445A-8864-007215853156}" destId="{AFE64DE5-615C-4443-94E4-73F2486810D8}" srcOrd="0" destOrd="0" parTransId="{89734AEB-1599-4257-9F3A-45EEEBDBF73F}" sibTransId="{79F893A8-1E1E-4937-BA0C-87BB3F52694B}"/>
    <dgm:cxn modelId="{87F6A037-6E81-47F3-8BB1-53139034725D}" type="presOf" srcId="{79F893A8-1E1E-4937-BA0C-87BB3F52694B}" destId="{4D15093A-EEE5-423B-8258-AFCE53C66ACA}" srcOrd="0" destOrd="0" presId="urn:microsoft.com/office/officeart/2005/8/layout/process2"/>
    <dgm:cxn modelId="{B3A89A15-D7F0-4F1E-BAE9-52129DDCCE3E}" type="presOf" srcId="{A76A4DFE-8348-445A-8864-007215853156}" destId="{69543F01-F965-40E4-8D53-6E56C21FA4CC}" srcOrd="0" destOrd="0" presId="urn:microsoft.com/office/officeart/2005/8/layout/process2"/>
    <dgm:cxn modelId="{1DF27021-3D89-439C-BEA1-22C895FD0B30}" type="presOf" srcId="{79F893A8-1E1E-4937-BA0C-87BB3F52694B}" destId="{337C9EB0-484A-4501-8F26-00436FCA5EDC}" srcOrd="1" destOrd="0" presId="urn:microsoft.com/office/officeart/2005/8/layout/process2"/>
    <dgm:cxn modelId="{D57C4B37-8586-4C73-ABA0-DFD4A3BFC825}" type="presOf" srcId="{0E88FCCD-CDF6-446D-8C6D-4108BA07F6FC}" destId="{39DA2469-BD5E-4899-972B-E9FF2C199FBB}" srcOrd="1" destOrd="0" presId="urn:microsoft.com/office/officeart/2005/8/layout/process2"/>
    <dgm:cxn modelId="{2D78E748-0CD6-4B30-9989-3FE187C2994F}" type="presOf" srcId="{0112E971-57C8-4E1B-A0A9-867FAF4BC5FD}" destId="{157BD7E2-079E-4A3F-8745-EAD0B4907C13}" srcOrd="0" destOrd="0" presId="urn:microsoft.com/office/officeart/2005/8/layout/process2"/>
    <dgm:cxn modelId="{37E64173-D743-4166-B3C6-86F2228BAA19}" type="presOf" srcId="{AFE64DE5-615C-4443-94E4-73F2486810D8}" destId="{D14139E1-23EE-48A5-AF8E-0813487CF981}" srcOrd="0" destOrd="0" presId="urn:microsoft.com/office/officeart/2005/8/layout/process2"/>
    <dgm:cxn modelId="{8D495103-CED9-4538-A143-3AAA5552E502}" type="presOf" srcId="{0E88FCCD-CDF6-446D-8C6D-4108BA07F6FC}" destId="{24F2BFD7-A01C-4DFE-91A2-724132A1659E}" srcOrd="0" destOrd="0" presId="urn:microsoft.com/office/officeart/2005/8/layout/process2"/>
    <dgm:cxn modelId="{C8166870-49D5-4C53-A84F-702AAD475F81}" type="presParOf" srcId="{69543F01-F965-40E4-8D53-6E56C21FA4CC}" destId="{D14139E1-23EE-48A5-AF8E-0813487CF981}" srcOrd="0" destOrd="0" presId="urn:microsoft.com/office/officeart/2005/8/layout/process2"/>
    <dgm:cxn modelId="{1C1F7E59-9F01-41B5-9E0B-C204AA2441D5}" type="presParOf" srcId="{69543F01-F965-40E4-8D53-6E56C21FA4CC}" destId="{4D15093A-EEE5-423B-8258-AFCE53C66ACA}" srcOrd="1" destOrd="0" presId="urn:microsoft.com/office/officeart/2005/8/layout/process2"/>
    <dgm:cxn modelId="{1EB7D68D-5E7F-4A5A-88E0-52411EFB88A1}" type="presParOf" srcId="{4D15093A-EEE5-423B-8258-AFCE53C66ACA}" destId="{337C9EB0-484A-4501-8F26-00436FCA5EDC}" srcOrd="0" destOrd="0" presId="urn:microsoft.com/office/officeart/2005/8/layout/process2"/>
    <dgm:cxn modelId="{D4F9354B-6688-446D-ABB4-D6766E71E0D0}" type="presParOf" srcId="{69543F01-F965-40E4-8D53-6E56C21FA4CC}" destId="{653A7B87-FE0C-48CB-B68B-D9128DD00DE3}" srcOrd="2" destOrd="0" presId="urn:microsoft.com/office/officeart/2005/8/layout/process2"/>
    <dgm:cxn modelId="{3C305537-F15B-4E95-82F0-1BFA32D00951}" type="presParOf" srcId="{69543F01-F965-40E4-8D53-6E56C21FA4CC}" destId="{24F2BFD7-A01C-4DFE-91A2-724132A1659E}" srcOrd="3" destOrd="0" presId="urn:microsoft.com/office/officeart/2005/8/layout/process2"/>
    <dgm:cxn modelId="{5BB3EB12-FC8D-4205-8228-845784E0251B}" type="presParOf" srcId="{24F2BFD7-A01C-4DFE-91A2-724132A1659E}" destId="{39DA2469-BD5E-4899-972B-E9FF2C199FBB}" srcOrd="0" destOrd="0" presId="urn:microsoft.com/office/officeart/2005/8/layout/process2"/>
    <dgm:cxn modelId="{C0058770-1129-4C5E-9D1D-5F77359FAB3C}" type="presParOf" srcId="{69543F01-F965-40E4-8D53-6E56C21FA4CC}" destId="{157BD7E2-079E-4A3F-8745-EAD0B4907C1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32A05-B86A-4D52-965D-657C535265F5}">
      <dsp:nvSpPr>
        <dsp:cNvPr id="0" name=""/>
        <dsp:cNvSpPr/>
      </dsp:nvSpPr>
      <dsp:spPr>
        <a:xfrm>
          <a:off x="848749" y="206505"/>
          <a:ext cx="2019535" cy="176571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9D29E-99B0-431E-8E47-37ABD1BF0AF2}">
      <dsp:nvSpPr>
        <dsp:cNvPr id="0" name=""/>
        <dsp:cNvSpPr/>
      </dsp:nvSpPr>
      <dsp:spPr>
        <a:xfrm>
          <a:off x="280386" y="1052057"/>
          <a:ext cx="988334" cy="114800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i="0" kern="1200" dirty="0" smtClean="0">
              <a:solidFill>
                <a:schemeClr val="tx1"/>
              </a:solidFill>
            </a:rPr>
            <a:t>50.383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i="0" kern="1200" dirty="0" smtClean="0">
              <a:solidFill>
                <a:schemeClr val="tx1"/>
              </a:solidFill>
            </a:rPr>
            <a:t>Ocorrências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i="0" kern="1200" smtClean="0">
              <a:solidFill>
                <a:schemeClr val="tx1"/>
              </a:solidFill>
            </a:rPr>
            <a:t>Por ano.</a:t>
          </a:r>
          <a:endParaRPr lang="pt-BR" sz="1200" kern="1200" dirty="0">
            <a:solidFill>
              <a:schemeClr val="tx1"/>
            </a:solidFill>
          </a:endParaRPr>
        </a:p>
      </dsp:txBody>
      <dsp:txXfrm>
        <a:off x="280386" y="1052057"/>
        <a:ext cx="988334" cy="1148003"/>
      </dsp:txXfrm>
    </dsp:sp>
    <dsp:sp modelId="{E32CD570-A115-42D5-A8CE-F842F391FA03}">
      <dsp:nvSpPr>
        <dsp:cNvPr id="0" name=""/>
        <dsp:cNvSpPr/>
      </dsp:nvSpPr>
      <dsp:spPr>
        <a:xfrm>
          <a:off x="3455632" y="264431"/>
          <a:ext cx="2202775" cy="179028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CBD57-341A-42EA-B692-8216C48D6A5B}">
      <dsp:nvSpPr>
        <dsp:cNvPr id="0" name=""/>
        <dsp:cNvSpPr/>
      </dsp:nvSpPr>
      <dsp:spPr>
        <a:xfrm>
          <a:off x="2993940" y="1101816"/>
          <a:ext cx="982749" cy="111989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altLang="pt-BR" sz="1200" b="1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200" b="1" kern="1200" dirty="0" smtClean="0">
              <a:solidFill>
                <a:schemeClr val="tx1"/>
              </a:solidFill>
            </a:rPr>
            <a:t>Atendimento </a:t>
          </a:r>
          <a:r>
            <a:rPr lang="pt-BR" altLang="pt-BR" sz="1200" b="1" kern="1200" dirty="0" err="1" smtClean="0">
              <a:solidFill>
                <a:schemeClr val="tx1"/>
              </a:solidFill>
            </a:rPr>
            <a:t>Call</a:t>
          </a:r>
          <a:r>
            <a:rPr lang="pt-BR" altLang="pt-BR" sz="1200" b="1" kern="1200" dirty="0" smtClean="0">
              <a:solidFill>
                <a:schemeClr val="tx1"/>
              </a:solidFill>
            </a:rPr>
            <a:t> center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200" b="1" kern="1200" dirty="0" smtClean="0">
              <a:solidFill>
                <a:schemeClr val="tx1"/>
              </a:solidFill>
            </a:rPr>
            <a:t>24h por dia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200" b="1" kern="1200" dirty="0" smtClean="0">
              <a:solidFill>
                <a:schemeClr val="tx1"/>
              </a:solidFill>
            </a:rPr>
            <a:t>7 dias da semana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b="1" kern="1200" dirty="0"/>
        </a:p>
      </dsp:txBody>
      <dsp:txXfrm>
        <a:off x="2993940" y="1101816"/>
        <a:ext cx="982749" cy="1119898"/>
      </dsp:txXfrm>
    </dsp:sp>
    <dsp:sp modelId="{99831039-84B2-476B-9F0E-359191B92C10}">
      <dsp:nvSpPr>
        <dsp:cNvPr id="0" name=""/>
        <dsp:cNvSpPr/>
      </dsp:nvSpPr>
      <dsp:spPr>
        <a:xfrm>
          <a:off x="2274085" y="2327046"/>
          <a:ext cx="2253892" cy="163207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D229A-F110-4027-A245-36E941D6867A}">
      <dsp:nvSpPr>
        <dsp:cNvPr id="0" name=""/>
        <dsp:cNvSpPr/>
      </dsp:nvSpPr>
      <dsp:spPr>
        <a:xfrm>
          <a:off x="1055550" y="3024332"/>
          <a:ext cx="1375895" cy="103215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78 equipes de manutenções.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Atendem,  em média, 18h por dia </a:t>
          </a:r>
        </a:p>
      </dsp:txBody>
      <dsp:txXfrm>
        <a:off x="1055550" y="3024332"/>
        <a:ext cx="1375895" cy="1032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899D0-0EF9-4729-85D9-487A9AE0A6E8}">
      <dsp:nvSpPr>
        <dsp:cNvPr id="0" name=""/>
        <dsp:cNvSpPr/>
      </dsp:nvSpPr>
      <dsp:spPr>
        <a:xfrm rot="5400000">
          <a:off x="228986" y="1018689"/>
          <a:ext cx="855420" cy="9738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D9439-A414-4A3A-9BEB-38499C736038}">
      <dsp:nvSpPr>
        <dsp:cNvPr id="0" name=""/>
        <dsp:cNvSpPr/>
      </dsp:nvSpPr>
      <dsp:spPr>
        <a:xfrm>
          <a:off x="2351" y="70438"/>
          <a:ext cx="1440024" cy="1007970"/>
        </a:xfrm>
        <a:prstGeom prst="roundRect">
          <a:avLst>
            <a:gd name="adj" fmla="val 166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Atendimento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(agência ou 0800)</a:t>
          </a:r>
          <a:endParaRPr lang="pt-BR" sz="1400" b="1" kern="1200" dirty="0"/>
        </a:p>
      </dsp:txBody>
      <dsp:txXfrm>
        <a:off x="51565" y="119652"/>
        <a:ext cx="1341596" cy="909542"/>
      </dsp:txXfrm>
    </dsp:sp>
    <dsp:sp modelId="{6FC2AEE4-2AB8-4F9D-B1C3-EC73254701F1}">
      <dsp:nvSpPr>
        <dsp:cNvPr id="0" name=""/>
        <dsp:cNvSpPr/>
      </dsp:nvSpPr>
      <dsp:spPr>
        <a:xfrm>
          <a:off x="1556457" y="166571"/>
          <a:ext cx="1676314" cy="814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1" kern="1200" dirty="0" smtClean="0"/>
            <a:t>Solicitação de serviços;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1" kern="1200" dirty="0" smtClean="0"/>
            <a:t>Cadastramento do serviço , gerando SSE.</a:t>
          </a:r>
          <a:endParaRPr lang="pt-BR" sz="1200" b="1" kern="1200" dirty="0"/>
        </a:p>
      </dsp:txBody>
      <dsp:txXfrm>
        <a:off x="1556457" y="166571"/>
        <a:ext cx="1676314" cy="814685"/>
      </dsp:txXfrm>
    </dsp:sp>
    <dsp:sp modelId="{8EAC2EDB-1C51-44F0-B4FB-952852B22ED9}">
      <dsp:nvSpPr>
        <dsp:cNvPr id="0" name=""/>
        <dsp:cNvSpPr/>
      </dsp:nvSpPr>
      <dsp:spPr>
        <a:xfrm rot="5400000">
          <a:off x="1573873" y="2150972"/>
          <a:ext cx="855420" cy="9738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27C3B-F619-464A-9BE4-F9FF947A8141}">
      <dsp:nvSpPr>
        <dsp:cNvPr id="0" name=""/>
        <dsp:cNvSpPr/>
      </dsp:nvSpPr>
      <dsp:spPr>
        <a:xfrm>
          <a:off x="1171671" y="1202721"/>
          <a:ext cx="1440024" cy="1007970"/>
        </a:xfrm>
        <a:prstGeom prst="roundRect">
          <a:avLst>
            <a:gd name="adj" fmla="val 166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Ordem de Serviço </a:t>
          </a:r>
          <a:endParaRPr lang="pt-BR" sz="1600" b="1" kern="1200" dirty="0"/>
        </a:p>
      </dsp:txBody>
      <dsp:txXfrm>
        <a:off x="1220885" y="1251935"/>
        <a:ext cx="1341596" cy="909542"/>
      </dsp:txXfrm>
    </dsp:sp>
    <dsp:sp modelId="{6A335315-57A1-4259-86DB-FC9A37EC8406}">
      <dsp:nvSpPr>
        <dsp:cNvPr id="0" name=""/>
        <dsp:cNvSpPr/>
      </dsp:nvSpPr>
      <dsp:spPr>
        <a:xfrm>
          <a:off x="2746899" y="1298854"/>
          <a:ext cx="2313335" cy="814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1" kern="1200" dirty="0" smtClean="0"/>
            <a:t>Código GA;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1" kern="1200" dirty="0" smtClean="0"/>
            <a:t>Execução e finalização do serviço</a:t>
          </a:r>
          <a:r>
            <a:rPr lang="pt-BR" sz="1200" kern="1200" dirty="0" smtClean="0"/>
            <a:t>.</a:t>
          </a:r>
          <a:endParaRPr lang="pt-BR" sz="1200" kern="1200" dirty="0"/>
        </a:p>
      </dsp:txBody>
      <dsp:txXfrm>
        <a:off x="2746899" y="1298854"/>
        <a:ext cx="2313335" cy="814685"/>
      </dsp:txXfrm>
    </dsp:sp>
    <dsp:sp modelId="{E33A0554-7C0E-43D6-8EDA-FF7AF52D8178}">
      <dsp:nvSpPr>
        <dsp:cNvPr id="0" name=""/>
        <dsp:cNvSpPr/>
      </dsp:nvSpPr>
      <dsp:spPr>
        <a:xfrm>
          <a:off x="2538260" y="2335005"/>
          <a:ext cx="1440024" cy="1007970"/>
        </a:xfrm>
        <a:prstGeom prst="roundRect">
          <a:avLst>
            <a:gd name="adj" fmla="val 166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GAPESQUI</a:t>
          </a:r>
          <a:endParaRPr lang="pt-BR" sz="1600" b="1" kern="1200" dirty="0"/>
        </a:p>
      </dsp:txBody>
      <dsp:txXfrm>
        <a:off x="2587474" y="2384219"/>
        <a:ext cx="1341596" cy="909542"/>
      </dsp:txXfrm>
    </dsp:sp>
    <dsp:sp modelId="{4C20A5EF-78AF-4BE0-AB8F-7F075797CA2E}">
      <dsp:nvSpPr>
        <dsp:cNvPr id="0" name=""/>
        <dsp:cNvSpPr/>
      </dsp:nvSpPr>
      <dsp:spPr>
        <a:xfrm>
          <a:off x="4006586" y="2431137"/>
          <a:ext cx="1303169" cy="814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1" kern="1200" dirty="0" smtClean="0"/>
            <a:t>Aplicação do questionário;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1" kern="1200" dirty="0" smtClean="0"/>
            <a:t>Inserção de respostas;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1" kern="1200" dirty="0" smtClean="0"/>
            <a:t>Análise dos resultados</a:t>
          </a:r>
          <a:r>
            <a:rPr lang="pt-BR" sz="900" kern="1200" dirty="0" smtClean="0"/>
            <a:t>..</a:t>
          </a:r>
          <a:endParaRPr lang="pt-BR" sz="900" kern="1200" dirty="0"/>
        </a:p>
      </dsp:txBody>
      <dsp:txXfrm>
        <a:off x="4006586" y="2431137"/>
        <a:ext cx="1303169" cy="814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139E1-23EE-48A5-AF8E-0813487CF981}">
      <dsp:nvSpPr>
        <dsp:cNvPr id="0" name=""/>
        <dsp:cNvSpPr/>
      </dsp:nvSpPr>
      <dsp:spPr>
        <a:xfrm>
          <a:off x="470886" y="0"/>
          <a:ext cx="2175499" cy="61825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GAPESQUI</a:t>
          </a:r>
          <a:endParaRPr lang="pt-BR" sz="1600" b="1" kern="1200" dirty="0"/>
        </a:p>
      </dsp:txBody>
      <dsp:txXfrm>
        <a:off x="488994" y="18108"/>
        <a:ext cx="2139283" cy="582043"/>
      </dsp:txXfrm>
    </dsp:sp>
    <dsp:sp modelId="{4D15093A-EEE5-423B-8258-AFCE53C66ACA}">
      <dsp:nvSpPr>
        <dsp:cNvPr id="0" name=""/>
        <dsp:cNvSpPr/>
      </dsp:nvSpPr>
      <dsp:spPr>
        <a:xfrm rot="5400000">
          <a:off x="1442712" y="633715"/>
          <a:ext cx="231847" cy="278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 rot="-5400000">
        <a:off x="1475171" y="656899"/>
        <a:ext cx="166930" cy="162293"/>
      </dsp:txXfrm>
    </dsp:sp>
    <dsp:sp modelId="{653A7B87-FE0C-48CB-B68B-D9128DD00DE3}">
      <dsp:nvSpPr>
        <dsp:cNvPr id="0" name=""/>
        <dsp:cNvSpPr/>
      </dsp:nvSpPr>
      <dsp:spPr>
        <a:xfrm>
          <a:off x="470886" y="927388"/>
          <a:ext cx="2175499" cy="61825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AMOSTRAGEM  (1%)</a:t>
          </a:r>
          <a:endParaRPr lang="pt-BR" sz="1800" b="1" kern="1200" dirty="0"/>
        </a:p>
      </dsp:txBody>
      <dsp:txXfrm>
        <a:off x="488994" y="945496"/>
        <a:ext cx="2139283" cy="582043"/>
      </dsp:txXfrm>
    </dsp:sp>
    <dsp:sp modelId="{24F2BFD7-A01C-4DFE-91A2-724132A1659E}">
      <dsp:nvSpPr>
        <dsp:cNvPr id="0" name=""/>
        <dsp:cNvSpPr/>
      </dsp:nvSpPr>
      <dsp:spPr>
        <a:xfrm rot="5400000">
          <a:off x="1442712" y="1561104"/>
          <a:ext cx="231847" cy="278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 rot="-5400000">
        <a:off x="1475171" y="1584288"/>
        <a:ext cx="166930" cy="162293"/>
      </dsp:txXfrm>
    </dsp:sp>
    <dsp:sp modelId="{157BD7E2-079E-4A3F-8745-EAD0B4907C13}">
      <dsp:nvSpPr>
        <dsp:cNvPr id="0" name=""/>
        <dsp:cNvSpPr/>
      </dsp:nvSpPr>
      <dsp:spPr>
        <a:xfrm>
          <a:off x="470886" y="1854777"/>
          <a:ext cx="2175499" cy="61825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MENSAL </a:t>
          </a:r>
          <a:endParaRPr lang="pt-BR" sz="1800" b="1" kern="1200" dirty="0"/>
        </a:p>
      </dsp:txBody>
      <dsp:txXfrm>
        <a:off x="488994" y="1872885"/>
        <a:ext cx="2139283" cy="582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36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1569"/>
            <a:ext cx="9144000" cy="53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7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26695" y="1780146"/>
            <a:ext cx="7772400" cy="256325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+mn-lt"/>
              </a:rPr>
              <a:t>METODOLOGIA APLICADA PARA ANÁLISE  DO ATENDIMENTO E SATISFAÇÃO DOS CLIENTES DE UMA EMPRESA DE SANEAMENTO </a:t>
            </a:r>
            <a:br>
              <a:rPr lang="pt-BR" sz="3200" b="1" dirty="0">
                <a:latin typeface="+mn-lt"/>
              </a:rPr>
            </a:br>
            <a:endParaRPr lang="pt-BR" sz="3200" b="1" dirty="0">
              <a:latin typeface="+mn-lt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321630" y="4654345"/>
            <a:ext cx="8382531" cy="1655762"/>
          </a:xfrm>
          <a:prstGeom prst="rect">
            <a:avLst/>
          </a:prstGeom>
        </p:spPr>
        <p:txBody>
          <a:bodyPr/>
          <a:lstStyle/>
          <a:p>
            <a:r>
              <a:rPr lang="pt-BR" sz="2400" b="1" dirty="0" smtClean="0"/>
              <a:t>Autores</a:t>
            </a:r>
            <a:r>
              <a:rPr lang="pt-BR" sz="2400" b="1" dirty="0"/>
              <a:t>: Tarciani Santos; Gustavo Prado; Luis Claudio de Assis</a:t>
            </a:r>
          </a:p>
          <a:p>
            <a:pPr marL="0" indent="0" algn="l">
              <a:buNone/>
            </a:pP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11" t="90961"/>
          <a:stretch/>
        </p:blipFill>
        <p:spPr>
          <a:xfrm>
            <a:off x="5602147" y="5946186"/>
            <a:ext cx="3442745" cy="4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47675" y="1403350"/>
            <a:ext cx="8696325" cy="47291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 smtClean="0"/>
              <a:t>Tratativas para reclamações </a:t>
            </a:r>
            <a:endParaRPr lang="pt-BR" sz="2800" b="1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algn="l">
              <a:spcBef>
                <a:spcPts val="0"/>
              </a:spcBef>
            </a:pPr>
            <a:endParaRPr lang="pt-B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4" y="2188155"/>
            <a:ext cx="793865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4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379538"/>
            <a:ext cx="7775575" cy="47529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eta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anual de </a:t>
            </a:r>
            <a:r>
              <a:rPr lang="pt-BR" sz="2000" b="1" dirty="0">
                <a:solidFill>
                  <a:srgbClr val="C00000"/>
                </a:solidFill>
              </a:rPr>
              <a:t>96%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de satisfação nos atendimentos, com tolerância mínima de </a:t>
            </a:r>
            <a:r>
              <a:rPr lang="pt-BR" sz="2000" b="1" dirty="0">
                <a:solidFill>
                  <a:srgbClr val="C00000"/>
                </a:solidFill>
              </a:rPr>
              <a:t>90</a:t>
            </a:r>
            <a:r>
              <a:rPr lang="pt-BR" sz="2000" b="1" dirty="0" smtClean="0">
                <a:solidFill>
                  <a:srgbClr val="C00000"/>
                </a:solidFill>
              </a:rPr>
              <a:t>%.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7" y="2628903"/>
            <a:ext cx="6639792" cy="376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8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379538"/>
            <a:ext cx="7775575" cy="47529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</a:t>
            </a:r>
            <a:r>
              <a:rPr lang="pt-BR" b="1" dirty="0" smtClean="0">
                <a:solidFill>
                  <a:schemeClr val="tx1"/>
                </a:solidFill>
              </a:rPr>
              <a:t>discussão</a:t>
            </a:r>
          </a:p>
          <a:p>
            <a:pPr algn="l">
              <a:spcBef>
                <a:spcPts val="0"/>
              </a:spcBef>
            </a:pPr>
            <a:endParaRPr lang="pt-BR" b="1" dirty="0"/>
          </a:p>
        </p:txBody>
      </p:sp>
      <p:pic>
        <p:nvPicPr>
          <p:cNvPr id="5122" name="Picture 2" descr="C:\Users\rtg2010\Desktop\2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0" y="2108495"/>
            <a:ext cx="3888000" cy="347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tg2010\Desktop\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6" y="2108494"/>
            <a:ext cx="3888000" cy="347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379538"/>
            <a:ext cx="7775575" cy="47529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</a:t>
            </a:r>
            <a:r>
              <a:rPr lang="pt-BR" b="1" dirty="0" smtClean="0">
                <a:solidFill>
                  <a:schemeClr val="tx1"/>
                </a:solidFill>
              </a:rPr>
              <a:t>discussão</a:t>
            </a:r>
          </a:p>
          <a:p>
            <a:pPr algn="l">
              <a:spcBef>
                <a:spcPts val="0"/>
              </a:spcBef>
            </a:pPr>
            <a:endParaRPr lang="pt-BR" b="1" dirty="0"/>
          </a:p>
        </p:txBody>
      </p:sp>
      <p:pic>
        <p:nvPicPr>
          <p:cNvPr id="6146" name="Picture 2" descr="C:\Users\rtg2010\Desktop\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8" y="2254827"/>
            <a:ext cx="3888000" cy="35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tg2010\Desktop\2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53" y="2254827"/>
            <a:ext cx="3720738" cy="35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3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379538"/>
            <a:ext cx="7775575" cy="47529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</a:t>
            </a:r>
            <a:r>
              <a:rPr lang="pt-BR" b="1" dirty="0" smtClean="0">
                <a:solidFill>
                  <a:schemeClr val="tx1"/>
                </a:solidFill>
              </a:rPr>
              <a:t>discussão</a:t>
            </a:r>
          </a:p>
          <a:p>
            <a:pPr algn="l">
              <a:spcBef>
                <a:spcPts val="0"/>
              </a:spcBef>
            </a:pPr>
            <a:endParaRPr lang="pt-BR" b="1" dirty="0"/>
          </a:p>
        </p:txBody>
      </p:sp>
      <p:pic>
        <p:nvPicPr>
          <p:cNvPr id="7170" name="Picture 2" descr="C:\Users\rtg2010\Desktop\2015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97" y="2264360"/>
            <a:ext cx="3885185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tg2010\Desktop\2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87" y="2264360"/>
            <a:ext cx="3800475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2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379538"/>
            <a:ext cx="7775575" cy="47529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</a:t>
            </a:r>
            <a:r>
              <a:rPr lang="pt-BR" b="1" dirty="0" smtClean="0">
                <a:solidFill>
                  <a:schemeClr val="tx1"/>
                </a:solidFill>
              </a:rPr>
              <a:t>discussão</a:t>
            </a:r>
          </a:p>
          <a:p>
            <a:pPr algn="l">
              <a:spcBef>
                <a:spcPts val="0"/>
              </a:spcBef>
            </a:pPr>
            <a:endParaRPr lang="pt-BR" b="1" dirty="0"/>
          </a:p>
        </p:txBody>
      </p:sp>
      <p:pic>
        <p:nvPicPr>
          <p:cNvPr id="8194" name="Picture 2" descr="C:\Users\rtg2010\Desktop\2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6" y="2348344"/>
            <a:ext cx="4315321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rtg2010\Desktop\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64" y="2348343"/>
            <a:ext cx="4179815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379538"/>
            <a:ext cx="7775575" cy="47529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</a:t>
            </a:r>
            <a:r>
              <a:rPr lang="pt-BR" b="1" dirty="0" smtClean="0">
                <a:solidFill>
                  <a:schemeClr val="tx1"/>
                </a:solidFill>
              </a:rPr>
              <a:t>discussão</a:t>
            </a:r>
          </a:p>
          <a:p>
            <a:pPr algn="l">
              <a:spcBef>
                <a:spcPts val="0"/>
              </a:spcBef>
            </a:pPr>
            <a:endParaRPr lang="pt-BR" b="1" dirty="0"/>
          </a:p>
        </p:txBody>
      </p:sp>
      <p:pic>
        <p:nvPicPr>
          <p:cNvPr id="9218" name="Picture 2" descr="C:\Users\rtg2010\Desktop\2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1" y="2171699"/>
            <a:ext cx="4207307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tg2010\Desktop\2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90" y="2171699"/>
            <a:ext cx="4248000" cy="331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3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369147"/>
            <a:ext cx="7775575" cy="47529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</a:t>
            </a:r>
            <a:r>
              <a:rPr lang="pt-BR" b="1" dirty="0" smtClean="0">
                <a:solidFill>
                  <a:schemeClr val="tx1"/>
                </a:solidFill>
              </a:rPr>
              <a:t>discussão</a:t>
            </a:r>
          </a:p>
          <a:p>
            <a:pPr algn="l">
              <a:spcBef>
                <a:spcPts val="0"/>
              </a:spcBef>
            </a:pPr>
            <a:endParaRPr lang="pt-BR" b="1" dirty="0"/>
          </a:p>
        </p:txBody>
      </p:sp>
      <p:sp>
        <p:nvSpPr>
          <p:cNvPr id="2" name="AutoShape 4" descr="http://servintra/indicadores/ChartImg.axd?i=charts_0/chart_0_6.png&amp;g=92cd109289ea451bb01c39b9cc550f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http://servintra/indicadores/ChartImg.axd?i=charts_0/chart_0_6.png&amp;g=92cd109289ea451bb01c39b9cc550f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52255"/>
            <a:ext cx="4291733" cy="308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27" y="2452254"/>
            <a:ext cx="3875810" cy="308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6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57204" y="1379538"/>
            <a:ext cx="7775575" cy="47529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 smtClean="0">
                <a:solidFill>
                  <a:schemeClr val="tx1"/>
                </a:solidFill>
              </a:rPr>
              <a:t>Conclusões</a:t>
            </a:r>
          </a:p>
          <a:p>
            <a:pPr marL="0" indent="0" algn="l">
              <a:spcBef>
                <a:spcPts val="0"/>
              </a:spcBef>
              <a:buNone/>
            </a:pPr>
            <a:endParaRPr lang="pt-BR" b="1" dirty="0"/>
          </a:p>
          <a:p>
            <a:pPr marL="0" indent="0" algn="l">
              <a:spcBef>
                <a:spcPts val="0"/>
              </a:spcBef>
              <a:buNone/>
            </a:pPr>
            <a:r>
              <a:rPr lang="pt-BR" sz="2400" dirty="0" smtClean="0"/>
              <a:t>Os </a:t>
            </a:r>
            <a:r>
              <a:rPr lang="pt-BR" sz="2400" dirty="0"/>
              <a:t>resultados apresentados possibilitam a compreensão da satisfação do consumidor e chama atenção para os aspectos que precisam ser melhorados. Nota-se que a empresa preocupa-se em buscar o bom atendimento e preza pela melhoria contínua. Afinal, clientes satisfeitos são a essência de qualquer empresa bem-sucedida. </a:t>
            </a: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15636" y="1379538"/>
            <a:ext cx="8520546" cy="47529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 smtClean="0"/>
              <a:t>Desafios e melhorias</a:t>
            </a:r>
            <a:endParaRPr lang="pt-BR" sz="2400" dirty="0"/>
          </a:p>
          <a:p>
            <a:pPr algn="l">
              <a:buFont typeface="Wingdings" panose="05000000000000000000" pitchFamily="2" charset="2"/>
              <a:buChar char="Ø"/>
            </a:pPr>
            <a:endParaRPr lang="pt-BR" sz="2400" dirty="0" smtClean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Automat</a:t>
            </a:r>
            <a:r>
              <a:rPr lang="pt-BR" sz="2400" dirty="0" smtClean="0"/>
              <a:t>ização da pesquisa;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sz="2400" dirty="0" smtClean="0"/>
              <a:t>Aumento do percentual de amostras;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Estabelecer estratégia de pesquisa de satisfação que otimize o processo de  coleta e análise de </a:t>
            </a:r>
            <a:r>
              <a:rPr lang="pt-BR" sz="2400" dirty="0" smtClean="0"/>
              <a:t>dados;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Pesquisa de satisfação através de </a:t>
            </a:r>
            <a:r>
              <a:rPr lang="pt-BR" sz="2400" dirty="0" err="1"/>
              <a:t>WhatsApp</a:t>
            </a:r>
            <a:r>
              <a:rPr lang="pt-BR" sz="2400" dirty="0"/>
              <a:t> Web com envio de formulário padrão </a:t>
            </a:r>
            <a:r>
              <a:rPr lang="pt-BR" sz="2400" dirty="0" smtClean="0"/>
              <a:t>online;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Motivar cliente a preencher formulário por oferta de doações, por pesquisa respondida, para causas sociais;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400" dirty="0" smtClean="0"/>
          </a:p>
          <a:p>
            <a:pPr marL="0" indent="0" algn="l">
              <a:buNone/>
            </a:pP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223673"/>
            <a:ext cx="9040091" cy="47529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0" y="1361211"/>
            <a:ext cx="15525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04420571"/>
              </p:ext>
            </p:extLst>
          </p:nvPr>
        </p:nvGraphicFramePr>
        <p:xfrm>
          <a:off x="2324107" y="223867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/>
          <p:cNvSpPr/>
          <p:nvPr/>
        </p:nvSpPr>
        <p:spPr>
          <a:xfrm>
            <a:off x="1963878" y="1200865"/>
            <a:ext cx="6504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Empresa de Economia Mista responsável pelos Sistemas de Abastecimento de Água e Esgotamento Sanitário em Campinas-SP </a:t>
            </a:r>
          </a:p>
        </p:txBody>
      </p:sp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01339" y="1525012"/>
            <a:ext cx="7211291" cy="43211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Referências</a:t>
            </a:r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pPr algn="l"/>
            <a:r>
              <a:rPr lang="pt-BR" sz="2000" dirty="0"/>
              <a:t>ABNT </a:t>
            </a:r>
            <a:r>
              <a:rPr lang="pt-BR" sz="2000" b="1" dirty="0"/>
              <a:t>– Associação Brasileira de Normas Técnicas. NBR ISO 9001 (2015)-</a:t>
            </a:r>
            <a:r>
              <a:rPr lang="pt-BR" sz="2000" dirty="0"/>
              <a:t>Sistema de gestão da qualidade-requisitos</a:t>
            </a:r>
            <a:r>
              <a:rPr lang="pt-BR" sz="2000" dirty="0" smtClean="0"/>
              <a:t>.</a:t>
            </a:r>
          </a:p>
          <a:p>
            <a:pPr algn="l"/>
            <a:r>
              <a:rPr lang="pt-BR" sz="2000" dirty="0"/>
              <a:t>ABNT – </a:t>
            </a:r>
            <a:r>
              <a:rPr lang="pt-BR" sz="2000" b="1" dirty="0"/>
              <a:t>Associação Brasileira de Normas Técnicas, NBR ISO 10002 (2005)</a:t>
            </a:r>
            <a:r>
              <a:rPr lang="pt-BR" sz="2000" dirty="0"/>
              <a:t>-Gestão da Qualidade-Satisfação do Cliente-Diretrizes para o Tratamento de Reclamações nas Organizações.</a:t>
            </a:r>
          </a:p>
          <a:p>
            <a:pPr algn="l"/>
            <a:endParaRPr lang="pt-BR" sz="2000" dirty="0"/>
          </a:p>
          <a:p>
            <a:pPr algn="l"/>
            <a:endParaRPr lang="pt-BR" sz="2000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348987" y="3349716"/>
            <a:ext cx="8353425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DIRETORIA EXECUTIVA DA SANASA</a:t>
            </a:r>
            <a:endParaRPr lang="pt-BR" sz="1600" b="1" kern="1200" dirty="0" smtClean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Presidente 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- </a:t>
            </a:r>
            <a:r>
              <a:rPr lang="pt-BR" sz="1400" kern="1200" dirty="0" err="1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Manuelito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P. Magalhães Júnior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Procurador Geral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</a:t>
            </a:r>
            <a:r>
              <a:rPr lang="pt-BR" sz="1400" dirty="0" err="1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Rander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Augusto Andrade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Chefe de Gabinete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Eduardo </a:t>
            </a:r>
            <a:r>
              <a:rPr lang="pt-BR" sz="1400" dirty="0" err="1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Betenjane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Romano</a:t>
            </a:r>
            <a:endParaRPr lang="pt-BR" sz="1400" b="1" kern="1200" dirty="0" smtClean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Administrativo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Paulo Jorge Zeraik</a:t>
            </a:r>
            <a:endParaRPr lang="pt-BR" sz="1400" b="1" kern="1200" dirty="0" smtClean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Financeiro e de Rel. com Investidores</a:t>
            </a:r>
            <a:r>
              <a:rPr lang="pt-BR" sz="1400" b="1" kern="1200" baseline="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pt-BR" sz="1400" b="0" kern="1200" baseline="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</a:t>
            </a:r>
            <a:r>
              <a:rPr lang="pt-BR" sz="1400" b="1" kern="1200" baseline="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Pedro Cláudio da Silva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Comercial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Fernando Sérgio </a:t>
            </a:r>
            <a:r>
              <a:rPr lang="pt-BR" sz="1400" kern="1200" dirty="0" err="1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Mancilha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Neves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Técnico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Marco Antônio dos Santos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endParaRPr lang="pt-BR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www.sanasa.com.br    3735 5000</a:t>
            </a: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162043" y="1392604"/>
            <a:ext cx="8727312" cy="99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Tarciani Santos</a:t>
            </a:r>
            <a:endParaRPr lang="pt-BR" sz="16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(19) 3348-5853/</a:t>
            </a:r>
            <a:r>
              <a:rPr lang="pt-BR" sz="1600" i="1" u="sng" dirty="0"/>
              <a:t> </a:t>
            </a:r>
            <a:r>
              <a:rPr lang="pt-BR" sz="1600" b="1" i="1" u="sng" dirty="0">
                <a:solidFill>
                  <a:schemeClr val="accent1">
                    <a:lumMod val="50000"/>
                  </a:schemeClr>
                </a:solidFill>
              </a:rPr>
              <a:t>tarciani.santos@sanasa.com.br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t-BR" sz="16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01339" y="1379538"/>
            <a:ext cx="7775575" cy="47529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t-BR" sz="2400" b="1" dirty="0">
                <a:solidFill>
                  <a:schemeClr val="tx1"/>
                </a:solidFill>
              </a:rPr>
              <a:t>Objetivo</a:t>
            </a:r>
          </a:p>
          <a:p>
            <a:pPr algn="l"/>
            <a:r>
              <a:rPr lang="pt-BR" sz="2400" dirty="0"/>
              <a:t>A</a:t>
            </a:r>
            <a:r>
              <a:rPr lang="pt-BR" sz="2400" dirty="0" smtClean="0"/>
              <a:t>presentar </a:t>
            </a:r>
            <a:r>
              <a:rPr lang="pt-BR" sz="2400" dirty="0"/>
              <a:t>a Metodologia aplicada à Pesquisa Satisfação dos Clientes quanto aos serviços prestados pela Empresa de </a:t>
            </a:r>
            <a:r>
              <a:rPr lang="pt-BR" sz="2400" dirty="0" smtClean="0"/>
              <a:t>Saneamento.</a:t>
            </a:r>
          </a:p>
          <a:p>
            <a:pPr algn="l"/>
            <a:endParaRPr lang="pt-BR" sz="2400" b="1" dirty="0"/>
          </a:p>
          <a:p>
            <a:pPr algn="l"/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400" b="1" dirty="0">
                <a:solidFill>
                  <a:schemeClr val="tx1"/>
                </a:solidFill>
              </a:rPr>
              <a:t>Objetivos </a:t>
            </a:r>
            <a:r>
              <a:rPr lang="pt-BR" sz="2400" b="1" dirty="0" smtClean="0">
                <a:solidFill>
                  <a:schemeClr val="tx1"/>
                </a:solidFill>
              </a:rPr>
              <a:t>Específicos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sz="2400" dirty="0" smtClean="0"/>
              <a:t>Monitorar a qualidade do atendimento, através da percepção dos clientes e índice de satisfação;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sz="2400" dirty="0" smtClean="0"/>
              <a:t>Analisar os  </a:t>
            </a:r>
            <a:r>
              <a:rPr lang="pt-BR" sz="2400" dirty="0"/>
              <a:t>resultados </a:t>
            </a:r>
            <a:r>
              <a:rPr lang="pt-BR" sz="2400" dirty="0" smtClean="0"/>
              <a:t>das pesquisas </a:t>
            </a:r>
            <a:r>
              <a:rPr lang="pt-BR" sz="2400" dirty="0"/>
              <a:t>e suas </a:t>
            </a:r>
            <a:r>
              <a:rPr lang="pt-BR" sz="2400" dirty="0" smtClean="0"/>
              <a:t>implicações;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sz="2400" dirty="0" smtClean="0"/>
              <a:t>Definir metas e melhorias.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t-BR" b="1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95720" y="1330613"/>
            <a:ext cx="8696325" cy="47291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</a:t>
            </a:r>
            <a:r>
              <a:rPr lang="pt-BR" b="1" dirty="0" smtClean="0">
                <a:solidFill>
                  <a:schemeClr val="tx1"/>
                </a:solidFill>
              </a:rPr>
              <a:t>métodos</a:t>
            </a:r>
            <a:endParaRPr lang="pt-BR" dirty="0"/>
          </a:p>
          <a:p>
            <a:pPr marL="0" indent="0" algn="l">
              <a:buNone/>
            </a:pPr>
            <a:r>
              <a:rPr lang="pt-BR" sz="2400" dirty="0" smtClean="0"/>
              <a:t> A SANASA  </a:t>
            </a:r>
            <a:r>
              <a:rPr lang="pt-BR" sz="2400" dirty="0"/>
              <a:t>utiliza a aplicação de questionários e análise de </a:t>
            </a:r>
            <a:r>
              <a:rPr lang="pt-BR" sz="2400" dirty="0" smtClean="0"/>
              <a:t>resultados, </a:t>
            </a:r>
            <a:r>
              <a:rPr lang="pt-BR" sz="2400" dirty="0"/>
              <a:t>como ferramenta de medição e acompanhamento da satisfação dos seus clientes. 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77981" y="3803071"/>
            <a:ext cx="2576947" cy="18807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bg1"/>
                </a:solidFill>
              </a:rPr>
              <a:t>Esta avaliação inicia-se através da coleta de dados das Solicitações de Serviços Executadas -</a:t>
            </a:r>
            <a:r>
              <a:rPr lang="pt-BR" sz="2000" b="1" dirty="0" err="1">
                <a:solidFill>
                  <a:schemeClr val="bg1"/>
                </a:solidFill>
              </a:rPr>
              <a:t>SSEs</a:t>
            </a:r>
            <a:r>
              <a:rPr lang="pt-BR" sz="2000" b="1" dirty="0">
                <a:solidFill>
                  <a:schemeClr val="bg1"/>
                </a:solidFill>
              </a:rPr>
              <a:t>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3200400" y="4582394"/>
            <a:ext cx="436419" cy="280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48856029"/>
              </p:ext>
            </p:extLst>
          </p:nvPr>
        </p:nvGraphicFramePr>
        <p:xfrm>
          <a:off x="3740727" y="2956213"/>
          <a:ext cx="5309756" cy="3413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47675" y="1195388"/>
            <a:ext cx="8696325" cy="49371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 smtClean="0"/>
              <a:t>Elaboração de Relatórios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933916"/>
              </p:ext>
            </p:extLst>
          </p:nvPr>
        </p:nvGraphicFramePr>
        <p:xfrm>
          <a:off x="3366677" y="1938776"/>
          <a:ext cx="5642263" cy="4036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3892"/>
                <a:gridCol w="4708371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Código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Serviço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RA13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Rede Vazando no Passeio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RA14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Rede Vazando na Via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RA16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Vazamento de Água no Passeio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RA18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Vazamento de Água no Cavalete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RA98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Ligação de Água ¾ com Caixa no Muro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RE01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Esgoto Vazando na Via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RE02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Esgoto Vazando no passeio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RE03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Esgoto Vazando na viela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RE06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Esgoto Retornando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RE24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Ligação de Esgoto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RA02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Falta de Água Local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RA09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Remoção com Caixa no Muro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RA52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Pouca Pressão na Água local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RE08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Coletor Entupido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RE29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Esgoto Arriado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RA17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Vazamento de água na via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RARG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Remoção caixa muro mais religação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RARA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Fechar Registro do hidrômetro da caixa muro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RARB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Abrir Registro do hidrômetro da caixa muro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903167"/>
              </p:ext>
            </p:extLst>
          </p:nvPr>
        </p:nvGraphicFramePr>
        <p:xfrm>
          <a:off x="285727" y="4405761"/>
          <a:ext cx="2977020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0772"/>
                <a:gridCol w="2136248"/>
              </a:tblGrid>
              <a:tr h="2667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Relatórios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RGA1650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Reparos de á gua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RGA1660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Reparos de esgoto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RGA1670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Reparos diversos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RGA1680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Ligações  de água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RGA1690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Ligações de esgoto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435067077"/>
              </p:ext>
            </p:extLst>
          </p:nvPr>
        </p:nvGraphicFramePr>
        <p:xfrm>
          <a:off x="145472" y="1808018"/>
          <a:ext cx="3117273" cy="247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4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22126" y="1338117"/>
            <a:ext cx="7886700" cy="4460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2700" b="1" dirty="0">
                <a:latin typeface="+mn-lt"/>
              </a:rPr>
              <a:t>Elaboração</a:t>
            </a:r>
            <a:r>
              <a:rPr lang="pt-BR" sz="2400" b="1" dirty="0">
                <a:latin typeface="+mn-lt"/>
              </a:rPr>
              <a:t> de Relatórios</a:t>
            </a: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/>
              <a:t>         </a:t>
            </a:r>
            <a:r>
              <a:rPr lang="pt-BR" sz="2400" b="1" dirty="0"/>
              <a:t/>
            </a:r>
            <a:br>
              <a:rPr lang="pt-BR" sz="2400" b="1" dirty="0"/>
            </a:br>
            <a:endParaRPr lang="pt-BR" sz="2400" dirty="0"/>
          </a:p>
        </p:txBody>
      </p:sp>
      <p:pic>
        <p:nvPicPr>
          <p:cNvPr id="3075" name="Picture 3" descr="C:\Users\rtg2010\Desktop\Capturar3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t="1914" r="1569" b="3337"/>
          <a:stretch/>
        </p:blipFill>
        <p:spPr bwMode="auto">
          <a:xfrm>
            <a:off x="581896" y="1850160"/>
            <a:ext cx="8059738" cy="44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58533" y="5444836"/>
            <a:ext cx="4696693" cy="90401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As ligações são feitas através dos telefones cadastrados no ato da solicitações  dos  serviços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C:\Users\rtg2010\Desktop\pesquisa-satisfacao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31" y="3990118"/>
            <a:ext cx="3232439" cy="239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47675" y="1309831"/>
            <a:ext cx="8696325" cy="47291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 smtClean="0"/>
              <a:t>Questões aplicadas na Pesquisa de Satisfação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05245" y="1963880"/>
            <a:ext cx="8260772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Questão 01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/>
              <a:t>- Quando o Sr.(a) solicitou o serviço para a </a:t>
            </a:r>
            <a:r>
              <a:rPr lang="pt-BR" dirty="0" err="1"/>
              <a:t>Sanasa</a:t>
            </a:r>
            <a:r>
              <a:rPr lang="pt-BR" dirty="0"/>
              <a:t> como foi o atendimento </a:t>
            </a:r>
            <a:r>
              <a:rPr lang="pt-BR" dirty="0" smtClean="0"/>
              <a:t>do funcionário </a:t>
            </a:r>
            <a:r>
              <a:rPr lang="pt-BR" dirty="0"/>
              <a:t>(0800)?     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Questão 02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/>
              <a:t>- Quando o Sr.(a) solicitou o serviço para a </a:t>
            </a:r>
            <a:r>
              <a:rPr lang="pt-BR" dirty="0" err="1"/>
              <a:t>Sanasa</a:t>
            </a:r>
            <a:r>
              <a:rPr lang="pt-BR" dirty="0"/>
              <a:t> como foi o atendimento do funcionário (Agência</a:t>
            </a:r>
            <a:r>
              <a:rPr lang="pt-BR" dirty="0" smtClean="0"/>
              <a:t>)?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Questão 03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/>
              <a:t>- O prazo para a execução do serviço </a:t>
            </a:r>
            <a:r>
              <a:rPr lang="pt-BR" dirty="0" smtClean="0"/>
              <a:t>foi?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Questão 04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/>
              <a:t>- Como o </a:t>
            </a:r>
            <a:r>
              <a:rPr lang="pt-BR" dirty="0" err="1"/>
              <a:t>Sr</a:t>
            </a:r>
            <a:r>
              <a:rPr lang="pt-BR" dirty="0"/>
              <a:t>(a) classifica a finalização da execução do serviço</a:t>
            </a:r>
            <a:r>
              <a:rPr lang="pt-BR" dirty="0" smtClean="0"/>
              <a:t>?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Questão 05 </a:t>
            </a:r>
            <a:r>
              <a:rPr lang="pt-BR" dirty="0"/>
              <a:t>- Como o </a:t>
            </a:r>
            <a:r>
              <a:rPr lang="pt-BR" dirty="0" err="1"/>
              <a:t>Sr</a:t>
            </a:r>
            <a:r>
              <a:rPr lang="pt-BR" dirty="0"/>
              <a:t>(a) avalia a atuação do funcionário na execução do serviço</a:t>
            </a:r>
            <a:r>
              <a:rPr lang="pt-BR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Questão 06- </a:t>
            </a:r>
            <a:r>
              <a:rPr lang="pt-BR" dirty="0"/>
              <a:t>De modo geral, que nota o </a:t>
            </a:r>
            <a:r>
              <a:rPr lang="pt-BR" dirty="0" err="1"/>
              <a:t>Sr</a:t>
            </a:r>
            <a:r>
              <a:rPr lang="pt-BR" dirty="0"/>
              <a:t>(a) atribui aos serviços prestados pela SANASA</a:t>
            </a:r>
            <a:r>
              <a:rPr lang="pt-BR" dirty="0" smtClean="0"/>
              <a:t>?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Questão 07- </a:t>
            </a:r>
            <a:r>
              <a:rPr lang="pt-BR" dirty="0"/>
              <a:t>O </a:t>
            </a:r>
            <a:r>
              <a:rPr lang="pt-BR" dirty="0" err="1"/>
              <a:t>Sr</a:t>
            </a:r>
            <a:r>
              <a:rPr lang="pt-BR" dirty="0"/>
              <a:t>(a) gostaria de registrar alguma sugestão, elogio ou crítica?</a:t>
            </a:r>
          </a:p>
          <a:p>
            <a:pPr>
              <a:lnSpc>
                <a:spcPct val="150000"/>
              </a:lnSpc>
            </a:pPr>
            <a:r>
              <a:rPr lang="pt-BR" dirty="0"/>
              <a:t> 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8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47675" y="1237094"/>
            <a:ext cx="8696325" cy="47291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 smtClean="0"/>
              <a:t>Aplicação do questionário</a:t>
            </a:r>
            <a:endParaRPr lang="pt-BR" b="1" dirty="0" smtClean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l">
              <a:spcBef>
                <a:spcPts val="0"/>
              </a:spcBef>
              <a:buNone/>
            </a:pPr>
            <a:r>
              <a:rPr lang="pt-BR" sz="2400" dirty="0" smtClean="0"/>
              <a:t>A </a:t>
            </a:r>
            <a:r>
              <a:rPr lang="pt-BR" sz="2400" dirty="0"/>
              <a:t>pesquisa é feita aplicando-se um questionário disponível na Intranet (plataforma interna), de modo que ao digitar o número da SSE, o sistema disponibiliza os dados do </a:t>
            </a:r>
            <a:r>
              <a:rPr lang="pt-BR" sz="2400" dirty="0" smtClean="0"/>
              <a:t>serviço realizado. </a:t>
            </a:r>
            <a:endParaRPr lang="pt-BR" sz="2400" dirty="0"/>
          </a:p>
        </p:txBody>
      </p:sp>
      <p:pic>
        <p:nvPicPr>
          <p:cNvPr id="1026" name="Picture 2" descr="C:\Users\rtg2010\Desktop\Captur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18" y="3178322"/>
            <a:ext cx="4362450" cy="1000125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ta para baixo 8"/>
          <p:cNvSpPr/>
          <p:nvPr/>
        </p:nvSpPr>
        <p:spPr>
          <a:xfrm>
            <a:off x="4270682" y="4303139"/>
            <a:ext cx="218209" cy="237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 descr="C:\Users\rtg2010\Desktop\Capturar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6" y="4602324"/>
            <a:ext cx="8562109" cy="158115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6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87900" y="1226704"/>
            <a:ext cx="8696325" cy="310630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 smtClean="0"/>
              <a:t>Aplicação do questionário </a:t>
            </a:r>
            <a:endParaRPr lang="pt-BR" sz="2800" b="1" dirty="0" smtClean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pt-BR" dirty="0" smtClean="0"/>
          </a:p>
          <a:p>
            <a:pPr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800" dirty="0" smtClean="0"/>
              <a:t> </a:t>
            </a:r>
            <a:r>
              <a:rPr lang="pt-BR" sz="2400" dirty="0"/>
              <a:t>alternativas de múltiplas </a:t>
            </a:r>
            <a:r>
              <a:rPr lang="pt-BR" sz="2400" dirty="0" smtClean="0"/>
              <a:t>escolhas;</a:t>
            </a:r>
          </a:p>
          <a:p>
            <a:pPr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/>
              <a:t>campos </a:t>
            </a:r>
            <a:r>
              <a:rPr lang="pt-BR" sz="2400" dirty="0"/>
              <a:t>de elogios, sugestões ou </a:t>
            </a:r>
            <a:r>
              <a:rPr lang="pt-BR" sz="2400" dirty="0" smtClean="0"/>
              <a:t>críticas;</a:t>
            </a:r>
          </a:p>
          <a:p>
            <a:pPr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/>
              <a:t>notas </a:t>
            </a:r>
            <a:r>
              <a:rPr lang="pt-BR" sz="2400" dirty="0"/>
              <a:t>variam de 01 a </a:t>
            </a:r>
            <a:r>
              <a:rPr lang="pt-BR" sz="2400" dirty="0" smtClean="0"/>
              <a:t>10;</a:t>
            </a:r>
          </a:p>
          <a:p>
            <a:pPr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nota recebida </a:t>
            </a:r>
            <a:r>
              <a:rPr lang="pt-BR" sz="2400" dirty="0" smtClean="0"/>
              <a:t>entre </a:t>
            </a:r>
            <a:r>
              <a:rPr lang="pt-BR" sz="2400" dirty="0"/>
              <a:t>01 a 04, o sistema da Intranet </a:t>
            </a:r>
            <a:r>
              <a:rPr lang="pt-BR" sz="2400" dirty="0" smtClean="0"/>
              <a:t>encaminha </a:t>
            </a:r>
            <a:r>
              <a:rPr lang="pt-BR" sz="2400" dirty="0"/>
              <a:t>uma mensagem automática para a Coordenação do setor </a:t>
            </a:r>
            <a:r>
              <a:rPr lang="pt-BR" sz="2400" dirty="0" smtClean="0"/>
              <a:t>responsável;</a:t>
            </a:r>
            <a:endParaRPr lang="pt-BR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91" y="4313974"/>
            <a:ext cx="5838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18209" y="4364180"/>
            <a:ext cx="240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Mensagem encaminhada ao cliente após ocorrência de reclamação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2337955" y="5112326"/>
            <a:ext cx="467590" cy="218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0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1278</TotalTime>
  <Words>852</Words>
  <Application>Microsoft Office PowerPoint</Application>
  <PresentationFormat>Apresentação na tela (4:3)</PresentationFormat>
  <Paragraphs>149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Tema do Office</vt:lpstr>
      <vt:lpstr>1_Tema do Office</vt:lpstr>
      <vt:lpstr>METODOLOGIA APLICADA PARA ANÁLISE  DO ATENDIMENTO E SATISFAÇÃO DOS CLIENTES DE UMA EMPRESA DE SANEAMENTO  </vt:lpstr>
      <vt:lpstr>Apresentação do PowerPoint</vt:lpstr>
      <vt:lpstr>Apresentação do PowerPoint</vt:lpstr>
      <vt:lpstr>Apresentação do PowerPoint</vt:lpstr>
      <vt:lpstr>Apresentação do PowerPoint</vt:lpstr>
      <vt:lpstr>Elaboração de Relatórios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Tarciani Santos</cp:lastModifiedBy>
  <cp:revision>75</cp:revision>
  <dcterms:created xsi:type="dcterms:W3CDTF">2022-04-25T15:52:50Z</dcterms:created>
  <dcterms:modified xsi:type="dcterms:W3CDTF">2022-05-09T13:59:13Z</dcterms:modified>
</cp:coreProperties>
</file>