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317" r:id="rId5"/>
    <p:sldId id="322" r:id="rId6"/>
    <p:sldId id="305" r:id="rId7"/>
    <p:sldId id="306" r:id="rId8"/>
    <p:sldId id="343" r:id="rId9"/>
    <p:sldId id="344" r:id="rId10"/>
    <p:sldId id="325" r:id="rId11"/>
    <p:sldId id="356" r:id="rId12"/>
    <p:sldId id="323" r:id="rId13"/>
    <p:sldId id="352" r:id="rId14"/>
    <p:sldId id="350" r:id="rId15"/>
    <p:sldId id="296" r:id="rId16"/>
    <p:sldId id="320" r:id="rId17"/>
    <p:sldId id="299" r:id="rId18"/>
    <p:sldId id="347" r:id="rId19"/>
    <p:sldId id="310" r:id="rId20"/>
    <p:sldId id="309" r:id="rId21"/>
    <p:sldId id="338" r:id="rId22"/>
    <p:sldId id="339" r:id="rId23"/>
    <p:sldId id="331" r:id="rId24"/>
    <p:sldId id="335" r:id="rId25"/>
    <p:sldId id="340" r:id="rId26"/>
    <p:sldId id="342" r:id="rId27"/>
    <p:sldId id="353" r:id="rId28"/>
    <p:sldId id="345" r:id="rId29"/>
    <p:sldId id="357" r:id="rId30"/>
    <p:sldId id="358" r:id="rId31"/>
    <p:sldId id="301" r:id="rId32"/>
    <p:sldId id="303" r:id="rId33"/>
    <p:sldId id="292" r:id="rId34"/>
    <p:sldId id="360" r:id="rId35"/>
    <p:sldId id="297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9F8"/>
    <a:srgbClr val="F67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571CF-1EAA-43BC-A489-7D13A904D2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EDA9A0-B23E-444B-91FB-F7056DB9AECE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ÁGUA COM PRESENÇA DE METAIS COMPLEXADOS</a:t>
          </a:r>
        </a:p>
      </dgm:t>
    </dgm:pt>
    <dgm:pt modelId="{6D7DE4AE-BC60-4B46-8AD7-31C0A6111E32}" type="parTrans" cxnId="{F256D33F-3FA6-4972-BC19-4BDC71712988}">
      <dgm:prSet/>
      <dgm:spPr/>
      <dgm:t>
        <a:bodyPr/>
        <a:lstStyle/>
        <a:p>
          <a:endParaRPr lang="pt-BR"/>
        </a:p>
      </dgm:t>
    </dgm:pt>
    <dgm:pt modelId="{CDA9F672-6678-4DA5-8154-02AB95F7293C}" type="sibTrans" cxnId="{F256D33F-3FA6-4972-BC19-4BDC71712988}">
      <dgm:prSet/>
      <dgm:spPr/>
      <dgm:t>
        <a:bodyPr/>
        <a:lstStyle/>
        <a:p>
          <a:endParaRPr lang="pt-BR"/>
        </a:p>
      </dgm:t>
    </dgm:pt>
    <dgm:pt modelId="{BF1D3896-F480-484D-929D-D23766DCC34A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INCRUSTAÇÕES EM TUBULAÇÕES </a:t>
          </a:r>
        </a:p>
      </dgm:t>
    </dgm:pt>
    <dgm:pt modelId="{243B175C-2379-4AAA-8BAC-C0D5975F6E13}" type="parTrans" cxnId="{3F284901-3FC2-4EBA-9C5D-AEA466165128}">
      <dgm:prSet/>
      <dgm:spPr/>
      <dgm:t>
        <a:bodyPr/>
        <a:lstStyle/>
        <a:p>
          <a:endParaRPr lang="pt-BR"/>
        </a:p>
      </dgm:t>
    </dgm:pt>
    <dgm:pt modelId="{E0A04722-F6E7-4D53-A676-C4C1A8F894B9}" type="sibTrans" cxnId="{3F284901-3FC2-4EBA-9C5D-AEA466165128}">
      <dgm:prSet/>
      <dgm:spPr/>
      <dgm:t>
        <a:bodyPr/>
        <a:lstStyle/>
        <a:p>
          <a:endParaRPr lang="pt-BR"/>
        </a:p>
      </dgm:t>
    </dgm:pt>
    <dgm:pt modelId="{89016524-8899-43ED-94E3-F89AA335767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DESENVOLVIMENTO DE COR</a:t>
          </a:r>
        </a:p>
      </dgm:t>
    </dgm:pt>
    <dgm:pt modelId="{83AD757E-0EAA-405A-9182-A3AD7D859758}" type="parTrans" cxnId="{3B13FA83-012B-4714-B1F6-47FF2E3CDDBA}">
      <dgm:prSet/>
      <dgm:spPr/>
      <dgm:t>
        <a:bodyPr/>
        <a:lstStyle/>
        <a:p>
          <a:endParaRPr lang="pt-BR"/>
        </a:p>
      </dgm:t>
    </dgm:pt>
    <dgm:pt modelId="{C1C3DE1F-D1FB-43B5-BB1D-44DAC2E68595}" type="sibTrans" cxnId="{3B13FA83-012B-4714-B1F6-47FF2E3CDDBA}">
      <dgm:prSet/>
      <dgm:spPr/>
      <dgm:t>
        <a:bodyPr/>
        <a:lstStyle/>
        <a:p>
          <a:endParaRPr lang="pt-BR"/>
        </a:p>
      </dgm:t>
    </dgm:pt>
    <dgm:pt modelId="{8B3C1E3D-AB77-40A8-9440-1325EC2A0872}">
      <dgm:prSet phldrT="[Texto]"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PRESENÇA DE </a:t>
          </a:r>
          <a:r>
            <a:rPr lang="pt-B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ODOR E SABOR</a:t>
          </a:r>
          <a:endParaRPr lang="pt-BR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2814E-BC51-43CD-A3AE-B6EE12CB1A65}" type="parTrans" cxnId="{891886AA-7756-4E17-B178-62D5B2928FF1}">
      <dgm:prSet/>
      <dgm:spPr/>
      <dgm:t>
        <a:bodyPr/>
        <a:lstStyle/>
        <a:p>
          <a:endParaRPr lang="pt-BR"/>
        </a:p>
      </dgm:t>
    </dgm:pt>
    <dgm:pt modelId="{58FE6866-CA77-4164-9100-14023E3B09C3}" type="sibTrans" cxnId="{891886AA-7756-4E17-B178-62D5B2928FF1}">
      <dgm:prSet/>
      <dgm:spPr/>
      <dgm:t>
        <a:bodyPr/>
        <a:lstStyle/>
        <a:p>
          <a:endParaRPr lang="pt-BR"/>
        </a:p>
      </dgm:t>
    </dgm:pt>
    <dgm:pt modelId="{76B27B3D-774A-4043-9CCB-01F579766987}">
      <dgm:prSet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MANCHAS EM ROUPAS</a:t>
          </a:r>
        </a:p>
      </dgm:t>
    </dgm:pt>
    <dgm:pt modelId="{0D5CC77A-43A7-43B1-86EC-6E9054402CF8}" type="parTrans" cxnId="{CB95A4F4-4BFC-408B-8168-5542BBB05C3C}">
      <dgm:prSet/>
      <dgm:spPr/>
      <dgm:t>
        <a:bodyPr/>
        <a:lstStyle/>
        <a:p>
          <a:endParaRPr lang="pt-BR"/>
        </a:p>
      </dgm:t>
    </dgm:pt>
    <dgm:pt modelId="{12B8C96C-37DF-48FA-9F4F-5DB2F1CDB193}" type="sibTrans" cxnId="{CB95A4F4-4BFC-408B-8168-5542BBB05C3C}">
      <dgm:prSet/>
      <dgm:spPr/>
      <dgm:t>
        <a:bodyPr/>
        <a:lstStyle/>
        <a:p>
          <a:endParaRPr lang="pt-BR"/>
        </a:p>
      </dgm:t>
    </dgm:pt>
    <dgm:pt modelId="{31C7E55D-2B1B-4CD6-B53C-57C8F280BB8B}">
      <dgm:prSet custT="1"/>
      <dgm:spPr/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RISCOS À SAÚDE</a:t>
          </a:r>
        </a:p>
      </dgm:t>
    </dgm:pt>
    <dgm:pt modelId="{23916857-FE37-4E2E-BF45-7B7AC5860BB4}" type="parTrans" cxnId="{764D870E-3974-42ED-B0B5-91C8ABB8A544}">
      <dgm:prSet/>
      <dgm:spPr/>
      <dgm:t>
        <a:bodyPr/>
        <a:lstStyle/>
        <a:p>
          <a:endParaRPr lang="pt-BR"/>
        </a:p>
      </dgm:t>
    </dgm:pt>
    <dgm:pt modelId="{FEB4E19E-6BE4-41B6-81E0-7D8028E529E2}" type="sibTrans" cxnId="{764D870E-3974-42ED-B0B5-91C8ABB8A544}">
      <dgm:prSet/>
      <dgm:spPr/>
      <dgm:t>
        <a:bodyPr/>
        <a:lstStyle/>
        <a:p>
          <a:endParaRPr lang="pt-BR"/>
        </a:p>
      </dgm:t>
    </dgm:pt>
    <dgm:pt modelId="{B9E91C4E-9571-4362-A29E-08E643F913A3}" type="pres">
      <dgm:prSet presAssocID="{BFA571CF-1EAA-43BC-A489-7D13A904D2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BE345DD-D81D-45E1-9196-630CE3240BB8}" type="pres">
      <dgm:prSet presAssocID="{70EDA9A0-B23E-444B-91FB-F7056DB9AECE}" presName="hierRoot1" presStyleCnt="0">
        <dgm:presLayoutVars>
          <dgm:hierBranch val="init"/>
        </dgm:presLayoutVars>
      </dgm:prSet>
      <dgm:spPr/>
    </dgm:pt>
    <dgm:pt modelId="{D39E582E-B88F-4209-856F-20FC64B43418}" type="pres">
      <dgm:prSet presAssocID="{70EDA9A0-B23E-444B-91FB-F7056DB9AECE}" presName="rootComposite1" presStyleCnt="0"/>
      <dgm:spPr/>
    </dgm:pt>
    <dgm:pt modelId="{1688690A-8F90-435D-B286-7860F3B2B349}" type="pres">
      <dgm:prSet presAssocID="{70EDA9A0-B23E-444B-91FB-F7056DB9AECE}" presName="rootText1" presStyleLbl="node0" presStyleIdx="0" presStyleCnt="1" custScaleX="146025" custScaleY="1687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FCF05D-7F9F-4F6F-BCA7-4F26E69A6DDE}" type="pres">
      <dgm:prSet presAssocID="{70EDA9A0-B23E-444B-91FB-F7056DB9AEC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64666B8-C481-4624-A307-2115A3747FEF}" type="pres">
      <dgm:prSet presAssocID="{70EDA9A0-B23E-444B-91FB-F7056DB9AECE}" presName="hierChild2" presStyleCnt="0"/>
      <dgm:spPr/>
    </dgm:pt>
    <dgm:pt modelId="{6076DABC-D614-485B-BCC1-859F8C7EE887}" type="pres">
      <dgm:prSet presAssocID="{243B175C-2379-4AAA-8BAC-C0D5975F6E13}" presName="Name37" presStyleLbl="parChTrans1D2" presStyleIdx="0" presStyleCnt="5"/>
      <dgm:spPr/>
      <dgm:t>
        <a:bodyPr/>
        <a:lstStyle/>
        <a:p>
          <a:endParaRPr lang="pt-BR"/>
        </a:p>
      </dgm:t>
    </dgm:pt>
    <dgm:pt modelId="{7518B3E2-2497-46CE-8096-7D5625C1EC3D}" type="pres">
      <dgm:prSet presAssocID="{BF1D3896-F480-484D-929D-D23766DCC34A}" presName="hierRoot2" presStyleCnt="0">
        <dgm:presLayoutVars>
          <dgm:hierBranch val="init"/>
        </dgm:presLayoutVars>
      </dgm:prSet>
      <dgm:spPr/>
    </dgm:pt>
    <dgm:pt modelId="{CA45A89A-1CEA-4645-BE86-4B0134D296D5}" type="pres">
      <dgm:prSet presAssocID="{BF1D3896-F480-484D-929D-D23766DCC34A}" presName="rootComposite" presStyleCnt="0"/>
      <dgm:spPr/>
    </dgm:pt>
    <dgm:pt modelId="{55B31035-880D-4E8A-A1F2-87BCE4DC829E}" type="pres">
      <dgm:prSet presAssocID="{BF1D3896-F480-484D-929D-D23766DCC34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4359F5-B80B-40C3-A47F-4E3889309CAB}" type="pres">
      <dgm:prSet presAssocID="{BF1D3896-F480-484D-929D-D23766DCC34A}" presName="rootConnector" presStyleLbl="node2" presStyleIdx="0" presStyleCnt="5"/>
      <dgm:spPr/>
      <dgm:t>
        <a:bodyPr/>
        <a:lstStyle/>
        <a:p>
          <a:endParaRPr lang="pt-BR"/>
        </a:p>
      </dgm:t>
    </dgm:pt>
    <dgm:pt modelId="{C02EF0C6-110E-4126-A799-03877A45A775}" type="pres">
      <dgm:prSet presAssocID="{BF1D3896-F480-484D-929D-D23766DCC34A}" presName="hierChild4" presStyleCnt="0"/>
      <dgm:spPr/>
    </dgm:pt>
    <dgm:pt modelId="{A61BE7C6-2332-44D7-B0AA-60C01558CDD4}" type="pres">
      <dgm:prSet presAssocID="{BF1D3896-F480-484D-929D-D23766DCC34A}" presName="hierChild5" presStyleCnt="0"/>
      <dgm:spPr/>
    </dgm:pt>
    <dgm:pt modelId="{BB9CD820-B206-4C99-BEF7-0BEBCC491577}" type="pres">
      <dgm:prSet presAssocID="{83AD757E-0EAA-405A-9182-A3AD7D859758}" presName="Name37" presStyleLbl="parChTrans1D2" presStyleIdx="1" presStyleCnt="5"/>
      <dgm:spPr/>
      <dgm:t>
        <a:bodyPr/>
        <a:lstStyle/>
        <a:p>
          <a:endParaRPr lang="pt-BR"/>
        </a:p>
      </dgm:t>
    </dgm:pt>
    <dgm:pt modelId="{77D77966-6104-4D56-800B-59209E3D2927}" type="pres">
      <dgm:prSet presAssocID="{89016524-8899-43ED-94E3-F89AA3357673}" presName="hierRoot2" presStyleCnt="0">
        <dgm:presLayoutVars>
          <dgm:hierBranch val="init"/>
        </dgm:presLayoutVars>
      </dgm:prSet>
      <dgm:spPr/>
    </dgm:pt>
    <dgm:pt modelId="{7EDAD59B-98C6-434C-B072-C76D836AB532}" type="pres">
      <dgm:prSet presAssocID="{89016524-8899-43ED-94E3-F89AA3357673}" presName="rootComposite" presStyleCnt="0"/>
      <dgm:spPr/>
    </dgm:pt>
    <dgm:pt modelId="{A4133240-339B-4178-BAE2-ED14B82722D9}" type="pres">
      <dgm:prSet presAssocID="{89016524-8899-43ED-94E3-F89AA335767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586C835-76E6-4242-A2E6-0739E517A403}" type="pres">
      <dgm:prSet presAssocID="{89016524-8899-43ED-94E3-F89AA3357673}" presName="rootConnector" presStyleLbl="node2" presStyleIdx="1" presStyleCnt="5"/>
      <dgm:spPr/>
      <dgm:t>
        <a:bodyPr/>
        <a:lstStyle/>
        <a:p>
          <a:endParaRPr lang="pt-BR"/>
        </a:p>
      </dgm:t>
    </dgm:pt>
    <dgm:pt modelId="{645B5E7B-F7B4-41E0-9B5D-27BBA32139FE}" type="pres">
      <dgm:prSet presAssocID="{89016524-8899-43ED-94E3-F89AA3357673}" presName="hierChild4" presStyleCnt="0"/>
      <dgm:spPr/>
    </dgm:pt>
    <dgm:pt modelId="{2B5D0467-D42D-4A7A-9085-4B964C6246C3}" type="pres">
      <dgm:prSet presAssocID="{89016524-8899-43ED-94E3-F89AA3357673}" presName="hierChild5" presStyleCnt="0"/>
      <dgm:spPr/>
    </dgm:pt>
    <dgm:pt modelId="{50C41C6B-76B9-4116-BDB8-DF3D50DBC585}" type="pres">
      <dgm:prSet presAssocID="{F322814E-BC51-43CD-A3AE-B6EE12CB1A65}" presName="Name37" presStyleLbl="parChTrans1D2" presStyleIdx="2" presStyleCnt="5"/>
      <dgm:spPr/>
      <dgm:t>
        <a:bodyPr/>
        <a:lstStyle/>
        <a:p>
          <a:endParaRPr lang="pt-BR"/>
        </a:p>
      </dgm:t>
    </dgm:pt>
    <dgm:pt modelId="{A1F3C37E-374D-4A6E-B2B3-5AFDA23CF694}" type="pres">
      <dgm:prSet presAssocID="{8B3C1E3D-AB77-40A8-9440-1325EC2A0872}" presName="hierRoot2" presStyleCnt="0">
        <dgm:presLayoutVars>
          <dgm:hierBranch val="init"/>
        </dgm:presLayoutVars>
      </dgm:prSet>
      <dgm:spPr/>
    </dgm:pt>
    <dgm:pt modelId="{8D2E1276-A5D3-4AA0-AB87-5858541EA01D}" type="pres">
      <dgm:prSet presAssocID="{8B3C1E3D-AB77-40A8-9440-1325EC2A0872}" presName="rootComposite" presStyleCnt="0"/>
      <dgm:spPr/>
    </dgm:pt>
    <dgm:pt modelId="{7A78BE2A-2715-433E-9446-45263B8BF20B}" type="pres">
      <dgm:prSet presAssocID="{8B3C1E3D-AB77-40A8-9440-1325EC2A087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3B7A68-D80A-468B-9147-CF4E31F0B01D}" type="pres">
      <dgm:prSet presAssocID="{8B3C1E3D-AB77-40A8-9440-1325EC2A0872}" presName="rootConnector" presStyleLbl="node2" presStyleIdx="2" presStyleCnt="5"/>
      <dgm:spPr/>
      <dgm:t>
        <a:bodyPr/>
        <a:lstStyle/>
        <a:p>
          <a:endParaRPr lang="pt-BR"/>
        </a:p>
      </dgm:t>
    </dgm:pt>
    <dgm:pt modelId="{36BE4545-27F8-4830-8124-1735EEEDD551}" type="pres">
      <dgm:prSet presAssocID="{8B3C1E3D-AB77-40A8-9440-1325EC2A0872}" presName="hierChild4" presStyleCnt="0"/>
      <dgm:spPr/>
    </dgm:pt>
    <dgm:pt modelId="{5F9E6DE6-DA8F-4E42-A1ED-1D89F5E8AA24}" type="pres">
      <dgm:prSet presAssocID="{8B3C1E3D-AB77-40A8-9440-1325EC2A0872}" presName="hierChild5" presStyleCnt="0"/>
      <dgm:spPr/>
    </dgm:pt>
    <dgm:pt modelId="{806F6DF9-A1EE-4BD8-8BDB-4D7D4E9FF150}" type="pres">
      <dgm:prSet presAssocID="{0D5CC77A-43A7-43B1-86EC-6E9054402CF8}" presName="Name37" presStyleLbl="parChTrans1D2" presStyleIdx="3" presStyleCnt="5"/>
      <dgm:spPr/>
      <dgm:t>
        <a:bodyPr/>
        <a:lstStyle/>
        <a:p>
          <a:endParaRPr lang="pt-BR"/>
        </a:p>
      </dgm:t>
    </dgm:pt>
    <dgm:pt modelId="{D9589129-2F34-49D9-A97D-9CC76659A821}" type="pres">
      <dgm:prSet presAssocID="{76B27B3D-774A-4043-9CCB-01F579766987}" presName="hierRoot2" presStyleCnt="0">
        <dgm:presLayoutVars>
          <dgm:hierBranch val="init"/>
        </dgm:presLayoutVars>
      </dgm:prSet>
      <dgm:spPr/>
    </dgm:pt>
    <dgm:pt modelId="{FF35864D-7BF2-44FC-8C96-DF1F9BD29FFE}" type="pres">
      <dgm:prSet presAssocID="{76B27B3D-774A-4043-9CCB-01F579766987}" presName="rootComposite" presStyleCnt="0"/>
      <dgm:spPr/>
    </dgm:pt>
    <dgm:pt modelId="{BA5265FD-BDCC-4EBC-8F4D-7DAE4E74DDBE}" type="pres">
      <dgm:prSet presAssocID="{76B27B3D-774A-4043-9CCB-01F57976698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F09F13-F7E3-40BE-BF32-55ADA41717AB}" type="pres">
      <dgm:prSet presAssocID="{76B27B3D-774A-4043-9CCB-01F579766987}" presName="rootConnector" presStyleLbl="node2" presStyleIdx="3" presStyleCnt="5"/>
      <dgm:spPr/>
      <dgm:t>
        <a:bodyPr/>
        <a:lstStyle/>
        <a:p>
          <a:endParaRPr lang="pt-BR"/>
        </a:p>
      </dgm:t>
    </dgm:pt>
    <dgm:pt modelId="{0B4538FC-BA66-4B53-A1CE-4EF6DFC14B33}" type="pres">
      <dgm:prSet presAssocID="{76B27B3D-774A-4043-9CCB-01F579766987}" presName="hierChild4" presStyleCnt="0"/>
      <dgm:spPr/>
    </dgm:pt>
    <dgm:pt modelId="{215E4E6C-B445-41E9-BD2F-B43140A05A7E}" type="pres">
      <dgm:prSet presAssocID="{76B27B3D-774A-4043-9CCB-01F579766987}" presName="hierChild5" presStyleCnt="0"/>
      <dgm:spPr/>
    </dgm:pt>
    <dgm:pt modelId="{D4D92B04-A638-4448-8219-3B4292238BCE}" type="pres">
      <dgm:prSet presAssocID="{23916857-FE37-4E2E-BF45-7B7AC5860BB4}" presName="Name37" presStyleLbl="parChTrans1D2" presStyleIdx="4" presStyleCnt="5"/>
      <dgm:spPr/>
      <dgm:t>
        <a:bodyPr/>
        <a:lstStyle/>
        <a:p>
          <a:endParaRPr lang="pt-BR"/>
        </a:p>
      </dgm:t>
    </dgm:pt>
    <dgm:pt modelId="{52CB56C8-38C1-4ADA-9E77-40DC20D8BD0B}" type="pres">
      <dgm:prSet presAssocID="{31C7E55D-2B1B-4CD6-B53C-57C8F280BB8B}" presName="hierRoot2" presStyleCnt="0">
        <dgm:presLayoutVars>
          <dgm:hierBranch val="init"/>
        </dgm:presLayoutVars>
      </dgm:prSet>
      <dgm:spPr/>
    </dgm:pt>
    <dgm:pt modelId="{1A668537-7574-4C11-A1D0-A6E68FCDC115}" type="pres">
      <dgm:prSet presAssocID="{31C7E55D-2B1B-4CD6-B53C-57C8F280BB8B}" presName="rootComposite" presStyleCnt="0"/>
      <dgm:spPr/>
    </dgm:pt>
    <dgm:pt modelId="{B314D8B0-FEC8-411B-9A70-D9A11DB194AC}" type="pres">
      <dgm:prSet presAssocID="{31C7E55D-2B1B-4CD6-B53C-57C8F280BB8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E4BA5C-B21F-414D-A7A6-3043847AA6F9}" type="pres">
      <dgm:prSet presAssocID="{31C7E55D-2B1B-4CD6-B53C-57C8F280BB8B}" presName="rootConnector" presStyleLbl="node2" presStyleIdx="4" presStyleCnt="5"/>
      <dgm:spPr/>
      <dgm:t>
        <a:bodyPr/>
        <a:lstStyle/>
        <a:p>
          <a:endParaRPr lang="pt-BR"/>
        </a:p>
      </dgm:t>
    </dgm:pt>
    <dgm:pt modelId="{8D2D7DC0-4F5C-4FDA-AF1C-1049E8D501C2}" type="pres">
      <dgm:prSet presAssocID="{31C7E55D-2B1B-4CD6-B53C-57C8F280BB8B}" presName="hierChild4" presStyleCnt="0"/>
      <dgm:spPr/>
    </dgm:pt>
    <dgm:pt modelId="{039676DF-8F5F-493F-AFCF-7DFE14A6DA41}" type="pres">
      <dgm:prSet presAssocID="{31C7E55D-2B1B-4CD6-B53C-57C8F280BB8B}" presName="hierChild5" presStyleCnt="0"/>
      <dgm:spPr/>
    </dgm:pt>
    <dgm:pt modelId="{6F583B5E-9483-4377-8921-871C1FF4917E}" type="pres">
      <dgm:prSet presAssocID="{70EDA9A0-B23E-444B-91FB-F7056DB9AECE}" presName="hierChild3" presStyleCnt="0"/>
      <dgm:spPr/>
    </dgm:pt>
  </dgm:ptLst>
  <dgm:cxnLst>
    <dgm:cxn modelId="{F256D33F-3FA6-4972-BC19-4BDC71712988}" srcId="{BFA571CF-1EAA-43BC-A489-7D13A904D29E}" destId="{70EDA9A0-B23E-444B-91FB-F7056DB9AECE}" srcOrd="0" destOrd="0" parTransId="{6D7DE4AE-BC60-4B46-8AD7-31C0A6111E32}" sibTransId="{CDA9F672-6678-4DA5-8154-02AB95F7293C}"/>
    <dgm:cxn modelId="{CF5CFD3B-663A-4BB8-A86A-3B2FED3C6703}" type="presOf" srcId="{F322814E-BC51-43CD-A3AE-B6EE12CB1A65}" destId="{50C41C6B-76B9-4116-BDB8-DF3D50DBC585}" srcOrd="0" destOrd="0" presId="urn:microsoft.com/office/officeart/2005/8/layout/orgChart1"/>
    <dgm:cxn modelId="{36099AEC-9C40-4B32-A8D1-CA5770B0100E}" type="presOf" srcId="{31C7E55D-2B1B-4CD6-B53C-57C8F280BB8B}" destId="{FDE4BA5C-B21F-414D-A7A6-3043847AA6F9}" srcOrd="1" destOrd="0" presId="urn:microsoft.com/office/officeart/2005/8/layout/orgChart1"/>
    <dgm:cxn modelId="{98167171-5CBF-4C12-B21D-31AC87D2BFFB}" type="presOf" srcId="{76B27B3D-774A-4043-9CCB-01F579766987}" destId="{BA5265FD-BDCC-4EBC-8F4D-7DAE4E74DDBE}" srcOrd="0" destOrd="0" presId="urn:microsoft.com/office/officeart/2005/8/layout/orgChart1"/>
    <dgm:cxn modelId="{6CFC3552-C2F8-4A6F-96B5-DDAC8E8D2059}" type="presOf" srcId="{BF1D3896-F480-484D-929D-D23766DCC34A}" destId="{EC4359F5-B80B-40C3-A47F-4E3889309CAB}" srcOrd="1" destOrd="0" presId="urn:microsoft.com/office/officeart/2005/8/layout/orgChart1"/>
    <dgm:cxn modelId="{3B13FA83-012B-4714-B1F6-47FF2E3CDDBA}" srcId="{70EDA9A0-B23E-444B-91FB-F7056DB9AECE}" destId="{89016524-8899-43ED-94E3-F89AA3357673}" srcOrd="1" destOrd="0" parTransId="{83AD757E-0EAA-405A-9182-A3AD7D859758}" sibTransId="{C1C3DE1F-D1FB-43B5-BB1D-44DAC2E68595}"/>
    <dgm:cxn modelId="{61063D82-9CEE-4719-A8D3-A4CD4E40DE84}" type="presOf" srcId="{0D5CC77A-43A7-43B1-86EC-6E9054402CF8}" destId="{806F6DF9-A1EE-4BD8-8BDB-4D7D4E9FF150}" srcOrd="0" destOrd="0" presId="urn:microsoft.com/office/officeart/2005/8/layout/orgChart1"/>
    <dgm:cxn modelId="{F5BB7FA6-822D-4594-B08A-35373AB97548}" type="presOf" srcId="{70EDA9A0-B23E-444B-91FB-F7056DB9AECE}" destId="{C9FCF05D-7F9F-4F6F-BCA7-4F26E69A6DDE}" srcOrd="1" destOrd="0" presId="urn:microsoft.com/office/officeart/2005/8/layout/orgChart1"/>
    <dgm:cxn modelId="{B67B1D87-9900-43B0-81E2-292AF7563A67}" type="presOf" srcId="{BF1D3896-F480-484D-929D-D23766DCC34A}" destId="{55B31035-880D-4E8A-A1F2-87BCE4DC829E}" srcOrd="0" destOrd="0" presId="urn:microsoft.com/office/officeart/2005/8/layout/orgChart1"/>
    <dgm:cxn modelId="{87D2680F-845E-457B-B236-48A968E9A5B3}" type="presOf" srcId="{243B175C-2379-4AAA-8BAC-C0D5975F6E13}" destId="{6076DABC-D614-485B-BCC1-859F8C7EE887}" srcOrd="0" destOrd="0" presId="urn:microsoft.com/office/officeart/2005/8/layout/orgChart1"/>
    <dgm:cxn modelId="{3F284901-3FC2-4EBA-9C5D-AEA466165128}" srcId="{70EDA9A0-B23E-444B-91FB-F7056DB9AECE}" destId="{BF1D3896-F480-484D-929D-D23766DCC34A}" srcOrd="0" destOrd="0" parTransId="{243B175C-2379-4AAA-8BAC-C0D5975F6E13}" sibTransId="{E0A04722-F6E7-4D53-A676-C4C1A8F894B9}"/>
    <dgm:cxn modelId="{6C239711-7062-4E5F-85F3-B98A73A72675}" type="presOf" srcId="{89016524-8899-43ED-94E3-F89AA3357673}" destId="{A4133240-339B-4178-BAE2-ED14B82722D9}" srcOrd="0" destOrd="0" presId="urn:microsoft.com/office/officeart/2005/8/layout/orgChart1"/>
    <dgm:cxn modelId="{E2D73E98-61E3-408A-97C4-9A2DB275F0B8}" type="presOf" srcId="{31C7E55D-2B1B-4CD6-B53C-57C8F280BB8B}" destId="{B314D8B0-FEC8-411B-9A70-D9A11DB194AC}" srcOrd="0" destOrd="0" presId="urn:microsoft.com/office/officeart/2005/8/layout/orgChart1"/>
    <dgm:cxn modelId="{93D566FE-B758-40D0-86B5-FA04A15B5132}" type="presOf" srcId="{8B3C1E3D-AB77-40A8-9440-1325EC2A0872}" destId="{7A78BE2A-2715-433E-9446-45263B8BF20B}" srcOrd="0" destOrd="0" presId="urn:microsoft.com/office/officeart/2005/8/layout/orgChart1"/>
    <dgm:cxn modelId="{E32819E2-F983-458A-8FDE-6DAFD930EC51}" type="presOf" srcId="{89016524-8899-43ED-94E3-F89AA3357673}" destId="{B586C835-76E6-4242-A2E6-0739E517A403}" srcOrd="1" destOrd="0" presId="urn:microsoft.com/office/officeart/2005/8/layout/orgChart1"/>
    <dgm:cxn modelId="{891886AA-7756-4E17-B178-62D5B2928FF1}" srcId="{70EDA9A0-B23E-444B-91FB-F7056DB9AECE}" destId="{8B3C1E3D-AB77-40A8-9440-1325EC2A0872}" srcOrd="2" destOrd="0" parTransId="{F322814E-BC51-43CD-A3AE-B6EE12CB1A65}" sibTransId="{58FE6866-CA77-4164-9100-14023E3B09C3}"/>
    <dgm:cxn modelId="{5B0AF561-66B0-434D-89D2-BB1D1F67073B}" type="presOf" srcId="{70EDA9A0-B23E-444B-91FB-F7056DB9AECE}" destId="{1688690A-8F90-435D-B286-7860F3B2B349}" srcOrd="0" destOrd="0" presId="urn:microsoft.com/office/officeart/2005/8/layout/orgChart1"/>
    <dgm:cxn modelId="{44AE4586-1919-4865-98C3-BA32C2314E39}" type="presOf" srcId="{83AD757E-0EAA-405A-9182-A3AD7D859758}" destId="{BB9CD820-B206-4C99-BEF7-0BEBCC491577}" srcOrd="0" destOrd="0" presId="urn:microsoft.com/office/officeart/2005/8/layout/orgChart1"/>
    <dgm:cxn modelId="{764D870E-3974-42ED-B0B5-91C8ABB8A544}" srcId="{70EDA9A0-B23E-444B-91FB-F7056DB9AECE}" destId="{31C7E55D-2B1B-4CD6-B53C-57C8F280BB8B}" srcOrd="4" destOrd="0" parTransId="{23916857-FE37-4E2E-BF45-7B7AC5860BB4}" sibTransId="{FEB4E19E-6BE4-41B6-81E0-7D8028E529E2}"/>
    <dgm:cxn modelId="{645DD85C-3765-43E5-92BE-D162C2F4BA5C}" type="presOf" srcId="{8B3C1E3D-AB77-40A8-9440-1325EC2A0872}" destId="{4D3B7A68-D80A-468B-9147-CF4E31F0B01D}" srcOrd="1" destOrd="0" presId="urn:microsoft.com/office/officeart/2005/8/layout/orgChart1"/>
    <dgm:cxn modelId="{7E6E451B-2365-42BB-905A-1AA21912A903}" type="presOf" srcId="{BFA571CF-1EAA-43BC-A489-7D13A904D29E}" destId="{B9E91C4E-9571-4362-A29E-08E643F913A3}" srcOrd="0" destOrd="0" presId="urn:microsoft.com/office/officeart/2005/8/layout/orgChart1"/>
    <dgm:cxn modelId="{E4603FA4-3E7A-49E4-9FD1-2CA37037C5B5}" type="presOf" srcId="{76B27B3D-774A-4043-9CCB-01F579766987}" destId="{55F09F13-F7E3-40BE-BF32-55ADA41717AB}" srcOrd="1" destOrd="0" presId="urn:microsoft.com/office/officeart/2005/8/layout/orgChart1"/>
    <dgm:cxn modelId="{CB95A4F4-4BFC-408B-8168-5542BBB05C3C}" srcId="{70EDA9A0-B23E-444B-91FB-F7056DB9AECE}" destId="{76B27B3D-774A-4043-9CCB-01F579766987}" srcOrd="3" destOrd="0" parTransId="{0D5CC77A-43A7-43B1-86EC-6E9054402CF8}" sibTransId="{12B8C96C-37DF-48FA-9F4F-5DB2F1CDB193}"/>
    <dgm:cxn modelId="{23C524A0-C775-42D6-9075-756DD2FC0EED}" type="presOf" srcId="{23916857-FE37-4E2E-BF45-7B7AC5860BB4}" destId="{D4D92B04-A638-4448-8219-3B4292238BCE}" srcOrd="0" destOrd="0" presId="urn:microsoft.com/office/officeart/2005/8/layout/orgChart1"/>
    <dgm:cxn modelId="{17A90CBD-6A06-4837-A15D-F23AF67CD316}" type="presParOf" srcId="{B9E91C4E-9571-4362-A29E-08E643F913A3}" destId="{5BE345DD-D81D-45E1-9196-630CE3240BB8}" srcOrd="0" destOrd="0" presId="urn:microsoft.com/office/officeart/2005/8/layout/orgChart1"/>
    <dgm:cxn modelId="{38FA29B7-C616-4B6F-B68B-43A6FB908FDD}" type="presParOf" srcId="{5BE345DD-D81D-45E1-9196-630CE3240BB8}" destId="{D39E582E-B88F-4209-856F-20FC64B43418}" srcOrd="0" destOrd="0" presId="urn:microsoft.com/office/officeart/2005/8/layout/orgChart1"/>
    <dgm:cxn modelId="{D0B9CF80-8729-491E-A750-5FAAC79B22C4}" type="presParOf" srcId="{D39E582E-B88F-4209-856F-20FC64B43418}" destId="{1688690A-8F90-435D-B286-7860F3B2B349}" srcOrd="0" destOrd="0" presId="urn:microsoft.com/office/officeart/2005/8/layout/orgChart1"/>
    <dgm:cxn modelId="{D047062B-0221-429B-93BD-9DECB4585FF9}" type="presParOf" srcId="{D39E582E-B88F-4209-856F-20FC64B43418}" destId="{C9FCF05D-7F9F-4F6F-BCA7-4F26E69A6DDE}" srcOrd="1" destOrd="0" presId="urn:microsoft.com/office/officeart/2005/8/layout/orgChart1"/>
    <dgm:cxn modelId="{5708A35F-B465-4AF9-8675-74DA9274205D}" type="presParOf" srcId="{5BE345DD-D81D-45E1-9196-630CE3240BB8}" destId="{B64666B8-C481-4624-A307-2115A3747FEF}" srcOrd="1" destOrd="0" presId="urn:microsoft.com/office/officeart/2005/8/layout/orgChart1"/>
    <dgm:cxn modelId="{9A98001A-4511-4616-8E7C-D2096EF5FB52}" type="presParOf" srcId="{B64666B8-C481-4624-A307-2115A3747FEF}" destId="{6076DABC-D614-485B-BCC1-859F8C7EE887}" srcOrd="0" destOrd="0" presId="urn:microsoft.com/office/officeart/2005/8/layout/orgChart1"/>
    <dgm:cxn modelId="{37FE41B3-2490-4B6E-AE74-294BC9D9E6C2}" type="presParOf" srcId="{B64666B8-C481-4624-A307-2115A3747FEF}" destId="{7518B3E2-2497-46CE-8096-7D5625C1EC3D}" srcOrd="1" destOrd="0" presId="urn:microsoft.com/office/officeart/2005/8/layout/orgChart1"/>
    <dgm:cxn modelId="{76A47CE8-33BE-487F-A172-09D3E78C2409}" type="presParOf" srcId="{7518B3E2-2497-46CE-8096-7D5625C1EC3D}" destId="{CA45A89A-1CEA-4645-BE86-4B0134D296D5}" srcOrd="0" destOrd="0" presId="urn:microsoft.com/office/officeart/2005/8/layout/orgChart1"/>
    <dgm:cxn modelId="{17DC9A4A-9509-476E-BAF2-B89A5B6ABC8D}" type="presParOf" srcId="{CA45A89A-1CEA-4645-BE86-4B0134D296D5}" destId="{55B31035-880D-4E8A-A1F2-87BCE4DC829E}" srcOrd="0" destOrd="0" presId="urn:microsoft.com/office/officeart/2005/8/layout/orgChart1"/>
    <dgm:cxn modelId="{EBBD6766-7C40-419F-81C7-BC0B917BB155}" type="presParOf" srcId="{CA45A89A-1CEA-4645-BE86-4B0134D296D5}" destId="{EC4359F5-B80B-40C3-A47F-4E3889309CAB}" srcOrd="1" destOrd="0" presId="urn:microsoft.com/office/officeart/2005/8/layout/orgChart1"/>
    <dgm:cxn modelId="{29DFD3D8-546F-4CDB-B4C1-D0FCC6376847}" type="presParOf" srcId="{7518B3E2-2497-46CE-8096-7D5625C1EC3D}" destId="{C02EF0C6-110E-4126-A799-03877A45A775}" srcOrd="1" destOrd="0" presId="urn:microsoft.com/office/officeart/2005/8/layout/orgChart1"/>
    <dgm:cxn modelId="{3B031665-C79E-4DC5-BC2A-1767576ADF44}" type="presParOf" srcId="{7518B3E2-2497-46CE-8096-7D5625C1EC3D}" destId="{A61BE7C6-2332-44D7-B0AA-60C01558CDD4}" srcOrd="2" destOrd="0" presId="urn:microsoft.com/office/officeart/2005/8/layout/orgChart1"/>
    <dgm:cxn modelId="{16AC4F1B-A939-4937-884F-FDA9CF456D76}" type="presParOf" srcId="{B64666B8-C481-4624-A307-2115A3747FEF}" destId="{BB9CD820-B206-4C99-BEF7-0BEBCC491577}" srcOrd="2" destOrd="0" presId="urn:microsoft.com/office/officeart/2005/8/layout/orgChart1"/>
    <dgm:cxn modelId="{00FCF6B3-EB92-4B6E-8811-2E0269C60448}" type="presParOf" srcId="{B64666B8-C481-4624-A307-2115A3747FEF}" destId="{77D77966-6104-4D56-800B-59209E3D2927}" srcOrd="3" destOrd="0" presId="urn:microsoft.com/office/officeart/2005/8/layout/orgChart1"/>
    <dgm:cxn modelId="{E7F12D5B-7969-435A-B8C4-4E7E8C292B15}" type="presParOf" srcId="{77D77966-6104-4D56-800B-59209E3D2927}" destId="{7EDAD59B-98C6-434C-B072-C76D836AB532}" srcOrd="0" destOrd="0" presId="urn:microsoft.com/office/officeart/2005/8/layout/orgChart1"/>
    <dgm:cxn modelId="{394050B5-3F2D-49D0-83AC-A66C985C4E5A}" type="presParOf" srcId="{7EDAD59B-98C6-434C-B072-C76D836AB532}" destId="{A4133240-339B-4178-BAE2-ED14B82722D9}" srcOrd="0" destOrd="0" presId="urn:microsoft.com/office/officeart/2005/8/layout/orgChart1"/>
    <dgm:cxn modelId="{F5B15985-B773-497D-98CA-9160B20496D0}" type="presParOf" srcId="{7EDAD59B-98C6-434C-B072-C76D836AB532}" destId="{B586C835-76E6-4242-A2E6-0739E517A403}" srcOrd="1" destOrd="0" presId="urn:microsoft.com/office/officeart/2005/8/layout/orgChart1"/>
    <dgm:cxn modelId="{56BA9DAF-645B-43FC-B481-569A618290C1}" type="presParOf" srcId="{77D77966-6104-4D56-800B-59209E3D2927}" destId="{645B5E7B-F7B4-41E0-9B5D-27BBA32139FE}" srcOrd="1" destOrd="0" presId="urn:microsoft.com/office/officeart/2005/8/layout/orgChart1"/>
    <dgm:cxn modelId="{395F1CBC-0538-47C8-A426-45AB938C3DC0}" type="presParOf" srcId="{77D77966-6104-4D56-800B-59209E3D2927}" destId="{2B5D0467-D42D-4A7A-9085-4B964C6246C3}" srcOrd="2" destOrd="0" presId="urn:microsoft.com/office/officeart/2005/8/layout/orgChart1"/>
    <dgm:cxn modelId="{0DDC5D46-5FD3-4D57-A9D9-400674DC4EA7}" type="presParOf" srcId="{B64666B8-C481-4624-A307-2115A3747FEF}" destId="{50C41C6B-76B9-4116-BDB8-DF3D50DBC585}" srcOrd="4" destOrd="0" presId="urn:microsoft.com/office/officeart/2005/8/layout/orgChart1"/>
    <dgm:cxn modelId="{45709CC7-7A8A-41C5-94D6-CB09F8740BF7}" type="presParOf" srcId="{B64666B8-C481-4624-A307-2115A3747FEF}" destId="{A1F3C37E-374D-4A6E-B2B3-5AFDA23CF694}" srcOrd="5" destOrd="0" presId="urn:microsoft.com/office/officeart/2005/8/layout/orgChart1"/>
    <dgm:cxn modelId="{98DFBBEC-6C84-4CAE-AB30-D2FA08BA73EF}" type="presParOf" srcId="{A1F3C37E-374D-4A6E-B2B3-5AFDA23CF694}" destId="{8D2E1276-A5D3-4AA0-AB87-5858541EA01D}" srcOrd="0" destOrd="0" presId="urn:microsoft.com/office/officeart/2005/8/layout/orgChart1"/>
    <dgm:cxn modelId="{CCD8B556-0286-4D19-94D1-A8C4B551E4F7}" type="presParOf" srcId="{8D2E1276-A5D3-4AA0-AB87-5858541EA01D}" destId="{7A78BE2A-2715-433E-9446-45263B8BF20B}" srcOrd="0" destOrd="0" presId="urn:microsoft.com/office/officeart/2005/8/layout/orgChart1"/>
    <dgm:cxn modelId="{391B1196-8A98-4C16-A37C-AC2EECDAF813}" type="presParOf" srcId="{8D2E1276-A5D3-4AA0-AB87-5858541EA01D}" destId="{4D3B7A68-D80A-468B-9147-CF4E31F0B01D}" srcOrd="1" destOrd="0" presId="urn:microsoft.com/office/officeart/2005/8/layout/orgChart1"/>
    <dgm:cxn modelId="{B8D4534F-2499-493F-97D1-6DC4E9365602}" type="presParOf" srcId="{A1F3C37E-374D-4A6E-B2B3-5AFDA23CF694}" destId="{36BE4545-27F8-4830-8124-1735EEEDD551}" srcOrd="1" destOrd="0" presId="urn:microsoft.com/office/officeart/2005/8/layout/orgChart1"/>
    <dgm:cxn modelId="{52650FC7-7127-4C78-874C-4AD1B2CC7A5E}" type="presParOf" srcId="{A1F3C37E-374D-4A6E-B2B3-5AFDA23CF694}" destId="{5F9E6DE6-DA8F-4E42-A1ED-1D89F5E8AA24}" srcOrd="2" destOrd="0" presId="urn:microsoft.com/office/officeart/2005/8/layout/orgChart1"/>
    <dgm:cxn modelId="{577FF543-B528-4282-B25F-0C1AC20FD61B}" type="presParOf" srcId="{B64666B8-C481-4624-A307-2115A3747FEF}" destId="{806F6DF9-A1EE-4BD8-8BDB-4D7D4E9FF150}" srcOrd="6" destOrd="0" presId="urn:microsoft.com/office/officeart/2005/8/layout/orgChart1"/>
    <dgm:cxn modelId="{1C412C63-7AD6-4825-A4D9-5DFDA068CCCE}" type="presParOf" srcId="{B64666B8-C481-4624-A307-2115A3747FEF}" destId="{D9589129-2F34-49D9-A97D-9CC76659A821}" srcOrd="7" destOrd="0" presId="urn:microsoft.com/office/officeart/2005/8/layout/orgChart1"/>
    <dgm:cxn modelId="{FE87C5CC-8A2A-422D-9582-41E5C53ED24C}" type="presParOf" srcId="{D9589129-2F34-49D9-A97D-9CC76659A821}" destId="{FF35864D-7BF2-44FC-8C96-DF1F9BD29FFE}" srcOrd="0" destOrd="0" presId="urn:microsoft.com/office/officeart/2005/8/layout/orgChart1"/>
    <dgm:cxn modelId="{C918BE47-AB29-4C1F-81EF-32FFF474E0D0}" type="presParOf" srcId="{FF35864D-7BF2-44FC-8C96-DF1F9BD29FFE}" destId="{BA5265FD-BDCC-4EBC-8F4D-7DAE4E74DDBE}" srcOrd="0" destOrd="0" presId="urn:microsoft.com/office/officeart/2005/8/layout/orgChart1"/>
    <dgm:cxn modelId="{27FC1C58-C673-4EDA-BB99-A85AD10126F3}" type="presParOf" srcId="{FF35864D-7BF2-44FC-8C96-DF1F9BD29FFE}" destId="{55F09F13-F7E3-40BE-BF32-55ADA41717AB}" srcOrd="1" destOrd="0" presId="urn:microsoft.com/office/officeart/2005/8/layout/orgChart1"/>
    <dgm:cxn modelId="{7F14B55C-B699-498D-B5B6-59DEAC8F7457}" type="presParOf" srcId="{D9589129-2F34-49D9-A97D-9CC76659A821}" destId="{0B4538FC-BA66-4B53-A1CE-4EF6DFC14B33}" srcOrd="1" destOrd="0" presId="urn:microsoft.com/office/officeart/2005/8/layout/orgChart1"/>
    <dgm:cxn modelId="{056C7421-5D8F-4532-A57C-BBFC3DA5727E}" type="presParOf" srcId="{D9589129-2F34-49D9-A97D-9CC76659A821}" destId="{215E4E6C-B445-41E9-BD2F-B43140A05A7E}" srcOrd="2" destOrd="0" presId="urn:microsoft.com/office/officeart/2005/8/layout/orgChart1"/>
    <dgm:cxn modelId="{BFBF8AE6-6302-4956-A3FC-5718A94018A3}" type="presParOf" srcId="{B64666B8-C481-4624-A307-2115A3747FEF}" destId="{D4D92B04-A638-4448-8219-3B4292238BCE}" srcOrd="8" destOrd="0" presId="urn:microsoft.com/office/officeart/2005/8/layout/orgChart1"/>
    <dgm:cxn modelId="{2AA82EB7-47A5-4CFF-A4D7-E15B01076662}" type="presParOf" srcId="{B64666B8-C481-4624-A307-2115A3747FEF}" destId="{52CB56C8-38C1-4ADA-9E77-40DC20D8BD0B}" srcOrd="9" destOrd="0" presId="urn:microsoft.com/office/officeart/2005/8/layout/orgChart1"/>
    <dgm:cxn modelId="{0D834D2B-CE1F-441A-8592-53D148291FDC}" type="presParOf" srcId="{52CB56C8-38C1-4ADA-9E77-40DC20D8BD0B}" destId="{1A668537-7574-4C11-A1D0-A6E68FCDC115}" srcOrd="0" destOrd="0" presId="urn:microsoft.com/office/officeart/2005/8/layout/orgChart1"/>
    <dgm:cxn modelId="{820DCBFB-A7ED-4689-9D89-4D4ACDE5004A}" type="presParOf" srcId="{1A668537-7574-4C11-A1D0-A6E68FCDC115}" destId="{B314D8B0-FEC8-411B-9A70-D9A11DB194AC}" srcOrd="0" destOrd="0" presId="urn:microsoft.com/office/officeart/2005/8/layout/orgChart1"/>
    <dgm:cxn modelId="{4183F76B-2CB7-46F9-8A88-CD6BF2E09E60}" type="presParOf" srcId="{1A668537-7574-4C11-A1D0-A6E68FCDC115}" destId="{FDE4BA5C-B21F-414D-A7A6-3043847AA6F9}" srcOrd="1" destOrd="0" presId="urn:microsoft.com/office/officeart/2005/8/layout/orgChart1"/>
    <dgm:cxn modelId="{7BE47F53-58AD-4EFC-B008-EC4F8DD74A79}" type="presParOf" srcId="{52CB56C8-38C1-4ADA-9E77-40DC20D8BD0B}" destId="{8D2D7DC0-4F5C-4FDA-AF1C-1049E8D501C2}" srcOrd="1" destOrd="0" presId="urn:microsoft.com/office/officeart/2005/8/layout/orgChart1"/>
    <dgm:cxn modelId="{59A23001-5DCE-457F-9936-D574513DC56C}" type="presParOf" srcId="{52CB56C8-38C1-4ADA-9E77-40DC20D8BD0B}" destId="{039676DF-8F5F-493F-AFCF-7DFE14A6DA41}" srcOrd="2" destOrd="0" presId="urn:microsoft.com/office/officeart/2005/8/layout/orgChart1"/>
    <dgm:cxn modelId="{AAF89317-74D9-4D39-A997-30843D6A443B}" type="presParOf" srcId="{5BE345DD-D81D-45E1-9196-630CE3240BB8}" destId="{6F583B5E-9483-4377-8921-871C1FF491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4C12D-54F8-4393-BA34-E180ECD383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5D2B69-9F8B-46E5-A847-CD1374978B24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COAGULAÇÃO</a:t>
          </a:r>
        </a:p>
      </dgm:t>
    </dgm:pt>
    <dgm:pt modelId="{C9BCBE67-3336-4F58-B8E5-9F530111CC6B}" type="parTrans" cxnId="{010E2BA8-6403-4373-9178-3BA0EB6F43AC}">
      <dgm:prSet/>
      <dgm:spPr/>
      <dgm:t>
        <a:bodyPr/>
        <a:lstStyle/>
        <a:p>
          <a:endParaRPr lang="pt-BR"/>
        </a:p>
      </dgm:t>
    </dgm:pt>
    <dgm:pt modelId="{9700E34D-0BA4-412B-BB07-390AE8CB4F23}" type="sibTrans" cxnId="{010E2BA8-6403-4373-9178-3BA0EB6F43AC}">
      <dgm:prSet/>
      <dgm:spPr/>
      <dgm:t>
        <a:bodyPr/>
        <a:lstStyle/>
        <a:p>
          <a:endParaRPr lang="pt-BR"/>
        </a:p>
      </dgm:t>
    </dgm:pt>
    <dgm:pt modelId="{32135940-511E-4520-B9DB-F4B60AC8F2B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FLOCULAÇÃO</a:t>
          </a:r>
        </a:p>
      </dgm:t>
    </dgm:pt>
    <dgm:pt modelId="{03DDEDE0-79B0-4AE0-9CBE-583FCA8F65B8}" type="parTrans" cxnId="{97EDF2FB-0373-4175-8C2B-513018DF79BB}">
      <dgm:prSet/>
      <dgm:spPr/>
      <dgm:t>
        <a:bodyPr/>
        <a:lstStyle/>
        <a:p>
          <a:endParaRPr lang="pt-BR"/>
        </a:p>
      </dgm:t>
    </dgm:pt>
    <dgm:pt modelId="{74C27CF4-0D75-4600-AFB4-92FC736772E0}" type="sibTrans" cxnId="{97EDF2FB-0373-4175-8C2B-513018DF79BB}">
      <dgm:prSet/>
      <dgm:spPr/>
      <dgm:t>
        <a:bodyPr/>
        <a:lstStyle/>
        <a:p>
          <a:endParaRPr lang="pt-BR"/>
        </a:p>
      </dgm:t>
    </dgm:pt>
    <dgm:pt modelId="{4520439D-0F25-41BA-A403-FD798189CA7F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DECANTAÇÃO</a:t>
          </a:r>
        </a:p>
      </dgm:t>
    </dgm:pt>
    <dgm:pt modelId="{2E6029DD-2542-4E0A-B230-1FAF9BA3362F}" type="parTrans" cxnId="{56747B59-8598-413C-AF84-063B772D72C7}">
      <dgm:prSet/>
      <dgm:spPr/>
      <dgm:t>
        <a:bodyPr/>
        <a:lstStyle/>
        <a:p>
          <a:endParaRPr lang="pt-BR"/>
        </a:p>
      </dgm:t>
    </dgm:pt>
    <dgm:pt modelId="{5075FD4B-B052-4C1A-ABD5-7822473BA4D1}" type="sibTrans" cxnId="{56747B59-8598-413C-AF84-063B772D72C7}">
      <dgm:prSet/>
      <dgm:spPr/>
      <dgm:t>
        <a:bodyPr/>
        <a:lstStyle/>
        <a:p>
          <a:endParaRPr lang="pt-BR"/>
        </a:p>
      </dgm:t>
    </dgm:pt>
    <dgm:pt modelId="{504ACC54-AEB1-4FDF-9474-C072A74D277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FILTRAÇÃO</a:t>
          </a:r>
        </a:p>
      </dgm:t>
    </dgm:pt>
    <dgm:pt modelId="{300C80B7-2D06-410C-A94D-944F3A511692}" type="parTrans" cxnId="{8B002D8C-54B1-4FDD-941B-A30EDB6BCF68}">
      <dgm:prSet/>
      <dgm:spPr/>
      <dgm:t>
        <a:bodyPr/>
        <a:lstStyle/>
        <a:p>
          <a:endParaRPr lang="pt-BR"/>
        </a:p>
      </dgm:t>
    </dgm:pt>
    <dgm:pt modelId="{FAE5DEB0-820D-4DE3-A6C8-42192185109B}" type="sibTrans" cxnId="{8B002D8C-54B1-4FDD-941B-A30EDB6BCF68}">
      <dgm:prSet/>
      <dgm:spPr/>
      <dgm:t>
        <a:bodyPr/>
        <a:lstStyle/>
        <a:p>
          <a:endParaRPr lang="pt-BR"/>
        </a:p>
      </dgm:t>
    </dgm:pt>
    <dgm:pt modelId="{B1AFF704-0382-483F-BCE5-63F390DE3AB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DESINFECÇÃO</a:t>
          </a:r>
          <a:endParaRPr lang="pt-B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D5DB3-B832-4B74-9823-25DA286D2488}" type="parTrans" cxnId="{1EDEF090-154E-4C09-9AA8-5D2D004B9EE7}">
      <dgm:prSet/>
      <dgm:spPr/>
      <dgm:t>
        <a:bodyPr/>
        <a:lstStyle/>
        <a:p>
          <a:endParaRPr lang="pt-BR"/>
        </a:p>
      </dgm:t>
    </dgm:pt>
    <dgm:pt modelId="{2089FAB7-B2A4-4FC1-8569-CB7732C28827}" type="sibTrans" cxnId="{1EDEF090-154E-4C09-9AA8-5D2D004B9EE7}">
      <dgm:prSet/>
      <dgm:spPr/>
      <dgm:t>
        <a:bodyPr/>
        <a:lstStyle/>
        <a:p>
          <a:endParaRPr lang="pt-BR"/>
        </a:p>
      </dgm:t>
    </dgm:pt>
    <dgm:pt modelId="{39889192-A6CE-4365-B884-E6E22ED9DDC1}" type="pres">
      <dgm:prSet presAssocID="{5E34C12D-54F8-4393-BA34-E180ECD38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C74D4D-BA61-4B6A-A9EA-3951D750587C}" type="pres">
      <dgm:prSet presAssocID="{725D2B69-9F8B-46E5-A847-CD1374978B2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C2D82-59F7-4AD5-BD6A-8CFD7738F611}" type="pres">
      <dgm:prSet presAssocID="{9700E34D-0BA4-412B-BB07-390AE8CB4F23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159EE5D-B8E8-472D-A9E5-D9E8DA0F732E}" type="pres">
      <dgm:prSet presAssocID="{9700E34D-0BA4-412B-BB07-390AE8CB4F23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E4E03F08-0F1E-4E39-99E5-2700EC21FCE2}" type="pres">
      <dgm:prSet presAssocID="{32135940-511E-4520-B9DB-F4B60AC8F2B1}" presName="node" presStyleLbl="node1" presStyleIdx="1" presStyleCnt="5" custLinFactNeighborX="0" custLinFactNeighborY="16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6A4EA4-8B59-4DC2-BEF3-909649C8C35F}" type="pres">
      <dgm:prSet presAssocID="{74C27CF4-0D75-4600-AFB4-92FC736772E0}" presName="sibTrans" presStyleLbl="sibTrans2D1" presStyleIdx="1" presStyleCnt="4"/>
      <dgm:spPr/>
      <dgm:t>
        <a:bodyPr/>
        <a:lstStyle/>
        <a:p>
          <a:endParaRPr lang="pt-BR"/>
        </a:p>
      </dgm:t>
    </dgm:pt>
    <dgm:pt modelId="{0DD0B744-FC08-49FD-872F-742F954CD751}" type="pres">
      <dgm:prSet presAssocID="{74C27CF4-0D75-4600-AFB4-92FC736772E0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6F5DB41E-F9CA-4E33-9DA4-52DE61679AE1}" type="pres">
      <dgm:prSet presAssocID="{4520439D-0F25-41BA-A403-FD798189CA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FA7FA-C578-4967-AB8B-6D7D329AD17B}" type="pres">
      <dgm:prSet presAssocID="{5075FD4B-B052-4C1A-ABD5-7822473BA4D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FDA7E5C-C1B2-46B9-92D7-4AE7A0228687}" type="pres">
      <dgm:prSet presAssocID="{5075FD4B-B052-4C1A-ABD5-7822473BA4D1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48FEEC1-A864-402B-895F-5F8961BE1D39}" type="pres">
      <dgm:prSet presAssocID="{504ACC54-AEB1-4FDF-9474-C072A74D27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6CF14-BE01-4A17-89DD-808CFA33DE13}" type="pres">
      <dgm:prSet presAssocID="{FAE5DEB0-820D-4DE3-A6C8-42192185109B}" presName="sibTrans" presStyleLbl="sibTrans2D1" presStyleIdx="3" presStyleCnt="4"/>
      <dgm:spPr/>
      <dgm:t>
        <a:bodyPr/>
        <a:lstStyle/>
        <a:p>
          <a:endParaRPr lang="pt-BR"/>
        </a:p>
      </dgm:t>
    </dgm:pt>
    <dgm:pt modelId="{019AC857-9E50-4525-971E-B95E4E85515B}" type="pres">
      <dgm:prSet presAssocID="{FAE5DEB0-820D-4DE3-A6C8-42192185109B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54301A71-3E0E-4F61-8A7F-D5A3D4D70C9E}" type="pres">
      <dgm:prSet presAssocID="{B1AFF704-0382-483F-BCE5-63F390DE3A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0E2BA8-6403-4373-9178-3BA0EB6F43AC}" srcId="{5E34C12D-54F8-4393-BA34-E180ECD383C2}" destId="{725D2B69-9F8B-46E5-A847-CD1374978B24}" srcOrd="0" destOrd="0" parTransId="{C9BCBE67-3336-4F58-B8E5-9F530111CC6B}" sibTransId="{9700E34D-0BA4-412B-BB07-390AE8CB4F23}"/>
    <dgm:cxn modelId="{3480EEA6-4D22-4331-B379-47B19B652396}" type="presOf" srcId="{725D2B69-9F8B-46E5-A847-CD1374978B24}" destId="{18C74D4D-BA61-4B6A-A9EA-3951D750587C}" srcOrd="0" destOrd="0" presId="urn:microsoft.com/office/officeart/2005/8/layout/process1"/>
    <dgm:cxn modelId="{9BD5789C-A5EA-47C1-B411-E39E153E3DE0}" type="presOf" srcId="{32135940-511E-4520-B9DB-F4B60AC8F2B1}" destId="{E4E03F08-0F1E-4E39-99E5-2700EC21FCE2}" srcOrd="0" destOrd="0" presId="urn:microsoft.com/office/officeart/2005/8/layout/process1"/>
    <dgm:cxn modelId="{D32DB0E4-2812-4271-A793-CDB8E80C2A60}" type="presOf" srcId="{74C27CF4-0D75-4600-AFB4-92FC736772E0}" destId="{0DD0B744-FC08-49FD-872F-742F954CD751}" srcOrd="1" destOrd="0" presId="urn:microsoft.com/office/officeart/2005/8/layout/process1"/>
    <dgm:cxn modelId="{CE5731C5-7937-4082-8861-35B9F02DC6D4}" type="presOf" srcId="{74C27CF4-0D75-4600-AFB4-92FC736772E0}" destId="{556A4EA4-8B59-4DC2-BEF3-909649C8C35F}" srcOrd="0" destOrd="0" presId="urn:microsoft.com/office/officeart/2005/8/layout/process1"/>
    <dgm:cxn modelId="{D5F2E047-2977-48A8-8F8D-F91DB3BF7E1C}" type="presOf" srcId="{5075FD4B-B052-4C1A-ABD5-7822473BA4D1}" destId="{7A0FA7FA-C578-4967-AB8B-6D7D329AD17B}" srcOrd="0" destOrd="0" presId="urn:microsoft.com/office/officeart/2005/8/layout/process1"/>
    <dgm:cxn modelId="{3CC86842-0403-45AD-AA0B-6E5F4AD80A99}" type="presOf" srcId="{504ACC54-AEB1-4FDF-9474-C072A74D277B}" destId="{848FEEC1-A864-402B-895F-5F8961BE1D39}" srcOrd="0" destOrd="0" presId="urn:microsoft.com/office/officeart/2005/8/layout/process1"/>
    <dgm:cxn modelId="{56747B59-8598-413C-AF84-063B772D72C7}" srcId="{5E34C12D-54F8-4393-BA34-E180ECD383C2}" destId="{4520439D-0F25-41BA-A403-FD798189CA7F}" srcOrd="2" destOrd="0" parTransId="{2E6029DD-2542-4E0A-B230-1FAF9BA3362F}" sibTransId="{5075FD4B-B052-4C1A-ABD5-7822473BA4D1}"/>
    <dgm:cxn modelId="{DB391E00-4575-4640-99E3-91CBD6DACC50}" type="presOf" srcId="{9700E34D-0BA4-412B-BB07-390AE8CB4F23}" destId="{870C2D82-59F7-4AD5-BD6A-8CFD7738F611}" srcOrd="0" destOrd="0" presId="urn:microsoft.com/office/officeart/2005/8/layout/process1"/>
    <dgm:cxn modelId="{7225493B-D7B8-4D58-92AE-4E56B88401F0}" type="presOf" srcId="{5E34C12D-54F8-4393-BA34-E180ECD383C2}" destId="{39889192-A6CE-4365-B884-E6E22ED9DDC1}" srcOrd="0" destOrd="0" presId="urn:microsoft.com/office/officeart/2005/8/layout/process1"/>
    <dgm:cxn modelId="{A21E1191-8B56-4B96-949B-8896D8E1A55E}" type="presOf" srcId="{FAE5DEB0-820D-4DE3-A6C8-42192185109B}" destId="{E316CF14-BE01-4A17-89DD-808CFA33DE13}" srcOrd="0" destOrd="0" presId="urn:microsoft.com/office/officeart/2005/8/layout/process1"/>
    <dgm:cxn modelId="{1EDEF090-154E-4C09-9AA8-5D2D004B9EE7}" srcId="{5E34C12D-54F8-4393-BA34-E180ECD383C2}" destId="{B1AFF704-0382-483F-BCE5-63F390DE3AB7}" srcOrd="4" destOrd="0" parTransId="{C99D5DB3-B832-4B74-9823-25DA286D2488}" sibTransId="{2089FAB7-B2A4-4FC1-8569-CB7732C28827}"/>
    <dgm:cxn modelId="{8B002D8C-54B1-4FDD-941B-A30EDB6BCF68}" srcId="{5E34C12D-54F8-4393-BA34-E180ECD383C2}" destId="{504ACC54-AEB1-4FDF-9474-C072A74D277B}" srcOrd="3" destOrd="0" parTransId="{300C80B7-2D06-410C-A94D-944F3A511692}" sibTransId="{FAE5DEB0-820D-4DE3-A6C8-42192185109B}"/>
    <dgm:cxn modelId="{3456858F-DAFC-4A10-85D9-94FFF8C3EE0C}" type="presOf" srcId="{B1AFF704-0382-483F-BCE5-63F390DE3AB7}" destId="{54301A71-3E0E-4F61-8A7F-D5A3D4D70C9E}" srcOrd="0" destOrd="0" presId="urn:microsoft.com/office/officeart/2005/8/layout/process1"/>
    <dgm:cxn modelId="{97EDF2FB-0373-4175-8C2B-513018DF79BB}" srcId="{5E34C12D-54F8-4393-BA34-E180ECD383C2}" destId="{32135940-511E-4520-B9DB-F4B60AC8F2B1}" srcOrd="1" destOrd="0" parTransId="{03DDEDE0-79B0-4AE0-9CBE-583FCA8F65B8}" sibTransId="{74C27CF4-0D75-4600-AFB4-92FC736772E0}"/>
    <dgm:cxn modelId="{1F89B4D5-C0D4-4F44-A3BC-14E08565FF47}" type="presOf" srcId="{9700E34D-0BA4-412B-BB07-390AE8CB4F23}" destId="{1159EE5D-B8E8-472D-A9E5-D9E8DA0F732E}" srcOrd="1" destOrd="0" presId="urn:microsoft.com/office/officeart/2005/8/layout/process1"/>
    <dgm:cxn modelId="{D55A6499-0982-49CB-B839-451A2E39A4DE}" type="presOf" srcId="{FAE5DEB0-820D-4DE3-A6C8-42192185109B}" destId="{019AC857-9E50-4525-971E-B95E4E85515B}" srcOrd="1" destOrd="0" presId="urn:microsoft.com/office/officeart/2005/8/layout/process1"/>
    <dgm:cxn modelId="{36411728-F788-429D-8287-F767BAEFF152}" type="presOf" srcId="{4520439D-0F25-41BA-A403-FD798189CA7F}" destId="{6F5DB41E-F9CA-4E33-9DA4-52DE61679AE1}" srcOrd="0" destOrd="0" presId="urn:microsoft.com/office/officeart/2005/8/layout/process1"/>
    <dgm:cxn modelId="{19C6692D-5BE3-440F-9B09-B8429F4A790A}" type="presOf" srcId="{5075FD4B-B052-4C1A-ABD5-7822473BA4D1}" destId="{6FDA7E5C-C1B2-46B9-92D7-4AE7A0228687}" srcOrd="1" destOrd="0" presId="urn:microsoft.com/office/officeart/2005/8/layout/process1"/>
    <dgm:cxn modelId="{2B68E8D0-EFAA-4E90-831D-A8000559EDE5}" type="presParOf" srcId="{39889192-A6CE-4365-B884-E6E22ED9DDC1}" destId="{18C74D4D-BA61-4B6A-A9EA-3951D750587C}" srcOrd="0" destOrd="0" presId="urn:microsoft.com/office/officeart/2005/8/layout/process1"/>
    <dgm:cxn modelId="{8BE3F8D0-DAAF-451E-8412-04CB72829209}" type="presParOf" srcId="{39889192-A6CE-4365-B884-E6E22ED9DDC1}" destId="{870C2D82-59F7-4AD5-BD6A-8CFD7738F611}" srcOrd="1" destOrd="0" presId="urn:microsoft.com/office/officeart/2005/8/layout/process1"/>
    <dgm:cxn modelId="{25C093E4-28C3-42E3-B7F4-1CA6A265A2E6}" type="presParOf" srcId="{870C2D82-59F7-4AD5-BD6A-8CFD7738F611}" destId="{1159EE5D-B8E8-472D-A9E5-D9E8DA0F732E}" srcOrd="0" destOrd="0" presId="urn:microsoft.com/office/officeart/2005/8/layout/process1"/>
    <dgm:cxn modelId="{F12597A6-9946-4906-A2B4-01B439ABECDA}" type="presParOf" srcId="{39889192-A6CE-4365-B884-E6E22ED9DDC1}" destId="{E4E03F08-0F1E-4E39-99E5-2700EC21FCE2}" srcOrd="2" destOrd="0" presId="urn:microsoft.com/office/officeart/2005/8/layout/process1"/>
    <dgm:cxn modelId="{B6128BD1-9D1C-44C9-B5C0-FFBE2F8C9DA5}" type="presParOf" srcId="{39889192-A6CE-4365-B884-E6E22ED9DDC1}" destId="{556A4EA4-8B59-4DC2-BEF3-909649C8C35F}" srcOrd="3" destOrd="0" presId="urn:microsoft.com/office/officeart/2005/8/layout/process1"/>
    <dgm:cxn modelId="{555F43AC-2D77-4427-8496-FE513EDA0A58}" type="presParOf" srcId="{556A4EA4-8B59-4DC2-BEF3-909649C8C35F}" destId="{0DD0B744-FC08-49FD-872F-742F954CD751}" srcOrd="0" destOrd="0" presId="urn:microsoft.com/office/officeart/2005/8/layout/process1"/>
    <dgm:cxn modelId="{736DE5F3-7E83-43B4-BBC7-619E9CAE0CDD}" type="presParOf" srcId="{39889192-A6CE-4365-B884-E6E22ED9DDC1}" destId="{6F5DB41E-F9CA-4E33-9DA4-52DE61679AE1}" srcOrd="4" destOrd="0" presId="urn:microsoft.com/office/officeart/2005/8/layout/process1"/>
    <dgm:cxn modelId="{AF686B66-58E8-4E71-B408-7FFC22D36094}" type="presParOf" srcId="{39889192-A6CE-4365-B884-E6E22ED9DDC1}" destId="{7A0FA7FA-C578-4967-AB8B-6D7D329AD17B}" srcOrd="5" destOrd="0" presId="urn:microsoft.com/office/officeart/2005/8/layout/process1"/>
    <dgm:cxn modelId="{533072F6-1DC4-4BF9-9953-1EC0C242B4A3}" type="presParOf" srcId="{7A0FA7FA-C578-4967-AB8B-6D7D329AD17B}" destId="{6FDA7E5C-C1B2-46B9-92D7-4AE7A0228687}" srcOrd="0" destOrd="0" presId="urn:microsoft.com/office/officeart/2005/8/layout/process1"/>
    <dgm:cxn modelId="{A43C3729-340D-4E5A-9A35-F28488AEB834}" type="presParOf" srcId="{39889192-A6CE-4365-B884-E6E22ED9DDC1}" destId="{848FEEC1-A864-402B-895F-5F8961BE1D39}" srcOrd="6" destOrd="0" presId="urn:microsoft.com/office/officeart/2005/8/layout/process1"/>
    <dgm:cxn modelId="{1AD0FD38-CBF5-4974-B935-E4A11B718EB2}" type="presParOf" srcId="{39889192-A6CE-4365-B884-E6E22ED9DDC1}" destId="{E316CF14-BE01-4A17-89DD-808CFA33DE13}" srcOrd="7" destOrd="0" presId="urn:microsoft.com/office/officeart/2005/8/layout/process1"/>
    <dgm:cxn modelId="{C0066EF2-F390-4A6F-808E-836F0376C914}" type="presParOf" srcId="{E316CF14-BE01-4A17-89DD-808CFA33DE13}" destId="{019AC857-9E50-4525-971E-B95E4E85515B}" srcOrd="0" destOrd="0" presId="urn:microsoft.com/office/officeart/2005/8/layout/process1"/>
    <dgm:cxn modelId="{8B45C670-0C01-4DBC-A447-5BC9DD9DA63A}" type="presParOf" srcId="{39889192-A6CE-4365-B884-E6E22ED9DDC1}" destId="{54301A71-3E0E-4F61-8A7F-D5A3D4D70C9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4C12D-54F8-4393-BA34-E180ECD383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5D2B69-9F8B-46E5-A847-CD1374978B24}">
      <dgm:prSet phldrT="[Texto]" custT="1"/>
      <dgm:spPr>
        <a:solidFill>
          <a:srgbClr val="FF0000"/>
        </a:solidFill>
      </dgm:spPr>
      <dgm:t>
        <a:bodyPr/>
        <a:lstStyle/>
        <a:p>
          <a:pPr algn="ctr"/>
          <a:r>
            <a:rPr 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PRÉ-OXIDAÇÃO</a:t>
          </a:r>
        </a:p>
      </dgm:t>
    </dgm:pt>
    <dgm:pt modelId="{C9BCBE67-3336-4F58-B8E5-9F530111CC6B}" type="parTrans" cxnId="{010E2BA8-6403-4373-9178-3BA0EB6F43AC}">
      <dgm:prSet/>
      <dgm:spPr/>
      <dgm:t>
        <a:bodyPr/>
        <a:lstStyle/>
        <a:p>
          <a:pPr algn="ctr"/>
          <a:endParaRPr lang="pt-BR"/>
        </a:p>
      </dgm:t>
    </dgm:pt>
    <dgm:pt modelId="{9700E34D-0BA4-412B-BB07-390AE8CB4F23}" type="sibTrans" cxnId="{010E2BA8-6403-4373-9178-3BA0EB6F43AC}">
      <dgm:prSet/>
      <dgm:spPr/>
      <dgm:t>
        <a:bodyPr/>
        <a:lstStyle/>
        <a:p>
          <a:pPr algn="ctr"/>
          <a:endParaRPr lang="pt-BR"/>
        </a:p>
      </dgm:t>
    </dgm:pt>
    <dgm:pt modelId="{32135940-511E-4520-B9DB-F4B60AC8F2B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FLOCULAÇÃO</a:t>
          </a:r>
        </a:p>
      </dgm:t>
    </dgm:pt>
    <dgm:pt modelId="{03DDEDE0-79B0-4AE0-9CBE-583FCA8F65B8}" type="parTrans" cxnId="{97EDF2FB-0373-4175-8C2B-513018DF79BB}">
      <dgm:prSet/>
      <dgm:spPr/>
      <dgm:t>
        <a:bodyPr/>
        <a:lstStyle/>
        <a:p>
          <a:pPr algn="ctr"/>
          <a:endParaRPr lang="pt-BR"/>
        </a:p>
      </dgm:t>
    </dgm:pt>
    <dgm:pt modelId="{74C27CF4-0D75-4600-AFB4-92FC736772E0}" type="sibTrans" cxnId="{97EDF2FB-0373-4175-8C2B-513018DF79BB}">
      <dgm:prSet/>
      <dgm:spPr/>
      <dgm:t>
        <a:bodyPr/>
        <a:lstStyle/>
        <a:p>
          <a:pPr algn="ctr"/>
          <a:endParaRPr lang="pt-BR"/>
        </a:p>
      </dgm:t>
    </dgm:pt>
    <dgm:pt modelId="{4520439D-0F25-41BA-A403-FD798189CA7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DECANTAÇÃO</a:t>
          </a:r>
        </a:p>
      </dgm:t>
    </dgm:pt>
    <dgm:pt modelId="{2E6029DD-2542-4E0A-B230-1FAF9BA3362F}" type="parTrans" cxnId="{56747B59-8598-413C-AF84-063B772D72C7}">
      <dgm:prSet/>
      <dgm:spPr/>
      <dgm:t>
        <a:bodyPr/>
        <a:lstStyle/>
        <a:p>
          <a:pPr algn="ctr"/>
          <a:endParaRPr lang="pt-BR"/>
        </a:p>
      </dgm:t>
    </dgm:pt>
    <dgm:pt modelId="{5075FD4B-B052-4C1A-ABD5-7822473BA4D1}" type="sibTrans" cxnId="{56747B59-8598-413C-AF84-063B772D72C7}">
      <dgm:prSet/>
      <dgm:spPr/>
      <dgm:t>
        <a:bodyPr/>
        <a:lstStyle/>
        <a:p>
          <a:pPr algn="ctr"/>
          <a:endParaRPr lang="pt-BR"/>
        </a:p>
      </dgm:t>
    </dgm:pt>
    <dgm:pt modelId="{504ACC54-AEB1-4FDF-9474-C072A74D277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1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FILTRAÇÃO</a:t>
          </a:r>
        </a:p>
      </dgm:t>
    </dgm:pt>
    <dgm:pt modelId="{300C80B7-2D06-410C-A94D-944F3A511692}" type="parTrans" cxnId="{8B002D8C-54B1-4FDD-941B-A30EDB6BCF68}">
      <dgm:prSet/>
      <dgm:spPr/>
      <dgm:t>
        <a:bodyPr/>
        <a:lstStyle/>
        <a:p>
          <a:pPr algn="ctr"/>
          <a:endParaRPr lang="pt-BR"/>
        </a:p>
      </dgm:t>
    </dgm:pt>
    <dgm:pt modelId="{FAE5DEB0-820D-4DE3-A6C8-42192185109B}" type="sibTrans" cxnId="{8B002D8C-54B1-4FDD-941B-A30EDB6BCF68}">
      <dgm:prSet/>
      <dgm:spPr/>
      <dgm:t>
        <a:bodyPr/>
        <a:lstStyle/>
        <a:p>
          <a:pPr algn="ctr"/>
          <a:endParaRPr lang="pt-BR"/>
        </a:p>
      </dgm:t>
    </dgm:pt>
    <dgm:pt modelId="{B1AFF704-0382-483F-BCE5-63F390DE3AB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DESINFECÇÃO</a:t>
          </a:r>
          <a:endParaRPr lang="pt-B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D5DB3-B832-4B74-9823-25DA286D2488}" type="parTrans" cxnId="{1EDEF090-154E-4C09-9AA8-5D2D004B9EE7}">
      <dgm:prSet/>
      <dgm:spPr/>
      <dgm:t>
        <a:bodyPr/>
        <a:lstStyle/>
        <a:p>
          <a:pPr algn="ctr"/>
          <a:endParaRPr lang="pt-BR"/>
        </a:p>
      </dgm:t>
    </dgm:pt>
    <dgm:pt modelId="{2089FAB7-B2A4-4FC1-8569-CB7732C28827}" type="sibTrans" cxnId="{1EDEF090-154E-4C09-9AA8-5D2D004B9EE7}">
      <dgm:prSet/>
      <dgm:spPr/>
      <dgm:t>
        <a:bodyPr/>
        <a:lstStyle/>
        <a:p>
          <a:pPr algn="ctr"/>
          <a:endParaRPr lang="pt-BR"/>
        </a:p>
      </dgm:t>
    </dgm:pt>
    <dgm:pt modelId="{06C6493C-68A0-4B78-9888-8B1392C4480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COAGULAÇÃO</a:t>
          </a:r>
        </a:p>
      </dgm:t>
    </dgm:pt>
    <dgm:pt modelId="{E01A6ED7-B0D8-44E3-A6EA-347DEC110A4E}" type="parTrans" cxnId="{E49FE668-2887-48CE-A799-A7952A32D09F}">
      <dgm:prSet/>
      <dgm:spPr/>
      <dgm:t>
        <a:bodyPr/>
        <a:lstStyle/>
        <a:p>
          <a:pPr algn="ctr"/>
          <a:endParaRPr lang="pt-BR"/>
        </a:p>
      </dgm:t>
    </dgm:pt>
    <dgm:pt modelId="{4FCC3EEB-46D0-4056-B0D5-8C1D37E387EE}" type="sibTrans" cxnId="{E49FE668-2887-48CE-A799-A7952A32D09F}">
      <dgm:prSet/>
      <dgm:spPr/>
      <dgm:t>
        <a:bodyPr/>
        <a:lstStyle/>
        <a:p>
          <a:pPr algn="ctr"/>
          <a:endParaRPr lang="pt-BR"/>
        </a:p>
      </dgm:t>
    </dgm:pt>
    <dgm:pt modelId="{39889192-A6CE-4365-B884-E6E22ED9DDC1}" type="pres">
      <dgm:prSet presAssocID="{5E34C12D-54F8-4393-BA34-E180ECD38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C74D4D-BA61-4B6A-A9EA-3951D750587C}" type="pres">
      <dgm:prSet presAssocID="{725D2B69-9F8B-46E5-A847-CD1374978B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0C2D82-59F7-4AD5-BD6A-8CFD7738F611}" type="pres">
      <dgm:prSet presAssocID="{9700E34D-0BA4-412B-BB07-390AE8CB4F2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1159EE5D-B8E8-472D-A9E5-D9E8DA0F732E}" type="pres">
      <dgm:prSet presAssocID="{9700E34D-0BA4-412B-BB07-390AE8CB4F23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F207578F-8468-45CE-9D89-2487384EC497}" type="pres">
      <dgm:prSet presAssocID="{06C6493C-68A0-4B78-9888-8B1392C448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7E8282-1D6D-4017-BCA3-BBFB5E387FF4}" type="pres">
      <dgm:prSet presAssocID="{4FCC3EEB-46D0-4056-B0D5-8C1D37E387EE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C70DFCF-EFE1-4A22-BE57-E2067B4A5D54}" type="pres">
      <dgm:prSet presAssocID="{4FCC3EEB-46D0-4056-B0D5-8C1D37E387EE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E4E03F08-0F1E-4E39-99E5-2700EC21FCE2}" type="pres">
      <dgm:prSet presAssocID="{32135940-511E-4520-B9DB-F4B60AC8F2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6A4EA4-8B59-4DC2-BEF3-909649C8C35F}" type="pres">
      <dgm:prSet presAssocID="{74C27CF4-0D75-4600-AFB4-92FC736772E0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DD0B744-FC08-49FD-872F-742F954CD751}" type="pres">
      <dgm:prSet presAssocID="{74C27CF4-0D75-4600-AFB4-92FC736772E0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6F5DB41E-F9CA-4E33-9DA4-52DE61679AE1}" type="pres">
      <dgm:prSet presAssocID="{4520439D-0F25-41BA-A403-FD798189CA7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FA7FA-C578-4967-AB8B-6D7D329AD17B}" type="pres">
      <dgm:prSet presAssocID="{5075FD4B-B052-4C1A-ABD5-7822473BA4D1}" presName="sibTrans" presStyleLbl="sibTrans2D1" presStyleIdx="3" presStyleCnt="5"/>
      <dgm:spPr/>
      <dgm:t>
        <a:bodyPr/>
        <a:lstStyle/>
        <a:p>
          <a:endParaRPr lang="pt-BR"/>
        </a:p>
      </dgm:t>
    </dgm:pt>
    <dgm:pt modelId="{6FDA7E5C-C1B2-46B9-92D7-4AE7A0228687}" type="pres">
      <dgm:prSet presAssocID="{5075FD4B-B052-4C1A-ABD5-7822473BA4D1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848FEEC1-A864-402B-895F-5F8961BE1D39}" type="pres">
      <dgm:prSet presAssocID="{504ACC54-AEB1-4FDF-9474-C072A74D277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6CF14-BE01-4A17-89DD-808CFA33DE13}" type="pres">
      <dgm:prSet presAssocID="{FAE5DEB0-820D-4DE3-A6C8-42192185109B}" presName="sibTrans" presStyleLbl="sibTrans2D1" presStyleIdx="4" presStyleCnt="5"/>
      <dgm:spPr/>
      <dgm:t>
        <a:bodyPr/>
        <a:lstStyle/>
        <a:p>
          <a:endParaRPr lang="pt-BR"/>
        </a:p>
      </dgm:t>
    </dgm:pt>
    <dgm:pt modelId="{019AC857-9E50-4525-971E-B95E4E85515B}" type="pres">
      <dgm:prSet presAssocID="{FAE5DEB0-820D-4DE3-A6C8-42192185109B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54301A71-3E0E-4F61-8A7F-D5A3D4D70C9E}" type="pres">
      <dgm:prSet presAssocID="{B1AFF704-0382-483F-BCE5-63F390DE3A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0E2BA8-6403-4373-9178-3BA0EB6F43AC}" srcId="{5E34C12D-54F8-4393-BA34-E180ECD383C2}" destId="{725D2B69-9F8B-46E5-A847-CD1374978B24}" srcOrd="0" destOrd="0" parTransId="{C9BCBE67-3336-4F58-B8E5-9F530111CC6B}" sibTransId="{9700E34D-0BA4-412B-BB07-390AE8CB4F23}"/>
    <dgm:cxn modelId="{3480EEA6-4D22-4331-B379-47B19B652396}" type="presOf" srcId="{725D2B69-9F8B-46E5-A847-CD1374978B24}" destId="{18C74D4D-BA61-4B6A-A9EA-3951D750587C}" srcOrd="0" destOrd="0" presId="urn:microsoft.com/office/officeart/2005/8/layout/process1"/>
    <dgm:cxn modelId="{9BD5789C-A5EA-47C1-B411-E39E153E3DE0}" type="presOf" srcId="{32135940-511E-4520-B9DB-F4B60AC8F2B1}" destId="{E4E03F08-0F1E-4E39-99E5-2700EC21FCE2}" srcOrd="0" destOrd="0" presId="urn:microsoft.com/office/officeart/2005/8/layout/process1"/>
    <dgm:cxn modelId="{D32DB0E4-2812-4271-A793-CDB8E80C2A60}" type="presOf" srcId="{74C27CF4-0D75-4600-AFB4-92FC736772E0}" destId="{0DD0B744-FC08-49FD-872F-742F954CD751}" srcOrd="1" destOrd="0" presId="urn:microsoft.com/office/officeart/2005/8/layout/process1"/>
    <dgm:cxn modelId="{CE5731C5-7937-4082-8861-35B9F02DC6D4}" type="presOf" srcId="{74C27CF4-0D75-4600-AFB4-92FC736772E0}" destId="{556A4EA4-8B59-4DC2-BEF3-909649C8C35F}" srcOrd="0" destOrd="0" presId="urn:microsoft.com/office/officeart/2005/8/layout/process1"/>
    <dgm:cxn modelId="{E49FE668-2887-48CE-A799-A7952A32D09F}" srcId="{5E34C12D-54F8-4393-BA34-E180ECD383C2}" destId="{06C6493C-68A0-4B78-9888-8B1392C44809}" srcOrd="1" destOrd="0" parTransId="{E01A6ED7-B0D8-44E3-A6EA-347DEC110A4E}" sibTransId="{4FCC3EEB-46D0-4056-B0D5-8C1D37E387EE}"/>
    <dgm:cxn modelId="{D5F2E047-2977-48A8-8F8D-F91DB3BF7E1C}" type="presOf" srcId="{5075FD4B-B052-4C1A-ABD5-7822473BA4D1}" destId="{7A0FA7FA-C578-4967-AB8B-6D7D329AD17B}" srcOrd="0" destOrd="0" presId="urn:microsoft.com/office/officeart/2005/8/layout/process1"/>
    <dgm:cxn modelId="{3CC86842-0403-45AD-AA0B-6E5F4AD80A99}" type="presOf" srcId="{504ACC54-AEB1-4FDF-9474-C072A74D277B}" destId="{848FEEC1-A864-402B-895F-5F8961BE1D39}" srcOrd="0" destOrd="0" presId="urn:microsoft.com/office/officeart/2005/8/layout/process1"/>
    <dgm:cxn modelId="{56747B59-8598-413C-AF84-063B772D72C7}" srcId="{5E34C12D-54F8-4393-BA34-E180ECD383C2}" destId="{4520439D-0F25-41BA-A403-FD798189CA7F}" srcOrd="3" destOrd="0" parTransId="{2E6029DD-2542-4E0A-B230-1FAF9BA3362F}" sibTransId="{5075FD4B-B052-4C1A-ABD5-7822473BA4D1}"/>
    <dgm:cxn modelId="{DB391E00-4575-4640-99E3-91CBD6DACC50}" type="presOf" srcId="{9700E34D-0BA4-412B-BB07-390AE8CB4F23}" destId="{870C2D82-59F7-4AD5-BD6A-8CFD7738F611}" srcOrd="0" destOrd="0" presId="urn:microsoft.com/office/officeart/2005/8/layout/process1"/>
    <dgm:cxn modelId="{7225493B-D7B8-4D58-92AE-4E56B88401F0}" type="presOf" srcId="{5E34C12D-54F8-4393-BA34-E180ECD383C2}" destId="{39889192-A6CE-4365-B884-E6E22ED9DDC1}" srcOrd="0" destOrd="0" presId="urn:microsoft.com/office/officeart/2005/8/layout/process1"/>
    <dgm:cxn modelId="{A21E1191-8B56-4B96-949B-8896D8E1A55E}" type="presOf" srcId="{FAE5DEB0-820D-4DE3-A6C8-42192185109B}" destId="{E316CF14-BE01-4A17-89DD-808CFA33DE13}" srcOrd="0" destOrd="0" presId="urn:microsoft.com/office/officeart/2005/8/layout/process1"/>
    <dgm:cxn modelId="{5D063060-DDDD-4283-8A4C-593F4F46FBD7}" type="presOf" srcId="{4FCC3EEB-46D0-4056-B0D5-8C1D37E387EE}" destId="{827E8282-1D6D-4017-BCA3-BBFB5E387FF4}" srcOrd="0" destOrd="0" presId="urn:microsoft.com/office/officeart/2005/8/layout/process1"/>
    <dgm:cxn modelId="{1EDEF090-154E-4C09-9AA8-5D2D004B9EE7}" srcId="{5E34C12D-54F8-4393-BA34-E180ECD383C2}" destId="{B1AFF704-0382-483F-BCE5-63F390DE3AB7}" srcOrd="5" destOrd="0" parTransId="{C99D5DB3-B832-4B74-9823-25DA286D2488}" sibTransId="{2089FAB7-B2A4-4FC1-8569-CB7732C28827}"/>
    <dgm:cxn modelId="{8B002D8C-54B1-4FDD-941B-A30EDB6BCF68}" srcId="{5E34C12D-54F8-4393-BA34-E180ECD383C2}" destId="{504ACC54-AEB1-4FDF-9474-C072A74D277B}" srcOrd="4" destOrd="0" parTransId="{300C80B7-2D06-410C-A94D-944F3A511692}" sibTransId="{FAE5DEB0-820D-4DE3-A6C8-42192185109B}"/>
    <dgm:cxn modelId="{27E90508-00C9-4E63-BDDA-105D4D79CDD2}" type="presOf" srcId="{4FCC3EEB-46D0-4056-B0D5-8C1D37E387EE}" destId="{9C70DFCF-EFE1-4A22-BE57-E2067B4A5D54}" srcOrd="1" destOrd="0" presId="urn:microsoft.com/office/officeart/2005/8/layout/process1"/>
    <dgm:cxn modelId="{3456858F-DAFC-4A10-85D9-94FFF8C3EE0C}" type="presOf" srcId="{B1AFF704-0382-483F-BCE5-63F390DE3AB7}" destId="{54301A71-3E0E-4F61-8A7F-D5A3D4D70C9E}" srcOrd="0" destOrd="0" presId="urn:microsoft.com/office/officeart/2005/8/layout/process1"/>
    <dgm:cxn modelId="{97EDF2FB-0373-4175-8C2B-513018DF79BB}" srcId="{5E34C12D-54F8-4393-BA34-E180ECD383C2}" destId="{32135940-511E-4520-B9DB-F4B60AC8F2B1}" srcOrd="2" destOrd="0" parTransId="{03DDEDE0-79B0-4AE0-9CBE-583FCA8F65B8}" sibTransId="{74C27CF4-0D75-4600-AFB4-92FC736772E0}"/>
    <dgm:cxn modelId="{1F89B4D5-C0D4-4F44-A3BC-14E08565FF47}" type="presOf" srcId="{9700E34D-0BA4-412B-BB07-390AE8CB4F23}" destId="{1159EE5D-B8E8-472D-A9E5-D9E8DA0F732E}" srcOrd="1" destOrd="0" presId="urn:microsoft.com/office/officeart/2005/8/layout/process1"/>
    <dgm:cxn modelId="{D55A6499-0982-49CB-B839-451A2E39A4DE}" type="presOf" srcId="{FAE5DEB0-820D-4DE3-A6C8-42192185109B}" destId="{019AC857-9E50-4525-971E-B95E4E85515B}" srcOrd="1" destOrd="0" presId="urn:microsoft.com/office/officeart/2005/8/layout/process1"/>
    <dgm:cxn modelId="{C41DC117-3397-471F-AD90-6DFD5AFD4461}" type="presOf" srcId="{06C6493C-68A0-4B78-9888-8B1392C44809}" destId="{F207578F-8468-45CE-9D89-2487384EC497}" srcOrd="0" destOrd="0" presId="urn:microsoft.com/office/officeart/2005/8/layout/process1"/>
    <dgm:cxn modelId="{36411728-F788-429D-8287-F767BAEFF152}" type="presOf" srcId="{4520439D-0F25-41BA-A403-FD798189CA7F}" destId="{6F5DB41E-F9CA-4E33-9DA4-52DE61679AE1}" srcOrd="0" destOrd="0" presId="urn:microsoft.com/office/officeart/2005/8/layout/process1"/>
    <dgm:cxn modelId="{19C6692D-5BE3-440F-9B09-B8429F4A790A}" type="presOf" srcId="{5075FD4B-B052-4C1A-ABD5-7822473BA4D1}" destId="{6FDA7E5C-C1B2-46B9-92D7-4AE7A0228687}" srcOrd="1" destOrd="0" presId="urn:microsoft.com/office/officeart/2005/8/layout/process1"/>
    <dgm:cxn modelId="{2B68E8D0-EFAA-4E90-831D-A8000559EDE5}" type="presParOf" srcId="{39889192-A6CE-4365-B884-E6E22ED9DDC1}" destId="{18C74D4D-BA61-4B6A-A9EA-3951D750587C}" srcOrd="0" destOrd="0" presId="urn:microsoft.com/office/officeart/2005/8/layout/process1"/>
    <dgm:cxn modelId="{8BE3F8D0-DAAF-451E-8412-04CB72829209}" type="presParOf" srcId="{39889192-A6CE-4365-B884-E6E22ED9DDC1}" destId="{870C2D82-59F7-4AD5-BD6A-8CFD7738F611}" srcOrd="1" destOrd="0" presId="urn:microsoft.com/office/officeart/2005/8/layout/process1"/>
    <dgm:cxn modelId="{25C093E4-28C3-42E3-B7F4-1CA6A265A2E6}" type="presParOf" srcId="{870C2D82-59F7-4AD5-BD6A-8CFD7738F611}" destId="{1159EE5D-B8E8-472D-A9E5-D9E8DA0F732E}" srcOrd="0" destOrd="0" presId="urn:microsoft.com/office/officeart/2005/8/layout/process1"/>
    <dgm:cxn modelId="{9787A9EE-B4C6-4406-929D-15E2077D244D}" type="presParOf" srcId="{39889192-A6CE-4365-B884-E6E22ED9DDC1}" destId="{F207578F-8468-45CE-9D89-2487384EC497}" srcOrd="2" destOrd="0" presId="urn:microsoft.com/office/officeart/2005/8/layout/process1"/>
    <dgm:cxn modelId="{CDED9F91-D427-45FF-BEFF-C78C5829DCCF}" type="presParOf" srcId="{39889192-A6CE-4365-B884-E6E22ED9DDC1}" destId="{827E8282-1D6D-4017-BCA3-BBFB5E387FF4}" srcOrd="3" destOrd="0" presId="urn:microsoft.com/office/officeart/2005/8/layout/process1"/>
    <dgm:cxn modelId="{B5730B2D-BECF-483F-9A70-84D6E4DFE9B9}" type="presParOf" srcId="{827E8282-1D6D-4017-BCA3-BBFB5E387FF4}" destId="{9C70DFCF-EFE1-4A22-BE57-E2067B4A5D54}" srcOrd="0" destOrd="0" presId="urn:microsoft.com/office/officeart/2005/8/layout/process1"/>
    <dgm:cxn modelId="{F12597A6-9946-4906-A2B4-01B439ABECDA}" type="presParOf" srcId="{39889192-A6CE-4365-B884-E6E22ED9DDC1}" destId="{E4E03F08-0F1E-4E39-99E5-2700EC21FCE2}" srcOrd="4" destOrd="0" presId="urn:microsoft.com/office/officeart/2005/8/layout/process1"/>
    <dgm:cxn modelId="{B6128BD1-9D1C-44C9-B5C0-FFBE2F8C9DA5}" type="presParOf" srcId="{39889192-A6CE-4365-B884-E6E22ED9DDC1}" destId="{556A4EA4-8B59-4DC2-BEF3-909649C8C35F}" srcOrd="5" destOrd="0" presId="urn:microsoft.com/office/officeart/2005/8/layout/process1"/>
    <dgm:cxn modelId="{555F43AC-2D77-4427-8496-FE513EDA0A58}" type="presParOf" srcId="{556A4EA4-8B59-4DC2-BEF3-909649C8C35F}" destId="{0DD0B744-FC08-49FD-872F-742F954CD751}" srcOrd="0" destOrd="0" presId="urn:microsoft.com/office/officeart/2005/8/layout/process1"/>
    <dgm:cxn modelId="{736DE5F3-7E83-43B4-BBC7-619E9CAE0CDD}" type="presParOf" srcId="{39889192-A6CE-4365-B884-E6E22ED9DDC1}" destId="{6F5DB41E-F9CA-4E33-9DA4-52DE61679AE1}" srcOrd="6" destOrd="0" presId="urn:microsoft.com/office/officeart/2005/8/layout/process1"/>
    <dgm:cxn modelId="{AF686B66-58E8-4E71-B408-7FFC22D36094}" type="presParOf" srcId="{39889192-A6CE-4365-B884-E6E22ED9DDC1}" destId="{7A0FA7FA-C578-4967-AB8B-6D7D329AD17B}" srcOrd="7" destOrd="0" presId="urn:microsoft.com/office/officeart/2005/8/layout/process1"/>
    <dgm:cxn modelId="{533072F6-1DC4-4BF9-9953-1EC0C242B4A3}" type="presParOf" srcId="{7A0FA7FA-C578-4967-AB8B-6D7D329AD17B}" destId="{6FDA7E5C-C1B2-46B9-92D7-4AE7A0228687}" srcOrd="0" destOrd="0" presId="urn:microsoft.com/office/officeart/2005/8/layout/process1"/>
    <dgm:cxn modelId="{A43C3729-340D-4E5A-9A35-F28488AEB834}" type="presParOf" srcId="{39889192-A6CE-4365-B884-E6E22ED9DDC1}" destId="{848FEEC1-A864-402B-895F-5F8961BE1D39}" srcOrd="8" destOrd="0" presId="urn:microsoft.com/office/officeart/2005/8/layout/process1"/>
    <dgm:cxn modelId="{1AD0FD38-CBF5-4974-B935-E4A11B718EB2}" type="presParOf" srcId="{39889192-A6CE-4365-B884-E6E22ED9DDC1}" destId="{E316CF14-BE01-4A17-89DD-808CFA33DE13}" srcOrd="9" destOrd="0" presId="urn:microsoft.com/office/officeart/2005/8/layout/process1"/>
    <dgm:cxn modelId="{C0066EF2-F390-4A6F-808E-836F0376C914}" type="presParOf" srcId="{E316CF14-BE01-4A17-89DD-808CFA33DE13}" destId="{019AC857-9E50-4525-971E-B95E4E85515B}" srcOrd="0" destOrd="0" presId="urn:microsoft.com/office/officeart/2005/8/layout/process1"/>
    <dgm:cxn modelId="{8B45C670-0C01-4DBC-A447-5BC9DD9DA63A}" type="presParOf" srcId="{39889192-A6CE-4365-B884-E6E22ED9DDC1}" destId="{54301A71-3E0E-4F61-8A7F-D5A3D4D70C9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2B04-A638-4448-8219-3B4292238BCE}">
      <dsp:nvSpPr>
        <dsp:cNvPr id="0" name=""/>
        <dsp:cNvSpPr/>
      </dsp:nvSpPr>
      <dsp:spPr>
        <a:xfrm>
          <a:off x="4452730" y="2310058"/>
          <a:ext cx="3689645" cy="32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87"/>
              </a:lnTo>
              <a:lnTo>
                <a:pt x="3689645" y="160087"/>
              </a:lnTo>
              <a:lnTo>
                <a:pt x="3689645" y="3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F6DF9-A1EE-4BD8-8BDB-4D7D4E9FF150}">
      <dsp:nvSpPr>
        <dsp:cNvPr id="0" name=""/>
        <dsp:cNvSpPr/>
      </dsp:nvSpPr>
      <dsp:spPr>
        <a:xfrm>
          <a:off x="4452730" y="2310058"/>
          <a:ext cx="1844822" cy="32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87"/>
              </a:lnTo>
              <a:lnTo>
                <a:pt x="1844822" y="160087"/>
              </a:lnTo>
              <a:lnTo>
                <a:pt x="1844822" y="3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41C6B-76B9-4116-BDB8-DF3D50DBC585}">
      <dsp:nvSpPr>
        <dsp:cNvPr id="0" name=""/>
        <dsp:cNvSpPr/>
      </dsp:nvSpPr>
      <dsp:spPr>
        <a:xfrm>
          <a:off x="4407010" y="2310058"/>
          <a:ext cx="91440" cy="320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CD820-B206-4C99-BEF7-0BEBCC491577}">
      <dsp:nvSpPr>
        <dsp:cNvPr id="0" name=""/>
        <dsp:cNvSpPr/>
      </dsp:nvSpPr>
      <dsp:spPr>
        <a:xfrm>
          <a:off x="2607907" y="2310058"/>
          <a:ext cx="1844822" cy="320175"/>
        </a:xfrm>
        <a:custGeom>
          <a:avLst/>
          <a:gdLst/>
          <a:ahLst/>
          <a:cxnLst/>
          <a:rect l="0" t="0" r="0" b="0"/>
          <a:pathLst>
            <a:path>
              <a:moveTo>
                <a:pt x="1844822" y="0"/>
              </a:moveTo>
              <a:lnTo>
                <a:pt x="1844822" y="160087"/>
              </a:lnTo>
              <a:lnTo>
                <a:pt x="0" y="160087"/>
              </a:lnTo>
              <a:lnTo>
                <a:pt x="0" y="3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6DABC-D614-485B-BCC1-859F8C7EE887}">
      <dsp:nvSpPr>
        <dsp:cNvPr id="0" name=""/>
        <dsp:cNvSpPr/>
      </dsp:nvSpPr>
      <dsp:spPr>
        <a:xfrm>
          <a:off x="763084" y="2310058"/>
          <a:ext cx="3689645" cy="320175"/>
        </a:xfrm>
        <a:custGeom>
          <a:avLst/>
          <a:gdLst/>
          <a:ahLst/>
          <a:cxnLst/>
          <a:rect l="0" t="0" r="0" b="0"/>
          <a:pathLst>
            <a:path>
              <a:moveTo>
                <a:pt x="3689645" y="0"/>
              </a:moveTo>
              <a:lnTo>
                <a:pt x="3689645" y="160087"/>
              </a:lnTo>
              <a:lnTo>
                <a:pt x="0" y="160087"/>
              </a:lnTo>
              <a:lnTo>
                <a:pt x="0" y="320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8690A-8F90-435D-B286-7860F3B2B349}">
      <dsp:nvSpPr>
        <dsp:cNvPr id="0" name=""/>
        <dsp:cNvSpPr/>
      </dsp:nvSpPr>
      <dsp:spPr>
        <a:xfrm>
          <a:off x="3339547" y="1023591"/>
          <a:ext cx="2226365" cy="1286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ÁGUA COM PRESENÇA DE METAIS COMPLEXADOS</a:t>
          </a:r>
        </a:p>
      </dsp:txBody>
      <dsp:txXfrm>
        <a:off x="3339547" y="1023591"/>
        <a:ext cx="2226365" cy="1286466"/>
      </dsp:txXfrm>
    </dsp:sp>
    <dsp:sp modelId="{55B31035-880D-4E8A-A1F2-87BCE4DC829E}">
      <dsp:nvSpPr>
        <dsp:cNvPr id="0" name=""/>
        <dsp:cNvSpPr/>
      </dsp:nvSpPr>
      <dsp:spPr>
        <a:xfrm>
          <a:off x="760" y="2630234"/>
          <a:ext cx="1524647" cy="76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INCRUSTAÇÕES EM TUBULAÇÕES </a:t>
          </a:r>
        </a:p>
      </dsp:txBody>
      <dsp:txXfrm>
        <a:off x="760" y="2630234"/>
        <a:ext cx="1524647" cy="762323"/>
      </dsp:txXfrm>
    </dsp:sp>
    <dsp:sp modelId="{A4133240-339B-4178-BAE2-ED14B82722D9}">
      <dsp:nvSpPr>
        <dsp:cNvPr id="0" name=""/>
        <dsp:cNvSpPr/>
      </dsp:nvSpPr>
      <dsp:spPr>
        <a:xfrm>
          <a:off x="1845583" y="2630234"/>
          <a:ext cx="1524647" cy="76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DESENVOLVIMENTO DE COR</a:t>
          </a:r>
        </a:p>
      </dsp:txBody>
      <dsp:txXfrm>
        <a:off x="1845583" y="2630234"/>
        <a:ext cx="1524647" cy="762323"/>
      </dsp:txXfrm>
    </dsp:sp>
    <dsp:sp modelId="{7A78BE2A-2715-433E-9446-45263B8BF20B}">
      <dsp:nvSpPr>
        <dsp:cNvPr id="0" name=""/>
        <dsp:cNvSpPr/>
      </dsp:nvSpPr>
      <dsp:spPr>
        <a:xfrm>
          <a:off x="3690406" y="2630234"/>
          <a:ext cx="1524647" cy="76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PRESENÇA DE </a:t>
          </a:r>
          <a:r>
            <a:rPr lang="pt-BR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ODOR E SABOR</a:t>
          </a:r>
          <a:endParaRPr lang="pt-BR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0406" y="2630234"/>
        <a:ext cx="1524647" cy="762323"/>
      </dsp:txXfrm>
    </dsp:sp>
    <dsp:sp modelId="{BA5265FD-BDCC-4EBC-8F4D-7DAE4E74DDBE}">
      <dsp:nvSpPr>
        <dsp:cNvPr id="0" name=""/>
        <dsp:cNvSpPr/>
      </dsp:nvSpPr>
      <dsp:spPr>
        <a:xfrm>
          <a:off x="5535229" y="2630234"/>
          <a:ext cx="1524647" cy="76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MANCHAS EM ROUPAS</a:t>
          </a:r>
        </a:p>
      </dsp:txBody>
      <dsp:txXfrm>
        <a:off x="5535229" y="2630234"/>
        <a:ext cx="1524647" cy="762323"/>
      </dsp:txXfrm>
    </dsp:sp>
    <dsp:sp modelId="{B314D8B0-FEC8-411B-9A70-D9A11DB194AC}">
      <dsp:nvSpPr>
        <dsp:cNvPr id="0" name=""/>
        <dsp:cNvSpPr/>
      </dsp:nvSpPr>
      <dsp:spPr>
        <a:xfrm>
          <a:off x="7380052" y="2630234"/>
          <a:ext cx="1524647" cy="762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RISCOS À SAÚDE</a:t>
          </a:r>
        </a:p>
      </dsp:txBody>
      <dsp:txXfrm>
        <a:off x="7380052" y="2630234"/>
        <a:ext cx="1524647" cy="76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4D4D-BA61-4B6A-A9EA-3951D750587C}">
      <dsp:nvSpPr>
        <dsp:cNvPr id="0" name=""/>
        <dsp:cNvSpPr/>
      </dsp:nvSpPr>
      <dsp:spPr>
        <a:xfrm>
          <a:off x="4322" y="1779578"/>
          <a:ext cx="1339970" cy="8039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COAGULAÇÃO</a:t>
          </a:r>
        </a:p>
      </dsp:txBody>
      <dsp:txXfrm>
        <a:off x="27870" y="1803126"/>
        <a:ext cx="1292874" cy="756886"/>
      </dsp:txXfrm>
    </dsp:sp>
    <dsp:sp modelId="{870C2D82-59F7-4AD5-BD6A-8CFD7738F611}">
      <dsp:nvSpPr>
        <dsp:cNvPr id="0" name=""/>
        <dsp:cNvSpPr/>
      </dsp:nvSpPr>
      <dsp:spPr>
        <a:xfrm rot="24280">
          <a:off x="1478286" y="2022095"/>
          <a:ext cx="284080" cy="33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1478287" y="2088256"/>
        <a:ext cx="198856" cy="199388"/>
      </dsp:txXfrm>
    </dsp:sp>
    <dsp:sp modelId="{E4E03F08-0F1E-4E39-99E5-2700EC21FCE2}">
      <dsp:nvSpPr>
        <dsp:cNvPr id="0" name=""/>
        <dsp:cNvSpPr/>
      </dsp:nvSpPr>
      <dsp:spPr>
        <a:xfrm>
          <a:off x="1880281" y="1792828"/>
          <a:ext cx="1339970" cy="8039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FLOCULAÇÃO</a:t>
          </a:r>
        </a:p>
      </dsp:txBody>
      <dsp:txXfrm>
        <a:off x="1903829" y="1816376"/>
        <a:ext cx="1292874" cy="756886"/>
      </dsp:txXfrm>
    </dsp:sp>
    <dsp:sp modelId="{556A4EA4-8B59-4DC2-BEF3-909649C8C35F}">
      <dsp:nvSpPr>
        <dsp:cNvPr id="0" name=""/>
        <dsp:cNvSpPr/>
      </dsp:nvSpPr>
      <dsp:spPr>
        <a:xfrm rot="21575720">
          <a:off x="3354246" y="2021981"/>
          <a:ext cx="284080" cy="33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3354247" y="2088744"/>
        <a:ext cx="198856" cy="199388"/>
      </dsp:txXfrm>
    </dsp:sp>
    <dsp:sp modelId="{6F5DB41E-F9CA-4E33-9DA4-52DE61679AE1}">
      <dsp:nvSpPr>
        <dsp:cNvPr id="0" name=""/>
        <dsp:cNvSpPr/>
      </dsp:nvSpPr>
      <dsp:spPr>
        <a:xfrm>
          <a:off x="3756241" y="1779578"/>
          <a:ext cx="1339970" cy="8039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DECANTAÇÃO</a:t>
          </a:r>
        </a:p>
      </dsp:txBody>
      <dsp:txXfrm>
        <a:off x="3779789" y="1803126"/>
        <a:ext cx="1292874" cy="756886"/>
      </dsp:txXfrm>
    </dsp:sp>
    <dsp:sp modelId="{7A0FA7FA-C578-4967-AB8B-6D7D329AD17B}">
      <dsp:nvSpPr>
        <dsp:cNvPr id="0" name=""/>
        <dsp:cNvSpPr/>
      </dsp:nvSpPr>
      <dsp:spPr>
        <a:xfrm>
          <a:off x="5230209" y="2015413"/>
          <a:ext cx="284073" cy="33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5230209" y="2081875"/>
        <a:ext cx="198851" cy="199388"/>
      </dsp:txXfrm>
    </dsp:sp>
    <dsp:sp modelId="{848FEEC1-A864-402B-895F-5F8961BE1D39}">
      <dsp:nvSpPr>
        <dsp:cNvPr id="0" name=""/>
        <dsp:cNvSpPr/>
      </dsp:nvSpPr>
      <dsp:spPr>
        <a:xfrm>
          <a:off x="5632200" y="1779578"/>
          <a:ext cx="1339970" cy="8039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FILTRAÇÃO</a:t>
          </a:r>
        </a:p>
      </dsp:txBody>
      <dsp:txXfrm>
        <a:off x="5655748" y="1803126"/>
        <a:ext cx="1292874" cy="756886"/>
      </dsp:txXfrm>
    </dsp:sp>
    <dsp:sp modelId="{E316CF14-BE01-4A17-89DD-808CFA33DE13}">
      <dsp:nvSpPr>
        <dsp:cNvPr id="0" name=""/>
        <dsp:cNvSpPr/>
      </dsp:nvSpPr>
      <dsp:spPr>
        <a:xfrm>
          <a:off x="7106168" y="2015413"/>
          <a:ext cx="284073" cy="33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7106168" y="2081875"/>
        <a:ext cx="198851" cy="199388"/>
      </dsp:txXfrm>
    </dsp:sp>
    <dsp:sp modelId="{54301A71-3E0E-4F61-8A7F-D5A3D4D70C9E}">
      <dsp:nvSpPr>
        <dsp:cNvPr id="0" name=""/>
        <dsp:cNvSpPr/>
      </dsp:nvSpPr>
      <dsp:spPr>
        <a:xfrm>
          <a:off x="7508159" y="1779578"/>
          <a:ext cx="1339970" cy="8039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DESINFECÇÃO</a:t>
          </a:r>
          <a:endParaRPr lang="pt-BR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1707" y="1803126"/>
        <a:ext cx="1292874" cy="756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4D4D-BA61-4B6A-A9EA-3951D750587C}">
      <dsp:nvSpPr>
        <dsp:cNvPr id="0" name=""/>
        <dsp:cNvSpPr/>
      </dsp:nvSpPr>
      <dsp:spPr>
        <a:xfrm>
          <a:off x="0" y="1006854"/>
          <a:ext cx="1143000" cy="68580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PRÉ-OXIDAÇÃO</a:t>
          </a:r>
        </a:p>
      </dsp:txBody>
      <dsp:txXfrm>
        <a:off x="20086" y="1026940"/>
        <a:ext cx="1102828" cy="645628"/>
      </dsp:txXfrm>
    </dsp:sp>
    <dsp:sp modelId="{870C2D82-59F7-4AD5-BD6A-8CFD7738F611}">
      <dsp:nvSpPr>
        <dsp:cNvPr id="0" name=""/>
        <dsp:cNvSpPr/>
      </dsp:nvSpPr>
      <dsp:spPr>
        <a:xfrm>
          <a:off x="1257300" y="1208023"/>
          <a:ext cx="242316" cy="2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257300" y="1264716"/>
        <a:ext cx="169621" cy="170078"/>
      </dsp:txXfrm>
    </dsp:sp>
    <dsp:sp modelId="{F207578F-8468-45CE-9D89-2487384EC497}">
      <dsp:nvSpPr>
        <dsp:cNvPr id="0" name=""/>
        <dsp:cNvSpPr/>
      </dsp:nvSpPr>
      <dsp:spPr>
        <a:xfrm>
          <a:off x="1600200" y="1006854"/>
          <a:ext cx="1143000" cy="685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COAGULAÇÃO</a:t>
          </a:r>
        </a:p>
      </dsp:txBody>
      <dsp:txXfrm>
        <a:off x="1620286" y="1026940"/>
        <a:ext cx="1102828" cy="645628"/>
      </dsp:txXfrm>
    </dsp:sp>
    <dsp:sp modelId="{827E8282-1D6D-4017-BCA3-BBFB5E387FF4}">
      <dsp:nvSpPr>
        <dsp:cNvPr id="0" name=""/>
        <dsp:cNvSpPr/>
      </dsp:nvSpPr>
      <dsp:spPr>
        <a:xfrm>
          <a:off x="2857500" y="1208023"/>
          <a:ext cx="242316" cy="2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857500" y="1264716"/>
        <a:ext cx="169621" cy="170078"/>
      </dsp:txXfrm>
    </dsp:sp>
    <dsp:sp modelId="{E4E03F08-0F1E-4E39-99E5-2700EC21FCE2}">
      <dsp:nvSpPr>
        <dsp:cNvPr id="0" name=""/>
        <dsp:cNvSpPr/>
      </dsp:nvSpPr>
      <dsp:spPr>
        <a:xfrm>
          <a:off x="3200400" y="1006854"/>
          <a:ext cx="1143000" cy="685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FLOCULAÇÃO</a:t>
          </a:r>
        </a:p>
      </dsp:txBody>
      <dsp:txXfrm>
        <a:off x="3220486" y="1026940"/>
        <a:ext cx="1102828" cy="645628"/>
      </dsp:txXfrm>
    </dsp:sp>
    <dsp:sp modelId="{556A4EA4-8B59-4DC2-BEF3-909649C8C35F}">
      <dsp:nvSpPr>
        <dsp:cNvPr id="0" name=""/>
        <dsp:cNvSpPr/>
      </dsp:nvSpPr>
      <dsp:spPr>
        <a:xfrm>
          <a:off x="4457700" y="1208023"/>
          <a:ext cx="242316" cy="2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457700" y="1264716"/>
        <a:ext cx="169621" cy="170078"/>
      </dsp:txXfrm>
    </dsp:sp>
    <dsp:sp modelId="{6F5DB41E-F9CA-4E33-9DA4-52DE61679AE1}">
      <dsp:nvSpPr>
        <dsp:cNvPr id="0" name=""/>
        <dsp:cNvSpPr/>
      </dsp:nvSpPr>
      <dsp:spPr>
        <a:xfrm>
          <a:off x="4800600" y="1006854"/>
          <a:ext cx="1143000" cy="685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DECANTAÇÃO</a:t>
          </a:r>
        </a:p>
      </dsp:txBody>
      <dsp:txXfrm>
        <a:off x="4820686" y="1026940"/>
        <a:ext cx="1102828" cy="645628"/>
      </dsp:txXfrm>
    </dsp:sp>
    <dsp:sp modelId="{7A0FA7FA-C578-4967-AB8B-6D7D329AD17B}">
      <dsp:nvSpPr>
        <dsp:cNvPr id="0" name=""/>
        <dsp:cNvSpPr/>
      </dsp:nvSpPr>
      <dsp:spPr>
        <a:xfrm>
          <a:off x="6057900" y="1208023"/>
          <a:ext cx="242315" cy="2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6057900" y="1264716"/>
        <a:ext cx="169621" cy="170078"/>
      </dsp:txXfrm>
    </dsp:sp>
    <dsp:sp modelId="{848FEEC1-A864-402B-895F-5F8961BE1D39}">
      <dsp:nvSpPr>
        <dsp:cNvPr id="0" name=""/>
        <dsp:cNvSpPr/>
      </dsp:nvSpPr>
      <dsp:spPr>
        <a:xfrm>
          <a:off x="6400800" y="1006854"/>
          <a:ext cx="1143000" cy="685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FILTRAÇÃO</a:t>
          </a:r>
        </a:p>
      </dsp:txBody>
      <dsp:txXfrm>
        <a:off x="6420886" y="1026940"/>
        <a:ext cx="1102828" cy="645628"/>
      </dsp:txXfrm>
    </dsp:sp>
    <dsp:sp modelId="{E316CF14-BE01-4A17-89DD-808CFA33DE13}">
      <dsp:nvSpPr>
        <dsp:cNvPr id="0" name=""/>
        <dsp:cNvSpPr/>
      </dsp:nvSpPr>
      <dsp:spPr>
        <a:xfrm>
          <a:off x="7658100" y="1208023"/>
          <a:ext cx="242315" cy="283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7658100" y="1264716"/>
        <a:ext cx="169621" cy="170078"/>
      </dsp:txXfrm>
    </dsp:sp>
    <dsp:sp modelId="{54301A71-3E0E-4F61-8A7F-D5A3D4D70C9E}">
      <dsp:nvSpPr>
        <dsp:cNvPr id="0" name=""/>
        <dsp:cNvSpPr/>
      </dsp:nvSpPr>
      <dsp:spPr>
        <a:xfrm>
          <a:off x="8001000" y="1006854"/>
          <a:ext cx="1143000" cy="6858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DESINFECÇÃO</a:t>
          </a:r>
          <a:endParaRPr lang="pt-BR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1086" y="1026940"/>
        <a:ext cx="1102828" cy="64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e.rodeghiero@dmae.prefpoa.com.b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891019" y="2040835"/>
            <a:ext cx="7772400" cy="2016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APLICAÇÃO DA ELETRODIÁLISE PARA REMOÇÃO DE FERRO E MANGANÊS EM ÁGUA PARA ABASTECIMENTO PÚBLICO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52998" y="4768669"/>
            <a:ext cx="4126235" cy="956490"/>
          </a:xfrm>
        </p:spPr>
        <p:txBody>
          <a:bodyPr/>
          <a:lstStyle/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Autora: Karine Rodeghiero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4730"/>
            <a:ext cx="9144000" cy="477223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PROCESSOS DE SEPARAÇÃO POR MEMBRANAS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4801" y="2413338"/>
            <a:ext cx="8719930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membrana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 que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 duas fases e que restringe total ou parcialmente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transporte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uma ou várias espécies químicas presentes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fases.</a:t>
            </a:r>
            <a:endParaRPr lang="pt-BR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77009"/>
            <a:ext cx="9144000" cy="145774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PROCESSOS DE SEPARAÇÃO POR MEMBRANAS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40197"/>
              </p:ext>
            </p:extLst>
          </p:nvPr>
        </p:nvGraphicFramePr>
        <p:xfrm>
          <a:off x="430696" y="1577009"/>
          <a:ext cx="8282607" cy="454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868">
                  <a:extLst>
                    <a:ext uri="{9D8B030D-6E8A-4147-A177-3AD203B41FA5}">
                      <a16:colId xmlns:a16="http://schemas.microsoft.com/office/drawing/2014/main" val="867455334"/>
                    </a:ext>
                  </a:extLst>
                </a:gridCol>
                <a:gridCol w="1887306">
                  <a:extLst>
                    <a:ext uri="{9D8B030D-6E8A-4147-A177-3AD203B41FA5}">
                      <a16:colId xmlns:a16="http://schemas.microsoft.com/office/drawing/2014/main" val="2443270180"/>
                    </a:ext>
                  </a:extLst>
                </a:gridCol>
                <a:gridCol w="2504985">
                  <a:extLst>
                    <a:ext uri="{9D8B030D-6E8A-4147-A177-3AD203B41FA5}">
                      <a16:colId xmlns:a16="http://schemas.microsoft.com/office/drawing/2014/main" val="140880820"/>
                    </a:ext>
                  </a:extLst>
                </a:gridCol>
                <a:gridCol w="2431448">
                  <a:extLst>
                    <a:ext uri="{9D8B030D-6E8A-4147-A177-3AD203B41FA5}">
                      <a16:colId xmlns:a16="http://schemas.microsoft.com/office/drawing/2014/main" val="4286796339"/>
                    </a:ext>
                  </a:extLst>
                </a:gridCol>
              </a:tblGrid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Força Motriz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retido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que permeia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09027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Microfiltração (MF)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Pressão (0,5 - 2 </a:t>
                      </a:r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em suspensão, bactérias. Massa molar &gt; 500k Da (0,01µm)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e sólidos dissolvidos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56851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Ultrafiltração (UF)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Pressão (1 - 7 </a:t>
                      </a:r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Coloides,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macromoléculas.        Massa molar &gt; 5000 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e sais </a:t>
                      </a:r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solúveis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baixa massa molar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75502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Nanofiltração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(MF)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Pressão (15 - 80 </a:t>
                      </a:r>
                      <a:r>
                        <a:rPr lang="pt-BR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Moléculas de massa molar média 500&lt;2000 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 e sais e moléculas de baixa massa molar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4387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Osmose Reversa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Pressão (5 - 25 atm)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 material </a:t>
                      </a:r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solúvel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em suspensão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96422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Diálise (D)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concentração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Moléculas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massa molar &gt; 5000 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Íons orgânicos de baixa massa molar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8566"/>
                  </a:ext>
                </a:extLst>
              </a:tr>
              <a:tr h="6498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Eletrodiálise (ED)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Gradiente de potencial elétrico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Macromoléculas e compostos não iônicos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íons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34" marR="8634" marT="863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1365"/>
                  </a:ext>
                </a:extLst>
              </a:tr>
            </a:tbl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0" y="5632174"/>
            <a:ext cx="530087" cy="3344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30696" y="6125679"/>
            <a:ext cx="823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Adaptado de Habert,2006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97496"/>
            <a:ext cx="9144000" cy="46794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ELETRODIÁLISE</a:t>
            </a: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 técnica foi desenvolvida após a 2ªGuerra Mundial para fins de dessalinização de </a:t>
            </a:r>
            <a:r>
              <a:rPr lang="pt-B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àgua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para produção de água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potável</a:t>
            </a:r>
          </a:p>
          <a:p>
            <a:pPr algn="just">
              <a:lnSpc>
                <a:spcPct val="16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 como força motriz um Gradiente de potencial elétrico;</a:t>
            </a:r>
          </a:p>
          <a:p>
            <a:pPr algn="just">
              <a:lnSpc>
                <a:spcPct val="16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Uma das espécies deve possuir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arga elétrica;</a:t>
            </a:r>
          </a:p>
          <a:p>
            <a:pPr algn="just">
              <a:lnSpc>
                <a:spcPct val="160000"/>
              </a:lnSpc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São utilizadas membranas carregadas com cargas positivas e negativas.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218" y="1909503"/>
            <a:ext cx="4216098" cy="38012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14052" y="2994991"/>
            <a:ext cx="170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CÁTODO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7687" y="2994991"/>
            <a:ext cx="170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ÂNODO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is 9"/>
          <p:cNvSpPr/>
          <p:nvPr/>
        </p:nvSpPr>
        <p:spPr>
          <a:xfrm>
            <a:off x="583096" y="3452302"/>
            <a:ext cx="728869" cy="71561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enos 10"/>
          <p:cNvSpPr/>
          <p:nvPr/>
        </p:nvSpPr>
        <p:spPr>
          <a:xfrm>
            <a:off x="6767140" y="3584824"/>
            <a:ext cx="967409" cy="45057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64167" y="2160968"/>
            <a:ext cx="142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Eletrólito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5671930" y="2345635"/>
            <a:ext cx="492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00851" y="2160968"/>
            <a:ext cx="128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Eletrólito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H="1">
            <a:off x="2157971" y="2361023"/>
            <a:ext cx="4214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511826" y="1232451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DILUÍDO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4195267" y="1694116"/>
            <a:ext cx="0" cy="46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918048" y="5838887"/>
            <a:ext cx="305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Concentrado catódico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5727620"/>
            <a:ext cx="305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Concentrado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Anôdico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 flipH="1">
            <a:off x="2915479" y="5578311"/>
            <a:ext cx="556591" cy="44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4943061" y="5626079"/>
            <a:ext cx="853824" cy="40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260035" y="1909503"/>
            <a:ext cx="0" cy="45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053673" y="1509450"/>
            <a:ext cx="67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997951" y="1540171"/>
            <a:ext cx="67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5201479" y="1909503"/>
            <a:ext cx="0" cy="45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02803" y="1835425"/>
            <a:ext cx="265043" cy="2769705"/>
          </a:xfrm>
          <a:prstGeom prst="rect">
            <a:avLst/>
          </a:prstGeom>
          <a:solidFill>
            <a:srgbClr val="F67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10199" y="1835424"/>
            <a:ext cx="265043" cy="2769705"/>
          </a:xfrm>
          <a:prstGeom prst="rect">
            <a:avLst/>
          </a:prstGeom>
          <a:solidFill>
            <a:srgbClr val="7CE9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1391477" y="2040835"/>
            <a:ext cx="287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 Catiônica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o fluxo de cátions e impede o fluxo de ânions.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24330" y="2040835"/>
            <a:ext cx="287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 Aniônica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o fluxo de ânions  e impede o fluxo de cátions.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47495"/>
            <a:ext cx="9144000" cy="4928017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objetivo deste trabalho é avaliar o emprego de um sistema de Eletrodiálise para a remoção de Ferro e Manganês em água superficial que necessita de tratamento para ser destinada ao abastecimento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8956"/>
            <a:ext cx="9144000" cy="491800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BR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Avaliar as condições de operação do sistema de Eletrodiálise para remoção de Ferro e Manganês para atendimento à portaria de potabilidade; </a:t>
            </a:r>
          </a:p>
          <a:p>
            <a:pPr algn="just">
              <a:lnSpc>
                <a:spcPct val="17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Determinar as condições ideais de operação do equipamento de Eletrodiálise;</a:t>
            </a:r>
          </a:p>
          <a:p>
            <a:pPr algn="just">
              <a:lnSpc>
                <a:spcPct val="17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Verificar a eficiência do processo de Eletrodiálise para a remoção de Ferro e Manganês em água superficial; </a:t>
            </a:r>
          </a:p>
          <a:p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0021"/>
            <a:ext cx="9144000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  <a:endParaRPr lang="pt-BR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Célula de Eletrodiálise de cinco compartimentos</a:t>
            </a:r>
          </a:p>
          <a:p>
            <a:pPr algn="l">
              <a:lnSpc>
                <a:spcPct val="10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 ICEL OS-7000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Quatro bombas para a recirculação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lacas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Ti/Ti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que atuam como cátodo e ânodo;</a:t>
            </a:r>
          </a:p>
          <a:p>
            <a:pPr algn="just">
              <a:lnSpc>
                <a:spcPct val="150000"/>
              </a:lnSpc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48139"/>
            <a:ext cx="7905750" cy="1055347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Membranas utilizadas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2061541" cy="22392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046706"/>
            <a:ext cx="2099389" cy="21420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62470" y="2210154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 Aniônica  - HDX200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54626" y="4549163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Membrana Catiônica  - HDX100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5" y="1166192"/>
            <a:ext cx="6954307" cy="52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Mananciais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podem conter elevadas concentrações de Ferro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Manganês, devido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dissolução de rochas contendo esses elementos,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diferentes estágios de oxidação como Fe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Mn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Mn</a:t>
            </a:r>
            <a:r>
              <a:rPr lang="pt-B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+.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pt-BR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presença destes metais é combinada à presença de matéria orgânica dissolvida ocorre uma associação entre estas espécies, formando um complexo, este complexo formado não é removido em um tratamento de água convencional.</a:t>
            </a: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02" y="1812373"/>
            <a:ext cx="6206251" cy="46546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74294" y="4554895"/>
            <a:ext cx="10734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DILUÍDO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10071" y="3381393"/>
            <a:ext cx="184394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CONC. ANÓDICO 0,5g/L Na</a:t>
            </a:r>
            <a:r>
              <a:rPr lang="pt-BR" sz="1200" b="1" dirty="0" smtClean="0"/>
              <a:t>2</a:t>
            </a:r>
            <a:r>
              <a:rPr lang="pt-BR" b="1" dirty="0" smtClean="0"/>
              <a:t>SO</a:t>
            </a:r>
            <a:r>
              <a:rPr lang="pt-BR" sz="1200" b="1" dirty="0" smtClean="0"/>
              <a:t>4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99974" y="4924227"/>
            <a:ext cx="167545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ELETRODO</a:t>
            </a:r>
          </a:p>
          <a:p>
            <a:r>
              <a:rPr lang="pt-BR" b="1" dirty="0" smtClean="0"/>
              <a:t>3,0 g/L </a:t>
            </a:r>
            <a:r>
              <a:rPr lang="pt-BR" b="1" dirty="0"/>
              <a:t>Na</a:t>
            </a:r>
            <a:r>
              <a:rPr lang="pt-BR" sz="1200" b="1" dirty="0"/>
              <a:t>2</a:t>
            </a:r>
            <a:r>
              <a:rPr lang="pt-BR" b="1" dirty="0"/>
              <a:t>SO</a:t>
            </a:r>
            <a:r>
              <a:rPr lang="pt-BR" sz="1200" b="1" dirty="0"/>
              <a:t>4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83625" y="3263135"/>
            <a:ext cx="184394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CONC. CATÓDICO 0,5g/L Na</a:t>
            </a:r>
            <a:r>
              <a:rPr lang="pt-BR" sz="1200" b="1" dirty="0" smtClean="0"/>
              <a:t>2</a:t>
            </a:r>
            <a:r>
              <a:rPr lang="pt-BR" b="1" dirty="0" smtClean="0"/>
              <a:t>SO</a:t>
            </a:r>
            <a:r>
              <a:rPr lang="pt-BR" sz="1200" b="1" dirty="0" smtClean="0"/>
              <a:t>4</a:t>
            </a:r>
            <a:endParaRPr lang="pt-BR" sz="1200" b="1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35885" y="815699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Configuração do sistema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885" y="815699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Amostras Sintética: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825625"/>
            <a:ext cx="9144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Padrão de Ferro: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Feito a partir do sal FeSO4.7H2O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Padrão de Manganês: 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Feito a partir do sal MnSO4.H2O</a:t>
            </a:r>
          </a:p>
          <a:p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Concentração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final da amostra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sintética: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6,0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mg.L</a:t>
            </a:r>
            <a:r>
              <a:rPr lang="pt-BR" sz="2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  </a:t>
            </a: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0,6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mg.L</a:t>
            </a:r>
            <a:r>
              <a:rPr lang="pt-BR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4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885" y="815699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 Real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825625"/>
            <a:ext cx="9144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Amostra coletada na Represa da Lomba do sabão</a:t>
            </a:r>
          </a:p>
          <a:p>
            <a:pPr marL="0" indent="0">
              <a:buNone/>
            </a:pPr>
            <a:endParaRPr lang="pt-BR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Profundidade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5m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Concentração de COT: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10,5mg/L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 foi previamente filtrada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filtro qualitativo.</a:t>
            </a: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66" y="2835964"/>
            <a:ext cx="4213034" cy="31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885" y="815699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Curva de Corrente-voltagem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1746683"/>
            <a:ext cx="7023651" cy="44467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5885" y="609600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IBANEZ, 2004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8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80% do valor máximo encontrado na região A</a:t>
            </a: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 sintética: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0,124 mA.cm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(2mA)</a:t>
            </a:r>
            <a:endParaRPr lang="pt-B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Amostra real: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0,575 mA.cm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(9,2mA)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1126435"/>
            <a:ext cx="7886700" cy="564254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Densidade máxima de corrente aplicada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45704"/>
            <a:ext cx="7886700" cy="49312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Tempo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ensaio: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Sete horas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Retirada alíquota para análise a cada uma hora para as seguintes análises: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8650" y="3499307"/>
            <a:ext cx="7560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Condutividade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Determinação de Ferro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Determinação de Manganês</a:t>
            </a:r>
          </a:p>
        </p:txBody>
      </p:sp>
    </p:spTree>
    <p:extLst>
      <p:ext uri="{BB962C8B-B14F-4D97-AF65-F5344CB8AC3E}">
        <p14:creationId xmlns:p14="http://schemas.microsoft.com/office/powerpoint/2010/main" val="33103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881808"/>
            <a:ext cx="9144000" cy="418768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 com amostra sintética  - Média dos resultados obtidos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1126435"/>
            <a:ext cx="7886700" cy="564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17193"/>
              </p:ext>
            </p:extLst>
          </p:nvPr>
        </p:nvGraphicFramePr>
        <p:xfrm>
          <a:off x="821635" y="2438402"/>
          <a:ext cx="7500730" cy="3538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2377228404"/>
                    </a:ext>
                  </a:extLst>
                </a:gridCol>
                <a:gridCol w="1764696">
                  <a:extLst>
                    <a:ext uri="{9D8B030D-6E8A-4147-A177-3AD203B41FA5}">
                      <a16:colId xmlns:a16="http://schemas.microsoft.com/office/drawing/2014/main" val="3845482027"/>
                    </a:ext>
                  </a:extLst>
                </a:gridCol>
                <a:gridCol w="1744493">
                  <a:extLst>
                    <a:ext uri="{9D8B030D-6E8A-4147-A177-3AD203B41FA5}">
                      <a16:colId xmlns:a16="http://schemas.microsoft.com/office/drawing/2014/main" val="3132968845"/>
                    </a:ext>
                  </a:extLst>
                </a:gridCol>
                <a:gridCol w="1127753">
                  <a:extLst>
                    <a:ext uri="{9D8B030D-6E8A-4147-A177-3AD203B41FA5}">
                      <a16:colId xmlns:a16="http://schemas.microsoft.com/office/drawing/2014/main" val="918918342"/>
                    </a:ext>
                  </a:extLst>
                </a:gridCol>
                <a:gridCol w="1127753">
                  <a:extLst>
                    <a:ext uri="{9D8B030D-6E8A-4147-A177-3AD203B41FA5}">
                      <a16:colId xmlns:a16="http://schemas.microsoft.com/office/drawing/2014/main" val="2795279229"/>
                    </a:ext>
                  </a:extLst>
                </a:gridCol>
              </a:tblGrid>
              <a:tr h="9294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Eletrodiálise (horas)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Condutividade    (µS/cm)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     (mg/L)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      (mg/L)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95117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5,489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41355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03784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87028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87654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069834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50430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81057"/>
                  </a:ext>
                </a:extLst>
              </a:tr>
              <a:tr h="3261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8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774" y="1497496"/>
            <a:ext cx="8812696" cy="4850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Avalição de resultados obtidos com a amostra sintética: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Ferro: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99% de remoção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Manganês: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99% de remoção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881808"/>
            <a:ext cx="9144000" cy="450574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 com amostra Real  - Média dos resultados obtidos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1126435"/>
            <a:ext cx="7886700" cy="564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8048"/>
              </p:ext>
            </p:extLst>
          </p:nvPr>
        </p:nvGraphicFramePr>
        <p:xfrm>
          <a:off x="628651" y="2544418"/>
          <a:ext cx="7600949" cy="3606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150">
                  <a:extLst>
                    <a:ext uri="{9D8B030D-6E8A-4147-A177-3AD203B41FA5}">
                      <a16:colId xmlns:a16="http://schemas.microsoft.com/office/drawing/2014/main" val="1299880507"/>
                    </a:ext>
                  </a:extLst>
                </a:gridCol>
                <a:gridCol w="1631617">
                  <a:extLst>
                    <a:ext uri="{9D8B030D-6E8A-4147-A177-3AD203B41FA5}">
                      <a16:colId xmlns:a16="http://schemas.microsoft.com/office/drawing/2014/main" val="2409828559"/>
                    </a:ext>
                  </a:extLst>
                </a:gridCol>
                <a:gridCol w="2091268">
                  <a:extLst>
                    <a:ext uri="{9D8B030D-6E8A-4147-A177-3AD203B41FA5}">
                      <a16:colId xmlns:a16="http://schemas.microsoft.com/office/drawing/2014/main" val="4121374526"/>
                    </a:ext>
                  </a:extLst>
                </a:gridCol>
                <a:gridCol w="1105957">
                  <a:extLst>
                    <a:ext uri="{9D8B030D-6E8A-4147-A177-3AD203B41FA5}">
                      <a16:colId xmlns:a16="http://schemas.microsoft.com/office/drawing/2014/main" val="2844620702"/>
                    </a:ext>
                  </a:extLst>
                </a:gridCol>
                <a:gridCol w="1105957">
                  <a:extLst>
                    <a:ext uri="{9D8B030D-6E8A-4147-A177-3AD203B41FA5}">
                      <a16:colId xmlns:a16="http://schemas.microsoft.com/office/drawing/2014/main" val="1869737021"/>
                    </a:ext>
                  </a:extLst>
                </a:gridCol>
              </a:tblGrid>
              <a:tr h="7437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 de Eletrodiálise (horas)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Condutividade    (µS/cm)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     (mg/L)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      (mg/L)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63834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68466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75244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08474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27111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76314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74,51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17341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6281"/>
                  </a:ext>
                </a:extLst>
              </a:tr>
              <a:tr h="3577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0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774" y="1497496"/>
            <a:ext cx="8812696" cy="4850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Avalição de resultados obtidos com a amostra real: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Ferro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50%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remoção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método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foi eficiente para o atendimento da portaria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potabilidade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Concentração final obtida: 1,21 mg.L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97496"/>
            <a:ext cx="9037983" cy="108108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PROBLEMAS GERADOS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PRESENÇA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METAIS COMPLEXADOS NA ÁGUA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36949"/>
              </p:ext>
            </p:extLst>
          </p:nvPr>
        </p:nvGraphicFramePr>
        <p:xfrm>
          <a:off x="132521" y="1825625"/>
          <a:ext cx="8905461" cy="441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4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774" y="1497496"/>
            <a:ext cx="8812696" cy="4850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Avalição de resultados obtidos com a amostra real: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Manganês: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93% de remoção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método foi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eficiente para o atendimento da portaria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potabilidade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Concentração final obtida: 0,09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mg.L</a:t>
            </a:r>
            <a:r>
              <a:rPr lang="pt-B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0024"/>
            <a:ext cx="9144000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Tendo em vista a redução significativa dos metais avaliados no estudo, o tratamento proposto se mostrou viável. O estudo realizado apresenta uma alternativa para reduzir os inconvenientes gerados pela presença de Ferro e Manganês na água de abastecimento público.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869405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 a eficiência alterando a faixa de pH do diluído;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Inserir uma etapa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-tratamento na amostra real, para avaliar um possível aumento na remoção de Ferro.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0025"/>
            <a:ext cx="9144000" cy="495451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pt-BR" sz="8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l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BRASIL. PORTARIA GM/MS Nº 888, DE 4 DE MAIO DE 2021. Altera o Anexo XX da Portaria de Consolidação GM/MS nº 5, de 28 de setembro de 2017, para dispor sobre os procedimentos de controle e de vigilância da qualidade da água para consumo humano e seu padrão de potabilidade. Diário Oficial da República Federativa do Brasil. Brasília, DF,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ed. 85,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n. 123, p.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127. 7 mai.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2021. Seção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pt-BR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DANTAS, A. D. B., PASCHOALATO, C. F. P. R., FIGUEIRETO, J. O., RAMOS, RAMOS, M. H. C. Remoção de cor, de ferro e de manganês em água com matéria orgânica dissolvida por meio da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-oxidação, coagulação, filtração e adsorção em carvão ativado granular. Revista DAE, Mai.2011, p46-55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HABERT, A.C., BORGES, C.P., NOBREGA, R. ; Processos de Separação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por Membranas 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- COPPE/UFRJ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(2006)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p.9-17.</a:t>
            </a:r>
          </a:p>
          <a:p>
            <a:pPr algn="just">
              <a:lnSpc>
                <a:spcPct val="170000"/>
              </a:lnSpc>
            </a:pP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KNOCHE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, W. R.; BENSCHOTEN; KEARNEY; SOBORSKI; RECKHOW.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manganese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permanganate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chlorine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3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4300" dirty="0">
                <a:latin typeface="Arial" panose="020B0604020202020204" pitchFamily="34" charset="0"/>
                <a:cs typeface="Arial" panose="020B0604020202020204" pitchFamily="34" charset="0"/>
              </a:rPr>
              <a:t> AWWA, v. 83, n. 6, Jun.1991. p80-87</a:t>
            </a:r>
            <a:r>
              <a:rPr lang="pt-BR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0025"/>
            <a:ext cx="9144000" cy="4954514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MACEDO, H. T., BENVENUTI, T., RODRIGUES, M. A. S., FERREIRA, J. Z. Avaliação do transporte de níquel através de membranas catiônicas no tratamento de efluentes por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eletrodiálise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VII Seminário sobre tecnologias limpas, Nov. 2017.</a:t>
            </a:r>
          </a:p>
          <a:p>
            <a:pPr algn="just">
              <a:lnSpc>
                <a:spcPct val="17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U.S. EPA Method 3005A: Acid Digestion of Waters for Total Recoverable or Dissolved Metals for Analysis by Flame Atomic Absorption (FLAA) or Inductively Coupled Plasma (ICP) Spectroscopy. Jul, 1992.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0023"/>
            <a:ext cx="9144000" cy="491476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colegas do DMAE 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Porto Alegre pelo apoio e pela amizade.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À Universidade Federal do Rio Grande do Sul por fornecer sua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estrutura e equipamentos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a realização deste projeto.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DMAE  - Porto Alegre pelo incentivo à pesquisa.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l">
              <a:lnSpc>
                <a:spcPct val="150000"/>
              </a:lnSpc>
            </a:pPr>
            <a:endParaRPr lang="pt-BR" dirty="0" smtClean="0"/>
          </a:p>
          <a:p>
            <a:pPr algn="l">
              <a:lnSpc>
                <a:spcPct val="150000"/>
              </a:lnSpc>
            </a:pPr>
            <a:endParaRPr lang="pt-BR" dirty="0" smtClean="0"/>
          </a:p>
          <a:p>
            <a:pPr algn="l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Karine Rodeghiero</a:t>
            </a:r>
          </a:p>
          <a:p>
            <a:pPr algn="l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karine.rodeghiero@dmae.prefpoa.com.br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(51)98107 7504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0" y="1423644"/>
            <a:ext cx="2622789" cy="356699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9681" y="5392618"/>
            <a:ext cx="707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FERRO GALVANIZADO COM PRESENÇA DE INCRUSTAÇÕES FERRO E MANGANES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336" y="1423644"/>
            <a:ext cx="4505954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99" y="2307305"/>
            <a:ext cx="2238687" cy="32770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70" y="2307305"/>
            <a:ext cx="3934374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79526"/>
            <a:ext cx="9143999" cy="141066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TRATAMENTO CONVENCIONAL DE ÁGUA</a:t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07549"/>
              </p:ext>
            </p:extLst>
          </p:nvPr>
        </p:nvGraphicFramePr>
        <p:xfrm>
          <a:off x="185529" y="1825625"/>
          <a:ext cx="8852453" cy="436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9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701293"/>
            <a:ext cx="9144001" cy="10154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TRATAMENTO CONVENCIONAL DE ÁGUA COM PRESENÇA DE METAIS COMPLEXADOS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2027610"/>
              </p:ext>
            </p:extLst>
          </p:nvPr>
        </p:nvGraphicFramePr>
        <p:xfrm>
          <a:off x="0" y="3210960"/>
          <a:ext cx="9144000" cy="269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8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8957"/>
            <a:ext cx="9144000" cy="4918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PORTARIA DE POTABILIDADE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GM/MS Nº 888, DE 4 DE MAIO DE 2021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 Portaria dispõe sobre os procedimentos de controle e de vigilância da qualidade da água para consumo humano e seu padrão de potabilidade, na forma do Anexo XX da Portaria de Consolidação GM/MS nº 5, de 28 de setembro de 2017.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9" y="1224891"/>
            <a:ext cx="4832098" cy="49388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80" y="3397858"/>
            <a:ext cx="4568734" cy="299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418" y="3939195"/>
            <a:ext cx="4572396" cy="3048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997418" y="6163711"/>
            <a:ext cx="474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Fonte: Brasil, 2021.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</TotalTime>
  <Words>1447</Words>
  <Application>Microsoft Office PowerPoint</Application>
  <PresentationFormat>Apresentação na tela (4:3)</PresentationFormat>
  <Paragraphs>302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APLICAÇÃO DA ELETRODIÁLISE PARA REMOÇÃO DE FERRO E MANGANÊS EM ÁGUA PARA ABASTECIMENTO PÚBLICO</vt:lpstr>
      <vt:lpstr>Apresentação do PowerPoint</vt:lpstr>
      <vt:lpstr>PROBLEMAS GERADOS PELA PRESENÇA DE METAIS COMPLEXADOS NA ÁGUA </vt:lpstr>
      <vt:lpstr>Apresentação do PowerPoint</vt:lpstr>
      <vt:lpstr>Apresentação do PowerPoint</vt:lpstr>
      <vt:lpstr>TRATAMENTO CONVENCIONAL DE ÁGUA </vt:lpstr>
      <vt:lpstr>TRATAMENTO CONVENCIONAL DE ÁGUA COM PRESENÇA DE METAIS COMPLEXADOS </vt:lpstr>
      <vt:lpstr>Apresentação do PowerPoint</vt:lpstr>
      <vt:lpstr>Apresentação do PowerPoint</vt:lpstr>
      <vt:lpstr>Apresentação do PowerPoint</vt:lpstr>
      <vt:lpstr>PROCESSOS DE SEPARAÇÃO POR MEMBRANAS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Membranas utilizadas</vt:lpstr>
      <vt:lpstr>Apresentação do PowerPoint</vt:lpstr>
      <vt:lpstr>Configuração do sistema</vt:lpstr>
      <vt:lpstr>Amostras Sintética:</vt:lpstr>
      <vt:lpstr>Amostra Real</vt:lpstr>
      <vt:lpstr>Curva de Corrente-voltagem</vt:lpstr>
      <vt:lpstr>Densidade máxima de corrente aplicada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karine.rodeghiero@gmail.com</cp:lastModifiedBy>
  <cp:revision>82</cp:revision>
  <dcterms:created xsi:type="dcterms:W3CDTF">2022-04-25T15:52:50Z</dcterms:created>
  <dcterms:modified xsi:type="dcterms:W3CDTF">2022-05-11T11:58:19Z</dcterms:modified>
</cp:coreProperties>
</file>