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DA34DE-2E14-4F78-9838-52F2A1DA668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780378-4DD4-4CB2-ADB2-52E0396EBE34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floichate@gmail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Comic Sans MS" pitchFamily="66" charset="0"/>
              </a:rPr>
              <a:t>Implantação de Sistema de </a:t>
            </a:r>
            <a:r>
              <a:rPr lang="pt-BR" dirty="0" err="1" smtClean="0">
                <a:latin typeface="Comic Sans MS" pitchFamily="66" charset="0"/>
              </a:rPr>
              <a:t>Geoprocessamento</a:t>
            </a:r>
            <a:r>
              <a:rPr lang="pt-BR" dirty="0" smtClean="0">
                <a:latin typeface="Comic Sans MS" pitchFamily="66" charset="0"/>
              </a:rPr>
              <a:t> no DMAE de Poços de Caldas</a:t>
            </a:r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Implantação de GEO</a:t>
            </a:r>
            <a:endParaRPr lang="pt-BR" dirty="0"/>
          </a:p>
        </p:txBody>
      </p:sp>
      <p:pic>
        <p:nvPicPr>
          <p:cNvPr id="3" name="Imagem 2" descr="índic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2132856"/>
            <a:ext cx="3888431" cy="2798062"/>
          </a:xfrm>
          <a:prstGeom prst="rect">
            <a:avLst/>
          </a:prstGeom>
        </p:spPr>
      </p:pic>
      <p:pic>
        <p:nvPicPr>
          <p:cNvPr id="4" name="Imagem 3" descr="índic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3960440" cy="31683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Implantação de GEO</a:t>
            </a:r>
            <a:endParaRPr lang="pt-BR" dirty="0"/>
          </a:p>
        </p:txBody>
      </p:sp>
      <p:pic>
        <p:nvPicPr>
          <p:cNvPr id="6" name="Imagem 5" descr="cadas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7844548" cy="43924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Implantação de GEO</a:t>
            </a:r>
            <a:endParaRPr lang="pt-BR" dirty="0"/>
          </a:p>
        </p:txBody>
      </p:sp>
      <p:pic>
        <p:nvPicPr>
          <p:cNvPr id="4" name="Imagem 3" descr="cads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280920" cy="47145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Implantação de GEO</a:t>
            </a:r>
            <a:endParaRPr lang="pt-BR" dirty="0"/>
          </a:p>
        </p:txBody>
      </p:sp>
      <p:pic>
        <p:nvPicPr>
          <p:cNvPr id="5" name="Imagem 4" descr="Sem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70123"/>
            <a:ext cx="8336454" cy="47619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9382" y="3480955"/>
            <a:ext cx="9136380" cy="103909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latin typeface="Comic Sans MS" pitchFamily="66" charset="0"/>
              </a:rPr>
              <a:t/>
            </a:r>
            <a:br>
              <a:rPr lang="pt-BR" sz="3600" dirty="0" smtClean="0">
                <a:latin typeface="Comic Sans MS" pitchFamily="66" charset="0"/>
              </a:rPr>
            </a:br>
            <a:r>
              <a:rPr lang="pt-BR" sz="3600" dirty="0">
                <a:latin typeface="Comic Sans MS" pitchFamily="66" charset="0"/>
              </a:rPr>
              <a:t/>
            </a:r>
            <a:br>
              <a:rPr lang="pt-BR" sz="3600" dirty="0">
                <a:latin typeface="Comic Sans MS" pitchFamily="66" charset="0"/>
              </a:rPr>
            </a:br>
            <a:r>
              <a:rPr lang="pt-BR" sz="3600" dirty="0" smtClean="0">
                <a:latin typeface="Comic Sans MS" pitchFamily="66" charset="0"/>
              </a:rPr>
              <a:t/>
            </a:r>
            <a:br>
              <a:rPr lang="pt-BR" sz="3600" dirty="0" smtClean="0">
                <a:latin typeface="Comic Sans MS" pitchFamily="66" charset="0"/>
              </a:rPr>
            </a:br>
            <a:r>
              <a:rPr lang="pt-BR" sz="3600" dirty="0" smtClean="0">
                <a:latin typeface="Comic Sans MS" pitchFamily="66" charset="0"/>
              </a:rPr>
              <a:t/>
            </a:r>
            <a:br>
              <a:rPr lang="pt-BR" sz="3600" dirty="0" smtClean="0">
                <a:latin typeface="Comic Sans MS" pitchFamily="66" charset="0"/>
              </a:rPr>
            </a:br>
            <a:r>
              <a:rPr lang="pt-BR" sz="3600" dirty="0">
                <a:latin typeface="Comic Sans MS" pitchFamily="66" charset="0"/>
              </a:rPr>
              <a:t/>
            </a:r>
            <a:br>
              <a:rPr lang="pt-BR" sz="3600" dirty="0">
                <a:latin typeface="Comic Sans MS" pitchFamily="66" charset="0"/>
              </a:rPr>
            </a:br>
            <a:r>
              <a:rPr lang="pt-BR" sz="3600" dirty="0" smtClean="0">
                <a:latin typeface="Comic Sans MS" pitchFamily="66" charset="0"/>
              </a:rPr>
              <a:t/>
            </a:r>
            <a:br>
              <a:rPr lang="pt-BR" sz="3600" dirty="0" smtClean="0">
                <a:latin typeface="Comic Sans MS" pitchFamily="66" charset="0"/>
              </a:rPr>
            </a:br>
            <a:r>
              <a:rPr lang="pt-BR" sz="3600" dirty="0">
                <a:latin typeface="Comic Sans MS" pitchFamily="66" charset="0"/>
              </a:rPr>
              <a:t/>
            </a:r>
            <a:br>
              <a:rPr lang="pt-BR" sz="3600" dirty="0">
                <a:latin typeface="Comic Sans MS" pitchFamily="66" charset="0"/>
              </a:rPr>
            </a:br>
            <a:r>
              <a:rPr lang="pt-BR" sz="3600" dirty="0" smtClean="0">
                <a:latin typeface="Comic Sans MS" pitchFamily="66" charset="0"/>
              </a:rPr>
              <a:t/>
            </a:r>
            <a:br>
              <a:rPr lang="pt-BR" sz="3600" dirty="0" smtClean="0">
                <a:latin typeface="Comic Sans MS" pitchFamily="66" charset="0"/>
              </a:rPr>
            </a:br>
            <a:r>
              <a:rPr lang="pt-BR" sz="3600" dirty="0">
                <a:latin typeface="Comic Sans MS" pitchFamily="66" charset="0"/>
              </a:rPr>
              <a:t> </a:t>
            </a:r>
            <a:r>
              <a:rPr lang="pt-BR" sz="3600" dirty="0" smtClean="0">
                <a:latin typeface="Comic Sans MS" pitchFamily="66" charset="0"/>
              </a:rPr>
              <a:t>                                   </a:t>
            </a:r>
            <a:r>
              <a:rPr lang="pt-BR" sz="3600" dirty="0">
                <a:latin typeface="Comic Sans MS" pitchFamily="66" charset="0"/>
              </a:rPr>
              <a:t/>
            </a:r>
            <a:br>
              <a:rPr lang="pt-BR" sz="3600" dirty="0">
                <a:latin typeface="Comic Sans MS" pitchFamily="66" charset="0"/>
              </a:rPr>
            </a:br>
            <a:r>
              <a:rPr lang="pt-BR" sz="2700" dirty="0" err="1" smtClean="0">
                <a:latin typeface="Comic Sans MS" pitchFamily="66" charset="0"/>
              </a:rPr>
              <a:t>Engª</a:t>
            </a:r>
            <a:r>
              <a:rPr lang="pt-BR" sz="2700" dirty="0" smtClean="0">
                <a:latin typeface="Comic Sans MS" pitchFamily="66" charset="0"/>
              </a:rPr>
              <a:t> Flávia G. Rocha Loichate</a:t>
            </a:r>
            <a:br>
              <a:rPr lang="pt-BR" sz="2700" dirty="0" smtClean="0">
                <a:latin typeface="Comic Sans MS" pitchFamily="66" charset="0"/>
              </a:rPr>
            </a:br>
            <a:r>
              <a:rPr lang="pt-BR" sz="2700" dirty="0" smtClean="0">
                <a:latin typeface="Comic Sans MS" pitchFamily="66" charset="0"/>
              </a:rPr>
              <a:t>DMAE – Poços de Caldas</a:t>
            </a:r>
            <a:br>
              <a:rPr lang="pt-BR" sz="2700" dirty="0" smtClean="0">
                <a:latin typeface="Comic Sans MS" pitchFamily="66" charset="0"/>
              </a:rPr>
            </a:br>
            <a:r>
              <a:rPr lang="pt-BR" sz="2700" dirty="0" smtClean="0">
                <a:latin typeface="Comic Sans MS" pitchFamily="66" charset="0"/>
              </a:rPr>
              <a:t>SPE-4 Geoprocessamento</a:t>
            </a:r>
            <a:br>
              <a:rPr lang="pt-BR" sz="2700" dirty="0" smtClean="0">
                <a:latin typeface="Comic Sans MS" pitchFamily="66" charset="0"/>
              </a:rPr>
            </a:br>
            <a:r>
              <a:rPr lang="pt-BR" sz="2700" dirty="0" smtClean="0">
                <a:latin typeface="Comic Sans MS" pitchFamily="66" charset="0"/>
                <a:hlinkClick r:id="rId2"/>
              </a:rPr>
              <a:t>floichate@gmail.com</a:t>
            </a:r>
            <a:r>
              <a:rPr lang="pt-BR" sz="2700" dirty="0" smtClean="0">
                <a:latin typeface="Comic Sans MS" pitchFamily="66" charset="0"/>
              </a:rPr>
              <a:t> 35 3697 0639</a:t>
            </a:r>
            <a:br>
              <a:rPr lang="pt-BR" sz="2700" dirty="0" smtClean="0">
                <a:latin typeface="Comic Sans MS" pitchFamily="66" charset="0"/>
              </a:rPr>
            </a:br>
            <a:endParaRPr lang="pt-BR" sz="27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96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23</Words>
  <Application>Microsoft Office PowerPoint</Application>
  <PresentationFormat>Apresentação na tela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Fluxo</vt:lpstr>
      <vt:lpstr>Implantação de Sistema de Geoprocessamento no DMAE de Poços de Caldas</vt:lpstr>
      <vt:lpstr>Implantação de GEO</vt:lpstr>
      <vt:lpstr>Implantação de GEO</vt:lpstr>
      <vt:lpstr>Implantação de GEO</vt:lpstr>
      <vt:lpstr>Implantação de GEO</vt:lpstr>
      <vt:lpstr>                                             Engª Flávia G. Rocha Loichate DMAE – Poços de Caldas SPE-4 Geoprocessamento floichate@gmail.com 35 3697 0639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Implantação de Sistema de Geoprocessamento no DMAE de Poços de Caldas</dc:title>
  <dc:creator>flaviag</dc:creator>
  <cp:lastModifiedBy>marcelo loichate</cp:lastModifiedBy>
  <cp:revision>7</cp:revision>
  <dcterms:created xsi:type="dcterms:W3CDTF">2016-05-12T19:42:52Z</dcterms:created>
  <dcterms:modified xsi:type="dcterms:W3CDTF">2016-05-15T19:12:36Z</dcterms:modified>
</cp:coreProperties>
</file>