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296" r:id="rId4"/>
    <p:sldId id="304" r:id="rId5"/>
    <p:sldId id="309" r:id="rId6"/>
    <p:sldId id="308" r:id="rId7"/>
    <p:sldId id="310" r:id="rId8"/>
    <p:sldId id="300" r:id="rId9"/>
    <p:sldId id="307" r:id="rId10"/>
    <p:sldId id="305" r:id="rId11"/>
    <p:sldId id="306" r:id="rId12"/>
    <p:sldId id="301" r:id="rId13"/>
    <p:sldId id="311" r:id="rId14"/>
    <p:sldId id="292" r:id="rId15"/>
    <p:sldId id="297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60F2D-7AEB-49EB-81D2-9EBAF5C07D1B}" v="24" dt="2022-05-11T11:48:37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Atalla" userId="55090467095bfd12" providerId="LiveId" clId="{63360F2D-7AEB-49EB-81D2-9EBAF5C07D1B}"/>
    <pc:docChg chg="undo custSel addSld modSld sldOrd">
      <pc:chgData name="Alexandre Atalla" userId="55090467095bfd12" providerId="LiveId" clId="{63360F2D-7AEB-49EB-81D2-9EBAF5C07D1B}" dt="2022-05-11T11:50:39.711" v="445" actId="20577"/>
      <pc:docMkLst>
        <pc:docMk/>
      </pc:docMkLst>
      <pc:sldChg chg="addSp delSp modSp mod">
        <pc:chgData name="Alexandre Atalla" userId="55090467095bfd12" providerId="LiveId" clId="{63360F2D-7AEB-49EB-81D2-9EBAF5C07D1B}" dt="2022-05-11T11:33:13.345" v="1"/>
        <pc:sldMkLst>
          <pc:docMk/>
          <pc:sldMk cId="1269571871" sldId="259"/>
        </pc:sldMkLst>
        <pc:picChg chg="add mod">
          <ac:chgData name="Alexandre Atalla" userId="55090467095bfd12" providerId="LiveId" clId="{63360F2D-7AEB-49EB-81D2-9EBAF5C07D1B}" dt="2022-05-11T11:33:13.345" v="1"/>
          <ac:picMkLst>
            <pc:docMk/>
            <pc:sldMk cId="1269571871" sldId="259"/>
            <ac:picMk id="5" creationId="{EED662C0-3AC8-5FE5-E752-F45027F2917F}"/>
          </ac:picMkLst>
        </pc:picChg>
        <pc:picChg chg="del">
          <ac:chgData name="Alexandre Atalla" userId="55090467095bfd12" providerId="LiveId" clId="{63360F2D-7AEB-49EB-81D2-9EBAF5C07D1B}" dt="2022-05-11T11:33:08.032" v="0" actId="478"/>
          <ac:picMkLst>
            <pc:docMk/>
            <pc:sldMk cId="1269571871" sldId="259"/>
            <ac:picMk id="6" creationId="{4EFC3086-A620-4217-8671-C27329861030}"/>
          </ac:picMkLst>
        </pc:picChg>
      </pc:sldChg>
      <pc:sldChg chg="addSp delSp modSp mod">
        <pc:chgData name="Alexandre Atalla" userId="55090467095bfd12" providerId="LiveId" clId="{63360F2D-7AEB-49EB-81D2-9EBAF5C07D1B}" dt="2022-05-11T11:42:41.263" v="231" actId="20577"/>
        <pc:sldMkLst>
          <pc:docMk/>
          <pc:sldMk cId="1974879675" sldId="300"/>
        </pc:sldMkLst>
        <pc:spChg chg="mod">
          <ac:chgData name="Alexandre Atalla" userId="55090467095bfd12" providerId="LiveId" clId="{63360F2D-7AEB-49EB-81D2-9EBAF5C07D1B}" dt="2022-05-11T11:42:41.263" v="231" actId="20577"/>
          <ac:spMkLst>
            <pc:docMk/>
            <pc:sldMk cId="1974879675" sldId="300"/>
            <ac:spMk id="3" creationId="{00000000-0000-0000-0000-000000000000}"/>
          </ac:spMkLst>
        </pc:spChg>
        <pc:graphicFrameChg chg="add del mod">
          <ac:chgData name="Alexandre Atalla" userId="55090467095bfd12" providerId="LiveId" clId="{63360F2D-7AEB-49EB-81D2-9EBAF5C07D1B}" dt="2022-05-11T11:39:08.358" v="105" actId="478"/>
          <ac:graphicFrameMkLst>
            <pc:docMk/>
            <pc:sldMk cId="1974879675" sldId="300"/>
            <ac:graphicFrameMk id="2" creationId="{8640C7B3-1249-02CF-4AC0-9BF60332240F}"/>
          </ac:graphicFrameMkLst>
        </pc:graphicFrameChg>
        <pc:graphicFrameChg chg="add del mod">
          <ac:chgData name="Alexandre Atalla" userId="55090467095bfd12" providerId="LiveId" clId="{63360F2D-7AEB-49EB-81D2-9EBAF5C07D1B}" dt="2022-05-11T11:40:48.664" v="113"/>
          <ac:graphicFrameMkLst>
            <pc:docMk/>
            <pc:sldMk cId="1974879675" sldId="300"/>
            <ac:graphicFrameMk id="5" creationId="{6459A797-8A4F-FEAD-9DEB-CC7550D24E4D}"/>
          </ac:graphicFrameMkLst>
        </pc:graphicFrameChg>
        <pc:graphicFrameChg chg="add del mod">
          <ac:chgData name="Alexandre Atalla" userId="55090467095bfd12" providerId="LiveId" clId="{63360F2D-7AEB-49EB-81D2-9EBAF5C07D1B}" dt="2022-05-11T11:40:53.605" v="118" actId="478"/>
          <ac:graphicFrameMkLst>
            <pc:docMk/>
            <pc:sldMk cId="1974879675" sldId="300"/>
            <ac:graphicFrameMk id="9" creationId="{01962FDE-9933-9D6D-2861-28EB2702C377}"/>
          </ac:graphicFrameMkLst>
        </pc:graphicFrameChg>
        <pc:graphicFrameChg chg="add mod">
          <ac:chgData name="Alexandre Atalla" userId="55090467095bfd12" providerId="LiveId" clId="{63360F2D-7AEB-49EB-81D2-9EBAF5C07D1B}" dt="2022-05-11T11:42:08.073" v="126" actId="1076"/>
          <ac:graphicFrameMkLst>
            <pc:docMk/>
            <pc:sldMk cId="1974879675" sldId="300"/>
            <ac:graphicFrameMk id="12" creationId="{F92B0440-80A3-000D-FFE2-3D28FE1CE5C2}"/>
          </ac:graphicFrameMkLst>
        </pc:graphicFrameChg>
        <pc:picChg chg="del">
          <ac:chgData name="Alexandre Atalla" userId="55090467095bfd12" providerId="LiveId" clId="{63360F2D-7AEB-49EB-81D2-9EBAF5C07D1B}" dt="2022-05-11T11:36:14.063" v="88" actId="478"/>
          <ac:picMkLst>
            <pc:docMk/>
            <pc:sldMk cId="1974879675" sldId="300"/>
            <ac:picMk id="4" creationId="{D8471A59-F8E9-4660-AD1B-740C7D499C77}"/>
          </ac:picMkLst>
        </pc:picChg>
        <pc:picChg chg="del mod">
          <ac:chgData name="Alexandre Atalla" userId="55090467095bfd12" providerId="LiveId" clId="{63360F2D-7AEB-49EB-81D2-9EBAF5C07D1B}" dt="2022-05-11T11:38:48.517" v="100" actId="478"/>
          <ac:picMkLst>
            <pc:docMk/>
            <pc:sldMk cId="1974879675" sldId="300"/>
            <ac:picMk id="6" creationId="{81092303-2F00-48D4-AF74-225848B1A88E}"/>
          </ac:picMkLst>
        </pc:picChg>
        <pc:picChg chg="add del mod">
          <ac:chgData name="Alexandre Atalla" userId="55090467095bfd12" providerId="LiveId" clId="{63360F2D-7AEB-49EB-81D2-9EBAF5C07D1B}" dt="2022-05-11T11:40:49.553" v="114" actId="478"/>
          <ac:picMkLst>
            <pc:docMk/>
            <pc:sldMk cId="1974879675" sldId="300"/>
            <ac:picMk id="7" creationId="{507B744C-3EB0-5C1E-81CB-916FC893405E}"/>
          </ac:picMkLst>
        </pc:picChg>
        <pc:picChg chg="del">
          <ac:chgData name="Alexandre Atalla" userId="55090467095bfd12" providerId="LiveId" clId="{63360F2D-7AEB-49EB-81D2-9EBAF5C07D1B}" dt="2022-05-11T11:36:14.434" v="89" actId="478"/>
          <ac:picMkLst>
            <pc:docMk/>
            <pc:sldMk cId="1974879675" sldId="300"/>
            <ac:picMk id="8" creationId="{6B9E89C1-45EB-474F-98F8-2C965069FDF1}"/>
          </ac:picMkLst>
        </pc:picChg>
        <pc:picChg chg="add del mod">
          <ac:chgData name="Alexandre Atalla" userId="55090467095bfd12" providerId="LiveId" clId="{63360F2D-7AEB-49EB-81D2-9EBAF5C07D1B}" dt="2022-05-11T11:41:53.298" v="122" actId="22"/>
          <ac:picMkLst>
            <pc:docMk/>
            <pc:sldMk cId="1974879675" sldId="300"/>
            <ac:picMk id="11" creationId="{BB9B4065-EB59-AA7E-6D40-49DCA70B40AF}"/>
          </ac:picMkLst>
        </pc:picChg>
      </pc:sldChg>
      <pc:sldChg chg="modSp mod">
        <pc:chgData name="Alexandre Atalla" userId="55090467095bfd12" providerId="LiveId" clId="{63360F2D-7AEB-49EB-81D2-9EBAF5C07D1B}" dt="2022-05-11T11:35:14.062" v="68" actId="20577"/>
        <pc:sldMkLst>
          <pc:docMk/>
          <pc:sldMk cId="3542914807" sldId="302"/>
        </pc:sldMkLst>
        <pc:spChg chg="mod">
          <ac:chgData name="Alexandre Atalla" userId="55090467095bfd12" providerId="LiveId" clId="{63360F2D-7AEB-49EB-81D2-9EBAF5C07D1B}" dt="2022-05-11T11:35:14.062" v="68" actId="20577"/>
          <ac:spMkLst>
            <pc:docMk/>
            <pc:sldMk cId="3542914807" sldId="302"/>
            <ac:spMk id="3" creationId="{00000000-0000-0000-0000-000000000000}"/>
          </ac:spMkLst>
        </pc:spChg>
      </pc:sldChg>
      <pc:sldChg chg="addSp delSp modSp add mod">
        <pc:chgData name="Alexandre Atalla" userId="55090467095bfd12" providerId="LiveId" clId="{63360F2D-7AEB-49EB-81D2-9EBAF5C07D1B}" dt="2022-05-11T11:42:57.769" v="237" actId="478"/>
        <pc:sldMkLst>
          <pc:docMk/>
          <pc:sldMk cId="1279790812" sldId="305"/>
        </pc:sldMkLst>
        <pc:spChg chg="add del mod">
          <ac:chgData name="Alexandre Atalla" userId="55090467095bfd12" providerId="LiveId" clId="{63360F2D-7AEB-49EB-81D2-9EBAF5C07D1B}" dt="2022-05-11T11:42:55.169" v="235" actId="478"/>
          <ac:spMkLst>
            <pc:docMk/>
            <pc:sldMk cId="1279790812" sldId="305"/>
            <ac:spMk id="3" creationId="{00000000-0000-0000-0000-000000000000}"/>
          </ac:spMkLst>
        </pc:spChg>
        <pc:spChg chg="add del mod">
          <ac:chgData name="Alexandre Atalla" userId="55090467095bfd12" providerId="LiveId" clId="{63360F2D-7AEB-49EB-81D2-9EBAF5C07D1B}" dt="2022-05-11T11:35:27.612" v="71" actId="478"/>
          <ac:spMkLst>
            <pc:docMk/>
            <pc:sldMk cId="1279790812" sldId="305"/>
            <ac:spMk id="5" creationId="{FB6E620B-189B-E918-8CE3-53E20D27803C}"/>
          </ac:spMkLst>
        </pc:spChg>
        <pc:spChg chg="add del mod">
          <ac:chgData name="Alexandre Atalla" userId="55090467095bfd12" providerId="LiveId" clId="{63360F2D-7AEB-49EB-81D2-9EBAF5C07D1B}" dt="2022-05-11T11:42:57.769" v="237" actId="478"/>
          <ac:spMkLst>
            <pc:docMk/>
            <pc:sldMk cId="1279790812" sldId="305"/>
            <ac:spMk id="10" creationId="{49041393-F034-9099-D50A-B54896B41084}"/>
          </ac:spMkLst>
        </pc:spChg>
        <pc:spChg chg="add mod">
          <ac:chgData name="Alexandre Atalla" userId="55090467095bfd12" providerId="LiveId" clId="{63360F2D-7AEB-49EB-81D2-9EBAF5C07D1B}" dt="2022-05-11T11:42:55.452" v="236"/>
          <ac:spMkLst>
            <pc:docMk/>
            <pc:sldMk cId="1279790812" sldId="305"/>
            <ac:spMk id="11" creationId="{C1154A4A-243D-A52B-A2F8-C24879A08D00}"/>
          </ac:spMkLst>
        </pc:spChg>
        <pc:graphicFrameChg chg="add mod">
          <ac:chgData name="Alexandre Atalla" userId="55090467095bfd12" providerId="LiveId" clId="{63360F2D-7AEB-49EB-81D2-9EBAF5C07D1B}" dt="2022-05-11T11:37:56.482" v="99" actId="1076"/>
          <ac:graphicFrameMkLst>
            <pc:docMk/>
            <pc:sldMk cId="1279790812" sldId="305"/>
            <ac:graphicFrameMk id="7" creationId="{566CE367-3232-11D8-3746-931D39960DB0}"/>
          </ac:graphicFrameMkLst>
        </pc:graphicFrameChg>
        <pc:picChg chg="del">
          <ac:chgData name="Alexandre Atalla" userId="55090467095bfd12" providerId="LiveId" clId="{63360F2D-7AEB-49EB-81D2-9EBAF5C07D1B}" dt="2022-05-11T11:35:34.772" v="74" actId="478"/>
          <ac:picMkLst>
            <pc:docMk/>
            <pc:sldMk cId="1279790812" sldId="305"/>
            <ac:picMk id="4" creationId="{D8471A59-F8E9-4660-AD1B-740C7D499C77}"/>
          </ac:picMkLst>
        </pc:picChg>
        <pc:picChg chg="del">
          <ac:chgData name="Alexandre Atalla" userId="55090467095bfd12" providerId="LiveId" clId="{63360F2D-7AEB-49EB-81D2-9EBAF5C07D1B}" dt="2022-05-11T11:35:35.201" v="75" actId="478"/>
          <ac:picMkLst>
            <pc:docMk/>
            <pc:sldMk cId="1279790812" sldId="305"/>
            <ac:picMk id="6" creationId="{81092303-2F00-48D4-AF74-225848B1A88E}"/>
          </ac:picMkLst>
        </pc:picChg>
        <pc:picChg chg="del mod">
          <ac:chgData name="Alexandre Atalla" userId="55090467095bfd12" providerId="LiveId" clId="{63360F2D-7AEB-49EB-81D2-9EBAF5C07D1B}" dt="2022-05-11T11:37:48.469" v="93" actId="478"/>
          <ac:picMkLst>
            <pc:docMk/>
            <pc:sldMk cId="1279790812" sldId="305"/>
            <ac:picMk id="8" creationId="{6B9E89C1-45EB-474F-98F8-2C965069FDF1}"/>
          </ac:picMkLst>
        </pc:picChg>
      </pc:sldChg>
      <pc:sldChg chg="delSp modSp add mod">
        <pc:chgData name="Alexandre Atalla" userId="55090467095bfd12" providerId="LiveId" clId="{63360F2D-7AEB-49EB-81D2-9EBAF5C07D1B}" dt="2022-05-11T11:34:18.793" v="26" actId="14100"/>
        <pc:sldMkLst>
          <pc:docMk/>
          <pc:sldMk cId="999596916" sldId="306"/>
        </pc:sldMkLst>
        <pc:spChg chg="mod">
          <ac:chgData name="Alexandre Atalla" userId="55090467095bfd12" providerId="LiveId" clId="{63360F2D-7AEB-49EB-81D2-9EBAF5C07D1B}" dt="2022-05-11T11:34:18.793" v="26" actId="14100"/>
          <ac:spMkLst>
            <pc:docMk/>
            <pc:sldMk cId="999596916" sldId="306"/>
            <ac:spMk id="3" creationId="{00000000-0000-0000-0000-000000000000}"/>
          </ac:spMkLst>
        </pc:spChg>
        <pc:picChg chg="del">
          <ac:chgData name="Alexandre Atalla" userId="55090467095bfd12" providerId="LiveId" clId="{63360F2D-7AEB-49EB-81D2-9EBAF5C07D1B}" dt="2022-05-11T11:34:00.011" v="4" actId="478"/>
          <ac:picMkLst>
            <pc:docMk/>
            <pc:sldMk cId="999596916" sldId="306"/>
            <ac:picMk id="4" creationId="{D8471A59-F8E9-4660-AD1B-740C7D499C77}"/>
          </ac:picMkLst>
        </pc:picChg>
        <pc:picChg chg="del">
          <ac:chgData name="Alexandre Atalla" userId="55090467095bfd12" providerId="LiveId" clId="{63360F2D-7AEB-49EB-81D2-9EBAF5C07D1B}" dt="2022-05-11T11:34:07.262" v="5" actId="478"/>
          <ac:picMkLst>
            <pc:docMk/>
            <pc:sldMk cId="999596916" sldId="306"/>
            <ac:picMk id="6" creationId="{81092303-2F00-48D4-AF74-225848B1A88E}"/>
          </ac:picMkLst>
        </pc:picChg>
        <pc:picChg chg="del mod">
          <ac:chgData name="Alexandre Atalla" userId="55090467095bfd12" providerId="LiveId" clId="{63360F2D-7AEB-49EB-81D2-9EBAF5C07D1B}" dt="2022-05-11T11:34:07.833" v="7" actId="478"/>
          <ac:picMkLst>
            <pc:docMk/>
            <pc:sldMk cId="999596916" sldId="306"/>
            <ac:picMk id="8" creationId="{6B9E89C1-45EB-474F-98F8-2C965069FDF1}"/>
          </ac:picMkLst>
        </pc:picChg>
      </pc:sldChg>
      <pc:sldChg chg="addSp delSp modSp add mod">
        <pc:chgData name="Alexandre Atalla" userId="55090467095bfd12" providerId="LiveId" clId="{63360F2D-7AEB-49EB-81D2-9EBAF5C07D1B}" dt="2022-05-11T11:42:50.339" v="234" actId="478"/>
        <pc:sldMkLst>
          <pc:docMk/>
          <pc:sldMk cId="2735013929" sldId="307"/>
        </pc:sldMkLst>
        <pc:spChg chg="del">
          <ac:chgData name="Alexandre Atalla" userId="55090467095bfd12" providerId="LiveId" clId="{63360F2D-7AEB-49EB-81D2-9EBAF5C07D1B}" dt="2022-05-11T11:42:47.198" v="232" actId="478"/>
          <ac:spMkLst>
            <pc:docMk/>
            <pc:sldMk cId="2735013929" sldId="307"/>
            <ac:spMk id="3" creationId="{00000000-0000-0000-0000-000000000000}"/>
          </ac:spMkLst>
        </pc:spChg>
        <pc:spChg chg="add del mod">
          <ac:chgData name="Alexandre Atalla" userId="55090467095bfd12" providerId="LiveId" clId="{63360F2D-7AEB-49EB-81D2-9EBAF5C07D1B}" dt="2022-05-11T11:42:50.339" v="234" actId="478"/>
          <ac:spMkLst>
            <pc:docMk/>
            <pc:sldMk cId="2735013929" sldId="307"/>
            <ac:spMk id="5" creationId="{34E0E5D5-F206-0E82-DF86-D362B5A45B48}"/>
          </ac:spMkLst>
        </pc:spChg>
        <pc:spChg chg="add mod">
          <ac:chgData name="Alexandre Atalla" userId="55090467095bfd12" providerId="LiveId" clId="{63360F2D-7AEB-49EB-81D2-9EBAF5C07D1B}" dt="2022-05-11T11:42:47.483" v="233"/>
          <ac:spMkLst>
            <pc:docMk/>
            <pc:sldMk cId="2735013929" sldId="307"/>
            <ac:spMk id="6" creationId="{9A0C6FF4-5A27-758D-0F76-48E547AFB25C}"/>
          </ac:spMkLst>
        </pc:spChg>
      </pc:sldChg>
      <pc:sldChg chg="addSp delSp modSp add mod ord">
        <pc:chgData name="Alexandre Atalla" userId="55090467095bfd12" providerId="LiveId" clId="{63360F2D-7AEB-49EB-81D2-9EBAF5C07D1B}" dt="2022-05-11T11:46:17.913" v="253"/>
        <pc:sldMkLst>
          <pc:docMk/>
          <pc:sldMk cId="1694694224" sldId="308"/>
        </pc:sldMkLst>
        <pc:spChg chg="del">
          <ac:chgData name="Alexandre Atalla" userId="55090467095bfd12" providerId="LiveId" clId="{63360F2D-7AEB-49EB-81D2-9EBAF5C07D1B}" dt="2022-05-11T11:43:37.197" v="240" actId="478"/>
          <ac:spMkLst>
            <pc:docMk/>
            <pc:sldMk cId="1694694224" sldId="308"/>
            <ac:spMk id="3" creationId="{00000000-0000-0000-0000-000000000000}"/>
          </ac:spMkLst>
        </pc:spChg>
        <pc:spChg chg="add del mod">
          <ac:chgData name="Alexandre Atalla" userId="55090467095bfd12" providerId="LiveId" clId="{63360F2D-7AEB-49EB-81D2-9EBAF5C07D1B}" dt="2022-05-11T11:45:46.669" v="243" actId="478"/>
          <ac:spMkLst>
            <pc:docMk/>
            <pc:sldMk cId="1694694224" sldId="308"/>
            <ac:spMk id="4" creationId="{42D6357A-5B6F-1F4F-3589-BADC853C623C}"/>
          </ac:spMkLst>
        </pc:spChg>
        <pc:graphicFrameChg chg="add mod">
          <ac:chgData name="Alexandre Atalla" userId="55090467095bfd12" providerId="LiveId" clId="{63360F2D-7AEB-49EB-81D2-9EBAF5C07D1B}" dt="2022-05-11T11:45:59.589" v="248"/>
          <ac:graphicFrameMkLst>
            <pc:docMk/>
            <pc:sldMk cId="1694694224" sldId="308"/>
            <ac:graphicFrameMk id="6" creationId="{00000000-0008-0000-0000-000002000000}"/>
          </ac:graphicFrameMkLst>
        </pc:graphicFrameChg>
        <pc:picChg chg="add mod">
          <ac:chgData name="Alexandre Atalla" userId="55090467095bfd12" providerId="LiveId" clId="{63360F2D-7AEB-49EB-81D2-9EBAF5C07D1B}" dt="2022-05-11T11:45:55.249" v="246" actId="1076"/>
          <ac:picMkLst>
            <pc:docMk/>
            <pc:sldMk cId="1694694224" sldId="308"/>
            <ac:picMk id="5" creationId="{3C74A4A3-2E91-FCA4-82CC-79BCE8A88A0F}"/>
          </ac:picMkLst>
        </pc:picChg>
        <pc:picChg chg="add mod">
          <ac:chgData name="Alexandre Atalla" userId="55090467095bfd12" providerId="LiveId" clId="{63360F2D-7AEB-49EB-81D2-9EBAF5C07D1B}" dt="2022-05-11T11:46:05.585" v="251" actId="1076"/>
          <ac:picMkLst>
            <pc:docMk/>
            <pc:sldMk cId="1694694224" sldId="308"/>
            <ac:picMk id="7" creationId="{819BF6E9-9742-5617-4E75-AF3975C6CDB4}"/>
          </ac:picMkLst>
        </pc:picChg>
      </pc:sldChg>
      <pc:sldChg chg="addSp delSp modSp add mod">
        <pc:chgData name="Alexandre Atalla" userId="55090467095bfd12" providerId="LiveId" clId="{63360F2D-7AEB-49EB-81D2-9EBAF5C07D1B}" dt="2022-05-11T11:46:56.864" v="261" actId="1076"/>
        <pc:sldMkLst>
          <pc:docMk/>
          <pc:sldMk cId="3470114457" sldId="309"/>
        </pc:sldMkLst>
        <pc:spChg chg="del">
          <ac:chgData name="Alexandre Atalla" userId="55090467095bfd12" providerId="LiveId" clId="{63360F2D-7AEB-49EB-81D2-9EBAF5C07D1B}" dt="2022-05-11T11:43:40.189" v="241" actId="478"/>
          <ac:spMkLst>
            <pc:docMk/>
            <pc:sldMk cId="3470114457" sldId="309"/>
            <ac:spMk id="3" creationId="{00000000-0000-0000-0000-000000000000}"/>
          </ac:spMkLst>
        </pc:spChg>
        <pc:spChg chg="add mod">
          <ac:chgData name="Alexandre Atalla" userId="55090467095bfd12" providerId="LiveId" clId="{63360F2D-7AEB-49EB-81D2-9EBAF5C07D1B}" dt="2022-05-11T11:43:40.189" v="241" actId="478"/>
          <ac:spMkLst>
            <pc:docMk/>
            <pc:sldMk cId="3470114457" sldId="309"/>
            <ac:spMk id="4" creationId="{ECEC596C-A7F5-5E11-B8FF-E0F32B3BF029}"/>
          </ac:spMkLst>
        </pc:spChg>
        <pc:picChg chg="add mod">
          <ac:chgData name="Alexandre Atalla" userId="55090467095bfd12" providerId="LiveId" clId="{63360F2D-7AEB-49EB-81D2-9EBAF5C07D1B}" dt="2022-05-11T11:46:56.864" v="261" actId="1076"/>
          <ac:picMkLst>
            <pc:docMk/>
            <pc:sldMk cId="3470114457" sldId="309"/>
            <ac:picMk id="5" creationId="{57D29FD2-65C2-B193-2902-58FC0FE5906F}"/>
          </ac:picMkLst>
        </pc:picChg>
      </pc:sldChg>
      <pc:sldChg chg="addSp delSp modSp add mod">
        <pc:chgData name="Alexandre Atalla" userId="55090467095bfd12" providerId="LiveId" clId="{63360F2D-7AEB-49EB-81D2-9EBAF5C07D1B}" dt="2022-05-11T11:48:52.337" v="269" actId="20577"/>
        <pc:sldMkLst>
          <pc:docMk/>
          <pc:sldMk cId="975547147" sldId="310"/>
        </pc:sldMkLst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0" creationId="{C071C892-514A-4BFF-2079-999B0BAC5EA6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2" creationId="{55768DCE-D686-E070-09B0-28334D1179BF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3" creationId="{F9527ED7-32DD-0072-4C81-A4CCA5BE36B5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4" creationId="{47BEADE3-18FB-500F-A1CD-823E814620E1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5" creationId="{A89EBD53-5D05-6AC5-D8FF-26255EE91E9F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6" creationId="{E51D0D95-B9CF-B4C3-D858-8008F12C152C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7" creationId="{F0F332AA-C64E-3F23-87E7-F72F1DD4BE26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8" creationId="{8CB2C6C7-3260-BE3E-DB2A-353AD40606A2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19" creationId="{6A65477D-2340-04C7-378D-9080BE923CA7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26" creationId="{D5CCA7FB-1CED-9307-E716-3C9653D5447A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27" creationId="{4E3C9642-9BB1-3BB5-97AA-6EF533F211DA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28" creationId="{55DA9E68-CB90-825A-48B2-45BBD332B1C0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29" creationId="{9D1D872B-7941-D119-49E2-7DADCEE627CE}"/>
          </ac:spMkLst>
        </pc:spChg>
        <pc:spChg chg="mod">
          <ac:chgData name="Alexandre Atalla" userId="55090467095bfd12" providerId="LiveId" clId="{63360F2D-7AEB-49EB-81D2-9EBAF5C07D1B}" dt="2022-05-11T11:48:14.547" v="265"/>
          <ac:spMkLst>
            <pc:docMk/>
            <pc:sldMk cId="975547147" sldId="310"/>
            <ac:spMk id="35" creationId="{8BCEFA84-6DB2-27FF-6A7C-E5F1DD9D94FD}"/>
          </ac:spMkLst>
        </pc:spChg>
        <pc:spChg chg="add mod">
          <ac:chgData name="Alexandre Atalla" userId="55090467095bfd12" providerId="LiveId" clId="{63360F2D-7AEB-49EB-81D2-9EBAF5C07D1B}" dt="2022-05-11T11:48:30.482" v="266"/>
          <ac:spMkLst>
            <pc:docMk/>
            <pc:sldMk cId="975547147" sldId="310"/>
            <ac:spMk id="37" creationId="{985E9387-CB28-790D-3E2E-9ED679EB84BB}"/>
          </ac:spMkLst>
        </pc:spChg>
        <pc:spChg chg="add mod">
          <ac:chgData name="Alexandre Atalla" userId="55090467095bfd12" providerId="LiveId" clId="{63360F2D-7AEB-49EB-81D2-9EBAF5C07D1B}" dt="2022-05-11T11:48:52.337" v="269" actId="20577"/>
          <ac:spMkLst>
            <pc:docMk/>
            <pc:sldMk cId="975547147" sldId="310"/>
            <ac:spMk id="38" creationId="{D7639631-CB9A-8675-66D1-28C20C66EA82}"/>
          </ac:spMkLst>
        </pc:spChg>
        <pc:grpChg chg="add mod">
          <ac:chgData name="Alexandre Atalla" userId="55090467095bfd12" providerId="LiveId" clId="{63360F2D-7AEB-49EB-81D2-9EBAF5C07D1B}" dt="2022-05-11T11:48:14.547" v="265"/>
          <ac:grpSpMkLst>
            <pc:docMk/>
            <pc:sldMk cId="975547147" sldId="310"/>
            <ac:grpSpMk id="4" creationId="{9A363268-920D-9160-A6CC-4A435580A250}"/>
          </ac:grpSpMkLst>
        </pc:grpChg>
        <pc:grpChg chg="mod">
          <ac:chgData name="Alexandre Atalla" userId="55090467095bfd12" providerId="LiveId" clId="{63360F2D-7AEB-49EB-81D2-9EBAF5C07D1B}" dt="2022-05-11T11:48:14.547" v="265"/>
          <ac:grpSpMkLst>
            <pc:docMk/>
            <pc:sldMk cId="975547147" sldId="310"/>
            <ac:grpSpMk id="9" creationId="{71BF65FA-B58E-2827-C79D-EC2241A22FEC}"/>
          </ac:grpSpMkLst>
        </pc:grpChg>
        <pc:picChg chg="del">
          <ac:chgData name="Alexandre Atalla" userId="55090467095bfd12" providerId="LiveId" clId="{63360F2D-7AEB-49EB-81D2-9EBAF5C07D1B}" dt="2022-05-11T11:48:13.081" v="263" actId="478"/>
          <ac:picMkLst>
            <pc:docMk/>
            <pc:sldMk cId="975547147" sldId="310"/>
            <ac:picMk id="5" creationId="{3C74A4A3-2E91-FCA4-82CC-79BCE8A88A0F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6" creationId="{3EAE4637-A866-D221-630C-977DA734DAF4}"/>
          </ac:picMkLst>
        </pc:picChg>
        <pc:picChg chg="del">
          <ac:chgData name="Alexandre Atalla" userId="55090467095bfd12" providerId="LiveId" clId="{63360F2D-7AEB-49EB-81D2-9EBAF5C07D1B}" dt="2022-05-11T11:48:13.625" v="264" actId="478"/>
          <ac:picMkLst>
            <pc:docMk/>
            <pc:sldMk cId="975547147" sldId="310"/>
            <ac:picMk id="7" creationId="{819BF6E9-9742-5617-4E75-AF3975C6CDB4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8" creationId="{9B7A7FF3-CD8F-86D7-3224-49AA164DCAB9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20" creationId="{ED88980D-3B24-B13B-227F-CBB30C048749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21" creationId="{D856AE2F-373F-B692-4E23-D3F1DED8D600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22" creationId="{2603268E-38A0-DC4B-CF0C-926398C157B8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23" creationId="{97A0C0D4-7C1A-5C5B-8AB6-31C871E6EC4B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24" creationId="{7309A4F1-5B2F-492B-C4D7-D7E285F32454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25" creationId="{A9A49AE2-9FCE-D5D8-3EDE-C053B80C057A}"/>
          </ac:picMkLst>
        </pc:picChg>
        <pc:picChg chg="mod">
          <ac:chgData name="Alexandre Atalla" userId="55090467095bfd12" providerId="LiveId" clId="{63360F2D-7AEB-49EB-81D2-9EBAF5C07D1B}" dt="2022-05-11T11:48:14.547" v="265"/>
          <ac:picMkLst>
            <pc:docMk/>
            <pc:sldMk cId="975547147" sldId="310"/>
            <ac:picMk id="36" creationId="{99690C3C-85A6-D9E4-1A43-8F93B8F11A09}"/>
          </ac:picMkLst>
        </pc:picChg>
        <pc:cxnChg chg="mod">
          <ac:chgData name="Alexandre Atalla" userId="55090467095bfd12" providerId="LiveId" clId="{63360F2D-7AEB-49EB-81D2-9EBAF5C07D1B}" dt="2022-05-11T11:48:14.547" v="265"/>
          <ac:cxnSpMkLst>
            <pc:docMk/>
            <pc:sldMk cId="975547147" sldId="310"/>
            <ac:cxnSpMk id="11" creationId="{3D930484-B975-CAC8-17DF-170D2EB0E55E}"/>
          </ac:cxnSpMkLst>
        </pc:cxnChg>
        <pc:cxnChg chg="mod">
          <ac:chgData name="Alexandre Atalla" userId="55090467095bfd12" providerId="LiveId" clId="{63360F2D-7AEB-49EB-81D2-9EBAF5C07D1B}" dt="2022-05-11T11:48:14.547" v="265"/>
          <ac:cxnSpMkLst>
            <pc:docMk/>
            <pc:sldMk cId="975547147" sldId="310"/>
            <ac:cxnSpMk id="30" creationId="{81656645-AA51-1419-00BF-3C69657582D1}"/>
          </ac:cxnSpMkLst>
        </pc:cxnChg>
        <pc:cxnChg chg="mod">
          <ac:chgData name="Alexandre Atalla" userId="55090467095bfd12" providerId="LiveId" clId="{63360F2D-7AEB-49EB-81D2-9EBAF5C07D1B}" dt="2022-05-11T11:48:14.547" v="265"/>
          <ac:cxnSpMkLst>
            <pc:docMk/>
            <pc:sldMk cId="975547147" sldId="310"/>
            <ac:cxnSpMk id="31" creationId="{31117446-CEC8-55FA-D1C3-9F6ADC11DE8D}"/>
          </ac:cxnSpMkLst>
        </pc:cxnChg>
        <pc:cxnChg chg="mod">
          <ac:chgData name="Alexandre Atalla" userId="55090467095bfd12" providerId="LiveId" clId="{63360F2D-7AEB-49EB-81D2-9EBAF5C07D1B}" dt="2022-05-11T11:48:14.547" v="265"/>
          <ac:cxnSpMkLst>
            <pc:docMk/>
            <pc:sldMk cId="975547147" sldId="310"/>
            <ac:cxnSpMk id="32" creationId="{585C54A7-9FC7-3363-6B40-56C9D4054203}"/>
          </ac:cxnSpMkLst>
        </pc:cxnChg>
        <pc:cxnChg chg="mod">
          <ac:chgData name="Alexandre Atalla" userId="55090467095bfd12" providerId="LiveId" clId="{63360F2D-7AEB-49EB-81D2-9EBAF5C07D1B}" dt="2022-05-11T11:48:14.547" v="265"/>
          <ac:cxnSpMkLst>
            <pc:docMk/>
            <pc:sldMk cId="975547147" sldId="310"/>
            <ac:cxnSpMk id="33" creationId="{1939758A-DF93-648E-26CD-05C5EED73622}"/>
          </ac:cxnSpMkLst>
        </pc:cxnChg>
        <pc:cxnChg chg="mod">
          <ac:chgData name="Alexandre Atalla" userId="55090467095bfd12" providerId="LiveId" clId="{63360F2D-7AEB-49EB-81D2-9EBAF5C07D1B}" dt="2022-05-11T11:48:14.547" v="265"/>
          <ac:cxnSpMkLst>
            <pc:docMk/>
            <pc:sldMk cId="975547147" sldId="310"/>
            <ac:cxnSpMk id="34" creationId="{63D1EF6C-FFF3-5555-7D23-151C28095AEB}"/>
          </ac:cxnSpMkLst>
        </pc:cxnChg>
      </pc:sldChg>
      <pc:sldChg chg="modSp add mod">
        <pc:chgData name="Alexandre Atalla" userId="55090467095bfd12" providerId="LiveId" clId="{63360F2D-7AEB-49EB-81D2-9EBAF5C07D1B}" dt="2022-05-11T11:50:39.711" v="445" actId="20577"/>
        <pc:sldMkLst>
          <pc:docMk/>
          <pc:sldMk cId="2989597923" sldId="311"/>
        </pc:sldMkLst>
        <pc:spChg chg="mod">
          <ac:chgData name="Alexandre Atalla" userId="55090467095bfd12" providerId="LiveId" clId="{63360F2D-7AEB-49EB-81D2-9EBAF5C07D1B}" dt="2022-05-11T11:50:39.711" v="445" actId="20577"/>
          <ac:spMkLst>
            <pc:docMk/>
            <pc:sldMk cId="2989597923" sldId="311"/>
            <ac:spMk id="3" creationId="{00000000-0000-0000-0000-000000000000}"/>
          </ac:spMkLst>
        </pc:spChg>
      </pc:sldChg>
    </pc:docChg>
  </pc:docChgLst>
  <pc:docChgLst>
    <pc:chgData name="Mario Baggio" userId="0ecc536dced96bca" providerId="LiveId" clId="{9DBC2CEC-6347-4F9F-9C27-CC6651D8CEF8}"/>
    <pc:docChg chg="modSld">
      <pc:chgData name="Mario Baggio" userId="0ecc536dced96bca" providerId="LiveId" clId="{9DBC2CEC-6347-4F9F-9C27-CC6651D8CEF8}" dt="2022-05-09T13:55:55.530" v="402" actId="20577"/>
      <pc:docMkLst>
        <pc:docMk/>
      </pc:docMkLst>
      <pc:sldChg chg="modSp mod">
        <pc:chgData name="Mario Baggio" userId="0ecc536dced96bca" providerId="LiveId" clId="{9DBC2CEC-6347-4F9F-9C27-CC6651D8CEF8}" dt="2022-05-09T13:53:50.506" v="327"/>
        <pc:sldMkLst>
          <pc:docMk/>
          <pc:sldMk cId="1269571871" sldId="259"/>
        </pc:sldMkLst>
        <pc:spChg chg="mod">
          <ac:chgData name="Mario Baggio" userId="0ecc536dced96bca" providerId="LiveId" clId="{9DBC2CEC-6347-4F9F-9C27-CC6651D8CEF8}" dt="2022-05-09T13:53:50.506" v="327"/>
          <ac:spMkLst>
            <pc:docMk/>
            <pc:sldMk cId="1269571871" sldId="259"/>
            <ac:spMk id="4" creationId="{00000000-0000-0000-0000-000000000000}"/>
          </ac:spMkLst>
        </pc:spChg>
      </pc:sldChg>
      <pc:sldChg chg="modSp mod">
        <pc:chgData name="Mario Baggio" userId="0ecc536dced96bca" providerId="LiveId" clId="{9DBC2CEC-6347-4F9F-9C27-CC6651D8CEF8}" dt="2022-05-09T13:54:14.156" v="328" actId="6549"/>
        <pc:sldMkLst>
          <pc:docMk/>
          <pc:sldMk cId="2870655454" sldId="296"/>
        </pc:sldMkLst>
        <pc:spChg chg="mod">
          <ac:chgData name="Mario Baggio" userId="0ecc536dced96bca" providerId="LiveId" clId="{9DBC2CEC-6347-4F9F-9C27-CC6651D8CEF8}" dt="2022-05-09T13:54:14.156" v="328" actId="6549"/>
          <ac:spMkLst>
            <pc:docMk/>
            <pc:sldMk cId="2870655454" sldId="296"/>
            <ac:spMk id="3" creationId="{00000000-0000-0000-0000-000000000000}"/>
          </ac:spMkLst>
        </pc:spChg>
      </pc:sldChg>
      <pc:sldChg chg="modSp mod">
        <pc:chgData name="Mario Baggio" userId="0ecc536dced96bca" providerId="LiveId" clId="{9DBC2CEC-6347-4F9F-9C27-CC6651D8CEF8}" dt="2022-05-09T13:55:55.530" v="402" actId="20577"/>
        <pc:sldMkLst>
          <pc:docMk/>
          <pc:sldMk cId="1919185207" sldId="297"/>
        </pc:sldMkLst>
        <pc:spChg chg="mod">
          <ac:chgData name="Mario Baggio" userId="0ecc536dced96bca" providerId="LiveId" clId="{9DBC2CEC-6347-4F9F-9C27-CC6651D8CEF8}" dt="2022-05-09T13:55:55.530" v="402" actId="20577"/>
          <ac:spMkLst>
            <pc:docMk/>
            <pc:sldMk cId="1919185207" sldId="297"/>
            <ac:spMk id="3" creationId="{00000000-0000-0000-0000-000000000000}"/>
          </ac:spMkLst>
        </pc:spChg>
      </pc:sldChg>
      <pc:sldChg chg="modSp mod">
        <pc:chgData name="Mario Baggio" userId="0ecc536dced96bca" providerId="LiveId" clId="{9DBC2CEC-6347-4F9F-9C27-CC6651D8CEF8}" dt="2022-05-07T19:37:03.700" v="326" actId="20577"/>
        <pc:sldMkLst>
          <pc:docMk/>
          <pc:sldMk cId="2463114139" sldId="301"/>
        </pc:sldMkLst>
        <pc:spChg chg="mod">
          <ac:chgData name="Mario Baggio" userId="0ecc536dced96bca" providerId="LiveId" clId="{9DBC2CEC-6347-4F9F-9C27-CC6651D8CEF8}" dt="2022-05-07T19:37:03.700" v="326" actId="20577"/>
          <ac:spMkLst>
            <pc:docMk/>
            <pc:sldMk cId="2463114139" sldId="301"/>
            <ac:spMk id="3" creationId="{00000000-0000-0000-0000-000000000000}"/>
          </ac:spMkLst>
        </pc:spChg>
      </pc:sldChg>
      <pc:sldChg chg="modSp mod">
        <pc:chgData name="Mario Baggio" userId="0ecc536dced96bca" providerId="LiveId" clId="{9DBC2CEC-6347-4F9F-9C27-CC6651D8CEF8}" dt="2022-05-09T13:55:03.819" v="385" actId="20577"/>
        <pc:sldMkLst>
          <pc:docMk/>
          <pc:sldMk cId="1605869148" sldId="304"/>
        </pc:sldMkLst>
        <pc:spChg chg="mod">
          <ac:chgData name="Mario Baggio" userId="0ecc536dced96bca" providerId="LiveId" clId="{9DBC2CEC-6347-4F9F-9C27-CC6651D8CEF8}" dt="2022-05-09T13:55:03.819" v="385" actId="20577"/>
          <ac:spMkLst>
            <pc:docMk/>
            <pc:sldMk cId="1605869148" sldId="30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to@waterdb.com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250621" y="3062696"/>
            <a:ext cx="8642758" cy="1051560"/>
          </a:xfrm>
        </p:spPr>
        <p:txBody>
          <a:bodyPr>
            <a:normAutofit fontScale="90000"/>
          </a:bodyPr>
          <a:lstStyle/>
          <a:p>
            <a:r>
              <a:rPr lang="pt-BR" sz="4800" dirty="0">
                <a:latin typeface="+mn-lt"/>
              </a:rPr>
              <a:t>APLICAÇÃO DE BUSINESS INTELLIGENCE NA AUTOMATIZAÇÃO DE RELATÓRIOS DE BALANÇOS HÍDRICOS BOTTOM-UP e TOP-DOWN.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12392" y="4525316"/>
            <a:ext cx="2903628" cy="165576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pt-BR" dirty="0"/>
              <a:t>Autores: </a:t>
            </a:r>
          </a:p>
          <a:p>
            <a:pPr algn="l"/>
            <a:r>
              <a:rPr lang="pt-BR" dirty="0"/>
              <a:t>Alexandre Arruda </a:t>
            </a:r>
            <a:r>
              <a:rPr lang="pt-BR" dirty="0" err="1"/>
              <a:t>Atalla</a:t>
            </a:r>
            <a:endParaRPr lang="pt-BR" dirty="0"/>
          </a:p>
          <a:p>
            <a:pPr algn="l"/>
            <a:r>
              <a:rPr lang="pt-BR" dirty="0"/>
              <a:t>Bruno Ken </a:t>
            </a:r>
            <a:r>
              <a:rPr lang="pt-BR" dirty="0" err="1"/>
              <a:t>Marchezepe</a:t>
            </a:r>
            <a:endParaRPr lang="pt-BR" dirty="0"/>
          </a:p>
          <a:p>
            <a:pPr algn="l"/>
            <a:r>
              <a:rPr lang="pt-BR" dirty="0"/>
              <a:t>Mário Augusto </a:t>
            </a:r>
            <a:r>
              <a:rPr lang="pt-BR" dirty="0" err="1"/>
              <a:t>Bággio</a:t>
            </a:r>
            <a:endParaRPr lang="pt-BR" dirty="0"/>
          </a:p>
          <a:p>
            <a:pPr algn="l"/>
            <a:r>
              <a:rPr lang="pt-BR" dirty="0"/>
              <a:t>Márcio Donizete de Barros Junior</a:t>
            </a:r>
          </a:p>
          <a:p>
            <a:pPr algn="l"/>
            <a:r>
              <a:rPr lang="pt-BR" dirty="0"/>
              <a:t>Matheus </a:t>
            </a:r>
            <a:r>
              <a:rPr lang="pt-BR" dirty="0" err="1"/>
              <a:t>Simitan</a:t>
            </a:r>
            <a:r>
              <a:rPr lang="pt-BR" dirty="0"/>
              <a:t> Barros</a:t>
            </a:r>
          </a:p>
          <a:p>
            <a:pPr algn="l"/>
            <a:endParaRPr lang="pt-BR" dirty="0"/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EED662C0-3AC8-5FE5-E752-F45027F29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20" y="4813539"/>
            <a:ext cx="1443117" cy="15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66CE367-3232-11D8-3746-931D39960D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06690"/>
              </p:ext>
            </p:extLst>
          </p:nvPr>
        </p:nvGraphicFramePr>
        <p:xfrm>
          <a:off x="92553" y="1767110"/>
          <a:ext cx="8958894" cy="498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7155360" imgH="3985200" progId="Paint.Picture">
                  <p:embed/>
                </p:oleObj>
              </mc:Choice>
              <mc:Fallback>
                <p:oleObj name="Imagem de Bitmap" r:id="rId2" imgW="7155360" imgH="3985200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66CE367-3232-11D8-3746-931D39960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553" y="1767110"/>
                        <a:ext cx="8958894" cy="4989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ítulo 2">
            <a:extLst>
              <a:ext uri="{FF2B5EF4-FFF2-40B4-BE49-F238E27FC236}">
                <a16:creationId xmlns:a16="http://schemas.microsoft.com/office/drawing/2014/main" id="{C1154A4A-243D-A52B-A2F8-C24879A08D00}"/>
              </a:ext>
            </a:extLst>
          </p:cNvPr>
          <p:cNvSpPr txBox="1">
            <a:spLocks/>
          </p:cNvSpPr>
          <p:nvPr/>
        </p:nvSpPr>
        <p:spPr>
          <a:xfrm>
            <a:off x="343931" y="1380018"/>
            <a:ext cx="8540213" cy="392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b="1"/>
              <a:t>Resultados e discussão*                                      *DADOS ALEATÓRIOS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7979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1" y="1380018"/>
            <a:ext cx="838019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/>
              <a:t>Dados importados com facilidade no modelo.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/>
              <a:t>Padronização de consumo de dados que gera confiabilidade nos dados analisados.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/>
              <a:t>Visualização gráfica inovadora para análise dos dados.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dirty="0"/>
              <a:t>Consumo automático de dados de 53 municípios e 134 setores de abastecimento.</a:t>
            </a:r>
          </a:p>
        </p:txBody>
      </p:sp>
    </p:spTree>
    <p:extLst>
      <p:ext uri="{BB962C8B-B14F-4D97-AF65-F5344CB8AC3E}">
        <p14:creationId xmlns:p14="http://schemas.microsoft.com/office/powerpoint/2010/main" val="99959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Projeto aprovado pela CESAN.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Produto inovador com qualidade até então não obtida na </a:t>
            </a:r>
            <a:r>
              <a:rPr lang="pt-BR" dirty="0"/>
              <a:t>companhia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Análise de centenas de relatórios automatizados.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Gestão descomplicada dos dados do sistema, dispendendo-se tempo em análise e síntese, ao invés de input.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Bônus</a:t>
            </a:r>
          </a:p>
          <a:p>
            <a:pPr algn="l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Projeto de </a:t>
            </a:r>
            <a:r>
              <a:rPr lang="pt-BR" dirty="0" err="1">
                <a:solidFill>
                  <a:schemeClr val="tx1"/>
                </a:solidFill>
              </a:rPr>
              <a:t>submedição</a:t>
            </a:r>
            <a:r>
              <a:rPr lang="pt-BR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Projeto determinístico de clandestinos;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Projeto amostral de Fraudes</a:t>
            </a:r>
            <a:r>
              <a:rPr lang="pt-BR" dirty="0"/>
              <a:t>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Mediç</a:t>
            </a:r>
            <a:r>
              <a:rPr lang="pt-BR" dirty="0"/>
              <a:t>ões de pressão em Áreas de abastecimento.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9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7272808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Conhecendo o Business Intelligence (BI), Uma Ferramenta de Auxílio à Tomada de Decisão, Ricardo Adriano Antonelli, UTFPR, 2009, http://revistas.utfpr.edu.br/pb/index.php/CAP/article/viewFile/933/544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Data </a:t>
            </a:r>
            <a:r>
              <a:rPr lang="pt-BR" sz="2000" dirty="0" err="1">
                <a:solidFill>
                  <a:schemeClr val="tx1"/>
                </a:solidFill>
              </a:rPr>
              <a:t>Warehouse</a:t>
            </a:r>
            <a:r>
              <a:rPr lang="pt-BR" sz="2000" dirty="0">
                <a:solidFill>
                  <a:schemeClr val="tx1"/>
                </a:solidFill>
              </a:rPr>
              <a:t> no Apoio à Tomada de Decisões, Janaína </a:t>
            </a:r>
            <a:r>
              <a:rPr lang="pt-BR" sz="2000" dirty="0" err="1">
                <a:solidFill>
                  <a:schemeClr val="tx1"/>
                </a:solidFill>
              </a:rPr>
              <a:t>Schwarrock</a:t>
            </a:r>
            <a:r>
              <a:rPr lang="pt-BR" sz="2000" dirty="0">
                <a:solidFill>
                  <a:schemeClr val="tx1"/>
                </a:solidFill>
              </a:rPr>
              <a:t>, http://www.ceavi.udesc.br/arquivos/id_submenu/387/janaina_schwarzrock.pdf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1345" y="1380023"/>
            <a:ext cx="8388371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Agradecimentos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Agradecimentos a todos os envolvidos no projeto do CESAN/ES, que batalharam para que o projeto acontecesse, e pudesse mudar a forma como a gestão de perdas é executada na companhia.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Alexandre Atalla</a:t>
            </a:r>
          </a:p>
          <a:p>
            <a:pPr algn="l"/>
            <a:r>
              <a:rPr lang="pt-BR" dirty="0" err="1">
                <a:solidFill>
                  <a:schemeClr val="tx1"/>
                </a:solidFill>
              </a:rPr>
              <a:t>Email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comercial@waterdb.com.br</a:t>
            </a:r>
            <a:endParaRPr lang="pt-BR" dirty="0"/>
          </a:p>
          <a:p>
            <a:pPr algn="l"/>
            <a:r>
              <a:rPr lang="pt-BR" dirty="0">
                <a:solidFill>
                  <a:schemeClr val="tx1"/>
                </a:solidFill>
              </a:rPr>
              <a:t>Telefone: +55 </a:t>
            </a:r>
            <a:r>
              <a:rPr lang="pt-BR" dirty="0"/>
              <a:t>16 3610-3069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A elaboração de balanços hídricos é uma prática muito recomendada para o diagnóstico de sistemas de abastecimento de água de Autarquias de Saneamento.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Tal trabalho gera </a:t>
            </a:r>
            <a:r>
              <a:rPr lang="pt-BR" dirty="0"/>
              <a:t>grande esforço de elaboração de relatórios, com trabalhos parcialmente manuais, tendo grande chance de resultarem em valores com baixa confiabilidade e exatidão, impactando na análise.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CD26CD0-B307-434A-BB5F-85178A47E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71" y="4472148"/>
            <a:ext cx="1722540" cy="17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dirty="0"/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Desenvolvimento de uma plataforma de BI para a análise de indicadores relacionados ao balanço hídrico da IWA anual de 100% dos sistemas da Companhia Espiritosantense de Saneamento - CESAN do Espírito Santo.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2CA4B3-478F-4193-B36C-53F03276A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35" y="361076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1"/>
            <a:ext cx="8607123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Utilizado como referência conceitos da IWA – INTERNATIONAL WATER ASSOCIATION, e o aplicativo </a:t>
            </a:r>
            <a:r>
              <a:rPr lang="pt-BR" dirty="0" err="1"/>
              <a:t>WB_EasyCalc</a:t>
            </a:r>
            <a:r>
              <a:rPr lang="pt-BR" dirty="0"/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Consumo de dados diretamente dos Sistemas de Informação corporativos (Sistema Comercial e Sistema Supervisório).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Automatização do aplicativo </a:t>
            </a:r>
            <a:r>
              <a:rPr lang="pt-BR" dirty="0" err="1"/>
              <a:t>EasyCalc</a:t>
            </a:r>
            <a:r>
              <a:rPr lang="pt-BR" dirty="0"/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Criação de novos relatórios alternativos sob solicitação do cliente.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86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ECEC596C-A7F5-5E11-B8FF-E0F32B3BF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D29FD2-65C2-B193-2902-58FC0FE59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98" y="1472397"/>
            <a:ext cx="8684603" cy="45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74A4A3-2E91-FCA4-82CC-79BCE8A8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" y="1270291"/>
            <a:ext cx="4586997" cy="51771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19BF6E9-9742-5617-4E75-AF3975C6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39" y="2901716"/>
            <a:ext cx="412735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9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9A363268-920D-9160-A6CC-4A435580A250}"/>
              </a:ext>
            </a:extLst>
          </p:cNvPr>
          <p:cNvGrpSpPr/>
          <p:nvPr/>
        </p:nvGrpSpPr>
        <p:grpSpPr>
          <a:xfrm>
            <a:off x="66261" y="3405337"/>
            <a:ext cx="9011478" cy="2996412"/>
            <a:chOff x="411668" y="2240672"/>
            <a:chExt cx="11601086" cy="397163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EAE4637-A866-D221-630C-977DA734D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4072" y="2857261"/>
              <a:ext cx="811436" cy="811436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B7A7FF3-CD8F-86D7-3224-49AA164DC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902" y="2848729"/>
              <a:ext cx="738663" cy="738663"/>
            </a:xfrm>
            <a:prstGeom prst="rect">
              <a:avLst/>
            </a:prstGeom>
          </p:spPr>
        </p:pic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71BF65FA-B58E-2827-C79D-EC2241A22FEC}"/>
                </a:ext>
              </a:extLst>
            </p:cNvPr>
            <p:cNvGrpSpPr/>
            <p:nvPr/>
          </p:nvGrpSpPr>
          <p:grpSpPr>
            <a:xfrm>
              <a:off x="2221607" y="3247490"/>
              <a:ext cx="9387959" cy="2367418"/>
              <a:chOff x="1803029" y="3007793"/>
              <a:chExt cx="9387959" cy="2367418"/>
            </a:xfrm>
          </p:grpSpPr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D5CCA7FB-1CED-9307-E716-3C9653D5447A}"/>
                  </a:ext>
                </a:extLst>
              </p:cNvPr>
              <p:cNvSpPr txBox="1"/>
              <p:nvPr/>
            </p:nvSpPr>
            <p:spPr>
              <a:xfrm>
                <a:off x="1803029" y="3429000"/>
                <a:ext cx="1831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tx2"/>
                    </a:solidFill>
                  </a:rPr>
                  <a:t>Consumo no banco de dados existente</a:t>
                </a:r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4E3C9642-9BB1-3BB5-97AA-6EF533F211DA}"/>
                  </a:ext>
                </a:extLst>
              </p:cNvPr>
              <p:cNvSpPr txBox="1"/>
              <p:nvPr/>
            </p:nvSpPr>
            <p:spPr>
              <a:xfrm>
                <a:off x="3619427" y="3429000"/>
                <a:ext cx="1831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tx2"/>
                    </a:solidFill>
                  </a:rPr>
                  <a:t>Construção do banco de dados analítico</a:t>
                </a:r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55DA9E68-CB90-825A-48B2-45BBD332B1C0}"/>
                  </a:ext>
                </a:extLst>
              </p:cNvPr>
              <p:cNvSpPr txBox="1"/>
              <p:nvPr/>
            </p:nvSpPr>
            <p:spPr>
              <a:xfrm>
                <a:off x="5513191" y="3447888"/>
                <a:ext cx="1831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tx2"/>
                    </a:solidFill>
                  </a:rPr>
                  <a:t>Construção do produto BI</a:t>
                </a:r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9D1D872B-7941-D119-49E2-7DADCEE627CE}"/>
                  </a:ext>
                </a:extLst>
              </p:cNvPr>
              <p:cNvSpPr txBox="1"/>
              <p:nvPr/>
            </p:nvSpPr>
            <p:spPr>
              <a:xfrm>
                <a:off x="7699466" y="3428999"/>
                <a:ext cx="1831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tx2"/>
                    </a:solidFill>
                  </a:rPr>
                  <a:t>Homologação com o cliente</a:t>
                </a:r>
              </a:p>
            </p:txBody>
          </p:sp>
          <p:cxnSp>
            <p:nvCxnSpPr>
              <p:cNvPr id="30" name="Conector: Curvo 29">
                <a:extLst>
                  <a:ext uri="{FF2B5EF4-FFF2-40B4-BE49-F238E27FC236}">
                    <a16:creationId xmlns:a16="http://schemas.microsoft.com/office/drawing/2014/main" id="{81656645-AA51-1419-00BF-3C69657582D1}"/>
                  </a:ext>
                </a:extLst>
              </p:cNvPr>
              <p:cNvCxnSpPr>
                <a:cxnSpLocks/>
                <a:stCxn id="26" idx="1"/>
                <a:endCxn id="22" idx="1"/>
              </p:cNvCxnSpPr>
              <p:nvPr/>
            </p:nvCxnSpPr>
            <p:spPr>
              <a:xfrm rot="10800000" flipH="1" flipV="1">
                <a:off x="1803029" y="3690610"/>
                <a:ext cx="1377898" cy="1018108"/>
              </a:xfrm>
              <a:prstGeom prst="curvedConnector3">
                <a:avLst>
                  <a:gd name="adj1" fmla="val -21358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: Curvo 30">
                <a:extLst>
                  <a:ext uri="{FF2B5EF4-FFF2-40B4-BE49-F238E27FC236}">
                    <a16:creationId xmlns:a16="http://schemas.microsoft.com/office/drawing/2014/main" id="{31117446-CEC8-55FA-D1C3-9F6ADC11DE8D}"/>
                  </a:ext>
                </a:extLst>
              </p:cNvPr>
              <p:cNvCxnSpPr>
                <a:cxnSpLocks/>
                <a:stCxn id="22" idx="3"/>
                <a:endCxn id="27" idx="3"/>
              </p:cNvCxnSpPr>
              <p:nvPr/>
            </p:nvCxnSpPr>
            <p:spPr>
              <a:xfrm flipV="1">
                <a:off x="4007012" y="3690610"/>
                <a:ext cx="1443560" cy="1018108"/>
              </a:xfrm>
              <a:prstGeom prst="curvedConnector3">
                <a:avLst>
                  <a:gd name="adj1" fmla="val 120387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de Seta Reta 31">
                <a:extLst>
                  <a:ext uri="{FF2B5EF4-FFF2-40B4-BE49-F238E27FC236}">
                    <a16:creationId xmlns:a16="http://schemas.microsoft.com/office/drawing/2014/main" id="{585C54A7-9FC7-3363-6B40-56C9D4054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7613" y="3106467"/>
                <a:ext cx="3455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de Seta Reta 32">
                <a:extLst>
                  <a:ext uri="{FF2B5EF4-FFF2-40B4-BE49-F238E27FC236}">
                    <a16:creationId xmlns:a16="http://schemas.microsoft.com/office/drawing/2014/main" id="{1939758A-DF93-648E-26CD-05C5EED73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4335" y="3106467"/>
                <a:ext cx="3455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de Seta Reta 33">
                <a:extLst>
                  <a:ext uri="{FF2B5EF4-FFF2-40B4-BE49-F238E27FC236}">
                    <a16:creationId xmlns:a16="http://schemas.microsoft.com/office/drawing/2014/main" id="{63D1EF6C-FFF3-5555-7D23-151C28095A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30610" y="3124755"/>
                <a:ext cx="34553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BCEFA84-6DB2-27FF-6A7C-E5F1DD9D94FD}"/>
                  </a:ext>
                </a:extLst>
              </p:cNvPr>
              <p:cNvSpPr txBox="1"/>
              <p:nvPr/>
            </p:nvSpPr>
            <p:spPr>
              <a:xfrm>
                <a:off x="2722758" y="5067434"/>
                <a:ext cx="1831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tx2"/>
                    </a:solidFill>
                  </a:rPr>
                  <a:t>Tratamento de Dados</a:t>
                </a:r>
              </a:p>
            </p:txBody>
          </p:sp>
          <p:pic>
            <p:nvPicPr>
              <p:cNvPr id="36" name="Picture 22" descr="Curved check mark icon #AD , #sponsored, #PAID, #check, #mark, #icon,  #Curved | Digital illustration tutorial, Illustrator tutorials, Victoria  secret gift card">
                <a:extLst>
                  <a:ext uri="{FF2B5EF4-FFF2-40B4-BE49-F238E27FC236}">
                    <a16:creationId xmlns:a16="http://schemas.microsoft.com/office/drawing/2014/main" id="{99690C3C-85A6-D9E4-1A43-8F93B8F11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1077" y="3007793"/>
                <a:ext cx="429911" cy="429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071C892-514A-4BFF-2079-999B0BAC5EA6}"/>
                </a:ext>
              </a:extLst>
            </p:cNvPr>
            <p:cNvSpPr txBox="1"/>
            <p:nvPr/>
          </p:nvSpPr>
          <p:spPr>
            <a:xfrm>
              <a:off x="411668" y="3687585"/>
              <a:ext cx="1831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2"/>
                  </a:solidFill>
                </a:rPr>
                <a:t>Mapeamento de Indicadores</a:t>
              </a:r>
            </a:p>
          </p:txBody>
        </p: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3D930484-B975-CAC8-17DF-170D2EB0E55E}"/>
                </a:ext>
              </a:extLst>
            </p:cNvPr>
            <p:cNvCxnSpPr>
              <a:cxnSpLocks/>
            </p:cNvCxnSpPr>
            <p:nvPr/>
          </p:nvCxnSpPr>
          <p:spPr>
            <a:xfrm>
              <a:off x="2048838" y="3346164"/>
              <a:ext cx="3455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5768DCE-D686-E070-09B0-28334D1179BF}"/>
                </a:ext>
              </a:extLst>
            </p:cNvPr>
            <p:cNvSpPr txBox="1"/>
            <p:nvPr/>
          </p:nvSpPr>
          <p:spPr>
            <a:xfrm>
              <a:off x="10181610" y="3710666"/>
              <a:ext cx="1831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2"/>
                  </a:solidFill>
                </a:rPr>
                <a:t>BI em Produção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F9527ED7-32DD-0072-4C81-A4CCA5BE36B5}"/>
                </a:ext>
              </a:extLst>
            </p:cNvPr>
            <p:cNvSpPr txBox="1"/>
            <p:nvPr/>
          </p:nvSpPr>
          <p:spPr>
            <a:xfrm>
              <a:off x="1171541" y="22922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7BEADE3-18FB-500F-A1CD-823E814620E1}"/>
                </a:ext>
              </a:extLst>
            </p:cNvPr>
            <p:cNvSpPr txBox="1"/>
            <p:nvPr/>
          </p:nvSpPr>
          <p:spPr>
            <a:xfrm>
              <a:off x="2990492" y="22406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A89EBD53-5D05-6AC5-D8FF-26255EE91E9F}"/>
                </a:ext>
              </a:extLst>
            </p:cNvPr>
            <p:cNvSpPr txBox="1"/>
            <p:nvPr/>
          </p:nvSpPr>
          <p:spPr>
            <a:xfrm>
              <a:off x="3861703" y="58429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51D0D95-B9CF-B4C3-D858-8008F12C152C}"/>
                </a:ext>
              </a:extLst>
            </p:cNvPr>
            <p:cNvSpPr txBox="1"/>
            <p:nvPr/>
          </p:nvSpPr>
          <p:spPr>
            <a:xfrm>
              <a:off x="4729299" y="22592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F0F332AA-C64E-3F23-87E7-F72F1DD4BE26}"/>
                </a:ext>
              </a:extLst>
            </p:cNvPr>
            <p:cNvSpPr txBox="1"/>
            <p:nvPr/>
          </p:nvSpPr>
          <p:spPr>
            <a:xfrm>
              <a:off x="6684454" y="23009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8CB2C6C7-3260-BE3E-DB2A-353AD40606A2}"/>
                </a:ext>
              </a:extLst>
            </p:cNvPr>
            <p:cNvSpPr txBox="1"/>
            <p:nvPr/>
          </p:nvSpPr>
          <p:spPr>
            <a:xfrm>
              <a:off x="8864951" y="23009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6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6A65477D-2340-04C7-378D-9080BE923CA7}"/>
                </a:ext>
              </a:extLst>
            </p:cNvPr>
            <p:cNvSpPr txBox="1"/>
            <p:nvPr/>
          </p:nvSpPr>
          <p:spPr>
            <a:xfrm>
              <a:off x="10801186" y="23156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7</a:t>
              </a: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ED88980D-3B24-B13B-227F-CBB30C048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057" y="2670289"/>
              <a:ext cx="1163710" cy="116371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D856AE2F-373F-B692-4E23-D3F1DED8D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058" y="2677166"/>
              <a:ext cx="1152600" cy="115260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2603268E-38A0-DC4B-CF0C-926398C15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505" y="4535374"/>
              <a:ext cx="826084" cy="826084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97A0C0D4-7C1A-5C5B-8AB6-31C871E6E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297" y="2986516"/>
              <a:ext cx="600876" cy="600876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7309A4F1-5B2F-492B-C4D7-D7E285F32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975" y="2820126"/>
              <a:ext cx="913638" cy="913638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9A49AE2-9FCE-D5D8-3EDE-C053B80C0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67" y="2795279"/>
              <a:ext cx="952636" cy="952636"/>
            </a:xfrm>
            <a:prstGeom prst="rect">
              <a:avLst/>
            </a:prstGeom>
          </p:spPr>
        </p:pic>
      </p:grpSp>
      <p:sp>
        <p:nvSpPr>
          <p:cNvPr id="37" name="Subtítulo 2">
            <a:extLst>
              <a:ext uri="{FF2B5EF4-FFF2-40B4-BE49-F238E27FC236}">
                <a16:creationId xmlns:a16="http://schemas.microsoft.com/office/drawing/2014/main" id="{985E9387-CB28-790D-3E2E-9ED679EB8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7639631-CB9A-8675-66D1-28C20C66EA82}"/>
              </a:ext>
            </a:extLst>
          </p:cNvPr>
          <p:cNvSpPr txBox="1"/>
          <p:nvPr/>
        </p:nvSpPr>
        <p:spPr>
          <a:xfrm>
            <a:off x="343930" y="1867712"/>
            <a:ext cx="8335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Para que seja possível a realização do projeto, torna-se necessária a execução de 7 passos, que resultarão em uma plataforma de BI pronta para receber análises e sínteses para tomada de decisão.</a:t>
            </a:r>
          </a:p>
        </p:txBody>
      </p:sp>
    </p:spTree>
    <p:extLst>
      <p:ext uri="{BB962C8B-B14F-4D97-AF65-F5344CB8AC3E}">
        <p14:creationId xmlns:p14="http://schemas.microsoft.com/office/powerpoint/2010/main" val="97554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1" y="1380018"/>
            <a:ext cx="8540213" cy="39279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discussão*                                      *DADOS ALEATÓRIOS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F92B0440-80A3-000D-FFE2-3D28FE1CE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03918"/>
              </p:ext>
            </p:extLst>
          </p:nvPr>
        </p:nvGraphicFramePr>
        <p:xfrm>
          <a:off x="259856" y="1906264"/>
          <a:ext cx="8624288" cy="478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11521440" imgH="6370200" progId="Paint.Picture">
                  <p:embed/>
                </p:oleObj>
              </mc:Choice>
              <mc:Fallback>
                <p:oleObj name="Imagem de Bitmap" r:id="rId2" imgW="11521440" imgH="6370200" progId="Paint.Picture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F92B0440-80A3-000D-FFE2-3D28FE1CE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856" y="1906264"/>
                        <a:ext cx="8624288" cy="478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640C7B3-1249-02CF-4AC0-9BF6033224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240" y="1772816"/>
          <a:ext cx="8849470" cy="498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6949440" imgH="3916800" progId="Paint.Picture">
                  <p:embed/>
                </p:oleObj>
              </mc:Choice>
              <mc:Fallback>
                <p:oleObj name="Imagem de Bitmap" r:id="rId2" imgW="6949440" imgH="3916800" progId="Paint.Pictur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640C7B3-1249-02CF-4AC0-9BF603322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240" y="1772816"/>
                        <a:ext cx="8849470" cy="4986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ítulo 2">
            <a:extLst>
              <a:ext uri="{FF2B5EF4-FFF2-40B4-BE49-F238E27FC236}">
                <a16:creationId xmlns:a16="http://schemas.microsoft.com/office/drawing/2014/main" id="{9A0C6FF4-5A27-758D-0F76-48E547AFB25C}"/>
              </a:ext>
            </a:extLst>
          </p:cNvPr>
          <p:cNvSpPr txBox="1">
            <a:spLocks/>
          </p:cNvSpPr>
          <p:nvPr/>
        </p:nvSpPr>
        <p:spPr>
          <a:xfrm>
            <a:off x="343931" y="1380018"/>
            <a:ext cx="8540213" cy="392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b="1"/>
              <a:t>Resultados e discussão*                                      *DADOS ALEATÓRIOS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35013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518</Words>
  <Application>Microsoft Office PowerPoint</Application>
  <PresentationFormat>Apresentação na tela (4:3)</PresentationFormat>
  <Paragraphs>80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Imagem do Paintbrush</vt:lpstr>
      <vt:lpstr>Imagem de Bitmap</vt:lpstr>
      <vt:lpstr>APLICAÇÃO DE BUSINESS INTELLIGENCE NA AUTOMATIZAÇÃO DE RELATÓRIOS DE BALANÇOS HÍDRICOS BOTTOM-UP e TOP-DOWN.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Alexandre Atalla</cp:lastModifiedBy>
  <cp:revision>14</cp:revision>
  <dcterms:created xsi:type="dcterms:W3CDTF">2022-04-25T15:52:50Z</dcterms:created>
  <dcterms:modified xsi:type="dcterms:W3CDTF">2022-05-11T11:50:44Z</dcterms:modified>
</cp:coreProperties>
</file>