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68" r:id="rId3"/>
    <p:sldId id="280" r:id="rId4"/>
    <p:sldId id="279" r:id="rId5"/>
    <p:sldId id="295" r:id="rId6"/>
    <p:sldId id="281" r:id="rId7"/>
    <p:sldId id="296" r:id="rId8"/>
    <p:sldId id="297" r:id="rId9"/>
    <p:sldId id="282" r:id="rId10"/>
    <p:sldId id="283" r:id="rId11"/>
    <p:sldId id="284" r:id="rId12"/>
    <p:sldId id="299" r:id="rId13"/>
    <p:sldId id="298" r:id="rId14"/>
    <p:sldId id="286" r:id="rId15"/>
    <p:sldId id="285" r:id="rId16"/>
    <p:sldId id="287" r:id="rId17"/>
    <p:sldId id="301" r:id="rId18"/>
    <p:sldId id="300" r:id="rId19"/>
    <p:sldId id="302" r:id="rId20"/>
    <p:sldId id="303" r:id="rId21"/>
    <p:sldId id="290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38" autoAdjust="0"/>
  </p:normalViewPr>
  <p:slideViewPr>
    <p:cSldViewPr>
      <p:cViewPr>
        <p:scale>
          <a:sx n="90" d="100"/>
          <a:sy n="90" d="100"/>
        </p:scale>
        <p:origin x="-1248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3048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hyperlink" Target="mailto:filomena.kotaka@funasa.gov.br" TargetMode="External"/><Relationship Id="rId1" Type="http://schemas.openxmlformats.org/officeDocument/2006/relationships/hyperlink" Target="mailto:rainier.pedraca@funasa.gov.br" TargetMode="External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hyperlink" Target="mailto:filomena.kotaka@funasa.gov.br" TargetMode="External"/><Relationship Id="rId1" Type="http://schemas.openxmlformats.org/officeDocument/2006/relationships/hyperlink" Target="mailto:rainier.pedraca@funasa.gov.b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endParaRPr lang="pt-BR" sz="2000" b="1" dirty="0" smtClean="0">
            <a:solidFill>
              <a:srgbClr val="0000CC"/>
            </a:solidFill>
          </a:endParaRPr>
        </a:p>
        <a:p>
          <a:pPr algn="ctr" rtl="0"/>
          <a:r>
            <a:rPr lang="pt-BR" sz="2000" b="1" dirty="0" smtClean="0">
              <a:solidFill>
                <a:srgbClr val="0000CC"/>
              </a:solidFill>
            </a:rPr>
            <a:t>MANUAL DE SANEAMENTO DA FUNASA : 70 ANOS (1944 – 2014)</a:t>
          </a:r>
          <a:endParaRPr lang="pt-BR" sz="2000" dirty="0" smtClean="0">
            <a:solidFill>
              <a:srgbClr val="0000CC"/>
            </a:solidFill>
          </a:endParaRPr>
        </a:p>
        <a:p>
          <a:pPr algn="ctr"/>
          <a:r>
            <a:rPr lang="pt-BR" sz="2000" dirty="0" err="1" smtClean="0">
              <a:solidFill>
                <a:srgbClr val="0000CC"/>
              </a:solidFill>
              <a:cs typeface="Times New Roman" pitchFamily="18" charset="0"/>
            </a:rPr>
            <a:t>Rainier</a:t>
          </a:r>
          <a:r>
            <a:rPr lang="pt-BR" sz="2000" dirty="0" smtClean="0">
              <a:solidFill>
                <a:srgbClr val="0000CC"/>
              </a:solidFill>
              <a:cs typeface="Times New Roman" pitchFamily="18" charset="0"/>
            </a:rPr>
            <a:t> </a:t>
          </a:r>
          <a:r>
            <a:rPr lang="pt-BR" sz="2000" dirty="0" err="1" smtClean="0">
              <a:solidFill>
                <a:srgbClr val="0000CC"/>
              </a:solidFill>
              <a:cs typeface="Times New Roman" pitchFamily="18" charset="0"/>
            </a:rPr>
            <a:t>Pedraça</a:t>
          </a:r>
          <a:r>
            <a:rPr lang="pt-BR" sz="2000" dirty="0" smtClean="0">
              <a:solidFill>
                <a:srgbClr val="0000CC"/>
              </a:solidFill>
              <a:cs typeface="Times New Roman" pitchFamily="18" charset="0"/>
            </a:rPr>
            <a:t> de Azevedo</a:t>
          </a:r>
        </a:p>
        <a:p>
          <a:pPr algn="ctr"/>
          <a:endParaRPr lang="pt-BR" sz="2000" dirty="0" smtClean="0">
            <a:solidFill>
              <a:srgbClr val="0000CC"/>
            </a:solidFill>
            <a:cs typeface="Times New Roman" pitchFamily="18" charset="0"/>
          </a:endParaRPr>
        </a:p>
        <a:p>
          <a:pPr algn="ctr"/>
          <a:r>
            <a:rPr lang="pt-BR" sz="2000" dirty="0" smtClean="0">
              <a:solidFill>
                <a:srgbClr val="0000CC"/>
              </a:solidFill>
              <a:cs typeface="Times New Roman" pitchFamily="18" charset="0"/>
            </a:rPr>
            <a:t>Apresentação: Filomena </a:t>
          </a:r>
          <a:r>
            <a:rPr lang="pt-BR" sz="2000" dirty="0" err="1" smtClean="0">
              <a:solidFill>
                <a:srgbClr val="0000CC"/>
              </a:solidFill>
              <a:cs typeface="Times New Roman" pitchFamily="18" charset="0"/>
            </a:rPr>
            <a:t>Kotaka</a:t>
          </a:r>
          <a:endParaRPr lang="pt-BR" sz="2000" dirty="0" smtClean="0">
            <a:solidFill>
              <a:srgbClr val="0000CC"/>
            </a:solidFill>
            <a:cs typeface="Times New Roman" pitchFamily="18" charset="0"/>
          </a:endParaRPr>
        </a:p>
        <a:p>
          <a:pPr algn="just" rtl="0"/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ScaleY="450611" custLinFactNeighborX="125" custLinFactNeighborY="6467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BB30D6-39C0-4560-9162-F8E1A889D0BA}" type="presOf" srcId="{868759D2-B37F-4A03-B004-83873B2AB1B1}" destId="{9EB68CC8-0C9C-4B27-8BCF-49492EF37AC7}" srcOrd="0" destOrd="0" presId="urn:microsoft.com/office/officeart/2005/8/layout/vList2"/>
    <dgm:cxn modelId="{73A74CBD-4F05-4620-BC12-F7AB5305F924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F32D29D2-DEF9-4F82-9570-6DBA02414918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Menino "barrigudo" considerado como "símbolo da má saúde", 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LinFactNeighborX="148" custLinFactNeighborY="-260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3C37E0-3F56-4A09-99A7-0A3E02708C36}" type="presOf" srcId="{868759D2-B37F-4A03-B004-83873B2AB1B1}" destId="{9EB68CC8-0C9C-4B27-8BCF-49492EF37AC7}" srcOrd="0" destOrd="0" presId="urn:microsoft.com/office/officeart/2005/8/layout/vList2"/>
    <dgm:cxn modelId="{7959FB89-7096-4E41-9E83-6ED74AC82DB0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BCC849B2-A47B-420F-BDE1-4AC5941D57D0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O Manual de Saneamento passa por completa reestruturação contendo 261 páginas.</a:t>
          </a:r>
        </a:p>
        <a:p>
          <a:pPr algn="just" rtl="0"/>
          <a:endParaRPr lang="pt-BR" sz="2000" dirty="0" smtClean="0"/>
        </a:p>
        <a:p>
          <a:pPr algn="just" rtl="0"/>
          <a:r>
            <a:rPr lang="pt-BR" sz="2000" dirty="0" smtClean="0"/>
            <a:t> 	Principais capítulos: </a:t>
          </a:r>
          <a:r>
            <a:rPr lang="pt-BR" sz="2000" b="1" dirty="0" smtClean="0">
              <a:solidFill>
                <a:srgbClr val="0000CC"/>
              </a:solidFill>
            </a:rPr>
            <a:t>saúde e saneamento</a:t>
          </a:r>
          <a:r>
            <a:rPr lang="pt-BR" sz="2000" dirty="0" smtClean="0"/>
            <a:t>, doenças transmissíveis; </a:t>
          </a:r>
          <a:r>
            <a:rPr lang="pt-BR" sz="2000" b="1" dirty="0" smtClean="0">
              <a:solidFill>
                <a:srgbClr val="0000CC"/>
              </a:solidFill>
            </a:rPr>
            <a:t>suprimento d'água</a:t>
          </a:r>
          <a:r>
            <a:rPr lang="pt-BR" sz="2000" b="1" dirty="0" smtClean="0"/>
            <a:t> </a:t>
          </a:r>
          <a:r>
            <a:rPr lang="pt-BR" sz="2000" b="0" dirty="0" smtClean="0"/>
            <a:t>adequado</a:t>
          </a:r>
          <a:r>
            <a:rPr lang="pt-BR" sz="2000" dirty="0" smtClean="0"/>
            <a:t>; destino dos dejetos; controle dos </a:t>
          </a:r>
          <a:r>
            <a:rPr lang="pt-BR" sz="2000" b="1" dirty="0" smtClean="0">
              <a:solidFill>
                <a:srgbClr val="0000CC"/>
              </a:solidFill>
            </a:rPr>
            <a:t>animais transmissores de doenças</a:t>
          </a:r>
          <a:r>
            <a:rPr lang="pt-BR" sz="2000" dirty="0" smtClean="0"/>
            <a:t>; </a:t>
          </a:r>
          <a:r>
            <a:rPr lang="pt-BR" sz="2000" b="0" dirty="0" smtClean="0">
              <a:solidFill>
                <a:schemeClr val="tx1"/>
              </a:solidFill>
            </a:rPr>
            <a:t>cuidado e </a:t>
          </a:r>
          <a:r>
            <a:rPr lang="pt-BR" sz="2000" b="1" dirty="0" smtClean="0">
              <a:solidFill>
                <a:srgbClr val="0000CC"/>
              </a:solidFill>
            </a:rPr>
            <a:t>manuseio dos alimentos</a:t>
          </a:r>
          <a:r>
            <a:rPr lang="pt-BR" sz="2000" dirty="0" smtClean="0"/>
            <a:t>; </a:t>
          </a:r>
          <a:r>
            <a:rPr lang="pt-BR" sz="2000" b="1" dirty="0" smtClean="0">
              <a:solidFill>
                <a:srgbClr val="0000CC"/>
              </a:solidFill>
            </a:rPr>
            <a:t>esterilização</a:t>
          </a:r>
          <a:r>
            <a:rPr lang="pt-BR" sz="2000" dirty="0" smtClean="0"/>
            <a:t>; coleta e destino do lixo; </a:t>
          </a:r>
          <a:r>
            <a:rPr lang="pt-BR" sz="2000" b="1" dirty="0" smtClean="0">
              <a:solidFill>
                <a:srgbClr val="0000CC"/>
              </a:solidFill>
            </a:rPr>
            <a:t>higiene das construções</a:t>
          </a:r>
          <a:r>
            <a:rPr lang="pt-BR" sz="2000" dirty="0" smtClean="0"/>
            <a:t>; aparelhos receptores de águas fecais e servidas - ligações domiciliares; numeração de casas; intensificação do saneamento escolar; 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LinFactNeighborY="-38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6C4EE8-6ADB-4195-AE0A-01C82E07DFF6}" type="presOf" srcId="{868759D2-B37F-4A03-B004-83873B2AB1B1}" destId="{9EB68CC8-0C9C-4B27-8BCF-49492EF37AC7}" srcOrd="0" destOrd="0" presId="urn:microsoft.com/office/officeart/2005/8/layout/vList2"/>
    <dgm:cxn modelId="{1370169B-21F5-4B06-8EE9-0C3863F52DC4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2E5A4D34-FF8A-4A1F-8DB6-E0B41D7010F6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O conteúdo dessa edição foi substancialmente ampliado e ficou bem mais técnico que seu antecessor. No capítulo de suprimento d'água adequado foram introduzidas informações técnicas sobre o abastecimento público, ausentes na versão anterior. Entretanto, manteve-se o caráter didático destinado a formação profissional e atuação do guarda sanitário.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DE5254B6-2D66-40A2-8C43-9B92F822BDD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Os capítulos relacionados ao abastecimento de água e esgotamento sanitário sempre foram os mais abrangentes em todas as edições. </a:t>
          </a:r>
          <a:endParaRPr lang="pt-BR" sz="2000" dirty="0"/>
        </a:p>
      </dgm:t>
    </dgm:pt>
    <dgm:pt modelId="{84F832FC-235F-461A-9F6E-C94B3F200857}" type="parTrans" cxnId="{41649878-2B85-4ABA-9A57-38B60FE9E45D}">
      <dgm:prSet/>
      <dgm:spPr/>
      <dgm:t>
        <a:bodyPr/>
        <a:lstStyle/>
        <a:p>
          <a:endParaRPr lang="pt-BR"/>
        </a:p>
      </dgm:t>
    </dgm:pt>
    <dgm:pt modelId="{F5EF3CCA-2024-4FE9-BAFD-89BAAA1E1496}" type="sibTrans" cxnId="{41649878-2B85-4ABA-9A57-38B60FE9E45D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2" custScaleY="160282" custLinFactY="-6730" custLinFactNeighborX="1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32FD5-8AFB-41C9-B597-BFD1CAF29AFA}" type="pres">
      <dgm:prSet presAssocID="{A891FB31-0F47-4E84-864F-4A84C1D2F2A0}" presName="spacer" presStyleCnt="0"/>
      <dgm:spPr/>
    </dgm:pt>
    <dgm:pt modelId="{6EBC22C2-F572-4C85-91CD-67D42B96052B}" type="pres">
      <dgm:prSet presAssocID="{DE5254B6-2D66-40A2-8C43-9B92F822BDD9}" presName="parentText" presStyleLbl="node1" presStyleIdx="1" presStyleCnt="2" custScaleY="124483" custLinFactNeighborY="-4533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560439-5190-4316-BDFF-D34DFD93D286}" type="presOf" srcId="{868759D2-B37F-4A03-B004-83873B2AB1B1}" destId="{9EB68CC8-0C9C-4B27-8BCF-49492EF37AC7}" srcOrd="0" destOrd="0" presId="urn:microsoft.com/office/officeart/2005/8/layout/vList2"/>
    <dgm:cxn modelId="{93951073-889F-4784-9327-0610AFA0D7F7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D651CE72-6403-47DD-9DAA-32F181D96403}" type="presOf" srcId="{DE5254B6-2D66-40A2-8C43-9B92F822BDD9}" destId="{6EBC22C2-F572-4C85-91CD-67D42B96052B}" srcOrd="0" destOrd="0" presId="urn:microsoft.com/office/officeart/2005/8/layout/vList2"/>
    <dgm:cxn modelId="{41649878-2B85-4ABA-9A57-38B60FE9E45D}" srcId="{4D7F4DCC-3AF5-4D8F-A7F9-A9DFF77CBE0F}" destId="{DE5254B6-2D66-40A2-8C43-9B92F822BDD9}" srcOrd="1" destOrd="0" parTransId="{84F832FC-235F-461A-9F6E-C94B3F200857}" sibTransId="{F5EF3CCA-2024-4FE9-BAFD-89BAAA1E1496}"/>
    <dgm:cxn modelId="{6B7BC3B2-F700-4C84-ADA6-E4D1CEE1C4B1}" type="presParOf" srcId="{7B4A213F-348E-47F2-802D-6C12A141ABC5}" destId="{9EB68CC8-0C9C-4B27-8BCF-49492EF37AC7}" srcOrd="0" destOrd="0" presId="urn:microsoft.com/office/officeart/2005/8/layout/vList2"/>
    <dgm:cxn modelId="{CC9C245C-DDCF-48F7-B6A6-8C9912BE8FD2}" type="presParOf" srcId="{7B4A213F-348E-47F2-802D-6C12A141ABC5}" destId="{43A32FD5-8AFB-41C9-B597-BFD1CAF29AFA}" srcOrd="1" destOrd="0" presId="urn:microsoft.com/office/officeart/2005/8/layout/vList2"/>
    <dgm:cxn modelId="{5EE2A257-B1F6-459E-8BAB-04169A1A71DC}" type="presParOf" srcId="{7B4A213F-348E-47F2-802D-6C12A141ABC5}" destId="{6EBC22C2-F572-4C85-91CD-67D42B9605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Nessa publicação tem destaque as abordagens sobre o tratamento, desinfecção e análise da água, principalmente a coleta para realização de exame bacteriológico.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DE5254B6-2D66-40A2-8C43-9B92F822BDD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O destino dos dejetos continuou privilegiando as soluções individuais, com os mais variados tipos de materiais de construção e formas de execução de privadas higiênicas. </a:t>
          </a:r>
          <a:endParaRPr lang="pt-BR" sz="2000" dirty="0"/>
        </a:p>
      </dgm:t>
    </dgm:pt>
    <dgm:pt modelId="{84F832FC-235F-461A-9F6E-C94B3F200857}" type="parTrans" cxnId="{41649878-2B85-4ABA-9A57-38B60FE9E45D}">
      <dgm:prSet/>
      <dgm:spPr/>
      <dgm:t>
        <a:bodyPr/>
        <a:lstStyle/>
        <a:p>
          <a:endParaRPr lang="pt-BR"/>
        </a:p>
      </dgm:t>
    </dgm:pt>
    <dgm:pt modelId="{F5EF3CCA-2024-4FE9-BAFD-89BAAA1E1496}" type="sibTrans" cxnId="{41649878-2B85-4ABA-9A57-38B60FE9E45D}">
      <dgm:prSet/>
      <dgm:spPr/>
      <dgm:t>
        <a:bodyPr/>
        <a:lstStyle/>
        <a:p>
          <a:endParaRPr lang="pt-BR"/>
        </a:p>
      </dgm:t>
    </dgm:pt>
    <dgm:pt modelId="{558F5100-493B-47B3-8F2B-33AEFD6D6BB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dirty="0" smtClean="0"/>
            <a:t>Outro destaque importante é o aproveitamento da água de chuva por meio de cisterna que ainda hoje tem um espaço relevante no manual.</a:t>
          </a:r>
          <a:endParaRPr lang="pt-BR" dirty="0"/>
        </a:p>
      </dgm:t>
    </dgm:pt>
    <dgm:pt modelId="{7C400757-B6A5-473C-A0BC-0ED4A42AB97C}" type="parTrans" cxnId="{DA6848F5-1A1C-440F-BE6B-E62DB8D426DA}">
      <dgm:prSet/>
      <dgm:spPr/>
      <dgm:t>
        <a:bodyPr/>
        <a:lstStyle/>
        <a:p>
          <a:endParaRPr lang="pt-BR"/>
        </a:p>
      </dgm:t>
    </dgm:pt>
    <dgm:pt modelId="{DCF76ED2-AC9F-47EB-A20C-A78A2505CCAD}" type="sibTrans" cxnId="{DA6848F5-1A1C-440F-BE6B-E62DB8D426DA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3" custScaleY="57180" custLinFactY="-294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32FD5-8AFB-41C9-B597-BFD1CAF29AFA}" type="pres">
      <dgm:prSet presAssocID="{A891FB31-0F47-4E84-864F-4A84C1D2F2A0}" presName="spacer" presStyleCnt="0"/>
      <dgm:spPr/>
    </dgm:pt>
    <dgm:pt modelId="{6EBC22C2-F572-4C85-91CD-67D42B96052B}" type="pres">
      <dgm:prSet presAssocID="{DE5254B6-2D66-40A2-8C43-9B92F822BDD9}" presName="parentText" presStyleLbl="node1" presStyleIdx="1" presStyleCnt="3" custScaleY="88716" custLinFactY="75893" custLinFactNeighborX="-8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54FD1A-2A7C-4FCC-8607-5EFB507F8F66}" type="pres">
      <dgm:prSet presAssocID="{F5EF3CCA-2024-4FE9-BAFD-89BAAA1E1496}" presName="spacer" presStyleCnt="0"/>
      <dgm:spPr/>
    </dgm:pt>
    <dgm:pt modelId="{10567D49-78DD-411C-9EE5-3CBE2FAF2FD4}" type="pres">
      <dgm:prSet presAssocID="{558F5100-493B-47B3-8F2B-33AEFD6D6BBF}" presName="parentText" presStyleLbl="node1" presStyleIdx="2" presStyleCnt="3" custScaleY="57180" custLinFactY="-88073" custLinFactNeighborX="10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29507B-D9F2-4A1D-8D6E-119214738F29}" type="presOf" srcId="{DE5254B6-2D66-40A2-8C43-9B92F822BDD9}" destId="{6EBC22C2-F572-4C85-91CD-67D42B96052B}" srcOrd="0" destOrd="0" presId="urn:microsoft.com/office/officeart/2005/8/layout/vList2"/>
    <dgm:cxn modelId="{DA6848F5-1A1C-440F-BE6B-E62DB8D426DA}" srcId="{4D7F4DCC-3AF5-4D8F-A7F9-A9DFF77CBE0F}" destId="{558F5100-493B-47B3-8F2B-33AEFD6D6BBF}" srcOrd="2" destOrd="0" parTransId="{7C400757-B6A5-473C-A0BC-0ED4A42AB97C}" sibTransId="{DCF76ED2-AC9F-47EB-A20C-A78A2505CCAD}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C3943205-5E54-4A4E-9CDC-EE05BC66AC74}" type="presOf" srcId="{558F5100-493B-47B3-8F2B-33AEFD6D6BBF}" destId="{10567D49-78DD-411C-9EE5-3CBE2FAF2FD4}" srcOrd="0" destOrd="0" presId="urn:microsoft.com/office/officeart/2005/8/layout/vList2"/>
    <dgm:cxn modelId="{80B056FC-4BC5-41E5-8766-F86B2E9C7626}" type="presOf" srcId="{868759D2-B37F-4A03-B004-83873B2AB1B1}" destId="{9EB68CC8-0C9C-4B27-8BCF-49492EF37AC7}" srcOrd="0" destOrd="0" presId="urn:microsoft.com/office/officeart/2005/8/layout/vList2"/>
    <dgm:cxn modelId="{EB1FD27E-394B-4987-9C4A-B466EDCDC975}" type="presOf" srcId="{4D7F4DCC-3AF5-4D8F-A7F9-A9DFF77CBE0F}" destId="{7B4A213F-348E-47F2-802D-6C12A141ABC5}" srcOrd="0" destOrd="0" presId="urn:microsoft.com/office/officeart/2005/8/layout/vList2"/>
    <dgm:cxn modelId="{41649878-2B85-4ABA-9A57-38B60FE9E45D}" srcId="{4D7F4DCC-3AF5-4D8F-A7F9-A9DFF77CBE0F}" destId="{DE5254B6-2D66-40A2-8C43-9B92F822BDD9}" srcOrd="1" destOrd="0" parTransId="{84F832FC-235F-461A-9F6E-C94B3F200857}" sibTransId="{F5EF3CCA-2024-4FE9-BAFD-89BAAA1E1496}"/>
    <dgm:cxn modelId="{73FF9F3C-0413-475A-B31B-2F320B3D089B}" type="presParOf" srcId="{7B4A213F-348E-47F2-802D-6C12A141ABC5}" destId="{9EB68CC8-0C9C-4B27-8BCF-49492EF37AC7}" srcOrd="0" destOrd="0" presId="urn:microsoft.com/office/officeart/2005/8/layout/vList2"/>
    <dgm:cxn modelId="{165AFAB0-9B2B-47C3-A321-4C2B084470AA}" type="presParOf" srcId="{7B4A213F-348E-47F2-802D-6C12A141ABC5}" destId="{43A32FD5-8AFB-41C9-B597-BFD1CAF29AFA}" srcOrd="1" destOrd="0" presId="urn:microsoft.com/office/officeart/2005/8/layout/vList2"/>
    <dgm:cxn modelId="{9A4A7394-013E-44FC-965F-6B867153FBB3}" type="presParOf" srcId="{7B4A213F-348E-47F2-802D-6C12A141ABC5}" destId="{6EBC22C2-F572-4C85-91CD-67D42B96052B}" srcOrd="2" destOrd="0" presId="urn:microsoft.com/office/officeart/2005/8/layout/vList2"/>
    <dgm:cxn modelId="{299FCBC9-D51D-4222-B274-126CB84BF62B}" type="presParOf" srcId="{7B4A213F-348E-47F2-802D-6C12A141ABC5}" destId="{C854FD1A-2A7C-4FCC-8607-5EFB507F8F66}" srcOrd="3" destOrd="0" presId="urn:microsoft.com/office/officeart/2005/8/layout/vList2"/>
    <dgm:cxn modelId="{09CEE0FF-5533-45F3-A41E-22B5B8CB0632}" type="presParOf" srcId="{7B4A213F-348E-47F2-802D-6C12A141ABC5}" destId="{10567D49-78DD-411C-9EE5-3CBE2FAF2F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Estruturado na forma de caderno em dois volumes. O primeiro contendo dois capítulos sobre o saneamento e o abastecimento de água com 159 páginas. O segundo com seis capítulos, distribuídos em 210 páginas, sobre o destino de dejetos, lixo, controle de insetos, controle de roedores, saneamento na escola e dos alimentos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DE5254B6-2D66-40A2-8C43-9B92F822BDD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O manual foi completamente revisto, mas manteve seu caráter didático para formação dos auxiliares de saneamento contemplando atividades teóricas e práticas.</a:t>
          </a:r>
          <a:endParaRPr lang="pt-BR" sz="2000" dirty="0"/>
        </a:p>
      </dgm:t>
    </dgm:pt>
    <dgm:pt modelId="{84F832FC-235F-461A-9F6E-C94B3F200857}" type="parTrans" cxnId="{41649878-2B85-4ABA-9A57-38B60FE9E45D}">
      <dgm:prSet/>
      <dgm:spPr/>
      <dgm:t>
        <a:bodyPr/>
        <a:lstStyle/>
        <a:p>
          <a:endParaRPr lang="pt-BR"/>
        </a:p>
      </dgm:t>
    </dgm:pt>
    <dgm:pt modelId="{F5EF3CCA-2024-4FE9-BAFD-89BAAA1E1496}" type="sibTrans" cxnId="{41649878-2B85-4ABA-9A57-38B60FE9E45D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2" custScaleY="211550" custLinFactY="-329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32FD5-8AFB-41C9-B597-BFD1CAF29AFA}" type="pres">
      <dgm:prSet presAssocID="{A891FB31-0F47-4E84-864F-4A84C1D2F2A0}" presName="spacer" presStyleCnt="0"/>
      <dgm:spPr/>
    </dgm:pt>
    <dgm:pt modelId="{6EBC22C2-F572-4C85-91CD-67D42B96052B}" type="pres">
      <dgm:prSet presAssocID="{DE5254B6-2D66-40A2-8C43-9B92F822BDD9}" presName="parentText" presStyleLbl="node1" presStyleIdx="1" presStyleCnt="2" custScaleY="125328" custLinFactNeighborY="4694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59F78D-4741-4340-95C1-0A46FDB3AE26}" type="presOf" srcId="{DE5254B6-2D66-40A2-8C43-9B92F822BDD9}" destId="{6EBC22C2-F572-4C85-91CD-67D42B96052B}" srcOrd="0" destOrd="0" presId="urn:microsoft.com/office/officeart/2005/8/layout/vList2"/>
    <dgm:cxn modelId="{40553E0C-29BE-438B-95BD-3E81C85F9806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EB977F6D-22E5-4E14-BF75-C74F2C98DB33}" type="presOf" srcId="{868759D2-B37F-4A03-B004-83873B2AB1B1}" destId="{9EB68CC8-0C9C-4B27-8BCF-49492EF37AC7}" srcOrd="0" destOrd="0" presId="urn:microsoft.com/office/officeart/2005/8/layout/vList2"/>
    <dgm:cxn modelId="{41649878-2B85-4ABA-9A57-38B60FE9E45D}" srcId="{4D7F4DCC-3AF5-4D8F-A7F9-A9DFF77CBE0F}" destId="{DE5254B6-2D66-40A2-8C43-9B92F822BDD9}" srcOrd="1" destOrd="0" parTransId="{84F832FC-235F-461A-9F6E-C94B3F200857}" sibTransId="{F5EF3CCA-2024-4FE9-BAFD-89BAAA1E1496}"/>
    <dgm:cxn modelId="{6A821D40-C8C8-4E3A-B081-29D589B49D14}" type="presParOf" srcId="{7B4A213F-348E-47F2-802D-6C12A141ABC5}" destId="{9EB68CC8-0C9C-4B27-8BCF-49492EF37AC7}" srcOrd="0" destOrd="0" presId="urn:microsoft.com/office/officeart/2005/8/layout/vList2"/>
    <dgm:cxn modelId="{9F075569-8FF5-4308-9691-8898D5BAB86E}" type="presParOf" srcId="{7B4A213F-348E-47F2-802D-6C12A141ABC5}" destId="{43A32FD5-8AFB-41C9-B597-BFD1CAF29AFA}" srcOrd="1" destOrd="0" presId="urn:microsoft.com/office/officeart/2005/8/layout/vList2"/>
    <dgm:cxn modelId="{71492B86-6459-4038-A418-6BA1043F356A}" type="presParOf" srcId="{7B4A213F-348E-47F2-802D-6C12A141ABC5}" destId="{6EBC22C2-F572-4C85-91CD-67D42B9605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Tem destaque o enfoque dado à administração dos serviços públicos de água e esgoto. Incentivava a instalação do Serviço Autônomo de Água e Esgoto (SAAE), autarquia municipal com autonomia administrativa, técnica e financeira .</a:t>
          </a:r>
          <a:endParaRPr lang="pt-BR" sz="2000" dirty="0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ScaleY="129349" custLinFactY="-80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09043C4-FC86-4D05-82BE-8C2FB9694B2F}" type="presOf" srcId="{4D7F4DCC-3AF5-4D8F-A7F9-A9DFF77CBE0F}" destId="{7B4A213F-348E-47F2-802D-6C12A141ABC5}" srcOrd="0" destOrd="0" presId="urn:microsoft.com/office/officeart/2005/8/layout/vList2"/>
    <dgm:cxn modelId="{72142A97-1DB0-44A2-8F71-09DB27895893}" type="presOf" srcId="{868759D2-B37F-4A03-B004-83873B2AB1B1}" destId="{9EB68CC8-0C9C-4B27-8BCF-49492EF37AC7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8711DCEA-1D9A-4FB3-9582-FB8BA0371D1F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1F13AE-005D-4E0A-AEC4-8F1EF980B49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Revisou-se a edição de 1999 imprimindo-se 10 mil exemplares em 2004, reimprimiu-se 3 mil unidades em 2006 e 20 mil em 2007.</a:t>
          </a:r>
          <a:endParaRPr lang="pt-BR" sz="2000" dirty="0"/>
        </a:p>
      </dgm:t>
    </dgm:pt>
    <dgm:pt modelId="{AEC83E9F-DCB9-4FA1-ABF6-8B9A3C198FC8}" type="parTrans" cxnId="{E916B106-0C23-4A4F-9AB3-D11735D09EA9}">
      <dgm:prSet/>
      <dgm:spPr/>
      <dgm:t>
        <a:bodyPr/>
        <a:lstStyle/>
        <a:p>
          <a:endParaRPr lang="pt-BR"/>
        </a:p>
      </dgm:t>
    </dgm:pt>
    <dgm:pt modelId="{4E31A803-2FD1-4F07-AC0A-BD0753239978}" type="sibTrans" cxnId="{E916B106-0C23-4A4F-9AB3-D11735D09EA9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B52F76-DF21-4AC4-8AB7-D83B9D200450}" type="pres">
      <dgm:prSet presAssocID="{861F13AE-005D-4E0A-AEC4-8F1EF980B49D}" presName="parentText" presStyleLbl="node1" presStyleIdx="0" presStyleCnt="1" custScaleY="906468" custLinFactNeighborX="4828" custLinFactNeighborY="3414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4B7272-DEE8-4FA1-A6A2-EE11821D42C4}" type="presOf" srcId="{4D7F4DCC-3AF5-4D8F-A7F9-A9DFF77CBE0F}" destId="{7B4A213F-348E-47F2-802D-6C12A141ABC5}" srcOrd="0" destOrd="0" presId="urn:microsoft.com/office/officeart/2005/8/layout/vList2"/>
    <dgm:cxn modelId="{C4CBE931-3306-437E-9A16-0102582B2A41}" type="presOf" srcId="{861F13AE-005D-4E0A-AEC4-8F1EF980B49D}" destId="{AFB52F76-DF21-4AC4-8AB7-D83B9D200450}" srcOrd="0" destOrd="0" presId="urn:microsoft.com/office/officeart/2005/8/layout/vList2"/>
    <dgm:cxn modelId="{E916B106-0C23-4A4F-9AB3-D11735D09EA9}" srcId="{4D7F4DCC-3AF5-4D8F-A7F9-A9DFF77CBE0F}" destId="{861F13AE-005D-4E0A-AEC4-8F1EF980B49D}" srcOrd="0" destOrd="0" parTransId="{AEC83E9F-DCB9-4FA1-ABF6-8B9A3C198FC8}" sibTransId="{4E31A803-2FD1-4F07-AC0A-BD0753239978}"/>
    <dgm:cxn modelId="{F5FCBED2-BF4C-466C-A730-0B1B03F278CE}" type="presParOf" srcId="{7B4A213F-348E-47F2-802D-6C12A141ABC5}" destId="{AFB52F76-DF21-4AC4-8AB7-D83B9D2004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1F13AE-005D-4E0A-AEC4-8F1EF980B49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Está em fase de elaboração a 4ª edição comemorativa aos 70 anos do Manual de saneamento (1944-2014), com lançamento previsto para 2015 contando com 12 capítulos: Saneamento e saúde, meio ambiente, abastecimento de água, esgotamento sanitário, drenagem de águas pluviais, resíduos sólidos, artrópodes, roedores, informações geográficas para o saneamento, saneamento em situações de emergência, orientações básicas para obras de saneamento e educação em saúde ambiental e saneamento</a:t>
          </a:r>
          <a:endParaRPr lang="pt-BR" sz="2000" dirty="0"/>
        </a:p>
      </dgm:t>
    </dgm:pt>
    <dgm:pt modelId="{AEC83E9F-DCB9-4FA1-ABF6-8B9A3C198FC8}" type="parTrans" cxnId="{E916B106-0C23-4A4F-9AB3-D11735D09EA9}">
      <dgm:prSet/>
      <dgm:spPr/>
      <dgm:t>
        <a:bodyPr/>
        <a:lstStyle/>
        <a:p>
          <a:endParaRPr lang="pt-BR"/>
        </a:p>
      </dgm:t>
    </dgm:pt>
    <dgm:pt modelId="{4E31A803-2FD1-4F07-AC0A-BD0753239978}" type="sibTrans" cxnId="{E916B106-0C23-4A4F-9AB3-D11735D09EA9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B52F76-DF21-4AC4-8AB7-D83B9D200450}" type="pres">
      <dgm:prSet presAssocID="{861F13AE-005D-4E0A-AEC4-8F1EF980B49D}" presName="parentText" presStyleLbl="node1" presStyleIdx="0" presStyleCnt="1" custScaleY="906468" custLinFactNeighborX="4828" custLinFactNeighborY="3414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4ADCA0-C0CF-4CFB-AAE7-529A9C3EA632}" type="presOf" srcId="{861F13AE-005D-4E0A-AEC4-8F1EF980B49D}" destId="{AFB52F76-DF21-4AC4-8AB7-D83B9D200450}" srcOrd="0" destOrd="0" presId="urn:microsoft.com/office/officeart/2005/8/layout/vList2"/>
    <dgm:cxn modelId="{48C4ADEF-B851-4BB9-9978-3D942972E978}" type="presOf" srcId="{4D7F4DCC-3AF5-4D8F-A7F9-A9DFF77CBE0F}" destId="{7B4A213F-348E-47F2-802D-6C12A141ABC5}" srcOrd="0" destOrd="0" presId="urn:microsoft.com/office/officeart/2005/8/layout/vList2"/>
    <dgm:cxn modelId="{E916B106-0C23-4A4F-9AB3-D11735D09EA9}" srcId="{4D7F4DCC-3AF5-4D8F-A7F9-A9DFF77CBE0F}" destId="{861F13AE-005D-4E0A-AEC4-8F1EF980B49D}" srcOrd="0" destOrd="0" parTransId="{AEC83E9F-DCB9-4FA1-ABF6-8B9A3C198FC8}" sibTransId="{4E31A803-2FD1-4F07-AC0A-BD0753239978}"/>
    <dgm:cxn modelId="{7BEEA0B5-5904-4BC9-8A4C-2C2C9305523F}" type="presParOf" srcId="{7B4A213F-348E-47F2-802D-6C12A141ABC5}" destId="{AFB52F76-DF21-4AC4-8AB7-D83B9D2004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Ao longo de seus 70 anos de existência, o Manual de Saneamento é a publicação da Fundação Nacional da Saúde - Funasa de maior destaque e se consolidou como uma importante fonte de consulta bibliográfica. Assim como as edições anteriores, acredita-se que a próxima edição continuará tendo grande aceitação não somente de leitores e profissionais ligados da área de saneamento, mas também de diversas outras áreas que procuram adquirir conhecimentos e uma maior integração entre o saneamento e a saúde pública.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ScaleY="116002" custLinFactNeighborY="-608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03CEC4E4-BA63-4946-8CE4-AF843CE44AD4}" type="presOf" srcId="{868759D2-B37F-4A03-B004-83873B2AB1B1}" destId="{9EB68CC8-0C9C-4B27-8BCF-49492EF37AC7}" srcOrd="0" destOrd="0" presId="urn:microsoft.com/office/officeart/2005/8/layout/vList2"/>
    <dgm:cxn modelId="{744C512C-102D-4A50-8E08-B50B0ECC82B4}" type="presOf" srcId="{4D7F4DCC-3AF5-4D8F-A7F9-A9DFF77CBE0F}" destId="{7B4A213F-348E-47F2-802D-6C12A141ABC5}" srcOrd="0" destOrd="0" presId="urn:microsoft.com/office/officeart/2005/8/layout/vList2"/>
    <dgm:cxn modelId="{0E953E64-41D5-4531-9B01-A7980B1942CC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3B8137C-5E88-446E-A2D0-C8198082B2D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sz="1600" dirty="0" smtClean="0"/>
            <a:t>AZEVEDO, R. P; KOTAKA, F. (2014). O conceito de saneamento na visão das publicações do Manual de Saneamento da Funasa. In: XVIII EXPOSIÇÃO DE EXPERIÊNCIAS MUNICIPAIS EM SANEAMENTO, Uberlândia – MG. 44ª </a:t>
          </a:r>
          <a:r>
            <a:rPr lang="pt-BR" sz="1600" dirty="0" err="1" smtClean="0"/>
            <a:t>Assembleia</a:t>
          </a:r>
          <a:r>
            <a:rPr lang="pt-BR" sz="1600" dirty="0" smtClean="0"/>
            <a:t> Nacional da ASSEMAE. 2014, 7p.</a:t>
          </a:r>
          <a:endParaRPr lang="pt-BR" sz="1600" dirty="0">
            <a:latin typeface="+mn-lt"/>
          </a:endParaRPr>
        </a:p>
      </dgm:t>
    </dgm:pt>
    <dgm:pt modelId="{4A683C94-1CAF-4EAE-B576-764FA2A3AC5F}" type="parTrans" cxnId="{E2D5BC89-2C7B-4873-B81D-889C1940C63D}">
      <dgm:prSet/>
      <dgm:spPr/>
      <dgm:t>
        <a:bodyPr/>
        <a:lstStyle/>
        <a:p>
          <a:endParaRPr lang="pt-BR"/>
        </a:p>
      </dgm:t>
    </dgm:pt>
    <dgm:pt modelId="{6AEACC1C-C88A-45AE-BB9B-7D16B05EDED5}" type="sibTrans" cxnId="{E2D5BC89-2C7B-4873-B81D-889C1940C63D}">
      <dgm:prSet/>
      <dgm:spPr/>
      <dgm:t>
        <a:bodyPr/>
        <a:lstStyle/>
        <a:p>
          <a:endParaRPr lang="pt-BR"/>
        </a:p>
      </dgm:t>
    </dgm:pt>
    <dgm:pt modelId="{8DD47609-C044-45C4-869B-391DCA59DAE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sz="1600" dirty="0" smtClean="0"/>
            <a:t>BASTOS</a:t>
          </a:r>
          <a:r>
            <a:rPr lang="pt-BR" sz="1600" dirty="0" smtClean="0"/>
            <a:t>, N. C. B. (1996). </a:t>
          </a:r>
          <a:r>
            <a:rPr lang="pt-BR" sz="1600" b="1" dirty="0" smtClean="0"/>
            <a:t>SESP/FSESP - 1942 - evolução histórica - 1991</a:t>
          </a:r>
          <a:r>
            <a:rPr lang="pt-BR" sz="1600" dirty="0" smtClean="0"/>
            <a:t>. Brasília: FNS, 524p.</a:t>
          </a:r>
          <a:endParaRPr lang="pt-BR" sz="1600" dirty="0">
            <a:latin typeface="+mn-lt"/>
          </a:endParaRPr>
        </a:p>
      </dgm:t>
    </dgm:pt>
    <dgm:pt modelId="{CB37D374-E0EF-4C4D-B353-8139D65BCB3C}" type="parTrans" cxnId="{EB3DEC1A-AB9B-4A0F-9BFB-17024C73D4F8}">
      <dgm:prSet/>
      <dgm:spPr/>
      <dgm:t>
        <a:bodyPr/>
        <a:lstStyle/>
        <a:p>
          <a:endParaRPr lang="pt-BR"/>
        </a:p>
      </dgm:t>
    </dgm:pt>
    <dgm:pt modelId="{5F0E3DEC-01A5-4CD4-81C0-AECAF238DFD7}" type="sibTrans" cxnId="{EB3DEC1A-AB9B-4A0F-9BFB-17024C73D4F8}">
      <dgm:prSet/>
      <dgm:spPr/>
      <dgm:t>
        <a:bodyPr/>
        <a:lstStyle/>
        <a:p>
          <a:endParaRPr lang="pt-BR"/>
        </a:p>
      </dgm:t>
    </dgm:pt>
    <dgm:pt modelId="{936F0E54-4002-4F25-BAB4-A9E2D8E82C2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sz="1600" dirty="0" smtClean="0"/>
            <a:t>FSESP - Fundação Serviços de Saúde Pública (1972). Manual de Saneamento. 3 ed., v. 1, Rio de Janeiro: FSESP, 152 p.</a:t>
          </a:r>
          <a:endParaRPr lang="pt-BR" sz="1600" dirty="0">
            <a:latin typeface="+mn-lt"/>
          </a:endParaRPr>
        </a:p>
      </dgm:t>
    </dgm:pt>
    <dgm:pt modelId="{A2F94901-E78F-4046-8D77-339063EB40C4}" type="parTrans" cxnId="{B38812F2-F1D1-42B8-B583-E6D41B99FDE5}">
      <dgm:prSet/>
      <dgm:spPr/>
      <dgm:t>
        <a:bodyPr/>
        <a:lstStyle/>
        <a:p>
          <a:endParaRPr lang="pt-BR"/>
        </a:p>
      </dgm:t>
    </dgm:pt>
    <dgm:pt modelId="{391C8C42-AEA7-4F54-B4EB-530E46B8F35B}" type="sibTrans" cxnId="{B38812F2-F1D1-42B8-B583-E6D41B99FDE5}">
      <dgm:prSet/>
      <dgm:spPr/>
      <dgm:t>
        <a:bodyPr/>
        <a:lstStyle/>
        <a:p>
          <a:endParaRPr lang="pt-BR"/>
        </a:p>
      </dgm:t>
    </dgm:pt>
    <dgm:pt modelId="{162679D3-830D-4CF5-8BF2-292503F476C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sz="1600" dirty="0" smtClean="0"/>
            <a:t>MOITTA, F (1984). 40 Anos de saneamento: A experiência da Fundação SESP. Rio de Janeiro: Revista da Fundação SESP, v. 29, n. 2, p. 183-192.</a:t>
          </a:r>
          <a:endParaRPr lang="pt-BR" sz="1600" dirty="0">
            <a:latin typeface="+mn-lt"/>
          </a:endParaRPr>
        </a:p>
      </dgm:t>
    </dgm:pt>
    <dgm:pt modelId="{6A8A1664-9332-4DD8-975B-8919D3951C2A}" type="parTrans" cxnId="{20AEB9FA-C5CB-4428-B787-AD7F293EBC95}">
      <dgm:prSet/>
      <dgm:spPr/>
      <dgm:t>
        <a:bodyPr/>
        <a:lstStyle/>
        <a:p>
          <a:endParaRPr lang="pt-BR"/>
        </a:p>
      </dgm:t>
    </dgm:pt>
    <dgm:pt modelId="{E6E33250-F0A3-4526-BC3B-BC098C77C470}" type="sibTrans" cxnId="{20AEB9FA-C5CB-4428-B787-AD7F293EBC95}">
      <dgm:prSet/>
      <dgm:spPr/>
      <dgm:t>
        <a:bodyPr/>
        <a:lstStyle/>
        <a:p>
          <a:endParaRPr lang="pt-BR"/>
        </a:p>
      </dgm:t>
    </dgm:pt>
    <dgm:pt modelId="{823F7B5F-2430-41C0-85CC-CA8690EF8D9C}">
      <dgm:prSet custT="1"/>
      <dgm:spPr/>
      <dgm:t>
        <a:bodyPr/>
        <a:lstStyle/>
        <a:p>
          <a:r>
            <a:rPr lang="pt-BR" sz="1600" dirty="0" smtClean="0"/>
            <a:t>TEIXEIRA, C. C (2008). Interrompendo rotas, higienizando pessoas: técnicas sanitárias e seres humanos na ação de guardas e visitadoras sanitárias. Ciênc. saúde coletiva,  Rio de Janeiro,  v. 13, n. 3, p. 965-974.</a:t>
          </a:r>
          <a:endParaRPr lang="pt-BR" sz="1600" dirty="0"/>
        </a:p>
      </dgm:t>
    </dgm:pt>
    <dgm:pt modelId="{4809947F-43A4-47B8-ABD3-DFCAB97E29FC}" type="parTrans" cxnId="{3540F659-1C5A-4559-BAA8-377FFC512DB8}">
      <dgm:prSet/>
      <dgm:spPr/>
      <dgm:t>
        <a:bodyPr/>
        <a:lstStyle/>
        <a:p>
          <a:endParaRPr lang="pt-BR"/>
        </a:p>
      </dgm:t>
    </dgm:pt>
    <dgm:pt modelId="{9ADBE2B6-00FF-46F5-8062-54EC0E900A4F}" type="sibTrans" cxnId="{3540F659-1C5A-4559-BAA8-377FFC512DB8}">
      <dgm:prSet/>
      <dgm:spPr/>
      <dgm:t>
        <a:bodyPr/>
        <a:lstStyle/>
        <a:p>
          <a:endParaRPr lang="pt-BR"/>
        </a:p>
      </dgm:t>
    </dgm:pt>
    <dgm:pt modelId="{4F576DAE-0C8F-489D-A46C-C4CD38DF9E11}">
      <dgm:prSet custT="1"/>
      <dgm:spPr/>
      <dgm:t>
        <a:bodyPr/>
        <a:lstStyle/>
        <a:p>
          <a:r>
            <a:rPr lang="pt-BR" sz="1600" dirty="0" smtClean="0"/>
            <a:t>SESP -  Serviço Especial de Saúde Pública (1944). Manual para Guarda Sanitário (Acervo Fundação </a:t>
          </a:r>
          <a:r>
            <a:rPr lang="pt-BR" sz="1600" dirty="0" err="1" smtClean="0"/>
            <a:t>Sesp</a:t>
          </a:r>
          <a:r>
            <a:rPr lang="pt-BR" sz="1600" dirty="0" smtClean="0"/>
            <a:t> 1- Casa de Oswaldo Cruz). SESP, 140p.</a:t>
          </a:r>
          <a:endParaRPr lang="pt-BR" sz="1600" dirty="0"/>
        </a:p>
      </dgm:t>
    </dgm:pt>
    <dgm:pt modelId="{612234C3-FCEE-4062-B70D-FFD55DBCFE47}" type="parTrans" cxnId="{0D071582-FA59-4F0C-AC43-1170573E0AA0}">
      <dgm:prSet/>
      <dgm:spPr/>
      <dgm:t>
        <a:bodyPr/>
        <a:lstStyle/>
        <a:p>
          <a:endParaRPr lang="pt-BR"/>
        </a:p>
      </dgm:t>
    </dgm:pt>
    <dgm:pt modelId="{13A36344-14EF-4BFE-B375-81F45F925A6F}" type="sibTrans" cxnId="{0D071582-FA59-4F0C-AC43-1170573E0AA0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E4A3F8-C6CF-42DE-9C2F-37414EF0CC09}" type="pres">
      <dgm:prSet presAssocID="{E3B8137C-5E88-446E-A2D0-C8198082B2D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642475-CC82-4C21-A9C2-B63F2C99F6C7}" type="pres">
      <dgm:prSet presAssocID="{6AEACC1C-C88A-45AE-BB9B-7D16B05EDED5}" presName="spacer" presStyleCnt="0"/>
      <dgm:spPr/>
    </dgm:pt>
    <dgm:pt modelId="{657A7483-E48F-4E4B-8263-83F0A6719BE9}" type="pres">
      <dgm:prSet presAssocID="{8DD47609-C044-45C4-869B-391DCA59DAE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6A5324-EFE5-4451-B30B-49A5BD3E7D01}" type="pres">
      <dgm:prSet presAssocID="{5F0E3DEC-01A5-4CD4-81C0-AECAF238DFD7}" presName="spacer" presStyleCnt="0"/>
      <dgm:spPr/>
    </dgm:pt>
    <dgm:pt modelId="{077020C8-2D87-4955-AD62-85A40C54AF22}" type="pres">
      <dgm:prSet presAssocID="{936F0E54-4002-4F25-BAB4-A9E2D8E82C2A}" presName="parentText" presStyleLbl="node1" presStyleIdx="2" presStyleCnt="6" custLinFactY="2192" custLinFactNeighborX="-8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7610D5-BDAD-4BCE-9262-6A6B30EE68DE}" type="pres">
      <dgm:prSet presAssocID="{391C8C42-AEA7-4F54-B4EB-530E46B8F35B}" presName="spacer" presStyleCnt="0"/>
      <dgm:spPr/>
    </dgm:pt>
    <dgm:pt modelId="{34ED47AA-0883-4F74-997F-743CF8E9D2F9}" type="pres">
      <dgm:prSet presAssocID="{162679D3-830D-4CF5-8BF2-292503F476C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58B226-C8DF-4471-B7C3-5E0816561F98}" type="pres">
      <dgm:prSet presAssocID="{E6E33250-F0A3-4526-BC3B-BC098C77C470}" presName="spacer" presStyleCnt="0"/>
      <dgm:spPr/>
    </dgm:pt>
    <dgm:pt modelId="{1D72DADA-3A58-4046-A4A5-9326583D6BF2}" type="pres">
      <dgm:prSet presAssocID="{4F576DAE-0C8F-489D-A46C-C4CD38DF9E1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9C2648-CD59-4186-9797-23A56A0BD74F}" type="pres">
      <dgm:prSet presAssocID="{13A36344-14EF-4BFE-B375-81F45F925A6F}" presName="spacer" presStyleCnt="0"/>
      <dgm:spPr/>
    </dgm:pt>
    <dgm:pt modelId="{68917942-7FD6-4ECC-8647-DD21DD41CA4D}" type="pres">
      <dgm:prSet presAssocID="{823F7B5F-2430-41C0-85CC-CA8690EF8D9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340373-CF94-4924-903A-EC6C5A6F3A33}" type="presOf" srcId="{4D7F4DCC-3AF5-4D8F-A7F9-A9DFF77CBE0F}" destId="{7B4A213F-348E-47F2-802D-6C12A141ABC5}" srcOrd="0" destOrd="0" presId="urn:microsoft.com/office/officeart/2005/8/layout/vList2"/>
    <dgm:cxn modelId="{20AEB9FA-C5CB-4428-B787-AD7F293EBC95}" srcId="{4D7F4DCC-3AF5-4D8F-A7F9-A9DFF77CBE0F}" destId="{162679D3-830D-4CF5-8BF2-292503F476C3}" srcOrd="3" destOrd="0" parTransId="{6A8A1664-9332-4DD8-975B-8919D3951C2A}" sibTransId="{E6E33250-F0A3-4526-BC3B-BC098C77C470}"/>
    <dgm:cxn modelId="{BEC4C36F-5EC6-43A2-9BDF-DDCD71A9CDAD}" type="presOf" srcId="{8DD47609-C044-45C4-869B-391DCA59DAE6}" destId="{657A7483-E48F-4E4B-8263-83F0A6719BE9}" srcOrd="0" destOrd="0" presId="urn:microsoft.com/office/officeart/2005/8/layout/vList2"/>
    <dgm:cxn modelId="{0282950E-51E6-4954-999B-17C681070337}" type="presOf" srcId="{936F0E54-4002-4F25-BAB4-A9E2D8E82C2A}" destId="{077020C8-2D87-4955-AD62-85A40C54AF22}" srcOrd="0" destOrd="0" presId="urn:microsoft.com/office/officeart/2005/8/layout/vList2"/>
    <dgm:cxn modelId="{B38812F2-F1D1-42B8-B583-E6D41B99FDE5}" srcId="{4D7F4DCC-3AF5-4D8F-A7F9-A9DFF77CBE0F}" destId="{936F0E54-4002-4F25-BAB4-A9E2D8E82C2A}" srcOrd="2" destOrd="0" parTransId="{A2F94901-E78F-4046-8D77-339063EB40C4}" sibTransId="{391C8C42-AEA7-4F54-B4EB-530E46B8F35B}"/>
    <dgm:cxn modelId="{EB3DEC1A-AB9B-4A0F-9BFB-17024C73D4F8}" srcId="{4D7F4DCC-3AF5-4D8F-A7F9-A9DFF77CBE0F}" destId="{8DD47609-C044-45C4-869B-391DCA59DAE6}" srcOrd="1" destOrd="0" parTransId="{CB37D374-E0EF-4C4D-B353-8139D65BCB3C}" sibTransId="{5F0E3DEC-01A5-4CD4-81C0-AECAF238DFD7}"/>
    <dgm:cxn modelId="{5BE6D83F-1103-4CBD-8705-87E9823299F0}" type="presOf" srcId="{4F576DAE-0C8F-489D-A46C-C4CD38DF9E11}" destId="{1D72DADA-3A58-4046-A4A5-9326583D6BF2}" srcOrd="0" destOrd="0" presId="urn:microsoft.com/office/officeart/2005/8/layout/vList2"/>
    <dgm:cxn modelId="{43AE96C1-6088-4BDE-9893-5C402CAD6C5A}" type="presOf" srcId="{E3B8137C-5E88-446E-A2D0-C8198082B2D7}" destId="{70E4A3F8-C6CF-42DE-9C2F-37414EF0CC09}" srcOrd="0" destOrd="0" presId="urn:microsoft.com/office/officeart/2005/8/layout/vList2"/>
    <dgm:cxn modelId="{E2D5BC89-2C7B-4873-B81D-889C1940C63D}" srcId="{4D7F4DCC-3AF5-4D8F-A7F9-A9DFF77CBE0F}" destId="{E3B8137C-5E88-446E-A2D0-C8198082B2D7}" srcOrd="0" destOrd="0" parTransId="{4A683C94-1CAF-4EAE-B576-764FA2A3AC5F}" sibTransId="{6AEACC1C-C88A-45AE-BB9B-7D16B05EDED5}"/>
    <dgm:cxn modelId="{3540F659-1C5A-4559-BAA8-377FFC512DB8}" srcId="{4D7F4DCC-3AF5-4D8F-A7F9-A9DFF77CBE0F}" destId="{823F7B5F-2430-41C0-85CC-CA8690EF8D9C}" srcOrd="5" destOrd="0" parTransId="{4809947F-43A4-47B8-ABD3-DFCAB97E29FC}" sibTransId="{9ADBE2B6-00FF-46F5-8062-54EC0E900A4F}"/>
    <dgm:cxn modelId="{BC4DAF8D-C029-4ED1-B490-6BD20738788B}" type="presOf" srcId="{823F7B5F-2430-41C0-85CC-CA8690EF8D9C}" destId="{68917942-7FD6-4ECC-8647-DD21DD41CA4D}" srcOrd="0" destOrd="0" presId="urn:microsoft.com/office/officeart/2005/8/layout/vList2"/>
    <dgm:cxn modelId="{0D071582-FA59-4F0C-AC43-1170573E0AA0}" srcId="{4D7F4DCC-3AF5-4D8F-A7F9-A9DFF77CBE0F}" destId="{4F576DAE-0C8F-489D-A46C-C4CD38DF9E11}" srcOrd="4" destOrd="0" parTransId="{612234C3-FCEE-4062-B70D-FFD55DBCFE47}" sibTransId="{13A36344-14EF-4BFE-B375-81F45F925A6F}"/>
    <dgm:cxn modelId="{768CDE5B-C8B0-40F6-AA1D-1A6AFB31ADAB}" type="presOf" srcId="{162679D3-830D-4CF5-8BF2-292503F476C3}" destId="{34ED47AA-0883-4F74-997F-743CF8E9D2F9}" srcOrd="0" destOrd="0" presId="urn:microsoft.com/office/officeart/2005/8/layout/vList2"/>
    <dgm:cxn modelId="{AA6BE476-870A-4EB4-8ED8-32849FBCBF9C}" type="presParOf" srcId="{7B4A213F-348E-47F2-802D-6C12A141ABC5}" destId="{70E4A3F8-C6CF-42DE-9C2F-37414EF0CC09}" srcOrd="0" destOrd="0" presId="urn:microsoft.com/office/officeart/2005/8/layout/vList2"/>
    <dgm:cxn modelId="{8FB1DB25-EE2A-4E34-88F5-39D2B560C41E}" type="presParOf" srcId="{7B4A213F-348E-47F2-802D-6C12A141ABC5}" destId="{C2642475-CC82-4C21-A9C2-B63F2C99F6C7}" srcOrd="1" destOrd="0" presId="urn:microsoft.com/office/officeart/2005/8/layout/vList2"/>
    <dgm:cxn modelId="{8C1B5808-7909-43AF-BB0E-02A1523AA5D2}" type="presParOf" srcId="{7B4A213F-348E-47F2-802D-6C12A141ABC5}" destId="{657A7483-E48F-4E4B-8263-83F0A6719BE9}" srcOrd="2" destOrd="0" presId="urn:microsoft.com/office/officeart/2005/8/layout/vList2"/>
    <dgm:cxn modelId="{41AA9056-57DD-4715-B75D-74DE0C944E2C}" type="presParOf" srcId="{7B4A213F-348E-47F2-802D-6C12A141ABC5}" destId="{7D6A5324-EFE5-4451-B30B-49A5BD3E7D01}" srcOrd="3" destOrd="0" presId="urn:microsoft.com/office/officeart/2005/8/layout/vList2"/>
    <dgm:cxn modelId="{D5502726-D4F2-4AA3-B6ED-F1BC90FE0612}" type="presParOf" srcId="{7B4A213F-348E-47F2-802D-6C12A141ABC5}" destId="{077020C8-2D87-4955-AD62-85A40C54AF22}" srcOrd="4" destOrd="0" presId="urn:microsoft.com/office/officeart/2005/8/layout/vList2"/>
    <dgm:cxn modelId="{6A447801-E3C0-4DF0-B169-DB2E8B9D1BBB}" type="presParOf" srcId="{7B4A213F-348E-47F2-802D-6C12A141ABC5}" destId="{F17610D5-BDAD-4BCE-9262-6A6B30EE68DE}" srcOrd="5" destOrd="0" presId="urn:microsoft.com/office/officeart/2005/8/layout/vList2"/>
    <dgm:cxn modelId="{F8C1720B-5FD5-4ACC-BD7E-ECEFDF057D9D}" type="presParOf" srcId="{7B4A213F-348E-47F2-802D-6C12A141ABC5}" destId="{34ED47AA-0883-4F74-997F-743CF8E9D2F9}" srcOrd="6" destOrd="0" presId="urn:microsoft.com/office/officeart/2005/8/layout/vList2"/>
    <dgm:cxn modelId="{7AB6BF39-09EF-4EB0-8382-1C41101CDE1E}" type="presParOf" srcId="{7B4A213F-348E-47F2-802D-6C12A141ABC5}" destId="{DE58B226-C8DF-4471-B7C3-5E0816561F98}" srcOrd="7" destOrd="0" presId="urn:microsoft.com/office/officeart/2005/8/layout/vList2"/>
    <dgm:cxn modelId="{2630BE61-FEEC-40B8-A657-C7925B4700CD}" type="presParOf" srcId="{7B4A213F-348E-47F2-802D-6C12A141ABC5}" destId="{1D72DADA-3A58-4046-A4A5-9326583D6BF2}" srcOrd="8" destOrd="0" presId="urn:microsoft.com/office/officeart/2005/8/layout/vList2"/>
    <dgm:cxn modelId="{F1ECC1BF-C04B-4631-AE5D-9FC9208B6DA2}" type="presParOf" srcId="{7B4A213F-348E-47F2-802D-6C12A141ABC5}" destId="{619C2648-CD59-4186-9797-23A56A0BD74F}" srcOrd="9" destOrd="0" presId="urn:microsoft.com/office/officeart/2005/8/layout/vList2"/>
    <dgm:cxn modelId="{ECE7356E-3850-462F-85AB-6DF62A2FDFB3}" type="presParOf" srcId="{7B4A213F-348E-47F2-802D-6C12A141ABC5}" destId="{68917942-7FD6-4ECC-8647-DD21DD41CA4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pt-BR" sz="2000" b="1" dirty="0" smtClean="0">
              <a:solidFill>
                <a:srgbClr val="0000CC"/>
              </a:solidFill>
            </a:rPr>
            <a:t>XIX Exposição de Experiências </a:t>
          </a:r>
          <a:br>
            <a:rPr lang="pt-BR" sz="2000" b="1" dirty="0" smtClean="0">
              <a:solidFill>
                <a:srgbClr val="0000CC"/>
              </a:solidFill>
            </a:rPr>
          </a:br>
          <a:r>
            <a:rPr lang="pt-BR" sz="2000" b="1" dirty="0" smtClean="0">
              <a:solidFill>
                <a:srgbClr val="0000CC"/>
              </a:solidFill>
            </a:rPr>
            <a:t> Municipais de Saneamento </a:t>
          </a:r>
          <a:br>
            <a:rPr lang="pt-BR" sz="2000" b="1" dirty="0" smtClean="0">
              <a:solidFill>
                <a:srgbClr val="0000CC"/>
              </a:solidFill>
            </a:rPr>
          </a:br>
          <a:r>
            <a:rPr lang="pt-BR" sz="2000" b="1" dirty="0" smtClean="0">
              <a:solidFill>
                <a:srgbClr val="0000CC"/>
              </a:solidFill>
            </a:rPr>
            <a:t>24 a 29 de maio de 2015</a:t>
          </a:r>
        </a:p>
        <a:p>
          <a:pPr algn="ctr" rtl="0"/>
          <a:r>
            <a:rPr lang="pt-BR" sz="2000" b="1" dirty="0" smtClean="0">
              <a:solidFill>
                <a:srgbClr val="0000CC"/>
              </a:solidFill>
            </a:rPr>
            <a:t/>
          </a:r>
          <a:br>
            <a:rPr lang="pt-BR" sz="2000" b="1" dirty="0" smtClean="0">
              <a:solidFill>
                <a:srgbClr val="0000CC"/>
              </a:solidFill>
            </a:rPr>
          </a:br>
          <a:r>
            <a:rPr lang="pt-BR" sz="2000" b="1" dirty="0" smtClean="0">
              <a:solidFill>
                <a:srgbClr val="0000CC"/>
              </a:solidFill>
            </a:rPr>
            <a:t> Poços de Caldas / MG 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ScaleY="450611" custLinFactY="-390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8A7553-D34C-4A61-8543-805938825550}" type="presOf" srcId="{4D7F4DCC-3AF5-4D8F-A7F9-A9DFF77CBE0F}" destId="{7B4A213F-348E-47F2-802D-6C12A141ABC5}" srcOrd="0" destOrd="0" presId="urn:microsoft.com/office/officeart/2005/8/layout/vList2"/>
    <dgm:cxn modelId="{8582977B-0293-4B69-BF61-EE134CAE74BC}" type="presOf" srcId="{868759D2-B37F-4A03-B004-83873B2AB1B1}" destId="{9EB68CC8-0C9C-4B27-8BCF-49492EF37AC7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505EFE6D-D86F-42F3-89B5-67F1241E9BCC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b="1" dirty="0" smtClean="0">
              <a:solidFill>
                <a:schemeClr val="tx1"/>
              </a:solidFill>
              <a:latin typeface="+mn-lt"/>
              <a:cs typeface="Arial" charset="0"/>
            </a:rPr>
            <a:t>CONTATOS</a:t>
          </a:r>
          <a:endParaRPr lang="pt-BR" sz="2000" b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algn="just"/>
          <a:endParaRPr lang="pt-BR" sz="2000" b="1" dirty="0" smtClean="0">
            <a:solidFill>
              <a:srgbClr val="0000CC"/>
            </a:solidFill>
            <a:latin typeface="+mn-lt"/>
          </a:endParaRPr>
        </a:p>
        <a:p>
          <a:pPr algn="just"/>
          <a:r>
            <a:rPr lang="pt-BR" sz="2000" b="1" dirty="0" err="1" smtClean="0">
              <a:solidFill>
                <a:srgbClr val="0000CC"/>
              </a:solidFill>
              <a:latin typeface="+mn-lt"/>
            </a:rPr>
            <a:t>Rainier</a:t>
          </a:r>
          <a:r>
            <a:rPr lang="pt-BR" sz="2000" b="1" dirty="0" smtClean="0">
              <a:solidFill>
                <a:srgbClr val="0000CC"/>
              </a:solidFill>
              <a:latin typeface="+mn-lt"/>
            </a:rPr>
            <a:t> </a:t>
          </a:r>
          <a:r>
            <a:rPr lang="pt-BR" sz="2000" b="1" dirty="0" err="1" smtClean="0">
              <a:solidFill>
                <a:srgbClr val="0000CC"/>
              </a:solidFill>
              <a:latin typeface="+mn-lt"/>
            </a:rPr>
            <a:t>Pedraça</a:t>
          </a:r>
          <a:r>
            <a:rPr lang="pt-BR" sz="2000" b="1" dirty="0" smtClean="0">
              <a:solidFill>
                <a:srgbClr val="0000CC"/>
              </a:solidFill>
              <a:latin typeface="+mn-lt"/>
            </a:rPr>
            <a:t> de Azevedo</a:t>
          </a:r>
        </a:p>
        <a:p>
          <a:pPr algn="just"/>
          <a:r>
            <a:rPr lang="pt-BR" sz="2000" dirty="0" smtClean="0">
              <a:solidFill>
                <a:schemeClr val="tx1"/>
              </a:solidFill>
              <a:latin typeface="+mn-lt"/>
            </a:rPr>
            <a:t>Endereço: Rua Oswaldo Cruz, 51 - Glória - Manaus - AM - CEP: 69027-000 </a:t>
          </a:r>
          <a:r>
            <a:rPr lang="pt-BR" sz="2000" dirty="0" err="1" smtClean="0">
              <a:solidFill>
                <a:schemeClr val="tx1"/>
              </a:solidFill>
              <a:latin typeface="+mn-lt"/>
            </a:rPr>
            <a:t>Tel</a:t>
          </a:r>
          <a:r>
            <a:rPr lang="pt-BR" sz="2000" dirty="0" smtClean="0">
              <a:solidFill>
                <a:schemeClr val="tx1"/>
              </a:solidFill>
              <a:latin typeface="+mn-lt"/>
            </a:rPr>
            <a:t>: 92-3301-4134 - e-mail: </a:t>
          </a:r>
          <a:r>
            <a:rPr lang="pt-BR" sz="2000" dirty="0" smtClean="0">
              <a:solidFill>
                <a:schemeClr val="tx1"/>
              </a:solidFill>
              <a:latin typeface="+mn-lt"/>
              <a:hlinkClick xmlns:r="http://schemas.openxmlformats.org/officeDocument/2006/relationships" r:id="rId1"/>
            </a:rPr>
            <a:t>rainier.pedraca@funasa.gov.br</a:t>
          </a:r>
          <a:endParaRPr lang="pt-BR" sz="2000" dirty="0" smtClean="0">
            <a:solidFill>
              <a:schemeClr val="tx1"/>
            </a:solidFill>
            <a:latin typeface="+mn-lt"/>
          </a:endParaRPr>
        </a:p>
        <a:p>
          <a:pPr algn="just"/>
          <a:endParaRPr lang="pt-BR" sz="2000" dirty="0" smtClean="0">
            <a:solidFill>
              <a:schemeClr val="tx1"/>
            </a:solidFill>
            <a:latin typeface="+mn-lt"/>
          </a:endParaRPr>
        </a:p>
        <a:p>
          <a:pPr algn="just"/>
          <a:r>
            <a:rPr lang="pt-BR" sz="2000" b="1" dirty="0" smtClean="0">
              <a:solidFill>
                <a:srgbClr val="0000CC"/>
              </a:solidFill>
              <a:latin typeface="+mn-lt"/>
            </a:rPr>
            <a:t>Filomena </a:t>
          </a:r>
          <a:r>
            <a:rPr lang="pt-BR" sz="2000" b="1" dirty="0" err="1" smtClean="0">
              <a:solidFill>
                <a:srgbClr val="0000CC"/>
              </a:solidFill>
              <a:latin typeface="+mn-lt"/>
            </a:rPr>
            <a:t>Kotaka</a:t>
          </a:r>
          <a:endParaRPr lang="pt-BR" sz="2000" b="1" dirty="0" smtClean="0">
            <a:solidFill>
              <a:srgbClr val="0000CC"/>
            </a:solidFill>
            <a:latin typeface="+mn-lt"/>
          </a:endParaRPr>
        </a:p>
        <a:p>
          <a:pPr algn="just"/>
          <a:r>
            <a:rPr lang="pt-BR" sz="2000" dirty="0" smtClean="0">
              <a:solidFill>
                <a:schemeClr val="tx1"/>
              </a:solidFill>
              <a:latin typeface="+mn-lt"/>
            </a:rPr>
            <a:t>Endereço: </a:t>
          </a:r>
          <a:r>
            <a:rPr lang="pt-BR" sz="2000" b="0" i="0" dirty="0" smtClean="0"/>
            <a:t>SAUS Quadra 4 - Bloco N - </a:t>
          </a:r>
          <a:r>
            <a:rPr lang="pt-BR" sz="2000" b="0" i="0" dirty="0" smtClean="0"/>
            <a:t>6º </a:t>
          </a:r>
          <a:r>
            <a:rPr lang="pt-BR" sz="2000" b="0" i="0" dirty="0" smtClean="0"/>
            <a:t>andar, Ala </a:t>
          </a:r>
          <a:r>
            <a:rPr lang="pt-BR" sz="2000" b="0" i="0" dirty="0" smtClean="0"/>
            <a:t>Sul </a:t>
          </a:r>
          <a:r>
            <a:rPr lang="pt-BR" sz="2000" b="0" i="0" dirty="0" smtClean="0"/>
            <a:t>- Brasília - DF CEP:70070-040 </a:t>
          </a:r>
          <a:r>
            <a:rPr lang="pt-BR" sz="2000" dirty="0" smtClean="0">
              <a:solidFill>
                <a:schemeClr val="tx1"/>
              </a:solidFill>
              <a:latin typeface="+mn-lt"/>
            </a:rPr>
            <a:t>- </a:t>
          </a:r>
          <a:r>
            <a:rPr lang="pt-BR" sz="2000" dirty="0" err="1" smtClean="0">
              <a:solidFill>
                <a:schemeClr val="tx1"/>
              </a:solidFill>
              <a:latin typeface="+mn-lt"/>
            </a:rPr>
            <a:t>Tel</a:t>
          </a:r>
          <a:r>
            <a:rPr lang="pt-BR" sz="2000" dirty="0" smtClean="0">
              <a:solidFill>
                <a:schemeClr val="tx1"/>
              </a:solidFill>
              <a:latin typeface="+mn-lt"/>
            </a:rPr>
            <a:t>: </a:t>
          </a:r>
          <a:r>
            <a:rPr lang="pt-BR" sz="2000" dirty="0" smtClean="0">
              <a:solidFill>
                <a:schemeClr val="tx1"/>
              </a:solidFill>
              <a:latin typeface="+mn-lt"/>
            </a:rPr>
            <a:t>61-3314-6233 </a:t>
          </a:r>
          <a:r>
            <a:rPr lang="pt-BR" sz="2000" dirty="0" smtClean="0">
              <a:solidFill>
                <a:schemeClr val="tx1"/>
              </a:solidFill>
              <a:latin typeface="+mn-lt"/>
            </a:rPr>
            <a:t>- e-mail: </a:t>
          </a:r>
          <a:r>
            <a:rPr lang="pt-BR" sz="2000" dirty="0" smtClean="0">
              <a:solidFill>
                <a:schemeClr val="tx1"/>
              </a:solidFill>
              <a:latin typeface="+mn-lt"/>
              <a:hlinkClick xmlns:r="http://schemas.openxmlformats.org/officeDocument/2006/relationships" r:id="rId2"/>
            </a:rPr>
            <a:t>filomena.kotaka@funasa.gov.br</a:t>
          </a:r>
          <a:r>
            <a:rPr lang="pt-BR" sz="2000" dirty="0" smtClean="0">
              <a:solidFill>
                <a:schemeClr val="tx1"/>
              </a:solidFill>
              <a:latin typeface="+mn-lt"/>
            </a:rPr>
            <a:t> </a:t>
          </a:r>
          <a:endParaRPr lang="pt-BR" sz="2000" dirty="0">
            <a:solidFill>
              <a:schemeClr val="tx1"/>
            </a:solidFill>
            <a:latin typeface="+mn-lt"/>
          </a:endParaRPr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ScaleY="503323" custLinFactNeighborY="-608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C89F21-5812-4222-B607-2D7D0A5EBE89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FEA0A10D-CFFD-48EA-BD8A-8B6CCCF15609}" type="presOf" srcId="{868759D2-B37F-4A03-B004-83873B2AB1B1}" destId="{9EB68CC8-0C9C-4B27-8BCF-49492EF37AC7}" srcOrd="0" destOrd="0" presId="urn:microsoft.com/office/officeart/2005/8/layout/vList2"/>
    <dgm:cxn modelId="{95AED075-7641-4DB2-B821-D14031FABC86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O </a:t>
          </a:r>
          <a:r>
            <a:rPr lang="pt-BR" sz="2000" b="1" dirty="0" smtClean="0">
              <a:solidFill>
                <a:srgbClr val="0000CC"/>
              </a:solidFill>
            </a:rPr>
            <a:t>Manual de Saneamento</a:t>
          </a:r>
          <a:r>
            <a:rPr lang="pt-BR" sz="2000" dirty="0" smtClean="0"/>
            <a:t> da atual Fundação Nacional da Saúde - </a:t>
          </a:r>
          <a:r>
            <a:rPr lang="pt-BR" sz="2000" b="1" dirty="0" smtClean="0">
              <a:solidFill>
                <a:srgbClr val="0000CC"/>
              </a:solidFill>
            </a:rPr>
            <a:t>Funasa</a:t>
          </a:r>
          <a:r>
            <a:rPr lang="pt-BR" sz="2000" dirty="0" smtClean="0"/>
            <a:t>, em 2014 completou 70 anos de existência e foi o pioneiro em publicação de Engenharia de Saúde Pública no Brasil. 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DE5254B6-2D66-40A2-8C43-9B92F822BDD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Elaborado em 1944 como material didático para cursos de guardas sanitários, ministrados inicialmente na Amazônia, foi ampliado e melhorado em sucessivas publicações, agregando continuamente as </a:t>
          </a:r>
          <a:r>
            <a:rPr lang="pt-BR" sz="2000" b="1" dirty="0" smtClean="0">
              <a:solidFill>
                <a:srgbClr val="0000CC"/>
              </a:solidFill>
            </a:rPr>
            <a:t>experiências e inovações em saneament</a:t>
          </a:r>
          <a:r>
            <a:rPr lang="pt-BR" sz="2000" dirty="0" smtClean="0"/>
            <a:t>o das instituições que antecederam a Funasa. Chegou aos 70 anos de existência como uma das literaturas de saneamento mais consultadas do país.</a:t>
          </a:r>
          <a:endParaRPr lang="pt-BR" sz="2000" dirty="0"/>
        </a:p>
      </dgm:t>
    </dgm:pt>
    <dgm:pt modelId="{84F832FC-235F-461A-9F6E-C94B3F200857}" type="parTrans" cxnId="{41649878-2B85-4ABA-9A57-38B60FE9E45D}">
      <dgm:prSet/>
      <dgm:spPr/>
      <dgm:t>
        <a:bodyPr/>
        <a:lstStyle/>
        <a:p>
          <a:endParaRPr lang="pt-BR"/>
        </a:p>
      </dgm:t>
    </dgm:pt>
    <dgm:pt modelId="{F5EF3CCA-2024-4FE9-BAFD-89BAAA1E1496}" type="sibTrans" cxnId="{41649878-2B85-4ABA-9A57-38B60FE9E45D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2" custScaleY="69809" custLinFactY="-14864" custLinFactNeighborX="6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32FD5-8AFB-41C9-B597-BFD1CAF29AFA}" type="pres">
      <dgm:prSet presAssocID="{A891FB31-0F47-4E84-864F-4A84C1D2F2A0}" presName="spacer" presStyleCnt="0"/>
      <dgm:spPr/>
    </dgm:pt>
    <dgm:pt modelId="{6EBC22C2-F572-4C85-91CD-67D42B96052B}" type="pres">
      <dgm:prSet presAssocID="{DE5254B6-2D66-40A2-8C43-9B92F822BDD9}" presName="parentText" presStyleLbl="node1" presStyleIdx="1" presStyleCnt="2" custLinFactNeighborY="-78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22CD7D-5767-4077-921F-113C30DF2E69}" type="presOf" srcId="{4D7F4DCC-3AF5-4D8F-A7F9-A9DFF77CBE0F}" destId="{7B4A213F-348E-47F2-802D-6C12A141ABC5}" srcOrd="0" destOrd="0" presId="urn:microsoft.com/office/officeart/2005/8/layout/vList2"/>
    <dgm:cxn modelId="{D20EDFAE-CF7B-4369-ABB1-26D937FA8D35}" type="presOf" srcId="{868759D2-B37F-4A03-B004-83873B2AB1B1}" destId="{9EB68CC8-0C9C-4B27-8BCF-49492EF37AC7}" srcOrd="0" destOrd="0" presId="urn:microsoft.com/office/officeart/2005/8/layout/vList2"/>
    <dgm:cxn modelId="{958946E1-D7D8-4F98-9957-BC5818039C86}" type="presOf" srcId="{DE5254B6-2D66-40A2-8C43-9B92F822BDD9}" destId="{6EBC22C2-F572-4C85-91CD-67D42B96052B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41649878-2B85-4ABA-9A57-38B60FE9E45D}" srcId="{4D7F4DCC-3AF5-4D8F-A7F9-A9DFF77CBE0F}" destId="{DE5254B6-2D66-40A2-8C43-9B92F822BDD9}" srcOrd="1" destOrd="0" parTransId="{84F832FC-235F-461A-9F6E-C94B3F200857}" sibTransId="{F5EF3CCA-2024-4FE9-BAFD-89BAAA1E1496}"/>
    <dgm:cxn modelId="{194AAABF-8FC3-4254-8707-7663EC9D0399}" type="presParOf" srcId="{7B4A213F-348E-47F2-802D-6C12A141ABC5}" destId="{9EB68CC8-0C9C-4B27-8BCF-49492EF37AC7}" srcOrd="0" destOrd="0" presId="urn:microsoft.com/office/officeart/2005/8/layout/vList2"/>
    <dgm:cxn modelId="{D98E993A-89C9-4D82-8456-2337DA273CA3}" type="presParOf" srcId="{7B4A213F-348E-47F2-802D-6C12A141ABC5}" destId="{43A32FD5-8AFB-41C9-B597-BFD1CAF29AFA}" srcOrd="1" destOrd="0" presId="urn:microsoft.com/office/officeart/2005/8/layout/vList2"/>
    <dgm:cxn modelId="{FF9575F6-9BB4-4723-878F-946CE09B3C91}" type="presParOf" srcId="{7B4A213F-348E-47F2-802D-6C12A141ABC5}" destId="{6EBC22C2-F572-4C85-91CD-67D42B9605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Abordar e analisar o conteúdo das diversas edições e revisões do Manual de Saneamento entre os anos de 1944 e 2014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LinFactNeighborY="-608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0D7AAE-1CD4-4322-B50A-4AE5461F6568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36664136-5AFB-47C5-85F6-734D7C23C876}" type="presOf" srcId="{868759D2-B37F-4A03-B004-83873B2AB1B1}" destId="{9EB68CC8-0C9C-4B27-8BCF-49492EF37AC7}" srcOrd="0" destOrd="0" presId="urn:microsoft.com/office/officeart/2005/8/layout/vList2"/>
    <dgm:cxn modelId="{187AD1B1-CD71-42BD-8F06-5574AD37C3DF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O Manual de Saneamento se constitui de um importante acervo de registros relativos ao saneamento e das atividades desenvolvidas pela Funasa, sendo fonte de consulta aos mais diversos profissionais. </a:t>
          </a:r>
        </a:p>
        <a:p>
          <a:pPr algn="just" rtl="0"/>
          <a:r>
            <a:rPr lang="pt-BR" sz="2000" dirty="0" smtClean="0"/>
            <a:t>A metodologia utilizada para elaboração deste trabalho fundamentou-se principalmente em pesquisas bibliográficas das edições do manual e nas demais publicações relacionadas ao tema.</a:t>
          </a:r>
        </a:p>
        <a:p>
          <a:pPr algn="just" rtl="0"/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1" custLinFactNeighborY="-608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F0A077-B579-4525-936F-EF9606DD1819}" type="presOf" srcId="{4D7F4DCC-3AF5-4D8F-A7F9-A9DFF77CBE0F}" destId="{7B4A213F-348E-47F2-802D-6C12A141ABC5}" srcOrd="0" destOrd="0" presId="urn:microsoft.com/office/officeart/2005/8/layout/vList2"/>
    <dgm:cxn modelId="{8E02D018-E504-4F3A-8ACA-305F96645CAE}" type="presOf" srcId="{868759D2-B37F-4A03-B004-83873B2AB1B1}" destId="{9EB68CC8-0C9C-4B27-8BCF-49492EF37AC7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B0655885-8786-4514-AC7C-8CD752D3192B}" type="presParOf" srcId="{7B4A213F-348E-47F2-802D-6C12A141ABC5}" destId="{9EB68CC8-0C9C-4B27-8BCF-49492EF37A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7F5AE6-374D-4EC0-9207-7537131313D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C3D7A2C-C473-43EB-BC31-60CA9061D3F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600" b="1" dirty="0" smtClean="0"/>
            <a:t>1944</a:t>
          </a:r>
          <a:endParaRPr lang="pt-BR" sz="600" b="1" dirty="0"/>
        </a:p>
      </dgm:t>
    </dgm:pt>
    <dgm:pt modelId="{284CB3A9-9C4D-434E-8B48-7762C458ABF1}" type="parTrans" cxnId="{76B340A0-01F5-4FC6-AF91-5F0C0806CB20}">
      <dgm:prSet/>
      <dgm:spPr/>
      <dgm:t>
        <a:bodyPr/>
        <a:lstStyle/>
        <a:p>
          <a:endParaRPr lang="pt-BR"/>
        </a:p>
      </dgm:t>
    </dgm:pt>
    <dgm:pt modelId="{2A73C2E2-3E17-4CA5-A42E-A3FFE481C8E2}" type="sibTrans" cxnId="{76B340A0-01F5-4FC6-AF91-5F0C0806CB20}">
      <dgm:prSet/>
      <dgm:spPr/>
      <dgm:t>
        <a:bodyPr/>
        <a:lstStyle/>
        <a:p>
          <a:endParaRPr lang="pt-BR"/>
        </a:p>
      </dgm:t>
    </dgm:pt>
    <dgm:pt modelId="{1D7107CB-31DD-4060-9E5C-224A2CC720A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600" b="1" dirty="0" smtClean="0"/>
            <a:t>1950</a:t>
          </a:r>
          <a:endParaRPr lang="pt-BR" sz="600" b="1" dirty="0"/>
        </a:p>
      </dgm:t>
    </dgm:pt>
    <dgm:pt modelId="{D4FBC719-F6EE-44FC-9E6A-AD042FC2C2F4}" type="parTrans" cxnId="{79F73629-27BC-407B-B8EF-DA19D44903CC}">
      <dgm:prSet/>
      <dgm:spPr/>
      <dgm:t>
        <a:bodyPr/>
        <a:lstStyle/>
        <a:p>
          <a:endParaRPr lang="pt-BR"/>
        </a:p>
      </dgm:t>
    </dgm:pt>
    <dgm:pt modelId="{0ECB0A1F-4927-4D85-A690-28FD4034502E}" type="sibTrans" cxnId="{79F73629-27BC-407B-B8EF-DA19D44903CC}">
      <dgm:prSet/>
      <dgm:spPr/>
      <dgm:t>
        <a:bodyPr/>
        <a:lstStyle/>
        <a:p>
          <a:endParaRPr lang="pt-BR"/>
        </a:p>
      </dgm:t>
    </dgm:pt>
    <dgm:pt modelId="{3833FDE7-7914-4E1E-941A-D327C45E8C0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1964</a:t>
          </a:r>
          <a:endParaRPr lang="pt-BR" b="1" dirty="0"/>
        </a:p>
      </dgm:t>
    </dgm:pt>
    <dgm:pt modelId="{CA8D679E-A419-457B-9F60-AC0B2A033A70}" type="parTrans" cxnId="{8E856BAD-021B-4961-94DC-7EE77A2034A6}">
      <dgm:prSet/>
      <dgm:spPr/>
      <dgm:t>
        <a:bodyPr/>
        <a:lstStyle/>
        <a:p>
          <a:endParaRPr lang="pt-BR"/>
        </a:p>
      </dgm:t>
    </dgm:pt>
    <dgm:pt modelId="{BD09539C-BFAB-4B9B-8802-C0E1140BBADB}" type="sibTrans" cxnId="{8E856BAD-021B-4961-94DC-7EE77A2034A6}">
      <dgm:prSet/>
      <dgm:spPr/>
      <dgm:t>
        <a:bodyPr/>
        <a:lstStyle/>
        <a:p>
          <a:endParaRPr lang="pt-BR"/>
        </a:p>
      </dgm:t>
    </dgm:pt>
    <dgm:pt modelId="{C957ABBE-56C7-44B6-8984-E73A846A1C9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1972</a:t>
          </a:r>
          <a:endParaRPr lang="pt-BR" b="1" dirty="0"/>
        </a:p>
      </dgm:t>
    </dgm:pt>
    <dgm:pt modelId="{2F5706A2-050B-4DE0-854D-30E9FCED04F2}" type="parTrans" cxnId="{4FFEF106-B53B-4326-8BB5-6B79702392F6}">
      <dgm:prSet/>
      <dgm:spPr/>
      <dgm:t>
        <a:bodyPr/>
        <a:lstStyle/>
        <a:p>
          <a:endParaRPr lang="pt-BR"/>
        </a:p>
      </dgm:t>
    </dgm:pt>
    <dgm:pt modelId="{4A03ABD4-3CA5-473D-819C-1364A12C8775}" type="sibTrans" cxnId="{4FFEF106-B53B-4326-8BB5-6B79702392F6}">
      <dgm:prSet/>
      <dgm:spPr/>
      <dgm:t>
        <a:bodyPr/>
        <a:lstStyle/>
        <a:p>
          <a:endParaRPr lang="pt-BR"/>
        </a:p>
      </dgm:t>
    </dgm:pt>
    <dgm:pt modelId="{66BBF300-65E5-4BA5-A1E1-812C727FB66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b="1" dirty="0" smtClean="0"/>
            <a:t>1979</a:t>
          </a:r>
          <a:endParaRPr lang="pt-BR" b="1" dirty="0"/>
        </a:p>
      </dgm:t>
    </dgm:pt>
    <dgm:pt modelId="{DD2B4957-C828-4CCD-A2D5-666B236D834E}" type="parTrans" cxnId="{BB1468FE-4AF3-48A6-8427-78F393E22142}">
      <dgm:prSet/>
      <dgm:spPr/>
      <dgm:t>
        <a:bodyPr/>
        <a:lstStyle/>
        <a:p>
          <a:endParaRPr lang="pt-BR"/>
        </a:p>
      </dgm:t>
    </dgm:pt>
    <dgm:pt modelId="{19A9846D-2444-46C9-AA54-17867972B007}" type="sibTrans" cxnId="{BB1468FE-4AF3-48A6-8427-78F393E22142}">
      <dgm:prSet/>
      <dgm:spPr/>
      <dgm:t>
        <a:bodyPr/>
        <a:lstStyle/>
        <a:p>
          <a:endParaRPr lang="pt-BR"/>
        </a:p>
      </dgm:t>
    </dgm:pt>
    <dgm:pt modelId="{FB3CF670-5B15-4024-9E7E-63088DBE899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b="1" dirty="0" smtClean="0"/>
            <a:t>1981</a:t>
          </a:r>
          <a:endParaRPr lang="pt-BR" b="1" dirty="0"/>
        </a:p>
      </dgm:t>
    </dgm:pt>
    <dgm:pt modelId="{E41775DB-C722-477D-AD27-9E9C7A04F5B6}" type="parTrans" cxnId="{9DE06067-61BA-446D-A7D1-42867AE70D43}">
      <dgm:prSet/>
      <dgm:spPr/>
      <dgm:t>
        <a:bodyPr/>
        <a:lstStyle/>
        <a:p>
          <a:endParaRPr lang="pt-BR"/>
        </a:p>
      </dgm:t>
    </dgm:pt>
    <dgm:pt modelId="{C896CADC-FB58-4AFE-B11D-846589912314}" type="sibTrans" cxnId="{9DE06067-61BA-446D-A7D1-42867AE70D43}">
      <dgm:prSet/>
      <dgm:spPr/>
      <dgm:t>
        <a:bodyPr/>
        <a:lstStyle/>
        <a:p>
          <a:endParaRPr lang="pt-BR"/>
        </a:p>
      </dgm:t>
    </dgm:pt>
    <dgm:pt modelId="{C7504584-10C3-4B04-938A-4F0C35AA422F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b="1" dirty="0" smtClean="0"/>
            <a:t>1991</a:t>
          </a:r>
          <a:endParaRPr lang="pt-BR" b="1" dirty="0"/>
        </a:p>
      </dgm:t>
    </dgm:pt>
    <dgm:pt modelId="{B8BF8BE1-FF9A-45A4-B565-9EE83E08B5BA}" type="parTrans" cxnId="{F201A830-F82D-4179-9785-EF5100B0F552}">
      <dgm:prSet/>
      <dgm:spPr/>
      <dgm:t>
        <a:bodyPr/>
        <a:lstStyle/>
        <a:p>
          <a:endParaRPr lang="pt-BR"/>
        </a:p>
      </dgm:t>
    </dgm:pt>
    <dgm:pt modelId="{42047A01-44F2-4681-ADFC-F103DEBAE054}" type="sibTrans" cxnId="{F201A830-F82D-4179-9785-EF5100B0F552}">
      <dgm:prSet/>
      <dgm:spPr/>
      <dgm:t>
        <a:bodyPr/>
        <a:lstStyle/>
        <a:p>
          <a:endParaRPr lang="pt-BR"/>
        </a:p>
      </dgm:t>
    </dgm:pt>
    <dgm:pt modelId="{C3E018C4-0923-4CD7-AFCF-5C775E6877B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1994</a:t>
          </a:r>
          <a:endParaRPr lang="pt-BR" b="1" dirty="0"/>
        </a:p>
      </dgm:t>
    </dgm:pt>
    <dgm:pt modelId="{77127AF0-501B-491B-B7B5-1EA80F165FEF}" type="parTrans" cxnId="{6946882C-3D49-4375-9066-FD3224ED3802}">
      <dgm:prSet/>
      <dgm:spPr/>
      <dgm:t>
        <a:bodyPr/>
        <a:lstStyle/>
        <a:p>
          <a:endParaRPr lang="pt-BR"/>
        </a:p>
      </dgm:t>
    </dgm:pt>
    <dgm:pt modelId="{1CBB0BE9-AD52-4D49-93D0-45FEC16102F9}" type="sibTrans" cxnId="{6946882C-3D49-4375-9066-FD3224ED3802}">
      <dgm:prSet/>
      <dgm:spPr/>
      <dgm:t>
        <a:bodyPr/>
        <a:lstStyle/>
        <a:p>
          <a:endParaRPr lang="pt-BR"/>
        </a:p>
      </dgm:t>
    </dgm:pt>
    <dgm:pt modelId="{5C1DDC86-09A7-4038-8BD4-9EDC0487063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1999</a:t>
          </a:r>
          <a:endParaRPr lang="pt-BR" b="1" dirty="0"/>
        </a:p>
      </dgm:t>
    </dgm:pt>
    <dgm:pt modelId="{33F9CFE6-0F52-420B-9803-B1820114AED3}" type="parTrans" cxnId="{27E34FB6-A25C-4221-A339-2B41420989A7}">
      <dgm:prSet/>
      <dgm:spPr/>
      <dgm:t>
        <a:bodyPr/>
        <a:lstStyle/>
        <a:p>
          <a:endParaRPr lang="pt-BR"/>
        </a:p>
      </dgm:t>
    </dgm:pt>
    <dgm:pt modelId="{68189480-EC16-4F6B-B10E-56DFBAC00DA6}" type="sibTrans" cxnId="{27E34FB6-A25C-4221-A339-2B41420989A7}">
      <dgm:prSet/>
      <dgm:spPr/>
      <dgm:t>
        <a:bodyPr/>
        <a:lstStyle/>
        <a:p>
          <a:endParaRPr lang="pt-BR"/>
        </a:p>
      </dgm:t>
    </dgm:pt>
    <dgm:pt modelId="{3C46C445-CF41-4491-8815-B9BDB6D6F837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2004</a:t>
          </a:r>
          <a:endParaRPr lang="pt-BR" b="1" dirty="0"/>
        </a:p>
      </dgm:t>
    </dgm:pt>
    <dgm:pt modelId="{58734ECC-992F-4B80-9A6B-02235832DF57}" type="parTrans" cxnId="{0D8E5AB0-11E6-45B9-88E8-6005678AA799}">
      <dgm:prSet/>
      <dgm:spPr/>
      <dgm:t>
        <a:bodyPr/>
        <a:lstStyle/>
        <a:p>
          <a:endParaRPr lang="pt-BR"/>
        </a:p>
      </dgm:t>
    </dgm:pt>
    <dgm:pt modelId="{FFDE576A-4E9F-4F77-AF66-38ECF9F7BC80}" type="sibTrans" cxnId="{0D8E5AB0-11E6-45B9-88E8-6005678AA799}">
      <dgm:prSet/>
      <dgm:spPr/>
      <dgm:t>
        <a:bodyPr/>
        <a:lstStyle/>
        <a:p>
          <a:endParaRPr lang="pt-BR"/>
        </a:p>
      </dgm:t>
    </dgm:pt>
    <dgm:pt modelId="{29CB42F9-3D53-47A9-ABDA-94B1AE0EC206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b="1" dirty="0" smtClean="0"/>
            <a:t>2006</a:t>
          </a:r>
          <a:endParaRPr lang="pt-BR" b="1" dirty="0"/>
        </a:p>
      </dgm:t>
    </dgm:pt>
    <dgm:pt modelId="{C3A8E949-7E69-4C13-A53A-A708AD04D54B}" type="parTrans" cxnId="{18985823-0B42-47D3-9015-960DB0026476}">
      <dgm:prSet/>
      <dgm:spPr/>
      <dgm:t>
        <a:bodyPr/>
        <a:lstStyle/>
        <a:p>
          <a:endParaRPr lang="pt-BR"/>
        </a:p>
      </dgm:t>
    </dgm:pt>
    <dgm:pt modelId="{3EAD91D9-A8AD-4611-ABA5-D93FAFCF222B}" type="sibTrans" cxnId="{18985823-0B42-47D3-9015-960DB0026476}">
      <dgm:prSet/>
      <dgm:spPr/>
      <dgm:t>
        <a:bodyPr/>
        <a:lstStyle/>
        <a:p>
          <a:endParaRPr lang="pt-BR"/>
        </a:p>
      </dgm:t>
    </dgm:pt>
    <dgm:pt modelId="{ADAD152B-2CEA-4FB6-AF3F-A01B66D5755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b="1" dirty="0" smtClean="0"/>
            <a:t>2007</a:t>
          </a:r>
          <a:endParaRPr lang="pt-BR" b="1" dirty="0"/>
        </a:p>
      </dgm:t>
    </dgm:pt>
    <dgm:pt modelId="{C0A99F6D-7715-4D22-BEFC-E84565A1B308}" type="parTrans" cxnId="{94D711C5-7EE4-4106-988C-36E0616B09E8}">
      <dgm:prSet/>
      <dgm:spPr/>
      <dgm:t>
        <a:bodyPr/>
        <a:lstStyle/>
        <a:p>
          <a:endParaRPr lang="pt-BR"/>
        </a:p>
      </dgm:t>
    </dgm:pt>
    <dgm:pt modelId="{067C8D08-BDDA-4E1E-AEFF-11A5F2F1BCA2}" type="sibTrans" cxnId="{94D711C5-7EE4-4106-988C-36E0616B09E8}">
      <dgm:prSet/>
      <dgm:spPr/>
      <dgm:t>
        <a:bodyPr/>
        <a:lstStyle/>
        <a:p>
          <a:endParaRPr lang="pt-BR"/>
        </a:p>
      </dgm:t>
    </dgm:pt>
    <dgm:pt modelId="{051FD0C7-038D-4310-A3F6-CE1E2608461C}" type="pres">
      <dgm:prSet presAssocID="{187F5AE6-374D-4EC0-9207-7537131313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56DB9F-6770-4C3D-8A59-CEF83E4903A3}" type="pres">
      <dgm:prSet presAssocID="{DC3D7A2C-C473-43EB-BC31-60CA9061D3F0}" presName="compNode" presStyleCnt="0"/>
      <dgm:spPr/>
    </dgm:pt>
    <dgm:pt modelId="{1EB0AA6A-8EA3-4D0A-8F58-F6E705CD54C7}" type="pres">
      <dgm:prSet presAssocID="{DC3D7A2C-C473-43EB-BC31-60CA9061D3F0}" presName="noGeometry" presStyleCnt="0"/>
      <dgm:spPr/>
    </dgm:pt>
    <dgm:pt modelId="{3978292F-9612-486C-948C-0BA2937F7614}" type="pres">
      <dgm:prSet presAssocID="{DC3D7A2C-C473-43EB-BC31-60CA9061D3F0}" presName="childTextVisible" presStyleLbl="bgAccFollowNode1" presStyleIdx="0" presStyleCnt="12" custLinFactY="-100000" custLinFactNeighborX="-1443" custLinFactNeighborY="-140482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57645F16-754A-4DB2-81CB-505962CE9484}" type="pres">
      <dgm:prSet presAssocID="{DC3D7A2C-C473-43EB-BC31-60CA9061D3F0}" presName="childTextHidden" presStyleLbl="bgAccFollowNode1" presStyleIdx="0" presStyleCnt="12"/>
      <dgm:spPr/>
    </dgm:pt>
    <dgm:pt modelId="{F5C44581-F1C9-47B1-8147-6C8567D9DD3B}" type="pres">
      <dgm:prSet presAssocID="{DC3D7A2C-C473-43EB-BC31-60CA9061D3F0}" presName="parentText" presStyleLbl="node1" presStyleIdx="0" presStyleCnt="12" custLinFactY="-200000" custLinFactNeighborX="-429" custLinFactNeighborY="-22908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EB88C4-E125-4E44-968D-C923CAC19BE1}" type="pres">
      <dgm:prSet presAssocID="{DC3D7A2C-C473-43EB-BC31-60CA9061D3F0}" presName="aSpace" presStyleCnt="0"/>
      <dgm:spPr/>
    </dgm:pt>
    <dgm:pt modelId="{24ABBEA2-65C0-4C08-93E7-66AEAE993E5C}" type="pres">
      <dgm:prSet presAssocID="{1D7107CB-31DD-4060-9E5C-224A2CC720AC}" presName="compNode" presStyleCnt="0"/>
      <dgm:spPr/>
    </dgm:pt>
    <dgm:pt modelId="{7422B7CB-1EA0-4879-AD06-F12B27E6DEEA}" type="pres">
      <dgm:prSet presAssocID="{1D7107CB-31DD-4060-9E5C-224A2CC720AC}" presName="noGeometry" presStyleCnt="0"/>
      <dgm:spPr/>
    </dgm:pt>
    <dgm:pt modelId="{8F6A77C8-05C9-4E62-95A2-A88E6494B1D0}" type="pres">
      <dgm:prSet presAssocID="{1D7107CB-31DD-4060-9E5C-224A2CC720AC}" presName="childTextVisible" presStyleLbl="bgAccFollowNode1" presStyleIdx="1" presStyleCnt="12" custLinFactY="-100000" custLinFactNeighborY="-142916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3B54F79F-4F91-4900-B15C-1D3E71222735}" type="pres">
      <dgm:prSet presAssocID="{1D7107CB-31DD-4060-9E5C-224A2CC720AC}" presName="childTextHidden" presStyleLbl="bgAccFollowNode1" presStyleIdx="1" presStyleCnt="12"/>
      <dgm:spPr/>
    </dgm:pt>
    <dgm:pt modelId="{683D3276-2966-4C30-933F-D5581670CD98}" type="pres">
      <dgm:prSet presAssocID="{1D7107CB-31DD-4060-9E5C-224A2CC720AC}" presName="parentText" presStyleLbl="node1" presStyleIdx="1" presStyleCnt="12" custLinFactY="-200000" custLinFactNeighborY="-22467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4862AA-44DC-487A-8121-363B2BDFA2F0}" type="pres">
      <dgm:prSet presAssocID="{1D7107CB-31DD-4060-9E5C-224A2CC720AC}" presName="aSpace" presStyleCnt="0"/>
      <dgm:spPr/>
    </dgm:pt>
    <dgm:pt modelId="{968907D0-E873-4191-8577-4AE6360BDB26}" type="pres">
      <dgm:prSet presAssocID="{3833FDE7-7914-4E1E-941A-D327C45E8C0E}" presName="compNode" presStyleCnt="0"/>
      <dgm:spPr/>
    </dgm:pt>
    <dgm:pt modelId="{21015BCE-894E-45BB-BCD6-EF57D98AEC42}" type="pres">
      <dgm:prSet presAssocID="{3833FDE7-7914-4E1E-941A-D327C45E8C0E}" presName="noGeometry" presStyleCnt="0"/>
      <dgm:spPr/>
    </dgm:pt>
    <dgm:pt modelId="{AC4999B7-8626-4069-97FC-DA8B5D864392}" type="pres">
      <dgm:prSet presAssocID="{3833FDE7-7914-4E1E-941A-D327C45E8C0E}" presName="childTextVisible" presStyleLbl="bgAccFollowNode1" presStyleIdx="2" presStyleCnt="12" custLinFactY="-100000" custLinFactNeighborX="-1443" custLinFactNeighborY="-140482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2C0DA7E-964B-456B-88CE-67B4FA25BAD2}" type="pres">
      <dgm:prSet presAssocID="{3833FDE7-7914-4E1E-941A-D327C45E8C0E}" presName="childTextHidden" presStyleLbl="bgAccFollowNode1" presStyleIdx="2" presStyleCnt="12"/>
      <dgm:spPr/>
    </dgm:pt>
    <dgm:pt modelId="{F495AB29-B279-4BBD-810D-9ACC70A7C18F}" type="pres">
      <dgm:prSet presAssocID="{3833FDE7-7914-4E1E-941A-D327C45E8C0E}" presName="parentText" presStyleLbl="node1" presStyleIdx="2" presStyleCnt="12" custLinFactY="-200000" custLinFactNeighborX="-429" custLinFactNeighborY="-22908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02E1BF-4A0D-470B-96CD-F89E56C34DEE}" type="pres">
      <dgm:prSet presAssocID="{3833FDE7-7914-4E1E-941A-D327C45E8C0E}" presName="aSpace" presStyleCnt="0"/>
      <dgm:spPr/>
    </dgm:pt>
    <dgm:pt modelId="{018F3163-65E9-4101-ABB8-BB422F39A564}" type="pres">
      <dgm:prSet presAssocID="{C957ABBE-56C7-44B6-8984-E73A846A1C9E}" presName="compNode" presStyleCnt="0"/>
      <dgm:spPr/>
    </dgm:pt>
    <dgm:pt modelId="{200A3B9E-7677-48DA-8F81-2E09B82FC90B}" type="pres">
      <dgm:prSet presAssocID="{C957ABBE-56C7-44B6-8984-E73A846A1C9E}" presName="noGeometry" presStyleCnt="0"/>
      <dgm:spPr/>
    </dgm:pt>
    <dgm:pt modelId="{BD98E33D-1440-4CBD-BAF1-C4D0F8E7D96A}" type="pres">
      <dgm:prSet presAssocID="{C957ABBE-56C7-44B6-8984-E73A846A1C9E}" presName="childTextVisible" presStyleLbl="bgAccFollowNode1" presStyleIdx="3" presStyleCnt="12" custLinFactY="-100000" custLinFactNeighborY="-142916">
        <dgm:presLayoutVars>
          <dgm:bulletEnabled val="1"/>
        </dgm:presLayoutVars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89D102EE-595F-482E-9488-AC4AB2AF6AEC}" type="pres">
      <dgm:prSet presAssocID="{C957ABBE-56C7-44B6-8984-E73A846A1C9E}" presName="childTextHidden" presStyleLbl="bgAccFollowNode1" presStyleIdx="3" presStyleCnt="12"/>
      <dgm:spPr/>
    </dgm:pt>
    <dgm:pt modelId="{7D02D78E-0055-4FF5-B526-0E94DABD2C82}" type="pres">
      <dgm:prSet presAssocID="{C957ABBE-56C7-44B6-8984-E73A846A1C9E}" presName="parentText" presStyleLbl="node1" presStyleIdx="3" presStyleCnt="12" custLinFactY="-200000" custLinFactNeighborY="-22467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4CFBE6-A810-41AA-80CC-73EB49B9797D}" type="pres">
      <dgm:prSet presAssocID="{C957ABBE-56C7-44B6-8984-E73A846A1C9E}" presName="aSpace" presStyleCnt="0"/>
      <dgm:spPr/>
    </dgm:pt>
    <dgm:pt modelId="{FE85B8A5-BF5A-40AA-AFF7-81A15CAC68EA}" type="pres">
      <dgm:prSet presAssocID="{66BBF300-65E5-4BA5-A1E1-812C727FB667}" presName="compNode" presStyleCnt="0"/>
      <dgm:spPr/>
    </dgm:pt>
    <dgm:pt modelId="{4810531B-DCB5-4125-8C59-DCBBA00E1D37}" type="pres">
      <dgm:prSet presAssocID="{66BBF300-65E5-4BA5-A1E1-812C727FB667}" presName="noGeometry" presStyleCnt="0"/>
      <dgm:spPr/>
    </dgm:pt>
    <dgm:pt modelId="{67D65FA9-005F-4B6E-99DE-35A0DB606F82}" type="pres">
      <dgm:prSet presAssocID="{66BBF300-65E5-4BA5-A1E1-812C727FB667}" presName="childTextVisible" presStyleLbl="bgAccFollowNode1" presStyleIdx="4" presStyleCnt="12" custLinFactY="-100000" custLinFactNeighborX="-1443" custLinFactNeighborY="-140482">
        <dgm:presLayoutVars>
          <dgm:bulletEnabled val="1"/>
        </dgm:presLayoutVars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791B6882-CF80-40F2-9027-BF88DF1CFC2F}" type="pres">
      <dgm:prSet presAssocID="{66BBF300-65E5-4BA5-A1E1-812C727FB667}" presName="childTextHidden" presStyleLbl="bgAccFollowNode1" presStyleIdx="4" presStyleCnt="12"/>
      <dgm:spPr/>
    </dgm:pt>
    <dgm:pt modelId="{450A7300-05B9-40F8-A5DD-C62BD69F9AB8}" type="pres">
      <dgm:prSet presAssocID="{66BBF300-65E5-4BA5-A1E1-812C727FB667}" presName="parentText" presStyleLbl="node1" presStyleIdx="4" presStyleCnt="12" custLinFactY="-200000" custLinFactNeighborX="-429" custLinFactNeighborY="-22908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155424-6DFF-4B15-BBE1-1D2F4857B5E3}" type="pres">
      <dgm:prSet presAssocID="{66BBF300-65E5-4BA5-A1E1-812C727FB667}" presName="aSpace" presStyleCnt="0"/>
      <dgm:spPr/>
    </dgm:pt>
    <dgm:pt modelId="{F75FA073-8E3D-4AD2-9B1A-E2C74F363E1E}" type="pres">
      <dgm:prSet presAssocID="{FB3CF670-5B15-4024-9E7E-63088DBE8999}" presName="compNode" presStyleCnt="0"/>
      <dgm:spPr/>
    </dgm:pt>
    <dgm:pt modelId="{6FCC0F41-F7A9-4CB4-B4BD-ABE20DEC1AEE}" type="pres">
      <dgm:prSet presAssocID="{FB3CF670-5B15-4024-9E7E-63088DBE8999}" presName="noGeometry" presStyleCnt="0"/>
      <dgm:spPr/>
    </dgm:pt>
    <dgm:pt modelId="{8EB8A3D0-855F-4E5C-A441-3CC8BB6455A0}" type="pres">
      <dgm:prSet presAssocID="{FB3CF670-5B15-4024-9E7E-63088DBE8999}" presName="childTextVisible" presStyleLbl="bgAccFollowNode1" presStyleIdx="5" presStyleCnt="12" custLinFactY="-100000" custLinFactNeighborY="-142916">
        <dgm:presLayoutVars>
          <dgm:bulletEnabled val="1"/>
        </dgm:presLayoutVars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69309C7C-24A2-4C50-8B8A-1D7E314F2BDF}" type="pres">
      <dgm:prSet presAssocID="{FB3CF670-5B15-4024-9E7E-63088DBE8999}" presName="childTextHidden" presStyleLbl="bgAccFollowNode1" presStyleIdx="5" presStyleCnt="12"/>
      <dgm:spPr/>
    </dgm:pt>
    <dgm:pt modelId="{B245C0EF-3247-45FA-904B-7EE8CFD01471}" type="pres">
      <dgm:prSet presAssocID="{FB3CF670-5B15-4024-9E7E-63088DBE8999}" presName="parentText" presStyleLbl="node1" presStyleIdx="5" presStyleCnt="12" custLinFactY="-200000" custLinFactNeighborY="-22467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61DEF1-9253-4179-9AF0-03C873BF3E5D}" type="pres">
      <dgm:prSet presAssocID="{FB3CF670-5B15-4024-9E7E-63088DBE8999}" presName="aSpace" presStyleCnt="0"/>
      <dgm:spPr/>
    </dgm:pt>
    <dgm:pt modelId="{32028A10-39F3-410B-9733-78FE2446FAB0}" type="pres">
      <dgm:prSet presAssocID="{C7504584-10C3-4B04-938A-4F0C35AA422F}" presName="compNode" presStyleCnt="0"/>
      <dgm:spPr/>
    </dgm:pt>
    <dgm:pt modelId="{7D5AADE5-EEFA-4E08-95BF-19DE644575D4}" type="pres">
      <dgm:prSet presAssocID="{C7504584-10C3-4B04-938A-4F0C35AA422F}" presName="noGeometry" presStyleCnt="0"/>
      <dgm:spPr/>
    </dgm:pt>
    <dgm:pt modelId="{91CC9712-CEC8-428C-A2C9-33A6091AC477}" type="pres">
      <dgm:prSet presAssocID="{C7504584-10C3-4B04-938A-4F0C35AA422F}" presName="childTextVisible" presStyleLbl="bgAccFollowNode1" presStyleIdx="6" presStyleCnt="12" custLinFactY="-100000" custLinFactNeighborX="-1443" custLinFactNeighborY="-140482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5ACE6EA-C7CA-4ED4-8842-6D066A31C04F}" type="pres">
      <dgm:prSet presAssocID="{C7504584-10C3-4B04-938A-4F0C35AA422F}" presName="childTextHidden" presStyleLbl="bgAccFollowNode1" presStyleIdx="6" presStyleCnt="12"/>
      <dgm:spPr/>
    </dgm:pt>
    <dgm:pt modelId="{788834F7-DDC1-4FEC-BB4B-19F22E9A6D12}" type="pres">
      <dgm:prSet presAssocID="{C7504584-10C3-4B04-938A-4F0C35AA422F}" presName="parentText" presStyleLbl="node1" presStyleIdx="6" presStyleCnt="12" custLinFactY="-200000" custLinFactNeighborX="-429" custLinFactNeighborY="-22908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D810B8-664C-4AB1-892D-5AF5065EB2BB}" type="pres">
      <dgm:prSet presAssocID="{C7504584-10C3-4B04-938A-4F0C35AA422F}" presName="aSpace" presStyleCnt="0"/>
      <dgm:spPr/>
    </dgm:pt>
    <dgm:pt modelId="{C47ED067-2650-4682-8628-C3FE88F6F617}" type="pres">
      <dgm:prSet presAssocID="{C3E018C4-0923-4CD7-AFCF-5C775E6877BB}" presName="compNode" presStyleCnt="0"/>
      <dgm:spPr/>
    </dgm:pt>
    <dgm:pt modelId="{8822B540-4ADC-4616-A7BD-946362652808}" type="pres">
      <dgm:prSet presAssocID="{C3E018C4-0923-4CD7-AFCF-5C775E6877BB}" presName="noGeometry" presStyleCnt="0"/>
      <dgm:spPr/>
    </dgm:pt>
    <dgm:pt modelId="{40B7B567-A623-4CCE-A4C6-136FE92B9E8D}" type="pres">
      <dgm:prSet presAssocID="{C3E018C4-0923-4CD7-AFCF-5C775E6877BB}" presName="childTextVisible" presStyleLbl="bgAccFollowNode1" presStyleIdx="7" presStyleCnt="12" custLinFactY="-100000" custLinFactNeighborY="-142916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79D8287-EA95-45AB-9E34-C30D1BADCFAD}" type="pres">
      <dgm:prSet presAssocID="{C3E018C4-0923-4CD7-AFCF-5C775E6877BB}" presName="childTextHidden" presStyleLbl="bgAccFollowNode1" presStyleIdx="7" presStyleCnt="12"/>
      <dgm:spPr/>
    </dgm:pt>
    <dgm:pt modelId="{B7B736E2-5F52-4B84-A292-1597DF9B3A3E}" type="pres">
      <dgm:prSet presAssocID="{C3E018C4-0923-4CD7-AFCF-5C775E6877BB}" presName="parentText" presStyleLbl="node1" presStyleIdx="7" presStyleCnt="12" custLinFactY="-200000" custLinFactNeighborY="-22467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1B16EF-7B2A-40C8-A779-BF57E04E173D}" type="pres">
      <dgm:prSet presAssocID="{C3E018C4-0923-4CD7-AFCF-5C775E6877BB}" presName="aSpace" presStyleCnt="0"/>
      <dgm:spPr/>
    </dgm:pt>
    <dgm:pt modelId="{6F23F812-7E5D-47CD-B857-23F71FB1EFB3}" type="pres">
      <dgm:prSet presAssocID="{5C1DDC86-09A7-4038-8BD4-9EDC04870633}" presName="compNode" presStyleCnt="0"/>
      <dgm:spPr/>
    </dgm:pt>
    <dgm:pt modelId="{BA4EDC82-9C96-4A93-81B7-7661E832C9CA}" type="pres">
      <dgm:prSet presAssocID="{5C1DDC86-09A7-4038-8BD4-9EDC04870633}" presName="noGeometry" presStyleCnt="0"/>
      <dgm:spPr/>
    </dgm:pt>
    <dgm:pt modelId="{F0CC6A44-86AB-43EF-A669-789F966E54E3}" type="pres">
      <dgm:prSet presAssocID="{5C1DDC86-09A7-4038-8BD4-9EDC04870633}" presName="childTextVisible" presStyleLbl="bgAccFollowNode1" presStyleIdx="8" presStyleCnt="12" custLinFactY="-100000" custLinFactNeighborY="-142916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2B05CA6B-BA5D-4908-A248-F1743F556B98}" type="pres">
      <dgm:prSet presAssocID="{5C1DDC86-09A7-4038-8BD4-9EDC04870633}" presName="childTextHidden" presStyleLbl="bgAccFollowNode1" presStyleIdx="8" presStyleCnt="12"/>
      <dgm:spPr/>
    </dgm:pt>
    <dgm:pt modelId="{8422D037-412E-450D-B322-08CFB5344B35}" type="pres">
      <dgm:prSet presAssocID="{5C1DDC86-09A7-4038-8BD4-9EDC04870633}" presName="parentText" presStyleLbl="node1" presStyleIdx="8" presStyleCnt="12" custLinFactY="-200000" custLinFactNeighborY="-22467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38CF37-C272-4161-AF6A-E30C75DBC22D}" type="pres">
      <dgm:prSet presAssocID="{5C1DDC86-09A7-4038-8BD4-9EDC04870633}" presName="aSpace" presStyleCnt="0"/>
      <dgm:spPr/>
    </dgm:pt>
    <dgm:pt modelId="{2C40480F-C9B8-4757-A2D4-AAA211B4A7DA}" type="pres">
      <dgm:prSet presAssocID="{3C46C445-CF41-4491-8815-B9BDB6D6F837}" presName="compNode" presStyleCnt="0"/>
      <dgm:spPr/>
    </dgm:pt>
    <dgm:pt modelId="{9330BBF5-A53D-4B4D-BD33-9B36A580939E}" type="pres">
      <dgm:prSet presAssocID="{3C46C445-CF41-4491-8815-B9BDB6D6F837}" presName="noGeometry" presStyleCnt="0"/>
      <dgm:spPr/>
    </dgm:pt>
    <dgm:pt modelId="{81879501-9512-49FB-9570-390DF51D0819}" type="pres">
      <dgm:prSet presAssocID="{3C46C445-CF41-4491-8815-B9BDB6D6F837}" presName="childTextVisible" presStyleLbl="bgAccFollowNode1" presStyleIdx="9" presStyleCnt="12" custLinFactY="-100000" custLinFactNeighborX="-1443" custLinFactNeighborY="-140482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48357F68-081A-47F8-BDDA-5AA8A2998FA2}" type="pres">
      <dgm:prSet presAssocID="{3C46C445-CF41-4491-8815-B9BDB6D6F837}" presName="childTextHidden" presStyleLbl="bgAccFollowNode1" presStyleIdx="9" presStyleCnt="12"/>
      <dgm:spPr/>
    </dgm:pt>
    <dgm:pt modelId="{708294B9-8BDB-4B94-A292-ADBCEE7A9C81}" type="pres">
      <dgm:prSet presAssocID="{3C46C445-CF41-4491-8815-B9BDB6D6F837}" presName="parentText" presStyleLbl="node1" presStyleIdx="9" presStyleCnt="12" custLinFactY="-200000" custLinFactNeighborX="-429" custLinFactNeighborY="-22908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C604ED-433B-47FA-9C6C-AB229F631266}" type="pres">
      <dgm:prSet presAssocID="{3C46C445-CF41-4491-8815-B9BDB6D6F837}" presName="aSpace" presStyleCnt="0"/>
      <dgm:spPr/>
    </dgm:pt>
    <dgm:pt modelId="{5DB7BF60-F10D-45E7-BC17-360842B517D1}" type="pres">
      <dgm:prSet presAssocID="{29CB42F9-3D53-47A9-ABDA-94B1AE0EC206}" presName="compNode" presStyleCnt="0"/>
      <dgm:spPr/>
    </dgm:pt>
    <dgm:pt modelId="{E9BE9456-1C1C-4764-B693-4ECE8D3E29E8}" type="pres">
      <dgm:prSet presAssocID="{29CB42F9-3D53-47A9-ABDA-94B1AE0EC206}" presName="noGeometry" presStyleCnt="0"/>
      <dgm:spPr/>
    </dgm:pt>
    <dgm:pt modelId="{23659E57-B64F-4B1E-822D-83D5D1325C56}" type="pres">
      <dgm:prSet presAssocID="{29CB42F9-3D53-47A9-ABDA-94B1AE0EC206}" presName="childTextVisible" presStyleLbl="bgAccFollowNode1" presStyleIdx="10" presStyleCnt="12" custLinFactY="-100000" custLinFactNeighborY="-142916">
        <dgm:presLayoutVars>
          <dgm:bulletEnabled val="1"/>
        </dgm:presLayoutVars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D1226CCF-FBB5-4DBF-B7D9-B5ABD1B50DC6}" type="pres">
      <dgm:prSet presAssocID="{29CB42F9-3D53-47A9-ABDA-94B1AE0EC206}" presName="childTextHidden" presStyleLbl="bgAccFollowNode1" presStyleIdx="10" presStyleCnt="12"/>
      <dgm:spPr/>
    </dgm:pt>
    <dgm:pt modelId="{82611C9E-F819-4344-A201-11F1834344A7}" type="pres">
      <dgm:prSet presAssocID="{29CB42F9-3D53-47A9-ABDA-94B1AE0EC206}" presName="parentText" presStyleLbl="node1" presStyleIdx="10" presStyleCnt="12" custLinFactY="-200000" custLinFactNeighborY="-22467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A31FDE-EBDB-4FD8-84ED-5B76E7528AB3}" type="pres">
      <dgm:prSet presAssocID="{29CB42F9-3D53-47A9-ABDA-94B1AE0EC206}" presName="aSpace" presStyleCnt="0"/>
      <dgm:spPr/>
    </dgm:pt>
    <dgm:pt modelId="{37F9C7FB-F843-4456-B829-A4C6B29DB652}" type="pres">
      <dgm:prSet presAssocID="{ADAD152B-2CEA-4FB6-AF3F-A01B66D5755A}" presName="compNode" presStyleCnt="0"/>
      <dgm:spPr/>
    </dgm:pt>
    <dgm:pt modelId="{E9D88A52-4EB3-49CD-A66C-76B18E63A5AB}" type="pres">
      <dgm:prSet presAssocID="{ADAD152B-2CEA-4FB6-AF3F-A01B66D5755A}" presName="noGeometry" presStyleCnt="0"/>
      <dgm:spPr/>
    </dgm:pt>
    <dgm:pt modelId="{10F18C74-95E3-4969-8A28-ADCEB94A257E}" type="pres">
      <dgm:prSet presAssocID="{ADAD152B-2CEA-4FB6-AF3F-A01B66D5755A}" presName="childTextVisible" presStyleLbl="bgAccFollowNode1" presStyleIdx="11" presStyleCnt="12" custLinFactY="-100000" custLinFactNeighborY="-142916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E9BDD59A-3E8F-45ED-A0F4-64CE5E22E6BE}" type="pres">
      <dgm:prSet presAssocID="{ADAD152B-2CEA-4FB6-AF3F-A01B66D5755A}" presName="childTextHidden" presStyleLbl="bgAccFollowNode1" presStyleIdx="11" presStyleCnt="12"/>
      <dgm:spPr/>
    </dgm:pt>
    <dgm:pt modelId="{35977CE7-401C-4176-BADE-80D0CACAC031}" type="pres">
      <dgm:prSet presAssocID="{ADAD152B-2CEA-4FB6-AF3F-A01B66D5755A}" presName="parentText" presStyleLbl="node1" presStyleIdx="11" presStyleCnt="12" custLinFactY="-200000" custLinFactNeighborY="-22467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E06067-61BA-446D-A7D1-42867AE70D43}" srcId="{187F5AE6-374D-4EC0-9207-7537131313DC}" destId="{FB3CF670-5B15-4024-9E7E-63088DBE8999}" srcOrd="5" destOrd="0" parTransId="{E41775DB-C722-477D-AD27-9E9C7A04F5B6}" sibTransId="{C896CADC-FB58-4AFE-B11D-846589912314}"/>
    <dgm:cxn modelId="{27E34FB6-A25C-4221-A339-2B41420989A7}" srcId="{187F5AE6-374D-4EC0-9207-7537131313DC}" destId="{5C1DDC86-09A7-4038-8BD4-9EDC04870633}" srcOrd="8" destOrd="0" parTransId="{33F9CFE6-0F52-420B-9803-B1820114AED3}" sibTransId="{68189480-EC16-4F6B-B10E-56DFBAC00DA6}"/>
    <dgm:cxn modelId="{10CEA2C4-3BF8-43DF-8702-3672DAB25037}" type="presOf" srcId="{C957ABBE-56C7-44B6-8984-E73A846A1C9E}" destId="{7D02D78E-0055-4FF5-B526-0E94DABD2C82}" srcOrd="0" destOrd="0" presId="urn:microsoft.com/office/officeart/2005/8/layout/hProcess6"/>
    <dgm:cxn modelId="{76B340A0-01F5-4FC6-AF91-5F0C0806CB20}" srcId="{187F5AE6-374D-4EC0-9207-7537131313DC}" destId="{DC3D7A2C-C473-43EB-BC31-60CA9061D3F0}" srcOrd="0" destOrd="0" parTransId="{284CB3A9-9C4D-434E-8B48-7762C458ABF1}" sibTransId="{2A73C2E2-3E17-4CA5-A42E-A3FFE481C8E2}"/>
    <dgm:cxn modelId="{C15AFDBD-016D-4B04-B1EA-01E2BFE9CCEA}" type="presOf" srcId="{3833FDE7-7914-4E1E-941A-D327C45E8C0E}" destId="{F495AB29-B279-4BBD-810D-9ACC70A7C18F}" srcOrd="0" destOrd="0" presId="urn:microsoft.com/office/officeart/2005/8/layout/hProcess6"/>
    <dgm:cxn modelId="{4FB51E0A-4793-4451-B91E-243F8F5AE798}" type="presOf" srcId="{ADAD152B-2CEA-4FB6-AF3F-A01B66D5755A}" destId="{35977CE7-401C-4176-BADE-80D0CACAC031}" srcOrd="0" destOrd="0" presId="urn:microsoft.com/office/officeart/2005/8/layout/hProcess6"/>
    <dgm:cxn modelId="{0D8E5AB0-11E6-45B9-88E8-6005678AA799}" srcId="{187F5AE6-374D-4EC0-9207-7537131313DC}" destId="{3C46C445-CF41-4491-8815-B9BDB6D6F837}" srcOrd="9" destOrd="0" parTransId="{58734ECC-992F-4B80-9A6B-02235832DF57}" sibTransId="{FFDE576A-4E9F-4F77-AF66-38ECF9F7BC80}"/>
    <dgm:cxn modelId="{79F73629-27BC-407B-B8EF-DA19D44903CC}" srcId="{187F5AE6-374D-4EC0-9207-7537131313DC}" destId="{1D7107CB-31DD-4060-9E5C-224A2CC720AC}" srcOrd="1" destOrd="0" parTransId="{D4FBC719-F6EE-44FC-9E6A-AD042FC2C2F4}" sibTransId="{0ECB0A1F-4927-4D85-A690-28FD4034502E}"/>
    <dgm:cxn modelId="{F201A830-F82D-4179-9785-EF5100B0F552}" srcId="{187F5AE6-374D-4EC0-9207-7537131313DC}" destId="{C7504584-10C3-4B04-938A-4F0C35AA422F}" srcOrd="6" destOrd="0" parTransId="{B8BF8BE1-FF9A-45A4-B565-9EE83E08B5BA}" sibTransId="{42047A01-44F2-4681-ADFC-F103DEBAE054}"/>
    <dgm:cxn modelId="{49706952-30F2-4D91-9B29-D488D99F5C62}" type="presOf" srcId="{C3E018C4-0923-4CD7-AFCF-5C775E6877BB}" destId="{B7B736E2-5F52-4B84-A292-1597DF9B3A3E}" srcOrd="0" destOrd="0" presId="urn:microsoft.com/office/officeart/2005/8/layout/hProcess6"/>
    <dgm:cxn modelId="{8AF2315A-D392-43CA-BAB1-A5263AD87C6D}" type="presOf" srcId="{DC3D7A2C-C473-43EB-BC31-60CA9061D3F0}" destId="{F5C44581-F1C9-47B1-8147-6C8567D9DD3B}" srcOrd="0" destOrd="0" presId="urn:microsoft.com/office/officeart/2005/8/layout/hProcess6"/>
    <dgm:cxn modelId="{4181434F-0D61-4E24-BCC7-8B0BA86B03D6}" type="presOf" srcId="{3C46C445-CF41-4491-8815-B9BDB6D6F837}" destId="{708294B9-8BDB-4B94-A292-ADBCEE7A9C81}" srcOrd="0" destOrd="0" presId="urn:microsoft.com/office/officeart/2005/8/layout/hProcess6"/>
    <dgm:cxn modelId="{3667AD96-1F74-4D8E-96AD-B716773AEDB9}" type="presOf" srcId="{66BBF300-65E5-4BA5-A1E1-812C727FB667}" destId="{450A7300-05B9-40F8-A5DD-C62BD69F9AB8}" srcOrd="0" destOrd="0" presId="urn:microsoft.com/office/officeart/2005/8/layout/hProcess6"/>
    <dgm:cxn modelId="{4FFEF106-B53B-4326-8BB5-6B79702392F6}" srcId="{187F5AE6-374D-4EC0-9207-7537131313DC}" destId="{C957ABBE-56C7-44B6-8984-E73A846A1C9E}" srcOrd="3" destOrd="0" parTransId="{2F5706A2-050B-4DE0-854D-30E9FCED04F2}" sibTransId="{4A03ABD4-3CA5-473D-819C-1364A12C8775}"/>
    <dgm:cxn modelId="{516B52E1-12FB-4268-ACFF-663C4836A9FA}" type="presOf" srcId="{187F5AE6-374D-4EC0-9207-7537131313DC}" destId="{051FD0C7-038D-4310-A3F6-CE1E2608461C}" srcOrd="0" destOrd="0" presId="urn:microsoft.com/office/officeart/2005/8/layout/hProcess6"/>
    <dgm:cxn modelId="{18985823-0B42-47D3-9015-960DB0026476}" srcId="{187F5AE6-374D-4EC0-9207-7537131313DC}" destId="{29CB42F9-3D53-47A9-ABDA-94B1AE0EC206}" srcOrd="10" destOrd="0" parTransId="{C3A8E949-7E69-4C13-A53A-A708AD04D54B}" sibTransId="{3EAD91D9-A8AD-4611-ABA5-D93FAFCF222B}"/>
    <dgm:cxn modelId="{8E856BAD-021B-4961-94DC-7EE77A2034A6}" srcId="{187F5AE6-374D-4EC0-9207-7537131313DC}" destId="{3833FDE7-7914-4E1E-941A-D327C45E8C0E}" srcOrd="2" destOrd="0" parTransId="{CA8D679E-A419-457B-9F60-AC0B2A033A70}" sibTransId="{BD09539C-BFAB-4B9B-8802-C0E1140BBADB}"/>
    <dgm:cxn modelId="{5ACA8BD4-9B2B-4502-AE91-E886FCA945CC}" type="presOf" srcId="{FB3CF670-5B15-4024-9E7E-63088DBE8999}" destId="{B245C0EF-3247-45FA-904B-7EE8CFD01471}" srcOrd="0" destOrd="0" presId="urn:microsoft.com/office/officeart/2005/8/layout/hProcess6"/>
    <dgm:cxn modelId="{BB1468FE-4AF3-48A6-8427-78F393E22142}" srcId="{187F5AE6-374D-4EC0-9207-7537131313DC}" destId="{66BBF300-65E5-4BA5-A1E1-812C727FB667}" srcOrd="4" destOrd="0" parTransId="{DD2B4957-C828-4CCD-A2D5-666B236D834E}" sibTransId="{19A9846D-2444-46C9-AA54-17867972B007}"/>
    <dgm:cxn modelId="{F0946393-AB5A-43A8-BABC-A1553ACCE376}" type="presOf" srcId="{5C1DDC86-09A7-4038-8BD4-9EDC04870633}" destId="{8422D037-412E-450D-B322-08CFB5344B35}" srcOrd="0" destOrd="0" presId="urn:microsoft.com/office/officeart/2005/8/layout/hProcess6"/>
    <dgm:cxn modelId="{94D711C5-7EE4-4106-988C-36E0616B09E8}" srcId="{187F5AE6-374D-4EC0-9207-7537131313DC}" destId="{ADAD152B-2CEA-4FB6-AF3F-A01B66D5755A}" srcOrd="11" destOrd="0" parTransId="{C0A99F6D-7715-4D22-BEFC-E84565A1B308}" sibTransId="{067C8D08-BDDA-4E1E-AEFF-11A5F2F1BCA2}"/>
    <dgm:cxn modelId="{5EE5C2C4-56A5-4828-8F8D-47D825FD7F90}" type="presOf" srcId="{29CB42F9-3D53-47A9-ABDA-94B1AE0EC206}" destId="{82611C9E-F819-4344-A201-11F1834344A7}" srcOrd="0" destOrd="0" presId="urn:microsoft.com/office/officeart/2005/8/layout/hProcess6"/>
    <dgm:cxn modelId="{0849239A-7954-4732-A7FF-F73A8BE61AFC}" type="presOf" srcId="{1D7107CB-31DD-4060-9E5C-224A2CC720AC}" destId="{683D3276-2966-4C30-933F-D5581670CD98}" srcOrd="0" destOrd="0" presId="urn:microsoft.com/office/officeart/2005/8/layout/hProcess6"/>
    <dgm:cxn modelId="{59239C0F-C262-4E2E-B874-4F16D0A09C09}" type="presOf" srcId="{C7504584-10C3-4B04-938A-4F0C35AA422F}" destId="{788834F7-DDC1-4FEC-BB4B-19F22E9A6D12}" srcOrd="0" destOrd="0" presId="urn:microsoft.com/office/officeart/2005/8/layout/hProcess6"/>
    <dgm:cxn modelId="{6946882C-3D49-4375-9066-FD3224ED3802}" srcId="{187F5AE6-374D-4EC0-9207-7537131313DC}" destId="{C3E018C4-0923-4CD7-AFCF-5C775E6877BB}" srcOrd="7" destOrd="0" parTransId="{77127AF0-501B-491B-B7B5-1EA80F165FEF}" sibTransId="{1CBB0BE9-AD52-4D49-93D0-45FEC16102F9}"/>
    <dgm:cxn modelId="{75712B83-4D51-4ACF-AE47-DB951A6A7812}" type="presParOf" srcId="{051FD0C7-038D-4310-A3F6-CE1E2608461C}" destId="{A156DB9F-6770-4C3D-8A59-CEF83E4903A3}" srcOrd="0" destOrd="0" presId="urn:microsoft.com/office/officeart/2005/8/layout/hProcess6"/>
    <dgm:cxn modelId="{4C7C1261-827B-43BD-9CA0-65CD24CFDB6F}" type="presParOf" srcId="{A156DB9F-6770-4C3D-8A59-CEF83E4903A3}" destId="{1EB0AA6A-8EA3-4D0A-8F58-F6E705CD54C7}" srcOrd="0" destOrd="0" presId="urn:microsoft.com/office/officeart/2005/8/layout/hProcess6"/>
    <dgm:cxn modelId="{1F93E6B9-5F3F-4854-BF04-E74FAF967FC4}" type="presParOf" srcId="{A156DB9F-6770-4C3D-8A59-CEF83E4903A3}" destId="{3978292F-9612-486C-948C-0BA2937F7614}" srcOrd="1" destOrd="0" presId="urn:microsoft.com/office/officeart/2005/8/layout/hProcess6"/>
    <dgm:cxn modelId="{4F24FBC6-AD3F-4532-B30D-208480AECA48}" type="presParOf" srcId="{A156DB9F-6770-4C3D-8A59-CEF83E4903A3}" destId="{57645F16-754A-4DB2-81CB-505962CE9484}" srcOrd="2" destOrd="0" presId="urn:microsoft.com/office/officeart/2005/8/layout/hProcess6"/>
    <dgm:cxn modelId="{B7F7EC9E-671C-426E-A799-7FDB0266BBA8}" type="presParOf" srcId="{A156DB9F-6770-4C3D-8A59-CEF83E4903A3}" destId="{F5C44581-F1C9-47B1-8147-6C8567D9DD3B}" srcOrd="3" destOrd="0" presId="urn:microsoft.com/office/officeart/2005/8/layout/hProcess6"/>
    <dgm:cxn modelId="{15F08C53-1E10-44E4-9870-2D656C79FC0B}" type="presParOf" srcId="{051FD0C7-038D-4310-A3F6-CE1E2608461C}" destId="{51EB88C4-E125-4E44-968D-C923CAC19BE1}" srcOrd="1" destOrd="0" presId="urn:microsoft.com/office/officeart/2005/8/layout/hProcess6"/>
    <dgm:cxn modelId="{746FC728-4951-41D4-B548-DE8953367705}" type="presParOf" srcId="{051FD0C7-038D-4310-A3F6-CE1E2608461C}" destId="{24ABBEA2-65C0-4C08-93E7-66AEAE993E5C}" srcOrd="2" destOrd="0" presId="urn:microsoft.com/office/officeart/2005/8/layout/hProcess6"/>
    <dgm:cxn modelId="{5EF76B0E-BEFE-4C41-815E-31ABCADE5367}" type="presParOf" srcId="{24ABBEA2-65C0-4C08-93E7-66AEAE993E5C}" destId="{7422B7CB-1EA0-4879-AD06-F12B27E6DEEA}" srcOrd="0" destOrd="0" presId="urn:microsoft.com/office/officeart/2005/8/layout/hProcess6"/>
    <dgm:cxn modelId="{D0CF60B5-1458-47D5-81E6-6409552FF4BC}" type="presParOf" srcId="{24ABBEA2-65C0-4C08-93E7-66AEAE993E5C}" destId="{8F6A77C8-05C9-4E62-95A2-A88E6494B1D0}" srcOrd="1" destOrd="0" presId="urn:microsoft.com/office/officeart/2005/8/layout/hProcess6"/>
    <dgm:cxn modelId="{1AAE7105-FCDD-4684-826E-68AC1559D313}" type="presParOf" srcId="{24ABBEA2-65C0-4C08-93E7-66AEAE993E5C}" destId="{3B54F79F-4F91-4900-B15C-1D3E71222735}" srcOrd="2" destOrd="0" presId="urn:microsoft.com/office/officeart/2005/8/layout/hProcess6"/>
    <dgm:cxn modelId="{1E3B2B7D-D9A8-4EDC-90DC-0B5ED8010C76}" type="presParOf" srcId="{24ABBEA2-65C0-4C08-93E7-66AEAE993E5C}" destId="{683D3276-2966-4C30-933F-D5581670CD98}" srcOrd="3" destOrd="0" presId="urn:microsoft.com/office/officeart/2005/8/layout/hProcess6"/>
    <dgm:cxn modelId="{0D8158CE-006B-4CDD-8103-FDFEAA356D1B}" type="presParOf" srcId="{051FD0C7-038D-4310-A3F6-CE1E2608461C}" destId="{F24862AA-44DC-487A-8121-363B2BDFA2F0}" srcOrd="3" destOrd="0" presId="urn:microsoft.com/office/officeart/2005/8/layout/hProcess6"/>
    <dgm:cxn modelId="{AD2AFDFE-10BE-4A9E-B318-FD583553C93D}" type="presParOf" srcId="{051FD0C7-038D-4310-A3F6-CE1E2608461C}" destId="{968907D0-E873-4191-8577-4AE6360BDB26}" srcOrd="4" destOrd="0" presId="urn:microsoft.com/office/officeart/2005/8/layout/hProcess6"/>
    <dgm:cxn modelId="{422DCDB1-2D71-4E6F-8C7C-5D184385EE40}" type="presParOf" srcId="{968907D0-E873-4191-8577-4AE6360BDB26}" destId="{21015BCE-894E-45BB-BCD6-EF57D98AEC42}" srcOrd="0" destOrd="0" presId="urn:microsoft.com/office/officeart/2005/8/layout/hProcess6"/>
    <dgm:cxn modelId="{779F647E-12DE-407E-A0C8-1F6623E3FA6B}" type="presParOf" srcId="{968907D0-E873-4191-8577-4AE6360BDB26}" destId="{AC4999B7-8626-4069-97FC-DA8B5D864392}" srcOrd="1" destOrd="0" presId="urn:microsoft.com/office/officeart/2005/8/layout/hProcess6"/>
    <dgm:cxn modelId="{836D3319-2E76-46CD-9632-4EBE336CF6F7}" type="presParOf" srcId="{968907D0-E873-4191-8577-4AE6360BDB26}" destId="{22C0DA7E-964B-456B-88CE-67B4FA25BAD2}" srcOrd="2" destOrd="0" presId="urn:microsoft.com/office/officeart/2005/8/layout/hProcess6"/>
    <dgm:cxn modelId="{AE201131-1D22-40A9-89E1-9577201E664C}" type="presParOf" srcId="{968907D0-E873-4191-8577-4AE6360BDB26}" destId="{F495AB29-B279-4BBD-810D-9ACC70A7C18F}" srcOrd="3" destOrd="0" presId="urn:microsoft.com/office/officeart/2005/8/layout/hProcess6"/>
    <dgm:cxn modelId="{79BD7D37-EFE9-4CD6-B5E2-22A6969D0B93}" type="presParOf" srcId="{051FD0C7-038D-4310-A3F6-CE1E2608461C}" destId="{6702E1BF-4A0D-470B-96CD-F89E56C34DEE}" srcOrd="5" destOrd="0" presId="urn:microsoft.com/office/officeart/2005/8/layout/hProcess6"/>
    <dgm:cxn modelId="{A46C11C0-A7B2-43A3-9838-D81CA054CDE8}" type="presParOf" srcId="{051FD0C7-038D-4310-A3F6-CE1E2608461C}" destId="{018F3163-65E9-4101-ABB8-BB422F39A564}" srcOrd="6" destOrd="0" presId="urn:microsoft.com/office/officeart/2005/8/layout/hProcess6"/>
    <dgm:cxn modelId="{F1AC4DC6-EEBF-4E07-9AE1-4AAB87CD3F1A}" type="presParOf" srcId="{018F3163-65E9-4101-ABB8-BB422F39A564}" destId="{200A3B9E-7677-48DA-8F81-2E09B82FC90B}" srcOrd="0" destOrd="0" presId="urn:microsoft.com/office/officeart/2005/8/layout/hProcess6"/>
    <dgm:cxn modelId="{0DF03969-C2AB-4B6B-A704-349C81623586}" type="presParOf" srcId="{018F3163-65E9-4101-ABB8-BB422F39A564}" destId="{BD98E33D-1440-4CBD-BAF1-C4D0F8E7D96A}" srcOrd="1" destOrd="0" presId="urn:microsoft.com/office/officeart/2005/8/layout/hProcess6"/>
    <dgm:cxn modelId="{DBD0AB85-7410-479A-B3D7-EC23E1FD606B}" type="presParOf" srcId="{018F3163-65E9-4101-ABB8-BB422F39A564}" destId="{89D102EE-595F-482E-9488-AC4AB2AF6AEC}" srcOrd="2" destOrd="0" presId="urn:microsoft.com/office/officeart/2005/8/layout/hProcess6"/>
    <dgm:cxn modelId="{A42A72E1-3CA6-4C7E-B601-4EAA99A17E68}" type="presParOf" srcId="{018F3163-65E9-4101-ABB8-BB422F39A564}" destId="{7D02D78E-0055-4FF5-B526-0E94DABD2C82}" srcOrd="3" destOrd="0" presId="urn:microsoft.com/office/officeart/2005/8/layout/hProcess6"/>
    <dgm:cxn modelId="{07E66A92-BCDC-4FC1-99BF-5046749D242F}" type="presParOf" srcId="{051FD0C7-038D-4310-A3F6-CE1E2608461C}" destId="{894CFBE6-A810-41AA-80CC-73EB49B9797D}" srcOrd="7" destOrd="0" presId="urn:microsoft.com/office/officeart/2005/8/layout/hProcess6"/>
    <dgm:cxn modelId="{E03531F7-255F-404F-A58C-2C6CD2196B9D}" type="presParOf" srcId="{051FD0C7-038D-4310-A3F6-CE1E2608461C}" destId="{FE85B8A5-BF5A-40AA-AFF7-81A15CAC68EA}" srcOrd="8" destOrd="0" presId="urn:microsoft.com/office/officeart/2005/8/layout/hProcess6"/>
    <dgm:cxn modelId="{495E101C-3B5B-4054-B9EC-794B9DCDC447}" type="presParOf" srcId="{FE85B8A5-BF5A-40AA-AFF7-81A15CAC68EA}" destId="{4810531B-DCB5-4125-8C59-DCBBA00E1D37}" srcOrd="0" destOrd="0" presId="urn:microsoft.com/office/officeart/2005/8/layout/hProcess6"/>
    <dgm:cxn modelId="{A088BA0D-45E5-4B8A-AD16-769EB01BFA31}" type="presParOf" srcId="{FE85B8A5-BF5A-40AA-AFF7-81A15CAC68EA}" destId="{67D65FA9-005F-4B6E-99DE-35A0DB606F82}" srcOrd="1" destOrd="0" presId="urn:microsoft.com/office/officeart/2005/8/layout/hProcess6"/>
    <dgm:cxn modelId="{C28723DE-AA6B-4891-A7B3-CC539B5A827C}" type="presParOf" srcId="{FE85B8A5-BF5A-40AA-AFF7-81A15CAC68EA}" destId="{791B6882-CF80-40F2-9027-BF88DF1CFC2F}" srcOrd="2" destOrd="0" presId="urn:microsoft.com/office/officeart/2005/8/layout/hProcess6"/>
    <dgm:cxn modelId="{DD245870-4316-45A5-A377-EF4E52499BAB}" type="presParOf" srcId="{FE85B8A5-BF5A-40AA-AFF7-81A15CAC68EA}" destId="{450A7300-05B9-40F8-A5DD-C62BD69F9AB8}" srcOrd="3" destOrd="0" presId="urn:microsoft.com/office/officeart/2005/8/layout/hProcess6"/>
    <dgm:cxn modelId="{0F687DEA-4A0B-4049-BA29-F04DE4235EC9}" type="presParOf" srcId="{051FD0C7-038D-4310-A3F6-CE1E2608461C}" destId="{EA155424-6DFF-4B15-BBE1-1D2F4857B5E3}" srcOrd="9" destOrd="0" presId="urn:microsoft.com/office/officeart/2005/8/layout/hProcess6"/>
    <dgm:cxn modelId="{E7DB5DEF-64E2-454A-993E-DC42A5B0F427}" type="presParOf" srcId="{051FD0C7-038D-4310-A3F6-CE1E2608461C}" destId="{F75FA073-8E3D-4AD2-9B1A-E2C74F363E1E}" srcOrd="10" destOrd="0" presId="urn:microsoft.com/office/officeart/2005/8/layout/hProcess6"/>
    <dgm:cxn modelId="{DBD4E7DE-340B-4840-BC3C-17EEE9024AB7}" type="presParOf" srcId="{F75FA073-8E3D-4AD2-9B1A-E2C74F363E1E}" destId="{6FCC0F41-F7A9-4CB4-B4BD-ABE20DEC1AEE}" srcOrd="0" destOrd="0" presId="urn:microsoft.com/office/officeart/2005/8/layout/hProcess6"/>
    <dgm:cxn modelId="{676AE691-8B03-4F64-BF27-E75FEF44C314}" type="presParOf" srcId="{F75FA073-8E3D-4AD2-9B1A-E2C74F363E1E}" destId="{8EB8A3D0-855F-4E5C-A441-3CC8BB6455A0}" srcOrd="1" destOrd="0" presId="urn:microsoft.com/office/officeart/2005/8/layout/hProcess6"/>
    <dgm:cxn modelId="{CBF62AC0-F464-4B9F-9609-969CCB749ACE}" type="presParOf" srcId="{F75FA073-8E3D-4AD2-9B1A-E2C74F363E1E}" destId="{69309C7C-24A2-4C50-8B8A-1D7E314F2BDF}" srcOrd="2" destOrd="0" presId="urn:microsoft.com/office/officeart/2005/8/layout/hProcess6"/>
    <dgm:cxn modelId="{938F51E7-7B8D-4E83-8A55-26798A13502C}" type="presParOf" srcId="{F75FA073-8E3D-4AD2-9B1A-E2C74F363E1E}" destId="{B245C0EF-3247-45FA-904B-7EE8CFD01471}" srcOrd="3" destOrd="0" presId="urn:microsoft.com/office/officeart/2005/8/layout/hProcess6"/>
    <dgm:cxn modelId="{28818D4D-FB8E-476B-BE79-3BE1686C7B21}" type="presParOf" srcId="{051FD0C7-038D-4310-A3F6-CE1E2608461C}" destId="{9161DEF1-9253-4179-9AF0-03C873BF3E5D}" srcOrd="11" destOrd="0" presId="urn:microsoft.com/office/officeart/2005/8/layout/hProcess6"/>
    <dgm:cxn modelId="{55D93E28-8EB8-45A2-A242-067C620D1D82}" type="presParOf" srcId="{051FD0C7-038D-4310-A3F6-CE1E2608461C}" destId="{32028A10-39F3-410B-9733-78FE2446FAB0}" srcOrd="12" destOrd="0" presId="urn:microsoft.com/office/officeart/2005/8/layout/hProcess6"/>
    <dgm:cxn modelId="{824E1999-2694-47B2-8FBB-BCFF63BA18E8}" type="presParOf" srcId="{32028A10-39F3-410B-9733-78FE2446FAB0}" destId="{7D5AADE5-EEFA-4E08-95BF-19DE644575D4}" srcOrd="0" destOrd="0" presId="urn:microsoft.com/office/officeart/2005/8/layout/hProcess6"/>
    <dgm:cxn modelId="{BD48D8D0-BBDC-41F8-9375-FF2508308366}" type="presParOf" srcId="{32028A10-39F3-410B-9733-78FE2446FAB0}" destId="{91CC9712-CEC8-428C-A2C9-33A6091AC477}" srcOrd="1" destOrd="0" presId="urn:microsoft.com/office/officeart/2005/8/layout/hProcess6"/>
    <dgm:cxn modelId="{50BB5D20-ECC8-463B-A936-01FF14C7B93F}" type="presParOf" srcId="{32028A10-39F3-410B-9733-78FE2446FAB0}" destId="{F5ACE6EA-C7CA-4ED4-8842-6D066A31C04F}" srcOrd="2" destOrd="0" presId="urn:microsoft.com/office/officeart/2005/8/layout/hProcess6"/>
    <dgm:cxn modelId="{304FB2E4-7A69-4F51-A9D4-304807ECDF15}" type="presParOf" srcId="{32028A10-39F3-410B-9733-78FE2446FAB0}" destId="{788834F7-DDC1-4FEC-BB4B-19F22E9A6D12}" srcOrd="3" destOrd="0" presId="urn:microsoft.com/office/officeart/2005/8/layout/hProcess6"/>
    <dgm:cxn modelId="{4C3FF6DA-4799-4E6D-99BF-5790040571DC}" type="presParOf" srcId="{051FD0C7-038D-4310-A3F6-CE1E2608461C}" destId="{6ED810B8-664C-4AB1-892D-5AF5065EB2BB}" srcOrd="13" destOrd="0" presId="urn:microsoft.com/office/officeart/2005/8/layout/hProcess6"/>
    <dgm:cxn modelId="{DF328F21-3F7F-46BF-AEDE-70101F826646}" type="presParOf" srcId="{051FD0C7-038D-4310-A3F6-CE1E2608461C}" destId="{C47ED067-2650-4682-8628-C3FE88F6F617}" srcOrd="14" destOrd="0" presId="urn:microsoft.com/office/officeart/2005/8/layout/hProcess6"/>
    <dgm:cxn modelId="{84B5D5CE-7175-407C-889C-35F584ECB07B}" type="presParOf" srcId="{C47ED067-2650-4682-8628-C3FE88F6F617}" destId="{8822B540-4ADC-4616-A7BD-946362652808}" srcOrd="0" destOrd="0" presId="urn:microsoft.com/office/officeart/2005/8/layout/hProcess6"/>
    <dgm:cxn modelId="{FF305457-B156-4018-9035-AE5937C81EAF}" type="presParOf" srcId="{C47ED067-2650-4682-8628-C3FE88F6F617}" destId="{40B7B567-A623-4CCE-A4C6-136FE92B9E8D}" srcOrd="1" destOrd="0" presId="urn:microsoft.com/office/officeart/2005/8/layout/hProcess6"/>
    <dgm:cxn modelId="{78761257-8388-47A9-9329-8055BED4B3C1}" type="presParOf" srcId="{C47ED067-2650-4682-8628-C3FE88F6F617}" destId="{E79D8287-EA95-45AB-9E34-C30D1BADCFAD}" srcOrd="2" destOrd="0" presId="urn:microsoft.com/office/officeart/2005/8/layout/hProcess6"/>
    <dgm:cxn modelId="{86778DB6-78FD-42FD-8B0A-A4DCD5CA0130}" type="presParOf" srcId="{C47ED067-2650-4682-8628-C3FE88F6F617}" destId="{B7B736E2-5F52-4B84-A292-1597DF9B3A3E}" srcOrd="3" destOrd="0" presId="urn:microsoft.com/office/officeart/2005/8/layout/hProcess6"/>
    <dgm:cxn modelId="{5BF77430-DCE7-40F7-B36F-30E5CE747184}" type="presParOf" srcId="{051FD0C7-038D-4310-A3F6-CE1E2608461C}" destId="{801B16EF-7B2A-40C8-A779-BF57E04E173D}" srcOrd="15" destOrd="0" presId="urn:microsoft.com/office/officeart/2005/8/layout/hProcess6"/>
    <dgm:cxn modelId="{3E0F0363-E7C0-446B-9D90-7277779D1A8E}" type="presParOf" srcId="{051FD0C7-038D-4310-A3F6-CE1E2608461C}" destId="{6F23F812-7E5D-47CD-B857-23F71FB1EFB3}" srcOrd="16" destOrd="0" presId="urn:microsoft.com/office/officeart/2005/8/layout/hProcess6"/>
    <dgm:cxn modelId="{8B1D9FC5-479A-4C09-A816-832EE4600332}" type="presParOf" srcId="{6F23F812-7E5D-47CD-B857-23F71FB1EFB3}" destId="{BA4EDC82-9C96-4A93-81B7-7661E832C9CA}" srcOrd="0" destOrd="0" presId="urn:microsoft.com/office/officeart/2005/8/layout/hProcess6"/>
    <dgm:cxn modelId="{21098695-9DCB-4949-AD01-2140EC59B021}" type="presParOf" srcId="{6F23F812-7E5D-47CD-B857-23F71FB1EFB3}" destId="{F0CC6A44-86AB-43EF-A669-789F966E54E3}" srcOrd="1" destOrd="0" presId="urn:microsoft.com/office/officeart/2005/8/layout/hProcess6"/>
    <dgm:cxn modelId="{875096A9-930C-442B-B3F0-F27B6696DB42}" type="presParOf" srcId="{6F23F812-7E5D-47CD-B857-23F71FB1EFB3}" destId="{2B05CA6B-BA5D-4908-A248-F1743F556B98}" srcOrd="2" destOrd="0" presId="urn:microsoft.com/office/officeart/2005/8/layout/hProcess6"/>
    <dgm:cxn modelId="{68AE04C2-57B4-4001-90A6-E047EF8A93D5}" type="presParOf" srcId="{6F23F812-7E5D-47CD-B857-23F71FB1EFB3}" destId="{8422D037-412E-450D-B322-08CFB5344B35}" srcOrd="3" destOrd="0" presId="urn:microsoft.com/office/officeart/2005/8/layout/hProcess6"/>
    <dgm:cxn modelId="{35119672-A3E3-472B-BCBF-AEF7070E6467}" type="presParOf" srcId="{051FD0C7-038D-4310-A3F6-CE1E2608461C}" destId="{F238CF37-C272-4161-AF6A-E30C75DBC22D}" srcOrd="17" destOrd="0" presId="urn:microsoft.com/office/officeart/2005/8/layout/hProcess6"/>
    <dgm:cxn modelId="{BEB56847-B0C1-473A-95EB-C6A769A9D418}" type="presParOf" srcId="{051FD0C7-038D-4310-A3F6-CE1E2608461C}" destId="{2C40480F-C9B8-4757-A2D4-AAA211B4A7DA}" srcOrd="18" destOrd="0" presId="urn:microsoft.com/office/officeart/2005/8/layout/hProcess6"/>
    <dgm:cxn modelId="{C1DD8755-2090-4EA1-8A43-DE0DF88965DE}" type="presParOf" srcId="{2C40480F-C9B8-4757-A2D4-AAA211B4A7DA}" destId="{9330BBF5-A53D-4B4D-BD33-9B36A580939E}" srcOrd="0" destOrd="0" presId="urn:microsoft.com/office/officeart/2005/8/layout/hProcess6"/>
    <dgm:cxn modelId="{ABEA3950-0C87-4099-84AF-C8CC147D9EDE}" type="presParOf" srcId="{2C40480F-C9B8-4757-A2D4-AAA211B4A7DA}" destId="{81879501-9512-49FB-9570-390DF51D0819}" srcOrd="1" destOrd="0" presId="urn:microsoft.com/office/officeart/2005/8/layout/hProcess6"/>
    <dgm:cxn modelId="{8011DFAC-13DF-480D-A57B-D12FB7412035}" type="presParOf" srcId="{2C40480F-C9B8-4757-A2D4-AAA211B4A7DA}" destId="{48357F68-081A-47F8-BDDA-5AA8A2998FA2}" srcOrd="2" destOrd="0" presId="urn:microsoft.com/office/officeart/2005/8/layout/hProcess6"/>
    <dgm:cxn modelId="{B76FBB3A-234C-4D2E-929E-7B472E5BBE8F}" type="presParOf" srcId="{2C40480F-C9B8-4757-A2D4-AAA211B4A7DA}" destId="{708294B9-8BDB-4B94-A292-ADBCEE7A9C81}" srcOrd="3" destOrd="0" presId="urn:microsoft.com/office/officeart/2005/8/layout/hProcess6"/>
    <dgm:cxn modelId="{FB7A0B0C-9636-4229-BA0E-27751E8CBF04}" type="presParOf" srcId="{051FD0C7-038D-4310-A3F6-CE1E2608461C}" destId="{70C604ED-433B-47FA-9C6C-AB229F631266}" srcOrd="19" destOrd="0" presId="urn:microsoft.com/office/officeart/2005/8/layout/hProcess6"/>
    <dgm:cxn modelId="{CB8B8B87-8B3C-495C-AB79-89731E397185}" type="presParOf" srcId="{051FD0C7-038D-4310-A3F6-CE1E2608461C}" destId="{5DB7BF60-F10D-45E7-BC17-360842B517D1}" srcOrd="20" destOrd="0" presId="urn:microsoft.com/office/officeart/2005/8/layout/hProcess6"/>
    <dgm:cxn modelId="{B13FDEAF-B0A5-416B-9077-3E8EC9FD6F43}" type="presParOf" srcId="{5DB7BF60-F10D-45E7-BC17-360842B517D1}" destId="{E9BE9456-1C1C-4764-B693-4ECE8D3E29E8}" srcOrd="0" destOrd="0" presId="urn:microsoft.com/office/officeart/2005/8/layout/hProcess6"/>
    <dgm:cxn modelId="{DB429799-8E02-4449-9910-19204C7C1E8F}" type="presParOf" srcId="{5DB7BF60-F10D-45E7-BC17-360842B517D1}" destId="{23659E57-B64F-4B1E-822D-83D5D1325C56}" srcOrd="1" destOrd="0" presId="urn:microsoft.com/office/officeart/2005/8/layout/hProcess6"/>
    <dgm:cxn modelId="{1C68105B-8A3C-4848-819E-84B87C6F4B6A}" type="presParOf" srcId="{5DB7BF60-F10D-45E7-BC17-360842B517D1}" destId="{D1226CCF-FBB5-4DBF-B7D9-B5ABD1B50DC6}" srcOrd="2" destOrd="0" presId="urn:microsoft.com/office/officeart/2005/8/layout/hProcess6"/>
    <dgm:cxn modelId="{1FE8EE26-18B6-40CC-8E71-F600473E7946}" type="presParOf" srcId="{5DB7BF60-F10D-45E7-BC17-360842B517D1}" destId="{82611C9E-F819-4344-A201-11F1834344A7}" srcOrd="3" destOrd="0" presId="urn:microsoft.com/office/officeart/2005/8/layout/hProcess6"/>
    <dgm:cxn modelId="{739D08BC-953F-4DDB-8C1A-97AA7070C1FA}" type="presParOf" srcId="{051FD0C7-038D-4310-A3F6-CE1E2608461C}" destId="{44A31FDE-EBDB-4FD8-84ED-5B76E7528AB3}" srcOrd="21" destOrd="0" presId="urn:microsoft.com/office/officeart/2005/8/layout/hProcess6"/>
    <dgm:cxn modelId="{EC512372-7855-41B5-BD00-A29F967C3AD0}" type="presParOf" srcId="{051FD0C7-038D-4310-A3F6-CE1E2608461C}" destId="{37F9C7FB-F843-4456-B829-A4C6B29DB652}" srcOrd="22" destOrd="0" presId="urn:microsoft.com/office/officeart/2005/8/layout/hProcess6"/>
    <dgm:cxn modelId="{34070BBD-6472-4E98-9910-922A386E7C6E}" type="presParOf" srcId="{37F9C7FB-F843-4456-B829-A4C6B29DB652}" destId="{E9D88A52-4EB3-49CD-A66C-76B18E63A5AB}" srcOrd="0" destOrd="0" presId="urn:microsoft.com/office/officeart/2005/8/layout/hProcess6"/>
    <dgm:cxn modelId="{0B717D25-5C7E-4901-BDD9-292418C905BD}" type="presParOf" srcId="{37F9C7FB-F843-4456-B829-A4C6B29DB652}" destId="{10F18C74-95E3-4969-8A28-ADCEB94A257E}" srcOrd="1" destOrd="0" presId="urn:microsoft.com/office/officeart/2005/8/layout/hProcess6"/>
    <dgm:cxn modelId="{DB0D6D58-1B26-4A41-B8D7-A09ED3AADB62}" type="presParOf" srcId="{37F9C7FB-F843-4456-B829-A4C6B29DB652}" destId="{E9BDD59A-3E8F-45ED-A0F4-64CE5E22E6BE}" srcOrd="2" destOrd="0" presId="urn:microsoft.com/office/officeart/2005/8/layout/hProcess6"/>
    <dgm:cxn modelId="{82FFB9A5-BDE6-4245-B7BD-0219E33DE60C}" type="presParOf" srcId="{37F9C7FB-F843-4456-B829-A4C6B29DB652}" destId="{35977CE7-401C-4176-BADE-80D0CACAC03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Em 1942, com a formalização de acordo entre o Brasil e os Estados Unidos foi criado o Serviço Especial de Saúde Pública - </a:t>
          </a:r>
          <a:r>
            <a:rPr lang="pt-BR" sz="2000" dirty="0" err="1" smtClean="0"/>
            <a:t>Sesp</a:t>
          </a:r>
          <a:r>
            <a:rPr lang="pt-BR" sz="2000" dirty="0" smtClean="0"/>
            <a:t>, que tinha entre suas atribuições: </a:t>
          </a:r>
          <a:r>
            <a:rPr lang="pt-BR" sz="2000" b="1" dirty="0" smtClean="0">
              <a:solidFill>
                <a:srgbClr val="0000CC"/>
              </a:solidFill>
            </a:rPr>
            <a:t>Saneamento</a:t>
          </a:r>
          <a:r>
            <a:rPr lang="pt-BR" sz="2000" dirty="0" smtClean="0"/>
            <a:t> da Amazônia e </a:t>
          </a:r>
          <a:r>
            <a:rPr lang="pt-BR" sz="2000" b="1" dirty="0" smtClean="0">
              <a:solidFill>
                <a:srgbClr val="0000CC"/>
              </a:solidFill>
            </a:rPr>
            <a:t>capacitação de profissionais</a:t>
          </a:r>
          <a:r>
            <a:rPr lang="pt-BR" sz="2000" dirty="0" smtClean="0"/>
            <a:t> para trabalho de saúde pública.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DE5254B6-2D66-40A2-8C43-9B92F822BDD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O desenvolvimento dos trabalhos de saneamento necessitava de pessoal devidamente treinado. Iniciou-se assim, a  elaboração de </a:t>
          </a:r>
          <a:r>
            <a:rPr lang="pt-BR" sz="2000" b="1" dirty="0" smtClean="0">
              <a:solidFill>
                <a:srgbClr val="0000CC"/>
              </a:solidFill>
            </a:rPr>
            <a:t>materiais didáticos </a:t>
          </a:r>
          <a:r>
            <a:rPr lang="pt-BR" sz="2000" b="0" dirty="0" smtClean="0">
              <a:solidFill>
                <a:schemeClr val="tx1"/>
              </a:solidFill>
            </a:rPr>
            <a:t>destinados à </a:t>
          </a:r>
          <a:r>
            <a:rPr lang="pt-BR" sz="2000" b="1" dirty="0" smtClean="0">
              <a:solidFill>
                <a:srgbClr val="0000CC"/>
              </a:solidFill>
            </a:rPr>
            <a:t>capacitação de profissionais do </a:t>
          </a:r>
          <a:r>
            <a:rPr lang="pt-BR" sz="2000" b="1" dirty="0" err="1" smtClean="0">
              <a:solidFill>
                <a:srgbClr val="0000CC"/>
              </a:solidFill>
            </a:rPr>
            <a:t>Sesp</a:t>
          </a:r>
          <a:r>
            <a:rPr lang="pt-BR" sz="2000" dirty="0" smtClean="0"/>
            <a:t>, cujo conteúdo abordasse a realidade  local, surgia portanto, o </a:t>
          </a:r>
          <a:r>
            <a:rPr lang="pt-BR" sz="2000" b="1" dirty="0" smtClean="0">
              <a:solidFill>
                <a:srgbClr val="0000CC"/>
              </a:solidFill>
            </a:rPr>
            <a:t>embrião do Manual de Saneamento </a:t>
          </a:r>
          <a:r>
            <a:rPr lang="pt-BR" sz="2000" dirty="0" smtClean="0"/>
            <a:t>da Funasa. </a:t>
          </a:r>
          <a:endParaRPr lang="pt-BR" sz="2000" dirty="0"/>
        </a:p>
      </dgm:t>
    </dgm:pt>
    <dgm:pt modelId="{84F832FC-235F-461A-9F6E-C94B3F200857}" type="parTrans" cxnId="{41649878-2B85-4ABA-9A57-38B60FE9E45D}">
      <dgm:prSet/>
      <dgm:spPr/>
      <dgm:t>
        <a:bodyPr/>
        <a:lstStyle/>
        <a:p>
          <a:endParaRPr lang="pt-BR"/>
        </a:p>
      </dgm:t>
    </dgm:pt>
    <dgm:pt modelId="{F5EF3CCA-2024-4FE9-BAFD-89BAAA1E1496}" type="sibTrans" cxnId="{41649878-2B85-4ABA-9A57-38B60FE9E45D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2" custLinFactY="-38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32FD5-8AFB-41C9-B597-BFD1CAF29AFA}" type="pres">
      <dgm:prSet presAssocID="{A891FB31-0F47-4E84-864F-4A84C1D2F2A0}" presName="spacer" presStyleCnt="0"/>
      <dgm:spPr/>
    </dgm:pt>
    <dgm:pt modelId="{6EBC22C2-F572-4C85-91CD-67D42B96052B}" type="pres">
      <dgm:prSet presAssocID="{DE5254B6-2D66-40A2-8C43-9B92F822BDD9}" presName="parentText" presStyleLbl="node1" presStyleIdx="1" presStyleCnt="2" custLinFactNeighborY="-4533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8DAAB5-E159-4276-8C27-5DFAD8E62921}" type="presOf" srcId="{868759D2-B37F-4A03-B004-83873B2AB1B1}" destId="{9EB68CC8-0C9C-4B27-8BCF-49492EF37AC7}" srcOrd="0" destOrd="0" presId="urn:microsoft.com/office/officeart/2005/8/layout/vList2"/>
    <dgm:cxn modelId="{7E430580-A9C1-4A99-88CD-A8A643CC9C92}" type="presOf" srcId="{DE5254B6-2D66-40A2-8C43-9B92F822BDD9}" destId="{6EBC22C2-F572-4C85-91CD-67D42B96052B}" srcOrd="0" destOrd="0" presId="urn:microsoft.com/office/officeart/2005/8/layout/vList2"/>
    <dgm:cxn modelId="{5921F5B3-AB4C-48AA-B409-D44D1EBB57B8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41649878-2B85-4ABA-9A57-38B60FE9E45D}" srcId="{4D7F4DCC-3AF5-4D8F-A7F9-A9DFF77CBE0F}" destId="{DE5254B6-2D66-40A2-8C43-9B92F822BDD9}" srcOrd="1" destOrd="0" parTransId="{84F832FC-235F-461A-9F6E-C94B3F200857}" sibTransId="{F5EF3CCA-2024-4FE9-BAFD-89BAAA1E1496}"/>
    <dgm:cxn modelId="{BB982ADF-D992-4489-B9D0-A4704A88DC5F}" type="presParOf" srcId="{7B4A213F-348E-47F2-802D-6C12A141ABC5}" destId="{9EB68CC8-0C9C-4B27-8BCF-49492EF37AC7}" srcOrd="0" destOrd="0" presId="urn:microsoft.com/office/officeart/2005/8/layout/vList2"/>
    <dgm:cxn modelId="{5D04CD26-7C43-4605-A3F2-2490EAD1FB74}" type="presParOf" srcId="{7B4A213F-348E-47F2-802D-6C12A141ABC5}" destId="{43A32FD5-8AFB-41C9-B597-BFD1CAF29AFA}" srcOrd="1" destOrd="0" presId="urn:microsoft.com/office/officeart/2005/8/layout/vList2"/>
    <dgm:cxn modelId="{7F010C73-E02F-4680-BA95-7286384B6CF4}" type="presParOf" srcId="{7B4A213F-348E-47F2-802D-6C12A141ABC5}" destId="{6EBC22C2-F572-4C85-91CD-67D42B9605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Em 1944, Emil T. </a:t>
          </a:r>
          <a:r>
            <a:rPr lang="pt-BR" sz="2000" dirty="0" err="1" smtClean="0"/>
            <a:t>Chanlett</a:t>
          </a:r>
          <a:r>
            <a:rPr lang="pt-BR" sz="2000" dirty="0" smtClean="0"/>
            <a:t>, capitão e engenheiro sanitarista norte-americano do Instituto de Assuntos Interamericanos (IAIA) no Brasil, com apoio de técnicos brasileiros, organizou o "</a:t>
          </a:r>
          <a:r>
            <a:rPr lang="pt-BR" sz="2000" b="1" dirty="0" smtClean="0">
              <a:solidFill>
                <a:srgbClr val="0000CC"/>
              </a:solidFill>
            </a:rPr>
            <a:t>Manual para guardas sanitários</a:t>
          </a:r>
          <a:r>
            <a:rPr lang="pt-BR" sz="2000" dirty="0" smtClean="0"/>
            <a:t>" como </a:t>
          </a:r>
          <a:r>
            <a:rPr lang="pt-BR" sz="2000" b="0" dirty="0" smtClean="0">
              <a:solidFill>
                <a:schemeClr val="tx1"/>
              </a:solidFill>
            </a:rPr>
            <a:t>material didático </a:t>
          </a:r>
          <a:r>
            <a:rPr lang="pt-BR" sz="2000" dirty="0" smtClean="0"/>
            <a:t>a ser utilizado no curso de formação desses profissionais realizados inicialmente na Amazônia. 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DE5254B6-2D66-40A2-8C43-9B92F822BDD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Edição datilografada e reproduzida por mimeógrafo em 140 páginas. Capítulos destacados: </a:t>
          </a:r>
          <a:r>
            <a:rPr lang="pt-BR" sz="2000" b="1" dirty="0" smtClean="0">
              <a:solidFill>
                <a:srgbClr val="0000CC"/>
              </a:solidFill>
            </a:rPr>
            <a:t>saúde e saneamento</a:t>
          </a:r>
          <a:r>
            <a:rPr lang="pt-BR" sz="2000" dirty="0" smtClean="0"/>
            <a:t>, doenças transmissíveis, </a:t>
          </a:r>
          <a:r>
            <a:rPr lang="pt-BR" sz="2000" b="1" dirty="0" smtClean="0">
              <a:solidFill>
                <a:srgbClr val="0000CC"/>
              </a:solidFill>
            </a:rPr>
            <a:t>destino dos dejetos</a:t>
          </a:r>
          <a:r>
            <a:rPr lang="pt-BR" sz="2000" dirty="0" smtClean="0"/>
            <a:t>, a proteção dos locais de abastecimento d’água, </a:t>
          </a:r>
          <a:r>
            <a:rPr lang="pt-BR" sz="2000" b="1" dirty="0" smtClean="0">
              <a:solidFill>
                <a:srgbClr val="0000CC"/>
              </a:solidFill>
            </a:rPr>
            <a:t>inquérito para saneamento domiciliar</a:t>
          </a:r>
          <a:r>
            <a:rPr lang="pt-BR" sz="2000" dirty="0" smtClean="0"/>
            <a:t>, os </a:t>
          </a:r>
          <a:r>
            <a:rPr lang="pt-BR" sz="2000" b="1" dirty="0" smtClean="0">
              <a:solidFill>
                <a:srgbClr val="0000CC"/>
              </a:solidFill>
            </a:rPr>
            <a:t>deveres do guarda sanitário </a:t>
          </a:r>
          <a:r>
            <a:rPr lang="pt-BR" sz="2000" dirty="0" smtClean="0"/>
            <a:t>e saneamento escolar.</a:t>
          </a:r>
          <a:endParaRPr lang="pt-BR" sz="2000" dirty="0"/>
        </a:p>
      </dgm:t>
    </dgm:pt>
    <dgm:pt modelId="{84F832FC-235F-461A-9F6E-C94B3F200857}" type="parTrans" cxnId="{41649878-2B85-4ABA-9A57-38B60FE9E45D}">
      <dgm:prSet/>
      <dgm:spPr/>
      <dgm:t>
        <a:bodyPr/>
        <a:lstStyle/>
        <a:p>
          <a:endParaRPr lang="pt-BR"/>
        </a:p>
      </dgm:t>
    </dgm:pt>
    <dgm:pt modelId="{F5EF3CCA-2024-4FE9-BAFD-89BAAA1E1496}" type="sibTrans" cxnId="{41649878-2B85-4ABA-9A57-38B60FE9E45D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2" custLinFactNeighborY="-297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32FD5-8AFB-41C9-B597-BFD1CAF29AFA}" type="pres">
      <dgm:prSet presAssocID="{A891FB31-0F47-4E84-864F-4A84C1D2F2A0}" presName="spacer" presStyleCnt="0"/>
      <dgm:spPr/>
    </dgm:pt>
    <dgm:pt modelId="{6EBC22C2-F572-4C85-91CD-67D42B96052B}" type="pres">
      <dgm:prSet presAssocID="{DE5254B6-2D66-40A2-8C43-9B92F822BDD9}" presName="parentText" presStyleLbl="node1" presStyleIdx="1" presStyleCnt="2" custScaleY="128679" custLinFactNeighborY="4174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9F3E2A-1548-447B-875E-98D2B145B254}" type="presOf" srcId="{4D7F4DCC-3AF5-4D8F-A7F9-A9DFF77CBE0F}" destId="{7B4A213F-348E-47F2-802D-6C12A141ABC5}" srcOrd="0" destOrd="0" presId="urn:microsoft.com/office/officeart/2005/8/layout/vList2"/>
    <dgm:cxn modelId="{8F7A6B2B-3C55-4CCF-AC61-28EC1A36AD88}" type="presOf" srcId="{868759D2-B37F-4A03-B004-83873B2AB1B1}" destId="{9EB68CC8-0C9C-4B27-8BCF-49492EF37AC7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D40AB572-87C0-43C8-BB9D-47A97A9CE00A}" type="presOf" srcId="{DE5254B6-2D66-40A2-8C43-9B92F822BDD9}" destId="{6EBC22C2-F572-4C85-91CD-67D42B96052B}" srcOrd="0" destOrd="0" presId="urn:microsoft.com/office/officeart/2005/8/layout/vList2"/>
    <dgm:cxn modelId="{41649878-2B85-4ABA-9A57-38B60FE9E45D}" srcId="{4D7F4DCC-3AF5-4D8F-A7F9-A9DFF77CBE0F}" destId="{DE5254B6-2D66-40A2-8C43-9B92F822BDD9}" srcOrd="1" destOrd="0" parTransId="{84F832FC-235F-461A-9F6E-C94B3F200857}" sibTransId="{F5EF3CCA-2024-4FE9-BAFD-89BAAA1E1496}"/>
    <dgm:cxn modelId="{AEC1D80A-50B0-4379-B6E8-6E0D6C415EFB}" type="presParOf" srcId="{7B4A213F-348E-47F2-802D-6C12A141ABC5}" destId="{9EB68CC8-0C9C-4B27-8BCF-49492EF37AC7}" srcOrd="0" destOrd="0" presId="urn:microsoft.com/office/officeart/2005/8/layout/vList2"/>
    <dgm:cxn modelId="{473F1F27-9327-42FB-9BBF-8305CEA41CE2}" type="presParOf" srcId="{7B4A213F-348E-47F2-802D-6C12A141ABC5}" destId="{43A32FD5-8AFB-41C9-B597-BFD1CAF29AFA}" srcOrd="1" destOrd="0" presId="urn:microsoft.com/office/officeart/2005/8/layout/vList2"/>
    <dgm:cxn modelId="{DB2606F4-0F71-4A6C-A661-97D8CEA2D7F6}" type="presParOf" srcId="{7B4A213F-348E-47F2-802D-6C12A141ABC5}" destId="{6EBC22C2-F572-4C85-91CD-67D42B9605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7F4DCC-3AF5-4D8F-A7F9-A9DFF77CBE0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68759D2-B37F-4A03-B004-83873B2AB1B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b="1" dirty="0" smtClean="0">
              <a:solidFill>
                <a:srgbClr val="0000CC"/>
              </a:solidFill>
            </a:rPr>
            <a:t>Saneamento</a:t>
          </a:r>
          <a:r>
            <a:rPr lang="pt-BR" sz="2000" dirty="0" smtClean="0"/>
            <a:t> “significa a aplicação de medidas para evitar transmissão de doenças nas nossas casas e cidades”, pois “existem muitas doenças perfeitamente evitáveis e os trabalhos de saneamento visam justamente evitar as doenças comunicáveis”.</a:t>
          </a:r>
          <a:endParaRPr lang="pt-BR" sz="2000" dirty="0"/>
        </a:p>
      </dgm:t>
    </dgm:pt>
    <dgm:pt modelId="{0B509019-2DF2-4B6D-960C-E3BAE9168976}" type="parTrans" cxnId="{DF427B75-E465-4A4C-8578-4AF23D8ADA73}">
      <dgm:prSet/>
      <dgm:spPr/>
      <dgm:t>
        <a:bodyPr/>
        <a:lstStyle/>
        <a:p>
          <a:endParaRPr lang="pt-BR"/>
        </a:p>
      </dgm:t>
    </dgm:pt>
    <dgm:pt modelId="{A891FB31-0F47-4E84-864F-4A84C1D2F2A0}" type="sibTrans" cxnId="{DF427B75-E465-4A4C-8578-4AF23D8ADA73}">
      <dgm:prSet/>
      <dgm:spPr/>
      <dgm:t>
        <a:bodyPr/>
        <a:lstStyle/>
        <a:p>
          <a:endParaRPr lang="pt-BR"/>
        </a:p>
      </dgm:t>
    </dgm:pt>
    <dgm:pt modelId="{DE5254B6-2D66-40A2-8C43-9B92F822BDD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sz="2000" dirty="0" smtClean="0"/>
            <a:t>O </a:t>
          </a:r>
          <a:r>
            <a:rPr lang="pt-BR" sz="2000" b="1" dirty="0" smtClean="0">
              <a:solidFill>
                <a:srgbClr val="0000CC"/>
              </a:solidFill>
            </a:rPr>
            <a:t>conceito de saneamento </a:t>
          </a:r>
          <a:r>
            <a:rPr lang="pt-BR" sz="2000" dirty="0" smtClean="0"/>
            <a:t>estava ligado às intervenções físicas de modo a interromper o ciclo de doenças transmissíveis ou evitáveis com aplicação de medidas sanitárias. Na época investiu-se, sobretudo, na construção de privadas higiênicas do tipo fossa seca e em implantação de sistemas de abastecimento de água.</a:t>
          </a:r>
          <a:endParaRPr lang="pt-BR" sz="2000" dirty="0"/>
        </a:p>
      </dgm:t>
    </dgm:pt>
    <dgm:pt modelId="{84F832FC-235F-461A-9F6E-C94B3F200857}" type="parTrans" cxnId="{41649878-2B85-4ABA-9A57-38B60FE9E45D}">
      <dgm:prSet/>
      <dgm:spPr/>
      <dgm:t>
        <a:bodyPr/>
        <a:lstStyle/>
        <a:p>
          <a:endParaRPr lang="pt-BR"/>
        </a:p>
      </dgm:t>
    </dgm:pt>
    <dgm:pt modelId="{F5EF3CCA-2024-4FE9-BAFD-89BAAA1E1496}" type="sibTrans" cxnId="{41649878-2B85-4ABA-9A57-38B60FE9E45D}">
      <dgm:prSet/>
      <dgm:spPr/>
      <dgm:t>
        <a:bodyPr/>
        <a:lstStyle/>
        <a:p>
          <a:endParaRPr lang="pt-BR"/>
        </a:p>
      </dgm:t>
    </dgm:pt>
    <dgm:pt modelId="{7B4A213F-348E-47F2-802D-6C12A141ABC5}" type="pres">
      <dgm:prSet presAssocID="{4D7F4DCC-3AF5-4D8F-A7F9-A9DFF77CB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B68CC8-0C9C-4B27-8BCF-49492EF37AC7}" type="pres">
      <dgm:prSet presAssocID="{868759D2-B37F-4A03-B004-83873B2AB1B1}" presName="parentText" presStyleLbl="node1" presStyleIdx="0" presStyleCnt="2" custScaleY="90491" custLinFactY="-21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32FD5-8AFB-41C9-B597-BFD1CAF29AFA}" type="pres">
      <dgm:prSet presAssocID="{A891FB31-0F47-4E84-864F-4A84C1D2F2A0}" presName="spacer" presStyleCnt="0"/>
      <dgm:spPr/>
    </dgm:pt>
    <dgm:pt modelId="{6EBC22C2-F572-4C85-91CD-67D42B96052B}" type="pres">
      <dgm:prSet presAssocID="{DE5254B6-2D66-40A2-8C43-9B92F822BDD9}" presName="parentText" presStyleLbl="node1" presStyleIdx="1" presStyleCnt="2" custScaleY="96821" custLinFactY="37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757740-BC6C-4E09-86D6-AF269814DB2F}" type="presOf" srcId="{DE5254B6-2D66-40A2-8C43-9B92F822BDD9}" destId="{6EBC22C2-F572-4C85-91CD-67D42B96052B}" srcOrd="0" destOrd="0" presId="urn:microsoft.com/office/officeart/2005/8/layout/vList2"/>
    <dgm:cxn modelId="{1F244F1A-4B4D-40AD-8184-6423C76B52B9}" type="presOf" srcId="{4D7F4DCC-3AF5-4D8F-A7F9-A9DFF77CBE0F}" destId="{7B4A213F-348E-47F2-802D-6C12A141ABC5}" srcOrd="0" destOrd="0" presId="urn:microsoft.com/office/officeart/2005/8/layout/vList2"/>
    <dgm:cxn modelId="{DF427B75-E465-4A4C-8578-4AF23D8ADA73}" srcId="{4D7F4DCC-3AF5-4D8F-A7F9-A9DFF77CBE0F}" destId="{868759D2-B37F-4A03-B004-83873B2AB1B1}" srcOrd="0" destOrd="0" parTransId="{0B509019-2DF2-4B6D-960C-E3BAE9168976}" sibTransId="{A891FB31-0F47-4E84-864F-4A84C1D2F2A0}"/>
    <dgm:cxn modelId="{41649878-2B85-4ABA-9A57-38B60FE9E45D}" srcId="{4D7F4DCC-3AF5-4D8F-A7F9-A9DFF77CBE0F}" destId="{DE5254B6-2D66-40A2-8C43-9B92F822BDD9}" srcOrd="1" destOrd="0" parTransId="{84F832FC-235F-461A-9F6E-C94B3F200857}" sibTransId="{F5EF3CCA-2024-4FE9-BAFD-89BAAA1E1496}"/>
    <dgm:cxn modelId="{1441AC1D-8E40-49D8-8D01-833F741D719E}" type="presOf" srcId="{868759D2-B37F-4A03-B004-83873B2AB1B1}" destId="{9EB68CC8-0C9C-4B27-8BCF-49492EF37AC7}" srcOrd="0" destOrd="0" presId="urn:microsoft.com/office/officeart/2005/8/layout/vList2"/>
    <dgm:cxn modelId="{2FEB6303-856B-4E4F-8260-0B7C4D7CBA07}" type="presParOf" srcId="{7B4A213F-348E-47F2-802D-6C12A141ABC5}" destId="{9EB68CC8-0C9C-4B27-8BCF-49492EF37AC7}" srcOrd="0" destOrd="0" presId="urn:microsoft.com/office/officeart/2005/8/layout/vList2"/>
    <dgm:cxn modelId="{D366048F-372F-419B-8823-DF4B43483FC5}" type="presParOf" srcId="{7B4A213F-348E-47F2-802D-6C12A141ABC5}" destId="{43A32FD5-8AFB-41C9-B597-BFD1CAF29AFA}" srcOrd="1" destOrd="0" presId="urn:microsoft.com/office/officeart/2005/8/layout/vList2"/>
    <dgm:cxn modelId="{95B1A00A-F589-4235-8B2A-1835DE6D4495}" type="presParOf" srcId="{7B4A213F-348E-47F2-802D-6C12A141ABC5}" destId="{6EBC22C2-F572-4C85-91CD-67D42B9605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2232"/>
          <a:ext cx="7358114" cy="228378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rgbClr val="0000CC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CC"/>
              </a:solidFill>
            </a:rPr>
            <a:t>MANUAL DE SANEAMENTO DA FUNASA : 70 ANOS (1944 – 2014)</a:t>
          </a:r>
          <a:endParaRPr lang="pt-BR" sz="2000" kern="1200" dirty="0" smtClean="0">
            <a:solidFill>
              <a:srgbClr val="0000CC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rgbClr val="0000CC"/>
              </a:solidFill>
              <a:cs typeface="Times New Roman" pitchFamily="18" charset="0"/>
            </a:rPr>
            <a:t>Rainier</a:t>
          </a:r>
          <a:r>
            <a:rPr lang="pt-BR" sz="2000" kern="1200" dirty="0" smtClean="0">
              <a:solidFill>
                <a:srgbClr val="0000CC"/>
              </a:solidFill>
              <a:cs typeface="Times New Roman" pitchFamily="18" charset="0"/>
            </a:rPr>
            <a:t> </a:t>
          </a:r>
          <a:r>
            <a:rPr lang="pt-BR" sz="2000" kern="1200" dirty="0" err="1" smtClean="0">
              <a:solidFill>
                <a:srgbClr val="0000CC"/>
              </a:solidFill>
              <a:cs typeface="Times New Roman" pitchFamily="18" charset="0"/>
            </a:rPr>
            <a:t>Pedraça</a:t>
          </a:r>
          <a:r>
            <a:rPr lang="pt-BR" sz="2000" kern="1200" dirty="0" smtClean="0">
              <a:solidFill>
                <a:srgbClr val="0000CC"/>
              </a:solidFill>
              <a:cs typeface="Times New Roman" pitchFamily="18" charset="0"/>
            </a:rPr>
            <a:t> de Azevedo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>
            <a:solidFill>
              <a:srgbClr val="0000CC"/>
            </a:solidFill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0000CC"/>
              </a:solidFill>
              <a:cs typeface="Times New Roman" pitchFamily="18" charset="0"/>
            </a:rPr>
            <a:t>Apresentação: Filomena </a:t>
          </a:r>
          <a:r>
            <a:rPr lang="pt-BR" sz="2000" kern="1200" dirty="0" err="1" smtClean="0">
              <a:solidFill>
                <a:srgbClr val="0000CC"/>
              </a:solidFill>
              <a:cs typeface="Times New Roman" pitchFamily="18" charset="0"/>
            </a:rPr>
            <a:t>Kotaka</a:t>
          </a:r>
          <a:endParaRPr lang="pt-BR" sz="2000" kern="1200" dirty="0" smtClean="0">
            <a:solidFill>
              <a:srgbClr val="0000CC"/>
            </a:solidFill>
            <a:cs typeface="Times New Roman" pitchFamily="18" charset="0"/>
          </a:endParaRP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111485" y="113717"/>
        <a:ext cx="7135144" cy="20608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7581928" cy="4867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Menino "barrigudo" considerado como "símbolo da má saúde", </a:t>
          </a:r>
          <a:endParaRPr lang="pt-BR" sz="2000" kern="1200" dirty="0"/>
        </a:p>
      </dsp:txBody>
      <dsp:txXfrm>
        <a:off x="23760" y="23760"/>
        <a:ext cx="7534408" cy="439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337943"/>
          <a:ext cx="7570788" cy="35743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Manual de Saneamento passa por completa reestruturação contendo 261 páginas.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	Principais capítulos: </a:t>
          </a:r>
          <a:r>
            <a:rPr lang="pt-BR" sz="2000" b="1" kern="1200" dirty="0" smtClean="0">
              <a:solidFill>
                <a:srgbClr val="0000CC"/>
              </a:solidFill>
            </a:rPr>
            <a:t>saúde e saneamento</a:t>
          </a:r>
          <a:r>
            <a:rPr lang="pt-BR" sz="2000" kern="1200" dirty="0" smtClean="0"/>
            <a:t>, doenças transmissíveis; </a:t>
          </a:r>
          <a:r>
            <a:rPr lang="pt-BR" sz="2000" b="1" kern="1200" dirty="0" smtClean="0">
              <a:solidFill>
                <a:srgbClr val="0000CC"/>
              </a:solidFill>
            </a:rPr>
            <a:t>suprimento d'água</a:t>
          </a:r>
          <a:r>
            <a:rPr lang="pt-BR" sz="2000" b="1" kern="1200" dirty="0" smtClean="0"/>
            <a:t> </a:t>
          </a:r>
          <a:r>
            <a:rPr lang="pt-BR" sz="2000" b="0" kern="1200" dirty="0" smtClean="0"/>
            <a:t>adequado</a:t>
          </a:r>
          <a:r>
            <a:rPr lang="pt-BR" sz="2000" kern="1200" dirty="0" smtClean="0"/>
            <a:t>; destino dos dejetos; controle dos </a:t>
          </a:r>
          <a:r>
            <a:rPr lang="pt-BR" sz="2000" b="1" kern="1200" dirty="0" smtClean="0">
              <a:solidFill>
                <a:srgbClr val="0000CC"/>
              </a:solidFill>
            </a:rPr>
            <a:t>animais transmissores de doenças</a:t>
          </a:r>
          <a:r>
            <a:rPr lang="pt-BR" sz="2000" kern="1200" dirty="0" smtClean="0"/>
            <a:t>; </a:t>
          </a:r>
          <a:r>
            <a:rPr lang="pt-BR" sz="2000" b="0" kern="1200" dirty="0" smtClean="0">
              <a:solidFill>
                <a:schemeClr val="tx1"/>
              </a:solidFill>
            </a:rPr>
            <a:t>cuidado e </a:t>
          </a:r>
          <a:r>
            <a:rPr lang="pt-BR" sz="2000" b="1" kern="1200" dirty="0" smtClean="0">
              <a:solidFill>
                <a:srgbClr val="0000CC"/>
              </a:solidFill>
            </a:rPr>
            <a:t>manuseio dos alimentos</a:t>
          </a:r>
          <a:r>
            <a:rPr lang="pt-BR" sz="2000" kern="1200" dirty="0" smtClean="0"/>
            <a:t>; </a:t>
          </a:r>
          <a:r>
            <a:rPr lang="pt-BR" sz="2000" b="1" kern="1200" dirty="0" smtClean="0">
              <a:solidFill>
                <a:srgbClr val="0000CC"/>
              </a:solidFill>
            </a:rPr>
            <a:t>esterilização</a:t>
          </a:r>
          <a:r>
            <a:rPr lang="pt-BR" sz="2000" kern="1200" dirty="0" smtClean="0"/>
            <a:t>; coleta e destino do lixo; </a:t>
          </a:r>
          <a:r>
            <a:rPr lang="pt-BR" sz="2000" b="1" kern="1200" dirty="0" smtClean="0">
              <a:solidFill>
                <a:srgbClr val="0000CC"/>
              </a:solidFill>
            </a:rPr>
            <a:t>higiene das construções</a:t>
          </a:r>
          <a:r>
            <a:rPr lang="pt-BR" sz="2000" kern="1200" dirty="0" smtClean="0"/>
            <a:t>; aparelhos receptores de águas fecais e servidas - ligações domiciliares; numeração de casas; intensificação do saneamento escolar; </a:t>
          </a:r>
          <a:endParaRPr lang="pt-BR" sz="2000" kern="1200" dirty="0"/>
        </a:p>
      </dsp:txBody>
      <dsp:txXfrm>
        <a:off x="174485" y="512428"/>
        <a:ext cx="7221818" cy="3225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348217"/>
          <a:ext cx="7570788" cy="204032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conteúdo dessa edição foi substancialmente ampliado e ficou bem mais técnico que seu antecessor. No capítulo de suprimento d'água adequado foram introduzidas informações técnicas sobre o abastecimento público, ausentes na versão anterior. Entretanto, manteve-se o caráter didático destinado a formação profissional e atuação do guarda sanitário.</a:t>
          </a:r>
          <a:endParaRPr lang="pt-BR" sz="2000" kern="1200" dirty="0"/>
        </a:p>
      </dsp:txBody>
      <dsp:txXfrm>
        <a:off x="99600" y="447817"/>
        <a:ext cx="7371588" cy="1841125"/>
      </dsp:txXfrm>
    </dsp:sp>
    <dsp:sp modelId="{6EBC22C2-F572-4C85-91CD-67D42B96052B}">
      <dsp:nvSpPr>
        <dsp:cNvPr id="0" name=""/>
        <dsp:cNvSpPr/>
      </dsp:nvSpPr>
      <dsp:spPr>
        <a:xfrm>
          <a:off x="0" y="2491351"/>
          <a:ext cx="7570788" cy="1584618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capítulos relacionados ao abastecimento de água e esgotamento sanitário sempre foram os mais abrangentes em todas as edições. </a:t>
          </a:r>
          <a:endParaRPr lang="pt-BR" sz="2000" kern="1200" dirty="0"/>
        </a:p>
      </dsp:txBody>
      <dsp:txXfrm>
        <a:off x="77355" y="2568706"/>
        <a:ext cx="7416078" cy="14299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7570788" cy="89563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Nessa publicação tem destaque as abordagens sobre o tratamento, desinfecção e análise da água, principalmente a coleta para realização de exame bacteriológico.</a:t>
          </a:r>
          <a:endParaRPr lang="pt-BR" sz="2000" kern="1200" dirty="0"/>
        </a:p>
      </dsp:txBody>
      <dsp:txXfrm>
        <a:off x="43721" y="43721"/>
        <a:ext cx="7483346" cy="808189"/>
      </dsp:txXfrm>
    </dsp:sp>
    <dsp:sp modelId="{6EBC22C2-F572-4C85-91CD-67D42B96052B}">
      <dsp:nvSpPr>
        <dsp:cNvPr id="0" name=""/>
        <dsp:cNvSpPr/>
      </dsp:nvSpPr>
      <dsp:spPr>
        <a:xfrm>
          <a:off x="0" y="2701841"/>
          <a:ext cx="7570788" cy="1389591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destino dos dejetos continuou privilegiando as soluções individuais, com os mais variados tipos de materiais de construção e formas de execução de privadas higiênicas. </a:t>
          </a:r>
          <a:endParaRPr lang="pt-BR" sz="2000" kern="1200" dirty="0"/>
        </a:p>
      </dsp:txBody>
      <dsp:txXfrm>
        <a:off x="67834" y="2769675"/>
        <a:ext cx="7435120" cy="1253923"/>
      </dsp:txXfrm>
    </dsp:sp>
    <dsp:sp modelId="{10567D49-78DD-411C-9EE5-3CBE2FAF2FD4}">
      <dsp:nvSpPr>
        <dsp:cNvPr id="0" name=""/>
        <dsp:cNvSpPr/>
      </dsp:nvSpPr>
      <dsp:spPr>
        <a:xfrm>
          <a:off x="0" y="1442532"/>
          <a:ext cx="7570788" cy="89563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Outro destaque importante é o aproveitamento da água de chuva por meio de cisterna que ainda hoje tem um espaço relevante no manual.</a:t>
          </a:r>
          <a:endParaRPr lang="pt-BR" sz="2000" kern="1200" dirty="0"/>
        </a:p>
      </dsp:txBody>
      <dsp:txXfrm>
        <a:off x="43721" y="1486253"/>
        <a:ext cx="7483346" cy="8081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99835"/>
          <a:ext cx="7570788" cy="238341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Estruturado na forma de caderno em dois volumes. O primeiro contendo dois capítulos sobre o saneamento e o abastecimento de água com 159 páginas. O segundo com seis capítulos, distribuídos em 210 páginas, sobre o destino de dejetos, lixo, controle de insetos, controle de roedores, saneamento na escola e dos alimentos</a:t>
          </a:r>
          <a:endParaRPr lang="pt-BR" sz="2000" kern="1200" dirty="0"/>
        </a:p>
      </dsp:txBody>
      <dsp:txXfrm>
        <a:off x="116349" y="216184"/>
        <a:ext cx="7338090" cy="2150713"/>
      </dsp:txXfrm>
    </dsp:sp>
    <dsp:sp modelId="{6EBC22C2-F572-4C85-91CD-67D42B96052B}">
      <dsp:nvSpPr>
        <dsp:cNvPr id="0" name=""/>
        <dsp:cNvSpPr/>
      </dsp:nvSpPr>
      <dsp:spPr>
        <a:xfrm>
          <a:off x="0" y="2883112"/>
          <a:ext cx="7570788" cy="1411998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manual foi completamente revisto, mas manteve seu caráter didático para formação dos auxiliares de saneamento contemplando atividades teóricas e práticas.</a:t>
          </a:r>
          <a:endParaRPr lang="pt-BR" sz="2000" kern="1200" dirty="0"/>
        </a:p>
      </dsp:txBody>
      <dsp:txXfrm>
        <a:off x="68928" y="2952040"/>
        <a:ext cx="7432932" cy="12741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7570788" cy="181984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Tem destaque o enfoque dado à administração dos serviços públicos de água e esgoto. Incentivava a instalação do Serviço Autônomo de Água e Esgoto (SAAE), autarquia municipal com autonomia administrativa, técnica e financeira .</a:t>
          </a:r>
          <a:endParaRPr lang="pt-BR" sz="2000" kern="1200" dirty="0"/>
        </a:p>
      </dsp:txBody>
      <dsp:txXfrm>
        <a:off x="88837" y="88837"/>
        <a:ext cx="7393114" cy="16421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52F76-DF21-4AC4-8AB7-D83B9D200450}">
      <dsp:nvSpPr>
        <dsp:cNvPr id="0" name=""/>
        <dsp:cNvSpPr/>
      </dsp:nvSpPr>
      <dsp:spPr>
        <a:xfrm>
          <a:off x="0" y="1395"/>
          <a:ext cx="5918214" cy="1427364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Revisou-se a edição de 1999 imprimindo-se 10 mil exemplares em 2004, reimprimiu-se 3 mil unidades em 2006 e 20 mil em 2007.</a:t>
          </a:r>
          <a:endParaRPr lang="pt-BR" sz="2000" kern="1200" dirty="0"/>
        </a:p>
      </dsp:txBody>
      <dsp:txXfrm>
        <a:off x="69678" y="71073"/>
        <a:ext cx="5778858" cy="12880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52F76-DF21-4AC4-8AB7-D83B9D200450}">
      <dsp:nvSpPr>
        <dsp:cNvPr id="0" name=""/>
        <dsp:cNvSpPr/>
      </dsp:nvSpPr>
      <dsp:spPr>
        <a:xfrm>
          <a:off x="0" y="3278"/>
          <a:ext cx="5918214" cy="335430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Está em fase de elaboração a 4ª edição comemorativa aos 70 anos do Manual de saneamento (1944-2014), com lançamento previsto para 2015 contando com 12 capítulos: Saneamento e saúde, meio ambiente, abastecimento de água, esgotamento sanitário, drenagem de águas pluviais, resíduos sólidos, artrópodes, roedores, informações geográficas para o saneamento, saneamento em situações de emergência, orientações básicas para obras de saneamento e educação em saúde ambiental e saneamento</a:t>
          </a:r>
          <a:endParaRPr lang="pt-BR" sz="2000" kern="1200" dirty="0"/>
        </a:p>
      </dsp:txBody>
      <dsp:txXfrm>
        <a:off x="163744" y="167022"/>
        <a:ext cx="5590726" cy="30268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7570788" cy="308768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Ao longo de seus 70 anos de existência, o Manual de Saneamento é a publicação da Fundação Nacional da Saúde - Funasa de maior destaque e se consolidou como uma importante fonte de consulta bibliográfica. Assim como as edições anteriores, acredita-se que a próxima edição continuará tendo grande aceitação não somente de leitores e profissionais ligados da área de saneamento, mas também de diversas outras áreas que procuram adquirir conhecimentos e uma maior integração entre o saneamento e a saúde pública.</a:t>
          </a:r>
          <a:endParaRPr lang="pt-BR" sz="2000" kern="1200" dirty="0"/>
        </a:p>
      </dsp:txBody>
      <dsp:txXfrm>
        <a:off x="150728" y="150728"/>
        <a:ext cx="7269332" cy="278622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4A3F8-C6CF-42DE-9C2F-37414EF0CC09}">
      <dsp:nvSpPr>
        <dsp:cNvPr id="0" name=""/>
        <dsp:cNvSpPr/>
      </dsp:nvSpPr>
      <dsp:spPr>
        <a:xfrm>
          <a:off x="0" y="641"/>
          <a:ext cx="7570788" cy="74221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AZEVEDO, R. P; KOTAKA, F. (2014). O conceito de saneamento na visão das publicações do Manual de Saneamento da Funasa. In: XVIII EXPOSIÇÃO DE EXPERIÊNCIAS MUNICIPAIS EM SANEAMENTO, Uberlândia – MG. 44ª </a:t>
          </a:r>
          <a:r>
            <a:rPr lang="pt-BR" sz="1600" kern="1200" dirty="0" err="1" smtClean="0"/>
            <a:t>Assembleia</a:t>
          </a:r>
          <a:r>
            <a:rPr lang="pt-BR" sz="1600" kern="1200" dirty="0" smtClean="0"/>
            <a:t> Nacional da ASSEMAE. 2014, 7p.</a:t>
          </a:r>
          <a:endParaRPr lang="pt-BR" sz="1600" kern="1200" dirty="0">
            <a:latin typeface="+mn-lt"/>
          </a:endParaRPr>
        </a:p>
      </dsp:txBody>
      <dsp:txXfrm>
        <a:off x="36232" y="36873"/>
        <a:ext cx="7498324" cy="669754"/>
      </dsp:txXfrm>
    </dsp:sp>
    <dsp:sp modelId="{657A7483-E48F-4E4B-8263-83F0A6719BE9}">
      <dsp:nvSpPr>
        <dsp:cNvPr id="0" name=""/>
        <dsp:cNvSpPr/>
      </dsp:nvSpPr>
      <dsp:spPr>
        <a:xfrm>
          <a:off x="0" y="757133"/>
          <a:ext cx="7570788" cy="74221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BASTOS</a:t>
          </a:r>
          <a:r>
            <a:rPr lang="pt-BR" sz="1600" kern="1200" dirty="0" smtClean="0"/>
            <a:t>, N. C. B. (1996). </a:t>
          </a:r>
          <a:r>
            <a:rPr lang="pt-BR" sz="1600" b="1" kern="1200" dirty="0" smtClean="0"/>
            <a:t>SESP/FSESP - 1942 - evolução histórica - 1991</a:t>
          </a:r>
          <a:r>
            <a:rPr lang="pt-BR" sz="1600" kern="1200" dirty="0" smtClean="0"/>
            <a:t>. Brasília: FNS, 524p.</a:t>
          </a:r>
          <a:endParaRPr lang="pt-BR" sz="1600" kern="1200" dirty="0">
            <a:latin typeface="+mn-lt"/>
          </a:endParaRPr>
        </a:p>
      </dsp:txBody>
      <dsp:txXfrm>
        <a:off x="36232" y="793365"/>
        <a:ext cx="7498324" cy="669754"/>
      </dsp:txXfrm>
    </dsp:sp>
    <dsp:sp modelId="{077020C8-2D87-4955-AD62-85A40C54AF22}">
      <dsp:nvSpPr>
        <dsp:cNvPr id="0" name=""/>
        <dsp:cNvSpPr/>
      </dsp:nvSpPr>
      <dsp:spPr>
        <a:xfrm>
          <a:off x="0" y="1544168"/>
          <a:ext cx="7570788" cy="74221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FSESP - Fundação Serviços de Saúde Pública (1972). Manual de Saneamento. 3 ed., v. 1, Rio de Janeiro: FSESP, 152 p.</a:t>
          </a:r>
          <a:endParaRPr lang="pt-BR" sz="1600" kern="1200" dirty="0">
            <a:latin typeface="+mn-lt"/>
          </a:endParaRPr>
        </a:p>
      </dsp:txBody>
      <dsp:txXfrm>
        <a:off x="36232" y="1580400"/>
        <a:ext cx="7498324" cy="669754"/>
      </dsp:txXfrm>
    </dsp:sp>
    <dsp:sp modelId="{34ED47AA-0883-4F74-997F-743CF8E9D2F9}">
      <dsp:nvSpPr>
        <dsp:cNvPr id="0" name=""/>
        <dsp:cNvSpPr/>
      </dsp:nvSpPr>
      <dsp:spPr>
        <a:xfrm>
          <a:off x="0" y="2270118"/>
          <a:ext cx="7570788" cy="74221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MOITTA, F (1984). 40 Anos de saneamento: A experiência da Fundação SESP. Rio de Janeiro: Revista da Fundação SESP, v. 29, n. 2, p. 183-192.</a:t>
          </a:r>
          <a:endParaRPr lang="pt-BR" sz="1600" kern="1200" dirty="0">
            <a:latin typeface="+mn-lt"/>
          </a:endParaRPr>
        </a:p>
      </dsp:txBody>
      <dsp:txXfrm>
        <a:off x="36232" y="2306350"/>
        <a:ext cx="7498324" cy="669754"/>
      </dsp:txXfrm>
    </dsp:sp>
    <dsp:sp modelId="{1D72DADA-3A58-4046-A4A5-9326583D6BF2}">
      <dsp:nvSpPr>
        <dsp:cNvPr id="0" name=""/>
        <dsp:cNvSpPr/>
      </dsp:nvSpPr>
      <dsp:spPr>
        <a:xfrm>
          <a:off x="0" y="3026610"/>
          <a:ext cx="7570788" cy="742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SESP -  Serviço Especial de Saúde Pública (1944). Manual para Guarda Sanitário (Acervo Fundação </a:t>
          </a:r>
          <a:r>
            <a:rPr lang="pt-BR" sz="1600" kern="1200" dirty="0" err="1" smtClean="0"/>
            <a:t>Sesp</a:t>
          </a:r>
          <a:r>
            <a:rPr lang="pt-BR" sz="1600" kern="1200" dirty="0" smtClean="0"/>
            <a:t> 1- Casa de Oswaldo Cruz). SESP, 140p.</a:t>
          </a:r>
          <a:endParaRPr lang="pt-BR" sz="1600" kern="1200" dirty="0"/>
        </a:p>
      </dsp:txBody>
      <dsp:txXfrm>
        <a:off x="36232" y="3062842"/>
        <a:ext cx="7498324" cy="669754"/>
      </dsp:txXfrm>
    </dsp:sp>
    <dsp:sp modelId="{68917942-7FD6-4ECC-8647-DD21DD41CA4D}">
      <dsp:nvSpPr>
        <dsp:cNvPr id="0" name=""/>
        <dsp:cNvSpPr/>
      </dsp:nvSpPr>
      <dsp:spPr>
        <a:xfrm>
          <a:off x="0" y="3783102"/>
          <a:ext cx="7570788" cy="742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TEIXEIRA, C. C (2008). Interrompendo rotas, higienizando pessoas: técnicas sanitárias e seres humanos na ação de guardas e visitadoras sanitárias. Ciênc. saúde coletiva,  Rio de Janeiro,  v. 13, n. 3, p. 965-974.</a:t>
          </a:r>
          <a:endParaRPr lang="pt-BR" sz="1600" kern="1200" dirty="0"/>
        </a:p>
      </dsp:txBody>
      <dsp:txXfrm>
        <a:off x="36232" y="3819334"/>
        <a:ext cx="7498324" cy="669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4500594" cy="185557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CC"/>
              </a:solidFill>
            </a:rPr>
            <a:t>XIX Exposição de Experiências </a:t>
          </a:r>
          <a:br>
            <a:rPr lang="pt-BR" sz="2000" b="1" kern="1200" dirty="0" smtClean="0">
              <a:solidFill>
                <a:srgbClr val="0000CC"/>
              </a:solidFill>
            </a:rPr>
          </a:br>
          <a:r>
            <a:rPr lang="pt-BR" sz="2000" b="1" kern="1200" dirty="0" smtClean="0">
              <a:solidFill>
                <a:srgbClr val="0000CC"/>
              </a:solidFill>
            </a:rPr>
            <a:t> Municipais de Saneamento </a:t>
          </a:r>
          <a:br>
            <a:rPr lang="pt-BR" sz="2000" b="1" kern="1200" dirty="0" smtClean="0">
              <a:solidFill>
                <a:srgbClr val="0000CC"/>
              </a:solidFill>
            </a:rPr>
          </a:br>
          <a:r>
            <a:rPr lang="pt-BR" sz="2000" b="1" kern="1200" dirty="0" smtClean="0">
              <a:solidFill>
                <a:srgbClr val="0000CC"/>
              </a:solidFill>
            </a:rPr>
            <a:t>24 a 29 de maio de 2015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CC"/>
              </a:solidFill>
            </a:rPr>
            <a:t/>
          </a:r>
          <a:br>
            <a:rPr lang="pt-BR" sz="2000" b="1" kern="1200" dirty="0" smtClean="0">
              <a:solidFill>
                <a:srgbClr val="0000CC"/>
              </a:solidFill>
            </a:rPr>
          </a:br>
          <a:r>
            <a:rPr lang="pt-BR" sz="2000" b="1" kern="1200" dirty="0" smtClean="0">
              <a:solidFill>
                <a:srgbClr val="0000CC"/>
              </a:solidFill>
            </a:rPr>
            <a:t> Poços de Caldas / MG </a:t>
          </a:r>
          <a:endParaRPr lang="pt-BR" sz="2000" kern="1200" dirty="0"/>
        </a:p>
      </dsp:txBody>
      <dsp:txXfrm>
        <a:off x="90582" y="90582"/>
        <a:ext cx="4319430" cy="16744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8501122" cy="378251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+mn-lt"/>
              <a:cs typeface="Arial" charset="0"/>
            </a:rPr>
            <a:t>CONTATOS</a:t>
          </a:r>
          <a:endParaRPr lang="pt-BR" sz="2000" b="1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>
            <a:solidFill>
              <a:srgbClr val="0000CC"/>
            </a:solidFill>
            <a:latin typeface="+mn-lt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>
              <a:solidFill>
                <a:srgbClr val="0000CC"/>
              </a:solidFill>
              <a:latin typeface="+mn-lt"/>
            </a:rPr>
            <a:t>Rainier</a:t>
          </a:r>
          <a:r>
            <a:rPr lang="pt-BR" sz="2000" b="1" kern="1200" dirty="0" smtClean="0">
              <a:solidFill>
                <a:srgbClr val="0000CC"/>
              </a:solidFill>
              <a:latin typeface="+mn-lt"/>
            </a:rPr>
            <a:t> </a:t>
          </a:r>
          <a:r>
            <a:rPr lang="pt-BR" sz="2000" b="1" kern="1200" dirty="0" err="1" smtClean="0">
              <a:solidFill>
                <a:srgbClr val="0000CC"/>
              </a:solidFill>
              <a:latin typeface="+mn-lt"/>
            </a:rPr>
            <a:t>Pedraça</a:t>
          </a:r>
          <a:r>
            <a:rPr lang="pt-BR" sz="2000" b="1" kern="1200" dirty="0" smtClean="0">
              <a:solidFill>
                <a:srgbClr val="0000CC"/>
              </a:solidFill>
              <a:latin typeface="+mn-lt"/>
            </a:rPr>
            <a:t> de Azevedo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+mn-lt"/>
            </a:rPr>
            <a:t>Endereço: Rua Oswaldo Cruz, 51 - Glória - Manaus - AM - CEP: 69027-000 </a:t>
          </a:r>
          <a:r>
            <a:rPr lang="pt-BR" sz="2000" kern="1200" dirty="0" err="1" smtClean="0">
              <a:solidFill>
                <a:schemeClr val="tx1"/>
              </a:solidFill>
              <a:latin typeface="+mn-lt"/>
            </a:rPr>
            <a:t>Tel</a:t>
          </a:r>
          <a:r>
            <a:rPr lang="pt-BR" sz="2000" kern="1200" dirty="0" smtClean="0">
              <a:solidFill>
                <a:schemeClr val="tx1"/>
              </a:solidFill>
              <a:latin typeface="+mn-lt"/>
            </a:rPr>
            <a:t>: 92-3301-4134 - e-mail: </a:t>
          </a:r>
          <a:r>
            <a:rPr lang="pt-BR" sz="2000" kern="1200" dirty="0" smtClean="0">
              <a:solidFill>
                <a:schemeClr val="tx1"/>
              </a:solidFill>
              <a:latin typeface="+mn-lt"/>
              <a:hlinkClick xmlns:r="http://schemas.openxmlformats.org/officeDocument/2006/relationships" r:id="rId1"/>
            </a:rPr>
            <a:t>rainier.pedraca@funasa.gov.br</a:t>
          </a:r>
          <a:endParaRPr lang="pt-BR" sz="2000" kern="1200" dirty="0" smtClean="0">
            <a:solidFill>
              <a:schemeClr val="tx1"/>
            </a:solidFill>
            <a:latin typeface="+mn-lt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>
            <a:solidFill>
              <a:schemeClr val="tx1"/>
            </a:solidFill>
            <a:latin typeface="+mn-lt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CC"/>
              </a:solidFill>
              <a:latin typeface="+mn-lt"/>
            </a:rPr>
            <a:t>Filomena </a:t>
          </a:r>
          <a:r>
            <a:rPr lang="pt-BR" sz="2000" b="1" kern="1200" dirty="0" err="1" smtClean="0">
              <a:solidFill>
                <a:srgbClr val="0000CC"/>
              </a:solidFill>
              <a:latin typeface="+mn-lt"/>
            </a:rPr>
            <a:t>Kotaka</a:t>
          </a:r>
          <a:endParaRPr lang="pt-BR" sz="2000" b="1" kern="1200" dirty="0" smtClean="0">
            <a:solidFill>
              <a:srgbClr val="0000CC"/>
            </a:solidFill>
            <a:latin typeface="+mn-lt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+mn-lt"/>
            </a:rPr>
            <a:t>Endereço: </a:t>
          </a:r>
          <a:r>
            <a:rPr lang="pt-BR" sz="2000" b="0" i="0" kern="1200" dirty="0" smtClean="0"/>
            <a:t>SAUS Quadra 4 - Bloco N - </a:t>
          </a:r>
          <a:r>
            <a:rPr lang="pt-BR" sz="2000" b="0" i="0" kern="1200" dirty="0" smtClean="0"/>
            <a:t>6º </a:t>
          </a:r>
          <a:r>
            <a:rPr lang="pt-BR" sz="2000" b="0" i="0" kern="1200" dirty="0" smtClean="0"/>
            <a:t>andar, Ala </a:t>
          </a:r>
          <a:r>
            <a:rPr lang="pt-BR" sz="2000" b="0" i="0" kern="1200" dirty="0" smtClean="0"/>
            <a:t>Sul </a:t>
          </a:r>
          <a:r>
            <a:rPr lang="pt-BR" sz="2000" b="0" i="0" kern="1200" dirty="0" smtClean="0"/>
            <a:t>- Brasília - DF CEP:70070-040 </a:t>
          </a:r>
          <a:r>
            <a:rPr lang="pt-BR" sz="2000" kern="1200" dirty="0" smtClean="0">
              <a:solidFill>
                <a:schemeClr val="tx1"/>
              </a:solidFill>
              <a:latin typeface="+mn-lt"/>
            </a:rPr>
            <a:t>- </a:t>
          </a:r>
          <a:r>
            <a:rPr lang="pt-BR" sz="2000" kern="1200" dirty="0" err="1" smtClean="0">
              <a:solidFill>
                <a:schemeClr val="tx1"/>
              </a:solidFill>
              <a:latin typeface="+mn-lt"/>
            </a:rPr>
            <a:t>Tel</a:t>
          </a:r>
          <a:r>
            <a:rPr lang="pt-BR" sz="2000" kern="1200" dirty="0" smtClean="0">
              <a:solidFill>
                <a:schemeClr val="tx1"/>
              </a:solidFill>
              <a:latin typeface="+mn-lt"/>
            </a:rPr>
            <a:t>: </a:t>
          </a:r>
          <a:r>
            <a:rPr lang="pt-BR" sz="2000" kern="1200" dirty="0" smtClean="0">
              <a:solidFill>
                <a:schemeClr val="tx1"/>
              </a:solidFill>
              <a:latin typeface="+mn-lt"/>
            </a:rPr>
            <a:t>61-3314-6233 </a:t>
          </a:r>
          <a:r>
            <a:rPr lang="pt-BR" sz="2000" kern="1200" dirty="0" smtClean="0">
              <a:solidFill>
                <a:schemeClr val="tx1"/>
              </a:solidFill>
              <a:latin typeface="+mn-lt"/>
            </a:rPr>
            <a:t>- e-mail: </a:t>
          </a:r>
          <a:r>
            <a:rPr lang="pt-BR" sz="2000" kern="1200" dirty="0" smtClean="0">
              <a:solidFill>
                <a:schemeClr val="tx1"/>
              </a:solidFill>
              <a:latin typeface="+mn-lt"/>
              <a:hlinkClick xmlns:r="http://schemas.openxmlformats.org/officeDocument/2006/relationships" r:id="rId2"/>
            </a:rPr>
            <a:t>filomena.kotaka@funasa.gov.br</a:t>
          </a:r>
          <a:r>
            <a:rPr lang="pt-BR" sz="2000" kern="1200" dirty="0" smtClean="0">
              <a:solidFill>
                <a:schemeClr val="tx1"/>
              </a:solidFill>
              <a:latin typeface="+mn-lt"/>
            </a:rPr>
            <a:t> </a:t>
          </a:r>
          <a:endParaRPr lang="pt-BR" sz="2000" kern="1200" dirty="0">
            <a:solidFill>
              <a:schemeClr val="tx1"/>
            </a:solidFill>
            <a:latin typeface="+mn-lt"/>
          </a:endParaRPr>
        </a:p>
      </dsp:txBody>
      <dsp:txXfrm>
        <a:off x="184647" y="184647"/>
        <a:ext cx="8131828" cy="3413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7570788" cy="1437506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</a:t>
          </a:r>
          <a:r>
            <a:rPr lang="pt-BR" sz="2000" b="1" kern="1200" dirty="0" smtClean="0">
              <a:solidFill>
                <a:srgbClr val="0000CC"/>
              </a:solidFill>
            </a:rPr>
            <a:t>Manual de Saneamento</a:t>
          </a:r>
          <a:r>
            <a:rPr lang="pt-BR" sz="2000" kern="1200" dirty="0" smtClean="0"/>
            <a:t> da atual Fundação Nacional da Saúde - </a:t>
          </a:r>
          <a:r>
            <a:rPr lang="pt-BR" sz="2000" b="1" kern="1200" dirty="0" smtClean="0">
              <a:solidFill>
                <a:srgbClr val="0000CC"/>
              </a:solidFill>
            </a:rPr>
            <a:t>Funasa</a:t>
          </a:r>
          <a:r>
            <a:rPr lang="pt-BR" sz="2000" kern="1200" dirty="0" smtClean="0"/>
            <a:t>, em 2014 completou 70 anos de existência e foi o pioneiro em publicação de Engenharia de Saúde Pública no Brasil. </a:t>
          </a:r>
          <a:endParaRPr lang="pt-BR" sz="2000" kern="1200" dirty="0"/>
        </a:p>
      </dsp:txBody>
      <dsp:txXfrm>
        <a:off x="70173" y="70173"/>
        <a:ext cx="7430442" cy="1297160"/>
      </dsp:txXfrm>
    </dsp:sp>
    <dsp:sp modelId="{6EBC22C2-F572-4C85-91CD-67D42B96052B}">
      <dsp:nvSpPr>
        <dsp:cNvPr id="0" name=""/>
        <dsp:cNvSpPr/>
      </dsp:nvSpPr>
      <dsp:spPr>
        <a:xfrm>
          <a:off x="0" y="2029910"/>
          <a:ext cx="7570788" cy="20592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Elaborado em 1944 como material didático para cursos de guardas sanitários, ministrados inicialmente na Amazônia, foi ampliado e melhorado em sucessivas publicações, agregando continuamente as </a:t>
          </a:r>
          <a:r>
            <a:rPr lang="pt-BR" sz="2000" b="1" kern="1200" dirty="0" smtClean="0">
              <a:solidFill>
                <a:srgbClr val="0000CC"/>
              </a:solidFill>
            </a:rPr>
            <a:t>experiências e inovações em saneament</a:t>
          </a:r>
          <a:r>
            <a:rPr lang="pt-BR" sz="2000" kern="1200" dirty="0" smtClean="0"/>
            <a:t>o das instituições que antecederam a Funasa. Chegou aos 70 anos de existência como uma das literaturas de saneamento mais consultadas do país.</a:t>
          </a:r>
          <a:endParaRPr lang="pt-BR" sz="2000" kern="1200" dirty="0"/>
        </a:p>
      </dsp:txBody>
      <dsp:txXfrm>
        <a:off x="100522" y="2130432"/>
        <a:ext cx="7369744" cy="1858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914389"/>
          <a:ext cx="7570788" cy="1216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Abordar e analisar o conteúdo das diversas edições e revisões do Manual de Saneamento entre os anos de 1944 e 2014</a:t>
          </a:r>
          <a:endParaRPr lang="pt-BR" sz="2000" kern="1200" dirty="0"/>
        </a:p>
      </dsp:txBody>
      <dsp:txXfrm>
        <a:off x="59399" y="973788"/>
        <a:ext cx="7451990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0"/>
          <a:ext cx="7570788" cy="25857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Manual de Saneamento se constitui de um importante acervo de registros relativos ao saneamento e das atividades desenvolvidas pela Funasa, sendo fonte de consulta aos mais diversos profissionais. 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 metodologia utilizada para elaboração deste trabalho fundamentou-se principalmente em pesquisas bibliográficas das edições do manual e nas demais publicações relacionadas ao tema.</a:t>
          </a:r>
        </a:p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126223" y="126223"/>
        <a:ext cx="7318342" cy="2333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8292F-9612-486C-948C-0BA2937F7614}">
      <dsp:nvSpPr>
        <dsp:cNvPr id="0" name=""/>
        <dsp:cNvSpPr/>
      </dsp:nvSpPr>
      <dsp:spPr>
        <a:xfrm>
          <a:off x="128876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5C44581-F1C9-47B1-8147-6C8567D9DD3B}">
      <dsp:nvSpPr>
        <dsp:cNvPr id="0" name=""/>
        <dsp:cNvSpPr/>
      </dsp:nvSpPr>
      <dsp:spPr>
        <a:xfrm>
          <a:off x="3617" y="0"/>
          <a:ext cx="263463" cy="263463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1944</a:t>
          </a:r>
          <a:endParaRPr lang="pt-BR" sz="600" b="1" kern="1200" dirty="0"/>
        </a:p>
      </dsp:txBody>
      <dsp:txXfrm>
        <a:off x="42200" y="38583"/>
        <a:ext cx="186297" cy="186297"/>
      </dsp:txXfrm>
    </dsp:sp>
    <dsp:sp modelId="{8F6A77C8-05C9-4E62-95A2-A88E6494B1D0}">
      <dsp:nvSpPr>
        <dsp:cNvPr id="0" name=""/>
        <dsp:cNvSpPr/>
      </dsp:nvSpPr>
      <dsp:spPr>
        <a:xfrm>
          <a:off x="828071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683D3276-2966-4C30-933F-D5581670CD98}">
      <dsp:nvSpPr>
        <dsp:cNvPr id="0" name=""/>
        <dsp:cNvSpPr/>
      </dsp:nvSpPr>
      <dsp:spPr>
        <a:xfrm>
          <a:off x="696340" y="0"/>
          <a:ext cx="263463" cy="26346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1950</a:t>
          </a:r>
          <a:endParaRPr lang="pt-BR" sz="600" b="1" kern="1200" dirty="0"/>
        </a:p>
      </dsp:txBody>
      <dsp:txXfrm>
        <a:off x="734923" y="38583"/>
        <a:ext cx="186297" cy="186297"/>
      </dsp:txXfrm>
    </dsp:sp>
    <dsp:sp modelId="{AC4999B7-8626-4069-97FC-DA8B5D864392}">
      <dsp:nvSpPr>
        <dsp:cNvPr id="0" name=""/>
        <dsp:cNvSpPr/>
      </dsp:nvSpPr>
      <dsp:spPr>
        <a:xfrm>
          <a:off x="1512060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F495AB29-B279-4BBD-810D-9ACC70A7C18F}">
      <dsp:nvSpPr>
        <dsp:cNvPr id="0" name=""/>
        <dsp:cNvSpPr/>
      </dsp:nvSpPr>
      <dsp:spPr>
        <a:xfrm>
          <a:off x="1386801" y="0"/>
          <a:ext cx="263463" cy="263463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1964</a:t>
          </a:r>
          <a:endParaRPr lang="pt-BR" sz="600" b="1" kern="1200" dirty="0"/>
        </a:p>
      </dsp:txBody>
      <dsp:txXfrm>
        <a:off x="1425384" y="38583"/>
        <a:ext cx="186297" cy="186297"/>
      </dsp:txXfrm>
    </dsp:sp>
    <dsp:sp modelId="{BD98E33D-1440-4CBD-BAF1-C4D0F8E7D96A}">
      <dsp:nvSpPr>
        <dsp:cNvPr id="0" name=""/>
        <dsp:cNvSpPr/>
      </dsp:nvSpPr>
      <dsp:spPr>
        <a:xfrm>
          <a:off x="2211256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7D02D78E-0055-4FF5-B526-0E94DABD2C82}">
      <dsp:nvSpPr>
        <dsp:cNvPr id="0" name=""/>
        <dsp:cNvSpPr/>
      </dsp:nvSpPr>
      <dsp:spPr>
        <a:xfrm>
          <a:off x="2079524" y="0"/>
          <a:ext cx="263463" cy="26346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1972</a:t>
          </a:r>
          <a:endParaRPr lang="pt-BR" sz="600" b="1" kern="1200" dirty="0"/>
        </a:p>
      </dsp:txBody>
      <dsp:txXfrm>
        <a:off x="2118107" y="38583"/>
        <a:ext cx="186297" cy="186297"/>
      </dsp:txXfrm>
    </dsp:sp>
    <dsp:sp modelId="{67D65FA9-005F-4B6E-99DE-35A0DB606F82}">
      <dsp:nvSpPr>
        <dsp:cNvPr id="0" name=""/>
        <dsp:cNvSpPr/>
      </dsp:nvSpPr>
      <dsp:spPr>
        <a:xfrm>
          <a:off x="2895244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450A7300-05B9-40F8-A5DD-C62BD69F9AB8}">
      <dsp:nvSpPr>
        <dsp:cNvPr id="0" name=""/>
        <dsp:cNvSpPr/>
      </dsp:nvSpPr>
      <dsp:spPr>
        <a:xfrm>
          <a:off x="2769986" y="0"/>
          <a:ext cx="263463" cy="263463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1979</a:t>
          </a:r>
          <a:endParaRPr lang="pt-BR" sz="600" b="1" kern="1200" dirty="0"/>
        </a:p>
      </dsp:txBody>
      <dsp:txXfrm>
        <a:off x="2808569" y="38583"/>
        <a:ext cx="186297" cy="186297"/>
      </dsp:txXfrm>
    </dsp:sp>
    <dsp:sp modelId="{8EB8A3D0-855F-4E5C-A441-3CC8BB6455A0}">
      <dsp:nvSpPr>
        <dsp:cNvPr id="0" name=""/>
        <dsp:cNvSpPr/>
      </dsp:nvSpPr>
      <dsp:spPr>
        <a:xfrm>
          <a:off x="3594440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B245C0EF-3247-45FA-904B-7EE8CFD01471}">
      <dsp:nvSpPr>
        <dsp:cNvPr id="0" name=""/>
        <dsp:cNvSpPr/>
      </dsp:nvSpPr>
      <dsp:spPr>
        <a:xfrm>
          <a:off x="3462708" y="0"/>
          <a:ext cx="263463" cy="26346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1981</a:t>
          </a:r>
          <a:endParaRPr lang="pt-BR" sz="600" b="1" kern="1200" dirty="0"/>
        </a:p>
      </dsp:txBody>
      <dsp:txXfrm>
        <a:off x="3501291" y="38583"/>
        <a:ext cx="186297" cy="186297"/>
      </dsp:txXfrm>
    </dsp:sp>
    <dsp:sp modelId="{91CC9712-CEC8-428C-A2C9-33A6091AC477}">
      <dsp:nvSpPr>
        <dsp:cNvPr id="0" name=""/>
        <dsp:cNvSpPr/>
      </dsp:nvSpPr>
      <dsp:spPr>
        <a:xfrm>
          <a:off x="4278428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788834F7-DDC1-4FEC-BB4B-19F22E9A6D12}">
      <dsp:nvSpPr>
        <dsp:cNvPr id="0" name=""/>
        <dsp:cNvSpPr/>
      </dsp:nvSpPr>
      <dsp:spPr>
        <a:xfrm>
          <a:off x="4153170" y="0"/>
          <a:ext cx="263463" cy="263463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1991</a:t>
          </a:r>
          <a:endParaRPr lang="pt-BR" sz="600" b="1" kern="1200" dirty="0"/>
        </a:p>
      </dsp:txBody>
      <dsp:txXfrm>
        <a:off x="4191753" y="38583"/>
        <a:ext cx="186297" cy="186297"/>
      </dsp:txXfrm>
    </dsp:sp>
    <dsp:sp modelId="{40B7B567-A623-4CCE-A4C6-136FE92B9E8D}">
      <dsp:nvSpPr>
        <dsp:cNvPr id="0" name=""/>
        <dsp:cNvSpPr/>
      </dsp:nvSpPr>
      <dsp:spPr>
        <a:xfrm>
          <a:off x="4977624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B7B736E2-5F52-4B84-A292-1597DF9B3A3E}">
      <dsp:nvSpPr>
        <dsp:cNvPr id="0" name=""/>
        <dsp:cNvSpPr/>
      </dsp:nvSpPr>
      <dsp:spPr>
        <a:xfrm>
          <a:off x="4845892" y="0"/>
          <a:ext cx="263463" cy="26346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1994</a:t>
          </a:r>
          <a:endParaRPr lang="pt-BR" sz="600" b="1" kern="1200" dirty="0"/>
        </a:p>
      </dsp:txBody>
      <dsp:txXfrm>
        <a:off x="4884475" y="38583"/>
        <a:ext cx="186297" cy="186297"/>
      </dsp:txXfrm>
    </dsp:sp>
    <dsp:sp modelId="{F0CC6A44-86AB-43EF-A669-789F966E54E3}">
      <dsp:nvSpPr>
        <dsp:cNvPr id="0" name=""/>
        <dsp:cNvSpPr/>
      </dsp:nvSpPr>
      <dsp:spPr>
        <a:xfrm>
          <a:off x="5669216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422D037-412E-450D-B322-08CFB5344B35}">
      <dsp:nvSpPr>
        <dsp:cNvPr id="0" name=""/>
        <dsp:cNvSpPr/>
      </dsp:nvSpPr>
      <dsp:spPr>
        <a:xfrm>
          <a:off x="5537484" y="0"/>
          <a:ext cx="263463" cy="263463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1999</a:t>
          </a:r>
          <a:endParaRPr lang="pt-BR" sz="600" b="1" kern="1200" dirty="0"/>
        </a:p>
      </dsp:txBody>
      <dsp:txXfrm>
        <a:off x="5576067" y="38583"/>
        <a:ext cx="186297" cy="186297"/>
      </dsp:txXfrm>
    </dsp:sp>
    <dsp:sp modelId="{81879501-9512-49FB-9570-390DF51D0819}">
      <dsp:nvSpPr>
        <dsp:cNvPr id="0" name=""/>
        <dsp:cNvSpPr/>
      </dsp:nvSpPr>
      <dsp:spPr>
        <a:xfrm>
          <a:off x="6353204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08294B9-8BDB-4B94-A292-ADBCEE7A9C81}">
      <dsp:nvSpPr>
        <dsp:cNvPr id="0" name=""/>
        <dsp:cNvSpPr/>
      </dsp:nvSpPr>
      <dsp:spPr>
        <a:xfrm>
          <a:off x="6227946" y="0"/>
          <a:ext cx="263463" cy="263463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2004</a:t>
          </a:r>
          <a:endParaRPr lang="pt-BR" sz="600" b="1" kern="1200" dirty="0"/>
        </a:p>
      </dsp:txBody>
      <dsp:txXfrm>
        <a:off x="6266529" y="38583"/>
        <a:ext cx="186297" cy="186297"/>
      </dsp:txXfrm>
    </dsp:sp>
    <dsp:sp modelId="{23659E57-B64F-4B1E-822D-83D5D1325C56}">
      <dsp:nvSpPr>
        <dsp:cNvPr id="0" name=""/>
        <dsp:cNvSpPr/>
      </dsp:nvSpPr>
      <dsp:spPr>
        <a:xfrm>
          <a:off x="7052400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82611C9E-F819-4344-A201-11F1834344A7}">
      <dsp:nvSpPr>
        <dsp:cNvPr id="0" name=""/>
        <dsp:cNvSpPr/>
      </dsp:nvSpPr>
      <dsp:spPr>
        <a:xfrm>
          <a:off x="6920668" y="0"/>
          <a:ext cx="263463" cy="26346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2006</a:t>
          </a:r>
          <a:endParaRPr lang="pt-BR" sz="600" b="1" kern="1200" dirty="0"/>
        </a:p>
      </dsp:txBody>
      <dsp:txXfrm>
        <a:off x="6959251" y="38583"/>
        <a:ext cx="186297" cy="186297"/>
      </dsp:txXfrm>
    </dsp:sp>
    <dsp:sp modelId="{10F18C74-95E3-4969-8A28-ADCEB94A257E}">
      <dsp:nvSpPr>
        <dsp:cNvPr id="0" name=""/>
        <dsp:cNvSpPr/>
      </dsp:nvSpPr>
      <dsp:spPr>
        <a:xfrm>
          <a:off x="7743992" y="0"/>
          <a:ext cx="526927" cy="460600"/>
        </a:xfrm>
        <a:prstGeom prst="rightArrow">
          <a:avLst>
            <a:gd name="adj1" fmla="val 7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5977CE7-401C-4176-BADE-80D0CACAC031}">
      <dsp:nvSpPr>
        <dsp:cNvPr id="0" name=""/>
        <dsp:cNvSpPr/>
      </dsp:nvSpPr>
      <dsp:spPr>
        <a:xfrm>
          <a:off x="7612260" y="0"/>
          <a:ext cx="263463" cy="26346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" b="1" kern="1200" dirty="0" smtClean="0"/>
            <a:t>2007</a:t>
          </a:r>
          <a:endParaRPr lang="pt-BR" sz="600" b="1" kern="1200" dirty="0"/>
        </a:p>
      </dsp:txBody>
      <dsp:txXfrm>
        <a:off x="7650843" y="38583"/>
        <a:ext cx="186297" cy="1862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189750"/>
          <a:ext cx="7570788" cy="172568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Em 1942, com a formalização de acordo entre o Brasil e os Estados Unidos foi criado o Serviço Especial de Saúde Pública - </a:t>
          </a:r>
          <a:r>
            <a:rPr lang="pt-BR" sz="2000" kern="1200" dirty="0" err="1" smtClean="0"/>
            <a:t>Sesp</a:t>
          </a:r>
          <a:r>
            <a:rPr lang="pt-BR" sz="2000" kern="1200" dirty="0" smtClean="0"/>
            <a:t>, que tinha entre suas atribuições: </a:t>
          </a:r>
          <a:r>
            <a:rPr lang="pt-BR" sz="2000" b="1" kern="1200" dirty="0" smtClean="0">
              <a:solidFill>
                <a:srgbClr val="0000CC"/>
              </a:solidFill>
            </a:rPr>
            <a:t>Saneamento</a:t>
          </a:r>
          <a:r>
            <a:rPr lang="pt-BR" sz="2000" kern="1200" dirty="0" smtClean="0"/>
            <a:t> da Amazônia e </a:t>
          </a:r>
          <a:r>
            <a:rPr lang="pt-BR" sz="2000" b="1" kern="1200" dirty="0" smtClean="0">
              <a:solidFill>
                <a:srgbClr val="0000CC"/>
              </a:solidFill>
            </a:rPr>
            <a:t>capacitação de profissionais</a:t>
          </a:r>
          <a:r>
            <a:rPr lang="pt-BR" sz="2000" kern="1200" dirty="0" smtClean="0"/>
            <a:t> para trabalho de saúde pública.</a:t>
          </a:r>
          <a:endParaRPr lang="pt-BR" sz="2000" kern="1200" dirty="0"/>
        </a:p>
      </dsp:txBody>
      <dsp:txXfrm>
        <a:off x="84241" y="273991"/>
        <a:ext cx="7402306" cy="1557199"/>
      </dsp:txXfrm>
    </dsp:sp>
    <dsp:sp modelId="{6EBC22C2-F572-4C85-91CD-67D42B96052B}">
      <dsp:nvSpPr>
        <dsp:cNvPr id="0" name=""/>
        <dsp:cNvSpPr/>
      </dsp:nvSpPr>
      <dsp:spPr>
        <a:xfrm>
          <a:off x="0" y="2271714"/>
          <a:ext cx="7570788" cy="1725681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desenvolvimento dos trabalhos de saneamento necessitava de pessoal devidamente treinado. Iniciou-se assim, a  elaboração de </a:t>
          </a:r>
          <a:r>
            <a:rPr lang="pt-BR" sz="2000" b="1" kern="1200" dirty="0" smtClean="0">
              <a:solidFill>
                <a:srgbClr val="0000CC"/>
              </a:solidFill>
            </a:rPr>
            <a:t>materiais didáticos </a:t>
          </a:r>
          <a:r>
            <a:rPr lang="pt-BR" sz="2000" b="0" kern="1200" dirty="0" smtClean="0">
              <a:solidFill>
                <a:schemeClr val="tx1"/>
              </a:solidFill>
            </a:rPr>
            <a:t>destinados à </a:t>
          </a:r>
          <a:r>
            <a:rPr lang="pt-BR" sz="2000" b="1" kern="1200" dirty="0" smtClean="0">
              <a:solidFill>
                <a:srgbClr val="0000CC"/>
              </a:solidFill>
            </a:rPr>
            <a:t>capacitação de profissionais do </a:t>
          </a:r>
          <a:r>
            <a:rPr lang="pt-BR" sz="2000" b="1" kern="1200" dirty="0" err="1" smtClean="0">
              <a:solidFill>
                <a:srgbClr val="0000CC"/>
              </a:solidFill>
            </a:rPr>
            <a:t>Sesp</a:t>
          </a:r>
          <a:r>
            <a:rPr lang="pt-BR" sz="2000" kern="1200" dirty="0" smtClean="0"/>
            <a:t>, cujo conteúdo abordasse a realidade  local, surgia portanto, o </a:t>
          </a:r>
          <a:r>
            <a:rPr lang="pt-BR" sz="2000" b="1" kern="1200" dirty="0" smtClean="0">
              <a:solidFill>
                <a:srgbClr val="0000CC"/>
              </a:solidFill>
            </a:rPr>
            <a:t>embrião do Manual de Saneamento </a:t>
          </a:r>
          <a:r>
            <a:rPr lang="pt-BR" sz="2000" kern="1200" dirty="0" smtClean="0"/>
            <a:t>da Funasa. </a:t>
          </a:r>
          <a:endParaRPr lang="pt-BR" sz="2000" kern="1200" dirty="0"/>
        </a:p>
      </dsp:txBody>
      <dsp:txXfrm>
        <a:off x="84241" y="2355955"/>
        <a:ext cx="7402306" cy="1557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165375"/>
          <a:ext cx="7570788" cy="174915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Em 1944, Emil T. </a:t>
          </a:r>
          <a:r>
            <a:rPr lang="pt-BR" sz="2000" kern="1200" dirty="0" err="1" smtClean="0"/>
            <a:t>Chanlett</a:t>
          </a:r>
          <a:r>
            <a:rPr lang="pt-BR" sz="2000" kern="1200" dirty="0" smtClean="0"/>
            <a:t>, capitão e engenheiro sanitarista norte-americano do Instituto de Assuntos Interamericanos (IAIA) no Brasil, com apoio de técnicos brasileiros, organizou o "</a:t>
          </a:r>
          <a:r>
            <a:rPr lang="pt-BR" sz="2000" b="1" kern="1200" dirty="0" smtClean="0">
              <a:solidFill>
                <a:srgbClr val="0000CC"/>
              </a:solidFill>
            </a:rPr>
            <a:t>Manual para guardas sanitários</a:t>
          </a:r>
          <a:r>
            <a:rPr lang="pt-BR" sz="2000" kern="1200" dirty="0" smtClean="0"/>
            <a:t>" como </a:t>
          </a:r>
          <a:r>
            <a:rPr lang="pt-BR" sz="2000" b="0" kern="1200" dirty="0" smtClean="0">
              <a:solidFill>
                <a:schemeClr val="tx1"/>
              </a:solidFill>
            </a:rPr>
            <a:t>material didático </a:t>
          </a:r>
          <a:r>
            <a:rPr lang="pt-BR" sz="2000" kern="1200" dirty="0" smtClean="0"/>
            <a:t>a ser utilizado no curso de formação desses profissionais realizados inicialmente na Amazônia. </a:t>
          </a:r>
          <a:endParaRPr lang="pt-BR" sz="2000" kern="1200" dirty="0"/>
        </a:p>
      </dsp:txBody>
      <dsp:txXfrm>
        <a:off x="85386" y="250761"/>
        <a:ext cx="7400016" cy="1578378"/>
      </dsp:txXfrm>
    </dsp:sp>
    <dsp:sp modelId="{6EBC22C2-F572-4C85-91CD-67D42B96052B}">
      <dsp:nvSpPr>
        <dsp:cNvPr id="0" name=""/>
        <dsp:cNvSpPr/>
      </dsp:nvSpPr>
      <dsp:spPr>
        <a:xfrm>
          <a:off x="0" y="2235503"/>
          <a:ext cx="7570788" cy="2250788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Edição datilografada e reproduzida por mimeógrafo em 140 páginas. Capítulos destacados: </a:t>
          </a:r>
          <a:r>
            <a:rPr lang="pt-BR" sz="2000" b="1" kern="1200" dirty="0" smtClean="0">
              <a:solidFill>
                <a:srgbClr val="0000CC"/>
              </a:solidFill>
            </a:rPr>
            <a:t>saúde e saneamento</a:t>
          </a:r>
          <a:r>
            <a:rPr lang="pt-BR" sz="2000" kern="1200" dirty="0" smtClean="0"/>
            <a:t>, doenças transmissíveis, </a:t>
          </a:r>
          <a:r>
            <a:rPr lang="pt-BR" sz="2000" b="1" kern="1200" dirty="0" smtClean="0">
              <a:solidFill>
                <a:srgbClr val="0000CC"/>
              </a:solidFill>
            </a:rPr>
            <a:t>destino dos dejetos</a:t>
          </a:r>
          <a:r>
            <a:rPr lang="pt-BR" sz="2000" kern="1200" dirty="0" smtClean="0"/>
            <a:t>, a proteção dos locais de abastecimento d’água, </a:t>
          </a:r>
          <a:r>
            <a:rPr lang="pt-BR" sz="2000" b="1" kern="1200" dirty="0" smtClean="0">
              <a:solidFill>
                <a:srgbClr val="0000CC"/>
              </a:solidFill>
            </a:rPr>
            <a:t>inquérito para saneamento domiciliar</a:t>
          </a:r>
          <a:r>
            <a:rPr lang="pt-BR" sz="2000" kern="1200" dirty="0" smtClean="0"/>
            <a:t>, os </a:t>
          </a:r>
          <a:r>
            <a:rPr lang="pt-BR" sz="2000" b="1" kern="1200" dirty="0" smtClean="0">
              <a:solidFill>
                <a:srgbClr val="0000CC"/>
              </a:solidFill>
            </a:rPr>
            <a:t>deveres do guarda sanitário </a:t>
          </a:r>
          <a:r>
            <a:rPr lang="pt-BR" sz="2000" kern="1200" dirty="0" smtClean="0"/>
            <a:t>e saneamento escolar.</a:t>
          </a:r>
          <a:endParaRPr lang="pt-BR" sz="2000" kern="1200" dirty="0"/>
        </a:p>
      </dsp:txBody>
      <dsp:txXfrm>
        <a:off x="109874" y="2345377"/>
        <a:ext cx="7351040" cy="20310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8CC8-0C9C-4B27-8BCF-49492EF37AC7}">
      <dsp:nvSpPr>
        <dsp:cNvPr id="0" name=""/>
        <dsp:cNvSpPr/>
      </dsp:nvSpPr>
      <dsp:spPr>
        <a:xfrm>
          <a:off x="0" y="134367"/>
          <a:ext cx="7570788" cy="156905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00CC"/>
              </a:solidFill>
            </a:rPr>
            <a:t>Saneamento</a:t>
          </a:r>
          <a:r>
            <a:rPr lang="pt-BR" sz="2000" kern="1200" dirty="0" smtClean="0"/>
            <a:t> “significa a aplicação de medidas para evitar transmissão de doenças nas nossas casas e cidades”, pois “existem muitas doenças perfeitamente evitáveis e os trabalhos de saneamento visam justamente evitar as doenças comunicáveis”.</a:t>
          </a:r>
          <a:endParaRPr lang="pt-BR" sz="2000" kern="1200" dirty="0"/>
        </a:p>
      </dsp:txBody>
      <dsp:txXfrm>
        <a:off x="76595" y="210962"/>
        <a:ext cx="7417598" cy="1415869"/>
      </dsp:txXfrm>
    </dsp:sp>
    <dsp:sp modelId="{6EBC22C2-F572-4C85-91CD-67D42B96052B}">
      <dsp:nvSpPr>
        <dsp:cNvPr id="0" name=""/>
        <dsp:cNvSpPr/>
      </dsp:nvSpPr>
      <dsp:spPr>
        <a:xfrm>
          <a:off x="0" y="2357700"/>
          <a:ext cx="7570788" cy="1678818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 </a:t>
          </a:r>
          <a:r>
            <a:rPr lang="pt-BR" sz="2000" b="1" kern="1200" dirty="0" smtClean="0">
              <a:solidFill>
                <a:srgbClr val="0000CC"/>
              </a:solidFill>
            </a:rPr>
            <a:t>conceito de saneamento </a:t>
          </a:r>
          <a:r>
            <a:rPr lang="pt-BR" sz="2000" kern="1200" dirty="0" smtClean="0"/>
            <a:t>estava ligado às intervenções físicas de modo a interromper o ciclo de doenças transmissíveis ou evitáveis com aplicação de medidas sanitárias. Na época investiu-se, sobretudo, na construção de privadas higiênicas do tipo fossa seca e em implantação de sistemas de abastecimento de água.</a:t>
          </a:r>
          <a:endParaRPr lang="pt-BR" sz="2000" kern="1200" dirty="0"/>
        </a:p>
      </dsp:txBody>
      <dsp:txXfrm>
        <a:off x="81953" y="2439653"/>
        <a:ext cx="7406882" cy="151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105AD-AAB8-4121-B128-F34C95305780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3652B-6D6E-468A-AFE9-E1ED1C3B88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5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pic>
        <p:nvPicPr>
          <p:cNvPr id="8" name="Imagem 4" descr="ASS_FUNASA_HOR_COL_CURVA.w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66800" y="6248400"/>
            <a:ext cx="3858905" cy="3852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5" y="6172200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gerentec.com.br/new3/wp-content/uploads/2012/09/Fu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857388" cy="1698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1" name="Diagrama 10"/>
          <p:cNvGraphicFramePr/>
          <p:nvPr/>
        </p:nvGraphicFramePr>
        <p:xfrm>
          <a:off x="857224" y="3357562"/>
          <a:ext cx="7358114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2285984" y="1357298"/>
          <a:ext cx="4500594" cy="185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3759" y="142852"/>
            <a:ext cx="2228835" cy="16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371600"/>
          <a:ext cx="7570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MANUAL DE SANEAMENTO DO SESP (1950)</a:t>
            </a:r>
            <a:endParaRPr lang="pt-BR" sz="2400" dirty="0" smtClean="0"/>
          </a:p>
        </p:txBody>
      </p:sp>
      <p:sp>
        <p:nvSpPr>
          <p:cNvPr id="5" name="Seta para a direita 4"/>
          <p:cNvSpPr/>
          <p:nvPr/>
        </p:nvSpPr>
        <p:spPr>
          <a:xfrm>
            <a:off x="1285852" y="3000372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371600"/>
          <a:ext cx="7570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MANUAL DE SANEAMENTO DO SESP (1950)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643050"/>
          <a:ext cx="7570788" cy="425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MANUAL DE SANEAMENTO DO SESP (1950)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MANUAL DE SANEAMENTO DO SESP (1950)</a:t>
            </a:r>
            <a:endParaRPr lang="pt-B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643050"/>
            <a:ext cx="2850949" cy="3960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702" y="1643050"/>
            <a:ext cx="2898620" cy="39600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6468" r="2981"/>
          <a:stretch>
            <a:fillRect/>
          </a:stretch>
        </p:blipFill>
        <p:spPr bwMode="auto">
          <a:xfrm>
            <a:off x="6072230" y="1643050"/>
            <a:ext cx="3000364" cy="396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371600"/>
          <a:ext cx="7570788" cy="477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RESULTADOS E DISCUSÃO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MANUAIS DE SANEAMENTO DA FUNDAÇÃO SESP (1964)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28662" y="1785926"/>
          <a:ext cx="757078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MANUAIS DE SANEAMENTO DA FUNDAÇÃO SESP (1964)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MANUAIS DE SANEAMENTO DA FUNDAÇÃO SESP (1972 E 1979)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613" r="7378" b="8718"/>
          <a:stretch>
            <a:fillRect/>
          </a:stretch>
        </p:blipFill>
        <p:spPr bwMode="auto">
          <a:xfrm>
            <a:off x="288526" y="1829264"/>
            <a:ext cx="242608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o 6"/>
          <p:cNvGrpSpPr/>
          <p:nvPr/>
        </p:nvGrpSpPr>
        <p:grpSpPr>
          <a:xfrm>
            <a:off x="3000364" y="1571612"/>
            <a:ext cx="5918214" cy="1428760"/>
            <a:chOff x="0" y="83307"/>
            <a:chExt cx="5918214" cy="1242053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83307"/>
              <a:ext cx="5918214" cy="124205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60632" y="143939"/>
              <a:ext cx="5796950" cy="1120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Foi revisado e atualizado, procurando reunir, em três volumes, o que havia de moderno e prático no campo do saneamento. Apresenta soluções apropriadas às condições existentes nas diversas regiões brasileiras.</a:t>
              </a:r>
              <a:endParaRPr lang="pt-BR" sz="2000" kern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000364" y="3214686"/>
            <a:ext cx="5918214" cy="628480"/>
            <a:chOff x="0" y="1181958"/>
            <a:chExt cx="5918214" cy="62848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0" y="1181958"/>
              <a:ext cx="5918214" cy="6284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30680" y="1212638"/>
              <a:ext cx="5856854" cy="567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Destaca a contribuição prestada pelo professor </a:t>
              </a:r>
              <a:r>
                <a:rPr lang="pt-BR" sz="2000" kern="1200" dirty="0" err="1" smtClean="0"/>
                <a:t>Szachna</a:t>
              </a:r>
              <a:r>
                <a:rPr lang="pt-BR" sz="2000" kern="1200" dirty="0" smtClean="0"/>
                <a:t> </a:t>
              </a:r>
              <a:r>
                <a:rPr lang="pt-BR" sz="2000" kern="1200" dirty="0" err="1" smtClean="0"/>
                <a:t>Eliasz</a:t>
              </a:r>
              <a:r>
                <a:rPr lang="pt-BR" sz="2000" kern="1200" dirty="0" smtClean="0"/>
                <a:t> </a:t>
              </a:r>
              <a:r>
                <a:rPr lang="pt-BR" sz="2000" kern="1200" dirty="0" err="1" smtClean="0"/>
                <a:t>Cynamon</a:t>
              </a:r>
              <a:r>
                <a:rPr lang="pt-BR" sz="2000" kern="1200" dirty="0" smtClean="0"/>
                <a:t>.</a:t>
              </a:r>
              <a:endParaRPr lang="pt-BR" sz="20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000364" y="4071942"/>
            <a:ext cx="5918214" cy="1785950"/>
            <a:chOff x="41289" y="642951"/>
            <a:chExt cx="5918214" cy="4312034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41289" y="642951"/>
              <a:ext cx="5918214" cy="43120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10496" y="853447"/>
              <a:ext cx="5497222" cy="3891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Ganhou maior visibilidade no cenário Nacional, pois o conteúdo dos três volumes destinavam não somente às capacitações dos auxiliares e inspetores de saneamento, mas também serviram como referência aos gestores municipais, estudantes, engenheiros e outros profissionais.</a:t>
              </a:r>
              <a:endParaRPr lang="pt-BR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MANUAIS DE SANEAMENTO DA FUNDAÇÃO SESP (1981)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1385" r="6070" b="12687"/>
          <a:stretch>
            <a:fillRect/>
          </a:stretch>
        </p:blipFill>
        <p:spPr bwMode="auto">
          <a:xfrm>
            <a:off x="285720" y="1785926"/>
            <a:ext cx="237272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18"/>
          <p:cNvGrpSpPr/>
          <p:nvPr/>
        </p:nvGrpSpPr>
        <p:grpSpPr>
          <a:xfrm>
            <a:off x="2857488" y="1785926"/>
            <a:ext cx="5918214" cy="714380"/>
            <a:chOff x="0" y="428628"/>
            <a:chExt cx="5918214" cy="476721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0" y="428628"/>
              <a:ext cx="5918214" cy="47672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23272" y="451900"/>
              <a:ext cx="5871670" cy="430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Significativa revisão com seu conteúdo reunido e resumido em um único volume de 250 páginas</a:t>
              </a:r>
              <a:endParaRPr lang="pt-BR" sz="2000" kern="1200" dirty="0"/>
            </a:p>
          </p:txBody>
        </p:sp>
      </p:grpSp>
      <p:grpSp>
        <p:nvGrpSpPr>
          <p:cNvPr id="3" name="Grupo 21"/>
          <p:cNvGrpSpPr/>
          <p:nvPr/>
        </p:nvGrpSpPr>
        <p:grpSpPr>
          <a:xfrm>
            <a:off x="2857488" y="2714620"/>
            <a:ext cx="5918214" cy="1928826"/>
            <a:chOff x="0" y="837757"/>
            <a:chExt cx="5918214" cy="1927240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0" y="837757"/>
              <a:ext cx="5918214" cy="192724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tângulo 23"/>
            <p:cNvSpPr/>
            <p:nvPr/>
          </p:nvSpPr>
          <p:spPr>
            <a:xfrm>
              <a:off x="94080" y="931837"/>
              <a:ext cx="5730054" cy="1739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Doze capítulos: abastecimento de água; disposição dos dejetos e do lixo; controle de </a:t>
              </a:r>
              <a:r>
                <a:rPr lang="pt-BR" sz="2000" kern="1200" dirty="0" err="1" smtClean="0"/>
                <a:t>artrópodos</a:t>
              </a:r>
              <a:r>
                <a:rPr lang="pt-BR" sz="2000" kern="1200" dirty="0" smtClean="0"/>
                <a:t>, e roedores</a:t>
              </a:r>
              <a:r>
                <a:rPr lang="pt-BR" sz="2000" dirty="0" smtClean="0"/>
                <a:t>;</a:t>
              </a:r>
              <a:r>
                <a:rPr lang="pt-BR" sz="2000" kern="1200" dirty="0" smtClean="0"/>
                <a:t> saneamento dos alimentos, das escolas, dos locais de trabalho, em situações de emergência e calamidade pública; noções de topografia, numeração de casas e material de construção para saneamento.</a:t>
              </a:r>
              <a:endParaRPr lang="pt-BR" sz="2000" kern="1200" dirty="0"/>
            </a:p>
          </p:txBody>
        </p:sp>
      </p:grpSp>
      <p:grpSp>
        <p:nvGrpSpPr>
          <p:cNvPr id="5" name="Grupo 29"/>
          <p:cNvGrpSpPr/>
          <p:nvPr/>
        </p:nvGrpSpPr>
        <p:grpSpPr>
          <a:xfrm>
            <a:off x="2928926" y="4857760"/>
            <a:ext cx="5918214" cy="811279"/>
            <a:chOff x="0" y="4189380"/>
            <a:chExt cx="5918214" cy="811279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0" y="4189380"/>
              <a:ext cx="5918214" cy="81127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tângulo 31"/>
            <p:cNvSpPr/>
            <p:nvPr/>
          </p:nvSpPr>
          <p:spPr>
            <a:xfrm>
              <a:off x="39603" y="4243125"/>
              <a:ext cx="5839008" cy="732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Ficou conhecido entre os servidores da Funasa como a edição do “</a:t>
              </a:r>
              <a:r>
                <a:rPr lang="pt-BR" sz="2000" kern="1200" dirty="0" smtClean="0"/>
                <a:t>burrinho”.</a:t>
              </a:r>
              <a:endParaRPr lang="pt-BR" sz="20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MANUAIS DA FUNDAÇÃO NACIONAL DE SAÚDE - FNS (1991)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928926" y="1857364"/>
            <a:ext cx="5918214" cy="1500198"/>
            <a:chOff x="0" y="428628"/>
            <a:chExt cx="5918214" cy="476721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0" y="428628"/>
              <a:ext cx="5918214" cy="47672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23272" y="451900"/>
              <a:ext cx="5871670" cy="430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/>
              <a:r>
                <a:rPr lang="pt-BR" sz="2000" dirty="0" smtClean="0"/>
                <a:t>Em 1991, foi instituída a Fundação Nacional de Saúde - Funasa (inicialmente com a sigla FNS) herdando as atribuições da Fundação SESP - Fsesp, da Sucam e incorporando as atividades da Dataprev.</a:t>
              </a:r>
              <a:endParaRPr lang="pt-BR" sz="20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857488" y="3786190"/>
            <a:ext cx="5918214" cy="1571636"/>
            <a:chOff x="0" y="837757"/>
            <a:chExt cx="5918214" cy="1927240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0" y="837757"/>
              <a:ext cx="5918214" cy="192724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tângulo 23"/>
            <p:cNvSpPr/>
            <p:nvPr/>
          </p:nvSpPr>
          <p:spPr>
            <a:xfrm>
              <a:off x="94080" y="1051895"/>
              <a:ext cx="5730054" cy="1619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 smtClean="0"/>
                <a:t>Editado como sendo a quinta reimpressão da segunda edição de 1981. Essa edição ou reimpressão não trouxe alterações no conteúdo, apenas atualizou o nome da instituição mantendo-se a mesma foto da capa da edição anterior.</a:t>
              </a:r>
              <a:endParaRPr lang="pt-BR" sz="2000" kern="1200" dirty="0"/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 l="11402" r="5934" b="12687"/>
          <a:stretch>
            <a:fillRect/>
          </a:stretch>
        </p:blipFill>
        <p:spPr bwMode="auto">
          <a:xfrm>
            <a:off x="341884" y="1857364"/>
            <a:ext cx="2372728" cy="36000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MANUAIS DA FUNDAÇÃO NACIONAL DE SAÚDE - FUNASA (1999)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2928926" y="1643050"/>
            <a:ext cx="5918214" cy="1857388"/>
            <a:chOff x="0" y="428628"/>
            <a:chExt cx="5918214" cy="476721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0" y="428628"/>
              <a:ext cx="5918214" cy="47672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23272" y="451900"/>
              <a:ext cx="5871670" cy="430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/>
              <a:r>
                <a:rPr lang="pt-BR" sz="2000" dirty="0" smtClean="0"/>
                <a:t>A chamada terceira edição do Manual passou por uma revisão detalhada onde procurou-se nas 374 páginas, proporcionar ao leitor uma visão mais conceitual dos problemas ligados ao meio ambiente, reportando-se, principalmente à Agenda 21, um dos principais documentos elaborados na Conferência Rio 92.</a:t>
              </a:r>
              <a:endParaRPr lang="pt-BR" sz="2000" dirty="0"/>
            </a:p>
          </p:txBody>
        </p:sp>
      </p:grpSp>
      <p:grpSp>
        <p:nvGrpSpPr>
          <p:cNvPr id="3" name="Grupo 21"/>
          <p:cNvGrpSpPr/>
          <p:nvPr/>
        </p:nvGrpSpPr>
        <p:grpSpPr>
          <a:xfrm>
            <a:off x="2857488" y="3786190"/>
            <a:ext cx="5918214" cy="1357322"/>
            <a:chOff x="0" y="837757"/>
            <a:chExt cx="5918214" cy="1927240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0" y="837757"/>
              <a:ext cx="5918214" cy="192724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tângulo 23"/>
            <p:cNvSpPr/>
            <p:nvPr/>
          </p:nvSpPr>
          <p:spPr>
            <a:xfrm>
              <a:off x="94080" y="1051895"/>
              <a:ext cx="5730054" cy="1619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 smtClean="0"/>
                <a:t>A partir dessa edição o manual ganhou uma versão digital e passou a ser veiculado pela </a:t>
              </a:r>
              <a:r>
                <a:rPr lang="pt-BR" sz="2000" i="1" dirty="0" smtClean="0"/>
                <a:t>internet</a:t>
              </a:r>
              <a:r>
                <a:rPr lang="pt-BR" sz="2000" dirty="0" smtClean="0"/>
                <a:t>.</a:t>
              </a:r>
              <a:endParaRPr lang="pt-BR" sz="2000" kern="1200" dirty="0"/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2849" r="3121" b="2766"/>
          <a:stretch>
            <a:fillRect/>
          </a:stretch>
        </p:blipFill>
        <p:spPr bwMode="auto">
          <a:xfrm>
            <a:off x="285720" y="1857364"/>
            <a:ext cx="242450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371600"/>
          <a:ext cx="7570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INTRODUÇÃO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2940066" y="2928934"/>
          <a:ext cx="591821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RESULTADOS E DISCUSÃO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PUBLICAÇÕES DE</a:t>
            </a:r>
            <a:r>
              <a:rPr lang="pt-BR" sz="2400" b="1" dirty="0" smtClean="0"/>
              <a:t> 2004, 2006 E 2007</a:t>
            </a:r>
            <a:r>
              <a:rPr lang="pt-BR" sz="2400" b="1" dirty="0" smtClean="0">
                <a:solidFill>
                  <a:schemeClr val="tx1"/>
                </a:solidFill>
              </a:rPr>
              <a:t>: MANUAL DE SANEAMENTO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214" y="1974950"/>
            <a:ext cx="242796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428728" y="1928802"/>
          <a:ext cx="591821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RESULTADOS E DISCUSÃO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REVISÃO DO MANUAL DE SANEAMENTO (2015)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831995"/>
          <a:ext cx="7570788" cy="316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CONCLUSÃO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4740713"/>
              </p:ext>
            </p:extLst>
          </p:nvPr>
        </p:nvGraphicFramePr>
        <p:xfrm>
          <a:off x="990600" y="1142984"/>
          <a:ext cx="7570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REFERÊNCIAS BIBLIOGRÁFICAS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27392524"/>
              </p:ext>
            </p:extLst>
          </p:nvPr>
        </p:nvGraphicFramePr>
        <p:xfrm>
          <a:off x="357158" y="1571611"/>
          <a:ext cx="8501122" cy="378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chemeClr val="bg1"/>
                </a:solidFill>
              </a:rPr>
              <a:t>OBRIGADA!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371600"/>
          <a:ext cx="7570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OBJETIVO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371600"/>
          <a:ext cx="7570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METODOLOGIA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METODOLOGIA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439736" y="3286124"/>
          <a:ext cx="827566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LINHA DO TEMPO DAS PUBLICAÇÕES</a:t>
            </a:r>
            <a:endParaRPr lang="pt-BR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 l="5613" r="7378" b="8718"/>
          <a:stretch>
            <a:fillRect/>
          </a:stretch>
        </p:blipFill>
        <p:spPr bwMode="auto">
          <a:xfrm>
            <a:off x="2857488" y="4214818"/>
            <a:ext cx="72782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 l="11385" r="6070" b="12687"/>
          <a:stretch>
            <a:fillRect/>
          </a:stretch>
        </p:blipFill>
        <p:spPr bwMode="auto">
          <a:xfrm>
            <a:off x="3857620" y="2063248"/>
            <a:ext cx="71181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 l="11402" r="5934" b="12687"/>
          <a:stretch>
            <a:fillRect/>
          </a:stretch>
        </p:blipFill>
        <p:spPr bwMode="auto">
          <a:xfrm>
            <a:off x="4574562" y="3920636"/>
            <a:ext cx="71181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 cstate="print"/>
          <a:srcRect l="2849" r="3121" b="2766"/>
          <a:stretch>
            <a:fillRect/>
          </a:stretch>
        </p:blipFill>
        <p:spPr bwMode="auto">
          <a:xfrm>
            <a:off x="5214942" y="2063248"/>
            <a:ext cx="72735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have direita 11"/>
          <p:cNvSpPr/>
          <p:nvPr/>
        </p:nvSpPr>
        <p:spPr>
          <a:xfrm rot="5400000">
            <a:off x="3107521" y="3321843"/>
            <a:ext cx="285752" cy="1357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00CC"/>
                </a:solidFill>
              </a:ln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1714488"/>
            <a:ext cx="80932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3" cstate="print"/>
          <a:srcRect b="4749"/>
          <a:stretch>
            <a:fillRect/>
          </a:stretch>
        </p:blipFill>
        <p:spPr bwMode="auto">
          <a:xfrm>
            <a:off x="1714480" y="2071678"/>
            <a:ext cx="80870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1751" y="2071678"/>
            <a:ext cx="83122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have direita 15"/>
          <p:cNvSpPr/>
          <p:nvPr/>
        </p:nvSpPr>
        <p:spPr>
          <a:xfrm rot="16200000">
            <a:off x="7286644" y="1785926"/>
            <a:ext cx="285752" cy="2571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00CC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371600"/>
          <a:ext cx="7570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ANTECEDENTES DO MANUAL DE SANEAMENTO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371600"/>
          <a:ext cx="7570788" cy="462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MANUAL PARA GUARDAS SANITÁRIOS DE 1944 (O PIONEIRO)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1000100" y="1428737"/>
          <a:ext cx="7570788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MANUAL PARA GUARDAS SANITÁRIOS DE 1944 (O PIONEIRO)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990600" y="1428736"/>
          <a:ext cx="7581928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RESULTADOS E DISCUSÃO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824195"/>
            <a:ext cx="9144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MANUAL PARA GUARDAS SANITÁRIOS DE 1944 (O PIONEIRO)</a:t>
            </a:r>
            <a:endParaRPr lang="pt-B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214554"/>
            <a:ext cx="2978438" cy="39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1769</Words>
  <Application>Microsoft Office PowerPoint</Application>
  <PresentationFormat>Apresentação na tela (4:3)</PresentationFormat>
  <Paragraphs>131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edmar.chaperman</dc:creator>
  <cp:lastModifiedBy>Usuario</cp:lastModifiedBy>
  <cp:revision>190</cp:revision>
  <dcterms:created xsi:type="dcterms:W3CDTF">2013-07-01T22:13:38Z</dcterms:created>
  <dcterms:modified xsi:type="dcterms:W3CDTF">2015-05-25T14:45:31Z</dcterms:modified>
</cp:coreProperties>
</file>