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8" r:id="rId2"/>
    <p:sldId id="409" r:id="rId3"/>
    <p:sldId id="410" r:id="rId4"/>
    <p:sldId id="413" r:id="rId5"/>
    <p:sldId id="416" r:id="rId6"/>
    <p:sldId id="449" r:id="rId7"/>
    <p:sldId id="420" r:id="rId8"/>
    <p:sldId id="421" r:id="rId9"/>
    <p:sldId id="422" r:id="rId10"/>
    <p:sldId id="450" r:id="rId11"/>
    <p:sldId id="451" r:id="rId12"/>
    <p:sldId id="453" r:id="rId13"/>
    <p:sldId id="456" r:id="rId14"/>
    <p:sldId id="447" r:id="rId15"/>
    <p:sldId id="425" r:id="rId16"/>
    <p:sldId id="455" r:id="rId17"/>
    <p:sldId id="448" r:id="rId18"/>
    <p:sldId id="424" r:id="rId19"/>
    <p:sldId id="426" r:id="rId20"/>
    <p:sldId id="427" r:id="rId21"/>
    <p:sldId id="439" r:id="rId22"/>
    <p:sldId id="438" r:id="rId23"/>
    <p:sldId id="440" r:id="rId24"/>
    <p:sldId id="437" r:id="rId25"/>
    <p:sldId id="445" r:id="rId26"/>
    <p:sldId id="446" r:id="rId27"/>
    <p:sldId id="441" r:id="rId28"/>
    <p:sldId id="428" r:id="rId29"/>
    <p:sldId id="429" r:id="rId30"/>
    <p:sldId id="430" r:id="rId31"/>
    <p:sldId id="442" r:id="rId32"/>
    <p:sldId id="443" r:id="rId33"/>
    <p:sldId id="444" r:id="rId34"/>
    <p:sldId id="435" r:id="rId35"/>
    <p:sldId id="457" r:id="rId36"/>
    <p:sldId id="436" r:id="rId37"/>
  </p:sldIdLst>
  <p:sldSz cx="9144000" cy="6858000" type="screen4x3"/>
  <p:notesSz cx="6864350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2DD"/>
    <a:srgbClr val="93C9E1"/>
    <a:srgbClr val="BADDEC"/>
    <a:srgbClr val="BECFE8"/>
    <a:srgbClr val="B0D5F6"/>
    <a:srgbClr val="B4D7FE"/>
    <a:srgbClr val="A0BDFE"/>
    <a:srgbClr val="7DDDFF"/>
    <a:srgbClr val="33CAFF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8" autoAdjust="0"/>
    <p:restoredTop sz="94505" autoAdjust="0"/>
  </p:normalViewPr>
  <p:slideViewPr>
    <p:cSldViewPr>
      <p:cViewPr>
        <p:scale>
          <a:sx n="100" d="100"/>
          <a:sy n="100" d="100"/>
        </p:scale>
        <p:origin x="-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30" tIns="48164" rIns="96330" bIns="48164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30" tIns="48164" rIns="96330" bIns="48164" rtlCol="0"/>
          <a:lstStyle>
            <a:lvl1pPr algn="r">
              <a:defRPr sz="1300"/>
            </a:lvl1pPr>
          </a:lstStyle>
          <a:p>
            <a:fld id="{B229DB97-AEF9-45FA-A6DA-5B3C3E2DE8C7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0" tIns="48164" rIns="96330" bIns="4816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748333"/>
            <a:ext cx="5491480" cy="4498420"/>
          </a:xfrm>
          <a:prstGeom prst="rect">
            <a:avLst/>
          </a:prstGeom>
        </p:spPr>
        <p:txBody>
          <a:bodyPr vert="horz" lIns="96330" tIns="48164" rIns="96330" bIns="4816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30" tIns="48164" rIns="96330" bIns="48164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30" tIns="48164" rIns="96330" bIns="48164" rtlCol="0" anchor="b"/>
          <a:lstStyle>
            <a:lvl1pPr algn="r">
              <a:defRPr sz="1300"/>
            </a:lvl1pPr>
          </a:lstStyle>
          <a:p>
            <a:fld id="{1754E29F-EB7D-4C49-BFBD-6A439593670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99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A60-C4CB-4E03-B2A4-FE46574F4805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3310-8B09-498B-8A11-8BF829D0EB8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78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A60-C4CB-4E03-B2A4-FE46574F4805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3310-8B09-498B-8A11-8BF829D0EB8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951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A60-C4CB-4E03-B2A4-FE46574F4805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3310-8B09-498B-8A11-8BF829D0EB8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848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444933" cy="4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6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A60-C4CB-4E03-B2A4-FE46574F4805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3310-8B09-498B-8A11-8BF829D0EB8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A60-C4CB-4E03-B2A4-FE46574F4805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3310-8B09-498B-8A11-8BF829D0EB8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6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A60-C4CB-4E03-B2A4-FE46574F4805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3310-8B09-498B-8A11-8BF829D0EB8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98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A60-C4CB-4E03-B2A4-FE46574F4805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3310-8B09-498B-8A11-8BF829D0EB8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56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A60-C4CB-4E03-B2A4-FE46574F4805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3310-8B09-498B-8A11-8BF829D0EB8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478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A60-C4CB-4E03-B2A4-FE46574F4805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3310-8B09-498B-8A11-8BF829D0EB8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035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A60-C4CB-4E03-B2A4-FE46574F4805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3310-8B09-498B-8A11-8BF829D0EB8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6A60-C4CB-4E03-B2A4-FE46574F4805}" type="datetimeFigureOut">
              <a:rPr lang="pt-BR" smtClean="0"/>
              <a:pPr/>
              <a:t>17/05/2016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53310-8B09-498B-8A11-8BF829D0EB8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062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96337" y="6309320"/>
            <a:ext cx="136815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rgbClr r="0" g="0" b="0"/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/>
              <a:t>19/05/2016</a:t>
            </a:r>
            <a:endParaRPr lang="pt-BR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547209" y="2060848"/>
            <a:ext cx="8298152" cy="2954655"/>
            <a:chOff x="547209" y="2060848"/>
            <a:chExt cx="8298152" cy="2954655"/>
          </a:xfrm>
        </p:grpSpPr>
        <p:sp>
          <p:nvSpPr>
            <p:cNvPr id="2" name="Retângulo 4"/>
            <p:cNvSpPr>
              <a:spLocks noChangeArrowheads="1"/>
            </p:cNvSpPr>
            <p:nvPr/>
          </p:nvSpPr>
          <p:spPr bwMode="auto">
            <a:xfrm>
              <a:off x="547209" y="2060848"/>
              <a:ext cx="8298152" cy="295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pt-BR" sz="4500" b="1" dirty="0"/>
            </a:p>
            <a:p>
              <a:pPr algn="ctr"/>
              <a:endParaRPr lang="pt-BR" sz="4500" b="1" dirty="0" smtClean="0"/>
            </a:p>
            <a:p>
              <a:pPr algn="ctr"/>
              <a:r>
                <a:rPr lang="pt-BR" sz="4800" i="1" dirty="0"/>
                <a:t>Abuso de posição dominante </a:t>
              </a:r>
              <a:endParaRPr lang="pt-BR" sz="4800" i="1" dirty="0" smtClean="0"/>
            </a:p>
            <a:p>
              <a:pPr algn="ctr"/>
              <a:r>
                <a:rPr lang="pt-BR" sz="4800" i="1" dirty="0" smtClean="0"/>
                <a:t> “o </a:t>
              </a:r>
              <a:r>
                <a:rPr lang="pt-BR" sz="4800" i="1" dirty="0"/>
                <a:t>caso </a:t>
              </a:r>
              <a:r>
                <a:rPr lang="pt-BR" sz="4800" i="1" dirty="0" err="1" smtClean="0"/>
                <a:t>Semasa</a:t>
              </a:r>
              <a:r>
                <a:rPr lang="pt-BR" sz="4800" i="1" dirty="0" smtClean="0"/>
                <a:t>”</a:t>
              </a:r>
              <a:endParaRPr lang="pt-BR" sz="48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713" y="2420888"/>
              <a:ext cx="30765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53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466983" y="567312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pt-BR" dirty="0"/>
              <a:t>Em </a:t>
            </a:r>
            <a:r>
              <a:rPr lang="pt-BR" b="1" dirty="0"/>
              <a:t>1999 – Osasco</a:t>
            </a:r>
            <a:r>
              <a:rPr lang="pt-BR" dirty="0"/>
              <a:t>  entrega os serviços a SABESP em troca do abatimento da dívida.  </a:t>
            </a:r>
          </a:p>
          <a:p>
            <a:pPr lvl="1" fontAlgn="base"/>
            <a:r>
              <a:rPr lang="pt-BR" dirty="0"/>
              <a:t>A Sabesp tem compromisso de expandir, no prazo de </a:t>
            </a:r>
            <a:r>
              <a:rPr lang="pt-BR" dirty="0" smtClean="0"/>
              <a:t>5 anos:</a:t>
            </a:r>
          </a:p>
          <a:p>
            <a:pPr lvl="1" fontAlgn="base"/>
            <a:r>
              <a:rPr lang="pt-BR" dirty="0" smtClean="0"/>
              <a:t>Rede </a:t>
            </a:r>
            <a:r>
              <a:rPr lang="pt-BR" dirty="0"/>
              <a:t>de água para 100% da </a:t>
            </a:r>
            <a:r>
              <a:rPr lang="pt-BR" dirty="0" smtClean="0"/>
              <a:t>população</a:t>
            </a:r>
            <a:endParaRPr lang="pt-BR" dirty="0" smtClean="0"/>
          </a:p>
          <a:p>
            <a:pPr lvl="1" fontAlgn="base"/>
            <a:r>
              <a:rPr lang="pt-BR" dirty="0" smtClean="0"/>
              <a:t>Rede </a:t>
            </a:r>
            <a:r>
              <a:rPr lang="pt-BR" dirty="0"/>
              <a:t>de </a:t>
            </a:r>
            <a:r>
              <a:rPr lang="pt-BR" dirty="0" smtClean="0"/>
              <a:t>esgotos de </a:t>
            </a:r>
            <a:r>
              <a:rPr lang="pt-BR" dirty="0"/>
              <a:t>50%, para 85% </a:t>
            </a:r>
            <a:r>
              <a:rPr lang="pt-BR" dirty="0" smtClean="0"/>
              <a:t>da </a:t>
            </a:r>
            <a:r>
              <a:rPr lang="pt-BR" dirty="0" smtClean="0"/>
              <a:t>população</a:t>
            </a:r>
            <a:endParaRPr lang="pt-BR" dirty="0"/>
          </a:p>
        </p:txBody>
      </p:sp>
      <p:grpSp>
        <p:nvGrpSpPr>
          <p:cNvPr id="31" name="Grupo 30"/>
          <p:cNvGrpSpPr/>
          <p:nvPr/>
        </p:nvGrpSpPr>
        <p:grpSpPr>
          <a:xfrm>
            <a:off x="5322143" y="4688486"/>
            <a:ext cx="3858368" cy="596736"/>
            <a:chOff x="5322143" y="4784878"/>
            <a:chExt cx="3858368" cy="596736"/>
          </a:xfrm>
        </p:grpSpPr>
        <p:sp>
          <p:nvSpPr>
            <p:cNvPr id="32" name="Retângulo 31"/>
            <p:cNvSpPr/>
            <p:nvPr/>
          </p:nvSpPr>
          <p:spPr>
            <a:xfrm>
              <a:off x="5322143" y="5149232"/>
              <a:ext cx="476300" cy="122551"/>
            </a:xfrm>
            <a:prstGeom prst="rect">
              <a:avLst/>
            </a:pr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5322143" y="4900110"/>
              <a:ext cx="476300" cy="122551"/>
            </a:xfrm>
            <a:prstGeom prst="rect">
              <a:avLst/>
            </a:pr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5894455" y="4784878"/>
              <a:ext cx="3066344" cy="323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pt-BR"/>
              </a:defPPr>
            </a:lstStyle>
            <a:p>
              <a:r>
                <a:rPr lang="pt-BR" dirty="0"/>
                <a:t>Municípios </a:t>
              </a:r>
              <a:r>
                <a:rPr lang="pt-BR" dirty="0" smtClean="0"/>
                <a:t>operados SABESP</a:t>
              </a:r>
              <a:endParaRPr lang="pt-BR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5881136" y="5058449"/>
              <a:ext cx="3299375" cy="323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pt-BR"/>
              </a:defPPr>
            </a:lstStyle>
            <a:p>
              <a:r>
                <a:rPr lang="pt-BR" dirty="0"/>
                <a:t>Municípios c/ Serviço Municipal</a:t>
              </a:r>
            </a:p>
          </p:txBody>
        </p:sp>
      </p:grpSp>
      <p:grpSp>
        <p:nvGrpSpPr>
          <p:cNvPr id="36" name="Grupo 336"/>
          <p:cNvGrpSpPr>
            <a:grpSpLocks/>
          </p:cNvGrpSpPr>
          <p:nvPr/>
        </p:nvGrpSpPr>
        <p:grpSpPr bwMode="auto">
          <a:xfrm>
            <a:off x="333475" y="404664"/>
            <a:ext cx="8627324" cy="5400254"/>
            <a:chOff x="3089276" y="1893888"/>
            <a:chExt cx="3729038" cy="2209801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3784601" y="2362201"/>
              <a:ext cx="1235075" cy="1741488"/>
            </a:xfrm>
            <a:custGeom>
              <a:avLst/>
              <a:gdLst>
                <a:gd name="T0" fmla="*/ 2147483647 w 3888"/>
                <a:gd name="T1" fmla="*/ 2147483647 h 5485"/>
                <a:gd name="T2" fmla="*/ 2147483647 w 3888"/>
                <a:gd name="T3" fmla="*/ 2147483647 h 5485"/>
                <a:gd name="T4" fmla="*/ 2147483647 w 3888"/>
                <a:gd name="T5" fmla="*/ 2147483647 h 5485"/>
                <a:gd name="T6" fmla="*/ 2147483647 w 3888"/>
                <a:gd name="T7" fmla="*/ 2147483647 h 5485"/>
                <a:gd name="T8" fmla="*/ 2147483647 w 3888"/>
                <a:gd name="T9" fmla="*/ 2147483647 h 5485"/>
                <a:gd name="T10" fmla="*/ 2147483647 w 3888"/>
                <a:gd name="T11" fmla="*/ 2147483647 h 5485"/>
                <a:gd name="T12" fmla="*/ 2147483647 w 3888"/>
                <a:gd name="T13" fmla="*/ 2147483647 h 5485"/>
                <a:gd name="T14" fmla="*/ 2147483647 w 3888"/>
                <a:gd name="T15" fmla="*/ 2147483647 h 5485"/>
                <a:gd name="T16" fmla="*/ 2147483647 w 3888"/>
                <a:gd name="T17" fmla="*/ 2147483647 h 5485"/>
                <a:gd name="T18" fmla="*/ 2147483647 w 3888"/>
                <a:gd name="T19" fmla="*/ 2147483647 h 5485"/>
                <a:gd name="T20" fmla="*/ 2147483647 w 3888"/>
                <a:gd name="T21" fmla="*/ 2147483647 h 5485"/>
                <a:gd name="T22" fmla="*/ 2147483647 w 3888"/>
                <a:gd name="T23" fmla="*/ 2147483647 h 5485"/>
                <a:gd name="T24" fmla="*/ 2147483647 w 3888"/>
                <a:gd name="T25" fmla="*/ 2147483647 h 5485"/>
                <a:gd name="T26" fmla="*/ 2147483647 w 3888"/>
                <a:gd name="T27" fmla="*/ 2147483647 h 5485"/>
                <a:gd name="T28" fmla="*/ 705259732 w 3888"/>
                <a:gd name="T29" fmla="*/ 2147483647 h 5485"/>
                <a:gd name="T30" fmla="*/ 2147483647 w 3888"/>
                <a:gd name="T31" fmla="*/ 2147483647 h 5485"/>
                <a:gd name="T32" fmla="*/ 2147483647 w 3888"/>
                <a:gd name="T33" fmla="*/ 2147483647 h 5485"/>
                <a:gd name="T34" fmla="*/ 2147483647 w 3888"/>
                <a:gd name="T35" fmla="*/ 2147483647 h 5485"/>
                <a:gd name="T36" fmla="*/ 2147483647 w 3888"/>
                <a:gd name="T37" fmla="*/ 2147483647 h 5485"/>
                <a:gd name="T38" fmla="*/ 2147483647 w 3888"/>
                <a:gd name="T39" fmla="*/ 2147483647 h 5485"/>
                <a:gd name="T40" fmla="*/ 2147483647 w 3888"/>
                <a:gd name="T41" fmla="*/ 2147483647 h 5485"/>
                <a:gd name="T42" fmla="*/ 2147483647 w 3888"/>
                <a:gd name="T43" fmla="*/ 2147483647 h 5485"/>
                <a:gd name="T44" fmla="*/ 2147483647 w 3888"/>
                <a:gd name="T45" fmla="*/ 2147483647 h 5485"/>
                <a:gd name="T46" fmla="*/ 2147483647 w 3888"/>
                <a:gd name="T47" fmla="*/ 1376308430 h 5485"/>
                <a:gd name="T48" fmla="*/ 2147483647 w 3888"/>
                <a:gd name="T49" fmla="*/ 2147483647 h 5485"/>
                <a:gd name="T50" fmla="*/ 2147483647 w 3888"/>
                <a:gd name="T51" fmla="*/ 2147483647 h 5485"/>
                <a:gd name="T52" fmla="*/ 2147483647 w 3888"/>
                <a:gd name="T53" fmla="*/ 2147483647 h 5485"/>
                <a:gd name="T54" fmla="*/ 2147483647 w 3888"/>
                <a:gd name="T55" fmla="*/ 2147483647 h 5485"/>
                <a:gd name="T56" fmla="*/ 2147483647 w 3888"/>
                <a:gd name="T57" fmla="*/ 2147483647 h 5485"/>
                <a:gd name="T58" fmla="*/ 2147483647 w 3888"/>
                <a:gd name="T59" fmla="*/ 2147483647 h 5485"/>
                <a:gd name="T60" fmla="*/ 2147483647 w 3888"/>
                <a:gd name="T61" fmla="*/ 2147483647 h 5485"/>
                <a:gd name="T62" fmla="*/ 2147483647 w 3888"/>
                <a:gd name="T63" fmla="*/ 2147483647 h 5485"/>
                <a:gd name="T64" fmla="*/ 2147483647 w 3888"/>
                <a:gd name="T65" fmla="*/ 2147483647 h 5485"/>
                <a:gd name="T66" fmla="*/ 2147483647 w 3888"/>
                <a:gd name="T67" fmla="*/ 2147483647 h 5485"/>
                <a:gd name="T68" fmla="*/ 2147483647 w 3888"/>
                <a:gd name="T69" fmla="*/ 2147483647 h 5485"/>
                <a:gd name="T70" fmla="*/ 2147483647 w 3888"/>
                <a:gd name="T71" fmla="*/ 2147483647 h 5485"/>
                <a:gd name="T72" fmla="*/ 2147483647 w 3888"/>
                <a:gd name="T73" fmla="*/ 2147483647 h 5485"/>
                <a:gd name="T74" fmla="*/ 2147483647 w 3888"/>
                <a:gd name="T75" fmla="*/ 2147483647 h 5485"/>
                <a:gd name="T76" fmla="*/ 2147483647 w 3888"/>
                <a:gd name="T77" fmla="*/ 2147483647 h 5485"/>
                <a:gd name="T78" fmla="*/ 2147483647 w 3888"/>
                <a:gd name="T79" fmla="*/ 2147483647 h 5485"/>
                <a:gd name="T80" fmla="*/ 2147483647 w 3888"/>
                <a:gd name="T81" fmla="*/ 2147483647 h 5485"/>
                <a:gd name="T82" fmla="*/ 2147483647 w 3888"/>
                <a:gd name="T83" fmla="*/ 2147483647 h 5485"/>
                <a:gd name="T84" fmla="*/ 2147483647 w 3888"/>
                <a:gd name="T85" fmla="*/ 2147483647 h 5485"/>
                <a:gd name="T86" fmla="*/ 2147483647 w 3888"/>
                <a:gd name="T87" fmla="*/ 2147483647 h 5485"/>
                <a:gd name="T88" fmla="*/ 2147483647 w 3888"/>
                <a:gd name="T89" fmla="*/ 2147483647 h 5485"/>
                <a:gd name="T90" fmla="*/ 2147483647 w 3888"/>
                <a:gd name="T91" fmla="*/ 2147483647 h 5485"/>
                <a:gd name="T92" fmla="*/ 2147483647 w 3888"/>
                <a:gd name="T93" fmla="*/ 2147483647 h 5485"/>
                <a:gd name="T94" fmla="*/ 2147483647 w 3888"/>
                <a:gd name="T95" fmla="*/ 2147483647 h 5485"/>
                <a:gd name="T96" fmla="*/ 2147483647 w 3888"/>
                <a:gd name="T97" fmla="*/ 2147483647 h 5485"/>
                <a:gd name="T98" fmla="*/ 2147483647 w 3888"/>
                <a:gd name="T99" fmla="*/ 2147483647 h 5485"/>
                <a:gd name="T100" fmla="*/ 2147483647 w 3888"/>
                <a:gd name="T101" fmla="*/ 2147483647 h 5485"/>
                <a:gd name="T102" fmla="*/ 2147483647 w 3888"/>
                <a:gd name="T103" fmla="*/ 2147483647 h 5485"/>
                <a:gd name="T104" fmla="*/ 2147483647 w 3888"/>
                <a:gd name="T105" fmla="*/ 2147483647 h 5485"/>
                <a:gd name="T106" fmla="*/ 2147483647 w 3888"/>
                <a:gd name="T107" fmla="*/ 2147483647 h 54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88"/>
                <a:gd name="T163" fmla="*/ 0 h 5485"/>
                <a:gd name="T164" fmla="*/ 3888 w 3888"/>
                <a:gd name="T165" fmla="*/ 5485 h 54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88" h="5485">
                  <a:moveTo>
                    <a:pt x="122" y="4753"/>
                  </a:moveTo>
                  <a:lnTo>
                    <a:pt x="116" y="4650"/>
                  </a:lnTo>
                  <a:lnTo>
                    <a:pt x="172" y="4528"/>
                  </a:lnTo>
                  <a:lnTo>
                    <a:pt x="156" y="4468"/>
                  </a:lnTo>
                  <a:lnTo>
                    <a:pt x="211" y="4522"/>
                  </a:lnTo>
                  <a:lnTo>
                    <a:pt x="411" y="4520"/>
                  </a:lnTo>
                  <a:lnTo>
                    <a:pt x="393" y="4084"/>
                  </a:lnTo>
                  <a:lnTo>
                    <a:pt x="501" y="4099"/>
                  </a:lnTo>
                  <a:lnTo>
                    <a:pt x="531" y="4034"/>
                  </a:lnTo>
                  <a:lnTo>
                    <a:pt x="531" y="3963"/>
                  </a:lnTo>
                  <a:lnTo>
                    <a:pt x="439" y="3889"/>
                  </a:lnTo>
                  <a:lnTo>
                    <a:pt x="218" y="3824"/>
                  </a:lnTo>
                  <a:lnTo>
                    <a:pt x="193" y="3803"/>
                  </a:lnTo>
                  <a:lnTo>
                    <a:pt x="217" y="3748"/>
                  </a:lnTo>
                  <a:lnTo>
                    <a:pt x="302" y="3651"/>
                  </a:lnTo>
                  <a:lnTo>
                    <a:pt x="301" y="3539"/>
                  </a:lnTo>
                  <a:lnTo>
                    <a:pt x="419" y="3450"/>
                  </a:lnTo>
                  <a:lnTo>
                    <a:pt x="480" y="3356"/>
                  </a:lnTo>
                  <a:lnTo>
                    <a:pt x="262" y="3231"/>
                  </a:lnTo>
                  <a:lnTo>
                    <a:pt x="226" y="3138"/>
                  </a:lnTo>
                  <a:lnTo>
                    <a:pt x="268" y="3088"/>
                  </a:lnTo>
                  <a:lnTo>
                    <a:pt x="281" y="2896"/>
                  </a:lnTo>
                  <a:lnTo>
                    <a:pt x="219" y="2864"/>
                  </a:lnTo>
                  <a:lnTo>
                    <a:pt x="234" y="2830"/>
                  </a:lnTo>
                  <a:lnTo>
                    <a:pt x="199" y="2758"/>
                  </a:lnTo>
                  <a:lnTo>
                    <a:pt x="278" y="2441"/>
                  </a:lnTo>
                  <a:lnTo>
                    <a:pt x="618" y="2111"/>
                  </a:lnTo>
                  <a:lnTo>
                    <a:pt x="657" y="2052"/>
                  </a:lnTo>
                  <a:lnTo>
                    <a:pt x="546" y="2010"/>
                  </a:lnTo>
                  <a:lnTo>
                    <a:pt x="420" y="2070"/>
                  </a:lnTo>
                  <a:lnTo>
                    <a:pt x="234" y="2087"/>
                  </a:lnTo>
                  <a:lnTo>
                    <a:pt x="173" y="2122"/>
                  </a:lnTo>
                  <a:lnTo>
                    <a:pt x="137" y="2107"/>
                  </a:lnTo>
                  <a:lnTo>
                    <a:pt x="161" y="1907"/>
                  </a:lnTo>
                  <a:lnTo>
                    <a:pt x="247" y="1895"/>
                  </a:lnTo>
                  <a:lnTo>
                    <a:pt x="515" y="1727"/>
                  </a:lnTo>
                  <a:lnTo>
                    <a:pt x="559" y="1628"/>
                  </a:lnTo>
                  <a:lnTo>
                    <a:pt x="554" y="1455"/>
                  </a:lnTo>
                  <a:lnTo>
                    <a:pt x="591" y="1407"/>
                  </a:lnTo>
                  <a:lnTo>
                    <a:pt x="625" y="1414"/>
                  </a:lnTo>
                  <a:lnTo>
                    <a:pt x="660" y="1373"/>
                  </a:lnTo>
                  <a:lnTo>
                    <a:pt x="621" y="1366"/>
                  </a:lnTo>
                  <a:lnTo>
                    <a:pt x="521" y="1263"/>
                  </a:lnTo>
                  <a:lnTo>
                    <a:pt x="588" y="1160"/>
                  </a:lnTo>
                  <a:lnTo>
                    <a:pt x="495" y="1125"/>
                  </a:lnTo>
                  <a:lnTo>
                    <a:pt x="450" y="1058"/>
                  </a:lnTo>
                  <a:lnTo>
                    <a:pt x="473" y="1000"/>
                  </a:lnTo>
                  <a:lnTo>
                    <a:pt x="424" y="954"/>
                  </a:lnTo>
                  <a:lnTo>
                    <a:pt x="456" y="853"/>
                  </a:lnTo>
                  <a:lnTo>
                    <a:pt x="398" y="905"/>
                  </a:lnTo>
                  <a:lnTo>
                    <a:pt x="336" y="911"/>
                  </a:lnTo>
                  <a:lnTo>
                    <a:pt x="281" y="875"/>
                  </a:lnTo>
                  <a:lnTo>
                    <a:pt x="232" y="941"/>
                  </a:lnTo>
                  <a:lnTo>
                    <a:pt x="219" y="936"/>
                  </a:lnTo>
                  <a:lnTo>
                    <a:pt x="147" y="808"/>
                  </a:lnTo>
                  <a:lnTo>
                    <a:pt x="134" y="720"/>
                  </a:lnTo>
                  <a:lnTo>
                    <a:pt x="14" y="546"/>
                  </a:lnTo>
                  <a:lnTo>
                    <a:pt x="49" y="502"/>
                  </a:lnTo>
                  <a:lnTo>
                    <a:pt x="0" y="440"/>
                  </a:lnTo>
                  <a:lnTo>
                    <a:pt x="22" y="361"/>
                  </a:lnTo>
                  <a:lnTo>
                    <a:pt x="143" y="351"/>
                  </a:lnTo>
                  <a:lnTo>
                    <a:pt x="195" y="310"/>
                  </a:lnTo>
                  <a:lnTo>
                    <a:pt x="216" y="374"/>
                  </a:lnTo>
                  <a:lnTo>
                    <a:pt x="272" y="352"/>
                  </a:lnTo>
                  <a:lnTo>
                    <a:pt x="326" y="395"/>
                  </a:lnTo>
                  <a:lnTo>
                    <a:pt x="361" y="376"/>
                  </a:lnTo>
                  <a:lnTo>
                    <a:pt x="357" y="344"/>
                  </a:lnTo>
                  <a:lnTo>
                    <a:pt x="458" y="331"/>
                  </a:lnTo>
                  <a:lnTo>
                    <a:pt x="477" y="258"/>
                  </a:lnTo>
                  <a:lnTo>
                    <a:pt x="511" y="232"/>
                  </a:lnTo>
                  <a:lnTo>
                    <a:pt x="544" y="248"/>
                  </a:lnTo>
                  <a:lnTo>
                    <a:pt x="594" y="241"/>
                  </a:lnTo>
                  <a:lnTo>
                    <a:pt x="626" y="274"/>
                  </a:lnTo>
                  <a:lnTo>
                    <a:pt x="759" y="258"/>
                  </a:lnTo>
                  <a:lnTo>
                    <a:pt x="876" y="325"/>
                  </a:lnTo>
                  <a:lnTo>
                    <a:pt x="977" y="414"/>
                  </a:lnTo>
                  <a:lnTo>
                    <a:pt x="990" y="490"/>
                  </a:lnTo>
                  <a:lnTo>
                    <a:pt x="1044" y="509"/>
                  </a:lnTo>
                  <a:lnTo>
                    <a:pt x="1057" y="544"/>
                  </a:lnTo>
                  <a:lnTo>
                    <a:pt x="1174" y="578"/>
                  </a:lnTo>
                  <a:lnTo>
                    <a:pt x="1221" y="482"/>
                  </a:lnTo>
                  <a:lnTo>
                    <a:pt x="1242" y="478"/>
                  </a:lnTo>
                  <a:lnTo>
                    <a:pt x="1317" y="514"/>
                  </a:lnTo>
                  <a:lnTo>
                    <a:pt x="1432" y="617"/>
                  </a:lnTo>
                  <a:lnTo>
                    <a:pt x="1616" y="593"/>
                  </a:lnTo>
                  <a:lnTo>
                    <a:pt x="1712" y="534"/>
                  </a:lnTo>
                  <a:lnTo>
                    <a:pt x="1714" y="508"/>
                  </a:lnTo>
                  <a:lnTo>
                    <a:pt x="1749" y="524"/>
                  </a:lnTo>
                  <a:lnTo>
                    <a:pt x="1798" y="506"/>
                  </a:lnTo>
                  <a:lnTo>
                    <a:pt x="1799" y="415"/>
                  </a:lnTo>
                  <a:lnTo>
                    <a:pt x="1913" y="307"/>
                  </a:lnTo>
                  <a:lnTo>
                    <a:pt x="1903" y="276"/>
                  </a:lnTo>
                  <a:lnTo>
                    <a:pt x="2073" y="131"/>
                  </a:lnTo>
                  <a:lnTo>
                    <a:pt x="2165" y="148"/>
                  </a:lnTo>
                  <a:lnTo>
                    <a:pt x="2328" y="0"/>
                  </a:lnTo>
                  <a:lnTo>
                    <a:pt x="2440" y="43"/>
                  </a:lnTo>
                  <a:lnTo>
                    <a:pt x="2436" y="99"/>
                  </a:lnTo>
                  <a:lnTo>
                    <a:pt x="2370" y="154"/>
                  </a:lnTo>
                  <a:lnTo>
                    <a:pt x="2356" y="253"/>
                  </a:lnTo>
                  <a:lnTo>
                    <a:pt x="2299" y="297"/>
                  </a:lnTo>
                  <a:lnTo>
                    <a:pt x="2277" y="348"/>
                  </a:lnTo>
                  <a:lnTo>
                    <a:pt x="2269" y="438"/>
                  </a:lnTo>
                  <a:lnTo>
                    <a:pt x="2196" y="480"/>
                  </a:lnTo>
                  <a:lnTo>
                    <a:pt x="2184" y="647"/>
                  </a:lnTo>
                  <a:lnTo>
                    <a:pt x="2197" y="688"/>
                  </a:lnTo>
                  <a:lnTo>
                    <a:pt x="2153" y="836"/>
                  </a:lnTo>
                  <a:lnTo>
                    <a:pt x="2234" y="985"/>
                  </a:lnTo>
                  <a:lnTo>
                    <a:pt x="2246" y="1120"/>
                  </a:lnTo>
                  <a:lnTo>
                    <a:pt x="2226" y="1197"/>
                  </a:lnTo>
                  <a:lnTo>
                    <a:pt x="2287" y="1276"/>
                  </a:lnTo>
                  <a:lnTo>
                    <a:pt x="2369" y="1246"/>
                  </a:lnTo>
                  <a:lnTo>
                    <a:pt x="2556" y="1070"/>
                  </a:lnTo>
                  <a:lnTo>
                    <a:pt x="2761" y="991"/>
                  </a:lnTo>
                  <a:lnTo>
                    <a:pt x="2953" y="1005"/>
                  </a:lnTo>
                  <a:lnTo>
                    <a:pt x="2945" y="1022"/>
                  </a:lnTo>
                  <a:lnTo>
                    <a:pt x="3107" y="1045"/>
                  </a:lnTo>
                  <a:lnTo>
                    <a:pt x="3253" y="1025"/>
                  </a:lnTo>
                  <a:lnTo>
                    <a:pt x="3307" y="996"/>
                  </a:lnTo>
                  <a:lnTo>
                    <a:pt x="3327" y="1010"/>
                  </a:lnTo>
                  <a:lnTo>
                    <a:pt x="3346" y="970"/>
                  </a:lnTo>
                  <a:lnTo>
                    <a:pt x="3442" y="978"/>
                  </a:lnTo>
                  <a:lnTo>
                    <a:pt x="3502" y="949"/>
                  </a:lnTo>
                  <a:lnTo>
                    <a:pt x="3528" y="1002"/>
                  </a:lnTo>
                  <a:lnTo>
                    <a:pt x="3550" y="998"/>
                  </a:lnTo>
                  <a:lnTo>
                    <a:pt x="3538" y="1070"/>
                  </a:lnTo>
                  <a:lnTo>
                    <a:pt x="3581" y="1087"/>
                  </a:lnTo>
                  <a:lnTo>
                    <a:pt x="3592" y="1058"/>
                  </a:lnTo>
                  <a:lnTo>
                    <a:pt x="3695" y="1045"/>
                  </a:lnTo>
                  <a:lnTo>
                    <a:pt x="3707" y="985"/>
                  </a:lnTo>
                  <a:lnTo>
                    <a:pt x="3747" y="967"/>
                  </a:lnTo>
                  <a:lnTo>
                    <a:pt x="3888" y="1227"/>
                  </a:lnTo>
                  <a:lnTo>
                    <a:pt x="3883" y="1299"/>
                  </a:lnTo>
                  <a:lnTo>
                    <a:pt x="3802" y="1287"/>
                  </a:lnTo>
                  <a:lnTo>
                    <a:pt x="3814" y="1314"/>
                  </a:lnTo>
                  <a:lnTo>
                    <a:pt x="3778" y="1327"/>
                  </a:lnTo>
                  <a:lnTo>
                    <a:pt x="3703" y="1423"/>
                  </a:lnTo>
                  <a:lnTo>
                    <a:pt x="3632" y="1459"/>
                  </a:lnTo>
                  <a:lnTo>
                    <a:pt x="3700" y="1584"/>
                  </a:lnTo>
                  <a:lnTo>
                    <a:pt x="3635" y="1636"/>
                  </a:lnTo>
                  <a:lnTo>
                    <a:pt x="3680" y="1713"/>
                  </a:lnTo>
                  <a:lnTo>
                    <a:pt x="3768" y="1727"/>
                  </a:lnTo>
                  <a:lnTo>
                    <a:pt x="3739" y="1792"/>
                  </a:lnTo>
                  <a:lnTo>
                    <a:pt x="3777" y="1841"/>
                  </a:lnTo>
                  <a:lnTo>
                    <a:pt x="3733" y="1859"/>
                  </a:lnTo>
                  <a:lnTo>
                    <a:pt x="3787" y="1955"/>
                  </a:lnTo>
                  <a:lnTo>
                    <a:pt x="3754" y="1954"/>
                  </a:lnTo>
                  <a:lnTo>
                    <a:pt x="3738" y="2033"/>
                  </a:lnTo>
                  <a:lnTo>
                    <a:pt x="3616" y="2080"/>
                  </a:lnTo>
                  <a:lnTo>
                    <a:pt x="3636" y="2147"/>
                  </a:lnTo>
                  <a:lnTo>
                    <a:pt x="3614" y="2202"/>
                  </a:lnTo>
                  <a:lnTo>
                    <a:pt x="3535" y="2246"/>
                  </a:lnTo>
                  <a:lnTo>
                    <a:pt x="3533" y="2317"/>
                  </a:lnTo>
                  <a:lnTo>
                    <a:pt x="3407" y="2418"/>
                  </a:lnTo>
                  <a:lnTo>
                    <a:pt x="3339" y="2352"/>
                  </a:lnTo>
                  <a:lnTo>
                    <a:pt x="3328" y="2381"/>
                  </a:lnTo>
                  <a:lnTo>
                    <a:pt x="3180" y="2406"/>
                  </a:lnTo>
                  <a:lnTo>
                    <a:pt x="3006" y="2374"/>
                  </a:lnTo>
                  <a:lnTo>
                    <a:pt x="2904" y="2253"/>
                  </a:lnTo>
                  <a:lnTo>
                    <a:pt x="2857" y="2248"/>
                  </a:lnTo>
                  <a:lnTo>
                    <a:pt x="2710" y="2263"/>
                  </a:lnTo>
                  <a:lnTo>
                    <a:pt x="2556" y="2164"/>
                  </a:lnTo>
                  <a:lnTo>
                    <a:pt x="2452" y="2160"/>
                  </a:lnTo>
                  <a:lnTo>
                    <a:pt x="2344" y="2095"/>
                  </a:lnTo>
                  <a:lnTo>
                    <a:pt x="2250" y="2133"/>
                  </a:lnTo>
                  <a:lnTo>
                    <a:pt x="2077" y="2037"/>
                  </a:lnTo>
                  <a:lnTo>
                    <a:pt x="2046" y="2390"/>
                  </a:lnTo>
                  <a:lnTo>
                    <a:pt x="1954" y="2477"/>
                  </a:lnTo>
                  <a:lnTo>
                    <a:pt x="1779" y="2557"/>
                  </a:lnTo>
                  <a:lnTo>
                    <a:pt x="1761" y="2531"/>
                  </a:lnTo>
                  <a:lnTo>
                    <a:pt x="1678" y="2551"/>
                  </a:lnTo>
                  <a:lnTo>
                    <a:pt x="1616" y="2819"/>
                  </a:lnTo>
                  <a:lnTo>
                    <a:pt x="1702" y="2932"/>
                  </a:lnTo>
                  <a:lnTo>
                    <a:pt x="1769" y="2965"/>
                  </a:lnTo>
                  <a:lnTo>
                    <a:pt x="1590" y="3105"/>
                  </a:lnTo>
                  <a:lnTo>
                    <a:pt x="1493" y="3145"/>
                  </a:lnTo>
                  <a:lnTo>
                    <a:pt x="1469" y="3163"/>
                  </a:lnTo>
                  <a:lnTo>
                    <a:pt x="1512" y="3333"/>
                  </a:lnTo>
                  <a:lnTo>
                    <a:pt x="1639" y="3461"/>
                  </a:lnTo>
                  <a:lnTo>
                    <a:pt x="1738" y="3643"/>
                  </a:lnTo>
                  <a:lnTo>
                    <a:pt x="1706" y="3831"/>
                  </a:lnTo>
                  <a:lnTo>
                    <a:pt x="1651" y="3933"/>
                  </a:lnTo>
                  <a:lnTo>
                    <a:pt x="1618" y="4088"/>
                  </a:lnTo>
                  <a:lnTo>
                    <a:pt x="1632" y="4172"/>
                  </a:lnTo>
                  <a:lnTo>
                    <a:pt x="1763" y="4261"/>
                  </a:lnTo>
                  <a:lnTo>
                    <a:pt x="1761" y="4430"/>
                  </a:lnTo>
                  <a:lnTo>
                    <a:pt x="1832" y="4706"/>
                  </a:lnTo>
                  <a:lnTo>
                    <a:pt x="1799" y="4832"/>
                  </a:lnTo>
                  <a:lnTo>
                    <a:pt x="1767" y="4856"/>
                  </a:lnTo>
                  <a:lnTo>
                    <a:pt x="1847" y="4954"/>
                  </a:lnTo>
                  <a:lnTo>
                    <a:pt x="1814" y="4996"/>
                  </a:lnTo>
                  <a:lnTo>
                    <a:pt x="1847" y="5060"/>
                  </a:lnTo>
                  <a:lnTo>
                    <a:pt x="1807" y="5154"/>
                  </a:lnTo>
                  <a:lnTo>
                    <a:pt x="1752" y="5151"/>
                  </a:lnTo>
                  <a:lnTo>
                    <a:pt x="1623" y="5219"/>
                  </a:lnTo>
                  <a:lnTo>
                    <a:pt x="1609" y="5267"/>
                  </a:lnTo>
                  <a:lnTo>
                    <a:pt x="1654" y="5342"/>
                  </a:lnTo>
                  <a:lnTo>
                    <a:pt x="1483" y="5447"/>
                  </a:lnTo>
                  <a:lnTo>
                    <a:pt x="1386" y="5329"/>
                  </a:lnTo>
                  <a:lnTo>
                    <a:pt x="1247" y="5333"/>
                  </a:lnTo>
                  <a:lnTo>
                    <a:pt x="1185" y="5273"/>
                  </a:lnTo>
                  <a:lnTo>
                    <a:pt x="1129" y="5292"/>
                  </a:lnTo>
                  <a:lnTo>
                    <a:pt x="1056" y="5350"/>
                  </a:lnTo>
                  <a:lnTo>
                    <a:pt x="932" y="5393"/>
                  </a:lnTo>
                  <a:lnTo>
                    <a:pt x="878" y="5366"/>
                  </a:lnTo>
                  <a:lnTo>
                    <a:pt x="776" y="5377"/>
                  </a:lnTo>
                  <a:lnTo>
                    <a:pt x="694" y="5359"/>
                  </a:lnTo>
                  <a:lnTo>
                    <a:pt x="525" y="5479"/>
                  </a:lnTo>
                  <a:lnTo>
                    <a:pt x="435" y="5485"/>
                  </a:lnTo>
                  <a:lnTo>
                    <a:pt x="425" y="5460"/>
                  </a:lnTo>
                  <a:lnTo>
                    <a:pt x="597" y="5213"/>
                  </a:lnTo>
                  <a:lnTo>
                    <a:pt x="546" y="5172"/>
                  </a:lnTo>
                  <a:lnTo>
                    <a:pt x="521" y="5112"/>
                  </a:lnTo>
                  <a:lnTo>
                    <a:pt x="438" y="5072"/>
                  </a:lnTo>
                  <a:lnTo>
                    <a:pt x="423" y="5003"/>
                  </a:lnTo>
                  <a:lnTo>
                    <a:pt x="395" y="5000"/>
                  </a:lnTo>
                  <a:lnTo>
                    <a:pt x="326" y="4926"/>
                  </a:lnTo>
                  <a:lnTo>
                    <a:pt x="158" y="4899"/>
                  </a:lnTo>
                  <a:lnTo>
                    <a:pt x="123" y="4754"/>
                  </a:lnTo>
                  <a:lnTo>
                    <a:pt x="122" y="4753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3784601" y="2362201"/>
              <a:ext cx="1235075" cy="1741488"/>
            </a:xfrm>
            <a:custGeom>
              <a:avLst/>
              <a:gdLst>
                <a:gd name="T0" fmla="*/ 2147483647 w 3888"/>
                <a:gd name="T1" fmla="*/ 2147483647 h 5485"/>
                <a:gd name="T2" fmla="*/ 2147483647 w 3888"/>
                <a:gd name="T3" fmla="*/ 2147483647 h 5485"/>
                <a:gd name="T4" fmla="*/ 2147483647 w 3888"/>
                <a:gd name="T5" fmla="*/ 2147483647 h 5485"/>
                <a:gd name="T6" fmla="*/ 2147483647 w 3888"/>
                <a:gd name="T7" fmla="*/ 2147483647 h 5485"/>
                <a:gd name="T8" fmla="*/ 2147483647 w 3888"/>
                <a:gd name="T9" fmla="*/ 2147483647 h 5485"/>
                <a:gd name="T10" fmla="*/ 2147483647 w 3888"/>
                <a:gd name="T11" fmla="*/ 2147483647 h 5485"/>
                <a:gd name="T12" fmla="*/ 2147483647 w 3888"/>
                <a:gd name="T13" fmla="*/ 2147483647 h 5485"/>
                <a:gd name="T14" fmla="*/ 2147483647 w 3888"/>
                <a:gd name="T15" fmla="*/ 2147483647 h 5485"/>
                <a:gd name="T16" fmla="*/ 2147483647 w 3888"/>
                <a:gd name="T17" fmla="*/ 2147483647 h 5485"/>
                <a:gd name="T18" fmla="*/ 2147483647 w 3888"/>
                <a:gd name="T19" fmla="*/ 2147483647 h 5485"/>
                <a:gd name="T20" fmla="*/ 2147483647 w 3888"/>
                <a:gd name="T21" fmla="*/ 2147483647 h 5485"/>
                <a:gd name="T22" fmla="*/ 2147483647 w 3888"/>
                <a:gd name="T23" fmla="*/ 2147483647 h 5485"/>
                <a:gd name="T24" fmla="*/ 2147483647 w 3888"/>
                <a:gd name="T25" fmla="*/ 2147483647 h 5485"/>
                <a:gd name="T26" fmla="*/ 2147483647 w 3888"/>
                <a:gd name="T27" fmla="*/ 2147483647 h 5485"/>
                <a:gd name="T28" fmla="*/ 705259732 w 3888"/>
                <a:gd name="T29" fmla="*/ 2147483647 h 5485"/>
                <a:gd name="T30" fmla="*/ 2147483647 w 3888"/>
                <a:gd name="T31" fmla="*/ 2147483647 h 5485"/>
                <a:gd name="T32" fmla="*/ 2147483647 w 3888"/>
                <a:gd name="T33" fmla="*/ 2147483647 h 5485"/>
                <a:gd name="T34" fmla="*/ 2147483647 w 3888"/>
                <a:gd name="T35" fmla="*/ 2147483647 h 5485"/>
                <a:gd name="T36" fmla="*/ 2147483647 w 3888"/>
                <a:gd name="T37" fmla="*/ 2147483647 h 5485"/>
                <a:gd name="T38" fmla="*/ 2147483647 w 3888"/>
                <a:gd name="T39" fmla="*/ 2147483647 h 5485"/>
                <a:gd name="T40" fmla="*/ 2147483647 w 3888"/>
                <a:gd name="T41" fmla="*/ 2147483647 h 5485"/>
                <a:gd name="T42" fmla="*/ 2147483647 w 3888"/>
                <a:gd name="T43" fmla="*/ 2147483647 h 5485"/>
                <a:gd name="T44" fmla="*/ 2147483647 w 3888"/>
                <a:gd name="T45" fmla="*/ 2147483647 h 5485"/>
                <a:gd name="T46" fmla="*/ 2147483647 w 3888"/>
                <a:gd name="T47" fmla="*/ 1376308430 h 5485"/>
                <a:gd name="T48" fmla="*/ 2147483647 w 3888"/>
                <a:gd name="T49" fmla="*/ 2147483647 h 5485"/>
                <a:gd name="T50" fmla="*/ 2147483647 w 3888"/>
                <a:gd name="T51" fmla="*/ 2147483647 h 5485"/>
                <a:gd name="T52" fmla="*/ 2147483647 w 3888"/>
                <a:gd name="T53" fmla="*/ 2147483647 h 5485"/>
                <a:gd name="T54" fmla="*/ 2147483647 w 3888"/>
                <a:gd name="T55" fmla="*/ 2147483647 h 5485"/>
                <a:gd name="T56" fmla="*/ 2147483647 w 3888"/>
                <a:gd name="T57" fmla="*/ 2147483647 h 5485"/>
                <a:gd name="T58" fmla="*/ 2147483647 w 3888"/>
                <a:gd name="T59" fmla="*/ 2147483647 h 5485"/>
                <a:gd name="T60" fmla="*/ 2147483647 w 3888"/>
                <a:gd name="T61" fmla="*/ 2147483647 h 5485"/>
                <a:gd name="T62" fmla="*/ 2147483647 w 3888"/>
                <a:gd name="T63" fmla="*/ 2147483647 h 5485"/>
                <a:gd name="T64" fmla="*/ 2147483647 w 3888"/>
                <a:gd name="T65" fmla="*/ 2147483647 h 5485"/>
                <a:gd name="T66" fmla="*/ 2147483647 w 3888"/>
                <a:gd name="T67" fmla="*/ 2147483647 h 5485"/>
                <a:gd name="T68" fmla="*/ 2147483647 w 3888"/>
                <a:gd name="T69" fmla="*/ 2147483647 h 5485"/>
                <a:gd name="T70" fmla="*/ 2147483647 w 3888"/>
                <a:gd name="T71" fmla="*/ 2147483647 h 5485"/>
                <a:gd name="T72" fmla="*/ 2147483647 w 3888"/>
                <a:gd name="T73" fmla="*/ 2147483647 h 5485"/>
                <a:gd name="T74" fmla="*/ 2147483647 w 3888"/>
                <a:gd name="T75" fmla="*/ 2147483647 h 5485"/>
                <a:gd name="T76" fmla="*/ 2147483647 w 3888"/>
                <a:gd name="T77" fmla="*/ 2147483647 h 5485"/>
                <a:gd name="T78" fmla="*/ 2147483647 w 3888"/>
                <a:gd name="T79" fmla="*/ 2147483647 h 5485"/>
                <a:gd name="T80" fmla="*/ 2147483647 w 3888"/>
                <a:gd name="T81" fmla="*/ 2147483647 h 5485"/>
                <a:gd name="T82" fmla="*/ 2147483647 w 3888"/>
                <a:gd name="T83" fmla="*/ 2147483647 h 5485"/>
                <a:gd name="T84" fmla="*/ 2147483647 w 3888"/>
                <a:gd name="T85" fmla="*/ 2147483647 h 5485"/>
                <a:gd name="T86" fmla="*/ 2147483647 w 3888"/>
                <a:gd name="T87" fmla="*/ 2147483647 h 5485"/>
                <a:gd name="T88" fmla="*/ 2147483647 w 3888"/>
                <a:gd name="T89" fmla="*/ 2147483647 h 5485"/>
                <a:gd name="T90" fmla="*/ 2147483647 w 3888"/>
                <a:gd name="T91" fmla="*/ 2147483647 h 5485"/>
                <a:gd name="T92" fmla="*/ 2147483647 w 3888"/>
                <a:gd name="T93" fmla="*/ 2147483647 h 5485"/>
                <a:gd name="T94" fmla="*/ 2147483647 w 3888"/>
                <a:gd name="T95" fmla="*/ 2147483647 h 5485"/>
                <a:gd name="T96" fmla="*/ 2147483647 w 3888"/>
                <a:gd name="T97" fmla="*/ 2147483647 h 5485"/>
                <a:gd name="T98" fmla="*/ 2147483647 w 3888"/>
                <a:gd name="T99" fmla="*/ 2147483647 h 5485"/>
                <a:gd name="T100" fmla="*/ 2147483647 w 3888"/>
                <a:gd name="T101" fmla="*/ 2147483647 h 5485"/>
                <a:gd name="T102" fmla="*/ 2147483647 w 3888"/>
                <a:gd name="T103" fmla="*/ 2147483647 h 5485"/>
                <a:gd name="T104" fmla="*/ 2147483647 w 3888"/>
                <a:gd name="T105" fmla="*/ 2147483647 h 5485"/>
                <a:gd name="T106" fmla="*/ 2147483647 w 3888"/>
                <a:gd name="T107" fmla="*/ 2147483647 h 54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88"/>
                <a:gd name="T163" fmla="*/ 0 h 5485"/>
                <a:gd name="T164" fmla="*/ 3888 w 3888"/>
                <a:gd name="T165" fmla="*/ 5485 h 54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88" h="5485">
                  <a:moveTo>
                    <a:pt x="122" y="4753"/>
                  </a:moveTo>
                  <a:lnTo>
                    <a:pt x="116" y="4650"/>
                  </a:lnTo>
                  <a:lnTo>
                    <a:pt x="172" y="4528"/>
                  </a:lnTo>
                  <a:lnTo>
                    <a:pt x="156" y="4468"/>
                  </a:lnTo>
                  <a:lnTo>
                    <a:pt x="211" y="4522"/>
                  </a:lnTo>
                  <a:lnTo>
                    <a:pt x="411" y="4520"/>
                  </a:lnTo>
                  <a:lnTo>
                    <a:pt x="393" y="4084"/>
                  </a:lnTo>
                  <a:lnTo>
                    <a:pt x="501" y="4099"/>
                  </a:lnTo>
                  <a:lnTo>
                    <a:pt x="531" y="4034"/>
                  </a:lnTo>
                  <a:lnTo>
                    <a:pt x="531" y="3963"/>
                  </a:lnTo>
                  <a:lnTo>
                    <a:pt x="439" y="3889"/>
                  </a:lnTo>
                  <a:lnTo>
                    <a:pt x="218" y="3824"/>
                  </a:lnTo>
                  <a:lnTo>
                    <a:pt x="193" y="3803"/>
                  </a:lnTo>
                  <a:lnTo>
                    <a:pt x="217" y="3748"/>
                  </a:lnTo>
                  <a:lnTo>
                    <a:pt x="302" y="3651"/>
                  </a:lnTo>
                  <a:lnTo>
                    <a:pt x="301" y="3539"/>
                  </a:lnTo>
                  <a:lnTo>
                    <a:pt x="419" y="3450"/>
                  </a:lnTo>
                  <a:lnTo>
                    <a:pt x="480" y="3356"/>
                  </a:lnTo>
                  <a:lnTo>
                    <a:pt x="262" y="3231"/>
                  </a:lnTo>
                  <a:lnTo>
                    <a:pt x="226" y="3138"/>
                  </a:lnTo>
                  <a:lnTo>
                    <a:pt x="268" y="3088"/>
                  </a:lnTo>
                  <a:lnTo>
                    <a:pt x="281" y="2896"/>
                  </a:lnTo>
                  <a:lnTo>
                    <a:pt x="219" y="2864"/>
                  </a:lnTo>
                  <a:lnTo>
                    <a:pt x="234" y="2830"/>
                  </a:lnTo>
                  <a:lnTo>
                    <a:pt x="199" y="2758"/>
                  </a:lnTo>
                  <a:lnTo>
                    <a:pt x="278" y="2441"/>
                  </a:lnTo>
                  <a:lnTo>
                    <a:pt x="618" y="2111"/>
                  </a:lnTo>
                  <a:lnTo>
                    <a:pt x="657" y="2052"/>
                  </a:lnTo>
                  <a:lnTo>
                    <a:pt x="546" y="2010"/>
                  </a:lnTo>
                  <a:lnTo>
                    <a:pt x="420" y="2070"/>
                  </a:lnTo>
                  <a:lnTo>
                    <a:pt x="234" y="2087"/>
                  </a:lnTo>
                  <a:lnTo>
                    <a:pt x="173" y="2122"/>
                  </a:lnTo>
                  <a:lnTo>
                    <a:pt x="137" y="2107"/>
                  </a:lnTo>
                  <a:lnTo>
                    <a:pt x="161" y="1907"/>
                  </a:lnTo>
                  <a:lnTo>
                    <a:pt x="247" y="1895"/>
                  </a:lnTo>
                  <a:lnTo>
                    <a:pt x="515" y="1727"/>
                  </a:lnTo>
                  <a:lnTo>
                    <a:pt x="559" y="1628"/>
                  </a:lnTo>
                  <a:lnTo>
                    <a:pt x="554" y="1455"/>
                  </a:lnTo>
                  <a:lnTo>
                    <a:pt x="591" y="1407"/>
                  </a:lnTo>
                  <a:lnTo>
                    <a:pt x="625" y="1414"/>
                  </a:lnTo>
                  <a:lnTo>
                    <a:pt x="660" y="1373"/>
                  </a:lnTo>
                  <a:lnTo>
                    <a:pt x="621" y="1366"/>
                  </a:lnTo>
                  <a:lnTo>
                    <a:pt x="521" y="1263"/>
                  </a:lnTo>
                  <a:lnTo>
                    <a:pt x="588" y="1160"/>
                  </a:lnTo>
                  <a:lnTo>
                    <a:pt x="495" y="1125"/>
                  </a:lnTo>
                  <a:lnTo>
                    <a:pt x="450" y="1058"/>
                  </a:lnTo>
                  <a:lnTo>
                    <a:pt x="473" y="1000"/>
                  </a:lnTo>
                  <a:lnTo>
                    <a:pt x="424" y="954"/>
                  </a:lnTo>
                  <a:lnTo>
                    <a:pt x="456" y="853"/>
                  </a:lnTo>
                  <a:lnTo>
                    <a:pt x="398" y="905"/>
                  </a:lnTo>
                  <a:lnTo>
                    <a:pt x="336" y="911"/>
                  </a:lnTo>
                  <a:lnTo>
                    <a:pt x="281" y="875"/>
                  </a:lnTo>
                  <a:lnTo>
                    <a:pt x="232" y="941"/>
                  </a:lnTo>
                  <a:lnTo>
                    <a:pt x="219" y="936"/>
                  </a:lnTo>
                  <a:lnTo>
                    <a:pt x="147" y="808"/>
                  </a:lnTo>
                  <a:lnTo>
                    <a:pt x="134" y="720"/>
                  </a:lnTo>
                  <a:lnTo>
                    <a:pt x="14" y="546"/>
                  </a:lnTo>
                  <a:lnTo>
                    <a:pt x="49" y="502"/>
                  </a:lnTo>
                  <a:lnTo>
                    <a:pt x="0" y="440"/>
                  </a:lnTo>
                  <a:lnTo>
                    <a:pt x="22" y="361"/>
                  </a:lnTo>
                  <a:lnTo>
                    <a:pt x="143" y="351"/>
                  </a:lnTo>
                  <a:lnTo>
                    <a:pt x="195" y="310"/>
                  </a:lnTo>
                  <a:lnTo>
                    <a:pt x="216" y="374"/>
                  </a:lnTo>
                  <a:lnTo>
                    <a:pt x="272" y="352"/>
                  </a:lnTo>
                  <a:lnTo>
                    <a:pt x="326" y="395"/>
                  </a:lnTo>
                  <a:lnTo>
                    <a:pt x="361" y="376"/>
                  </a:lnTo>
                  <a:lnTo>
                    <a:pt x="357" y="344"/>
                  </a:lnTo>
                  <a:lnTo>
                    <a:pt x="458" y="331"/>
                  </a:lnTo>
                  <a:lnTo>
                    <a:pt x="477" y="258"/>
                  </a:lnTo>
                  <a:lnTo>
                    <a:pt x="511" y="232"/>
                  </a:lnTo>
                  <a:lnTo>
                    <a:pt x="544" y="248"/>
                  </a:lnTo>
                  <a:lnTo>
                    <a:pt x="594" y="241"/>
                  </a:lnTo>
                  <a:lnTo>
                    <a:pt x="626" y="274"/>
                  </a:lnTo>
                  <a:lnTo>
                    <a:pt x="759" y="258"/>
                  </a:lnTo>
                  <a:lnTo>
                    <a:pt x="876" y="325"/>
                  </a:lnTo>
                  <a:lnTo>
                    <a:pt x="977" y="414"/>
                  </a:lnTo>
                  <a:lnTo>
                    <a:pt x="990" y="490"/>
                  </a:lnTo>
                  <a:lnTo>
                    <a:pt x="1044" y="509"/>
                  </a:lnTo>
                  <a:lnTo>
                    <a:pt x="1057" y="544"/>
                  </a:lnTo>
                  <a:lnTo>
                    <a:pt x="1174" y="578"/>
                  </a:lnTo>
                  <a:lnTo>
                    <a:pt x="1221" y="482"/>
                  </a:lnTo>
                  <a:lnTo>
                    <a:pt x="1242" y="478"/>
                  </a:lnTo>
                  <a:lnTo>
                    <a:pt x="1317" y="514"/>
                  </a:lnTo>
                  <a:lnTo>
                    <a:pt x="1432" y="617"/>
                  </a:lnTo>
                  <a:lnTo>
                    <a:pt x="1616" y="593"/>
                  </a:lnTo>
                  <a:lnTo>
                    <a:pt x="1712" y="534"/>
                  </a:lnTo>
                  <a:lnTo>
                    <a:pt x="1714" y="508"/>
                  </a:lnTo>
                  <a:lnTo>
                    <a:pt x="1749" y="524"/>
                  </a:lnTo>
                  <a:lnTo>
                    <a:pt x="1798" y="506"/>
                  </a:lnTo>
                  <a:lnTo>
                    <a:pt x="1799" y="415"/>
                  </a:lnTo>
                  <a:lnTo>
                    <a:pt x="1913" y="307"/>
                  </a:lnTo>
                  <a:lnTo>
                    <a:pt x="1903" y="276"/>
                  </a:lnTo>
                  <a:lnTo>
                    <a:pt x="2073" y="131"/>
                  </a:lnTo>
                  <a:lnTo>
                    <a:pt x="2165" y="148"/>
                  </a:lnTo>
                  <a:lnTo>
                    <a:pt x="2328" y="0"/>
                  </a:lnTo>
                  <a:lnTo>
                    <a:pt x="2440" y="43"/>
                  </a:lnTo>
                  <a:lnTo>
                    <a:pt x="2436" y="99"/>
                  </a:lnTo>
                  <a:lnTo>
                    <a:pt x="2370" y="154"/>
                  </a:lnTo>
                  <a:lnTo>
                    <a:pt x="2356" y="253"/>
                  </a:lnTo>
                  <a:lnTo>
                    <a:pt x="2299" y="297"/>
                  </a:lnTo>
                  <a:lnTo>
                    <a:pt x="2277" y="348"/>
                  </a:lnTo>
                  <a:lnTo>
                    <a:pt x="2269" y="438"/>
                  </a:lnTo>
                  <a:lnTo>
                    <a:pt x="2196" y="480"/>
                  </a:lnTo>
                  <a:lnTo>
                    <a:pt x="2184" y="647"/>
                  </a:lnTo>
                  <a:lnTo>
                    <a:pt x="2197" y="688"/>
                  </a:lnTo>
                  <a:lnTo>
                    <a:pt x="2153" y="836"/>
                  </a:lnTo>
                  <a:lnTo>
                    <a:pt x="2234" y="985"/>
                  </a:lnTo>
                  <a:lnTo>
                    <a:pt x="2246" y="1120"/>
                  </a:lnTo>
                  <a:lnTo>
                    <a:pt x="2226" y="1197"/>
                  </a:lnTo>
                  <a:lnTo>
                    <a:pt x="2287" y="1276"/>
                  </a:lnTo>
                  <a:lnTo>
                    <a:pt x="2369" y="1246"/>
                  </a:lnTo>
                  <a:lnTo>
                    <a:pt x="2556" y="1070"/>
                  </a:lnTo>
                  <a:lnTo>
                    <a:pt x="2761" y="991"/>
                  </a:lnTo>
                  <a:lnTo>
                    <a:pt x="2953" y="1005"/>
                  </a:lnTo>
                  <a:lnTo>
                    <a:pt x="2945" y="1022"/>
                  </a:lnTo>
                  <a:lnTo>
                    <a:pt x="3107" y="1045"/>
                  </a:lnTo>
                  <a:lnTo>
                    <a:pt x="3253" y="1025"/>
                  </a:lnTo>
                  <a:lnTo>
                    <a:pt x="3307" y="996"/>
                  </a:lnTo>
                  <a:lnTo>
                    <a:pt x="3327" y="1010"/>
                  </a:lnTo>
                  <a:lnTo>
                    <a:pt x="3346" y="970"/>
                  </a:lnTo>
                  <a:lnTo>
                    <a:pt x="3442" y="978"/>
                  </a:lnTo>
                  <a:lnTo>
                    <a:pt x="3502" y="949"/>
                  </a:lnTo>
                  <a:lnTo>
                    <a:pt x="3528" y="1002"/>
                  </a:lnTo>
                  <a:lnTo>
                    <a:pt x="3550" y="998"/>
                  </a:lnTo>
                  <a:lnTo>
                    <a:pt x="3538" y="1070"/>
                  </a:lnTo>
                  <a:lnTo>
                    <a:pt x="3581" y="1087"/>
                  </a:lnTo>
                  <a:lnTo>
                    <a:pt x="3592" y="1058"/>
                  </a:lnTo>
                  <a:lnTo>
                    <a:pt x="3695" y="1045"/>
                  </a:lnTo>
                  <a:lnTo>
                    <a:pt x="3707" y="985"/>
                  </a:lnTo>
                  <a:lnTo>
                    <a:pt x="3747" y="967"/>
                  </a:lnTo>
                  <a:lnTo>
                    <a:pt x="3888" y="1227"/>
                  </a:lnTo>
                  <a:lnTo>
                    <a:pt x="3883" y="1299"/>
                  </a:lnTo>
                  <a:lnTo>
                    <a:pt x="3802" y="1287"/>
                  </a:lnTo>
                  <a:lnTo>
                    <a:pt x="3814" y="1314"/>
                  </a:lnTo>
                  <a:lnTo>
                    <a:pt x="3778" y="1327"/>
                  </a:lnTo>
                  <a:lnTo>
                    <a:pt x="3703" y="1423"/>
                  </a:lnTo>
                  <a:lnTo>
                    <a:pt x="3632" y="1459"/>
                  </a:lnTo>
                  <a:lnTo>
                    <a:pt x="3700" y="1584"/>
                  </a:lnTo>
                  <a:lnTo>
                    <a:pt x="3635" y="1636"/>
                  </a:lnTo>
                  <a:lnTo>
                    <a:pt x="3680" y="1713"/>
                  </a:lnTo>
                  <a:lnTo>
                    <a:pt x="3768" y="1727"/>
                  </a:lnTo>
                  <a:lnTo>
                    <a:pt x="3739" y="1792"/>
                  </a:lnTo>
                  <a:lnTo>
                    <a:pt x="3777" y="1841"/>
                  </a:lnTo>
                  <a:lnTo>
                    <a:pt x="3733" y="1859"/>
                  </a:lnTo>
                  <a:lnTo>
                    <a:pt x="3787" y="1955"/>
                  </a:lnTo>
                  <a:lnTo>
                    <a:pt x="3754" y="1954"/>
                  </a:lnTo>
                  <a:lnTo>
                    <a:pt x="3738" y="2033"/>
                  </a:lnTo>
                  <a:lnTo>
                    <a:pt x="3616" y="2080"/>
                  </a:lnTo>
                  <a:lnTo>
                    <a:pt x="3636" y="2147"/>
                  </a:lnTo>
                  <a:lnTo>
                    <a:pt x="3614" y="2202"/>
                  </a:lnTo>
                  <a:lnTo>
                    <a:pt x="3535" y="2246"/>
                  </a:lnTo>
                  <a:lnTo>
                    <a:pt x="3533" y="2317"/>
                  </a:lnTo>
                  <a:lnTo>
                    <a:pt x="3407" y="2418"/>
                  </a:lnTo>
                  <a:lnTo>
                    <a:pt x="3339" y="2352"/>
                  </a:lnTo>
                  <a:lnTo>
                    <a:pt x="3328" y="2381"/>
                  </a:lnTo>
                  <a:lnTo>
                    <a:pt x="3180" y="2406"/>
                  </a:lnTo>
                  <a:lnTo>
                    <a:pt x="3006" y="2374"/>
                  </a:lnTo>
                  <a:lnTo>
                    <a:pt x="2904" y="2253"/>
                  </a:lnTo>
                  <a:lnTo>
                    <a:pt x="2857" y="2248"/>
                  </a:lnTo>
                  <a:lnTo>
                    <a:pt x="2710" y="2263"/>
                  </a:lnTo>
                  <a:lnTo>
                    <a:pt x="2556" y="2164"/>
                  </a:lnTo>
                  <a:lnTo>
                    <a:pt x="2452" y="2160"/>
                  </a:lnTo>
                  <a:lnTo>
                    <a:pt x="2344" y="2095"/>
                  </a:lnTo>
                  <a:lnTo>
                    <a:pt x="2250" y="2133"/>
                  </a:lnTo>
                  <a:lnTo>
                    <a:pt x="2077" y="2037"/>
                  </a:lnTo>
                  <a:lnTo>
                    <a:pt x="2046" y="2390"/>
                  </a:lnTo>
                  <a:lnTo>
                    <a:pt x="1954" y="2477"/>
                  </a:lnTo>
                  <a:lnTo>
                    <a:pt x="1779" y="2557"/>
                  </a:lnTo>
                  <a:lnTo>
                    <a:pt x="1761" y="2531"/>
                  </a:lnTo>
                  <a:lnTo>
                    <a:pt x="1678" y="2551"/>
                  </a:lnTo>
                  <a:lnTo>
                    <a:pt x="1616" y="2819"/>
                  </a:lnTo>
                  <a:lnTo>
                    <a:pt x="1702" y="2932"/>
                  </a:lnTo>
                  <a:lnTo>
                    <a:pt x="1769" y="2965"/>
                  </a:lnTo>
                  <a:lnTo>
                    <a:pt x="1590" y="3105"/>
                  </a:lnTo>
                  <a:lnTo>
                    <a:pt x="1493" y="3145"/>
                  </a:lnTo>
                  <a:lnTo>
                    <a:pt x="1469" y="3163"/>
                  </a:lnTo>
                  <a:lnTo>
                    <a:pt x="1512" y="3333"/>
                  </a:lnTo>
                  <a:lnTo>
                    <a:pt x="1639" y="3461"/>
                  </a:lnTo>
                  <a:lnTo>
                    <a:pt x="1738" y="3643"/>
                  </a:lnTo>
                  <a:lnTo>
                    <a:pt x="1706" y="3831"/>
                  </a:lnTo>
                  <a:lnTo>
                    <a:pt x="1651" y="3933"/>
                  </a:lnTo>
                  <a:lnTo>
                    <a:pt x="1618" y="4088"/>
                  </a:lnTo>
                  <a:lnTo>
                    <a:pt x="1632" y="4172"/>
                  </a:lnTo>
                  <a:lnTo>
                    <a:pt x="1763" y="4261"/>
                  </a:lnTo>
                  <a:lnTo>
                    <a:pt x="1761" y="4430"/>
                  </a:lnTo>
                  <a:lnTo>
                    <a:pt x="1832" y="4706"/>
                  </a:lnTo>
                  <a:lnTo>
                    <a:pt x="1799" y="4832"/>
                  </a:lnTo>
                  <a:lnTo>
                    <a:pt x="1767" y="4856"/>
                  </a:lnTo>
                  <a:lnTo>
                    <a:pt x="1847" y="4954"/>
                  </a:lnTo>
                  <a:lnTo>
                    <a:pt x="1814" y="4996"/>
                  </a:lnTo>
                  <a:lnTo>
                    <a:pt x="1847" y="5060"/>
                  </a:lnTo>
                  <a:lnTo>
                    <a:pt x="1807" y="5154"/>
                  </a:lnTo>
                  <a:lnTo>
                    <a:pt x="1752" y="5151"/>
                  </a:lnTo>
                  <a:lnTo>
                    <a:pt x="1623" y="5219"/>
                  </a:lnTo>
                  <a:lnTo>
                    <a:pt x="1609" y="5267"/>
                  </a:lnTo>
                  <a:lnTo>
                    <a:pt x="1654" y="5342"/>
                  </a:lnTo>
                  <a:lnTo>
                    <a:pt x="1483" y="5447"/>
                  </a:lnTo>
                  <a:lnTo>
                    <a:pt x="1386" y="5329"/>
                  </a:lnTo>
                  <a:lnTo>
                    <a:pt x="1247" y="5333"/>
                  </a:lnTo>
                  <a:lnTo>
                    <a:pt x="1185" y="5273"/>
                  </a:lnTo>
                  <a:lnTo>
                    <a:pt x="1129" y="5292"/>
                  </a:lnTo>
                  <a:lnTo>
                    <a:pt x="1056" y="5350"/>
                  </a:lnTo>
                  <a:lnTo>
                    <a:pt x="932" y="5393"/>
                  </a:lnTo>
                  <a:lnTo>
                    <a:pt x="878" y="5366"/>
                  </a:lnTo>
                  <a:lnTo>
                    <a:pt x="776" y="5377"/>
                  </a:lnTo>
                  <a:lnTo>
                    <a:pt x="694" y="5359"/>
                  </a:lnTo>
                  <a:lnTo>
                    <a:pt x="525" y="5479"/>
                  </a:lnTo>
                  <a:lnTo>
                    <a:pt x="435" y="5485"/>
                  </a:lnTo>
                  <a:lnTo>
                    <a:pt x="425" y="5460"/>
                  </a:lnTo>
                  <a:lnTo>
                    <a:pt x="597" y="5213"/>
                  </a:lnTo>
                  <a:lnTo>
                    <a:pt x="546" y="5172"/>
                  </a:lnTo>
                  <a:lnTo>
                    <a:pt x="521" y="5112"/>
                  </a:lnTo>
                  <a:lnTo>
                    <a:pt x="438" y="5072"/>
                  </a:lnTo>
                  <a:lnTo>
                    <a:pt x="423" y="5003"/>
                  </a:lnTo>
                  <a:lnTo>
                    <a:pt x="395" y="5000"/>
                  </a:lnTo>
                  <a:lnTo>
                    <a:pt x="326" y="4926"/>
                  </a:lnTo>
                  <a:lnTo>
                    <a:pt x="158" y="4899"/>
                  </a:lnTo>
                  <a:lnTo>
                    <a:pt x="123" y="4754"/>
                  </a:lnTo>
                  <a:lnTo>
                    <a:pt x="122" y="4753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4989514" y="2266951"/>
              <a:ext cx="344488" cy="306388"/>
            </a:xfrm>
            <a:custGeom>
              <a:avLst/>
              <a:gdLst>
                <a:gd name="T0" fmla="*/ 2147483647 w 1088"/>
                <a:gd name="T1" fmla="*/ 2147483647 h 966"/>
                <a:gd name="T2" fmla="*/ 2147483647 w 1088"/>
                <a:gd name="T3" fmla="*/ 2147483647 h 966"/>
                <a:gd name="T4" fmla="*/ 0 w 1088"/>
                <a:gd name="T5" fmla="*/ 2147483647 h 966"/>
                <a:gd name="T6" fmla="*/ 1714097428 w 1088"/>
                <a:gd name="T7" fmla="*/ 2147483647 h 966"/>
                <a:gd name="T8" fmla="*/ 1047526429 w 1088"/>
                <a:gd name="T9" fmla="*/ 2147483647 h 966"/>
                <a:gd name="T10" fmla="*/ 1714097428 w 1088"/>
                <a:gd name="T11" fmla="*/ 2147483647 h 966"/>
                <a:gd name="T12" fmla="*/ 1206224507 w 1088"/>
                <a:gd name="T13" fmla="*/ 2147483647 h 966"/>
                <a:gd name="T14" fmla="*/ 2147483647 w 1088"/>
                <a:gd name="T15" fmla="*/ 2147483647 h 966"/>
                <a:gd name="T16" fmla="*/ 2147483647 w 1088"/>
                <a:gd name="T17" fmla="*/ 2147483647 h 966"/>
                <a:gd name="T18" fmla="*/ 2147483647 w 1088"/>
                <a:gd name="T19" fmla="*/ 1499614101 h 966"/>
                <a:gd name="T20" fmla="*/ 2147483647 w 1088"/>
                <a:gd name="T21" fmla="*/ 0 h 966"/>
                <a:gd name="T22" fmla="*/ 2147483647 w 1088"/>
                <a:gd name="T23" fmla="*/ 478645334 h 966"/>
                <a:gd name="T24" fmla="*/ 2147483647 w 1088"/>
                <a:gd name="T25" fmla="*/ 2147483647 h 966"/>
                <a:gd name="T26" fmla="*/ 2147483647 w 1088"/>
                <a:gd name="T27" fmla="*/ 2147483647 h 966"/>
                <a:gd name="T28" fmla="*/ 2147483647 w 1088"/>
                <a:gd name="T29" fmla="*/ 2147483647 h 966"/>
                <a:gd name="T30" fmla="*/ 2147483647 w 1088"/>
                <a:gd name="T31" fmla="*/ 2147483647 h 966"/>
                <a:gd name="T32" fmla="*/ 2147483647 w 1088"/>
                <a:gd name="T33" fmla="*/ 2147483647 h 966"/>
                <a:gd name="T34" fmla="*/ 2147483647 w 1088"/>
                <a:gd name="T35" fmla="*/ 2147483647 h 966"/>
                <a:gd name="T36" fmla="*/ 2147483647 w 1088"/>
                <a:gd name="T37" fmla="*/ 2147483647 h 966"/>
                <a:gd name="T38" fmla="*/ 2147483647 w 1088"/>
                <a:gd name="T39" fmla="*/ 2147483647 h 966"/>
                <a:gd name="T40" fmla="*/ 2147483647 w 1088"/>
                <a:gd name="T41" fmla="*/ 2147483647 h 966"/>
                <a:gd name="T42" fmla="*/ 2147483647 w 1088"/>
                <a:gd name="T43" fmla="*/ 2147483647 h 966"/>
                <a:gd name="T44" fmla="*/ 2147483647 w 1088"/>
                <a:gd name="T45" fmla="*/ 2147483647 h 966"/>
                <a:gd name="T46" fmla="*/ 2147483647 w 1088"/>
                <a:gd name="T47" fmla="*/ 2147483647 h 966"/>
                <a:gd name="T48" fmla="*/ 2147483647 w 1088"/>
                <a:gd name="T49" fmla="*/ 2147483647 h 966"/>
                <a:gd name="T50" fmla="*/ 2147483647 w 1088"/>
                <a:gd name="T51" fmla="*/ 2147483647 h 966"/>
                <a:gd name="T52" fmla="*/ 2147483647 w 1088"/>
                <a:gd name="T53" fmla="*/ 2147483647 h 966"/>
                <a:gd name="T54" fmla="*/ 2147483647 w 1088"/>
                <a:gd name="T55" fmla="*/ 2147483647 h 966"/>
                <a:gd name="T56" fmla="*/ 2147483647 w 1088"/>
                <a:gd name="T57" fmla="*/ 2147483647 h 966"/>
                <a:gd name="T58" fmla="*/ 2147483647 w 1088"/>
                <a:gd name="T59" fmla="*/ 2147483647 h 966"/>
                <a:gd name="T60" fmla="*/ 2147483647 w 1088"/>
                <a:gd name="T61" fmla="*/ 2147483647 h 966"/>
                <a:gd name="T62" fmla="*/ 2147483647 w 1088"/>
                <a:gd name="T63" fmla="*/ 2147483647 h 966"/>
                <a:gd name="T64" fmla="*/ 2147483647 w 1088"/>
                <a:gd name="T65" fmla="*/ 2147483647 h 966"/>
                <a:gd name="T66" fmla="*/ 2147483647 w 1088"/>
                <a:gd name="T67" fmla="*/ 2147483647 h 966"/>
                <a:gd name="T68" fmla="*/ 2147483647 w 1088"/>
                <a:gd name="T69" fmla="*/ 2147483647 h 966"/>
                <a:gd name="T70" fmla="*/ 2147483647 w 1088"/>
                <a:gd name="T71" fmla="*/ 2147483647 h 966"/>
                <a:gd name="T72" fmla="*/ 2147483647 w 1088"/>
                <a:gd name="T73" fmla="*/ 2147483647 h 966"/>
                <a:gd name="T74" fmla="*/ 2147483647 w 1088"/>
                <a:gd name="T75" fmla="*/ 2147483647 h 966"/>
                <a:gd name="T76" fmla="*/ 2147483647 w 1088"/>
                <a:gd name="T77" fmla="*/ 2147483647 h 9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8"/>
                <a:gd name="T118" fmla="*/ 0 h 966"/>
                <a:gd name="T119" fmla="*/ 1088 w 1088"/>
                <a:gd name="T120" fmla="*/ 966 h 9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8" h="966">
                  <a:moveTo>
                    <a:pt x="137" y="966"/>
                  </a:moveTo>
                  <a:lnTo>
                    <a:pt x="76" y="905"/>
                  </a:lnTo>
                  <a:lnTo>
                    <a:pt x="0" y="632"/>
                  </a:lnTo>
                  <a:lnTo>
                    <a:pt x="54" y="605"/>
                  </a:lnTo>
                  <a:lnTo>
                    <a:pt x="33" y="537"/>
                  </a:lnTo>
                  <a:lnTo>
                    <a:pt x="54" y="462"/>
                  </a:lnTo>
                  <a:lnTo>
                    <a:pt x="38" y="381"/>
                  </a:lnTo>
                  <a:lnTo>
                    <a:pt x="200" y="255"/>
                  </a:lnTo>
                  <a:lnTo>
                    <a:pt x="340" y="95"/>
                  </a:lnTo>
                  <a:lnTo>
                    <a:pt x="429" y="47"/>
                  </a:lnTo>
                  <a:lnTo>
                    <a:pt x="578" y="0"/>
                  </a:lnTo>
                  <a:lnTo>
                    <a:pt x="651" y="15"/>
                  </a:lnTo>
                  <a:lnTo>
                    <a:pt x="677" y="93"/>
                  </a:lnTo>
                  <a:lnTo>
                    <a:pt x="727" y="120"/>
                  </a:lnTo>
                  <a:lnTo>
                    <a:pt x="698" y="147"/>
                  </a:lnTo>
                  <a:lnTo>
                    <a:pt x="715" y="213"/>
                  </a:lnTo>
                  <a:lnTo>
                    <a:pt x="697" y="353"/>
                  </a:lnTo>
                  <a:lnTo>
                    <a:pt x="757" y="364"/>
                  </a:lnTo>
                  <a:lnTo>
                    <a:pt x="862" y="553"/>
                  </a:lnTo>
                  <a:lnTo>
                    <a:pt x="1018" y="707"/>
                  </a:lnTo>
                  <a:lnTo>
                    <a:pt x="1088" y="703"/>
                  </a:lnTo>
                  <a:lnTo>
                    <a:pt x="1063" y="739"/>
                  </a:lnTo>
                  <a:lnTo>
                    <a:pt x="1074" y="781"/>
                  </a:lnTo>
                  <a:lnTo>
                    <a:pt x="1020" y="803"/>
                  </a:lnTo>
                  <a:lnTo>
                    <a:pt x="962" y="884"/>
                  </a:lnTo>
                  <a:lnTo>
                    <a:pt x="887" y="903"/>
                  </a:lnTo>
                  <a:lnTo>
                    <a:pt x="863" y="935"/>
                  </a:lnTo>
                  <a:lnTo>
                    <a:pt x="742" y="947"/>
                  </a:lnTo>
                  <a:lnTo>
                    <a:pt x="619" y="861"/>
                  </a:lnTo>
                  <a:lnTo>
                    <a:pt x="559" y="856"/>
                  </a:lnTo>
                  <a:lnTo>
                    <a:pt x="535" y="791"/>
                  </a:lnTo>
                  <a:lnTo>
                    <a:pt x="499" y="858"/>
                  </a:lnTo>
                  <a:lnTo>
                    <a:pt x="465" y="865"/>
                  </a:lnTo>
                  <a:lnTo>
                    <a:pt x="202" y="833"/>
                  </a:lnTo>
                  <a:lnTo>
                    <a:pt x="163" y="897"/>
                  </a:lnTo>
                  <a:lnTo>
                    <a:pt x="138" y="872"/>
                  </a:lnTo>
                  <a:lnTo>
                    <a:pt x="160" y="934"/>
                  </a:lnTo>
                  <a:lnTo>
                    <a:pt x="137" y="96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4989514" y="2266951"/>
              <a:ext cx="344488" cy="306388"/>
            </a:xfrm>
            <a:custGeom>
              <a:avLst/>
              <a:gdLst>
                <a:gd name="T0" fmla="*/ 2147483647 w 1088"/>
                <a:gd name="T1" fmla="*/ 2147483647 h 966"/>
                <a:gd name="T2" fmla="*/ 2147483647 w 1088"/>
                <a:gd name="T3" fmla="*/ 2147483647 h 966"/>
                <a:gd name="T4" fmla="*/ 0 w 1088"/>
                <a:gd name="T5" fmla="*/ 2147483647 h 966"/>
                <a:gd name="T6" fmla="*/ 1714097428 w 1088"/>
                <a:gd name="T7" fmla="*/ 2147483647 h 966"/>
                <a:gd name="T8" fmla="*/ 1047526429 w 1088"/>
                <a:gd name="T9" fmla="*/ 2147483647 h 966"/>
                <a:gd name="T10" fmla="*/ 1714097428 w 1088"/>
                <a:gd name="T11" fmla="*/ 2147483647 h 966"/>
                <a:gd name="T12" fmla="*/ 1206224507 w 1088"/>
                <a:gd name="T13" fmla="*/ 2147483647 h 966"/>
                <a:gd name="T14" fmla="*/ 2147483647 w 1088"/>
                <a:gd name="T15" fmla="*/ 2147483647 h 966"/>
                <a:gd name="T16" fmla="*/ 2147483647 w 1088"/>
                <a:gd name="T17" fmla="*/ 2147483647 h 966"/>
                <a:gd name="T18" fmla="*/ 2147483647 w 1088"/>
                <a:gd name="T19" fmla="*/ 1499614101 h 966"/>
                <a:gd name="T20" fmla="*/ 2147483647 w 1088"/>
                <a:gd name="T21" fmla="*/ 0 h 966"/>
                <a:gd name="T22" fmla="*/ 2147483647 w 1088"/>
                <a:gd name="T23" fmla="*/ 478645334 h 966"/>
                <a:gd name="T24" fmla="*/ 2147483647 w 1088"/>
                <a:gd name="T25" fmla="*/ 2147483647 h 966"/>
                <a:gd name="T26" fmla="*/ 2147483647 w 1088"/>
                <a:gd name="T27" fmla="*/ 2147483647 h 966"/>
                <a:gd name="T28" fmla="*/ 2147483647 w 1088"/>
                <a:gd name="T29" fmla="*/ 2147483647 h 966"/>
                <a:gd name="T30" fmla="*/ 2147483647 w 1088"/>
                <a:gd name="T31" fmla="*/ 2147483647 h 966"/>
                <a:gd name="T32" fmla="*/ 2147483647 w 1088"/>
                <a:gd name="T33" fmla="*/ 2147483647 h 966"/>
                <a:gd name="T34" fmla="*/ 2147483647 w 1088"/>
                <a:gd name="T35" fmla="*/ 2147483647 h 966"/>
                <a:gd name="T36" fmla="*/ 2147483647 w 1088"/>
                <a:gd name="T37" fmla="*/ 2147483647 h 966"/>
                <a:gd name="T38" fmla="*/ 2147483647 w 1088"/>
                <a:gd name="T39" fmla="*/ 2147483647 h 966"/>
                <a:gd name="T40" fmla="*/ 2147483647 w 1088"/>
                <a:gd name="T41" fmla="*/ 2147483647 h 966"/>
                <a:gd name="T42" fmla="*/ 2147483647 w 1088"/>
                <a:gd name="T43" fmla="*/ 2147483647 h 966"/>
                <a:gd name="T44" fmla="*/ 2147483647 w 1088"/>
                <a:gd name="T45" fmla="*/ 2147483647 h 966"/>
                <a:gd name="T46" fmla="*/ 2147483647 w 1088"/>
                <a:gd name="T47" fmla="*/ 2147483647 h 966"/>
                <a:gd name="T48" fmla="*/ 2147483647 w 1088"/>
                <a:gd name="T49" fmla="*/ 2147483647 h 966"/>
                <a:gd name="T50" fmla="*/ 2147483647 w 1088"/>
                <a:gd name="T51" fmla="*/ 2147483647 h 966"/>
                <a:gd name="T52" fmla="*/ 2147483647 w 1088"/>
                <a:gd name="T53" fmla="*/ 2147483647 h 966"/>
                <a:gd name="T54" fmla="*/ 2147483647 w 1088"/>
                <a:gd name="T55" fmla="*/ 2147483647 h 966"/>
                <a:gd name="T56" fmla="*/ 2147483647 w 1088"/>
                <a:gd name="T57" fmla="*/ 2147483647 h 966"/>
                <a:gd name="T58" fmla="*/ 2147483647 w 1088"/>
                <a:gd name="T59" fmla="*/ 2147483647 h 966"/>
                <a:gd name="T60" fmla="*/ 2147483647 w 1088"/>
                <a:gd name="T61" fmla="*/ 2147483647 h 966"/>
                <a:gd name="T62" fmla="*/ 2147483647 w 1088"/>
                <a:gd name="T63" fmla="*/ 2147483647 h 966"/>
                <a:gd name="T64" fmla="*/ 2147483647 w 1088"/>
                <a:gd name="T65" fmla="*/ 2147483647 h 966"/>
                <a:gd name="T66" fmla="*/ 2147483647 w 1088"/>
                <a:gd name="T67" fmla="*/ 2147483647 h 966"/>
                <a:gd name="T68" fmla="*/ 2147483647 w 1088"/>
                <a:gd name="T69" fmla="*/ 2147483647 h 966"/>
                <a:gd name="T70" fmla="*/ 2147483647 w 1088"/>
                <a:gd name="T71" fmla="*/ 2147483647 h 966"/>
                <a:gd name="T72" fmla="*/ 2147483647 w 1088"/>
                <a:gd name="T73" fmla="*/ 2147483647 h 966"/>
                <a:gd name="T74" fmla="*/ 2147483647 w 1088"/>
                <a:gd name="T75" fmla="*/ 2147483647 h 966"/>
                <a:gd name="T76" fmla="*/ 2147483647 w 1088"/>
                <a:gd name="T77" fmla="*/ 2147483647 h 9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8"/>
                <a:gd name="T118" fmla="*/ 0 h 966"/>
                <a:gd name="T119" fmla="*/ 1088 w 1088"/>
                <a:gd name="T120" fmla="*/ 966 h 9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8" h="966">
                  <a:moveTo>
                    <a:pt x="137" y="966"/>
                  </a:moveTo>
                  <a:lnTo>
                    <a:pt x="76" y="905"/>
                  </a:lnTo>
                  <a:lnTo>
                    <a:pt x="0" y="632"/>
                  </a:lnTo>
                  <a:lnTo>
                    <a:pt x="54" y="605"/>
                  </a:lnTo>
                  <a:lnTo>
                    <a:pt x="33" y="537"/>
                  </a:lnTo>
                  <a:lnTo>
                    <a:pt x="54" y="462"/>
                  </a:lnTo>
                  <a:lnTo>
                    <a:pt x="38" y="381"/>
                  </a:lnTo>
                  <a:lnTo>
                    <a:pt x="200" y="255"/>
                  </a:lnTo>
                  <a:lnTo>
                    <a:pt x="340" y="95"/>
                  </a:lnTo>
                  <a:lnTo>
                    <a:pt x="429" y="47"/>
                  </a:lnTo>
                  <a:lnTo>
                    <a:pt x="578" y="0"/>
                  </a:lnTo>
                  <a:lnTo>
                    <a:pt x="651" y="15"/>
                  </a:lnTo>
                  <a:lnTo>
                    <a:pt x="677" y="93"/>
                  </a:lnTo>
                  <a:lnTo>
                    <a:pt x="727" y="120"/>
                  </a:lnTo>
                  <a:lnTo>
                    <a:pt x="698" y="147"/>
                  </a:lnTo>
                  <a:lnTo>
                    <a:pt x="715" y="213"/>
                  </a:lnTo>
                  <a:lnTo>
                    <a:pt x="697" y="353"/>
                  </a:lnTo>
                  <a:lnTo>
                    <a:pt x="757" y="364"/>
                  </a:lnTo>
                  <a:lnTo>
                    <a:pt x="862" y="553"/>
                  </a:lnTo>
                  <a:lnTo>
                    <a:pt x="1018" y="707"/>
                  </a:lnTo>
                  <a:lnTo>
                    <a:pt x="1088" y="703"/>
                  </a:lnTo>
                  <a:lnTo>
                    <a:pt x="1063" y="739"/>
                  </a:lnTo>
                  <a:lnTo>
                    <a:pt x="1074" y="781"/>
                  </a:lnTo>
                  <a:lnTo>
                    <a:pt x="1020" y="803"/>
                  </a:lnTo>
                  <a:lnTo>
                    <a:pt x="962" y="884"/>
                  </a:lnTo>
                  <a:lnTo>
                    <a:pt x="887" y="903"/>
                  </a:lnTo>
                  <a:lnTo>
                    <a:pt x="863" y="935"/>
                  </a:lnTo>
                  <a:lnTo>
                    <a:pt x="742" y="947"/>
                  </a:lnTo>
                  <a:lnTo>
                    <a:pt x="619" y="861"/>
                  </a:lnTo>
                  <a:lnTo>
                    <a:pt x="559" y="856"/>
                  </a:lnTo>
                  <a:lnTo>
                    <a:pt x="535" y="791"/>
                  </a:lnTo>
                  <a:lnTo>
                    <a:pt x="499" y="858"/>
                  </a:lnTo>
                  <a:lnTo>
                    <a:pt x="465" y="865"/>
                  </a:lnTo>
                  <a:lnTo>
                    <a:pt x="202" y="833"/>
                  </a:lnTo>
                  <a:lnTo>
                    <a:pt x="163" y="897"/>
                  </a:lnTo>
                  <a:lnTo>
                    <a:pt x="138" y="872"/>
                  </a:lnTo>
                  <a:lnTo>
                    <a:pt x="160" y="934"/>
                  </a:lnTo>
                  <a:lnTo>
                    <a:pt x="137" y="96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4932364" y="2770188"/>
              <a:ext cx="122238" cy="288925"/>
            </a:xfrm>
            <a:custGeom>
              <a:avLst/>
              <a:gdLst>
                <a:gd name="T0" fmla="*/ 640124802 w 385"/>
                <a:gd name="T1" fmla="*/ 2147483647 h 906"/>
                <a:gd name="T2" fmla="*/ 0 w 385"/>
                <a:gd name="T3" fmla="*/ 2147483647 h 906"/>
                <a:gd name="T4" fmla="*/ 2147483647 w 385"/>
                <a:gd name="T5" fmla="*/ 2147483647 h 906"/>
                <a:gd name="T6" fmla="*/ 2147483647 w 385"/>
                <a:gd name="T7" fmla="*/ 2147483647 h 906"/>
                <a:gd name="T8" fmla="*/ 2147483647 w 385"/>
                <a:gd name="T9" fmla="*/ 2147483647 h 906"/>
                <a:gd name="T10" fmla="*/ 2147483647 w 385"/>
                <a:gd name="T11" fmla="*/ 2147483647 h 906"/>
                <a:gd name="T12" fmla="*/ 2147483647 w 385"/>
                <a:gd name="T13" fmla="*/ 2147483647 h 906"/>
                <a:gd name="T14" fmla="*/ 2147483647 w 385"/>
                <a:gd name="T15" fmla="*/ 2147483647 h 906"/>
                <a:gd name="T16" fmla="*/ 2147483647 w 385"/>
                <a:gd name="T17" fmla="*/ 2147483647 h 906"/>
                <a:gd name="T18" fmla="*/ 2080456445 w 385"/>
                <a:gd name="T19" fmla="*/ 2147483647 h 906"/>
                <a:gd name="T20" fmla="*/ 640124802 w 385"/>
                <a:gd name="T21" fmla="*/ 2147483647 h 906"/>
                <a:gd name="T22" fmla="*/ 2147483647 w 385"/>
                <a:gd name="T23" fmla="*/ 2147483647 h 906"/>
                <a:gd name="T24" fmla="*/ 512100064 w 385"/>
                <a:gd name="T25" fmla="*/ 2147483647 h 906"/>
                <a:gd name="T26" fmla="*/ 2147483647 w 385"/>
                <a:gd name="T27" fmla="*/ 2147483647 h 906"/>
                <a:gd name="T28" fmla="*/ 2147483647 w 385"/>
                <a:gd name="T29" fmla="*/ 1264821784 h 906"/>
                <a:gd name="T30" fmla="*/ 2147483647 w 385"/>
                <a:gd name="T31" fmla="*/ 843180826 h 906"/>
                <a:gd name="T32" fmla="*/ 2147483647 w 385"/>
                <a:gd name="T33" fmla="*/ 0 h 906"/>
                <a:gd name="T34" fmla="*/ 2147483647 w 385"/>
                <a:gd name="T35" fmla="*/ 389199569 h 906"/>
                <a:gd name="T36" fmla="*/ 2147483647 w 385"/>
                <a:gd name="T37" fmla="*/ 2147483647 h 906"/>
                <a:gd name="T38" fmla="*/ 2147483647 w 385"/>
                <a:gd name="T39" fmla="*/ 2147483647 h 906"/>
                <a:gd name="T40" fmla="*/ 2147483647 w 385"/>
                <a:gd name="T41" fmla="*/ 2147483647 h 906"/>
                <a:gd name="T42" fmla="*/ 2147483647 w 385"/>
                <a:gd name="T43" fmla="*/ 2147483647 h 906"/>
                <a:gd name="T44" fmla="*/ 2147483647 w 385"/>
                <a:gd name="T45" fmla="*/ 2147483647 h 906"/>
                <a:gd name="T46" fmla="*/ 2147483647 w 385"/>
                <a:gd name="T47" fmla="*/ 2147483647 h 906"/>
                <a:gd name="T48" fmla="*/ 2147483647 w 385"/>
                <a:gd name="T49" fmla="*/ 2147483647 h 906"/>
                <a:gd name="T50" fmla="*/ 2147483647 w 385"/>
                <a:gd name="T51" fmla="*/ 2147483647 h 906"/>
                <a:gd name="T52" fmla="*/ 2147483647 w 385"/>
                <a:gd name="T53" fmla="*/ 2147483647 h 906"/>
                <a:gd name="T54" fmla="*/ 2147483647 w 385"/>
                <a:gd name="T55" fmla="*/ 2147483647 h 906"/>
                <a:gd name="T56" fmla="*/ 2147483647 w 385"/>
                <a:gd name="T57" fmla="*/ 2147483647 h 906"/>
                <a:gd name="T58" fmla="*/ 2147483647 w 385"/>
                <a:gd name="T59" fmla="*/ 2147483647 h 906"/>
                <a:gd name="T60" fmla="*/ 672181469 w 385"/>
                <a:gd name="T61" fmla="*/ 2147483647 h 906"/>
                <a:gd name="T62" fmla="*/ 640124802 w 385"/>
                <a:gd name="T63" fmla="*/ 2147483647 h 9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5"/>
                <a:gd name="T97" fmla="*/ 0 h 906"/>
                <a:gd name="T98" fmla="*/ 385 w 385"/>
                <a:gd name="T99" fmla="*/ 906 h 9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5" h="906">
                  <a:moveTo>
                    <a:pt x="20" y="859"/>
                  </a:moveTo>
                  <a:lnTo>
                    <a:pt x="0" y="792"/>
                  </a:lnTo>
                  <a:lnTo>
                    <a:pt x="122" y="745"/>
                  </a:lnTo>
                  <a:lnTo>
                    <a:pt x="138" y="666"/>
                  </a:lnTo>
                  <a:lnTo>
                    <a:pt x="171" y="668"/>
                  </a:lnTo>
                  <a:lnTo>
                    <a:pt x="117" y="571"/>
                  </a:lnTo>
                  <a:lnTo>
                    <a:pt x="161" y="553"/>
                  </a:lnTo>
                  <a:lnTo>
                    <a:pt x="123" y="504"/>
                  </a:lnTo>
                  <a:lnTo>
                    <a:pt x="153" y="439"/>
                  </a:lnTo>
                  <a:lnTo>
                    <a:pt x="65" y="426"/>
                  </a:lnTo>
                  <a:lnTo>
                    <a:pt x="20" y="348"/>
                  </a:lnTo>
                  <a:lnTo>
                    <a:pt x="85" y="296"/>
                  </a:lnTo>
                  <a:lnTo>
                    <a:pt x="16" y="171"/>
                  </a:lnTo>
                  <a:lnTo>
                    <a:pt x="88" y="135"/>
                  </a:lnTo>
                  <a:lnTo>
                    <a:pt x="162" y="39"/>
                  </a:lnTo>
                  <a:lnTo>
                    <a:pt x="198" y="26"/>
                  </a:lnTo>
                  <a:lnTo>
                    <a:pt x="186" y="0"/>
                  </a:lnTo>
                  <a:lnTo>
                    <a:pt x="267" y="12"/>
                  </a:lnTo>
                  <a:lnTo>
                    <a:pt x="248" y="116"/>
                  </a:lnTo>
                  <a:lnTo>
                    <a:pt x="363" y="220"/>
                  </a:lnTo>
                  <a:lnTo>
                    <a:pt x="383" y="305"/>
                  </a:lnTo>
                  <a:lnTo>
                    <a:pt x="346" y="347"/>
                  </a:lnTo>
                  <a:lnTo>
                    <a:pt x="371" y="398"/>
                  </a:lnTo>
                  <a:lnTo>
                    <a:pt x="339" y="458"/>
                  </a:lnTo>
                  <a:lnTo>
                    <a:pt x="376" y="479"/>
                  </a:lnTo>
                  <a:lnTo>
                    <a:pt x="385" y="527"/>
                  </a:lnTo>
                  <a:lnTo>
                    <a:pt x="362" y="567"/>
                  </a:lnTo>
                  <a:lnTo>
                    <a:pt x="292" y="630"/>
                  </a:lnTo>
                  <a:lnTo>
                    <a:pt x="204" y="832"/>
                  </a:lnTo>
                  <a:lnTo>
                    <a:pt x="122" y="906"/>
                  </a:lnTo>
                  <a:lnTo>
                    <a:pt x="21" y="859"/>
                  </a:lnTo>
                  <a:lnTo>
                    <a:pt x="20" y="85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4932364" y="2770188"/>
              <a:ext cx="122238" cy="288925"/>
            </a:xfrm>
            <a:custGeom>
              <a:avLst/>
              <a:gdLst>
                <a:gd name="T0" fmla="*/ 640124802 w 385"/>
                <a:gd name="T1" fmla="*/ 2147483647 h 906"/>
                <a:gd name="T2" fmla="*/ 0 w 385"/>
                <a:gd name="T3" fmla="*/ 2147483647 h 906"/>
                <a:gd name="T4" fmla="*/ 2147483647 w 385"/>
                <a:gd name="T5" fmla="*/ 2147483647 h 906"/>
                <a:gd name="T6" fmla="*/ 2147483647 w 385"/>
                <a:gd name="T7" fmla="*/ 2147483647 h 906"/>
                <a:gd name="T8" fmla="*/ 2147483647 w 385"/>
                <a:gd name="T9" fmla="*/ 2147483647 h 906"/>
                <a:gd name="T10" fmla="*/ 2147483647 w 385"/>
                <a:gd name="T11" fmla="*/ 2147483647 h 906"/>
                <a:gd name="T12" fmla="*/ 2147483647 w 385"/>
                <a:gd name="T13" fmla="*/ 2147483647 h 906"/>
                <a:gd name="T14" fmla="*/ 2147483647 w 385"/>
                <a:gd name="T15" fmla="*/ 2147483647 h 906"/>
                <a:gd name="T16" fmla="*/ 2147483647 w 385"/>
                <a:gd name="T17" fmla="*/ 2147483647 h 906"/>
                <a:gd name="T18" fmla="*/ 2080456445 w 385"/>
                <a:gd name="T19" fmla="*/ 2147483647 h 906"/>
                <a:gd name="T20" fmla="*/ 640124802 w 385"/>
                <a:gd name="T21" fmla="*/ 2147483647 h 906"/>
                <a:gd name="T22" fmla="*/ 2147483647 w 385"/>
                <a:gd name="T23" fmla="*/ 2147483647 h 906"/>
                <a:gd name="T24" fmla="*/ 512100064 w 385"/>
                <a:gd name="T25" fmla="*/ 2147483647 h 906"/>
                <a:gd name="T26" fmla="*/ 2147483647 w 385"/>
                <a:gd name="T27" fmla="*/ 2147483647 h 906"/>
                <a:gd name="T28" fmla="*/ 2147483647 w 385"/>
                <a:gd name="T29" fmla="*/ 1264821784 h 906"/>
                <a:gd name="T30" fmla="*/ 2147483647 w 385"/>
                <a:gd name="T31" fmla="*/ 843180826 h 906"/>
                <a:gd name="T32" fmla="*/ 2147483647 w 385"/>
                <a:gd name="T33" fmla="*/ 0 h 906"/>
                <a:gd name="T34" fmla="*/ 2147483647 w 385"/>
                <a:gd name="T35" fmla="*/ 389199569 h 906"/>
                <a:gd name="T36" fmla="*/ 2147483647 w 385"/>
                <a:gd name="T37" fmla="*/ 2147483647 h 906"/>
                <a:gd name="T38" fmla="*/ 2147483647 w 385"/>
                <a:gd name="T39" fmla="*/ 2147483647 h 906"/>
                <a:gd name="T40" fmla="*/ 2147483647 w 385"/>
                <a:gd name="T41" fmla="*/ 2147483647 h 906"/>
                <a:gd name="T42" fmla="*/ 2147483647 w 385"/>
                <a:gd name="T43" fmla="*/ 2147483647 h 906"/>
                <a:gd name="T44" fmla="*/ 2147483647 w 385"/>
                <a:gd name="T45" fmla="*/ 2147483647 h 906"/>
                <a:gd name="T46" fmla="*/ 2147483647 w 385"/>
                <a:gd name="T47" fmla="*/ 2147483647 h 906"/>
                <a:gd name="T48" fmla="*/ 2147483647 w 385"/>
                <a:gd name="T49" fmla="*/ 2147483647 h 906"/>
                <a:gd name="T50" fmla="*/ 2147483647 w 385"/>
                <a:gd name="T51" fmla="*/ 2147483647 h 906"/>
                <a:gd name="T52" fmla="*/ 2147483647 w 385"/>
                <a:gd name="T53" fmla="*/ 2147483647 h 906"/>
                <a:gd name="T54" fmla="*/ 2147483647 w 385"/>
                <a:gd name="T55" fmla="*/ 2147483647 h 906"/>
                <a:gd name="T56" fmla="*/ 2147483647 w 385"/>
                <a:gd name="T57" fmla="*/ 2147483647 h 906"/>
                <a:gd name="T58" fmla="*/ 2147483647 w 385"/>
                <a:gd name="T59" fmla="*/ 2147483647 h 906"/>
                <a:gd name="T60" fmla="*/ 672181469 w 385"/>
                <a:gd name="T61" fmla="*/ 2147483647 h 906"/>
                <a:gd name="T62" fmla="*/ 640124802 w 385"/>
                <a:gd name="T63" fmla="*/ 2147483647 h 9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5"/>
                <a:gd name="T97" fmla="*/ 0 h 906"/>
                <a:gd name="T98" fmla="*/ 385 w 385"/>
                <a:gd name="T99" fmla="*/ 906 h 9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5" h="906">
                  <a:moveTo>
                    <a:pt x="20" y="859"/>
                  </a:moveTo>
                  <a:lnTo>
                    <a:pt x="0" y="792"/>
                  </a:lnTo>
                  <a:lnTo>
                    <a:pt x="122" y="745"/>
                  </a:lnTo>
                  <a:lnTo>
                    <a:pt x="138" y="666"/>
                  </a:lnTo>
                  <a:lnTo>
                    <a:pt x="171" y="668"/>
                  </a:lnTo>
                  <a:lnTo>
                    <a:pt x="117" y="571"/>
                  </a:lnTo>
                  <a:lnTo>
                    <a:pt x="161" y="553"/>
                  </a:lnTo>
                  <a:lnTo>
                    <a:pt x="123" y="504"/>
                  </a:lnTo>
                  <a:lnTo>
                    <a:pt x="153" y="439"/>
                  </a:lnTo>
                  <a:lnTo>
                    <a:pt x="65" y="426"/>
                  </a:lnTo>
                  <a:lnTo>
                    <a:pt x="20" y="348"/>
                  </a:lnTo>
                  <a:lnTo>
                    <a:pt x="85" y="296"/>
                  </a:lnTo>
                  <a:lnTo>
                    <a:pt x="16" y="171"/>
                  </a:lnTo>
                  <a:lnTo>
                    <a:pt x="88" y="135"/>
                  </a:lnTo>
                  <a:lnTo>
                    <a:pt x="162" y="39"/>
                  </a:lnTo>
                  <a:lnTo>
                    <a:pt x="198" y="26"/>
                  </a:lnTo>
                  <a:lnTo>
                    <a:pt x="186" y="0"/>
                  </a:lnTo>
                  <a:lnTo>
                    <a:pt x="267" y="12"/>
                  </a:lnTo>
                  <a:lnTo>
                    <a:pt x="248" y="116"/>
                  </a:lnTo>
                  <a:lnTo>
                    <a:pt x="363" y="220"/>
                  </a:lnTo>
                  <a:lnTo>
                    <a:pt x="383" y="305"/>
                  </a:lnTo>
                  <a:lnTo>
                    <a:pt x="346" y="347"/>
                  </a:lnTo>
                  <a:lnTo>
                    <a:pt x="371" y="398"/>
                  </a:lnTo>
                  <a:lnTo>
                    <a:pt x="339" y="458"/>
                  </a:lnTo>
                  <a:lnTo>
                    <a:pt x="376" y="479"/>
                  </a:lnTo>
                  <a:lnTo>
                    <a:pt x="385" y="527"/>
                  </a:lnTo>
                  <a:lnTo>
                    <a:pt x="362" y="567"/>
                  </a:lnTo>
                  <a:lnTo>
                    <a:pt x="292" y="630"/>
                  </a:lnTo>
                  <a:lnTo>
                    <a:pt x="204" y="832"/>
                  </a:lnTo>
                  <a:lnTo>
                    <a:pt x="122" y="906"/>
                  </a:lnTo>
                  <a:lnTo>
                    <a:pt x="21" y="859"/>
                  </a:lnTo>
                  <a:lnTo>
                    <a:pt x="20" y="85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4933951" y="2517776"/>
              <a:ext cx="336550" cy="257175"/>
            </a:xfrm>
            <a:custGeom>
              <a:avLst/>
              <a:gdLst>
                <a:gd name="T0" fmla="*/ 2147483647 w 1059"/>
                <a:gd name="T1" fmla="*/ 2147483647 h 809"/>
                <a:gd name="T2" fmla="*/ 0 w 1059"/>
                <a:gd name="T3" fmla="*/ 2147483647 h 809"/>
                <a:gd name="T4" fmla="*/ 1893687480 w 1059"/>
                <a:gd name="T5" fmla="*/ 2147483647 h 809"/>
                <a:gd name="T6" fmla="*/ 2147483647 w 1059"/>
                <a:gd name="T7" fmla="*/ 2147483647 h 809"/>
                <a:gd name="T8" fmla="*/ 2147483647 w 1059"/>
                <a:gd name="T9" fmla="*/ 2147483647 h 809"/>
                <a:gd name="T10" fmla="*/ 2147483647 w 1059"/>
                <a:gd name="T11" fmla="*/ 2147483647 h 809"/>
                <a:gd name="T12" fmla="*/ 2147483647 w 1059"/>
                <a:gd name="T13" fmla="*/ 2147483647 h 809"/>
                <a:gd name="T14" fmla="*/ 2147483647 w 1059"/>
                <a:gd name="T15" fmla="*/ 2147483647 h 809"/>
                <a:gd name="T16" fmla="*/ 2147483647 w 1059"/>
                <a:gd name="T17" fmla="*/ 2147483647 h 809"/>
                <a:gd name="T18" fmla="*/ 2147483647 w 1059"/>
                <a:gd name="T19" fmla="*/ 2147483647 h 809"/>
                <a:gd name="T20" fmla="*/ 2147483647 w 1059"/>
                <a:gd name="T21" fmla="*/ 1349193049 h 809"/>
                <a:gd name="T22" fmla="*/ 2147483647 w 1059"/>
                <a:gd name="T23" fmla="*/ 2147483647 h 809"/>
                <a:gd name="T24" fmla="*/ 2147483647 w 1059"/>
                <a:gd name="T25" fmla="*/ 2147483647 h 809"/>
                <a:gd name="T26" fmla="*/ 2147483647 w 1059"/>
                <a:gd name="T27" fmla="*/ 0 h 809"/>
                <a:gd name="T28" fmla="*/ 2147483647 w 1059"/>
                <a:gd name="T29" fmla="*/ 2088112232 h 809"/>
                <a:gd name="T30" fmla="*/ 2147483647 w 1059"/>
                <a:gd name="T31" fmla="*/ 2147483647 h 809"/>
                <a:gd name="T32" fmla="*/ 2147483647 w 1059"/>
                <a:gd name="T33" fmla="*/ 2147483647 h 809"/>
                <a:gd name="T34" fmla="*/ 2147483647 w 1059"/>
                <a:gd name="T35" fmla="*/ 2147483647 h 809"/>
                <a:gd name="T36" fmla="*/ 2147483647 w 1059"/>
                <a:gd name="T37" fmla="*/ 2147483647 h 809"/>
                <a:gd name="T38" fmla="*/ 2147483647 w 1059"/>
                <a:gd name="T39" fmla="*/ 2147483647 h 809"/>
                <a:gd name="T40" fmla="*/ 2147483647 w 1059"/>
                <a:gd name="T41" fmla="*/ 2147483647 h 809"/>
                <a:gd name="T42" fmla="*/ 2147483647 w 1059"/>
                <a:gd name="T43" fmla="*/ 2147483647 h 809"/>
                <a:gd name="T44" fmla="*/ 2147483647 w 1059"/>
                <a:gd name="T45" fmla="*/ 2147483647 h 809"/>
                <a:gd name="T46" fmla="*/ 2147483647 w 1059"/>
                <a:gd name="T47" fmla="*/ 2147483647 h 809"/>
                <a:gd name="T48" fmla="*/ 2147483647 w 1059"/>
                <a:gd name="T49" fmla="*/ 2147483647 h 809"/>
                <a:gd name="T50" fmla="*/ 2147483647 w 1059"/>
                <a:gd name="T51" fmla="*/ 2147483647 h 809"/>
                <a:gd name="T52" fmla="*/ 2147483647 w 1059"/>
                <a:gd name="T53" fmla="*/ 2147483647 h 809"/>
                <a:gd name="T54" fmla="*/ 2147483647 w 1059"/>
                <a:gd name="T55" fmla="*/ 2147483647 h 809"/>
                <a:gd name="T56" fmla="*/ 2147483647 w 1059"/>
                <a:gd name="T57" fmla="*/ 2147483647 h 809"/>
                <a:gd name="T58" fmla="*/ 2147483647 w 1059"/>
                <a:gd name="T59" fmla="*/ 2147483647 h 809"/>
                <a:gd name="T60" fmla="*/ 2147483647 w 1059"/>
                <a:gd name="T61" fmla="*/ 2147483647 h 809"/>
                <a:gd name="T62" fmla="*/ 2147483647 w 1059"/>
                <a:gd name="T63" fmla="*/ 2147483647 h 809"/>
                <a:gd name="T64" fmla="*/ 2147483647 w 1059"/>
                <a:gd name="T65" fmla="*/ 2147483647 h 809"/>
                <a:gd name="T66" fmla="*/ 2147483647 w 1059"/>
                <a:gd name="T67" fmla="*/ 2147483647 h 809"/>
                <a:gd name="T68" fmla="*/ 2147483647 w 1059"/>
                <a:gd name="T69" fmla="*/ 2147483647 h 809"/>
                <a:gd name="T70" fmla="*/ 2147483647 w 1059"/>
                <a:gd name="T71" fmla="*/ 2147483647 h 809"/>
                <a:gd name="T72" fmla="*/ 2147483647 w 1059"/>
                <a:gd name="T73" fmla="*/ 2147483647 h 8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809"/>
                <a:gd name="T113" fmla="*/ 1059 w 1059"/>
                <a:gd name="T114" fmla="*/ 809 h 8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809">
                  <a:moveTo>
                    <a:pt x="86" y="495"/>
                  </a:moveTo>
                  <a:lnTo>
                    <a:pt x="0" y="255"/>
                  </a:lnTo>
                  <a:lnTo>
                    <a:pt x="59" y="271"/>
                  </a:lnTo>
                  <a:lnTo>
                    <a:pt x="107" y="237"/>
                  </a:lnTo>
                  <a:lnTo>
                    <a:pt x="88" y="166"/>
                  </a:lnTo>
                  <a:lnTo>
                    <a:pt x="195" y="144"/>
                  </a:lnTo>
                  <a:lnTo>
                    <a:pt x="309" y="175"/>
                  </a:lnTo>
                  <a:lnTo>
                    <a:pt x="332" y="143"/>
                  </a:lnTo>
                  <a:lnTo>
                    <a:pt x="310" y="81"/>
                  </a:lnTo>
                  <a:lnTo>
                    <a:pt x="335" y="106"/>
                  </a:lnTo>
                  <a:lnTo>
                    <a:pt x="374" y="42"/>
                  </a:lnTo>
                  <a:lnTo>
                    <a:pt x="637" y="74"/>
                  </a:lnTo>
                  <a:lnTo>
                    <a:pt x="671" y="67"/>
                  </a:lnTo>
                  <a:lnTo>
                    <a:pt x="707" y="0"/>
                  </a:lnTo>
                  <a:lnTo>
                    <a:pt x="731" y="65"/>
                  </a:lnTo>
                  <a:lnTo>
                    <a:pt x="791" y="70"/>
                  </a:lnTo>
                  <a:lnTo>
                    <a:pt x="914" y="156"/>
                  </a:lnTo>
                  <a:lnTo>
                    <a:pt x="1035" y="144"/>
                  </a:lnTo>
                  <a:lnTo>
                    <a:pt x="1059" y="112"/>
                  </a:lnTo>
                  <a:lnTo>
                    <a:pt x="1051" y="222"/>
                  </a:lnTo>
                  <a:lnTo>
                    <a:pt x="992" y="344"/>
                  </a:lnTo>
                  <a:lnTo>
                    <a:pt x="937" y="364"/>
                  </a:lnTo>
                  <a:lnTo>
                    <a:pt x="967" y="554"/>
                  </a:lnTo>
                  <a:lnTo>
                    <a:pt x="849" y="585"/>
                  </a:lnTo>
                  <a:lnTo>
                    <a:pt x="825" y="636"/>
                  </a:lnTo>
                  <a:lnTo>
                    <a:pt x="852" y="655"/>
                  </a:lnTo>
                  <a:lnTo>
                    <a:pt x="819" y="676"/>
                  </a:lnTo>
                  <a:lnTo>
                    <a:pt x="558" y="615"/>
                  </a:lnTo>
                  <a:lnTo>
                    <a:pt x="514" y="709"/>
                  </a:lnTo>
                  <a:lnTo>
                    <a:pt x="555" y="713"/>
                  </a:lnTo>
                  <a:lnTo>
                    <a:pt x="564" y="745"/>
                  </a:lnTo>
                  <a:lnTo>
                    <a:pt x="418" y="777"/>
                  </a:lnTo>
                  <a:lnTo>
                    <a:pt x="375" y="755"/>
                  </a:lnTo>
                  <a:lnTo>
                    <a:pt x="262" y="809"/>
                  </a:lnTo>
                  <a:lnTo>
                    <a:pt x="267" y="737"/>
                  </a:lnTo>
                  <a:lnTo>
                    <a:pt x="125" y="477"/>
                  </a:lnTo>
                  <a:lnTo>
                    <a:pt x="86" y="49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4933951" y="2517776"/>
              <a:ext cx="336550" cy="257175"/>
            </a:xfrm>
            <a:custGeom>
              <a:avLst/>
              <a:gdLst>
                <a:gd name="T0" fmla="*/ 2147483647 w 1059"/>
                <a:gd name="T1" fmla="*/ 2147483647 h 809"/>
                <a:gd name="T2" fmla="*/ 0 w 1059"/>
                <a:gd name="T3" fmla="*/ 2147483647 h 809"/>
                <a:gd name="T4" fmla="*/ 1893687480 w 1059"/>
                <a:gd name="T5" fmla="*/ 2147483647 h 809"/>
                <a:gd name="T6" fmla="*/ 2147483647 w 1059"/>
                <a:gd name="T7" fmla="*/ 2147483647 h 809"/>
                <a:gd name="T8" fmla="*/ 2147483647 w 1059"/>
                <a:gd name="T9" fmla="*/ 2147483647 h 809"/>
                <a:gd name="T10" fmla="*/ 2147483647 w 1059"/>
                <a:gd name="T11" fmla="*/ 2147483647 h 809"/>
                <a:gd name="T12" fmla="*/ 2147483647 w 1059"/>
                <a:gd name="T13" fmla="*/ 2147483647 h 809"/>
                <a:gd name="T14" fmla="*/ 2147483647 w 1059"/>
                <a:gd name="T15" fmla="*/ 2147483647 h 809"/>
                <a:gd name="T16" fmla="*/ 2147483647 w 1059"/>
                <a:gd name="T17" fmla="*/ 2147483647 h 809"/>
                <a:gd name="T18" fmla="*/ 2147483647 w 1059"/>
                <a:gd name="T19" fmla="*/ 2147483647 h 809"/>
                <a:gd name="T20" fmla="*/ 2147483647 w 1059"/>
                <a:gd name="T21" fmla="*/ 1349193049 h 809"/>
                <a:gd name="T22" fmla="*/ 2147483647 w 1059"/>
                <a:gd name="T23" fmla="*/ 2147483647 h 809"/>
                <a:gd name="T24" fmla="*/ 2147483647 w 1059"/>
                <a:gd name="T25" fmla="*/ 2147483647 h 809"/>
                <a:gd name="T26" fmla="*/ 2147483647 w 1059"/>
                <a:gd name="T27" fmla="*/ 0 h 809"/>
                <a:gd name="T28" fmla="*/ 2147483647 w 1059"/>
                <a:gd name="T29" fmla="*/ 2088112232 h 809"/>
                <a:gd name="T30" fmla="*/ 2147483647 w 1059"/>
                <a:gd name="T31" fmla="*/ 2147483647 h 809"/>
                <a:gd name="T32" fmla="*/ 2147483647 w 1059"/>
                <a:gd name="T33" fmla="*/ 2147483647 h 809"/>
                <a:gd name="T34" fmla="*/ 2147483647 w 1059"/>
                <a:gd name="T35" fmla="*/ 2147483647 h 809"/>
                <a:gd name="T36" fmla="*/ 2147483647 w 1059"/>
                <a:gd name="T37" fmla="*/ 2147483647 h 809"/>
                <a:gd name="T38" fmla="*/ 2147483647 w 1059"/>
                <a:gd name="T39" fmla="*/ 2147483647 h 809"/>
                <a:gd name="T40" fmla="*/ 2147483647 w 1059"/>
                <a:gd name="T41" fmla="*/ 2147483647 h 809"/>
                <a:gd name="T42" fmla="*/ 2147483647 w 1059"/>
                <a:gd name="T43" fmla="*/ 2147483647 h 809"/>
                <a:gd name="T44" fmla="*/ 2147483647 w 1059"/>
                <a:gd name="T45" fmla="*/ 2147483647 h 809"/>
                <a:gd name="T46" fmla="*/ 2147483647 w 1059"/>
                <a:gd name="T47" fmla="*/ 2147483647 h 809"/>
                <a:gd name="T48" fmla="*/ 2147483647 w 1059"/>
                <a:gd name="T49" fmla="*/ 2147483647 h 809"/>
                <a:gd name="T50" fmla="*/ 2147483647 w 1059"/>
                <a:gd name="T51" fmla="*/ 2147483647 h 809"/>
                <a:gd name="T52" fmla="*/ 2147483647 w 1059"/>
                <a:gd name="T53" fmla="*/ 2147483647 h 809"/>
                <a:gd name="T54" fmla="*/ 2147483647 w 1059"/>
                <a:gd name="T55" fmla="*/ 2147483647 h 809"/>
                <a:gd name="T56" fmla="*/ 2147483647 w 1059"/>
                <a:gd name="T57" fmla="*/ 2147483647 h 809"/>
                <a:gd name="T58" fmla="*/ 2147483647 w 1059"/>
                <a:gd name="T59" fmla="*/ 2147483647 h 809"/>
                <a:gd name="T60" fmla="*/ 2147483647 w 1059"/>
                <a:gd name="T61" fmla="*/ 2147483647 h 809"/>
                <a:gd name="T62" fmla="*/ 2147483647 w 1059"/>
                <a:gd name="T63" fmla="*/ 2147483647 h 809"/>
                <a:gd name="T64" fmla="*/ 2147483647 w 1059"/>
                <a:gd name="T65" fmla="*/ 2147483647 h 809"/>
                <a:gd name="T66" fmla="*/ 2147483647 w 1059"/>
                <a:gd name="T67" fmla="*/ 2147483647 h 809"/>
                <a:gd name="T68" fmla="*/ 2147483647 w 1059"/>
                <a:gd name="T69" fmla="*/ 2147483647 h 809"/>
                <a:gd name="T70" fmla="*/ 2147483647 w 1059"/>
                <a:gd name="T71" fmla="*/ 2147483647 h 809"/>
                <a:gd name="T72" fmla="*/ 2147483647 w 1059"/>
                <a:gd name="T73" fmla="*/ 2147483647 h 8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809"/>
                <a:gd name="T113" fmla="*/ 1059 w 1059"/>
                <a:gd name="T114" fmla="*/ 809 h 8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809">
                  <a:moveTo>
                    <a:pt x="86" y="495"/>
                  </a:moveTo>
                  <a:lnTo>
                    <a:pt x="0" y="255"/>
                  </a:lnTo>
                  <a:lnTo>
                    <a:pt x="59" y="271"/>
                  </a:lnTo>
                  <a:lnTo>
                    <a:pt x="107" y="237"/>
                  </a:lnTo>
                  <a:lnTo>
                    <a:pt x="88" y="166"/>
                  </a:lnTo>
                  <a:lnTo>
                    <a:pt x="195" y="144"/>
                  </a:lnTo>
                  <a:lnTo>
                    <a:pt x="309" y="175"/>
                  </a:lnTo>
                  <a:lnTo>
                    <a:pt x="332" y="143"/>
                  </a:lnTo>
                  <a:lnTo>
                    <a:pt x="310" y="81"/>
                  </a:lnTo>
                  <a:lnTo>
                    <a:pt x="335" y="106"/>
                  </a:lnTo>
                  <a:lnTo>
                    <a:pt x="374" y="42"/>
                  </a:lnTo>
                  <a:lnTo>
                    <a:pt x="637" y="74"/>
                  </a:lnTo>
                  <a:lnTo>
                    <a:pt x="671" y="67"/>
                  </a:lnTo>
                  <a:lnTo>
                    <a:pt x="707" y="0"/>
                  </a:lnTo>
                  <a:lnTo>
                    <a:pt x="731" y="65"/>
                  </a:lnTo>
                  <a:lnTo>
                    <a:pt x="791" y="70"/>
                  </a:lnTo>
                  <a:lnTo>
                    <a:pt x="914" y="156"/>
                  </a:lnTo>
                  <a:lnTo>
                    <a:pt x="1035" y="144"/>
                  </a:lnTo>
                  <a:lnTo>
                    <a:pt x="1059" y="112"/>
                  </a:lnTo>
                  <a:lnTo>
                    <a:pt x="1051" y="222"/>
                  </a:lnTo>
                  <a:lnTo>
                    <a:pt x="992" y="344"/>
                  </a:lnTo>
                  <a:lnTo>
                    <a:pt x="937" y="364"/>
                  </a:lnTo>
                  <a:lnTo>
                    <a:pt x="967" y="554"/>
                  </a:lnTo>
                  <a:lnTo>
                    <a:pt x="849" y="585"/>
                  </a:lnTo>
                  <a:lnTo>
                    <a:pt x="825" y="636"/>
                  </a:lnTo>
                  <a:lnTo>
                    <a:pt x="852" y="655"/>
                  </a:lnTo>
                  <a:lnTo>
                    <a:pt x="819" y="676"/>
                  </a:lnTo>
                  <a:lnTo>
                    <a:pt x="558" y="615"/>
                  </a:lnTo>
                  <a:lnTo>
                    <a:pt x="514" y="709"/>
                  </a:lnTo>
                  <a:lnTo>
                    <a:pt x="555" y="713"/>
                  </a:lnTo>
                  <a:lnTo>
                    <a:pt x="564" y="745"/>
                  </a:lnTo>
                  <a:lnTo>
                    <a:pt x="418" y="777"/>
                  </a:lnTo>
                  <a:lnTo>
                    <a:pt x="375" y="755"/>
                  </a:lnTo>
                  <a:lnTo>
                    <a:pt x="262" y="809"/>
                  </a:lnTo>
                  <a:lnTo>
                    <a:pt x="267" y="737"/>
                  </a:lnTo>
                  <a:lnTo>
                    <a:pt x="125" y="477"/>
                  </a:lnTo>
                  <a:lnTo>
                    <a:pt x="86" y="49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5010151" y="2754313"/>
              <a:ext cx="117475" cy="184150"/>
            </a:xfrm>
            <a:custGeom>
              <a:avLst/>
              <a:gdLst>
                <a:gd name="T0" fmla="*/ 672176171 w 370"/>
                <a:gd name="T1" fmla="*/ 2048382773 h 580"/>
                <a:gd name="T2" fmla="*/ 2147483647 w 370"/>
                <a:gd name="T3" fmla="*/ 320059630 h 580"/>
                <a:gd name="T4" fmla="*/ 2147483647 w 370"/>
                <a:gd name="T5" fmla="*/ 1024191386 h 580"/>
                <a:gd name="T6" fmla="*/ 2147483647 w 370"/>
                <a:gd name="T7" fmla="*/ 0 h 580"/>
                <a:gd name="T8" fmla="*/ 2147483647 w 370"/>
                <a:gd name="T9" fmla="*/ 2048382773 h 580"/>
                <a:gd name="T10" fmla="*/ 2147483647 w 370"/>
                <a:gd name="T11" fmla="*/ 2147483647 h 580"/>
                <a:gd name="T12" fmla="*/ 2147483647 w 370"/>
                <a:gd name="T13" fmla="*/ 2147483647 h 580"/>
                <a:gd name="T14" fmla="*/ 2147483647 w 370"/>
                <a:gd name="T15" fmla="*/ 2147483647 h 580"/>
                <a:gd name="T16" fmla="*/ 2147483647 w 370"/>
                <a:gd name="T17" fmla="*/ 2147483647 h 580"/>
                <a:gd name="T18" fmla="*/ 2147483647 w 370"/>
                <a:gd name="T19" fmla="*/ 2147483647 h 580"/>
                <a:gd name="T20" fmla="*/ 2147483647 w 370"/>
                <a:gd name="T21" fmla="*/ 2147483647 h 580"/>
                <a:gd name="T22" fmla="*/ 2147483647 w 370"/>
                <a:gd name="T23" fmla="*/ 2147483647 h 580"/>
                <a:gd name="T24" fmla="*/ 2147483647 w 370"/>
                <a:gd name="T25" fmla="*/ 2147483647 h 580"/>
                <a:gd name="T26" fmla="*/ 2147483647 w 370"/>
                <a:gd name="T27" fmla="*/ 2147483647 h 580"/>
                <a:gd name="T28" fmla="*/ 2147483647 w 370"/>
                <a:gd name="T29" fmla="*/ 2147483647 h 580"/>
                <a:gd name="T30" fmla="*/ 2147483647 w 370"/>
                <a:gd name="T31" fmla="*/ 2147483647 h 580"/>
                <a:gd name="T32" fmla="*/ 0 w 370"/>
                <a:gd name="T33" fmla="*/ 2147483647 h 580"/>
                <a:gd name="T34" fmla="*/ 640119635 w 370"/>
                <a:gd name="T35" fmla="*/ 2080438829 h 580"/>
                <a:gd name="T36" fmla="*/ 672176171 w 370"/>
                <a:gd name="T37" fmla="*/ 2048382773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"/>
                <a:gd name="T58" fmla="*/ 0 h 580"/>
                <a:gd name="T59" fmla="*/ 370 w 370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" h="580">
                  <a:moveTo>
                    <a:pt x="21" y="64"/>
                  </a:moveTo>
                  <a:lnTo>
                    <a:pt x="134" y="10"/>
                  </a:lnTo>
                  <a:lnTo>
                    <a:pt x="177" y="32"/>
                  </a:lnTo>
                  <a:lnTo>
                    <a:pt x="323" y="0"/>
                  </a:lnTo>
                  <a:lnTo>
                    <a:pt x="370" y="64"/>
                  </a:lnTo>
                  <a:lnTo>
                    <a:pt x="347" y="93"/>
                  </a:lnTo>
                  <a:lnTo>
                    <a:pt x="310" y="288"/>
                  </a:lnTo>
                  <a:lnTo>
                    <a:pt x="232" y="369"/>
                  </a:lnTo>
                  <a:lnTo>
                    <a:pt x="217" y="487"/>
                  </a:lnTo>
                  <a:lnTo>
                    <a:pt x="137" y="580"/>
                  </a:lnTo>
                  <a:lnTo>
                    <a:pt x="129" y="532"/>
                  </a:lnTo>
                  <a:lnTo>
                    <a:pt x="92" y="511"/>
                  </a:lnTo>
                  <a:lnTo>
                    <a:pt x="124" y="451"/>
                  </a:lnTo>
                  <a:lnTo>
                    <a:pt x="99" y="400"/>
                  </a:lnTo>
                  <a:lnTo>
                    <a:pt x="136" y="358"/>
                  </a:lnTo>
                  <a:lnTo>
                    <a:pt x="116" y="273"/>
                  </a:lnTo>
                  <a:lnTo>
                    <a:pt x="0" y="169"/>
                  </a:lnTo>
                  <a:lnTo>
                    <a:pt x="20" y="65"/>
                  </a:lnTo>
                  <a:lnTo>
                    <a:pt x="21" y="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5010151" y="2754313"/>
              <a:ext cx="117475" cy="184150"/>
            </a:xfrm>
            <a:custGeom>
              <a:avLst/>
              <a:gdLst>
                <a:gd name="T0" fmla="*/ 672176171 w 370"/>
                <a:gd name="T1" fmla="*/ 2048382773 h 580"/>
                <a:gd name="T2" fmla="*/ 2147483647 w 370"/>
                <a:gd name="T3" fmla="*/ 320059630 h 580"/>
                <a:gd name="T4" fmla="*/ 2147483647 w 370"/>
                <a:gd name="T5" fmla="*/ 1024191386 h 580"/>
                <a:gd name="T6" fmla="*/ 2147483647 w 370"/>
                <a:gd name="T7" fmla="*/ 0 h 580"/>
                <a:gd name="T8" fmla="*/ 2147483647 w 370"/>
                <a:gd name="T9" fmla="*/ 2048382773 h 580"/>
                <a:gd name="T10" fmla="*/ 2147483647 w 370"/>
                <a:gd name="T11" fmla="*/ 2147483647 h 580"/>
                <a:gd name="T12" fmla="*/ 2147483647 w 370"/>
                <a:gd name="T13" fmla="*/ 2147483647 h 580"/>
                <a:gd name="T14" fmla="*/ 2147483647 w 370"/>
                <a:gd name="T15" fmla="*/ 2147483647 h 580"/>
                <a:gd name="T16" fmla="*/ 2147483647 w 370"/>
                <a:gd name="T17" fmla="*/ 2147483647 h 580"/>
                <a:gd name="T18" fmla="*/ 2147483647 w 370"/>
                <a:gd name="T19" fmla="*/ 2147483647 h 580"/>
                <a:gd name="T20" fmla="*/ 2147483647 w 370"/>
                <a:gd name="T21" fmla="*/ 2147483647 h 580"/>
                <a:gd name="T22" fmla="*/ 2147483647 w 370"/>
                <a:gd name="T23" fmla="*/ 2147483647 h 580"/>
                <a:gd name="T24" fmla="*/ 2147483647 w 370"/>
                <a:gd name="T25" fmla="*/ 2147483647 h 580"/>
                <a:gd name="T26" fmla="*/ 2147483647 w 370"/>
                <a:gd name="T27" fmla="*/ 2147483647 h 580"/>
                <a:gd name="T28" fmla="*/ 2147483647 w 370"/>
                <a:gd name="T29" fmla="*/ 2147483647 h 580"/>
                <a:gd name="T30" fmla="*/ 2147483647 w 370"/>
                <a:gd name="T31" fmla="*/ 2147483647 h 580"/>
                <a:gd name="T32" fmla="*/ 0 w 370"/>
                <a:gd name="T33" fmla="*/ 2147483647 h 580"/>
                <a:gd name="T34" fmla="*/ 640119635 w 370"/>
                <a:gd name="T35" fmla="*/ 2080438829 h 580"/>
                <a:gd name="T36" fmla="*/ 672176171 w 370"/>
                <a:gd name="T37" fmla="*/ 2048382773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"/>
                <a:gd name="T58" fmla="*/ 0 h 580"/>
                <a:gd name="T59" fmla="*/ 370 w 370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" h="580">
                  <a:moveTo>
                    <a:pt x="21" y="64"/>
                  </a:moveTo>
                  <a:lnTo>
                    <a:pt x="134" y="10"/>
                  </a:lnTo>
                  <a:lnTo>
                    <a:pt x="177" y="32"/>
                  </a:lnTo>
                  <a:lnTo>
                    <a:pt x="323" y="0"/>
                  </a:lnTo>
                  <a:lnTo>
                    <a:pt x="370" y="64"/>
                  </a:lnTo>
                  <a:lnTo>
                    <a:pt x="347" y="93"/>
                  </a:lnTo>
                  <a:lnTo>
                    <a:pt x="310" y="288"/>
                  </a:lnTo>
                  <a:lnTo>
                    <a:pt x="232" y="369"/>
                  </a:lnTo>
                  <a:lnTo>
                    <a:pt x="217" y="487"/>
                  </a:lnTo>
                  <a:lnTo>
                    <a:pt x="137" y="580"/>
                  </a:lnTo>
                  <a:lnTo>
                    <a:pt x="129" y="532"/>
                  </a:lnTo>
                  <a:lnTo>
                    <a:pt x="92" y="511"/>
                  </a:lnTo>
                  <a:lnTo>
                    <a:pt x="124" y="451"/>
                  </a:lnTo>
                  <a:lnTo>
                    <a:pt x="99" y="400"/>
                  </a:lnTo>
                  <a:lnTo>
                    <a:pt x="136" y="358"/>
                  </a:lnTo>
                  <a:lnTo>
                    <a:pt x="116" y="273"/>
                  </a:lnTo>
                  <a:lnTo>
                    <a:pt x="0" y="169"/>
                  </a:lnTo>
                  <a:lnTo>
                    <a:pt x="20" y="65"/>
                  </a:lnTo>
                  <a:lnTo>
                    <a:pt x="21" y="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4724401" y="3059113"/>
              <a:ext cx="388938" cy="406400"/>
            </a:xfrm>
            <a:custGeom>
              <a:avLst/>
              <a:gdLst>
                <a:gd name="T0" fmla="*/ 32056426 w 1225"/>
                <a:gd name="T1" fmla="*/ 2147483647 h 1283"/>
                <a:gd name="T2" fmla="*/ 2147483647 w 1225"/>
                <a:gd name="T3" fmla="*/ 2147483647 h 1283"/>
                <a:gd name="T4" fmla="*/ 2147483647 w 1225"/>
                <a:gd name="T5" fmla="*/ 2147483647 h 1283"/>
                <a:gd name="T6" fmla="*/ 2147483647 w 1225"/>
                <a:gd name="T7" fmla="*/ 2147483647 h 1283"/>
                <a:gd name="T8" fmla="*/ 2147483647 w 1225"/>
                <a:gd name="T9" fmla="*/ 2147483647 h 1283"/>
                <a:gd name="T10" fmla="*/ 2147483647 w 1225"/>
                <a:gd name="T11" fmla="*/ 2147483647 h 1283"/>
                <a:gd name="T12" fmla="*/ 2147483647 w 1225"/>
                <a:gd name="T13" fmla="*/ 2147483647 h 1283"/>
                <a:gd name="T14" fmla="*/ 2147483647 w 1225"/>
                <a:gd name="T15" fmla="*/ 2147483647 h 1283"/>
                <a:gd name="T16" fmla="*/ 2147483647 w 1225"/>
                <a:gd name="T17" fmla="*/ 2147483647 h 1283"/>
                <a:gd name="T18" fmla="*/ 2147483647 w 1225"/>
                <a:gd name="T19" fmla="*/ 2147483647 h 1283"/>
                <a:gd name="T20" fmla="*/ 2147483647 w 1225"/>
                <a:gd name="T21" fmla="*/ 0 h 1283"/>
                <a:gd name="T22" fmla="*/ 2147483647 w 1225"/>
                <a:gd name="T23" fmla="*/ 2147483647 h 1283"/>
                <a:gd name="T24" fmla="*/ 2147483647 w 1225"/>
                <a:gd name="T25" fmla="*/ 2147483647 h 1283"/>
                <a:gd name="T26" fmla="*/ 2147483647 w 1225"/>
                <a:gd name="T27" fmla="*/ 2147483647 h 1283"/>
                <a:gd name="T28" fmla="*/ 2147483647 w 1225"/>
                <a:gd name="T29" fmla="*/ 2147483647 h 1283"/>
                <a:gd name="T30" fmla="*/ 2147483647 w 1225"/>
                <a:gd name="T31" fmla="*/ 2147483647 h 1283"/>
                <a:gd name="T32" fmla="*/ 2147483647 w 1225"/>
                <a:gd name="T33" fmla="*/ 2147483647 h 1283"/>
                <a:gd name="T34" fmla="*/ 2147483647 w 1225"/>
                <a:gd name="T35" fmla="*/ 2147483647 h 1283"/>
                <a:gd name="T36" fmla="*/ 2147483647 w 1225"/>
                <a:gd name="T37" fmla="*/ 2147483647 h 1283"/>
                <a:gd name="T38" fmla="*/ 2147483647 w 1225"/>
                <a:gd name="T39" fmla="*/ 2147483647 h 1283"/>
                <a:gd name="T40" fmla="*/ 2147483647 w 1225"/>
                <a:gd name="T41" fmla="*/ 2147483647 h 1283"/>
                <a:gd name="T42" fmla="*/ 2147483647 w 1225"/>
                <a:gd name="T43" fmla="*/ 2147483647 h 1283"/>
                <a:gd name="T44" fmla="*/ 2147483647 w 1225"/>
                <a:gd name="T45" fmla="*/ 2147483647 h 1283"/>
                <a:gd name="T46" fmla="*/ 2147483647 w 1225"/>
                <a:gd name="T47" fmla="*/ 2147483647 h 1283"/>
                <a:gd name="T48" fmla="*/ 2147483647 w 1225"/>
                <a:gd name="T49" fmla="*/ 2147483647 h 1283"/>
                <a:gd name="T50" fmla="*/ 2147483647 w 1225"/>
                <a:gd name="T51" fmla="*/ 2147483647 h 1283"/>
                <a:gd name="T52" fmla="*/ 2147483647 w 1225"/>
                <a:gd name="T53" fmla="*/ 2147483647 h 1283"/>
                <a:gd name="T54" fmla="*/ 2147483647 w 1225"/>
                <a:gd name="T55" fmla="*/ 2147483647 h 1283"/>
                <a:gd name="T56" fmla="*/ 2147483647 w 1225"/>
                <a:gd name="T57" fmla="*/ 2147483647 h 1283"/>
                <a:gd name="T58" fmla="*/ 2147483647 w 1225"/>
                <a:gd name="T59" fmla="*/ 2147483647 h 1283"/>
                <a:gd name="T60" fmla="*/ 2147483647 w 1225"/>
                <a:gd name="T61" fmla="*/ 2147483647 h 1283"/>
                <a:gd name="T62" fmla="*/ 2147483647 w 1225"/>
                <a:gd name="T63" fmla="*/ 2147483647 h 1283"/>
                <a:gd name="T64" fmla="*/ 2147483647 w 1225"/>
                <a:gd name="T65" fmla="*/ 2147483647 h 1283"/>
                <a:gd name="T66" fmla="*/ 2147483647 w 1225"/>
                <a:gd name="T67" fmla="*/ 2147483647 h 1283"/>
                <a:gd name="T68" fmla="*/ 2147483647 w 1225"/>
                <a:gd name="T69" fmla="*/ 2147483647 h 1283"/>
                <a:gd name="T70" fmla="*/ 2147483647 w 1225"/>
                <a:gd name="T71" fmla="*/ 2147483647 h 1283"/>
                <a:gd name="T72" fmla="*/ 2147483647 w 1225"/>
                <a:gd name="T73" fmla="*/ 2147483647 h 1283"/>
                <a:gd name="T74" fmla="*/ 2147483647 w 1225"/>
                <a:gd name="T75" fmla="*/ 2147483647 h 1283"/>
                <a:gd name="T76" fmla="*/ 2147483647 w 1225"/>
                <a:gd name="T77" fmla="*/ 2147483647 h 1283"/>
                <a:gd name="T78" fmla="*/ 2147483647 w 1225"/>
                <a:gd name="T79" fmla="*/ 2147483647 h 1283"/>
                <a:gd name="T80" fmla="*/ 2147483647 w 1225"/>
                <a:gd name="T81" fmla="*/ 2147483647 h 1283"/>
                <a:gd name="T82" fmla="*/ 2147483647 w 1225"/>
                <a:gd name="T83" fmla="*/ 2147483647 h 1283"/>
                <a:gd name="T84" fmla="*/ 1152217729 w 1225"/>
                <a:gd name="T85" fmla="*/ 2147483647 h 1283"/>
                <a:gd name="T86" fmla="*/ 1632358483 w 1225"/>
                <a:gd name="T87" fmla="*/ 2147483647 h 1283"/>
                <a:gd name="T88" fmla="*/ 0 w 1225"/>
                <a:gd name="T89" fmla="*/ 2147483647 h 1283"/>
                <a:gd name="T90" fmla="*/ 32056426 w 1225"/>
                <a:gd name="T91" fmla="*/ 2147483647 h 12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5"/>
                <a:gd name="T139" fmla="*/ 0 h 1283"/>
                <a:gd name="T140" fmla="*/ 1225 w 1225"/>
                <a:gd name="T141" fmla="*/ 1283 h 12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5" h="1283">
                  <a:moveTo>
                    <a:pt x="1" y="851"/>
                  </a:moveTo>
                  <a:lnTo>
                    <a:pt x="124" y="747"/>
                  </a:lnTo>
                  <a:lnTo>
                    <a:pt x="222" y="707"/>
                  </a:lnTo>
                  <a:lnTo>
                    <a:pt x="401" y="508"/>
                  </a:lnTo>
                  <a:lnTo>
                    <a:pt x="523" y="560"/>
                  </a:lnTo>
                  <a:lnTo>
                    <a:pt x="594" y="487"/>
                  </a:lnTo>
                  <a:lnTo>
                    <a:pt x="669" y="446"/>
                  </a:lnTo>
                  <a:lnTo>
                    <a:pt x="726" y="449"/>
                  </a:lnTo>
                  <a:lnTo>
                    <a:pt x="636" y="237"/>
                  </a:lnTo>
                  <a:lnTo>
                    <a:pt x="704" y="78"/>
                  </a:lnTo>
                  <a:lnTo>
                    <a:pt x="778" y="0"/>
                  </a:lnTo>
                  <a:lnTo>
                    <a:pt x="858" y="214"/>
                  </a:lnTo>
                  <a:lnTo>
                    <a:pt x="950" y="204"/>
                  </a:lnTo>
                  <a:lnTo>
                    <a:pt x="1004" y="170"/>
                  </a:lnTo>
                  <a:lnTo>
                    <a:pt x="1021" y="193"/>
                  </a:lnTo>
                  <a:lnTo>
                    <a:pt x="1033" y="253"/>
                  </a:lnTo>
                  <a:lnTo>
                    <a:pt x="996" y="372"/>
                  </a:lnTo>
                  <a:lnTo>
                    <a:pt x="1008" y="417"/>
                  </a:lnTo>
                  <a:lnTo>
                    <a:pt x="1058" y="435"/>
                  </a:lnTo>
                  <a:lnTo>
                    <a:pt x="1169" y="549"/>
                  </a:lnTo>
                  <a:lnTo>
                    <a:pt x="1225" y="759"/>
                  </a:lnTo>
                  <a:lnTo>
                    <a:pt x="1186" y="737"/>
                  </a:lnTo>
                  <a:lnTo>
                    <a:pt x="1179" y="796"/>
                  </a:lnTo>
                  <a:lnTo>
                    <a:pt x="1138" y="828"/>
                  </a:lnTo>
                  <a:lnTo>
                    <a:pt x="1053" y="837"/>
                  </a:lnTo>
                  <a:lnTo>
                    <a:pt x="951" y="809"/>
                  </a:lnTo>
                  <a:lnTo>
                    <a:pt x="932" y="763"/>
                  </a:lnTo>
                  <a:lnTo>
                    <a:pt x="848" y="786"/>
                  </a:lnTo>
                  <a:lnTo>
                    <a:pt x="764" y="768"/>
                  </a:lnTo>
                  <a:lnTo>
                    <a:pt x="787" y="830"/>
                  </a:lnTo>
                  <a:lnTo>
                    <a:pt x="762" y="890"/>
                  </a:lnTo>
                  <a:lnTo>
                    <a:pt x="662" y="891"/>
                  </a:lnTo>
                  <a:lnTo>
                    <a:pt x="622" y="952"/>
                  </a:lnTo>
                  <a:lnTo>
                    <a:pt x="503" y="991"/>
                  </a:lnTo>
                  <a:lnTo>
                    <a:pt x="458" y="1121"/>
                  </a:lnTo>
                  <a:lnTo>
                    <a:pt x="481" y="1186"/>
                  </a:lnTo>
                  <a:lnTo>
                    <a:pt x="402" y="1212"/>
                  </a:lnTo>
                  <a:lnTo>
                    <a:pt x="393" y="1248"/>
                  </a:lnTo>
                  <a:lnTo>
                    <a:pt x="232" y="1283"/>
                  </a:lnTo>
                  <a:lnTo>
                    <a:pt x="167" y="1266"/>
                  </a:lnTo>
                  <a:lnTo>
                    <a:pt x="138" y="1236"/>
                  </a:lnTo>
                  <a:lnTo>
                    <a:pt x="178" y="1178"/>
                  </a:lnTo>
                  <a:lnTo>
                    <a:pt x="36" y="1029"/>
                  </a:lnTo>
                  <a:lnTo>
                    <a:pt x="51" y="910"/>
                  </a:lnTo>
                  <a:lnTo>
                    <a:pt x="0" y="851"/>
                  </a:lnTo>
                  <a:lnTo>
                    <a:pt x="1" y="85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4724401" y="3059113"/>
              <a:ext cx="388938" cy="406400"/>
            </a:xfrm>
            <a:custGeom>
              <a:avLst/>
              <a:gdLst>
                <a:gd name="T0" fmla="*/ 32056426 w 1225"/>
                <a:gd name="T1" fmla="*/ 2147483647 h 1283"/>
                <a:gd name="T2" fmla="*/ 2147483647 w 1225"/>
                <a:gd name="T3" fmla="*/ 2147483647 h 1283"/>
                <a:gd name="T4" fmla="*/ 2147483647 w 1225"/>
                <a:gd name="T5" fmla="*/ 2147483647 h 1283"/>
                <a:gd name="T6" fmla="*/ 2147483647 w 1225"/>
                <a:gd name="T7" fmla="*/ 2147483647 h 1283"/>
                <a:gd name="T8" fmla="*/ 2147483647 w 1225"/>
                <a:gd name="T9" fmla="*/ 2147483647 h 1283"/>
                <a:gd name="T10" fmla="*/ 2147483647 w 1225"/>
                <a:gd name="T11" fmla="*/ 2147483647 h 1283"/>
                <a:gd name="T12" fmla="*/ 2147483647 w 1225"/>
                <a:gd name="T13" fmla="*/ 2147483647 h 1283"/>
                <a:gd name="T14" fmla="*/ 2147483647 w 1225"/>
                <a:gd name="T15" fmla="*/ 2147483647 h 1283"/>
                <a:gd name="T16" fmla="*/ 2147483647 w 1225"/>
                <a:gd name="T17" fmla="*/ 2147483647 h 1283"/>
                <a:gd name="T18" fmla="*/ 2147483647 w 1225"/>
                <a:gd name="T19" fmla="*/ 2147483647 h 1283"/>
                <a:gd name="T20" fmla="*/ 2147483647 w 1225"/>
                <a:gd name="T21" fmla="*/ 0 h 1283"/>
                <a:gd name="T22" fmla="*/ 2147483647 w 1225"/>
                <a:gd name="T23" fmla="*/ 2147483647 h 1283"/>
                <a:gd name="T24" fmla="*/ 2147483647 w 1225"/>
                <a:gd name="T25" fmla="*/ 2147483647 h 1283"/>
                <a:gd name="T26" fmla="*/ 2147483647 w 1225"/>
                <a:gd name="T27" fmla="*/ 2147483647 h 1283"/>
                <a:gd name="T28" fmla="*/ 2147483647 w 1225"/>
                <a:gd name="T29" fmla="*/ 2147483647 h 1283"/>
                <a:gd name="T30" fmla="*/ 2147483647 w 1225"/>
                <a:gd name="T31" fmla="*/ 2147483647 h 1283"/>
                <a:gd name="T32" fmla="*/ 2147483647 w 1225"/>
                <a:gd name="T33" fmla="*/ 2147483647 h 1283"/>
                <a:gd name="T34" fmla="*/ 2147483647 w 1225"/>
                <a:gd name="T35" fmla="*/ 2147483647 h 1283"/>
                <a:gd name="T36" fmla="*/ 2147483647 w 1225"/>
                <a:gd name="T37" fmla="*/ 2147483647 h 1283"/>
                <a:gd name="T38" fmla="*/ 2147483647 w 1225"/>
                <a:gd name="T39" fmla="*/ 2147483647 h 1283"/>
                <a:gd name="T40" fmla="*/ 2147483647 w 1225"/>
                <a:gd name="T41" fmla="*/ 2147483647 h 1283"/>
                <a:gd name="T42" fmla="*/ 2147483647 w 1225"/>
                <a:gd name="T43" fmla="*/ 2147483647 h 1283"/>
                <a:gd name="T44" fmla="*/ 2147483647 w 1225"/>
                <a:gd name="T45" fmla="*/ 2147483647 h 1283"/>
                <a:gd name="T46" fmla="*/ 2147483647 w 1225"/>
                <a:gd name="T47" fmla="*/ 2147483647 h 1283"/>
                <a:gd name="T48" fmla="*/ 2147483647 w 1225"/>
                <a:gd name="T49" fmla="*/ 2147483647 h 1283"/>
                <a:gd name="T50" fmla="*/ 2147483647 w 1225"/>
                <a:gd name="T51" fmla="*/ 2147483647 h 1283"/>
                <a:gd name="T52" fmla="*/ 2147483647 w 1225"/>
                <a:gd name="T53" fmla="*/ 2147483647 h 1283"/>
                <a:gd name="T54" fmla="*/ 2147483647 w 1225"/>
                <a:gd name="T55" fmla="*/ 2147483647 h 1283"/>
                <a:gd name="T56" fmla="*/ 2147483647 w 1225"/>
                <a:gd name="T57" fmla="*/ 2147483647 h 1283"/>
                <a:gd name="T58" fmla="*/ 2147483647 w 1225"/>
                <a:gd name="T59" fmla="*/ 2147483647 h 1283"/>
                <a:gd name="T60" fmla="*/ 2147483647 w 1225"/>
                <a:gd name="T61" fmla="*/ 2147483647 h 1283"/>
                <a:gd name="T62" fmla="*/ 2147483647 w 1225"/>
                <a:gd name="T63" fmla="*/ 2147483647 h 1283"/>
                <a:gd name="T64" fmla="*/ 2147483647 w 1225"/>
                <a:gd name="T65" fmla="*/ 2147483647 h 1283"/>
                <a:gd name="T66" fmla="*/ 2147483647 w 1225"/>
                <a:gd name="T67" fmla="*/ 2147483647 h 1283"/>
                <a:gd name="T68" fmla="*/ 2147483647 w 1225"/>
                <a:gd name="T69" fmla="*/ 2147483647 h 1283"/>
                <a:gd name="T70" fmla="*/ 2147483647 w 1225"/>
                <a:gd name="T71" fmla="*/ 2147483647 h 1283"/>
                <a:gd name="T72" fmla="*/ 2147483647 w 1225"/>
                <a:gd name="T73" fmla="*/ 2147483647 h 1283"/>
                <a:gd name="T74" fmla="*/ 2147483647 w 1225"/>
                <a:gd name="T75" fmla="*/ 2147483647 h 1283"/>
                <a:gd name="T76" fmla="*/ 2147483647 w 1225"/>
                <a:gd name="T77" fmla="*/ 2147483647 h 1283"/>
                <a:gd name="T78" fmla="*/ 2147483647 w 1225"/>
                <a:gd name="T79" fmla="*/ 2147483647 h 1283"/>
                <a:gd name="T80" fmla="*/ 2147483647 w 1225"/>
                <a:gd name="T81" fmla="*/ 2147483647 h 1283"/>
                <a:gd name="T82" fmla="*/ 2147483647 w 1225"/>
                <a:gd name="T83" fmla="*/ 2147483647 h 1283"/>
                <a:gd name="T84" fmla="*/ 1152217729 w 1225"/>
                <a:gd name="T85" fmla="*/ 2147483647 h 1283"/>
                <a:gd name="T86" fmla="*/ 1632358483 w 1225"/>
                <a:gd name="T87" fmla="*/ 2147483647 h 1283"/>
                <a:gd name="T88" fmla="*/ 0 w 1225"/>
                <a:gd name="T89" fmla="*/ 2147483647 h 1283"/>
                <a:gd name="T90" fmla="*/ 32056426 w 1225"/>
                <a:gd name="T91" fmla="*/ 2147483647 h 12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5"/>
                <a:gd name="T139" fmla="*/ 0 h 1283"/>
                <a:gd name="T140" fmla="*/ 1225 w 1225"/>
                <a:gd name="T141" fmla="*/ 1283 h 12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5" h="1283">
                  <a:moveTo>
                    <a:pt x="1" y="851"/>
                  </a:moveTo>
                  <a:lnTo>
                    <a:pt x="124" y="747"/>
                  </a:lnTo>
                  <a:lnTo>
                    <a:pt x="222" y="707"/>
                  </a:lnTo>
                  <a:lnTo>
                    <a:pt x="401" y="508"/>
                  </a:lnTo>
                  <a:lnTo>
                    <a:pt x="523" y="560"/>
                  </a:lnTo>
                  <a:lnTo>
                    <a:pt x="594" y="487"/>
                  </a:lnTo>
                  <a:lnTo>
                    <a:pt x="669" y="446"/>
                  </a:lnTo>
                  <a:lnTo>
                    <a:pt x="726" y="449"/>
                  </a:lnTo>
                  <a:lnTo>
                    <a:pt x="636" y="237"/>
                  </a:lnTo>
                  <a:lnTo>
                    <a:pt x="704" y="78"/>
                  </a:lnTo>
                  <a:lnTo>
                    <a:pt x="778" y="0"/>
                  </a:lnTo>
                  <a:lnTo>
                    <a:pt x="858" y="214"/>
                  </a:lnTo>
                  <a:lnTo>
                    <a:pt x="950" y="204"/>
                  </a:lnTo>
                  <a:lnTo>
                    <a:pt x="1004" y="170"/>
                  </a:lnTo>
                  <a:lnTo>
                    <a:pt x="1021" y="193"/>
                  </a:lnTo>
                  <a:lnTo>
                    <a:pt x="1033" y="253"/>
                  </a:lnTo>
                  <a:lnTo>
                    <a:pt x="996" y="372"/>
                  </a:lnTo>
                  <a:lnTo>
                    <a:pt x="1008" y="417"/>
                  </a:lnTo>
                  <a:lnTo>
                    <a:pt x="1058" y="435"/>
                  </a:lnTo>
                  <a:lnTo>
                    <a:pt x="1169" y="549"/>
                  </a:lnTo>
                  <a:lnTo>
                    <a:pt x="1225" y="759"/>
                  </a:lnTo>
                  <a:lnTo>
                    <a:pt x="1186" y="737"/>
                  </a:lnTo>
                  <a:lnTo>
                    <a:pt x="1179" y="796"/>
                  </a:lnTo>
                  <a:lnTo>
                    <a:pt x="1138" y="828"/>
                  </a:lnTo>
                  <a:lnTo>
                    <a:pt x="1053" y="837"/>
                  </a:lnTo>
                  <a:lnTo>
                    <a:pt x="951" y="809"/>
                  </a:lnTo>
                  <a:lnTo>
                    <a:pt x="932" y="763"/>
                  </a:lnTo>
                  <a:lnTo>
                    <a:pt x="848" y="786"/>
                  </a:lnTo>
                  <a:lnTo>
                    <a:pt x="764" y="768"/>
                  </a:lnTo>
                  <a:lnTo>
                    <a:pt x="787" y="830"/>
                  </a:lnTo>
                  <a:lnTo>
                    <a:pt x="762" y="890"/>
                  </a:lnTo>
                  <a:lnTo>
                    <a:pt x="662" y="891"/>
                  </a:lnTo>
                  <a:lnTo>
                    <a:pt x="622" y="952"/>
                  </a:lnTo>
                  <a:lnTo>
                    <a:pt x="503" y="991"/>
                  </a:lnTo>
                  <a:lnTo>
                    <a:pt x="458" y="1121"/>
                  </a:lnTo>
                  <a:lnTo>
                    <a:pt x="481" y="1186"/>
                  </a:lnTo>
                  <a:lnTo>
                    <a:pt x="402" y="1212"/>
                  </a:lnTo>
                  <a:lnTo>
                    <a:pt x="393" y="1248"/>
                  </a:lnTo>
                  <a:lnTo>
                    <a:pt x="232" y="1283"/>
                  </a:lnTo>
                  <a:lnTo>
                    <a:pt x="167" y="1266"/>
                  </a:lnTo>
                  <a:lnTo>
                    <a:pt x="138" y="1236"/>
                  </a:lnTo>
                  <a:lnTo>
                    <a:pt x="178" y="1178"/>
                  </a:lnTo>
                  <a:lnTo>
                    <a:pt x="36" y="1029"/>
                  </a:lnTo>
                  <a:lnTo>
                    <a:pt x="51" y="910"/>
                  </a:lnTo>
                  <a:lnTo>
                    <a:pt x="0" y="851"/>
                  </a:lnTo>
                  <a:lnTo>
                    <a:pt x="1" y="85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4468814" y="2135188"/>
              <a:ext cx="628650" cy="631825"/>
            </a:xfrm>
            <a:custGeom>
              <a:avLst/>
              <a:gdLst>
                <a:gd name="T0" fmla="*/ 2147483647 w 1981"/>
                <a:gd name="T1" fmla="*/ 2147483647 h 1992"/>
                <a:gd name="T2" fmla="*/ 2147483647 w 1981"/>
                <a:gd name="T3" fmla="*/ 2147483647 h 1992"/>
                <a:gd name="T4" fmla="*/ 2147483647 w 1981"/>
                <a:gd name="T5" fmla="*/ 2147483647 h 1992"/>
                <a:gd name="T6" fmla="*/ 2147483647 w 1981"/>
                <a:gd name="T7" fmla="*/ 2147483647 h 1992"/>
                <a:gd name="T8" fmla="*/ 2147483647 w 1981"/>
                <a:gd name="T9" fmla="*/ 2147483647 h 1992"/>
                <a:gd name="T10" fmla="*/ 2147483647 w 1981"/>
                <a:gd name="T11" fmla="*/ 2147483647 h 1992"/>
                <a:gd name="T12" fmla="*/ 2147483647 w 1981"/>
                <a:gd name="T13" fmla="*/ 2147483647 h 1992"/>
                <a:gd name="T14" fmla="*/ 2147483647 w 1981"/>
                <a:gd name="T15" fmla="*/ 2147483647 h 1992"/>
                <a:gd name="T16" fmla="*/ 2147483647 w 1981"/>
                <a:gd name="T17" fmla="*/ 2147483647 h 1992"/>
                <a:gd name="T18" fmla="*/ 2147483647 w 1981"/>
                <a:gd name="T19" fmla="*/ 2147483647 h 1992"/>
                <a:gd name="T20" fmla="*/ 2147483647 w 1981"/>
                <a:gd name="T21" fmla="*/ 1340245765 h 1992"/>
                <a:gd name="T22" fmla="*/ 2147483647 w 1981"/>
                <a:gd name="T23" fmla="*/ 2147483647 h 1992"/>
                <a:gd name="T24" fmla="*/ 2147483647 w 1981"/>
                <a:gd name="T25" fmla="*/ 2147483647 h 1992"/>
                <a:gd name="T26" fmla="*/ 2147483647 w 1981"/>
                <a:gd name="T27" fmla="*/ 2147483647 h 1992"/>
                <a:gd name="T28" fmla="*/ 2147483647 w 1981"/>
                <a:gd name="T29" fmla="*/ 2147483647 h 1992"/>
                <a:gd name="T30" fmla="*/ 2147483647 w 1981"/>
                <a:gd name="T31" fmla="*/ 2147483647 h 1992"/>
                <a:gd name="T32" fmla="*/ 2147483647 w 1981"/>
                <a:gd name="T33" fmla="*/ 2147483647 h 1992"/>
                <a:gd name="T34" fmla="*/ 2147483647 w 1981"/>
                <a:gd name="T35" fmla="*/ 2147483647 h 1992"/>
                <a:gd name="T36" fmla="*/ 2147483647 w 1981"/>
                <a:gd name="T37" fmla="*/ 2147483647 h 1992"/>
                <a:gd name="T38" fmla="*/ 2147483647 w 1981"/>
                <a:gd name="T39" fmla="*/ 2147483647 h 1992"/>
                <a:gd name="T40" fmla="*/ 2147483647 w 1981"/>
                <a:gd name="T41" fmla="*/ 2147483647 h 1992"/>
                <a:gd name="T42" fmla="*/ 2147483647 w 1981"/>
                <a:gd name="T43" fmla="*/ 2147483647 h 1992"/>
                <a:gd name="T44" fmla="*/ 2147483647 w 1981"/>
                <a:gd name="T45" fmla="*/ 2147483647 h 1992"/>
                <a:gd name="T46" fmla="*/ 2147483647 w 1981"/>
                <a:gd name="T47" fmla="*/ 2147483647 h 1992"/>
                <a:gd name="T48" fmla="*/ 2147483647 w 1981"/>
                <a:gd name="T49" fmla="*/ 2147483647 h 1992"/>
                <a:gd name="T50" fmla="*/ 2147483647 w 1981"/>
                <a:gd name="T51" fmla="*/ 2147483647 h 1992"/>
                <a:gd name="T52" fmla="*/ 2147483647 w 1981"/>
                <a:gd name="T53" fmla="*/ 2147483647 h 1992"/>
                <a:gd name="T54" fmla="*/ 2147483647 w 1981"/>
                <a:gd name="T55" fmla="*/ 2147483647 h 1992"/>
                <a:gd name="T56" fmla="*/ 2147483647 w 1981"/>
                <a:gd name="T57" fmla="*/ 2147483647 h 1992"/>
                <a:gd name="T58" fmla="*/ 2147483647 w 1981"/>
                <a:gd name="T59" fmla="*/ 2147483647 h 1992"/>
                <a:gd name="T60" fmla="*/ 2147483647 w 1981"/>
                <a:gd name="T61" fmla="*/ 2147483647 h 1992"/>
                <a:gd name="T62" fmla="*/ 2147483647 w 1981"/>
                <a:gd name="T63" fmla="*/ 2147483647 h 1992"/>
                <a:gd name="T64" fmla="*/ 1406136428 w 1981"/>
                <a:gd name="T65" fmla="*/ 2147483647 h 1992"/>
                <a:gd name="T66" fmla="*/ 1374213329 w 1981"/>
                <a:gd name="T67" fmla="*/ 2147483647 h 1992"/>
                <a:gd name="T68" fmla="*/ 2147483647 w 1981"/>
                <a:gd name="T69" fmla="*/ 2147483647 h 1992"/>
                <a:gd name="T70" fmla="*/ 2147483647 w 1981"/>
                <a:gd name="T71" fmla="*/ 2147483647 h 1992"/>
                <a:gd name="T72" fmla="*/ 2147483647 w 1981"/>
                <a:gd name="T73" fmla="*/ 2147483647 h 1992"/>
                <a:gd name="T74" fmla="*/ 2147483647 w 1981"/>
                <a:gd name="T75" fmla="*/ 2147483647 h 19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81"/>
                <a:gd name="T115" fmla="*/ 0 h 1992"/>
                <a:gd name="T116" fmla="*/ 1981 w 1981"/>
                <a:gd name="T117" fmla="*/ 1992 h 19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81" h="1992">
                  <a:moveTo>
                    <a:pt x="287" y="759"/>
                  </a:moveTo>
                  <a:lnTo>
                    <a:pt x="426" y="690"/>
                  </a:lnTo>
                  <a:lnTo>
                    <a:pt x="512" y="692"/>
                  </a:lnTo>
                  <a:lnTo>
                    <a:pt x="546" y="660"/>
                  </a:lnTo>
                  <a:lnTo>
                    <a:pt x="581" y="655"/>
                  </a:lnTo>
                  <a:lnTo>
                    <a:pt x="690" y="652"/>
                  </a:lnTo>
                  <a:lnTo>
                    <a:pt x="705" y="714"/>
                  </a:lnTo>
                  <a:lnTo>
                    <a:pt x="745" y="742"/>
                  </a:lnTo>
                  <a:lnTo>
                    <a:pt x="922" y="714"/>
                  </a:lnTo>
                  <a:lnTo>
                    <a:pt x="1058" y="717"/>
                  </a:lnTo>
                  <a:lnTo>
                    <a:pt x="1035" y="641"/>
                  </a:lnTo>
                  <a:lnTo>
                    <a:pt x="1073" y="568"/>
                  </a:lnTo>
                  <a:lnTo>
                    <a:pt x="1101" y="582"/>
                  </a:lnTo>
                  <a:lnTo>
                    <a:pt x="1166" y="522"/>
                  </a:lnTo>
                  <a:lnTo>
                    <a:pt x="1161" y="480"/>
                  </a:lnTo>
                  <a:lnTo>
                    <a:pt x="1249" y="364"/>
                  </a:lnTo>
                  <a:lnTo>
                    <a:pt x="1295" y="350"/>
                  </a:lnTo>
                  <a:lnTo>
                    <a:pt x="1344" y="241"/>
                  </a:lnTo>
                  <a:lnTo>
                    <a:pt x="1405" y="225"/>
                  </a:lnTo>
                  <a:lnTo>
                    <a:pt x="1462" y="117"/>
                  </a:lnTo>
                  <a:lnTo>
                    <a:pt x="1537" y="119"/>
                  </a:lnTo>
                  <a:lnTo>
                    <a:pt x="1598" y="42"/>
                  </a:lnTo>
                  <a:lnTo>
                    <a:pt x="1763" y="0"/>
                  </a:lnTo>
                  <a:lnTo>
                    <a:pt x="1816" y="211"/>
                  </a:lnTo>
                  <a:lnTo>
                    <a:pt x="1801" y="397"/>
                  </a:lnTo>
                  <a:lnTo>
                    <a:pt x="1834" y="454"/>
                  </a:lnTo>
                  <a:lnTo>
                    <a:pt x="1961" y="472"/>
                  </a:lnTo>
                  <a:lnTo>
                    <a:pt x="1981" y="510"/>
                  </a:lnTo>
                  <a:lnTo>
                    <a:pt x="1841" y="670"/>
                  </a:lnTo>
                  <a:lnTo>
                    <a:pt x="1678" y="796"/>
                  </a:lnTo>
                  <a:lnTo>
                    <a:pt x="1694" y="877"/>
                  </a:lnTo>
                  <a:lnTo>
                    <a:pt x="1673" y="953"/>
                  </a:lnTo>
                  <a:lnTo>
                    <a:pt x="1695" y="1021"/>
                  </a:lnTo>
                  <a:lnTo>
                    <a:pt x="1640" y="1048"/>
                  </a:lnTo>
                  <a:lnTo>
                    <a:pt x="1717" y="1320"/>
                  </a:lnTo>
                  <a:lnTo>
                    <a:pt x="1778" y="1381"/>
                  </a:lnTo>
                  <a:lnTo>
                    <a:pt x="1663" y="1350"/>
                  </a:lnTo>
                  <a:lnTo>
                    <a:pt x="1557" y="1373"/>
                  </a:lnTo>
                  <a:lnTo>
                    <a:pt x="1575" y="1443"/>
                  </a:lnTo>
                  <a:lnTo>
                    <a:pt x="1527" y="1477"/>
                  </a:lnTo>
                  <a:lnTo>
                    <a:pt x="1468" y="1461"/>
                  </a:lnTo>
                  <a:lnTo>
                    <a:pt x="1554" y="1701"/>
                  </a:lnTo>
                  <a:lnTo>
                    <a:pt x="1542" y="1761"/>
                  </a:lnTo>
                  <a:lnTo>
                    <a:pt x="1439" y="1774"/>
                  </a:lnTo>
                  <a:lnTo>
                    <a:pt x="1428" y="1803"/>
                  </a:lnTo>
                  <a:lnTo>
                    <a:pt x="1385" y="1786"/>
                  </a:lnTo>
                  <a:lnTo>
                    <a:pt x="1397" y="1714"/>
                  </a:lnTo>
                  <a:lnTo>
                    <a:pt x="1375" y="1719"/>
                  </a:lnTo>
                  <a:lnTo>
                    <a:pt x="1349" y="1665"/>
                  </a:lnTo>
                  <a:lnTo>
                    <a:pt x="1289" y="1694"/>
                  </a:lnTo>
                  <a:lnTo>
                    <a:pt x="1193" y="1686"/>
                  </a:lnTo>
                  <a:lnTo>
                    <a:pt x="1174" y="1726"/>
                  </a:lnTo>
                  <a:lnTo>
                    <a:pt x="1154" y="1712"/>
                  </a:lnTo>
                  <a:lnTo>
                    <a:pt x="1100" y="1741"/>
                  </a:lnTo>
                  <a:lnTo>
                    <a:pt x="954" y="1761"/>
                  </a:lnTo>
                  <a:lnTo>
                    <a:pt x="792" y="1738"/>
                  </a:lnTo>
                  <a:lnTo>
                    <a:pt x="800" y="1721"/>
                  </a:lnTo>
                  <a:lnTo>
                    <a:pt x="608" y="1707"/>
                  </a:lnTo>
                  <a:lnTo>
                    <a:pt x="403" y="1786"/>
                  </a:lnTo>
                  <a:lnTo>
                    <a:pt x="214" y="1964"/>
                  </a:lnTo>
                  <a:lnTo>
                    <a:pt x="134" y="1992"/>
                  </a:lnTo>
                  <a:lnTo>
                    <a:pt x="73" y="1913"/>
                  </a:lnTo>
                  <a:lnTo>
                    <a:pt x="93" y="1836"/>
                  </a:lnTo>
                  <a:lnTo>
                    <a:pt x="80" y="1701"/>
                  </a:lnTo>
                  <a:lnTo>
                    <a:pt x="0" y="1552"/>
                  </a:lnTo>
                  <a:lnTo>
                    <a:pt x="44" y="1405"/>
                  </a:lnTo>
                  <a:lnTo>
                    <a:pt x="31" y="1363"/>
                  </a:lnTo>
                  <a:lnTo>
                    <a:pt x="43" y="1196"/>
                  </a:lnTo>
                  <a:lnTo>
                    <a:pt x="116" y="1154"/>
                  </a:lnTo>
                  <a:lnTo>
                    <a:pt x="124" y="1064"/>
                  </a:lnTo>
                  <a:lnTo>
                    <a:pt x="146" y="1013"/>
                  </a:lnTo>
                  <a:lnTo>
                    <a:pt x="203" y="969"/>
                  </a:lnTo>
                  <a:lnTo>
                    <a:pt x="217" y="870"/>
                  </a:lnTo>
                  <a:lnTo>
                    <a:pt x="283" y="815"/>
                  </a:lnTo>
                  <a:lnTo>
                    <a:pt x="287" y="759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4468814" y="2135188"/>
              <a:ext cx="628650" cy="631825"/>
            </a:xfrm>
            <a:custGeom>
              <a:avLst/>
              <a:gdLst>
                <a:gd name="T0" fmla="*/ 2147483647 w 1981"/>
                <a:gd name="T1" fmla="*/ 2147483647 h 1992"/>
                <a:gd name="T2" fmla="*/ 2147483647 w 1981"/>
                <a:gd name="T3" fmla="*/ 2147483647 h 1992"/>
                <a:gd name="T4" fmla="*/ 2147483647 w 1981"/>
                <a:gd name="T5" fmla="*/ 2147483647 h 1992"/>
                <a:gd name="T6" fmla="*/ 2147483647 w 1981"/>
                <a:gd name="T7" fmla="*/ 2147483647 h 1992"/>
                <a:gd name="T8" fmla="*/ 2147483647 w 1981"/>
                <a:gd name="T9" fmla="*/ 2147483647 h 1992"/>
                <a:gd name="T10" fmla="*/ 2147483647 w 1981"/>
                <a:gd name="T11" fmla="*/ 2147483647 h 1992"/>
                <a:gd name="T12" fmla="*/ 2147483647 w 1981"/>
                <a:gd name="T13" fmla="*/ 2147483647 h 1992"/>
                <a:gd name="T14" fmla="*/ 2147483647 w 1981"/>
                <a:gd name="T15" fmla="*/ 2147483647 h 1992"/>
                <a:gd name="T16" fmla="*/ 2147483647 w 1981"/>
                <a:gd name="T17" fmla="*/ 2147483647 h 1992"/>
                <a:gd name="T18" fmla="*/ 2147483647 w 1981"/>
                <a:gd name="T19" fmla="*/ 2147483647 h 1992"/>
                <a:gd name="T20" fmla="*/ 2147483647 w 1981"/>
                <a:gd name="T21" fmla="*/ 1340245765 h 1992"/>
                <a:gd name="T22" fmla="*/ 2147483647 w 1981"/>
                <a:gd name="T23" fmla="*/ 2147483647 h 1992"/>
                <a:gd name="T24" fmla="*/ 2147483647 w 1981"/>
                <a:gd name="T25" fmla="*/ 2147483647 h 1992"/>
                <a:gd name="T26" fmla="*/ 2147483647 w 1981"/>
                <a:gd name="T27" fmla="*/ 2147483647 h 1992"/>
                <a:gd name="T28" fmla="*/ 2147483647 w 1981"/>
                <a:gd name="T29" fmla="*/ 2147483647 h 1992"/>
                <a:gd name="T30" fmla="*/ 2147483647 w 1981"/>
                <a:gd name="T31" fmla="*/ 2147483647 h 1992"/>
                <a:gd name="T32" fmla="*/ 2147483647 w 1981"/>
                <a:gd name="T33" fmla="*/ 2147483647 h 1992"/>
                <a:gd name="T34" fmla="*/ 2147483647 w 1981"/>
                <a:gd name="T35" fmla="*/ 2147483647 h 1992"/>
                <a:gd name="T36" fmla="*/ 2147483647 w 1981"/>
                <a:gd name="T37" fmla="*/ 2147483647 h 1992"/>
                <a:gd name="T38" fmla="*/ 2147483647 w 1981"/>
                <a:gd name="T39" fmla="*/ 2147483647 h 1992"/>
                <a:gd name="T40" fmla="*/ 2147483647 w 1981"/>
                <a:gd name="T41" fmla="*/ 2147483647 h 1992"/>
                <a:gd name="T42" fmla="*/ 2147483647 w 1981"/>
                <a:gd name="T43" fmla="*/ 2147483647 h 1992"/>
                <a:gd name="T44" fmla="*/ 2147483647 w 1981"/>
                <a:gd name="T45" fmla="*/ 2147483647 h 1992"/>
                <a:gd name="T46" fmla="*/ 2147483647 w 1981"/>
                <a:gd name="T47" fmla="*/ 2147483647 h 1992"/>
                <a:gd name="T48" fmla="*/ 2147483647 w 1981"/>
                <a:gd name="T49" fmla="*/ 2147483647 h 1992"/>
                <a:gd name="T50" fmla="*/ 2147483647 w 1981"/>
                <a:gd name="T51" fmla="*/ 2147483647 h 1992"/>
                <a:gd name="T52" fmla="*/ 2147483647 w 1981"/>
                <a:gd name="T53" fmla="*/ 2147483647 h 1992"/>
                <a:gd name="T54" fmla="*/ 2147483647 w 1981"/>
                <a:gd name="T55" fmla="*/ 2147483647 h 1992"/>
                <a:gd name="T56" fmla="*/ 2147483647 w 1981"/>
                <a:gd name="T57" fmla="*/ 2147483647 h 1992"/>
                <a:gd name="T58" fmla="*/ 2147483647 w 1981"/>
                <a:gd name="T59" fmla="*/ 2147483647 h 1992"/>
                <a:gd name="T60" fmla="*/ 2147483647 w 1981"/>
                <a:gd name="T61" fmla="*/ 2147483647 h 1992"/>
                <a:gd name="T62" fmla="*/ 2147483647 w 1981"/>
                <a:gd name="T63" fmla="*/ 2147483647 h 1992"/>
                <a:gd name="T64" fmla="*/ 1406136428 w 1981"/>
                <a:gd name="T65" fmla="*/ 2147483647 h 1992"/>
                <a:gd name="T66" fmla="*/ 1374213329 w 1981"/>
                <a:gd name="T67" fmla="*/ 2147483647 h 1992"/>
                <a:gd name="T68" fmla="*/ 2147483647 w 1981"/>
                <a:gd name="T69" fmla="*/ 2147483647 h 1992"/>
                <a:gd name="T70" fmla="*/ 2147483647 w 1981"/>
                <a:gd name="T71" fmla="*/ 2147483647 h 1992"/>
                <a:gd name="T72" fmla="*/ 2147483647 w 1981"/>
                <a:gd name="T73" fmla="*/ 2147483647 h 1992"/>
                <a:gd name="T74" fmla="*/ 2147483647 w 1981"/>
                <a:gd name="T75" fmla="*/ 2147483647 h 19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81"/>
                <a:gd name="T115" fmla="*/ 0 h 1992"/>
                <a:gd name="T116" fmla="*/ 1981 w 1981"/>
                <a:gd name="T117" fmla="*/ 1992 h 19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81" h="1992">
                  <a:moveTo>
                    <a:pt x="287" y="759"/>
                  </a:moveTo>
                  <a:lnTo>
                    <a:pt x="426" y="690"/>
                  </a:lnTo>
                  <a:lnTo>
                    <a:pt x="512" y="692"/>
                  </a:lnTo>
                  <a:lnTo>
                    <a:pt x="546" y="660"/>
                  </a:lnTo>
                  <a:lnTo>
                    <a:pt x="581" y="655"/>
                  </a:lnTo>
                  <a:lnTo>
                    <a:pt x="690" y="652"/>
                  </a:lnTo>
                  <a:lnTo>
                    <a:pt x="705" y="714"/>
                  </a:lnTo>
                  <a:lnTo>
                    <a:pt x="745" y="742"/>
                  </a:lnTo>
                  <a:lnTo>
                    <a:pt x="922" y="714"/>
                  </a:lnTo>
                  <a:lnTo>
                    <a:pt x="1058" y="717"/>
                  </a:lnTo>
                  <a:lnTo>
                    <a:pt x="1035" y="641"/>
                  </a:lnTo>
                  <a:lnTo>
                    <a:pt x="1073" y="568"/>
                  </a:lnTo>
                  <a:lnTo>
                    <a:pt x="1101" y="582"/>
                  </a:lnTo>
                  <a:lnTo>
                    <a:pt x="1166" y="522"/>
                  </a:lnTo>
                  <a:lnTo>
                    <a:pt x="1161" y="480"/>
                  </a:lnTo>
                  <a:lnTo>
                    <a:pt x="1249" y="364"/>
                  </a:lnTo>
                  <a:lnTo>
                    <a:pt x="1295" y="350"/>
                  </a:lnTo>
                  <a:lnTo>
                    <a:pt x="1344" y="241"/>
                  </a:lnTo>
                  <a:lnTo>
                    <a:pt x="1405" y="225"/>
                  </a:lnTo>
                  <a:lnTo>
                    <a:pt x="1462" y="117"/>
                  </a:lnTo>
                  <a:lnTo>
                    <a:pt x="1537" y="119"/>
                  </a:lnTo>
                  <a:lnTo>
                    <a:pt x="1598" y="42"/>
                  </a:lnTo>
                  <a:lnTo>
                    <a:pt x="1763" y="0"/>
                  </a:lnTo>
                  <a:lnTo>
                    <a:pt x="1816" y="211"/>
                  </a:lnTo>
                  <a:lnTo>
                    <a:pt x="1801" y="397"/>
                  </a:lnTo>
                  <a:lnTo>
                    <a:pt x="1834" y="454"/>
                  </a:lnTo>
                  <a:lnTo>
                    <a:pt x="1961" y="472"/>
                  </a:lnTo>
                  <a:lnTo>
                    <a:pt x="1981" y="510"/>
                  </a:lnTo>
                  <a:lnTo>
                    <a:pt x="1841" y="670"/>
                  </a:lnTo>
                  <a:lnTo>
                    <a:pt x="1678" y="796"/>
                  </a:lnTo>
                  <a:lnTo>
                    <a:pt x="1694" y="877"/>
                  </a:lnTo>
                  <a:lnTo>
                    <a:pt x="1673" y="953"/>
                  </a:lnTo>
                  <a:lnTo>
                    <a:pt x="1695" y="1021"/>
                  </a:lnTo>
                  <a:lnTo>
                    <a:pt x="1640" y="1048"/>
                  </a:lnTo>
                  <a:lnTo>
                    <a:pt x="1717" y="1320"/>
                  </a:lnTo>
                  <a:lnTo>
                    <a:pt x="1778" y="1381"/>
                  </a:lnTo>
                  <a:lnTo>
                    <a:pt x="1663" y="1350"/>
                  </a:lnTo>
                  <a:lnTo>
                    <a:pt x="1557" y="1373"/>
                  </a:lnTo>
                  <a:lnTo>
                    <a:pt x="1575" y="1443"/>
                  </a:lnTo>
                  <a:lnTo>
                    <a:pt x="1527" y="1477"/>
                  </a:lnTo>
                  <a:lnTo>
                    <a:pt x="1468" y="1461"/>
                  </a:lnTo>
                  <a:lnTo>
                    <a:pt x="1554" y="1701"/>
                  </a:lnTo>
                  <a:lnTo>
                    <a:pt x="1542" y="1761"/>
                  </a:lnTo>
                  <a:lnTo>
                    <a:pt x="1439" y="1774"/>
                  </a:lnTo>
                  <a:lnTo>
                    <a:pt x="1428" y="1803"/>
                  </a:lnTo>
                  <a:lnTo>
                    <a:pt x="1385" y="1786"/>
                  </a:lnTo>
                  <a:lnTo>
                    <a:pt x="1397" y="1714"/>
                  </a:lnTo>
                  <a:lnTo>
                    <a:pt x="1375" y="1719"/>
                  </a:lnTo>
                  <a:lnTo>
                    <a:pt x="1349" y="1665"/>
                  </a:lnTo>
                  <a:lnTo>
                    <a:pt x="1289" y="1694"/>
                  </a:lnTo>
                  <a:lnTo>
                    <a:pt x="1193" y="1686"/>
                  </a:lnTo>
                  <a:lnTo>
                    <a:pt x="1174" y="1726"/>
                  </a:lnTo>
                  <a:lnTo>
                    <a:pt x="1154" y="1712"/>
                  </a:lnTo>
                  <a:lnTo>
                    <a:pt x="1100" y="1741"/>
                  </a:lnTo>
                  <a:lnTo>
                    <a:pt x="954" y="1761"/>
                  </a:lnTo>
                  <a:lnTo>
                    <a:pt x="792" y="1738"/>
                  </a:lnTo>
                  <a:lnTo>
                    <a:pt x="800" y="1721"/>
                  </a:lnTo>
                  <a:lnTo>
                    <a:pt x="608" y="1707"/>
                  </a:lnTo>
                  <a:lnTo>
                    <a:pt x="403" y="1786"/>
                  </a:lnTo>
                  <a:lnTo>
                    <a:pt x="214" y="1964"/>
                  </a:lnTo>
                  <a:lnTo>
                    <a:pt x="134" y="1992"/>
                  </a:lnTo>
                  <a:lnTo>
                    <a:pt x="73" y="1913"/>
                  </a:lnTo>
                  <a:lnTo>
                    <a:pt x="93" y="1836"/>
                  </a:lnTo>
                  <a:lnTo>
                    <a:pt x="80" y="1701"/>
                  </a:lnTo>
                  <a:lnTo>
                    <a:pt x="0" y="1552"/>
                  </a:lnTo>
                  <a:lnTo>
                    <a:pt x="44" y="1405"/>
                  </a:lnTo>
                  <a:lnTo>
                    <a:pt x="31" y="1363"/>
                  </a:lnTo>
                  <a:lnTo>
                    <a:pt x="43" y="1196"/>
                  </a:lnTo>
                  <a:lnTo>
                    <a:pt x="116" y="1154"/>
                  </a:lnTo>
                  <a:lnTo>
                    <a:pt x="124" y="1064"/>
                  </a:lnTo>
                  <a:lnTo>
                    <a:pt x="146" y="1013"/>
                  </a:lnTo>
                  <a:lnTo>
                    <a:pt x="203" y="969"/>
                  </a:lnTo>
                  <a:lnTo>
                    <a:pt x="217" y="870"/>
                  </a:lnTo>
                  <a:lnTo>
                    <a:pt x="283" y="815"/>
                  </a:lnTo>
                  <a:lnTo>
                    <a:pt x="287" y="75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3413126" y="2659063"/>
              <a:ext cx="444500" cy="225425"/>
            </a:xfrm>
            <a:custGeom>
              <a:avLst/>
              <a:gdLst>
                <a:gd name="T0" fmla="*/ 0 w 1399"/>
                <a:gd name="T1" fmla="*/ 2147483647 h 708"/>
                <a:gd name="T2" fmla="*/ 2147483647 w 1399"/>
                <a:gd name="T3" fmla="*/ 2147483647 h 708"/>
                <a:gd name="T4" fmla="*/ 2147483647 w 1399"/>
                <a:gd name="T5" fmla="*/ 2147483647 h 708"/>
                <a:gd name="T6" fmla="*/ 2147483647 w 1399"/>
                <a:gd name="T7" fmla="*/ 2147483647 h 708"/>
                <a:gd name="T8" fmla="*/ 2147483647 w 1399"/>
                <a:gd name="T9" fmla="*/ 2147483647 h 708"/>
                <a:gd name="T10" fmla="*/ 2147483647 w 1399"/>
                <a:gd name="T11" fmla="*/ 871534459 h 708"/>
                <a:gd name="T12" fmla="*/ 2147483647 w 1399"/>
                <a:gd name="T13" fmla="*/ 2147483647 h 708"/>
                <a:gd name="T14" fmla="*/ 2147483647 w 1399"/>
                <a:gd name="T15" fmla="*/ 2147483647 h 708"/>
                <a:gd name="T16" fmla="*/ 2147483647 w 1399"/>
                <a:gd name="T17" fmla="*/ 2147483647 h 708"/>
                <a:gd name="T18" fmla="*/ 2147483647 w 1399"/>
                <a:gd name="T19" fmla="*/ 2147483647 h 708"/>
                <a:gd name="T20" fmla="*/ 2147483647 w 1399"/>
                <a:gd name="T21" fmla="*/ 2147483647 h 708"/>
                <a:gd name="T22" fmla="*/ 2147483647 w 1399"/>
                <a:gd name="T23" fmla="*/ 2147483647 h 708"/>
                <a:gd name="T24" fmla="*/ 2147483647 w 1399"/>
                <a:gd name="T25" fmla="*/ 2147483647 h 708"/>
                <a:gd name="T26" fmla="*/ 2147483647 w 1399"/>
                <a:gd name="T27" fmla="*/ 2147483647 h 708"/>
                <a:gd name="T28" fmla="*/ 2147483647 w 1399"/>
                <a:gd name="T29" fmla="*/ 0 h 708"/>
                <a:gd name="T30" fmla="*/ 2147483647 w 1399"/>
                <a:gd name="T31" fmla="*/ 161391548 h 708"/>
                <a:gd name="T32" fmla="*/ 2147483647 w 1399"/>
                <a:gd name="T33" fmla="*/ 2147483647 h 708"/>
                <a:gd name="T34" fmla="*/ 2147483647 w 1399"/>
                <a:gd name="T35" fmla="*/ 2147483647 h 708"/>
                <a:gd name="T36" fmla="*/ 2147483647 w 1399"/>
                <a:gd name="T37" fmla="*/ 2147483647 h 708"/>
                <a:gd name="T38" fmla="*/ 2147483647 w 1399"/>
                <a:gd name="T39" fmla="*/ 2147483647 h 708"/>
                <a:gd name="T40" fmla="*/ 2147483647 w 1399"/>
                <a:gd name="T41" fmla="*/ 2147483647 h 708"/>
                <a:gd name="T42" fmla="*/ 2147483647 w 1399"/>
                <a:gd name="T43" fmla="*/ 2147483647 h 708"/>
                <a:gd name="T44" fmla="*/ 2147483647 w 1399"/>
                <a:gd name="T45" fmla="*/ 2147483647 h 708"/>
                <a:gd name="T46" fmla="*/ 2147483647 w 1399"/>
                <a:gd name="T47" fmla="*/ 2147483647 h 708"/>
                <a:gd name="T48" fmla="*/ 2147483647 w 1399"/>
                <a:gd name="T49" fmla="*/ 2147483647 h 708"/>
                <a:gd name="T50" fmla="*/ 2147483647 w 1399"/>
                <a:gd name="T51" fmla="*/ 2147483647 h 708"/>
                <a:gd name="T52" fmla="*/ 2147483647 w 1399"/>
                <a:gd name="T53" fmla="*/ 2147483647 h 708"/>
                <a:gd name="T54" fmla="*/ 2147483647 w 1399"/>
                <a:gd name="T55" fmla="*/ 2147483647 h 708"/>
                <a:gd name="T56" fmla="*/ 2147483647 w 1399"/>
                <a:gd name="T57" fmla="*/ 2147483647 h 708"/>
                <a:gd name="T58" fmla="*/ 2147483647 w 1399"/>
                <a:gd name="T59" fmla="*/ 2147483647 h 708"/>
                <a:gd name="T60" fmla="*/ 2147483647 w 1399"/>
                <a:gd name="T61" fmla="*/ 2147483647 h 708"/>
                <a:gd name="T62" fmla="*/ 2147483647 w 1399"/>
                <a:gd name="T63" fmla="*/ 2147483647 h 708"/>
                <a:gd name="T64" fmla="*/ 2147483647 w 1399"/>
                <a:gd name="T65" fmla="*/ 2147483647 h 708"/>
                <a:gd name="T66" fmla="*/ 2147483647 w 1399"/>
                <a:gd name="T67" fmla="*/ 2147483647 h 708"/>
                <a:gd name="T68" fmla="*/ 2147483647 w 1399"/>
                <a:gd name="T69" fmla="*/ 2147483647 h 708"/>
                <a:gd name="T70" fmla="*/ 2147483647 w 1399"/>
                <a:gd name="T71" fmla="*/ 2147483647 h 708"/>
                <a:gd name="T72" fmla="*/ 2147483647 w 1399"/>
                <a:gd name="T73" fmla="*/ 2147483647 h 708"/>
                <a:gd name="T74" fmla="*/ 0 w 1399"/>
                <a:gd name="T75" fmla="*/ 2147483647 h 708"/>
                <a:gd name="T76" fmla="*/ 0 w 1399"/>
                <a:gd name="T77" fmla="*/ 2147483647 h 7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9"/>
                <a:gd name="T118" fmla="*/ 0 h 708"/>
                <a:gd name="T119" fmla="*/ 1399 w 1399"/>
                <a:gd name="T120" fmla="*/ 708 h 7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9" h="708">
                  <a:moveTo>
                    <a:pt x="0" y="240"/>
                  </a:moveTo>
                  <a:lnTo>
                    <a:pt x="129" y="138"/>
                  </a:lnTo>
                  <a:lnTo>
                    <a:pt x="410" y="166"/>
                  </a:lnTo>
                  <a:lnTo>
                    <a:pt x="437" y="192"/>
                  </a:lnTo>
                  <a:lnTo>
                    <a:pt x="581" y="177"/>
                  </a:lnTo>
                  <a:lnTo>
                    <a:pt x="666" y="27"/>
                  </a:lnTo>
                  <a:lnTo>
                    <a:pt x="726" y="93"/>
                  </a:lnTo>
                  <a:lnTo>
                    <a:pt x="797" y="81"/>
                  </a:lnTo>
                  <a:lnTo>
                    <a:pt x="931" y="129"/>
                  </a:lnTo>
                  <a:lnTo>
                    <a:pt x="973" y="105"/>
                  </a:lnTo>
                  <a:lnTo>
                    <a:pt x="1100" y="131"/>
                  </a:lnTo>
                  <a:lnTo>
                    <a:pt x="1215" y="108"/>
                  </a:lnTo>
                  <a:lnTo>
                    <a:pt x="1261" y="149"/>
                  </a:lnTo>
                  <a:lnTo>
                    <a:pt x="1309" y="137"/>
                  </a:lnTo>
                  <a:lnTo>
                    <a:pt x="1386" y="0"/>
                  </a:lnTo>
                  <a:lnTo>
                    <a:pt x="1399" y="5"/>
                  </a:lnTo>
                  <a:lnTo>
                    <a:pt x="1379" y="130"/>
                  </a:lnTo>
                  <a:lnTo>
                    <a:pt x="1283" y="268"/>
                  </a:lnTo>
                  <a:lnTo>
                    <a:pt x="1313" y="332"/>
                  </a:lnTo>
                  <a:lnTo>
                    <a:pt x="1231" y="436"/>
                  </a:lnTo>
                  <a:lnTo>
                    <a:pt x="1176" y="445"/>
                  </a:lnTo>
                  <a:lnTo>
                    <a:pt x="1081" y="354"/>
                  </a:lnTo>
                  <a:lnTo>
                    <a:pt x="937" y="354"/>
                  </a:lnTo>
                  <a:lnTo>
                    <a:pt x="854" y="464"/>
                  </a:lnTo>
                  <a:lnTo>
                    <a:pt x="859" y="649"/>
                  </a:lnTo>
                  <a:lnTo>
                    <a:pt x="676" y="708"/>
                  </a:lnTo>
                  <a:lnTo>
                    <a:pt x="629" y="699"/>
                  </a:lnTo>
                  <a:lnTo>
                    <a:pt x="587" y="594"/>
                  </a:lnTo>
                  <a:lnTo>
                    <a:pt x="605" y="531"/>
                  </a:lnTo>
                  <a:lnTo>
                    <a:pt x="569" y="472"/>
                  </a:lnTo>
                  <a:lnTo>
                    <a:pt x="508" y="429"/>
                  </a:lnTo>
                  <a:lnTo>
                    <a:pt x="443" y="441"/>
                  </a:lnTo>
                  <a:lnTo>
                    <a:pt x="422" y="389"/>
                  </a:lnTo>
                  <a:lnTo>
                    <a:pt x="382" y="375"/>
                  </a:lnTo>
                  <a:lnTo>
                    <a:pt x="287" y="372"/>
                  </a:lnTo>
                  <a:lnTo>
                    <a:pt x="152" y="307"/>
                  </a:lnTo>
                  <a:lnTo>
                    <a:pt x="77" y="301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3413126" y="2659063"/>
              <a:ext cx="444500" cy="225425"/>
            </a:xfrm>
            <a:custGeom>
              <a:avLst/>
              <a:gdLst>
                <a:gd name="T0" fmla="*/ 0 w 1399"/>
                <a:gd name="T1" fmla="*/ 2147483647 h 708"/>
                <a:gd name="T2" fmla="*/ 2147483647 w 1399"/>
                <a:gd name="T3" fmla="*/ 2147483647 h 708"/>
                <a:gd name="T4" fmla="*/ 2147483647 w 1399"/>
                <a:gd name="T5" fmla="*/ 2147483647 h 708"/>
                <a:gd name="T6" fmla="*/ 2147483647 w 1399"/>
                <a:gd name="T7" fmla="*/ 2147483647 h 708"/>
                <a:gd name="T8" fmla="*/ 2147483647 w 1399"/>
                <a:gd name="T9" fmla="*/ 2147483647 h 708"/>
                <a:gd name="T10" fmla="*/ 2147483647 w 1399"/>
                <a:gd name="T11" fmla="*/ 871534459 h 708"/>
                <a:gd name="T12" fmla="*/ 2147483647 w 1399"/>
                <a:gd name="T13" fmla="*/ 2147483647 h 708"/>
                <a:gd name="T14" fmla="*/ 2147483647 w 1399"/>
                <a:gd name="T15" fmla="*/ 2147483647 h 708"/>
                <a:gd name="T16" fmla="*/ 2147483647 w 1399"/>
                <a:gd name="T17" fmla="*/ 2147483647 h 708"/>
                <a:gd name="T18" fmla="*/ 2147483647 w 1399"/>
                <a:gd name="T19" fmla="*/ 2147483647 h 708"/>
                <a:gd name="T20" fmla="*/ 2147483647 w 1399"/>
                <a:gd name="T21" fmla="*/ 2147483647 h 708"/>
                <a:gd name="T22" fmla="*/ 2147483647 w 1399"/>
                <a:gd name="T23" fmla="*/ 2147483647 h 708"/>
                <a:gd name="T24" fmla="*/ 2147483647 w 1399"/>
                <a:gd name="T25" fmla="*/ 2147483647 h 708"/>
                <a:gd name="T26" fmla="*/ 2147483647 w 1399"/>
                <a:gd name="T27" fmla="*/ 2147483647 h 708"/>
                <a:gd name="T28" fmla="*/ 2147483647 w 1399"/>
                <a:gd name="T29" fmla="*/ 0 h 708"/>
                <a:gd name="T30" fmla="*/ 2147483647 w 1399"/>
                <a:gd name="T31" fmla="*/ 161391548 h 708"/>
                <a:gd name="T32" fmla="*/ 2147483647 w 1399"/>
                <a:gd name="T33" fmla="*/ 2147483647 h 708"/>
                <a:gd name="T34" fmla="*/ 2147483647 w 1399"/>
                <a:gd name="T35" fmla="*/ 2147483647 h 708"/>
                <a:gd name="T36" fmla="*/ 2147483647 w 1399"/>
                <a:gd name="T37" fmla="*/ 2147483647 h 708"/>
                <a:gd name="T38" fmla="*/ 2147483647 w 1399"/>
                <a:gd name="T39" fmla="*/ 2147483647 h 708"/>
                <a:gd name="T40" fmla="*/ 2147483647 w 1399"/>
                <a:gd name="T41" fmla="*/ 2147483647 h 708"/>
                <a:gd name="T42" fmla="*/ 2147483647 w 1399"/>
                <a:gd name="T43" fmla="*/ 2147483647 h 708"/>
                <a:gd name="T44" fmla="*/ 2147483647 w 1399"/>
                <a:gd name="T45" fmla="*/ 2147483647 h 708"/>
                <a:gd name="T46" fmla="*/ 2147483647 w 1399"/>
                <a:gd name="T47" fmla="*/ 2147483647 h 708"/>
                <a:gd name="T48" fmla="*/ 2147483647 w 1399"/>
                <a:gd name="T49" fmla="*/ 2147483647 h 708"/>
                <a:gd name="T50" fmla="*/ 2147483647 w 1399"/>
                <a:gd name="T51" fmla="*/ 2147483647 h 708"/>
                <a:gd name="T52" fmla="*/ 2147483647 w 1399"/>
                <a:gd name="T53" fmla="*/ 2147483647 h 708"/>
                <a:gd name="T54" fmla="*/ 2147483647 w 1399"/>
                <a:gd name="T55" fmla="*/ 2147483647 h 708"/>
                <a:gd name="T56" fmla="*/ 2147483647 w 1399"/>
                <a:gd name="T57" fmla="*/ 2147483647 h 708"/>
                <a:gd name="T58" fmla="*/ 2147483647 w 1399"/>
                <a:gd name="T59" fmla="*/ 2147483647 h 708"/>
                <a:gd name="T60" fmla="*/ 2147483647 w 1399"/>
                <a:gd name="T61" fmla="*/ 2147483647 h 708"/>
                <a:gd name="T62" fmla="*/ 2147483647 w 1399"/>
                <a:gd name="T63" fmla="*/ 2147483647 h 708"/>
                <a:gd name="T64" fmla="*/ 2147483647 w 1399"/>
                <a:gd name="T65" fmla="*/ 2147483647 h 708"/>
                <a:gd name="T66" fmla="*/ 2147483647 w 1399"/>
                <a:gd name="T67" fmla="*/ 2147483647 h 708"/>
                <a:gd name="T68" fmla="*/ 2147483647 w 1399"/>
                <a:gd name="T69" fmla="*/ 2147483647 h 708"/>
                <a:gd name="T70" fmla="*/ 2147483647 w 1399"/>
                <a:gd name="T71" fmla="*/ 2147483647 h 708"/>
                <a:gd name="T72" fmla="*/ 2147483647 w 1399"/>
                <a:gd name="T73" fmla="*/ 2147483647 h 708"/>
                <a:gd name="T74" fmla="*/ 0 w 1399"/>
                <a:gd name="T75" fmla="*/ 2147483647 h 708"/>
                <a:gd name="T76" fmla="*/ 0 w 1399"/>
                <a:gd name="T77" fmla="*/ 2147483647 h 7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9"/>
                <a:gd name="T118" fmla="*/ 0 h 708"/>
                <a:gd name="T119" fmla="*/ 1399 w 1399"/>
                <a:gd name="T120" fmla="*/ 708 h 7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9" h="708">
                  <a:moveTo>
                    <a:pt x="0" y="240"/>
                  </a:moveTo>
                  <a:lnTo>
                    <a:pt x="129" y="138"/>
                  </a:lnTo>
                  <a:lnTo>
                    <a:pt x="410" y="166"/>
                  </a:lnTo>
                  <a:lnTo>
                    <a:pt x="437" y="192"/>
                  </a:lnTo>
                  <a:lnTo>
                    <a:pt x="581" y="177"/>
                  </a:lnTo>
                  <a:lnTo>
                    <a:pt x="666" y="27"/>
                  </a:lnTo>
                  <a:lnTo>
                    <a:pt x="726" y="93"/>
                  </a:lnTo>
                  <a:lnTo>
                    <a:pt x="797" y="81"/>
                  </a:lnTo>
                  <a:lnTo>
                    <a:pt x="931" y="129"/>
                  </a:lnTo>
                  <a:lnTo>
                    <a:pt x="973" y="105"/>
                  </a:lnTo>
                  <a:lnTo>
                    <a:pt x="1100" y="131"/>
                  </a:lnTo>
                  <a:lnTo>
                    <a:pt x="1215" y="108"/>
                  </a:lnTo>
                  <a:lnTo>
                    <a:pt x="1261" y="149"/>
                  </a:lnTo>
                  <a:lnTo>
                    <a:pt x="1309" y="137"/>
                  </a:lnTo>
                  <a:lnTo>
                    <a:pt x="1386" y="0"/>
                  </a:lnTo>
                  <a:lnTo>
                    <a:pt x="1399" y="5"/>
                  </a:lnTo>
                  <a:lnTo>
                    <a:pt x="1379" y="130"/>
                  </a:lnTo>
                  <a:lnTo>
                    <a:pt x="1283" y="268"/>
                  </a:lnTo>
                  <a:lnTo>
                    <a:pt x="1313" y="332"/>
                  </a:lnTo>
                  <a:lnTo>
                    <a:pt x="1231" y="436"/>
                  </a:lnTo>
                  <a:lnTo>
                    <a:pt x="1176" y="445"/>
                  </a:lnTo>
                  <a:lnTo>
                    <a:pt x="1081" y="354"/>
                  </a:lnTo>
                  <a:lnTo>
                    <a:pt x="937" y="354"/>
                  </a:lnTo>
                  <a:lnTo>
                    <a:pt x="854" y="464"/>
                  </a:lnTo>
                  <a:lnTo>
                    <a:pt x="859" y="649"/>
                  </a:lnTo>
                  <a:lnTo>
                    <a:pt x="676" y="708"/>
                  </a:lnTo>
                  <a:lnTo>
                    <a:pt x="629" y="699"/>
                  </a:lnTo>
                  <a:lnTo>
                    <a:pt x="587" y="594"/>
                  </a:lnTo>
                  <a:lnTo>
                    <a:pt x="605" y="531"/>
                  </a:lnTo>
                  <a:lnTo>
                    <a:pt x="569" y="472"/>
                  </a:lnTo>
                  <a:lnTo>
                    <a:pt x="508" y="429"/>
                  </a:lnTo>
                  <a:lnTo>
                    <a:pt x="443" y="441"/>
                  </a:lnTo>
                  <a:lnTo>
                    <a:pt x="422" y="389"/>
                  </a:lnTo>
                  <a:lnTo>
                    <a:pt x="382" y="375"/>
                  </a:lnTo>
                  <a:lnTo>
                    <a:pt x="287" y="372"/>
                  </a:lnTo>
                  <a:lnTo>
                    <a:pt x="152" y="307"/>
                  </a:lnTo>
                  <a:lnTo>
                    <a:pt x="77" y="301"/>
                  </a:lnTo>
                  <a:lnTo>
                    <a:pt x="0" y="240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3648076" y="2771776"/>
              <a:ext cx="165100" cy="196850"/>
            </a:xfrm>
            <a:custGeom>
              <a:avLst/>
              <a:gdLst>
                <a:gd name="T0" fmla="*/ 0 w 523"/>
                <a:gd name="T1" fmla="*/ 2147483647 h 620"/>
                <a:gd name="T2" fmla="*/ 283114248 w 523"/>
                <a:gd name="T3" fmla="*/ 2147483647 h 620"/>
                <a:gd name="T4" fmla="*/ 1258318691 w 523"/>
                <a:gd name="T5" fmla="*/ 2147483647 h 620"/>
                <a:gd name="T6" fmla="*/ 1226828485 w 523"/>
                <a:gd name="T7" fmla="*/ 2147483647 h 620"/>
                <a:gd name="T8" fmla="*/ 2147483647 w 523"/>
                <a:gd name="T9" fmla="*/ 2147483647 h 620"/>
                <a:gd name="T10" fmla="*/ 2147483647 w 523"/>
                <a:gd name="T11" fmla="*/ 2147483647 h 620"/>
                <a:gd name="T12" fmla="*/ 2147483647 w 523"/>
                <a:gd name="T13" fmla="*/ 2147483647 h 620"/>
                <a:gd name="T14" fmla="*/ 2147483647 w 523"/>
                <a:gd name="T15" fmla="*/ 2147483647 h 620"/>
                <a:gd name="T16" fmla="*/ 2147483647 w 523"/>
                <a:gd name="T17" fmla="*/ 0 h 620"/>
                <a:gd name="T18" fmla="*/ 2147483647 w 523"/>
                <a:gd name="T19" fmla="*/ 0 h 620"/>
                <a:gd name="T20" fmla="*/ 2147483647 w 523"/>
                <a:gd name="T21" fmla="*/ 2147483647 h 620"/>
                <a:gd name="T22" fmla="*/ 2147483647 w 523"/>
                <a:gd name="T23" fmla="*/ 2147483647 h 620"/>
                <a:gd name="T24" fmla="*/ 2147483647 w 523"/>
                <a:gd name="T25" fmla="*/ 2147483647 h 620"/>
                <a:gd name="T26" fmla="*/ 2147483647 w 523"/>
                <a:gd name="T27" fmla="*/ 2147483647 h 620"/>
                <a:gd name="T28" fmla="*/ 2147483647 w 523"/>
                <a:gd name="T29" fmla="*/ 2147483647 h 620"/>
                <a:gd name="T30" fmla="*/ 2147483647 w 523"/>
                <a:gd name="T31" fmla="*/ 2147483647 h 620"/>
                <a:gd name="T32" fmla="*/ 2147483647 w 523"/>
                <a:gd name="T33" fmla="*/ 2147483647 h 620"/>
                <a:gd name="T34" fmla="*/ 2147483647 w 523"/>
                <a:gd name="T35" fmla="*/ 2147483647 h 620"/>
                <a:gd name="T36" fmla="*/ 2147483647 w 523"/>
                <a:gd name="T37" fmla="*/ 2147483647 h 620"/>
                <a:gd name="T38" fmla="*/ 2147483647 w 523"/>
                <a:gd name="T39" fmla="*/ 2147483647 h 620"/>
                <a:gd name="T40" fmla="*/ 2147483647 w 523"/>
                <a:gd name="T41" fmla="*/ 2147483647 h 620"/>
                <a:gd name="T42" fmla="*/ 31490216 w 523"/>
                <a:gd name="T43" fmla="*/ 2147483647 h 620"/>
                <a:gd name="T44" fmla="*/ 0 w 523"/>
                <a:gd name="T45" fmla="*/ 2147483647 h 6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3"/>
                <a:gd name="T70" fmla="*/ 0 h 620"/>
                <a:gd name="T71" fmla="*/ 523 w 523"/>
                <a:gd name="T72" fmla="*/ 620 h 6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3" h="620">
                  <a:moveTo>
                    <a:pt x="0" y="464"/>
                  </a:moveTo>
                  <a:lnTo>
                    <a:pt x="9" y="424"/>
                  </a:lnTo>
                  <a:lnTo>
                    <a:pt x="40" y="419"/>
                  </a:lnTo>
                  <a:lnTo>
                    <a:pt x="39" y="364"/>
                  </a:lnTo>
                  <a:lnTo>
                    <a:pt x="77" y="377"/>
                  </a:lnTo>
                  <a:lnTo>
                    <a:pt x="125" y="343"/>
                  </a:lnTo>
                  <a:lnTo>
                    <a:pt x="122" y="296"/>
                  </a:lnTo>
                  <a:lnTo>
                    <a:pt x="117" y="111"/>
                  </a:lnTo>
                  <a:lnTo>
                    <a:pt x="200" y="0"/>
                  </a:lnTo>
                  <a:lnTo>
                    <a:pt x="344" y="0"/>
                  </a:lnTo>
                  <a:lnTo>
                    <a:pt x="439" y="92"/>
                  </a:lnTo>
                  <a:lnTo>
                    <a:pt x="494" y="83"/>
                  </a:lnTo>
                  <a:lnTo>
                    <a:pt x="463" y="312"/>
                  </a:lnTo>
                  <a:lnTo>
                    <a:pt x="523" y="492"/>
                  </a:lnTo>
                  <a:lnTo>
                    <a:pt x="496" y="605"/>
                  </a:lnTo>
                  <a:lnTo>
                    <a:pt x="449" y="620"/>
                  </a:lnTo>
                  <a:lnTo>
                    <a:pt x="355" y="558"/>
                  </a:lnTo>
                  <a:lnTo>
                    <a:pt x="283" y="565"/>
                  </a:lnTo>
                  <a:lnTo>
                    <a:pt x="271" y="606"/>
                  </a:lnTo>
                  <a:lnTo>
                    <a:pt x="209" y="603"/>
                  </a:lnTo>
                  <a:lnTo>
                    <a:pt x="86" y="556"/>
                  </a:lnTo>
                  <a:lnTo>
                    <a:pt x="1" y="463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3648076" y="2771776"/>
              <a:ext cx="165100" cy="196850"/>
            </a:xfrm>
            <a:custGeom>
              <a:avLst/>
              <a:gdLst>
                <a:gd name="T0" fmla="*/ 0 w 523"/>
                <a:gd name="T1" fmla="*/ 2147483647 h 620"/>
                <a:gd name="T2" fmla="*/ 283114248 w 523"/>
                <a:gd name="T3" fmla="*/ 2147483647 h 620"/>
                <a:gd name="T4" fmla="*/ 1258318691 w 523"/>
                <a:gd name="T5" fmla="*/ 2147483647 h 620"/>
                <a:gd name="T6" fmla="*/ 1226828485 w 523"/>
                <a:gd name="T7" fmla="*/ 2147483647 h 620"/>
                <a:gd name="T8" fmla="*/ 2147483647 w 523"/>
                <a:gd name="T9" fmla="*/ 2147483647 h 620"/>
                <a:gd name="T10" fmla="*/ 2147483647 w 523"/>
                <a:gd name="T11" fmla="*/ 2147483647 h 620"/>
                <a:gd name="T12" fmla="*/ 2147483647 w 523"/>
                <a:gd name="T13" fmla="*/ 2147483647 h 620"/>
                <a:gd name="T14" fmla="*/ 2147483647 w 523"/>
                <a:gd name="T15" fmla="*/ 2147483647 h 620"/>
                <a:gd name="T16" fmla="*/ 2147483647 w 523"/>
                <a:gd name="T17" fmla="*/ 0 h 620"/>
                <a:gd name="T18" fmla="*/ 2147483647 w 523"/>
                <a:gd name="T19" fmla="*/ 0 h 620"/>
                <a:gd name="T20" fmla="*/ 2147483647 w 523"/>
                <a:gd name="T21" fmla="*/ 2147483647 h 620"/>
                <a:gd name="T22" fmla="*/ 2147483647 w 523"/>
                <a:gd name="T23" fmla="*/ 2147483647 h 620"/>
                <a:gd name="T24" fmla="*/ 2147483647 w 523"/>
                <a:gd name="T25" fmla="*/ 2147483647 h 620"/>
                <a:gd name="T26" fmla="*/ 2147483647 w 523"/>
                <a:gd name="T27" fmla="*/ 2147483647 h 620"/>
                <a:gd name="T28" fmla="*/ 2147483647 w 523"/>
                <a:gd name="T29" fmla="*/ 2147483647 h 620"/>
                <a:gd name="T30" fmla="*/ 2147483647 w 523"/>
                <a:gd name="T31" fmla="*/ 2147483647 h 620"/>
                <a:gd name="T32" fmla="*/ 2147483647 w 523"/>
                <a:gd name="T33" fmla="*/ 2147483647 h 620"/>
                <a:gd name="T34" fmla="*/ 2147483647 w 523"/>
                <a:gd name="T35" fmla="*/ 2147483647 h 620"/>
                <a:gd name="T36" fmla="*/ 2147483647 w 523"/>
                <a:gd name="T37" fmla="*/ 2147483647 h 620"/>
                <a:gd name="T38" fmla="*/ 2147483647 w 523"/>
                <a:gd name="T39" fmla="*/ 2147483647 h 620"/>
                <a:gd name="T40" fmla="*/ 2147483647 w 523"/>
                <a:gd name="T41" fmla="*/ 2147483647 h 620"/>
                <a:gd name="T42" fmla="*/ 31490216 w 523"/>
                <a:gd name="T43" fmla="*/ 2147483647 h 620"/>
                <a:gd name="T44" fmla="*/ 0 w 523"/>
                <a:gd name="T45" fmla="*/ 2147483647 h 6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3"/>
                <a:gd name="T70" fmla="*/ 0 h 620"/>
                <a:gd name="T71" fmla="*/ 523 w 523"/>
                <a:gd name="T72" fmla="*/ 620 h 6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3" h="620">
                  <a:moveTo>
                    <a:pt x="0" y="464"/>
                  </a:moveTo>
                  <a:lnTo>
                    <a:pt x="9" y="424"/>
                  </a:lnTo>
                  <a:lnTo>
                    <a:pt x="40" y="419"/>
                  </a:lnTo>
                  <a:lnTo>
                    <a:pt x="39" y="364"/>
                  </a:lnTo>
                  <a:lnTo>
                    <a:pt x="77" y="377"/>
                  </a:lnTo>
                  <a:lnTo>
                    <a:pt x="125" y="343"/>
                  </a:lnTo>
                  <a:lnTo>
                    <a:pt x="122" y="296"/>
                  </a:lnTo>
                  <a:lnTo>
                    <a:pt x="117" y="111"/>
                  </a:lnTo>
                  <a:lnTo>
                    <a:pt x="200" y="0"/>
                  </a:lnTo>
                  <a:lnTo>
                    <a:pt x="344" y="0"/>
                  </a:lnTo>
                  <a:lnTo>
                    <a:pt x="439" y="92"/>
                  </a:lnTo>
                  <a:lnTo>
                    <a:pt x="494" y="83"/>
                  </a:lnTo>
                  <a:lnTo>
                    <a:pt x="463" y="312"/>
                  </a:lnTo>
                  <a:lnTo>
                    <a:pt x="523" y="492"/>
                  </a:lnTo>
                  <a:lnTo>
                    <a:pt x="496" y="605"/>
                  </a:lnTo>
                  <a:lnTo>
                    <a:pt x="449" y="620"/>
                  </a:lnTo>
                  <a:lnTo>
                    <a:pt x="355" y="558"/>
                  </a:lnTo>
                  <a:lnTo>
                    <a:pt x="283" y="565"/>
                  </a:lnTo>
                  <a:lnTo>
                    <a:pt x="271" y="606"/>
                  </a:lnTo>
                  <a:lnTo>
                    <a:pt x="209" y="603"/>
                  </a:lnTo>
                  <a:lnTo>
                    <a:pt x="86" y="556"/>
                  </a:lnTo>
                  <a:lnTo>
                    <a:pt x="1" y="463"/>
                  </a:lnTo>
                  <a:lnTo>
                    <a:pt x="0" y="4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3794126" y="2632076"/>
              <a:ext cx="200025" cy="398463"/>
            </a:xfrm>
            <a:custGeom>
              <a:avLst/>
              <a:gdLst>
                <a:gd name="T0" fmla="*/ 1071467790 w 627"/>
                <a:gd name="T1" fmla="*/ 2147483647 h 1254"/>
                <a:gd name="T2" fmla="*/ 1948040483 w 627"/>
                <a:gd name="T3" fmla="*/ 2147483647 h 1254"/>
                <a:gd name="T4" fmla="*/ 0 w 627"/>
                <a:gd name="T5" fmla="*/ 2147483647 h 1254"/>
                <a:gd name="T6" fmla="*/ 974071285 w 627"/>
                <a:gd name="T7" fmla="*/ 2147483647 h 1254"/>
                <a:gd name="T8" fmla="*/ 2147483647 w 627"/>
                <a:gd name="T9" fmla="*/ 2147483647 h 1254"/>
                <a:gd name="T10" fmla="*/ 2147483647 w 627"/>
                <a:gd name="T11" fmla="*/ 2147483647 h 1254"/>
                <a:gd name="T12" fmla="*/ 2147483647 w 627"/>
                <a:gd name="T13" fmla="*/ 2147483647 h 1254"/>
                <a:gd name="T14" fmla="*/ 2147483647 w 627"/>
                <a:gd name="T15" fmla="*/ 2147483647 h 1254"/>
                <a:gd name="T16" fmla="*/ 2147483647 w 627"/>
                <a:gd name="T17" fmla="*/ 705862313 h 1254"/>
                <a:gd name="T18" fmla="*/ 2147483647 w 627"/>
                <a:gd name="T19" fmla="*/ 1860827205 h 1254"/>
                <a:gd name="T20" fmla="*/ 2147483647 w 627"/>
                <a:gd name="T21" fmla="*/ 1668282586 h 1254"/>
                <a:gd name="T22" fmla="*/ 2147483647 w 627"/>
                <a:gd name="T23" fmla="*/ 0 h 1254"/>
                <a:gd name="T24" fmla="*/ 2147483647 w 627"/>
                <a:gd name="T25" fmla="*/ 2147483647 h 1254"/>
                <a:gd name="T26" fmla="*/ 2147483647 w 627"/>
                <a:gd name="T27" fmla="*/ 2147483647 h 1254"/>
                <a:gd name="T28" fmla="*/ 2147483647 w 627"/>
                <a:gd name="T29" fmla="*/ 2147483647 h 1254"/>
                <a:gd name="T30" fmla="*/ 2147483647 w 627"/>
                <a:gd name="T31" fmla="*/ 2147483647 h 1254"/>
                <a:gd name="T32" fmla="*/ 2147483647 w 627"/>
                <a:gd name="T33" fmla="*/ 2147483647 h 1254"/>
                <a:gd name="T34" fmla="*/ 2147483647 w 627"/>
                <a:gd name="T35" fmla="*/ 2147483647 h 1254"/>
                <a:gd name="T36" fmla="*/ 2147483647 w 627"/>
                <a:gd name="T37" fmla="*/ 2147483647 h 1254"/>
                <a:gd name="T38" fmla="*/ 2147483647 w 627"/>
                <a:gd name="T39" fmla="*/ 2147483647 h 1254"/>
                <a:gd name="T40" fmla="*/ 2147483647 w 627"/>
                <a:gd name="T41" fmla="*/ 2147483647 h 1254"/>
                <a:gd name="T42" fmla="*/ 2147483647 w 627"/>
                <a:gd name="T43" fmla="*/ 2147483647 h 1254"/>
                <a:gd name="T44" fmla="*/ 2147483647 w 627"/>
                <a:gd name="T45" fmla="*/ 2147483647 h 1254"/>
                <a:gd name="T46" fmla="*/ 2147483647 w 627"/>
                <a:gd name="T47" fmla="*/ 2147483647 h 1254"/>
                <a:gd name="T48" fmla="*/ 2147483647 w 627"/>
                <a:gd name="T49" fmla="*/ 2147483647 h 1254"/>
                <a:gd name="T50" fmla="*/ 2147483647 w 627"/>
                <a:gd name="T51" fmla="*/ 2147483647 h 1254"/>
                <a:gd name="T52" fmla="*/ 2147483647 w 627"/>
                <a:gd name="T53" fmla="*/ 2147483647 h 1254"/>
                <a:gd name="T54" fmla="*/ 2147483647 w 627"/>
                <a:gd name="T55" fmla="*/ 2147483647 h 1254"/>
                <a:gd name="T56" fmla="*/ 1039002501 w 627"/>
                <a:gd name="T57" fmla="*/ 2147483647 h 1254"/>
                <a:gd name="T58" fmla="*/ 2147483647 w 627"/>
                <a:gd name="T59" fmla="*/ 2147483647 h 1254"/>
                <a:gd name="T60" fmla="*/ 1071467790 w 627"/>
                <a:gd name="T61" fmla="*/ 2147483647 h 1254"/>
                <a:gd name="T62" fmla="*/ 1071467790 w 627"/>
                <a:gd name="T63" fmla="*/ 2147483647 h 1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1254"/>
                <a:gd name="T98" fmla="*/ 627 w 627"/>
                <a:gd name="T99" fmla="*/ 1254 h 1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1254">
                  <a:moveTo>
                    <a:pt x="33" y="1041"/>
                  </a:moveTo>
                  <a:lnTo>
                    <a:pt x="60" y="928"/>
                  </a:lnTo>
                  <a:lnTo>
                    <a:pt x="0" y="748"/>
                  </a:lnTo>
                  <a:lnTo>
                    <a:pt x="30" y="519"/>
                  </a:lnTo>
                  <a:lnTo>
                    <a:pt x="113" y="415"/>
                  </a:lnTo>
                  <a:lnTo>
                    <a:pt x="83" y="351"/>
                  </a:lnTo>
                  <a:lnTo>
                    <a:pt x="179" y="213"/>
                  </a:lnTo>
                  <a:lnTo>
                    <a:pt x="199" y="88"/>
                  </a:lnTo>
                  <a:lnTo>
                    <a:pt x="248" y="22"/>
                  </a:lnTo>
                  <a:lnTo>
                    <a:pt x="304" y="58"/>
                  </a:lnTo>
                  <a:lnTo>
                    <a:pt x="365" y="52"/>
                  </a:lnTo>
                  <a:lnTo>
                    <a:pt x="423" y="0"/>
                  </a:lnTo>
                  <a:lnTo>
                    <a:pt x="391" y="101"/>
                  </a:lnTo>
                  <a:lnTo>
                    <a:pt x="441" y="147"/>
                  </a:lnTo>
                  <a:lnTo>
                    <a:pt x="417" y="205"/>
                  </a:lnTo>
                  <a:lnTo>
                    <a:pt x="462" y="272"/>
                  </a:lnTo>
                  <a:lnTo>
                    <a:pt x="555" y="307"/>
                  </a:lnTo>
                  <a:lnTo>
                    <a:pt x="488" y="408"/>
                  </a:lnTo>
                  <a:lnTo>
                    <a:pt x="589" y="513"/>
                  </a:lnTo>
                  <a:lnTo>
                    <a:pt x="627" y="520"/>
                  </a:lnTo>
                  <a:lnTo>
                    <a:pt x="592" y="561"/>
                  </a:lnTo>
                  <a:lnTo>
                    <a:pt x="559" y="553"/>
                  </a:lnTo>
                  <a:lnTo>
                    <a:pt x="520" y="602"/>
                  </a:lnTo>
                  <a:lnTo>
                    <a:pt x="526" y="775"/>
                  </a:lnTo>
                  <a:lnTo>
                    <a:pt x="481" y="874"/>
                  </a:lnTo>
                  <a:lnTo>
                    <a:pt x="214" y="1042"/>
                  </a:lnTo>
                  <a:lnTo>
                    <a:pt x="128" y="1054"/>
                  </a:lnTo>
                  <a:lnTo>
                    <a:pt x="103" y="1254"/>
                  </a:lnTo>
                  <a:lnTo>
                    <a:pt x="32" y="1193"/>
                  </a:lnTo>
                  <a:lnTo>
                    <a:pt x="69" y="1127"/>
                  </a:lnTo>
                  <a:lnTo>
                    <a:pt x="33" y="104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3794126" y="2632076"/>
              <a:ext cx="200025" cy="398463"/>
            </a:xfrm>
            <a:custGeom>
              <a:avLst/>
              <a:gdLst>
                <a:gd name="T0" fmla="*/ 1071467790 w 627"/>
                <a:gd name="T1" fmla="*/ 2147483647 h 1254"/>
                <a:gd name="T2" fmla="*/ 1948040483 w 627"/>
                <a:gd name="T3" fmla="*/ 2147483647 h 1254"/>
                <a:gd name="T4" fmla="*/ 0 w 627"/>
                <a:gd name="T5" fmla="*/ 2147483647 h 1254"/>
                <a:gd name="T6" fmla="*/ 974071285 w 627"/>
                <a:gd name="T7" fmla="*/ 2147483647 h 1254"/>
                <a:gd name="T8" fmla="*/ 2147483647 w 627"/>
                <a:gd name="T9" fmla="*/ 2147483647 h 1254"/>
                <a:gd name="T10" fmla="*/ 2147483647 w 627"/>
                <a:gd name="T11" fmla="*/ 2147483647 h 1254"/>
                <a:gd name="T12" fmla="*/ 2147483647 w 627"/>
                <a:gd name="T13" fmla="*/ 2147483647 h 1254"/>
                <a:gd name="T14" fmla="*/ 2147483647 w 627"/>
                <a:gd name="T15" fmla="*/ 2147483647 h 1254"/>
                <a:gd name="T16" fmla="*/ 2147483647 w 627"/>
                <a:gd name="T17" fmla="*/ 705862313 h 1254"/>
                <a:gd name="T18" fmla="*/ 2147483647 w 627"/>
                <a:gd name="T19" fmla="*/ 1860827205 h 1254"/>
                <a:gd name="T20" fmla="*/ 2147483647 w 627"/>
                <a:gd name="T21" fmla="*/ 1668282586 h 1254"/>
                <a:gd name="T22" fmla="*/ 2147483647 w 627"/>
                <a:gd name="T23" fmla="*/ 0 h 1254"/>
                <a:gd name="T24" fmla="*/ 2147483647 w 627"/>
                <a:gd name="T25" fmla="*/ 2147483647 h 1254"/>
                <a:gd name="T26" fmla="*/ 2147483647 w 627"/>
                <a:gd name="T27" fmla="*/ 2147483647 h 1254"/>
                <a:gd name="T28" fmla="*/ 2147483647 w 627"/>
                <a:gd name="T29" fmla="*/ 2147483647 h 1254"/>
                <a:gd name="T30" fmla="*/ 2147483647 w 627"/>
                <a:gd name="T31" fmla="*/ 2147483647 h 1254"/>
                <a:gd name="T32" fmla="*/ 2147483647 w 627"/>
                <a:gd name="T33" fmla="*/ 2147483647 h 1254"/>
                <a:gd name="T34" fmla="*/ 2147483647 w 627"/>
                <a:gd name="T35" fmla="*/ 2147483647 h 1254"/>
                <a:gd name="T36" fmla="*/ 2147483647 w 627"/>
                <a:gd name="T37" fmla="*/ 2147483647 h 1254"/>
                <a:gd name="T38" fmla="*/ 2147483647 w 627"/>
                <a:gd name="T39" fmla="*/ 2147483647 h 1254"/>
                <a:gd name="T40" fmla="*/ 2147483647 w 627"/>
                <a:gd name="T41" fmla="*/ 2147483647 h 1254"/>
                <a:gd name="T42" fmla="*/ 2147483647 w 627"/>
                <a:gd name="T43" fmla="*/ 2147483647 h 1254"/>
                <a:gd name="T44" fmla="*/ 2147483647 w 627"/>
                <a:gd name="T45" fmla="*/ 2147483647 h 1254"/>
                <a:gd name="T46" fmla="*/ 2147483647 w 627"/>
                <a:gd name="T47" fmla="*/ 2147483647 h 1254"/>
                <a:gd name="T48" fmla="*/ 2147483647 w 627"/>
                <a:gd name="T49" fmla="*/ 2147483647 h 1254"/>
                <a:gd name="T50" fmla="*/ 2147483647 w 627"/>
                <a:gd name="T51" fmla="*/ 2147483647 h 1254"/>
                <a:gd name="T52" fmla="*/ 2147483647 w 627"/>
                <a:gd name="T53" fmla="*/ 2147483647 h 1254"/>
                <a:gd name="T54" fmla="*/ 2147483647 w 627"/>
                <a:gd name="T55" fmla="*/ 2147483647 h 1254"/>
                <a:gd name="T56" fmla="*/ 1039002501 w 627"/>
                <a:gd name="T57" fmla="*/ 2147483647 h 1254"/>
                <a:gd name="T58" fmla="*/ 2147483647 w 627"/>
                <a:gd name="T59" fmla="*/ 2147483647 h 1254"/>
                <a:gd name="T60" fmla="*/ 1071467790 w 627"/>
                <a:gd name="T61" fmla="*/ 2147483647 h 1254"/>
                <a:gd name="T62" fmla="*/ 1071467790 w 627"/>
                <a:gd name="T63" fmla="*/ 2147483647 h 1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1254"/>
                <a:gd name="T98" fmla="*/ 627 w 627"/>
                <a:gd name="T99" fmla="*/ 1254 h 1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1254">
                  <a:moveTo>
                    <a:pt x="33" y="1041"/>
                  </a:moveTo>
                  <a:lnTo>
                    <a:pt x="60" y="928"/>
                  </a:lnTo>
                  <a:lnTo>
                    <a:pt x="0" y="748"/>
                  </a:lnTo>
                  <a:lnTo>
                    <a:pt x="30" y="519"/>
                  </a:lnTo>
                  <a:lnTo>
                    <a:pt x="113" y="415"/>
                  </a:lnTo>
                  <a:lnTo>
                    <a:pt x="83" y="351"/>
                  </a:lnTo>
                  <a:lnTo>
                    <a:pt x="179" y="213"/>
                  </a:lnTo>
                  <a:lnTo>
                    <a:pt x="199" y="88"/>
                  </a:lnTo>
                  <a:lnTo>
                    <a:pt x="248" y="22"/>
                  </a:lnTo>
                  <a:lnTo>
                    <a:pt x="304" y="58"/>
                  </a:lnTo>
                  <a:lnTo>
                    <a:pt x="365" y="52"/>
                  </a:lnTo>
                  <a:lnTo>
                    <a:pt x="423" y="0"/>
                  </a:lnTo>
                  <a:lnTo>
                    <a:pt x="391" y="101"/>
                  </a:lnTo>
                  <a:lnTo>
                    <a:pt x="441" y="147"/>
                  </a:lnTo>
                  <a:lnTo>
                    <a:pt x="417" y="205"/>
                  </a:lnTo>
                  <a:lnTo>
                    <a:pt x="462" y="272"/>
                  </a:lnTo>
                  <a:lnTo>
                    <a:pt x="555" y="307"/>
                  </a:lnTo>
                  <a:lnTo>
                    <a:pt x="488" y="408"/>
                  </a:lnTo>
                  <a:lnTo>
                    <a:pt x="589" y="513"/>
                  </a:lnTo>
                  <a:lnTo>
                    <a:pt x="627" y="520"/>
                  </a:lnTo>
                  <a:lnTo>
                    <a:pt x="592" y="561"/>
                  </a:lnTo>
                  <a:lnTo>
                    <a:pt x="559" y="553"/>
                  </a:lnTo>
                  <a:lnTo>
                    <a:pt x="520" y="602"/>
                  </a:lnTo>
                  <a:lnTo>
                    <a:pt x="526" y="775"/>
                  </a:lnTo>
                  <a:lnTo>
                    <a:pt x="481" y="874"/>
                  </a:lnTo>
                  <a:lnTo>
                    <a:pt x="214" y="1042"/>
                  </a:lnTo>
                  <a:lnTo>
                    <a:pt x="128" y="1054"/>
                  </a:lnTo>
                  <a:lnTo>
                    <a:pt x="103" y="1254"/>
                  </a:lnTo>
                  <a:lnTo>
                    <a:pt x="32" y="1193"/>
                  </a:lnTo>
                  <a:lnTo>
                    <a:pt x="69" y="1127"/>
                  </a:lnTo>
                  <a:lnTo>
                    <a:pt x="33" y="104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3221039" y="2435226"/>
              <a:ext cx="633413" cy="328613"/>
            </a:xfrm>
            <a:custGeom>
              <a:avLst/>
              <a:gdLst>
                <a:gd name="T0" fmla="*/ 32153025 w 1992"/>
                <a:gd name="T1" fmla="*/ 2147483647 h 1034"/>
                <a:gd name="T2" fmla="*/ 2147483647 w 1992"/>
                <a:gd name="T3" fmla="*/ 2147483647 h 1034"/>
                <a:gd name="T4" fmla="*/ 2147483647 w 1992"/>
                <a:gd name="T5" fmla="*/ 2147483647 h 1034"/>
                <a:gd name="T6" fmla="*/ 2147483647 w 1992"/>
                <a:gd name="T7" fmla="*/ 2147483647 h 1034"/>
                <a:gd name="T8" fmla="*/ 2147483647 w 1992"/>
                <a:gd name="T9" fmla="*/ 2147483647 h 1034"/>
                <a:gd name="T10" fmla="*/ 2147483647 w 1992"/>
                <a:gd name="T11" fmla="*/ 2147483647 h 1034"/>
                <a:gd name="T12" fmla="*/ 2147483647 w 1992"/>
                <a:gd name="T13" fmla="*/ 2147483647 h 1034"/>
                <a:gd name="T14" fmla="*/ 2147483647 w 1992"/>
                <a:gd name="T15" fmla="*/ 2147483647 h 1034"/>
                <a:gd name="T16" fmla="*/ 2147483647 w 1992"/>
                <a:gd name="T17" fmla="*/ 2147483647 h 1034"/>
                <a:gd name="T18" fmla="*/ 2147483647 w 1992"/>
                <a:gd name="T19" fmla="*/ 2147483647 h 1034"/>
                <a:gd name="T20" fmla="*/ 2147483647 w 1992"/>
                <a:gd name="T21" fmla="*/ 866694767 h 1034"/>
                <a:gd name="T22" fmla="*/ 2147483647 w 1992"/>
                <a:gd name="T23" fmla="*/ 0 h 1034"/>
                <a:gd name="T24" fmla="*/ 2147483647 w 1992"/>
                <a:gd name="T25" fmla="*/ 224728679 h 1034"/>
                <a:gd name="T26" fmla="*/ 2147483647 w 1992"/>
                <a:gd name="T27" fmla="*/ 1219795943 h 1034"/>
                <a:gd name="T28" fmla="*/ 2147483647 w 1992"/>
                <a:gd name="T29" fmla="*/ 1283932017 h 1034"/>
                <a:gd name="T30" fmla="*/ 2147483647 w 1992"/>
                <a:gd name="T31" fmla="*/ 417237727 h 1034"/>
                <a:gd name="T32" fmla="*/ 2147483647 w 1992"/>
                <a:gd name="T33" fmla="*/ 2022253573 h 1034"/>
                <a:gd name="T34" fmla="*/ 2147483647 w 1992"/>
                <a:gd name="T35" fmla="*/ 2147483647 h 1034"/>
                <a:gd name="T36" fmla="*/ 2147483647 w 1992"/>
                <a:gd name="T37" fmla="*/ 2147483647 h 1034"/>
                <a:gd name="T38" fmla="*/ 2147483647 w 1992"/>
                <a:gd name="T39" fmla="*/ 2147483647 h 1034"/>
                <a:gd name="T40" fmla="*/ 2147483647 w 1992"/>
                <a:gd name="T41" fmla="*/ 2147483647 h 1034"/>
                <a:gd name="T42" fmla="*/ 2147483647 w 1992"/>
                <a:gd name="T43" fmla="*/ 2147483647 h 1034"/>
                <a:gd name="T44" fmla="*/ 2147483647 w 1992"/>
                <a:gd name="T45" fmla="*/ 2147483647 h 1034"/>
                <a:gd name="T46" fmla="*/ 2147483647 w 1992"/>
                <a:gd name="T47" fmla="*/ 2147483647 h 1034"/>
                <a:gd name="T48" fmla="*/ 2147483647 w 1992"/>
                <a:gd name="T49" fmla="*/ 2147483647 h 1034"/>
                <a:gd name="T50" fmla="*/ 2147483647 w 1992"/>
                <a:gd name="T51" fmla="*/ 2147483647 h 1034"/>
                <a:gd name="T52" fmla="*/ 2147483647 w 1992"/>
                <a:gd name="T53" fmla="*/ 2147483647 h 1034"/>
                <a:gd name="T54" fmla="*/ 2147483647 w 1992"/>
                <a:gd name="T55" fmla="*/ 2147483647 h 1034"/>
                <a:gd name="T56" fmla="*/ 2147483647 w 1992"/>
                <a:gd name="T57" fmla="*/ 2147483647 h 1034"/>
                <a:gd name="T58" fmla="*/ 2147483647 w 1992"/>
                <a:gd name="T59" fmla="*/ 2147483647 h 1034"/>
                <a:gd name="T60" fmla="*/ 2147483647 w 1992"/>
                <a:gd name="T61" fmla="*/ 2147483647 h 1034"/>
                <a:gd name="T62" fmla="*/ 2147483647 w 1992"/>
                <a:gd name="T63" fmla="*/ 2147483647 h 1034"/>
                <a:gd name="T64" fmla="*/ 2147483647 w 1992"/>
                <a:gd name="T65" fmla="*/ 2147483647 h 1034"/>
                <a:gd name="T66" fmla="*/ 2147483647 w 1992"/>
                <a:gd name="T67" fmla="*/ 2147483647 h 1034"/>
                <a:gd name="T68" fmla="*/ 2147483647 w 1992"/>
                <a:gd name="T69" fmla="*/ 2147483647 h 1034"/>
                <a:gd name="T70" fmla="*/ 2147483647 w 1992"/>
                <a:gd name="T71" fmla="*/ 2147483647 h 1034"/>
                <a:gd name="T72" fmla="*/ 2147483647 w 1992"/>
                <a:gd name="T73" fmla="*/ 2147483647 h 1034"/>
                <a:gd name="T74" fmla="*/ 2147483647 w 1992"/>
                <a:gd name="T75" fmla="*/ 2147483647 h 1034"/>
                <a:gd name="T76" fmla="*/ 2147483647 w 1992"/>
                <a:gd name="T77" fmla="*/ 2147483647 h 1034"/>
                <a:gd name="T78" fmla="*/ 2147483647 w 1992"/>
                <a:gd name="T79" fmla="*/ 2147483647 h 1034"/>
                <a:gd name="T80" fmla="*/ 2147483647 w 1992"/>
                <a:gd name="T81" fmla="*/ 2147483647 h 1034"/>
                <a:gd name="T82" fmla="*/ 2147483647 w 1992"/>
                <a:gd name="T83" fmla="*/ 2147483647 h 1034"/>
                <a:gd name="T84" fmla="*/ 2147483647 w 1992"/>
                <a:gd name="T85" fmla="*/ 2147483647 h 1034"/>
                <a:gd name="T86" fmla="*/ 2147483647 w 1992"/>
                <a:gd name="T87" fmla="*/ 2147483647 h 1034"/>
                <a:gd name="T88" fmla="*/ 2147483647 w 1992"/>
                <a:gd name="T89" fmla="*/ 2147483647 h 1034"/>
                <a:gd name="T90" fmla="*/ 2147483647 w 1992"/>
                <a:gd name="T91" fmla="*/ 2147483647 h 1034"/>
                <a:gd name="T92" fmla="*/ 2147483647 w 1992"/>
                <a:gd name="T93" fmla="*/ 2147483647 h 1034"/>
                <a:gd name="T94" fmla="*/ 2147483647 w 1992"/>
                <a:gd name="T95" fmla="*/ 2147483647 h 1034"/>
                <a:gd name="T96" fmla="*/ 2147483647 w 1992"/>
                <a:gd name="T97" fmla="*/ 2147483647 h 1034"/>
                <a:gd name="T98" fmla="*/ 2147483647 w 1992"/>
                <a:gd name="T99" fmla="*/ 2147483647 h 1034"/>
                <a:gd name="T100" fmla="*/ 2147483647 w 1992"/>
                <a:gd name="T101" fmla="*/ 2147483647 h 1034"/>
                <a:gd name="T102" fmla="*/ 2147483647 w 1992"/>
                <a:gd name="T103" fmla="*/ 2147483647 h 1034"/>
                <a:gd name="T104" fmla="*/ 2147483647 w 1992"/>
                <a:gd name="T105" fmla="*/ 2147483647 h 1034"/>
                <a:gd name="T106" fmla="*/ 2147483647 w 1992"/>
                <a:gd name="T107" fmla="*/ 2147483647 h 1034"/>
                <a:gd name="T108" fmla="*/ 2147483647 w 1992"/>
                <a:gd name="T109" fmla="*/ 2147483647 h 1034"/>
                <a:gd name="T110" fmla="*/ 1414634103 w 1992"/>
                <a:gd name="T111" fmla="*/ 2147483647 h 1034"/>
                <a:gd name="T112" fmla="*/ 0 w 1992"/>
                <a:gd name="T113" fmla="*/ 2147483647 h 1034"/>
                <a:gd name="T114" fmla="*/ 32153025 w 1992"/>
                <a:gd name="T115" fmla="*/ 2147483647 h 10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2"/>
                <a:gd name="T175" fmla="*/ 0 h 1034"/>
                <a:gd name="T176" fmla="*/ 1992 w 1992"/>
                <a:gd name="T177" fmla="*/ 1034 h 10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2" h="1034">
                  <a:moveTo>
                    <a:pt x="1" y="422"/>
                  </a:moveTo>
                  <a:lnTo>
                    <a:pt x="332" y="373"/>
                  </a:lnTo>
                  <a:lnTo>
                    <a:pt x="409" y="412"/>
                  </a:lnTo>
                  <a:lnTo>
                    <a:pt x="503" y="350"/>
                  </a:lnTo>
                  <a:lnTo>
                    <a:pt x="487" y="279"/>
                  </a:lnTo>
                  <a:lnTo>
                    <a:pt x="581" y="252"/>
                  </a:lnTo>
                  <a:lnTo>
                    <a:pt x="600" y="217"/>
                  </a:lnTo>
                  <a:lnTo>
                    <a:pt x="689" y="220"/>
                  </a:lnTo>
                  <a:lnTo>
                    <a:pt x="770" y="133"/>
                  </a:lnTo>
                  <a:lnTo>
                    <a:pt x="678" y="99"/>
                  </a:lnTo>
                  <a:lnTo>
                    <a:pt x="841" y="27"/>
                  </a:lnTo>
                  <a:lnTo>
                    <a:pt x="841" y="0"/>
                  </a:lnTo>
                  <a:lnTo>
                    <a:pt x="900" y="7"/>
                  </a:lnTo>
                  <a:lnTo>
                    <a:pt x="920" y="38"/>
                  </a:lnTo>
                  <a:lnTo>
                    <a:pt x="972" y="40"/>
                  </a:lnTo>
                  <a:lnTo>
                    <a:pt x="1034" y="13"/>
                  </a:lnTo>
                  <a:lnTo>
                    <a:pt x="1036" y="63"/>
                  </a:lnTo>
                  <a:lnTo>
                    <a:pt x="1134" y="126"/>
                  </a:lnTo>
                  <a:lnTo>
                    <a:pt x="1253" y="126"/>
                  </a:lnTo>
                  <a:lnTo>
                    <a:pt x="1283" y="87"/>
                  </a:lnTo>
                  <a:lnTo>
                    <a:pt x="1398" y="129"/>
                  </a:lnTo>
                  <a:lnTo>
                    <a:pt x="1495" y="126"/>
                  </a:lnTo>
                  <a:lnTo>
                    <a:pt x="1509" y="249"/>
                  </a:lnTo>
                  <a:lnTo>
                    <a:pt x="1637" y="305"/>
                  </a:lnTo>
                  <a:lnTo>
                    <a:pt x="1716" y="383"/>
                  </a:lnTo>
                  <a:lnTo>
                    <a:pt x="1787" y="315"/>
                  </a:lnTo>
                  <a:lnTo>
                    <a:pt x="1907" y="489"/>
                  </a:lnTo>
                  <a:lnTo>
                    <a:pt x="1920" y="577"/>
                  </a:lnTo>
                  <a:lnTo>
                    <a:pt x="1992" y="704"/>
                  </a:lnTo>
                  <a:lnTo>
                    <a:pt x="1914" y="841"/>
                  </a:lnTo>
                  <a:lnTo>
                    <a:pt x="1866" y="854"/>
                  </a:lnTo>
                  <a:lnTo>
                    <a:pt x="1820" y="812"/>
                  </a:lnTo>
                  <a:lnTo>
                    <a:pt x="1705" y="836"/>
                  </a:lnTo>
                  <a:lnTo>
                    <a:pt x="1577" y="810"/>
                  </a:lnTo>
                  <a:lnTo>
                    <a:pt x="1536" y="834"/>
                  </a:lnTo>
                  <a:lnTo>
                    <a:pt x="1402" y="785"/>
                  </a:lnTo>
                  <a:lnTo>
                    <a:pt x="1332" y="797"/>
                  </a:lnTo>
                  <a:lnTo>
                    <a:pt x="1272" y="732"/>
                  </a:lnTo>
                  <a:lnTo>
                    <a:pt x="1186" y="881"/>
                  </a:lnTo>
                  <a:lnTo>
                    <a:pt x="1042" y="897"/>
                  </a:lnTo>
                  <a:lnTo>
                    <a:pt x="1015" y="871"/>
                  </a:lnTo>
                  <a:lnTo>
                    <a:pt x="735" y="843"/>
                  </a:lnTo>
                  <a:lnTo>
                    <a:pt x="606" y="944"/>
                  </a:lnTo>
                  <a:lnTo>
                    <a:pt x="579" y="980"/>
                  </a:lnTo>
                  <a:lnTo>
                    <a:pt x="439" y="1003"/>
                  </a:lnTo>
                  <a:lnTo>
                    <a:pt x="393" y="1034"/>
                  </a:lnTo>
                  <a:lnTo>
                    <a:pt x="353" y="1026"/>
                  </a:lnTo>
                  <a:lnTo>
                    <a:pt x="274" y="996"/>
                  </a:lnTo>
                  <a:lnTo>
                    <a:pt x="192" y="845"/>
                  </a:lnTo>
                  <a:lnTo>
                    <a:pt x="148" y="833"/>
                  </a:lnTo>
                  <a:lnTo>
                    <a:pt x="202" y="654"/>
                  </a:lnTo>
                  <a:lnTo>
                    <a:pt x="181" y="613"/>
                  </a:lnTo>
                  <a:lnTo>
                    <a:pt x="207" y="584"/>
                  </a:lnTo>
                  <a:lnTo>
                    <a:pt x="199" y="518"/>
                  </a:lnTo>
                  <a:lnTo>
                    <a:pt x="91" y="471"/>
                  </a:lnTo>
                  <a:lnTo>
                    <a:pt x="44" y="477"/>
                  </a:lnTo>
                  <a:lnTo>
                    <a:pt x="0" y="422"/>
                  </a:lnTo>
                  <a:lnTo>
                    <a:pt x="1" y="422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3221039" y="2435226"/>
              <a:ext cx="633413" cy="328613"/>
            </a:xfrm>
            <a:custGeom>
              <a:avLst/>
              <a:gdLst>
                <a:gd name="T0" fmla="*/ 32153025 w 1992"/>
                <a:gd name="T1" fmla="*/ 2147483647 h 1034"/>
                <a:gd name="T2" fmla="*/ 2147483647 w 1992"/>
                <a:gd name="T3" fmla="*/ 2147483647 h 1034"/>
                <a:gd name="T4" fmla="*/ 2147483647 w 1992"/>
                <a:gd name="T5" fmla="*/ 2147483647 h 1034"/>
                <a:gd name="T6" fmla="*/ 2147483647 w 1992"/>
                <a:gd name="T7" fmla="*/ 2147483647 h 1034"/>
                <a:gd name="T8" fmla="*/ 2147483647 w 1992"/>
                <a:gd name="T9" fmla="*/ 2147483647 h 1034"/>
                <a:gd name="T10" fmla="*/ 2147483647 w 1992"/>
                <a:gd name="T11" fmla="*/ 2147483647 h 1034"/>
                <a:gd name="T12" fmla="*/ 2147483647 w 1992"/>
                <a:gd name="T13" fmla="*/ 2147483647 h 1034"/>
                <a:gd name="T14" fmla="*/ 2147483647 w 1992"/>
                <a:gd name="T15" fmla="*/ 2147483647 h 1034"/>
                <a:gd name="T16" fmla="*/ 2147483647 w 1992"/>
                <a:gd name="T17" fmla="*/ 2147483647 h 1034"/>
                <a:gd name="T18" fmla="*/ 2147483647 w 1992"/>
                <a:gd name="T19" fmla="*/ 2147483647 h 1034"/>
                <a:gd name="T20" fmla="*/ 2147483647 w 1992"/>
                <a:gd name="T21" fmla="*/ 866694767 h 1034"/>
                <a:gd name="T22" fmla="*/ 2147483647 w 1992"/>
                <a:gd name="T23" fmla="*/ 0 h 1034"/>
                <a:gd name="T24" fmla="*/ 2147483647 w 1992"/>
                <a:gd name="T25" fmla="*/ 224728679 h 1034"/>
                <a:gd name="T26" fmla="*/ 2147483647 w 1992"/>
                <a:gd name="T27" fmla="*/ 1219795943 h 1034"/>
                <a:gd name="T28" fmla="*/ 2147483647 w 1992"/>
                <a:gd name="T29" fmla="*/ 1283932017 h 1034"/>
                <a:gd name="T30" fmla="*/ 2147483647 w 1992"/>
                <a:gd name="T31" fmla="*/ 417237727 h 1034"/>
                <a:gd name="T32" fmla="*/ 2147483647 w 1992"/>
                <a:gd name="T33" fmla="*/ 2022253573 h 1034"/>
                <a:gd name="T34" fmla="*/ 2147483647 w 1992"/>
                <a:gd name="T35" fmla="*/ 2147483647 h 1034"/>
                <a:gd name="T36" fmla="*/ 2147483647 w 1992"/>
                <a:gd name="T37" fmla="*/ 2147483647 h 1034"/>
                <a:gd name="T38" fmla="*/ 2147483647 w 1992"/>
                <a:gd name="T39" fmla="*/ 2147483647 h 1034"/>
                <a:gd name="T40" fmla="*/ 2147483647 w 1992"/>
                <a:gd name="T41" fmla="*/ 2147483647 h 1034"/>
                <a:gd name="T42" fmla="*/ 2147483647 w 1992"/>
                <a:gd name="T43" fmla="*/ 2147483647 h 1034"/>
                <a:gd name="T44" fmla="*/ 2147483647 w 1992"/>
                <a:gd name="T45" fmla="*/ 2147483647 h 1034"/>
                <a:gd name="T46" fmla="*/ 2147483647 w 1992"/>
                <a:gd name="T47" fmla="*/ 2147483647 h 1034"/>
                <a:gd name="T48" fmla="*/ 2147483647 w 1992"/>
                <a:gd name="T49" fmla="*/ 2147483647 h 1034"/>
                <a:gd name="T50" fmla="*/ 2147483647 w 1992"/>
                <a:gd name="T51" fmla="*/ 2147483647 h 1034"/>
                <a:gd name="T52" fmla="*/ 2147483647 w 1992"/>
                <a:gd name="T53" fmla="*/ 2147483647 h 1034"/>
                <a:gd name="T54" fmla="*/ 2147483647 w 1992"/>
                <a:gd name="T55" fmla="*/ 2147483647 h 1034"/>
                <a:gd name="T56" fmla="*/ 2147483647 w 1992"/>
                <a:gd name="T57" fmla="*/ 2147483647 h 1034"/>
                <a:gd name="T58" fmla="*/ 2147483647 w 1992"/>
                <a:gd name="T59" fmla="*/ 2147483647 h 1034"/>
                <a:gd name="T60" fmla="*/ 2147483647 w 1992"/>
                <a:gd name="T61" fmla="*/ 2147483647 h 1034"/>
                <a:gd name="T62" fmla="*/ 2147483647 w 1992"/>
                <a:gd name="T63" fmla="*/ 2147483647 h 1034"/>
                <a:gd name="T64" fmla="*/ 2147483647 w 1992"/>
                <a:gd name="T65" fmla="*/ 2147483647 h 1034"/>
                <a:gd name="T66" fmla="*/ 2147483647 w 1992"/>
                <a:gd name="T67" fmla="*/ 2147483647 h 1034"/>
                <a:gd name="T68" fmla="*/ 2147483647 w 1992"/>
                <a:gd name="T69" fmla="*/ 2147483647 h 1034"/>
                <a:gd name="T70" fmla="*/ 2147483647 w 1992"/>
                <a:gd name="T71" fmla="*/ 2147483647 h 1034"/>
                <a:gd name="T72" fmla="*/ 2147483647 w 1992"/>
                <a:gd name="T73" fmla="*/ 2147483647 h 1034"/>
                <a:gd name="T74" fmla="*/ 2147483647 w 1992"/>
                <a:gd name="T75" fmla="*/ 2147483647 h 1034"/>
                <a:gd name="T76" fmla="*/ 2147483647 w 1992"/>
                <a:gd name="T77" fmla="*/ 2147483647 h 1034"/>
                <a:gd name="T78" fmla="*/ 2147483647 w 1992"/>
                <a:gd name="T79" fmla="*/ 2147483647 h 1034"/>
                <a:gd name="T80" fmla="*/ 2147483647 w 1992"/>
                <a:gd name="T81" fmla="*/ 2147483647 h 1034"/>
                <a:gd name="T82" fmla="*/ 2147483647 w 1992"/>
                <a:gd name="T83" fmla="*/ 2147483647 h 1034"/>
                <a:gd name="T84" fmla="*/ 2147483647 w 1992"/>
                <a:gd name="T85" fmla="*/ 2147483647 h 1034"/>
                <a:gd name="T86" fmla="*/ 2147483647 w 1992"/>
                <a:gd name="T87" fmla="*/ 2147483647 h 1034"/>
                <a:gd name="T88" fmla="*/ 2147483647 w 1992"/>
                <a:gd name="T89" fmla="*/ 2147483647 h 1034"/>
                <a:gd name="T90" fmla="*/ 2147483647 w 1992"/>
                <a:gd name="T91" fmla="*/ 2147483647 h 1034"/>
                <a:gd name="T92" fmla="*/ 2147483647 w 1992"/>
                <a:gd name="T93" fmla="*/ 2147483647 h 1034"/>
                <a:gd name="T94" fmla="*/ 2147483647 w 1992"/>
                <a:gd name="T95" fmla="*/ 2147483647 h 1034"/>
                <a:gd name="T96" fmla="*/ 2147483647 w 1992"/>
                <a:gd name="T97" fmla="*/ 2147483647 h 1034"/>
                <a:gd name="T98" fmla="*/ 2147483647 w 1992"/>
                <a:gd name="T99" fmla="*/ 2147483647 h 1034"/>
                <a:gd name="T100" fmla="*/ 2147483647 w 1992"/>
                <a:gd name="T101" fmla="*/ 2147483647 h 1034"/>
                <a:gd name="T102" fmla="*/ 2147483647 w 1992"/>
                <a:gd name="T103" fmla="*/ 2147483647 h 1034"/>
                <a:gd name="T104" fmla="*/ 2147483647 w 1992"/>
                <a:gd name="T105" fmla="*/ 2147483647 h 1034"/>
                <a:gd name="T106" fmla="*/ 2147483647 w 1992"/>
                <a:gd name="T107" fmla="*/ 2147483647 h 1034"/>
                <a:gd name="T108" fmla="*/ 2147483647 w 1992"/>
                <a:gd name="T109" fmla="*/ 2147483647 h 1034"/>
                <a:gd name="T110" fmla="*/ 1414634103 w 1992"/>
                <a:gd name="T111" fmla="*/ 2147483647 h 1034"/>
                <a:gd name="T112" fmla="*/ 0 w 1992"/>
                <a:gd name="T113" fmla="*/ 2147483647 h 1034"/>
                <a:gd name="T114" fmla="*/ 32153025 w 1992"/>
                <a:gd name="T115" fmla="*/ 2147483647 h 10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2"/>
                <a:gd name="T175" fmla="*/ 0 h 1034"/>
                <a:gd name="T176" fmla="*/ 1992 w 1992"/>
                <a:gd name="T177" fmla="*/ 1034 h 10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2" h="1034">
                  <a:moveTo>
                    <a:pt x="1" y="422"/>
                  </a:moveTo>
                  <a:lnTo>
                    <a:pt x="332" y="373"/>
                  </a:lnTo>
                  <a:lnTo>
                    <a:pt x="409" y="412"/>
                  </a:lnTo>
                  <a:lnTo>
                    <a:pt x="503" y="350"/>
                  </a:lnTo>
                  <a:lnTo>
                    <a:pt x="487" y="279"/>
                  </a:lnTo>
                  <a:lnTo>
                    <a:pt x="581" y="252"/>
                  </a:lnTo>
                  <a:lnTo>
                    <a:pt x="600" y="217"/>
                  </a:lnTo>
                  <a:lnTo>
                    <a:pt x="689" y="220"/>
                  </a:lnTo>
                  <a:lnTo>
                    <a:pt x="770" y="133"/>
                  </a:lnTo>
                  <a:lnTo>
                    <a:pt x="678" y="99"/>
                  </a:lnTo>
                  <a:lnTo>
                    <a:pt x="841" y="27"/>
                  </a:lnTo>
                  <a:lnTo>
                    <a:pt x="841" y="0"/>
                  </a:lnTo>
                  <a:lnTo>
                    <a:pt x="900" y="7"/>
                  </a:lnTo>
                  <a:lnTo>
                    <a:pt x="920" y="38"/>
                  </a:lnTo>
                  <a:lnTo>
                    <a:pt x="972" y="40"/>
                  </a:lnTo>
                  <a:lnTo>
                    <a:pt x="1034" y="13"/>
                  </a:lnTo>
                  <a:lnTo>
                    <a:pt x="1036" y="63"/>
                  </a:lnTo>
                  <a:lnTo>
                    <a:pt x="1134" y="126"/>
                  </a:lnTo>
                  <a:lnTo>
                    <a:pt x="1253" y="126"/>
                  </a:lnTo>
                  <a:lnTo>
                    <a:pt x="1283" y="87"/>
                  </a:lnTo>
                  <a:lnTo>
                    <a:pt x="1398" y="129"/>
                  </a:lnTo>
                  <a:lnTo>
                    <a:pt x="1495" y="126"/>
                  </a:lnTo>
                  <a:lnTo>
                    <a:pt x="1509" y="249"/>
                  </a:lnTo>
                  <a:lnTo>
                    <a:pt x="1637" y="305"/>
                  </a:lnTo>
                  <a:lnTo>
                    <a:pt x="1716" y="383"/>
                  </a:lnTo>
                  <a:lnTo>
                    <a:pt x="1787" y="315"/>
                  </a:lnTo>
                  <a:lnTo>
                    <a:pt x="1907" y="489"/>
                  </a:lnTo>
                  <a:lnTo>
                    <a:pt x="1920" y="577"/>
                  </a:lnTo>
                  <a:lnTo>
                    <a:pt x="1992" y="704"/>
                  </a:lnTo>
                  <a:lnTo>
                    <a:pt x="1914" y="841"/>
                  </a:lnTo>
                  <a:lnTo>
                    <a:pt x="1866" y="854"/>
                  </a:lnTo>
                  <a:lnTo>
                    <a:pt x="1820" y="812"/>
                  </a:lnTo>
                  <a:lnTo>
                    <a:pt x="1705" y="836"/>
                  </a:lnTo>
                  <a:lnTo>
                    <a:pt x="1577" y="810"/>
                  </a:lnTo>
                  <a:lnTo>
                    <a:pt x="1536" y="834"/>
                  </a:lnTo>
                  <a:lnTo>
                    <a:pt x="1402" y="785"/>
                  </a:lnTo>
                  <a:lnTo>
                    <a:pt x="1332" y="797"/>
                  </a:lnTo>
                  <a:lnTo>
                    <a:pt x="1272" y="732"/>
                  </a:lnTo>
                  <a:lnTo>
                    <a:pt x="1186" y="881"/>
                  </a:lnTo>
                  <a:lnTo>
                    <a:pt x="1042" y="897"/>
                  </a:lnTo>
                  <a:lnTo>
                    <a:pt x="1015" y="871"/>
                  </a:lnTo>
                  <a:lnTo>
                    <a:pt x="735" y="843"/>
                  </a:lnTo>
                  <a:lnTo>
                    <a:pt x="606" y="944"/>
                  </a:lnTo>
                  <a:lnTo>
                    <a:pt x="579" y="980"/>
                  </a:lnTo>
                  <a:lnTo>
                    <a:pt x="439" y="1003"/>
                  </a:lnTo>
                  <a:lnTo>
                    <a:pt x="393" y="1034"/>
                  </a:lnTo>
                  <a:lnTo>
                    <a:pt x="353" y="1026"/>
                  </a:lnTo>
                  <a:lnTo>
                    <a:pt x="274" y="996"/>
                  </a:lnTo>
                  <a:lnTo>
                    <a:pt x="192" y="845"/>
                  </a:lnTo>
                  <a:lnTo>
                    <a:pt x="148" y="833"/>
                  </a:lnTo>
                  <a:lnTo>
                    <a:pt x="202" y="654"/>
                  </a:lnTo>
                  <a:lnTo>
                    <a:pt x="181" y="613"/>
                  </a:lnTo>
                  <a:lnTo>
                    <a:pt x="207" y="584"/>
                  </a:lnTo>
                  <a:lnTo>
                    <a:pt x="199" y="518"/>
                  </a:lnTo>
                  <a:lnTo>
                    <a:pt x="91" y="471"/>
                  </a:lnTo>
                  <a:lnTo>
                    <a:pt x="44" y="477"/>
                  </a:lnTo>
                  <a:lnTo>
                    <a:pt x="0" y="422"/>
                  </a:lnTo>
                  <a:lnTo>
                    <a:pt x="1" y="422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3535364" y="3040063"/>
              <a:ext cx="336550" cy="204788"/>
            </a:xfrm>
            <a:custGeom>
              <a:avLst/>
              <a:gdLst>
                <a:gd name="T0" fmla="*/ 2147483647 w 1062"/>
                <a:gd name="T1" fmla="*/ 2147483647 h 644"/>
                <a:gd name="T2" fmla="*/ 2147483647 w 1062"/>
                <a:gd name="T3" fmla="*/ 2147483647 h 644"/>
                <a:gd name="T4" fmla="*/ 2147483647 w 1062"/>
                <a:gd name="T5" fmla="*/ 2147483647 h 644"/>
                <a:gd name="T6" fmla="*/ 763846775 w 1062"/>
                <a:gd name="T7" fmla="*/ 2147483647 h 644"/>
                <a:gd name="T8" fmla="*/ 0 w 1062"/>
                <a:gd name="T9" fmla="*/ 2147483647 h 644"/>
                <a:gd name="T10" fmla="*/ 2147483647 w 1062"/>
                <a:gd name="T11" fmla="*/ 2147483647 h 644"/>
                <a:gd name="T12" fmla="*/ 2147483647 w 1062"/>
                <a:gd name="T13" fmla="*/ 2147483647 h 644"/>
                <a:gd name="T14" fmla="*/ 2147483647 w 1062"/>
                <a:gd name="T15" fmla="*/ 2147483647 h 644"/>
                <a:gd name="T16" fmla="*/ 2147483647 w 1062"/>
                <a:gd name="T17" fmla="*/ 2147483647 h 644"/>
                <a:gd name="T18" fmla="*/ 2147483647 w 1062"/>
                <a:gd name="T19" fmla="*/ 385874028 h 644"/>
                <a:gd name="T20" fmla="*/ 2147483647 w 1062"/>
                <a:gd name="T21" fmla="*/ 2147483647 h 644"/>
                <a:gd name="T22" fmla="*/ 2147483647 w 1062"/>
                <a:gd name="T23" fmla="*/ 2147483647 h 644"/>
                <a:gd name="T24" fmla="*/ 2147483647 w 1062"/>
                <a:gd name="T25" fmla="*/ 2147483647 h 644"/>
                <a:gd name="T26" fmla="*/ 2147483647 w 1062"/>
                <a:gd name="T27" fmla="*/ 0 h 644"/>
                <a:gd name="T28" fmla="*/ 2147483647 w 1062"/>
                <a:gd name="T29" fmla="*/ 2147483647 h 644"/>
                <a:gd name="T30" fmla="*/ 2147483647 w 1062"/>
                <a:gd name="T31" fmla="*/ 2147483647 h 644"/>
                <a:gd name="T32" fmla="*/ 2147483647 w 1062"/>
                <a:gd name="T33" fmla="*/ 2147483647 h 644"/>
                <a:gd name="T34" fmla="*/ 2147483647 w 1062"/>
                <a:gd name="T35" fmla="*/ 2147483647 h 644"/>
                <a:gd name="T36" fmla="*/ 2147483647 w 1062"/>
                <a:gd name="T37" fmla="*/ 2147483647 h 644"/>
                <a:gd name="T38" fmla="*/ 2147483647 w 1062"/>
                <a:gd name="T39" fmla="*/ 2147483647 h 644"/>
                <a:gd name="T40" fmla="*/ 2147483647 w 1062"/>
                <a:gd name="T41" fmla="*/ 2147483647 h 644"/>
                <a:gd name="T42" fmla="*/ 2147483647 w 1062"/>
                <a:gd name="T43" fmla="*/ 2147483647 h 644"/>
                <a:gd name="T44" fmla="*/ 2147483647 w 1062"/>
                <a:gd name="T45" fmla="*/ 2147483647 h 644"/>
                <a:gd name="T46" fmla="*/ 2147483647 w 1062"/>
                <a:gd name="T47" fmla="*/ 2147483647 h 644"/>
                <a:gd name="T48" fmla="*/ 2147483647 w 1062"/>
                <a:gd name="T49" fmla="*/ 2147483647 h 644"/>
                <a:gd name="T50" fmla="*/ 2147483647 w 1062"/>
                <a:gd name="T51" fmla="*/ 2147483647 h 6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2"/>
                <a:gd name="T79" fmla="*/ 0 h 644"/>
                <a:gd name="T80" fmla="*/ 1062 w 1062"/>
                <a:gd name="T81" fmla="*/ 644 h 6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2" h="644">
                  <a:moveTo>
                    <a:pt x="246" y="471"/>
                  </a:moveTo>
                  <a:lnTo>
                    <a:pt x="142" y="486"/>
                  </a:lnTo>
                  <a:lnTo>
                    <a:pt x="117" y="441"/>
                  </a:lnTo>
                  <a:lnTo>
                    <a:pt x="24" y="430"/>
                  </a:lnTo>
                  <a:lnTo>
                    <a:pt x="0" y="403"/>
                  </a:lnTo>
                  <a:lnTo>
                    <a:pt x="105" y="163"/>
                  </a:lnTo>
                  <a:lnTo>
                    <a:pt x="250" y="117"/>
                  </a:lnTo>
                  <a:lnTo>
                    <a:pt x="292" y="67"/>
                  </a:lnTo>
                  <a:lnTo>
                    <a:pt x="409" y="96"/>
                  </a:lnTo>
                  <a:lnTo>
                    <a:pt x="511" y="12"/>
                  </a:lnTo>
                  <a:lnTo>
                    <a:pt x="547" y="74"/>
                  </a:lnTo>
                  <a:lnTo>
                    <a:pt x="596" y="74"/>
                  </a:lnTo>
                  <a:lnTo>
                    <a:pt x="671" y="139"/>
                  </a:lnTo>
                  <a:lnTo>
                    <a:pt x="907" y="0"/>
                  </a:lnTo>
                  <a:lnTo>
                    <a:pt x="903" y="135"/>
                  </a:lnTo>
                  <a:lnTo>
                    <a:pt x="830" y="212"/>
                  </a:lnTo>
                  <a:lnTo>
                    <a:pt x="1062" y="303"/>
                  </a:lnTo>
                  <a:lnTo>
                    <a:pt x="984" y="620"/>
                  </a:lnTo>
                  <a:lnTo>
                    <a:pt x="823" y="644"/>
                  </a:lnTo>
                  <a:lnTo>
                    <a:pt x="806" y="569"/>
                  </a:lnTo>
                  <a:lnTo>
                    <a:pt x="763" y="548"/>
                  </a:lnTo>
                  <a:lnTo>
                    <a:pt x="609" y="589"/>
                  </a:lnTo>
                  <a:lnTo>
                    <a:pt x="583" y="621"/>
                  </a:lnTo>
                  <a:lnTo>
                    <a:pt x="400" y="608"/>
                  </a:lnTo>
                  <a:lnTo>
                    <a:pt x="246" y="47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3535364" y="3040063"/>
              <a:ext cx="336550" cy="204788"/>
            </a:xfrm>
            <a:custGeom>
              <a:avLst/>
              <a:gdLst>
                <a:gd name="T0" fmla="*/ 2147483647 w 1062"/>
                <a:gd name="T1" fmla="*/ 2147483647 h 644"/>
                <a:gd name="T2" fmla="*/ 2147483647 w 1062"/>
                <a:gd name="T3" fmla="*/ 2147483647 h 644"/>
                <a:gd name="T4" fmla="*/ 2147483647 w 1062"/>
                <a:gd name="T5" fmla="*/ 2147483647 h 644"/>
                <a:gd name="T6" fmla="*/ 763846775 w 1062"/>
                <a:gd name="T7" fmla="*/ 2147483647 h 644"/>
                <a:gd name="T8" fmla="*/ 0 w 1062"/>
                <a:gd name="T9" fmla="*/ 2147483647 h 644"/>
                <a:gd name="T10" fmla="*/ 2147483647 w 1062"/>
                <a:gd name="T11" fmla="*/ 2147483647 h 644"/>
                <a:gd name="T12" fmla="*/ 2147483647 w 1062"/>
                <a:gd name="T13" fmla="*/ 2147483647 h 644"/>
                <a:gd name="T14" fmla="*/ 2147483647 w 1062"/>
                <a:gd name="T15" fmla="*/ 2147483647 h 644"/>
                <a:gd name="T16" fmla="*/ 2147483647 w 1062"/>
                <a:gd name="T17" fmla="*/ 2147483647 h 644"/>
                <a:gd name="T18" fmla="*/ 2147483647 w 1062"/>
                <a:gd name="T19" fmla="*/ 385874028 h 644"/>
                <a:gd name="T20" fmla="*/ 2147483647 w 1062"/>
                <a:gd name="T21" fmla="*/ 2147483647 h 644"/>
                <a:gd name="T22" fmla="*/ 2147483647 w 1062"/>
                <a:gd name="T23" fmla="*/ 2147483647 h 644"/>
                <a:gd name="T24" fmla="*/ 2147483647 w 1062"/>
                <a:gd name="T25" fmla="*/ 2147483647 h 644"/>
                <a:gd name="T26" fmla="*/ 2147483647 w 1062"/>
                <a:gd name="T27" fmla="*/ 0 h 644"/>
                <a:gd name="T28" fmla="*/ 2147483647 w 1062"/>
                <a:gd name="T29" fmla="*/ 2147483647 h 644"/>
                <a:gd name="T30" fmla="*/ 2147483647 w 1062"/>
                <a:gd name="T31" fmla="*/ 2147483647 h 644"/>
                <a:gd name="T32" fmla="*/ 2147483647 w 1062"/>
                <a:gd name="T33" fmla="*/ 2147483647 h 644"/>
                <a:gd name="T34" fmla="*/ 2147483647 w 1062"/>
                <a:gd name="T35" fmla="*/ 2147483647 h 644"/>
                <a:gd name="T36" fmla="*/ 2147483647 w 1062"/>
                <a:gd name="T37" fmla="*/ 2147483647 h 644"/>
                <a:gd name="T38" fmla="*/ 2147483647 w 1062"/>
                <a:gd name="T39" fmla="*/ 2147483647 h 644"/>
                <a:gd name="T40" fmla="*/ 2147483647 w 1062"/>
                <a:gd name="T41" fmla="*/ 2147483647 h 644"/>
                <a:gd name="T42" fmla="*/ 2147483647 w 1062"/>
                <a:gd name="T43" fmla="*/ 2147483647 h 644"/>
                <a:gd name="T44" fmla="*/ 2147483647 w 1062"/>
                <a:gd name="T45" fmla="*/ 2147483647 h 644"/>
                <a:gd name="T46" fmla="*/ 2147483647 w 1062"/>
                <a:gd name="T47" fmla="*/ 2147483647 h 644"/>
                <a:gd name="T48" fmla="*/ 2147483647 w 1062"/>
                <a:gd name="T49" fmla="*/ 2147483647 h 644"/>
                <a:gd name="T50" fmla="*/ 2147483647 w 1062"/>
                <a:gd name="T51" fmla="*/ 2147483647 h 6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2"/>
                <a:gd name="T79" fmla="*/ 0 h 644"/>
                <a:gd name="T80" fmla="*/ 1062 w 1062"/>
                <a:gd name="T81" fmla="*/ 644 h 6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2" h="644">
                  <a:moveTo>
                    <a:pt x="246" y="471"/>
                  </a:moveTo>
                  <a:lnTo>
                    <a:pt x="142" y="486"/>
                  </a:lnTo>
                  <a:lnTo>
                    <a:pt x="117" y="441"/>
                  </a:lnTo>
                  <a:lnTo>
                    <a:pt x="24" y="430"/>
                  </a:lnTo>
                  <a:lnTo>
                    <a:pt x="0" y="403"/>
                  </a:lnTo>
                  <a:lnTo>
                    <a:pt x="105" y="163"/>
                  </a:lnTo>
                  <a:lnTo>
                    <a:pt x="250" y="117"/>
                  </a:lnTo>
                  <a:lnTo>
                    <a:pt x="292" y="67"/>
                  </a:lnTo>
                  <a:lnTo>
                    <a:pt x="409" y="96"/>
                  </a:lnTo>
                  <a:lnTo>
                    <a:pt x="511" y="12"/>
                  </a:lnTo>
                  <a:lnTo>
                    <a:pt x="547" y="74"/>
                  </a:lnTo>
                  <a:lnTo>
                    <a:pt x="596" y="74"/>
                  </a:lnTo>
                  <a:lnTo>
                    <a:pt x="671" y="139"/>
                  </a:lnTo>
                  <a:lnTo>
                    <a:pt x="907" y="0"/>
                  </a:lnTo>
                  <a:lnTo>
                    <a:pt x="903" y="135"/>
                  </a:lnTo>
                  <a:lnTo>
                    <a:pt x="830" y="212"/>
                  </a:lnTo>
                  <a:lnTo>
                    <a:pt x="1062" y="303"/>
                  </a:lnTo>
                  <a:lnTo>
                    <a:pt x="984" y="620"/>
                  </a:lnTo>
                  <a:lnTo>
                    <a:pt x="823" y="644"/>
                  </a:lnTo>
                  <a:lnTo>
                    <a:pt x="806" y="569"/>
                  </a:lnTo>
                  <a:lnTo>
                    <a:pt x="763" y="548"/>
                  </a:lnTo>
                  <a:lnTo>
                    <a:pt x="609" y="589"/>
                  </a:lnTo>
                  <a:lnTo>
                    <a:pt x="583" y="621"/>
                  </a:lnTo>
                  <a:lnTo>
                    <a:pt x="400" y="608"/>
                  </a:lnTo>
                  <a:lnTo>
                    <a:pt x="246" y="47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3560764" y="3454401"/>
              <a:ext cx="392113" cy="473075"/>
            </a:xfrm>
            <a:custGeom>
              <a:avLst/>
              <a:gdLst>
                <a:gd name="T0" fmla="*/ 0 w 1238"/>
                <a:gd name="T1" fmla="*/ 2147483647 h 1492"/>
                <a:gd name="T2" fmla="*/ 2147483647 w 1238"/>
                <a:gd name="T3" fmla="*/ 2147483647 h 1492"/>
                <a:gd name="T4" fmla="*/ 2147483647 w 1238"/>
                <a:gd name="T5" fmla="*/ 2147483647 h 1492"/>
                <a:gd name="T6" fmla="*/ 2147483647 w 1238"/>
                <a:gd name="T7" fmla="*/ 2147483647 h 1492"/>
                <a:gd name="T8" fmla="*/ 2147483647 w 1238"/>
                <a:gd name="T9" fmla="*/ 2147483647 h 1492"/>
                <a:gd name="T10" fmla="*/ 2147483647 w 1238"/>
                <a:gd name="T11" fmla="*/ 2147483647 h 1492"/>
                <a:gd name="T12" fmla="*/ 2147483647 w 1238"/>
                <a:gd name="T13" fmla="*/ 2147483647 h 1492"/>
                <a:gd name="T14" fmla="*/ 2147483647 w 1238"/>
                <a:gd name="T15" fmla="*/ 2147483647 h 1492"/>
                <a:gd name="T16" fmla="*/ 2147483647 w 1238"/>
                <a:gd name="T17" fmla="*/ 2147483647 h 1492"/>
                <a:gd name="T18" fmla="*/ 2147483647 w 1238"/>
                <a:gd name="T19" fmla="*/ 2147483647 h 1492"/>
                <a:gd name="T20" fmla="*/ 2147483647 w 1238"/>
                <a:gd name="T21" fmla="*/ 2147483647 h 1492"/>
                <a:gd name="T22" fmla="*/ 2147483647 w 1238"/>
                <a:gd name="T23" fmla="*/ 2147483647 h 1492"/>
                <a:gd name="T24" fmla="*/ 2147483647 w 1238"/>
                <a:gd name="T25" fmla="*/ 2147483647 h 1492"/>
                <a:gd name="T26" fmla="*/ 2147483647 w 1238"/>
                <a:gd name="T27" fmla="*/ 2147483647 h 1492"/>
                <a:gd name="T28" fmla="*/ 2147483647 w 1238"/>
                <a:gd name="T29" fmla="*/ 2147483647 h 1492"/>
                <a:gd name="T30" fmla="*/ 2147483647 w 1238"/>
                <a:gd name="T31" fmla="*/ 2147483647 h 1492"/>
                <a:gd name="T32" fmla="*/ 2147483647 w 1238"/>
                <a:gd name="T33" fmla="*/ 2147483647 h 1492"/>
                <a:gd name="T34" fmla="*/ 2147483647 w 1238"/>
                <a:gd name="T35" fmla="*/ 2147483647 h 1492"/>
                <a:gd name="T36" fmla="*/ 2147483647 w 1238"/>
                <a:gd name="T37" fmla="*/ 2147483647 h 1492"/>
                <a:gd name="T38" fmla="*/ 2147483647 w 1238"/>
                <a:gd name="T39" fmla="*/ 2147483647 h 1492"/>
                <a:gd name="T40" fmla="*/ 2147483647 w 1238"/>
                <a:gd name="T41" fmla="*/ 2147483647 h 1492"/>
                <a:gd name="T42" fmla="*/ 2147483647 w 1238"/>
                <a:gd name="T43" fmla="*/ 2147483647 h 1492"/>
                <a:gd name="T44" fmla="*/ 2147483647 w 1238"/>
                <a:gd name="T45" fmla="*/ 2147483647 h 1492"/>
                <a:gd name="T46" fmla="*/ 2147483647 w 1238"/>
                <a:gd name="T47" fmla="*/ 2147483647 h 1492"/>
                <a:gd name="T48" fmla="*/ 2147483647 w 1238"/>
                <a:gd name="T49" fmla="*/ 637499903 h 1492"/>
                <a:gd name="T50" fmla="*/ 2147483647 w 1238"/>
                <a:gd name="T51" fmla="*/ 478150095 h 1492"/>
                <a:gd name="T52" fmla="*/ 2147483647 w 1238"/>
                <a:gd name="T53" fmla="*/ 1689510712 h 1492"/>
                <a:gd name="T54" fmla="*/ 2147483647 w 1238"/>
                <a:gd name="T55" fmla="*/ 0 h 1492"/>
                <a:gd name="T56" fmla="*/ 2147483647 w 1238"/>
                <a:gd name="T57" fmla="*/ 318800208 h 1492"/>
                <a:gd name="T58" fmla="*/ 2147483647 w 1238"/>
                <a:gd name="T59" fmla="*/ 2147483647 h 1492"/>
                <a:gd name="T60" fmla="*/ 2147483647 w 1238"/>
                <a:gd name="T61" fmla="*/ 2147483647 h 1492"/>
                <a:gd name="T62" fmla="*/ 2147483647 w 1238"/>
                <a:gd name="T63" fmla="*/ 2147483647 h 1492"/>
                <a:gd name="T64" fmla="*/ 2147483647 w 1238"/>
                <a:gd name="T65" fmla="*/ 2147483647 h 1492"/>
                <a:gd name="T66" fmla="*/ 2147483647 w 1238"/>
                <a:gd name="T67" fmla="*/ 2147483647 h 1492"/>
                <a:gd name="T68" fmla="*/ 2147483647 w 1238"/>
                <a:gd name="T69" fmla="*/ 2147483647 h 1492"/>
                <a:gd name="T70" fmla="*/ 2147483647 w 1238"/>
                <a:gd name="T71" fmla="*/ 2147483647 h 1492"/>
                <a:gd name="T72" fmla="*/ 2147483647 w 1238"/>
                <a:gd name="T73" fmla="*/ 2147483647 h 1492"/>
                <a:gd name="T74" fmla="*/ 2147483647 w 1238"/>
                <a:gd name="T75" fmla="*/ 2147483647 h 1492"/>
                <a:gd name="T76" fmla="*/ 2147483647 w 1238"/>
                <a:gd name="T77" fmla="*/ 2147483647 h 1492"/>
                <a:gd name="T78" fmla="*/ 2147483647 w 1238"/>
                <a:gd name="T79" fmla="*/ 2147483647 h 1492"/>
                <a:gd name="T80" fmla="*/ 2147483647 w 1238"/>
                <a:gd name="T81" fmla="*/ 2147483647 h 1492"/>
                <a:gd name="T82" fmla="*/ 2147483647 w 1238"/>
                <a:gd name="T83" fmla="*/ 2147483647 h 1492"/>
                <a:gd name="T84" fmla="*/ 2147483647 w 1238"/>
                <a:gd name="T85" fmla="*/ 2147483647 h 1492"/>
                <a:gd name="T86" fmla="*/ 2147483647 w 1238"/>
                <a:gd name="T87" fmla="*/ 2147483647 h 1492"/>
                <a:gd name="T88" fmla="*/ 2147483647 w 1238"/>
                <a:gd name="T89" fmla="*/ 2147483647 h 1492"/>
                <a:gd name="T90" fmla="*/ 2147483647 w 1238"/>
                <a:gd name="T91" fmla="*/ 2147483647 h 1492"/>
                <a:gd name="T92" fmla="*/ 2147483647 w 1238"/>
                <a:gd name="T93" fmla="*/ 2147483647 h 1492"/>
                <a:gd name="T94" fmla="*/ 2147483647 w 1238"/>
                <a:gd name="T95" fmla="*/ 2147483647 h 1492"/>
                <a:gd name="T96" fmla="*/ 2147483647 w 1238"/>
                <a:gd name="T97" fmla="*/ 2147483647 h 1492"/>
                <a:gd name="T98" fmla="*/ 2147483647 w 1238"/>
                <a:gd name="T99" fmla="*/ 2147483647 h 1492"/>
                <a:gd name="T100" fmla="*/ 2147483647 w 1238"/>
                <a:gd name="T101" fmla="*/ 2147483647 h 1492"/>
                <a:gd name="T102" fmla="*/ 2147483647 w 1238"/>
                <a:gd name="T103" fmla="*/ 2147483647 h 1492"/>
                <a:gd name="T104" fmla="*/ 1302736017 w 1238"/>
                <a:gd name="T105" fmla="*/ 2147483647 h 1492"/>
                <a:gd name="T106" fmla="*/ 0 w 1238"/>
                <a:gd name="T107" fmla="*/ 2147483647 h 1492"/>
                <a:gd name="T108" fmla="*/ 0 w 1238"/>
                <a:gd name="T109" fmla="*/ 2147483647 h 14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8"/>
                <a:gd name="T166" fmla="*/ 0 h 1492"/>
                <a:gd name="T167" fmla="*/ 1238 w 1238"/>
                <a:gd name="T168" fmla="*/ 1492 h 14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8" h="1492">
                  <a:moveTo>
                    <a:pt x="0" y="1436"/>
                  </a:moveTo>
                  <a:lnTo>
                    <a:pt x="145" y="1289"/>
                  </a:lnTo>
                  <a:lnTo>
                    <a:pt x="175" y="1141"/>
                  </a:lnTo>
                  <a:lnTo>
                    <a:pt x="229" y="1092"/>
                  </a:lnTo>
                  <a:lnTo>
                    <a:pt x="328" y="1088"/>
                  </a:lnTo>
                  <a:lnTo>
                    <a:pt x="363" y="1030"/>
                  </a:lnTo>
                  <a:lnTo>
                    <a:pt x="404" y="1026"/>
                  </a:lnTo>
                  <a:lnTo>
                    <a:pt x="490" y="854"/>
                  </a:lnTo>
                  <a:lnTo>
                    <a:pt x="504" y="754"/>
                  </a:lnTo>
                  <a:lnTo>
                    <a:pt x="308" y="741"/>
                  </a:lnTo>
                  <a:lnTo>
                    <a:pt x="215" y="649"/>
                  </a:lnTo>
                  <a:lnTo>
                    <a:pt x="114" y="612"/>
                  </a:lnTo>
                  <a:lnTo>
                    <a:pt x="181" y="572"/>
                  </a:lnTo>
                  <a:lnTo>
                    <a:pt x="220" y="528"/>
                  </a:lnTo>
                  <a:lnTo>
                    <a:pt x="205" y="454"/>
                  </a:lnTo>
                  <a:lnTo>
                    <a:pt x="260" y="392"/>
                  </a:lnTo>
                  <a:lnTo>
                    <a:pt x="236" y="309"/>
                  </a:lnTo>
                  <a:lnTo>
                    <a:pt x="307" y="280"/>
                  </a:lnTo>
                  <a:lnTo>
                    <a:pt x="382" y="330"/>
                  </a:lnTo>
                  <a:lnTo>
                    <a:pt x="435" y="288"/>
                  </a:lnTo>
                  <a:lnTo>
                    <a:pt x="447" y="253"/>
                  </a:lnTo>
                  <a:lnTo>
                    <a:pt x="498" y="261"/>
                  </a:lnTo>
                  <a:lnTo>
                    <a:pt x="586" y="116"/>
                  </a:lnTo>
                  <a:lnTo>
                    <a:pt x="659" y="117"/>
                  </a:lnTo>
                  <a:lnTo>
                    <a:pt x="746" y="20"/>
                  </a:lnTo>
                  <a:lnTo>
                    <a:pt x="867" y="15"/>
                  </a:lnTo>
                  <a:lnTo>
                    <a:pt x="929" y="53"/>
                  </a:lnTo>
                  <a:lnTo>
                    <a:pt x="1026" y="0"/>
                  </a:lnTo>
                  <a:lnTo>
                    <a:pt x="1126" y="10"/>
                  </a:lnTo>
                  <a:lnTo>
                    <a:pt x="1008" y="100"/>
                  </a:lnTo>
                  <a:lnTo>
                    <a:pt x="1009" y="213"/>
                  </a:lnTo>
                  <a:lnTo>
                    <a:pt x="924" y="308"/>
                  </a:lnTo>
                  <a:lnTo>
                    <a:pt x="899" y="364"/>
                  </a:lnTo>
                  <a:lnTo>
                    <a:pt x="925" y="385"/>
                  </a:lnTo>
                  <a:lnTo>
                    <a:pt x="1146" y="450"/>
                  </a:lnTo>
                  <a:lnTo>
                    <a:pt x="1238" y="524"/>
                  </a:lnTo>
                  <a:lnTo>
                    <a:pt x="1238" y="594"/>
                  </a:lnTo>
                  <a:lnTo>
                    <a:pt x="1208" y="661"/>
                  </a:lnTo>
                  <a:lnTo>
                    <a:pt x="1100" y="646"/>
                  </a:lnTo>
                  <a:lnTo>
                    <a:pt x="1118" y="1081"/>
                  </a:lnTo>
                  <a:lnTo>
                    <a:pt x="918" y="1083"/>
                  </a:lnTo>
                  <a:lnTo>
                    <a:pt x="863" y="1029"/>
                  </a:lnTo>
                  <a:lnTo>
                    <a:pt x="878" y="1088"/>
                  </a:lnTo>
                  <a:lnTo>
                    <a:pt x="823" y="1210"/>
                  </a:lnTo>
                  <a:lnTo>
                    <a:pt x="829" y="1314"/>
                  </a:lnTo>
                  <a:lnTo>
                    <a:pt x="566" y="1458"/>
                  </a:lnTo>
                  <a:lnTo>
                    <a:pt x="548" y="1439"/>
                  </a:lnTo>
                  <a:lnTo>
                    <a:pt x="437" y="1466"/>
                  </a:lnTo>
                  <a:lnTo>
                    <a:pt x="369" y="1420"/>
                  </a:lnTo>
                  <a:lnTo>
                    <a:pt x="312" y="1440"/>
                  </a:lnTo>
                  <a:lnTo>
                    <a:pt x="292" y="1388"/>
                  </a:lnTo>
                  <a:lnTo>
                    <a:pt x="244" y="1383"/>
                  </a:lnTo>
                  <a:lnTo>
                    <a:pt x="41" y="1492"/>
                  </a:lnTo>
                  <a:lnTo>
                    <a:pt x="0" y="1437"/>
                  </a:lnTo>
                  <a:lnTo>
                    <a:pt x="0" y="143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3560764" y="3454401"/>
              <a:ext cx="392113" cy="473075"/>
            </a:xfrm>
            <a:custGeom>
              <a:avLst/>
              <a:gdLst>
                <a:gd name="T0" fmla="*/ 0 w 1238"/>
                <a:gd name="T1" fmla="*/ 2147483647 h 1492"/>
                <a:gd name="T2" fmla="*/ 2147483647 w 1238"/>
                <a:gd name="T3" fmla="*/ 2147483647 h 1492"/>
                <a:gd name="T4" fmla="*/ 2147483647 w 1238"/>
                <a:gd name="T5" fmla="*/ 2147483647 h 1492"/>
                <a:gd name="T6" fmla="*/ 2147483647 w 1238"/>
                <a:gd name="T7" fmla="*/ 2147483647 h 1492"/>
                <a:gd name="T8" fmla="*/ 2147483647 w 1238"/>
                <a:gd name="T9" fmla="*/ 2147483647 h 1492"/>
                <a:gd name="T10" fmla="*/ 2147483647 w 1238"/>
                <a:gd name="T11" fmla="*/ 2147483647 h 1492"/>
                <a:gd name="T12" fmla="*/ 2147483647 w 1238"/>
                <a:gd name="T13" fmla="*/ 2147483647 h 1492"/>
                <a:gd name="T14" fmla="*/ 2147483647 w 1238"/>
                <a:gd name="T15" fmla="*/ 2147483647 h 1492"/>
                <a:gd name="T16" fmla="*/ 2147483647 w 1238"/>
                <a:gd name="T17" fmla="*/ 2147483647 h 1492"/>
                <a:gd name="T18" fmla="*/ 2147483647 w 1238"/>
                <a:gd name="T19" fmla="*/ 2147483647 h 1492"/>
                <a:gd name="T20" fmla="*/ 2147483647 w 1238"/>
                <a:gd name="T21" fmla="*/ 2147483647 h 1492"/>
                <a:gd name="T22" fmla="*/ 2147483647 w 1238"/>
                <a:gd name="T23" fmla="*/ 2147483647 h 1492"/>
                <a:gd name="T24" fmla="*/ 2147483647 w 1238"/>
                <a:gd name="T25" fmla="*/ 2147483647 h 1492"/>
                <a:gd name="T26" fmla="*/ 2147483647 w 1238"/>
                <a:gd name="T27" fmla="*/ 2147483647 h 1492"/>
                <a:gd name="T28" fmla="*/ 2147483647 w 1238"/>
                <a:gd name="T29" fmla="*/ 2147483647 h 1492"/>
                <a:gd name="T30" fmla="*/ 2147483647 w 1238"/>
                <a:gd name="T31" fmla="*/ 2147483647 h 1492"/>
                <a:gd name="T32" fmla="*/ 2147483647 w 1238"/>
                <a:gd name="T33" fmla="*/ 2147483647 h 1492"/>
                <a:gd name="T34" fmla="*/ 2147483647 w 1238"/>
                <a:gd name="T35" fmla="*/ 2147483647 h 1492"/>
                <a:gd name="T36" fmla="*/ 2147483647 w 1238"/>
                <a:gd name="T37" fmla="*/ 2147483647 h 1492"/>
                <a:gd name="T38" fmla="*/ 2147483647 w 1238"/>
                <a:gd name="T39" fmla="*/ 2147483647 h 1492"/>
                <a:gd name="T40" fmla="*/ 2147483647 w 1238"/>
                <a:gd name="T41" fmla="*/ 2147483647 h 1492"/>
                <a:gd name="T42" fmla="*/ 2147483647 w 1238"/>
                <a:gd name="T43" fmla="*/ 2147483647 h 1492"/>
                <a:gd name="T44" fmla="*/ 2147483647 w 1238"/>
                <a:gd name="T45" fmla="*/ 2147483647 h 1492"/>
                <a:gd name="T46" fmla="*/ 2147483647 w 1238"/>
                <a:gd name="T47" fmla="*/ 2147483647 h 1492"/>
                <a:gd name="T48" fmla="*/ 2147483647 w 1238"/>
                <a:gd name="T49" fmla="*/ 637499903 h 1492"/>
                <a:gd name="T50" fmla="*/ 2147483647 w 1238"/>
                <a:gd name="T51" fmla="*/ 478150095 h 1492"/>
                <a:gd name="T52" fmla="*/ 2147483647 w 1238"/>
                <a:gd name="T53" fmla="*/ 1689510712 h 1492"/>
                <a:gd name="T54" fmla="*/ 2147483647 w 1238"/>
                <a:gd name="T55" fmla="*/ 0 h 1492"/>
                <a:gd name="T56" fmla="*/ 2147483647 w 1238"/>
                <a:gd name="T57" fmla="*/ 318800208 h 1492"/>
                <a:gd name="T58" fmla="*/ 2147483647 w 1238"/>
                <a:gd name="T59" fmla="*/ 2147483647 h 1492"/>
                <a:gd name="T60" fmla="*/ 2147483647 w 1238"/>
                <a:gd name="T61" fmla="*/ 2147483647 h 1492"/>
                <a:gd name="T62" fmla="*/ 2147483647 w 1238"/>
                <a:gd name="T63" fmla="*/ 2147483647 h 1492"/>
                <a:gd name="T64" fmla="*/ 2147483647 w 1238"/>
                <a:gd name="T65" fmla="*/ 2147483647 h 1492"/>
                <a:gd name="T66" fmla="*/ 2147483647 w 1238"/>
                <a:gd name="T67" fmla="*/ 2147483647 h 1492"/>
                <a:gd name="T68" fmla="*/ 2147483647 w 1238"/>
                <a:gd name="T69" fmla="*/ 2147483647 h 1492"/>
                <a:gd name="T70" fmla="*/ 2147483647 w 1238"/>
                <a:gd name="T71" fmla="*/ 2147483647 h 1492"/>
                <a:gd name="T72" fmla="*/ 2147483647 w 1238"/>
                <a:gd name="T73" fmla="*/ 2147483647 h 1492"/>
                <a:gd name="T74" fmla="*/ 2147483647 w 1238"/>
                <a:gd name="T75" fmla="*/ 2147483647 h 1492"/>
                <a:gd name="T76" fmla="*/ 2147483647 w 1238"/>
                <a:gd name="T77" fmla="*/ 2147483647 h 1492"/>
                <a:gd name="T78" fmla="*/ 2147483647 w 1238"/>
                <a:gd name="T79" fmla="*/ 2147483647 h 1492"/>
                <a:gd name="T80" fmla="*/ 2147483647 w 1238"/>
                <a:gd name="T81" fmla="*/ 2147483647 h 1492"/>
                <a:gd name="T82" fmla="*/ 2147483647 w 1238"/>
                <a:gd name="T83" fmla="*/ 2147483647 h 1492"/>
                <a:gd name="T84" fmla="*/ 2147483647 w 1238"/>
                <a:gd name="T85" fmla="*/ 2147483647 h 1492"/>
                <a:gd name="T86" fmla="*/ 2147483647 w 1238"/>
                <a:gd name="T87" fmla="*/ 2147483647 h 1492"/>
                <a:gd name="T88" fmla="*/ 2147483647 w 1238"/>
                <a:gd name="T89" fmla="*/ 2147483647 h 1492"/>
                <a:gd name="T90" fmla="*/ 2147483647 w 1238"/>
                <a:gd name="T91" fmla="*/ 2147483647 h 1492"/>
                <a:gd name="T92" fmla="*/ 2147483647 w 1238"/>
                <a:gd name="T93" fmla="*/ 2147483647 h 1492"/>
                <a:gd name="T94" fmla="*/ 2147483647 w 1238"/>
                <a:gd name="T95" fmla="*/ 2147483647 h 1492"/>
                <a:gd name="T96" fmla="*/ 2147483647 w 1238"/>
                <a:gd name="T97" fmla="*/ 2147483647 h 1492"/>
                <a:gd name="T98" fmla="*/ 2147483647 w 1238"/>
                <a:gd name="T99" fmla="*/ 2147483647 h 1492"/>
                <a:gd name="T100" fmla="*/ 2147483647 w 1238"/>
                <a:gd name="T101" fmla="*/ 2147483647 h 1492"/>
                <a:gd name="T102" fmla="*/ 2147483647 w 1238"/>
                <a:gd name="T103" fmla="*/ 2147483647 h 1492"/>
                <a:gd name="T104" fmla="*/ 1302736017 w 1238"/>
                <a:gd name="T105" fmla="*/ 2147483647 h 1492"/>
                <a:gd name="T106" fmla="*/ 0 w 1238"/>
                <a:gd name="T107" fmla="*/ 2147483647 h 1492"/>
                <a:gd name="T108" fmla="*/ 0 w 1238"/>
                <a:gd name="T109" fmla="*/ 2147483647 h 14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8"/>
                <a:gd name="T166" fmla="*/ 0 h 1492"/>
                <a:gd name="T167" fmla="*/ 1238 w 1238"/>
                <a:gd name="T168" fmla="*/ 1492 h 14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8" h="1492">
                  <a:moveTo>
                    <a:pt x="0" y="1436"/>
                  </a:moveTo>
                  <a:lnTo>
                    <a:pt x="145" y="1289"/>
                  </a:lnTo>
                  <a:lnTo>
                    <a:pt x="175" y="1141"/>
                  </a:lnTo>
                  <a:lnTo>
                    <a:pt x="229" y="1092"/>
                  </a:lnTo>
                  <a:lnTo>
                    <a:pt x="328" y="1088"/>
                  </a:lnTo>
                  <a:lnTo>
                    <a:pt x="363" y="1030"/>
                  </a:lnTo>
                  <a:lnTo>
                    <a:pt x="404" y="1026"/>
                  </a:lnTo>
                  <a:lnTo>
                    <a:pt x="490" y="854"/>
                  </a:lnTo>
                  <a:lnTo>
                    <a:pt x="504" y="754"/>
                  </a:lnTo>
                  <a:lnTo>
                    <a:pt x="308" y="741"/>
                  </a:lnTo>
                  <a:lnTo>
                    <a:pt x="215" y="649"/>
                  </a:lnTo>
                  <a:lnTo>
                    <a:pt x="114" y="612"/>
                  </a:lnTo>
                  <a:lnTo>
                    <a:pt x="181" y="572"/>
                  </a:lnTo>
                  <a:lnTo>
                    <a:pt x="220" y="528"/>
                  </a:lnTo>
                  <a:lnTo>
                    <a:pt x="205" y="454"/>
                  </a:lnTo>
                  <a:lnTo>
                    <a:pt x="260" y="392"/>
                  </a:lnTo>
                  <a:lnTo>
                    <a:pt x="236" y="309"/>
                  </a:lnTo>
                  <a:lnTo>
                    <a:pt x="307" y="280"/>
                  </a:lnTo>
                  <a:lnTo>
                    <a:pt x="382" y="330"/>
                  </a:lnTo>
                  <a:lnTo>
                    <a:pt x="435" y="288"/>
                  </a:lnTo>
                  <a:lnTo>
                    <a:pt x="447" y="253"/>
                  </a:lnTo>
                  <a:lnTo>
                    <a:pt x="498" y="261"/>
                  </a:lnTo>
                  <a:lnTo>
                    <a:pt x="586" y="116"/>
                  </a:lnTo>
                  <a:lnTo>
                    <a:pt x="659" y="117"/>
                  </a:lnTo>
                  <a:lnTo>
                    <a:pt x="746" y="20"/>
                  </a:lnTo>
                  <a:lnTo>
                    <a:pt x="867" y="15"/>
                  </a:lnTo>
                  <a:lnTo>
                    <a:pt x="929" y="53"/>
                  </a:lnTo>
                  <a:lnTo>
                    <a:pt x="1026" y="0"/>
                  </a:lnTo>
                  <a:lnTo>
                    <a:pt x="1126" y="10"/>
                  </a:lnTo>
                  <a:lnTo>
                    <a:pt x="1008" y="100"/>
                  </a:lnTo>
                  <a:lnTo>
                    <a:pt x="1009" y="213"/>
                  </a:lnTo>
                  <a:lnTo>
                    <a:pt x="924" y="308"/>
                  </a:lnTo>
                  <a:lnTo>
                    <a:pt x="899" y="364"/>
                  </a:lnTo>
                  <a:lnTo>
                    <a:pt x="925" y="385"/>
                  </a:lnTo>
                  <a:lnTo>
                    <a:pt x="1146" y="450"/>
                  </a:lnTo>
                  <a:lnTo>
                    <a:pt x="1238" y="524"/>
                  </a:lnTo>
                  <a:lnTo>
                    <a:pt x="1238" y="594"/>
                  </a:lnTo>
                  <a:lnTo>
                    <a:pt x="1208" y="661"/>
                  </a:lnTo>
                  <a:lnTo>
                    <a:pt x="1100" y="646"/>
                  </a:lnTo>
                  <a:lnTo>
                    <a:pt x="1118" y="1081"/>
                  </a:lnTo>
                  <a:lnTo>
                    <a:pt x="918" y="1083"/>
                  </a:lnTo>
                  <a:lnTo>
                    <a:pt x="863" y="1029"/>
                  </a:lnTo>
                  <a:lnTo>
                    <a:pt x="878" y="1088"/>
                  </a:lnTo>
                  <a:lnTo>
                    <a:pt x="823" y="1210"/>
                  </a:lnTo>
                  <a:lnTo>
                    <a:pt x="829" y="1314"/>
                  </a:lnTo>
                  <a:lnTo>
                    <a:pt x="566" y="1458"/>
                  </a:lnTo>
                  <a:lnTo>
                    <a:pt x="548" y="1439"/>
                  </a:lnTo>
                  <a:lnTo>
                    <a:pt x="437" y="1466"/>
                  </a:lnTo>
                  <a:lnTo>
                    <a:pt x="369" y="1420"/>
                  </a:lnTo>
                  <a:lnTo>
                    <a:pt x="312" y="1440"/>
                  </a:lnTo>
                  <a:lnTo>
                    <a:pt x="292" y="1388"/>
                  </a:lnTo>
                  <a:lnTo>
                    <a:pt x="244" y="1383"/>
                  </a:lnTo>
                  <a:lnTo>
                    <a:pt x="41" y="1492"/>
                  </a:lnTo>
                  <a:lnTo>
                    <a:pt x="0" y="1437"/>
                  </a:lnTo>
                  <a:lnTo>
                    <a:pt x="0" y="143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>
              <a:off x="3479801" y="3190876"/>
              <a:ext cx="457200" cy="368300"/>
            </a:xfrm>
            <a:custGeom>
              <a:avLst/>
              <a:gdLst>
                <a:gd name="T0" fmla="*/ 0 w 1439"/>
                <a:gd name="T1" fmla="*/ 2147483647 h 1161"/>
                <a:gd name="T2" fmla="*/ 2147483647 w 1439"/>
                <a:gd name="T3" fmla="*/ 2147483647 h 1161"/>
                <a:gd name="T4" fmla="*/ 2116845449 w 1439"/>
                <a:gd name="T5" fmla="*/ 2147483647 h 1161"/>
                <a:gd name="T6" fmla="*/ 2147483647 w 1439"/>
                <a:gd name="T7" fmla="*/ 2147483647 h 1161"/>
                <a:gd name="T8" fmla="*/ 1250826653 w 1439"/>
                <a:gd name="T9" fmla="*/ 2147483647 h 1161"/>
                <a:gd name="T10" fmla="*/ 1796037945 w 1439"/>
                <a:gd name="T11" fmla="*/ 2147483647 h 1161"/>
                <a:gd name="T12" fmla="*/ 2147483647 w 1439"/>
                <a:gd name="T13" fmla="*/ 2147483647 h 1161"/>
                <a:gd name="T14" fmla="*/ 2147483647 w 1439"/>
                <a:gd name="T15" fmla="*/ 2147483647 h 1161"/>
                <a:gd name="T16" fmla="*/ 2147483647 w 1439"/>
                <a:gd name="T17" fmla="*/ 2147483647 h 1161"/>
                <a:gd name="T18" fmla="*/ 2147483647 w 1439"/>
                <a:gd name="T19" fmla="*/ 2147483647 h 1161"/>
                <a:gd name="T20" fmla="*/ 2147483647 w 1439"/>
                <a:gd name="T21" fmla="*/ 2147483647 h 1161"/>
                <a:gd name="T22" fmla="*/ 2147483647 w 1439"/>
                <a:gd name="T23" fmla="*/ 2147483647 h 1161"/>
                <a:gd name="T24" fmla="*/ 2147483647 w 1439"/>
                <a:gd name="T25" fmla="*/ 0 h 1161"/>
                <a:gd name="T26" fmla="*/ 2147483647 w 1439"/>
                <a:gd name="T27" fmla="*/ 2147483647 h 1161"/>
                <a:gd name="T28" fmla="*/ 2147483647 w 1439"/>
                <a:gd name="T29" fmla="*/ 2147483647 h 1161"/>
                <a:gd name="T30" fmla="*/ 2147483647 w 1439"/>
                <a:gd name="T31" fmla="*/ 2147483647 h 1161"/>
                <a:gd name="T32" fmla="*/ 2147483647 w 1439"/>
                <a:gd name="T33" fmla="*/ 2147483647 h 1161"/>
                <a:gd name="T34" fmla="*/ 2147483647 w 1439"/>
                <a:gd name="T35" fmla="*/ 2147483647 h 1161"/>
                <a:gd name="T36" fmla="*/ 2147483647 w 1439"/>
                <a:gd name="T37" fmla="*/ 2147483647 h 1161"/>
                <a:gd name="T38" fmla="*/ 2147483647 w 1439"/>
                <a:gd name="T39" fmla="*/ 2147483647 h 1161"/>
                <a:gd name="T40" fmla="*/ 2147483647 w 1439"/>
                <a:gd name="T41" fmla="*/ 2147483647 h 1161"/>
                <a:gd name="T42" fmla="*/ 2147483647 w 1439"/>
                <a:gd name="T43" fmla="*/ 2147483647 h 1161"/>
                <a:gd name="T44" fmla="*/ 2147483647 w 1439"/>
                <a:gd name="T45" fmla="*/ 2147483647 h 1161"/>
                <a:gd name="T46" fmla="*/ 2147483647 w 1439"/>
                <a:gd name="T47" fmla="*/ 2147483647 h 1161"/>
                <a:gd name="T48" fmla="*/ 2147483647 w 1439"/>
                <a:gd name="T49" fmla="*/ 2147483647 h 1161"/>
                <a:gd name="T50" fmla="*/ 2147483647 w 1439"/>
                <a:gd name="T51" fmla="*/ 2147483647 h 1161"/>
                <a:gd name="T52" fmla="*/ 2147483647 w 1439"/>
                <a:gd name="T53" fmla="*/ 2147483647 h 1161"/>
                <a:gd name="T54" fmla="*/ 2147483647 w 1439"/>
                <a:gd name="T55" fmla="*/ 2147483647 h 1161"/>
                <a:gd name="T56" fmla="*/ 2147483647 w 1439"/>
                <a:gd name="T57" fmla="*/ 2147483647 h 1161"/>
                <a:gd name="T58" fmla="*/ 2147483647 w 1439"/>
                <a:gd name="T59" fmla="*/ 2147483647 h 1161"/>
                <a:gd name="T60" fmla="*/ 2147483647 w 1439"/>
                <a:gd name="T61" fmla="*/ 2147483647 h 1161"/>
                <a:gd name="T62" fmla="*/ 2147483647 w 1439"/>
                <a:gd name="T63" fmla="*/ 2147483647 h 1161"/>
                <a:gd name="T64" fmla="*/ 2147483647 w 1439"/>
                <a:gd name="T65" fmla="*/ 2147483647 h 1161"/>
                <a:gd name="T66" fmla="*/ 2147483647 w 1439"/>
                <a:gd name="T67" fmla="*/ 2147483647 h 1161"/>
                <a:gd name="T68" fmla="*/ 2147483647 w 1439"/>
                <a:gd name="T69" fmla="*/ 2147483647 h 1161"/>
                <a:gd name="T70" fmla="*/ 2147483647 w 1439"/>
                <a:gd name="T71" fmla="*/ 2147483647 h 1161"/>
                <a:gd name="T72" fmla="*/ 2147483647 w 1439"/>
                <a:gd name="T73" fmla="*/ 2147483647 h 1161"/>
                <a:gd name="T74" fmla="*/ 2147483647 w 1439"/>
                <a:gd name="T75" fmla="*/ 2147483647 h 1161"/>
                <a:gd name="T76" fmla="*/ 2147483647 w 1439"/>
                <a:gd name="T77" fmla="*/ 2147483647 h 1161"/>
                <a:gd name="T78" fmla="*/ 2147483647 w 1439"/>
                <a:gd name="T79" fmla="*/ 2147483647 h 1161"/>
                <a:gd name="T80" fmla="*/ 2147483647 w 1439"/>
                <a:gd name="T81" fmla="*/ 2147483647 h 1161"/>
                <a:gd name="T82" fmla="*/ 2147483647 w 1439"/>
                <a:gd name="T83" fmla="*/ 2147483647 h 1161"/>
                <a:gd name="T84" fmla="*/ 2147483647 w 1439"/>
                <a:gd name="T85" fmla="*/ 2147483647 h 1161"/>
                <a:gd name="T86" fmla="*/ 2147483647 w 1439"/>
                <a:gd name="T87" fmla="*/ 2147483647 h 1161"/>
                <a:gd name="T88" fmla="*/ 2147483647 w 1439"/>
                <a:gd name="T89" fmla="*/ 2147483647 h 1161"/>
                <a:gd name="T90" fmla="*/ 2147483647 w 1439"/>
                <a:gd name="T91" fmla="*/ 2147483647 h 1161"/>
                <a:gd name="T92" fmla="*/ 0 w 1439"/>
                <a:gd name="T93" fmla="*/ 2147483647 h 1161"/>
                <a:gd name="T94" fmla="*/ 0 w 1439"/>
                <a:gd name="T95" fmla="*/ 2147483647 h 1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9"/>
                <a:gd name="T145" fmla="*/ 0 h 1161"/>
                <a:gd name="T146" fmla="*/ 1439 w 1439"/>
                <a:gd name="T147" fmla="*/ 1161 h 1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9" h="1161">
                  <a:moveTo>
                    <a:pt x="0" y="929"/>
                  </a:moveTo>
                  <a:lnTo>
                    <a:pt x="75" y="775"/>
                  </a:lnTo>
                  <a:lnTo>
                    <a:pt x="66" y="732"/>
                  </a:lnTo>
                  <a:lnTo>
                    <a:pt x="94" y="697"/>
                  </a:lnTo>
                  <a:lnTo>
                    <a:pt x="39" y="600"/>
                  </a:lnTo>
                  <a:lnTo>
                    <a:pt x="56" y="562"/>
                  </a:lnTo>
                  <a:lnTo>
                    <a:pt x="95" y="537"/>
                  </a:lnTo>
                  <a:lnTo>
                    <a:pt x="133" y="547"/>
                  </a:lnTo>
                  <a:lnTo>
                    <a:pt x="139" y="508"/>
                  </a:lnTo>
                  <a:lnTo>
                    <a:pt x="200" y="492"/>
                  </a:lnTo>
                  <a:lnTo>
                    <a:pt x="296" y="376"/>
                  </a:lnTo>
                  <a:lnTo>
                    <a:pt x="353" y="88"/>
                  </a:lnTo>
                  <a:lnTo>
                    <a:pt x="420" y="0"/>
                  </a:lnTo>
                  <a:lnTo>
                    <a:pt x="575" y="137"/>
                  </a:lnTo>
                  <a:lnTo>
                    <a:pt x="757" y="150"/>
                  </a:lnTo>
                  <a:lnTo>
                    <a:pt x="783" y="118"/>
                  </a:lnTo>
                  <a:lnTo>
                    <a:pt x="937" y="77"/>
                  </a:lnTo>
                  <a:lnTo>
                    <a:pt x="980" y="100"/>
                  </a:lnTo>
                  <a:lnTo>
                    <a:pt x="997" y="174"/>
                  </a:lnTo>
                  <a:lnTo>
                    <a:pt x="1158" y="149"/>
                  </a:lnTo>
                  <a:lnTo>
                    <a:pt x="1193" y="221"/>
                  </a:lnTo>
                  <a:lnTo>
                    <a:pt x="1178" y="255"/>
                  </a:lnTo>
                  <a:lnTo>
                    <a:pt x="1240" y="287"/>
                  </a:lnTo>
                  <a:lnTo>
                    <a:pt x="1225" y="479"/>
                  </a:lnTo>
                  <a:lnTo>
                    <a:pt x="1185" y="529"/>
                  </a:lnTo>
                  <a:lnTo>
                    <a:pt x="1221" y="622"/>
                  </a:lnTo>
                  <a:lnTo>
                    <a:pt x="1439" y="747"/>
                  </a:lnTo>
                  <a:lnTo>
                    <a:pt x="1377" y="841"/>
                  </a:lnTo>
                  <a:lnTo>
                    <a:pt x="1278" y="830"/>
                  </a:lnTo>
                  <a:lnTo>
                    <a:pt x="1179" y="883"/>
                  </a:lnTo>
                  <a:lnTo>
                    <a:pt x="1117" y="845"/>
                  </a:lnTo>
                  <a:lnTo>
                    <a:pt x="998" y="850"/>
                  </a:lnTo>
                  <a:lnTo>
                    <a:pt x="911" y="947"/>
                  </a:lnTo>
                  <a:lnTo>
                    <a:pt x="837" y="946"/>
                  </a:lnTo>
                  <a:lnTo>
                    <a:pt x="750" y="1091"/>
                  </a:lnTo>
                  <a:lnTo>
                    <a:pt x="698" y="1083"/>
                  </a:lnTo>
                  <a:lnTo>
                    <a:pt x="687" y="1118"/>
                  </a:lnTo>
                  <a:lnTo>
                    <a:pt x="634" y="1161"/>
                  </a:lnTo>
                  <a:lnTo>
                    <a:pt x="559" y="1110"/>
                  </a:lnTo>
                  <a:lnTo>
                    <a:pt x="488" y="1039"/>
                  </a:lnTo>
                  <a:lnTo>
                    <a:pt x="394" y="1080"/>
                  </a:lnTo>
                  <a:lnTo>
                    <a:pt x="344" y="1085"/>
                  </a:lnTo>
                  <a:lnTo>
                    <a:pt x="247" y="979"/>
                  </a:lnTo>
                  <a:lnTo>
                    <a:pt x="252" y="1057"/>
                  </a:lnTo>
                  <a:lnTo>
                    <a:pt x="217" y="1029"/>
                  </a:lnTo>
                  <a:lnTo>
                    <a:pt x="195" y="983"/>
                  </a:lnTo>
                  <a:lnTo>
                    <a:pt x="0" y="928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>
              <a:off x="3479801" y="3190876"/>
              <a:ext cx="457200" cy="368300"/>
            </a:xfrm>
            <a:custGeom>
              <a:avLst/>
              <a:gdLst>
                <a:gd name="T0" fmla="*/ 0 w 1439"/>
                <a:gd name="T1" fmla="*/ 2147483647 h 1161"/>
                <a:gd name="T2" fmla="*/ 2147483647 w 1439"/>
                <a:gd name="T3" fmla="*/ 2147483647 h 1161"/>
                <a:gd name="T4" fmla="*/ 2116845449 w 1439"/>
                <a:gd name="T5" fmla="*/ 2147483647 h 1161"/>
                <a:gd name="T6" fmla="*/ 2147483647 w 1439"/>
                <a:gd name="T7" fmla="*/ 2147483647 h 1161"/>
                <a:gd name="T8" fmla="*/ 1250826653 w 1439"/>
                <a:gd name="T9" fmla="*/ 2147483647 h 1161"/>
                <a:gd name="T10" fmla="*/ 1796037945 w 1439"/>
                <a:gd name="T11" fmla="*/ 2147483647 h 1161"/>
                <a:gd name="T12" fmla="*/ 2147483647 w 1439"/>
                <a:gd name="T13" fmla="*/ 2147483647 h 1161"/>
                <a:gd name="T14" fmla="*/ 2147483647 w 1439"/>
                <a:gd name="T15" fmla="*/ 2147483647 h 1161"/>
                <a:gd name="T16" fmla="*/ 2147483647 w 1439"/>
                <a:gd name="T17" fmla="*/ 2147483647 h 1161"/>
                <a:gd name="T18" fmla="*/ 2147483647 w 1439"/>
                <a:gd name="T19" fmla="*/ 2147483647 h 1161"/>
                <a:gd name="T20" fmla="*/ 2147483647 w 1439"/>
                <a:gd name="T21" fmla="*/ 2147483647 h 1161"/>
                <a:gd name="T22" fmla="*/ 2147483647 w 1439"/>
                <a:gd name="T23" fmla="*/ 2147483647 h 1161"/>
                <a:gd name="T24" fmla="*/ 2147483647 w 1439"/>
                <a:gd name="T25" fmla="*/ 0 h 1161"/>
                <a:gd name="T26" fmla="*/ 2147483647 w 1439"/>
                <a:gd name="T27" fmla="*/ 2147483647 h 1161"/>
                <a:gd name="T28" fmla="*/ 2147483647 w 1439"/>
                <a:gd name="T29" fmla="*/ 2147483647 h 1161"/>
                <a:gd name="T30" fmla="*/ 2147483647 w 1439"/>
                <a:gd name="T31" fmla="*/ 2147483647 h 1161"/>
                <a:gd name="T32" fmla="*/ 2147483647 w 1439"/>
                <a:gd name="T33" fmla="*/ 2147483647 h 1161"/>
                <a:gd name="T34" fmla="*/ 2147483647 w 1439"/>
                <a:gd name="T35" fmla="*/ 2147483647 h 1161"/>
                <a:gd name="T36" fmla="*/ 2147483647 w 1439"/>
                <a:gd name="T37" fmla="*/ 2147483647 h 1161"/>
                <a:gd name="T38" fmla="*/ 2147483647 w 1439"/>
                <a:gd name="T39" fmla="*/ 2147483647 h 1161"/>
                <a:gd name="T40" fmla="*/ 2147483647 w 1439"/>
                <a:gd name="T41" fmla="*/ 2147483647 h 1161"/>
                <a:gd name="T42" fmla="*/ 2147483647 w 1439"/>
                <a:gd name="T43" fmla="*/ 2147483647 h 1161"/>
                <a:gd name="T44" fmla="*/ 2147483647 w 1439"/>
                <a:gd name="T45" fmla="*/ 2147483647 h 1161"/>
                <a:gd name="T46" fmla="*/ 2147483647 w 1439"/>
                <a:gd name="T47" fmla="*/ 2147483647 h 1161"/>
                <a:gd name="T48" fmla="*/ 2147483647 w 1439"/>
                <a:gd name="T49" fmla="*/ 2147483647 h 1161"/>
                <a:gd name="T50" fmla="*/ 2147483647 w 1439"/>
                <a:gd name="T51" fmla="*/ 2147483647 h 1161"/>
                <a:gd name="T52" fmla="*/ 2147483647 w 1439"/>
                <a:gd name="T53" fmla="*/ 2147483647 h 1161"/>
                <a:gd name="T54" fmla="*/ 2147483647 w 1439"/>
                <a:gd name="T55" fmla="*/ 2147483647 h 1161"/>
                <a:gd name="T56" fmla="*/ 2147483647 w 1439"/>
                <a:gd name="T57" fmla="*/ 2147483647 h 1161"/>
                <a:gd name="T58" fmla="*/ 2147483647 w 1439"/>
                <a:gd name="T59" fmla="*/ 2147483647 h 1161"/>
                <a:gd name="T60" fmla="*/ 2147483647 w 1439"/>
                <a:gd name="T61" fmla="*/ 2147483647 h 1161"/>
                <a:gd name="T62" fmla="*/ 2147483647 w 1439"/>
                <a:gd name="T63" fmla="*/ 2147483647 h 1161"/>
                <a:gd name="T64" fmla="*/ 2147483647 w 1439"/>
                <a:gd name="T65" fmla="*/ 2147483647 h 1161"/>
                <a:gd name="T66" fmla="*/ 2147483647 w 1439"/>
                <a:gd name="T67" fmla="*/ 2147483647 h 1161"/>
                <a:gd name="T68" fmla="*/ 2147483647 w 1439"/>
                <a:gd name="T69" fmla="*/ 2147483647 h 1161"/>
                <a:gd name="T70" fmla="*/ 2147483647 w 1439"/>
                <a:gd name="T71" fmla="*/ 2147483647 h 1161"/>
                <a:gd name="T72" fmla="*/ 2147483647 w 1439"/>
                <a:gd name="T73" fmla="*/ 2147483647 h 1161"/>
                <a:gd name="T74" fmla="*/ 2147483647 w 1439"/>
                <a:gd name="T75" fmla="*/ 2147483647 h 1161"/>
                <a:gd name="T76" fmla="*/ 2147483647 w 1439"/>
                <a:gd name="T77" fmla="*/ 2147483647 h 1161"/>
                <a:gd name="T78" fmla="*/ 2147483647 w 1439"/>
                <a:gd name="T79" fmla="*/ 2147483647 h 1161"/>
                <a:gd name="T80" fmla="*/ 2147483647 w 1439"/>
                <a:gd name="T81" fmla="*/ 2147483647 h 1161"/>
                <a:gd name="T82" fmla="*/ 2147483647 w 1439"/>
                <a:gd name="T83" fmla="*/ 2147483647 h 1161"/>
                <a:gd name="T84" fmla="*/ 2147483647 w 1439"/>
                <a:gd name="T85" fmla="*/ 2147483647 h 1161"/>
                <a:gd name="T86" fmla="*/ 2147483647 w 1439"/>
                <a:gd name="T87" fmla="*/ 2147483647 h 1161"/>
                <a:gd name="T88" fmla="*/ 2147483647 w 1439"/>
                <a:gd name="T89" fmla="*/ 2147483647 h 1161"/>
                <a:gd name="T90" fmla="*/ 2147483647 w 1439"/>
                <a:gd name="T91" fmla="*/ 2147483647 h 1161"/>
                <a:gd name="T92" fmla="*/ 0 w 1439"/>
                <a:gd name="T93" fmla="*/ 2147483647 h 1161"/>
                <a:gd name="T94" fmla="*/ 0 w 1439"/>
                <a:gd name="T95" fmla="*/ 2147483647 h 1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9"/>
                <a:gd name="T145" fmla="*/ 0 h 1161"/>
                <a:gd name="T146" fmla="*/ 1439 w 1439"/>
                <a:gd name="T147" fmla="*/ 1161 h 1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9" h="1161">
                  <a:moveTo>
                    <a:pt x="0" y="929"/>
                  </a:moveTo>
                  <a:lnTo>
                    <a:pt x="75" y="775"/>
                  </a:lnTo>
                  <a:lnTo>
                    <a:pt x="66" y="732"/>
                  </a:lnTo>
                  <a:lnTo>
                    <a:pt x="94" y="697"/>
                  </a:lnTo>
                  <a:lnTo>
                    <a:pt x="39" y="600"/>
                  </a:lnTo>
                  <a:lnTo>
                    <a:pt x="56" y="562"/>
                  </a:lnTo>
                  <a:lnTo>
                    <a:pt x="95" y="537"/>
                  </a:lnTo>
                  <a:lnTo>
                    <a:pt x="133" y="547"/>
                  </a:lnTo>
                  <a:lnTo>
                    <a:pt x="139" y="508"/>
                  </a:lnTo>
                  <a:lnTo>
                    <a:pt x="200" y="492"/>
                  </a:lnTo>
                  <a:lnTo>
                    <a:pt x="296" y="376"/>
                  </a:lnTo>
                  <a:lnTo>
                    <a:pt x="353" y="88"/>
                  </a:lnTo>
                  <a:lnTo>
                    <a:pt x="420" y="0"/>
                  </a:lnTo>
                  <a:lnTo>
                    <a:pt x="575" y="137"/>
                  </a:lnTo>
                  <a:lnTo>
                    <a:pt x="757" y="150"/>
                  </a:lnTo>
                  <a:lnTo>
                    <a:pt x="783" y="118"/>
                  </a:lnTo>
                  <a:lnTo>
                    <a:pt x="937" y="77"/>
                  </a:lnTo>
                  <a:lnTo>
                    <a:pt x="980" y="100"/>
                  </a:lnTo>
                  <a:lnTo>
                    <a:pt x="997" y="174"/>
                  </a:lnTo>
                  <a:lnTo>
                    <a:pt x="1158" y="149"/>
                  </a:lnTo>
                  <a:lnTo>
                    <a:pt x="1193" y="221"/>
                  </a:lnTo>
                  <a:lnTo>
                    <a:pt x="1178" y="255"/>
                  </a:lnTo>
                  <a:lnTo>
                    <a:pt x="1240" y="287"/>
                  </a:lnTo>
                  <a:lnTo>
                    <a:pt x="1225" y="479"/>
                  </a:lnTo>
                  <a:lnTo>
                    <a:pt x="1185" y="529"/>
                  </a:lnTo>
                  <a:lnTo>
                    <a:pt x="1221" y="622"/>
                  </a:lnTo>
                  <a:lnTo>
                    <a:pt x="1439" y="747"/>
                  </a:lnTo>
                  <a:lnTo>
                    <a:pt x="1377" y="841"/>
                  </a:lnTo>
                  <a:lnTo>
                    <a:pt x="1278" y="830"/>
                  </a:lnTo>
                  <a:lnTo>
                    <a:pt x="1179" y="883"/>
                  </a:lnTo>
                  <a:lnTo>
                    <a:pt x="1117" y="845"/>
                  </a:lnTo>
                  <a:lnTo>
                    <a:pt x="998" y="850"/>
                  </a:lnTo>
                  <a:lnTo>
                    <a:pt x="911" y="947"/>
                  </a:lnTo>
                  <a:lnTo>
                    <a:pt x="837" y="946"/>
                  </a:lnTo>
                  <a:lnTo>
                    <a:pt x="750" y="1091"/>
                  </a:lnTo>
                  <a:lnTo>
                    <a:pt x="698" y="1083"/>
                  </a:lnTo>
                  <a:lnTo>
                    <a:pt x="687" y="1118"/>
                  </a:lnTo>
                  <a:lnTo>
                    <a:pt x="634" y="1161"/>
                  </a:lnTo>
                  <a:lnTo>
                    <a:pt x="559" y="1110"/>
                  </a:lnTo>
                  <a:lnTo>
                    <a:pt x="488" y="1039"/>
                  </a:lnTo>
                  <a:lnTo>
                    <a:pt x="394" y="1080"/>
                  </a:lnTo>
                  <a:lnTo>
                    <a:pt x="344" y="1085"/>
                  </a:lnTo>
                  <a:lnTo>
                    <a:pt x="247" y="979"/>
                  </a:lnTo>
                  <a:lnTo>
                    <a:pt x="252" y="1057"/>
                  </a:lnTo>
                  <a:lnTo>
                    <a:pt x="217" y="1029"/>
                  </a:lnTo>
                  <a:lnTo>
                    <a:pt x="195" y="983"/>
                  </a:lnTo>
                  <a:lnTo>
                    <a:pt x="0" y="928"/>
                  </a:lnTo>
                  <a:lnTo>
                    <a:pt x="0" y="92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4479926" y="3027363"/>
              <a:ext cx="773113" cy="560388"/>
            </a:xfrm>
            <a:custGeom>
              <a:avLst/>
              <a:gdLst>
                <a:gd name="T0" fmla="*/ 1724080637 w 2437"/>
                <a:gd name="T1" fmla="*/ 2147483647 h 1766"/>
                <a:gd name="T2" fmla="*/ 2147483647 w 2437"/>
                <a:gd name="T3" fmla="*/ 2147483647 h 1766"/>
                <a:gd name="T4" fmla="*/ 2147483647 w 2437"/>
                <a:gd name="T5" fmla="*/ 2147483647 h 1766"/>
                <a:gd name="T6" fmla="*/ 2147483647 w 2437"/>
                <a:gd name="T7" fmla="*/ 2147483647 h 1766"/>
                <a:gd name="T8" fmla="*/ 2147483647 w 2437"/>
                <a:gd name="T9" fmla="*/ 2108799117 h 1766"/>
                <a:gd name="T10" fmla="*/ 2147483647 w 2437"/>
                <a:gd name="T11" fmla="*/ 2147483647 h 1766"/>
                <a:gd name="T12" fmla="*/ 2147483647 w 2437"/>
                <a:gd name="T13" fmla="*/ 2147483647 h 1766"/>
                <a:gd name="T14" fmla="*/ 2147483647 w 2437"/>
                <a:gd name="T15" fmla="*/ 2147483647 h 1766"/>
                <a:gd name="T16" fmla="*/ 2147483647 w 2437"/>
                <a:gd name="T17" fmla="*/ 2147483647 h 1766"/>
                <a:gd name="T18" fmla="*/ 2147483647 w 2437"/>
                <a:gd name="T19" fmla="*/ 2147483647 h 1766"/>
                <a:gd name="T20" fmla="*/ 2147483647 w 2437"/>
                <a:gd name="T21" fmla="*/ 2147483647 h 1766"/>
                <a:gd name="T22" fmla="*/ 2147483647 w 2437"/>
                <a:gd name="T23" fmla="*/ 2147483647 h 1766"/>
                <a:gd name="T24" fmla="*/ 2147483647 w 2437"/>
                <a:gd name="T25" fmla="*/ 2147483647 h 1766"/>
                <a:gd name="T26" fmla="*/ 2147483647 w 2437"/>
                <a:gd name="T27" fmla="*/ 2147483647 h 1766"/>
                <a:gd name="T28" fmla="*/ 2147483647 w 2437"/>
                <a:gd name="T29" fmla="*/ 2147483647 h 1766"/>
                <a:gd name="T30" fmla="*/ 2147483647 w 2437"/>
                <a:gd name="T31" fmla="*/ 2147483647 h 1766"/>
                <a:gd name="T32" fmla="*/ 2147483647 w 2437"/>
                <a:gd name="T33" fmla="*/ 2147483647 h 1766"/>
                <a:gd name="T34" fmla="*/ 2147483647 w 2437"/>
                <a:gd name="T35" fmla="*/ 2147483647 h 1766"/>
                <a:gd name="T36" fmla="*/ 2147483647 w 2437"/>
                <a:gd name="T37" fmla="*/ 2147483647 h 1766"/>
                <a:gd name="T38" fmla="*/ 2147483647 w 2437"/>
                <a:gd name="T39" fmla="*/ 2147483647 h 1766"/>
                <a:gd name="T40" fmla="*/ 2147483647 w 2437"/>
                <a:gd name="T41" fmla="*/ 2147483647 h 1766"/>
                <a:gd name="T42" fmla="*/ 2147483647 w 2437"/>
                <a:gd name="T43" fmla="*/ 2147483647 h 1766"/>
                <a:gd name="T44" fmla="*/ 2147483647 w 2437"/>
                <a:gd name="T45" fmla="*/ 2147483647 h 1766"/>
                <a:gd name="T46" fmla="*/ 2147483647 w 2437"/>
                <a:gd name="T47" fmla="*/ 2147483647 h 1766"/>
                <a:gd name="T48" fmla="*/ 2147483647 w 2437"/>
                <a:gd name="T49" fmla="*/ 2147483647 h 1766"/>
                <a:gd name="T50" fmla="*/ 2147483647 w 2437"/>
                <a:gd name="T51" fmla="*/ 2147483647 h 1766"/>
                <a:gd name="T52" fmla="*/ 2147483647 w 2437"/>
                <a:gd name="T53" fmla="*/ 2147483647 h 1766"/>
                <a:gd name="T54" fmla="*/ 2147483647 w 2437"/>
                <a:gd name="T55" fmla="*/ 2147483647 h 1766"/>
                <a:gd name="T56" fmla="*/ 2147483647 w 2437"/>
                <a:gd name="T57" fmla="*/ 2147483647 h 1766"/>
                <a:gd name="T58" fmla="*/ 2147483647 w 2437"/>
                <a:gd name="T59" fmla="*/ 2147483647 h 1766"/>
                <a:gd name="T60" fmla="*/ 2147483647 w 2437"/>
                <a:gd name="T61" fmla="*/ 2147483647 h 1766"/>
                <a:gd name="T62" fmla="*/ 2147483647 w 2437"/>
                <a:gd name="T63" fmla="*/ 2147483647 h 1766"/>
                <a:gd name="T64" fmla="*/ 2147483647 w 2437"/>
                <a:gd name="T65" fmla="*/ 2147483647 h 1766"/>
                <a:gd name="T66" fmla="*/ 2147483647 w 2437"/>
                <a:gd name="T67" fmla="*/ 2147483647 h 1766"/>
                <a:gd name="T68" fmla="*/ 2147483647 w 2437"/>
                <a:gd name="T69" fmla="*/ 2147483647 h 1766"/>
                <a:gd name="T70" fmla="*/ 2147483647 w 2437"/>
                <a:gd name="T71" fmla="*/ 2147483647 h 1766"/>
                <a:gd name="T72" fmla="*/ 2147483647 w 2437"/>
                <a:gd name="T73" fmla="*/ 2147483647 h 1766"/>
                <a:gd name="T74" fmla="*/ 2147483647 w 2437"/>
                <a:gd name="T75" fmla="*/ 2147483647 h 1766"/>
                <a:gd name="T76" fmla="*/ 0 w 2437"/>
                <a:gd name="T77" fmla="*/ 2147483647 h 17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37"/>
                <a:gd name="T118" fmla="*/ 0 h 1766"/>
                <a:gd name="T119" fmla="*/ 2437 w 2437"/>
                <a:gd name="T120" fmla="*/ 1766 h 17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37" h="1766">
                  <a:moveTo>
                    <a:pt x="1" y="364"/>
                  </a:moveTo>
                  <a:lnTo>
                    <a:pt x="54" y="329"/>
                  </a:lnTo>
                  <a:lnTo>
                    <a:pt x="89" y="363"/>
                  </a:lnTo>
                  <a:lnTo>
                    <a:pt x="121" y="310"/>
                  </a:lnTo>
                  <a:lnTo>
                    <a:pt x="135" y="221"/>
                  </a:lnTo>
                  <a:lnTo>
                    <a:pt x="182" y="155"/>
                  </a:lnTo>
                  <a:lnTo>
                    <a:pt x="136" y="89"/>
                  </a:lnTo>
                  <a:lnTo>
                    <a:pt x="177" y="70"/>
                  </a:lnTo>
                  <a:lnTo>
                    <a:pt x="155" y="0"/>
                  </a:lnTo>
                  <a:lnTo>
                    <a:pt x="263" y="66"/>
                  </a:lnTo>
                  <a:lnTo>
                    <a:pt x="367" y="69"/>
                  </a:lnTo>
                  <a:lnTo>
                    <a:pt x="522" y="169"/>
                  </a:lnTo>
                  <a:lnTo>
                    <a:pt x="668" y="153"/>
                  </a:lnTo>
                  <a:lnTo>
                    <a:pt x="645" y="277"/>
                  </a:lnTo>
                  <a:lnTo>
                    <a:pt x="710" y="363"/>
                  </a:lnTo>
                  <a:lnTo>
                    <a:pt x="638" y="377"/>
                  </a:lnTo>
                  <a:lnTo>
                    <a:pt x="577" y="429"/>
                  </a:lnTo>
                  <a:lnTo>
                    <a:pt x="583" y="464"/>
                  </a:lnTo>
                  <a:lnTo>
                    <a:pt x="671" y="502"/>
                  </a:lnTo>
                  <a:lnTo>
                    <a:pt x="729" y="624"/>
                  </a:lnTo>
                  <a:lnTo>
                    <a:pt x="639" y="777"/>
                  </a:lnTo>
                  <a:lnTo>
                    <a:pt x="636" y="880"/>
                  </a:lnTo>
                  <a:lnTo>
                    <a:pt x="700" y="891"/>
                  </a:lnTo>
                  <a:lnTo>
                    <a:pt x="724" y="950"/>
                  </a:lnTo>
                  <a:lnTo>
                    <a:pt x="772" y="950"/>
                  </a:lnTo>
                  <a:lnTo>
                    <a:pt x="823" y="1009"/>
                  </a:lnTo>
                  <a:lnTo>
                    <a:pt x="807" y="1128"/>
                  </a:lnTo>
                  <a:lnTo>
                    <a:pt x="950" y="1277"/>
                  </a:lnTo>
                  <a:lnTo>
                    <a:pt x="909" y="1335"/>
                  </a:lnTo>
                  <a:lnTo>
                    <a:pt x="939" y="1365"/>
                  </a:lnTo>
                  <a:lnTo>
                    <a:pt x="1003" y="1382"/>
                  </a:lnTo>
                  <a:lnTo>
                    <a:pt x="1164" y="1347"/>
                  </a:lnTo>
                  <a:lnTo>
                    <a:pt x="1192" y="1418"/>
                  </a:lnTo>
                  <a:lnTo>
                    <a:pt x="1281" y="1381"/>
                  </a:lnTo>
                  <a:lnTo>
                    <a:pt x="1456" y="1369"/>
                  </a:lnTo>
                  <a:lnTo>
                    <a:pt x="1604" y="1292"/>
                  </a:lnTo>
                  <a:lnTo>
                    <a:pt x="1641" y="1234"/>
                  </a:lnTo>
                  <a:lnTo>
                    <a:pt x="1734" y="1219"/>
                  </a:lnTo>
                  <a:lnTo>
                    <a:pt x="1745" y="1134"/>
                  </a:lnTo>
                  <a:lnTo>
                    <a:pt x="1830" y="1098"/>
                  </a:lnTo>
                  <a:lnTo>
                    <a:pt x="1880" y="1110"/>
                  </a:lnTo>
                  <a:lnTo>
                    <a:pt x="1952" y="1013"/>
                  </a:lnTo>
                  <a:lnTo>
                    <a:pt x="2020" y="1033"/>
                  </a:lnTo>
                  <a:lnTo>
                    <a:pt x="2108" y="1105"/>
                  </a:lnTo>
                  <a:lnTo>
                    <a:pt x="2081" y="1171"/>
                  </a:lnTo>
                  <a:lnTo>
                    <a:pt x="2124" y="1169"/>
                  </a:lnTo>
                  <a:lnTo>
                    <a:pt x="2201" y="1227"/>
                  </a:lnTo>
                  <a:lnTo>
                    <a:pt x="2293" y="1208"/>
                  </a:lnTo>
                  <a:lnTo>
                    <a:pt x="2437" y="1386"/>
                  </a:lnTo>
                  <a:lnTo>
                    <a:pt x="2284" y="1532"/>
                  </a:lnTo>
                  <a:lnTo>
                    <a:pt x="2230" y="1536"/>
                  </a:lnTo>
                  <a:lnTo>
                    <a:pt x="2078" y="1662"/>
                  </a:lnTo>
                  <a:lnTo>
                    <a:pt x="2078" y="1516"/>
                  </a:lnTo>
                  <a:lnTo>
                    <a:pt x="1942" y="1480"/>
                  </a:lnTo>
                  <a:lnTo>
                    <a:pt x="1792" y="1563"/>
                  </a:lnTo>
                  <a:lnTo>
                    <a:pt x="1623" y="1567"/>
                  </a:lnTo>
                  <a:lnTo>
                    <a:pt x="1586" y="1681"/>
                  </a:lnTo>
                  <a:lnTo>
                    <a:pt x="1450" y="1757"/>
                  </a:lnTo>
                  <a:lnTo>
                    <a:pt x="1429" y="1740"/>
                  </a:lnTo>
                  <a:lnTo>
                    <a:pt x="1306" y="1766"/>
                  </a:lnTo>
                  <a:lnTo>
                    <a:pt x="1159" y="1737"/>
                  </a:lnTo>
                  <a:lnTo>
                    <a:pt x="1128" y="1708"/>
                  </a:lnTo>
                  <a:lnTo>
                    <a:pt x="1146" y="1647"/>
                  </a:lnTo>
                  <a:lnTo>
                    <a:pt x="1007" y="1615"/>
                  </a:lnTo>
                  <a:lnTo>
                    <a:pt x="578" y="1189"/>
                  </a:lnTo>
                  <a:lnTo>
                    <a:pt x="506" y="1163"/>
                  </a:lnTo>
                  <a:lnTo>
                    <a:pt x="376" y="1213"/>
                  </a:lnTo>
                  <a:lnTo>
                    <a:pt x="328" y="1195"/>
                  </a:lnTo>
                  <a:lnTo>
                    <a:pt x="409" y="1144"/>
                  </a:lnTo>
                  <a:lnTo>
                    <a:pt x="387" y="1089"/>
                  </a:lnTo>
                  <a:lnTo>
                    <a:pt x="414" y="980"/>
                  </a:lnTo>
                  <a:lnTo>
                    <a:pt x="375" y="918"/>
                  </a:lnTo>
                  <a:lnTo>
                    <a:pt x="415" y="835"/>
                  </a:lnTo>
                  <a:lnTo>
                    <a:pt x="283" y="797"/>
                  </a:lnTo>
                  <a:lnTo>
                    <a:pt x="227" y="688"/>
                  </a:lnTo>
                  <a:lnTo>
                    <a:pt x="100" y="648"/>
                  </a:lnTo>
                  <a:lnTo>
                    <a:pt x="107" y="504"/>
                  </a:lnTo>
                  <a:lnTo>
                    <a:pt x="0" y="364"/>
                  </a:lnTo>
                  <a:lnTo>
                    <a:pt x="1" y="364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4479926" y="3027363"/>
              <a:ext cx="773113" cy="560388"/>
            </a:xfrm>
            <a:custGeom>
              <a:avLst/>
              <a:gdLst>
                <a:gd name="T0" fmla="*/ 1724080637 w 2437"/>
                <a:gd name="T1" fmla="*/ 2147483647 h 1766"/>
                <a:gd name="T2" fmla="*/ 2147483647 w 2437"/>
                <a:gd name="T3" fmla="*/ 2147483647 h 1766"/>
                <a:gd name="T4" fmla="*/ 2147483647 w 2437"/>
                <a:gd name="T5" fmla="*/ 2147483647 h 1766"/>
                <a:gd name="T6" fmla="*/ 2147483647 w 2437"/>
                <a:gd name="T7" fmla="*/ 2147483647 h 1766"/>
                <a:gd name="T8" fmla="*/ 2147483647 w 2437"/>
                <a:gd name="T9" fmla="*/ 2108799117 h 1766"/>
                <a:gd name="T10" fmla="*/ 2147483647 w 2437"/>
                <a:gd name="T11" fmla="*/ 2147483647 h 1766"/>
                <a:gd name="T12" fmla="*/ 2147483647 w 2437"/>
                <a:gd name="T13" fmla="*/ 2147483647 h 1766"/>
                <a:gd name="T14" fmla="*/ 2147483647 w 2437"/>
                <a:gd name="T15" fmla="*/ 2147483647 h 1766"/>
                <a:gd name="T16" fmla="*/ 2147483647 w 2437"/>
                <a:gd name="T17" fmla="*/ 2147483647 h 1766"/>
                <a:gd name="T18" fmla="*/ 2147483647 w 2437"/>
                <a:gd name="T19" fmla="*/ 2147483647 h 1766"/>
                <a:gd name="T20" fmla="*/ 2147483647 w 2437"/>
                <a:gd name="T21" fmla="*/ 2147483647 h 1766"/>
                <a:gd name="T22" fmla="*/ 2147483647 w 2437"/>
                <a:gd name="T23" fmla="*/ 2147483647 h 1766"/>
                <a:gd name="T24" fmla="*/ 2147483647 w 2437"/>
                <a:gd name="T25" fmla="*/ 2147483647 h 1766"/>
                <a:gd name="T26" fmla="*/ 2147483647 w 2437"/>
                <a:gd name="T27" fmla="*/ 2147483647 h 1766"/>
                <a:gd name="T28" fmla="*/ 2147483647 w 2437"/>
                <a:gd name="T29" fmla="*/ 2147483647 h 1766"/>
                <a:gd name="T30" fmla="*/ 2147483647 w 2437"/>
                <a:gd name="T31" fmla="*/ 2147483647 h 1766"/>
                <a:gd name="T32" fmla="*/ 2147483647 w 2437"/>
                <a:gd name="T33" fmla="*/ 2147483647 h 1766"/>
                <a:gd name="T34" fmla="*/ 2147483647 w 2437"/>
                <a:gd name="T35" fmla="*/ 2147483647 h 1766"/>
                <a:gd name="T36" fmla="*/ 2147483647 w 2437"/>
                <a:gd name="T37" fmla="*/ 2147483647 h 1766"/>
                <a:gd name="T38" fmla="*/ 2147483647 w 2437"/>
                <a:gd name="T39" fmla="*/ 2147483647 h 1766"/>
                <a:gd name="T40" fmla="*/ 2147483647 w 2437"/>
                <a:gd name="T41" fmla="*/ 2147483647 h 1766"/>
                <a:gd name="T42" fmla="*/ 2147483647 w 2437"/>
                <a:gd name="T43" fmla="*/ 2147483647 h 1766"/>
                <a:gd name="T44" fmla="*/ 2147483647 w 2437"/>
                <a:gd name="T45" fmla="*/ 2147483647 h 1766"/>
                <a:gd name="T46" fmla="*/ 2147483647 w 2437"/>
                <a:gd name="T47" fmla="*/ 2147483647 h 1766"/>
                <a:gd name="T48" fmla="*/ 2147483647 w 2437"/>
                <a:gd name="T49" fmla="*/ 2147483647 h 1766"/>
                <a:gd name="T50" fmla="*/ 2147483647 w 2437"/>
                <a:gd name="T51" fmla="*/ 2147483647 h 1766"/>
                <a:gd name="T52" fmla="*/ 2147483647 w 2437"/>
                <a:gd name="T53" fmla="*/ 2147483647 h 1766"/>
                <a:gd name="T54" fmla="*/ 2147483647 w 2437"/>
                <a:gd name="T55" fmla="*/ 2147483647 h 1766"/>
                <a:gd name="T56" fmla="*/ 2147483647 w 2437"/>
                <a:gd name="T57" fmla="*/ 2147483647 h 1766"/>
                <a:gd name="T58" fmla="*/ 2147483647 w 2437"/>
                <a:gd name="T59" fmla="*/ 2147483647 h 1766"/>
                <a:gd name="T60" fmla="*/ 2147483647 w 2437"/>
                <a:gd name="T61" fmla="*/ 2147483647 h 1766"/>
                <a:gd name="T62" fmla="*/ 2147483647 w 2437"/>
                <a:gd name="T63" fmla="*/ 2147483647 h 1766"/>
                <a:gd name="T64" fmla="*/ 2147483647 w 2437"/>
                <a:gd name="T65" fmla="*/ 2147483647 h 1766"/>
                <a:gd name="T66" fmla="*/ 2147483647 w 2437"/>
                <a:gd name="T67" fmla="*/ 2147483647 h 1766"/>
                <a:gd name="T68" fmla="*/ 2147483647 w 2437"/>
                <a:gd name="T69" fmla="*/ 2147483647 h 1766"/>
                <a:gd name="T70" fmla="*/ 2147483647 w 2437"/>
                <a:gd name="T71" fmla="*/ 2147483647 h 1766"/>
                <a:gd name="T72" fmla="*/ 2147483647 w 2437"/>
                <a:gd name="T73" fmla="*/ 2147483647 h 1766"/>
                <a:gd name="T74" fmla="*/ 2147483647 w 2437"/>
                <a:gd name="T75" fmla="*/ 2147483647 h 1766"/>
                <a:gd name="T76" fmla="*/ 0 w 2437"/>
                <a:gd name="T77" fmla="*/ 2147483647 h 17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37"/>
                <a:gd name="T118" fmla="*/ 0 h 1766"/>
                <a:gd name="T119" fmla="*/ 2437 w 2437"/>
                <a:gd name="T120" fmla="*/ 1766 h 17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37" h="1766">
                  <a:moveTo>
                    <a:pt x="1" y="364"/>
                  </a:moveTo>
                  <a:lnTo>
                    <a:pt x="54" y="329"/>
                  </a:lnTo>
                  <a:lnTo>
                    <a:pt x="89" y="363"/>
                  </a:lnTo>
                  <a:lnTo>
                    <a:pt x="121" y="310"/>
                  </a:lnTo>
                  <a:lnTo>
                    <a:pt x="135" y="221"/>
                  </a:lnTo>
                  <a:lnTo>
                    <a:pt x="182" y="155"/>
                  </a:lnTo>
                  <a:lnTo>
                    <a:pt x="136" y="89"/>
                  </a:lnTo>
                  <a:lnTo>
                    <a:pt x="177" y="70"/>
                  </a:lnTo>
                  <a:lnTo>
                    <a:pt x="155" y="0"/>
                  </a:lnTo>
                  <a:lnTo>
                    <a:pt x="263" y="66"/>
                  </a:lnTo>
                  <a:lnTo>
                    <a:pt x="367" y="69"/>
                  </a:lnTo>
                  <a:lnTo>
                    <a:pt x="522" y="169"/>
                  </a:lnTo>
                  <a:lnTo>
                    <a:pt x="668" y="153"/>
                  </a:lnTo>
                  <a:lnTo>
                    <a:pt x="645" y="277"/>
                  </a:lnTo>
                  <a:lnTo>
                    <a:pt x="710" y="363"/>
                  </a:lnTo>
                  <a:lnTo>
                    <a:pt x="638" y="377"/>
                  </a:lnTo>
                  <a:lnTo>
                    <a:pt x="577" y="429"/>
                  </a:lnTo>
                  <a:lnTo>
                    <a:pt x="583" y="464"/>
                  </a:lnTo>
                  <a:lnTo>
                    <a:pt x="671" y="502"/>
                  </a:lnTo>
                  <a:lnTo>
                    <a:pt x="729" y="624"/>
                  </a:lnTo>
                  <a:lnTo>
                    <a:pt x="639" y="777"/>
                  </a:lnTo>
                  <a:lnTo>
                    <a:pt x="636" y="880"/>
                  </a:lnTo>
                  <a:lnTo>
                    <a:pt x="700" y="891"/>
                  </a:lnTo>
                  <a:lnTo>
                    <a:pt x="724" y="950"/>
                  </a:lnTo>
                  <a:lnTo>
                    <a:pt x="772" y="950"/>
                  </a:lnTo>
                  <a:lnTo>
                    <a:pt x="823" y="1009"/>
                  </a:lnTo>
                  <a:lnTo>
                    <a:pt x="807" y="1128"/>
                  </a:lnTo>
                  <a:lnTo>
                    <a:pt x="950" y="1277"/>
                  </a:lnTo>
                  <a:lnTo>
                    <a:pt x="909" y="1335"/>
                  </a:lnTo>
                  <a:lnTo>
                    <a:pt x="939" y="1365"/>
                  </a:lnTo>
                  <a:lnTo>
                    <a:pt x="1003" y="1382"/>
                  </a:lnTo>
                  <a:lnTo>
                    <a:pt x="1164" y="1347"/>
                  </a:lnTo>
                  <a:lnTo>
                    <a:pt x="1192" y="1418"/>
                  </a:lnTo>
                  <a:lnTo>
                    <a:pt x="1281" y="1381"/>
                  </a:lnTo>
                  <a:lnTo>
                    <a:pt x="1456" y="1369"/>
                  </a:lnTo>
                  <a:lnTo>
                    <a:pt x="1604" y="1292"/>
                  </a:lnTo>
                  <a:lnTo>
                    <a:pt x="1641" y="1234"/>
                  </a:lnTo>
                  <a:lnTo>
                    <a:pt x="1734" y="1219"/>
                  </a:lnTo>
                  <a:lnTo>
                    <a:pt x="1745" y="1134"/>
                  </a:lnTo>
                  <a:lnTo>
                    <a:pt x="1830" y="1098"/>
                  </a:lnTo>
                  <a:lnTo>
                    <a:pt x="1880" y="1110"/>
                  </a:lnTo>
                  <a:lnTo>
                    <a:pt x="1952" y="1013"/>
                  </a:lnTo>
                  <a:lnTo>
                    <a:pt x="2020" y="1033"/>
                  </a:lnTo>
                  <a:lnTo>
                    <a:pt x="2108" y="1105"/>
                  </a:lnTo>
                  <a:lnTo>
                    <a:pt x="2081" y="1171"/>
                  </a:lnTo>
                  <a:lnTo>
                    <a:pt x="2124" y="1169"/>
                  </a:lnTo>
                  <a:lnTo>
                    <a:pt x="2201" y="1227"/>
                  </a:lnTo>
                  <a:lnTo>
                    <a:pt x="2293" y="1208"/>
                  </a:lnTo>
                  <a:lnTo>
                    <a:pt x="2437" y="1386"/>
                  </a:lnTo>
                  <a:lnTo>
                    <a:pt x="2284" y="1532"/>
                  </a:lnTo>
                  <a:lnTo>
                    <a:pt x="2230" y="1536"/>
                  </a:lnTo>
                  <a:lnTo>
                    <a:pt x="2078" y="1662"/>
                  </a:lnTo>
                  <a:lnTo>
                    <a:pt x="2078" y="1516"/>
                  </a:lnTo>
                  <a:lnTo>
                    <a:pt x="1942" y="1480"/>
                  </a:lnTo>
                  <a:lnTo>
                    <a:pt x="1792" y="1563"/>
                  </a:lnTo>
                  <a:lnTo>
                    <a:pt x="1623" y="1567"/>
                  </a:lnTo>
                  <a:lnTo>
                    <a:pt x="1586" y="1681"/>
                  </a:lnTo>
                  <a:lnTo>
                    <a:pt x="1450" y="1757"/>
                  </a:lnTo>
                  <a:lnTo>
                    <a:pt x="1429" y="1740"/>
                  </a:lnTo>
                  <a:lnTo>
                    <a:pt x="1306" y="1766"/>
                  </a:lnTo>
                  <a:lnTo>
                    <a:pt x="1159" y="1737"/>
                  </a:lnTo>
                  <a:lnTo>
                    <a:pt x="1128" y="1708"/>
                  </a:lnTo>
                  <a:lnTo>
                    <a:pt x="1146" y="1647"/>
                  </a:lnTo>
                  <a:lnTo>
                    <a:pt x="1007" y="1615"/>
                  </a:lnTo>
                  <a:lnTo>
                    <a:pt x="578" y="1189"/>
                  </a:lnTo>
                  <a:lnTo>
                    <a:pt x="506" y="1163"/>
                  </a:lnTo>
                  <a:lnTo>
                    <a:pt x="376" y="1213"/>
                  </a:lnTo>
                  <a:lnTo>
                    <a:pt x="328" y="1195"/>
                  </a:lnTo>
                  <a:lnTo>
                    <a:pt x="409" y="1144"/>
                  </a:lnTo>
                  <a:lnTo>
                    <a:pt x="387" y="1089"/>
                  </a:lnTo>
                  <a:lnTo>
                    <a:pt x="414" y="980"/>
                  </a:lnTo>
                  <a:lnTo>
                    <a:pt x="375" y="918"/>
                  </a:lnTo>
                  <a:lnTo>
                    <a:pt x="415" y="835"/>
                  </a:lnTo>
                  <a:lnTo>
                    <a:pt x="283" y="797"/>
                  </a:lnTo>
                  <a:lnTo>
                    <a:pt x="227" y="688"/>
                  </a:lnTo>
                  <a:lnTo>
                    <a:pt x="100" y="648"/>
                  </a:lnTo>
                  <a:lnTo>
                    <a:pt x="107" y="504"/>
                  </a:lnTo>
                  <a:lnTo>
                    <a:pt x="0" y="364"/>
                  </a:lnTo>
                  <a:lnTo>
                    <a:pt x="1" y="3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7"/>
            <p:cNvSpPr>
              <a:spLocks/>
            </p:cNvSpPr>
            <p:nvPr/>
          </p:nvSpPr>
          <p:spPr bwMode="auto">
            <a:xfrm>
              <a:off x="6022976" y="2668588"/>
              <a:ext cx="795338" cy="565150"/>
            </a:xfrm>
            <a:custGeom>
              <a:avLst/>
              <a:gdLst>
                <a:gd name="T0" fmla="*/ 1794475581 w 2504"/>
                <a:gd name="T1" fmla="*/ 2147483647 h 1781"/>
                <a:gd name="T2" fmla="*/ 2147483647 w 2504"/>
                <a:gd name="T3" fmla="*/ 2147483647 h 1781"/>
                <a:gd name="T4" fmla="*/ 2147483647 w 2504"/>
                <a:gd name="T5" fmla="*/ 2147483647 h 1781"/>
                <a:gd name="T6" fmla="*/ 2147483647 w 2504"/>
                <a:gd name="T7" fmla="*/ 2147483647 h 1781"/>
                <a:gd name="T8" fmla="*/ 2147483647 w 2504"/>
                <a:gd name="T9" fmla="*/ 2147483647 h 1781"/>
                <a:gd name="T10" fmla="*/ 2147483647 w 2504"/>
                <a:gd name="T11" fmla="*/ 0 h 1781"/>
                <a:gd name="T12" fmla="*/ 2147483647 w 2504"/>
                <a:gd name="T13" fmla="*/ 2147483647 h 1781"/>
                <a:gd name="T14" fmla="*/ 2147483647 w 2504"/>
                <a:gd name="T15" fmla="*/ 2147483647 h 1781"/>
                <a:gd name="T16" fmla="*/ 2147483647 w 2504"/>
                <a:gd name="T17" fmla="*/ 2147483647 h 1781"/>
                <a:gd name="T18" fmla="*/ 2147483647 w 2504"/>
                <a:gd name="T19" fmla="*/ 2147483647 h 1781"/>
                <a:gd name="T20" fmla="*/ 2147483647 w 2504"/>
                <a:gd name="T21" fmla="*/ 2147483647 h 1781"/>
                <a:gd name="T22" fmla="*/ 2147483647 w 2504"/>
                <a:gd name="T23" fmla="*/ 2147483647 h 1781"/>
                <a:gd name="T24" fmla="*/ 2147483647 w 2504"/>
                <a:gd name="T25" fmla="*/ 2147483647 h 1781"/>
                <a:gd name="T26" fmla="*/ 2147483647 w 2504"/>
                <a:gd name="T27" fmla="*/ 2147483647 h 1781"/>
                <a:gd name="T28" fmla="*/ 2147483647 w 2504"/>
                <a:gd name="T29" fmla="*/ 2147483647 h 1781"/>
                <a:gd name="T30" fmla="*/ 2147483647 w 2504"/>
                <a:gd name="T31" fmla="*/ 2147483647 h 1781"/>
                <a:gd name="T32" fmla="*/ 2147483647 w 2504"/>
                <a:gd name="T33" fmla="*/ 2147483647 h 1781"/>
                <a:gd name="T34" fmla="*/ 2147483647 w 2504"/>
                <a:gd name="T35" fmla="*/ 2147483647 h 1781"/>
                <a:gd name="T36" fmla="*/ 2147483647 w 2504"/>
                <a:gd name="T37" fmla="*/ 2147483647 h 1781"/>
                <a:gd name="T38" fmla="*/ 2147483647 w 2504"/>
                <a:gd name="T39" fmla="*/ 2147483647 h 1781"/>
                <a:gd name="T40" fmla="*/ 2147483647 w 2504"/>
                <a:gd name="T41" fmla="*/ 2147483647 h 1781"/>
                <a:gd name="T42" fmla="*/ 2147483647 w 2504"/>
                <a:gd name="T43" fmla="*/ 2147483647 h 1781"/>
                <a:gd name="T44" fmla="*/ 2147483647 w 2504"/>
                <a:gd name="T45" fmla="*/ 2147483647 h 1781"/>
                <a:gd name="T46" fmla="*/ 2147483647 w 2504"/>
                <a:gd name="T47" fmla="*/ 2147483647 h 1781"/>
                <a:gd name="T48" fmla="*/ 2147483647 w 2504"/>
                <a:gd name="T49" fmla="*/ 2147483647 h 1781"/>
                <a:gd name="T50" fmla="*/ 2147483647 w 2504"/>
                <a:gd name="T51" fmla="*/ 2147483647 h 1781"/>
                <a:gd name="T52" fmla="*/ 2147483647 w 2504"/>
                <a:gd name="T53" fmla="*/ 2147483647 h 1781"/>
                <a:gd name="T54" fmla="*/ 2147483647 w 2504"/>
                <a:gd name="T55" fmla="*/ 2147483647 h 1781"/>
                <a:gd name="T56" fmla="*/ 2147483647 w 2504"/>
                <a:gd name="T57" fmla="*/ 2147483647 h 1781"/>
                <a:gd name="T58" fmla="*/ 2147483647 w 2504"/>
                <a:gd name="T59" fmla="*/ 2147483647 h 1781"/>
                <a:gd name="T60" fmla="*/ 2147483647 w 2504"/>
                <a:gd name="T61" fmla="*/ 2147483647 h 1781"/>
                <a:gd name="T62" fmla="*/ 2147483647 w 2504"/>
                <a:gd name="T63" fmla="*/ 2147483647 h 1781"/>
                <a:gd name="T64" fmla="*/ 2147483647 w 2504"/>
                <a:gd name="T65" fmla="*/ 2147483647 h 1781"/>
                <a:gd name="T66" fmla="*/ 2147483647 w 2504"/>
                <a:gd name="T67" fmla="*/ 2147483647 h 1781"/>
                <a:gd name="T68" fmla="*/ 2147483647 w 2504"/>
                <a:gd name="T69" fmla="*/ 2147483647 h 1781"/>
                <a:gd name="T70" fmla="*/ 2147483647 w 2504"/>
                <a:gd name="T71" fmla="*/ 2147483647 h 1781"/>
                <a:gd name="T72" fmla="*/ 2147483647 w 2504"/>
                <a:gd name="T73" fmla="*/ 2147483647 h 1781"/>
                <a:gd name="T74" fmla="*/ 2147483647 w 2504"/>
                <a:gd name="T75" fmla="*/ 2147483647 h 1781"/>
                <a:gd name="T76" fmla="*/ 2147483647 w 2504"/>
                <a:gd name="T77" fmla="*/ 2147483647 h 1781"/>
                <a:gd name="T78" fmla="*/ 2147483647 w 2504"/>
                <a:gd name="T79" fmla="*/ 2147483647 h 1781"/>
                <a:gd name="T80" fmla="*/ 2147483647 w 2504"/>
                <a:gd name="T81" fmla="*/ 2147483647 h 1781"/>
                <a:gd name="T82" fmla="*/ 2147483647 w 2504"/>
                <a:gd name="T83" fmla="*/ 2147483647 h 1781"/>
                <a:gd name="T84" fmla="*/ 2147483647 w 2504"/>
                <a:gd name="T85" fmla="*/ 2147483647 h 1781"/>
                <a:gd name="T86" fmla="*/ 2147483647 w 2504"/>
                <a:gd name="T87" fmla="*/ 2147483647 h 1781"/>
                <a:gd name="T88" fmla="*/ 0 w 2504"/>
                <a:gd name="T89" fmla="*/ 2147483647 h 17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04"/>
                <a:gd name="T136" fmla="*/ 0 h 1781"/>
                <a:gd name="T137" fmla="*/ 2504 w 2504"/>
                <a:gd name="T138" fmla="*/ 1781 h 17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04" h="1781">
                  <a:moveTo>
                    <a:pt x="0" y="398"/>
                  </a:moveTo>
                  <a:lnTo>
                    <a:pt x="56" y="379"/>
                  </a:lnTo>
                  <a:lnTo>
                    <a:pt x="133" y="270"/>
                  </a:lnTo>
                  <a:lnTo>
                    <a:pt x="242" y="210"/>
                  </a:lnTo>
                  <a:lnTo>
                    <a:pt x="334" y="240"/>
                  </a:lnTo>
                  <a:lnTo>
                    <a:pt x="429" y="187"/>
                  </a:lnTo>
                  <a:lnTo>
                    <a:pt x="602" y="240"/>
                  </a:lnTo>
                  <a:lnTo>
                    <a:pt x="630" y="276"/>
                  </a:lnTo>
                  <a:lnTo>
                    <a:pt x="729" y="273"/>
                  </a:lnTo>
                  <a:lnTo>
                    <a:pt x="889" y="174"/>
                  </a:lnTo>
                  <a:lnTo>
                    <a:pt x="916" y="194"/>
                  </a:lnTo>
                  <a:lnTo>
                    <a:pt x="1270" y="0"/>
                  </a:lnTo>
                  <a:lnTo>
                    <a:pt x="1333" y="96"/>
                  </a:lnTo>
                  <a:lnTo>
                    <a:pt x="1476" y="158"/>
                  </a:lnTo>
                  <a:lnTo>
                    <a:pt x="1507" y="231"/>
                  </a:lnTo>
                  <a:lnTo>
                    <a:pt x="1645" y="161"/>
                  </a:lnTo>
                  <a:lnTo>
                    <a:pt x="1715" y="163"/>
                  </a:lnTo>
                  <a:lnTo>
                    <a:pt x="1711" y="305"/>
                  </a:lnTo>
                  <a:lnTo>
                    <a:pt x="1853" y="294"/>
                  </a:lnTo>
                  <a:lnTo>
                    <a:pt x="1957" y="334"/>
                  </a:lnTo>
                  <a:lnTo>
                    <a:pt x="1954" y="427"/>
                  </a:lnTo>
                  <a:lnTo>
                    <a:pt x="1992" y="450"/>
                  </a:lnTo>
                  <a:lnTo>
                    <a:pt x="2074" y="576"/>
                  </a:lnTo>
                  <a:lnTo>
                    <a:pt x="2066" y="698"/>
                  </a:lnTo>
                  <a:lnTo>
                    <a:pt x="2111" y="745"/>
                  </a:lnTo>
                  <a:lnTo>
                    <a:pt x="2079" y="775"/>
                  </a:lnTo>
                  <a:lnTo>
                    <a:pt x="2111" y="839"/>
                  </a:lnTo>
                  <a:lnTo>
                    <a:pt x="2198" y="860"/>
                  </a:lnTo>
                  <a:lnTo>
                    <a:pt x="2129" y="934"/>
                  </a:lnTo>
                  <a:lnTo>
                    <a:pt x="2123" y="958"/>
                  </a:lnTo>
                  <a:lnTo>
                    <a:pt x="2172" y="965"/>
                  </a:lnTo>
                  <a:lnTo>
                    <a:pt x="2176" y="992"/>
                  </a:lnTo>
                  <a:lnTo>
                    <a:pt x="2106" y="1105"/>
                  </a:lnTo>
                  <a:lnTo>
                    <a:pt x="2165" y="1108"/>
                  </a:lnTo>
                  <a:lnTo>
                    <a:pt x="2252" y="1065"/>
                  </a:lnTo>
                  <a:lnTo>
                    <a:pt x="2297" y="1136"/>
                  </a:lnTo>
                  <a:lnTo>
                    <a:pt x="2349" y="1143"/>
                  </a:lnTo>
                  <a:lnTo>
                    <a:pt x="2407" y="1093"/>
                  </a:lnTo>
                  <a:lnTo>
                    <a:pt x="2444" y="1156"/>
                  </a:lnTo>
                  <a:lnTo>
                    <a:pt x="2504" y="1336"/>
                  </a:lnTo>
                  <a:lnTo>
                    <a:pt x="2446" y="1384"/>
                  </a:lnTo>
                  <a:lnTo>
                    <a:pt x="2395" y="1460"/>
                  </a:lnTo>
                  <a:lnTo>
                    <a:pt x="2356" y="1438"/>
                  </a:lnTo>
                  <a:lnTo>
                    <a:pt x="2295" y="1490"/>
                  </a:lnTo>
                  <a:lnTo>
                    <a:pt x="2173" y="1557"/>
                  </a:lnTo>
                  <a:lnTo>
                    <a:pt x="2110" y="1653"/>
                  </a:lnTo>
                  <a:lnTo>
                    <a:pt x="1939" y="1680"/>
                  </a:lnTo>
                  <a:lnTo>
                    <a:pt x="1805" y="1781"/>
                  </a:lnTo>
                  <a:lnTo>
                    <a:pt x="1730" y="1746"/>
                  </a:lnTo>
                  <a:lnTo>
                    <a:pt x="1677" y="1781"/>
                  </a:lnTo>
                  <a:lnTo>
                    <a:pt x="1662" y="1768"/>
                  </a:lnTo>
                  <a:lnTo>
                    <a:pt x="1635" y="1719"/>
                  </a:lnTo>
                  <a:lnTo>
                    <a:pt x="1496" y="1732"/>
                  </a:lnTo>
                  <a:lnTo>
                    <a:pt x="1362" y="1707"/>
                  </a:lnTo>
                  <a:lnTo>
                    <a:pt x="1305" y="1663"/>
                  </a:lnTo>
                  <a:lnTo>
                    <a:pt x="1354" y="1607"/>
                  </a:lnTo>
                  <a:lnTo>
                    <a:pt x="1353" y="1515"/>
                  </a:lnTo>
                  <a:lnTo>
                    <a:pt x="1226" y="1455"/>
                  </a:lnTo>
                  <a:lnTo>
                    <a:pt x="1159" y="1476"/>
                  </a:lnTo>
                  <a:lnTo>
                    <a:pt x="1124" y="1545"/>
                  </a:lnTo>
                  <a:lnTo>
                    <a:pt x="1020" y="1521"/>
                  </a:lnTo>
                  <a:lnTo>
                    <a:pt x="909" y="1532"/>
                  </a:lnTo>
                  <a:lnTo>
                    <a:pt x="885" y="1561"/>
                  </a:lnTo>
                  <a:lnTo>
                    <a:pt x="781" y="1545"/>
                  </a:lnTo>
                  <a:lnTo>
                    <a:pt x="721" y="1623"/>
                  </a:lnTo>
                  <a:lnTo>
                    <a:pt x="611" y="1657"/>
                  </a:lnTo>
                  <a:lnTo>
                    <a:pt x="589" y="1557"/>
                  </a:lnTo>
                  <a:lnTo>
                    <a:pt x="480" y="1588"/>
                  </a:lnTo>
                  <a:lnTo>
                    <a:pt x="448" y="1572"/>
                  </a:lnTo>
                  <a:lnTo>
                    <a:pt x="443" y="1526"/>
                  </a:lnTo>
                  <a:lnTo>
                    <a:pt x="498" y="1509"/>
                  </a:lnTo>
                  <a:lnTo>
                    <a:pt x="465" y="1452"/>
                  </a:lnTo>
                  <a:lnTo>
                    <a:pt x="531" y="1408"/>
                  </a:lnTo>
                  <a:lnTo>
                    <a:pt x="494" y="1357"/>
                  </a:lnTo>
                  <a:lnTo>
                    <a:pt x="270" y="1371"/>
                  </a:lnTo>
                  <a:lnTo>
                    <a:pt x="511" y="1156"/>
                  </a:lnTo>
                  <a:lnTo>
                    <a:pt x="514" y="1023"/>
                  </a:lnTo>
                  <a:lnTo>
                    <a:pt x="441" y="944"/>
                  </a:lnTo>
                  <a:lnTo>
                    <a:pt x="364" y="918"/>
                  </a:lnTo>
                  <a:lnTo>
                    <a:pt x="234" y="922"/>
                  </a:lnTo>
                  <a:lnTo>
                    <a:pt x="214" y="884"/>
                  </a:lnTo>
                  <a:lnTo>
                    <a:pt x="216" y="733"/>
                  </a:lnTo>
                  <a:lnTo>
                    <a:pt x="191" y="636"/>
                  </a:lnTo>
                  <a:lnTo>
                    <a:pt x="217" y="612"/>
                  </a:lnTo>
                  <a:lnTo>
                    <a:pt x="188" y="565"/>
                  </a:lnTo>
                  <a:lnTo>
                    <a:pt x="89" y="587"/>
                  </a:lnTo>
                  <a:lnTo>
                    <a:pt x="25" y="552"/>
                  </a:lnTo>
                  <a:lnTo>
                    <a:pt x="70" y="504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6022976" y="2668588"/>
              <a:ext cx="795338" cy="565150"/>
            </a:xfrm>
            <a:custGeom>
              <a:avLst/>
              <a:gdLst>
                <a:gd name="T0" fmla="*/ 1794475581 w 2504"/>
                <a:gd name="T1" fmla="*/ 2147483647 h 1781"/>
                <a:gd name="T2" fmla="*/ 2147483647 w 2504"/>
                <a:gd name="T3" fmla="*/ 2147483647 h 1781"/>
                <a:gd name="T4" fmla="*/ 2147483647 w 2504"/>
                <a:gd name="T5" fmla="*/ 2147483647 h 1781"/>
                <a:gd name="T6" fmla="*/ 2147483647 w 2504"/>
                <a:gd name="T7" fmla="*/ 2147483647 h 1781"/>
                <a:gd name="T8" fmla="*/ 2147483647 w 2504"/>
                <a:gd name="T9" fmla="*/ 2147483647 h 1781"/>
                <a:gd name="T10" fmla="*/ 2147483647 w 2504"/>
                <a:gd name="T11" fmla="*/ 0 h 1781"/>
                <a:gd name="T12" fmla="*/ 2147483647 w 2504"/>
                <a:gd name="T13" fmla="*/ 2147483647 h 1781"/>
                <a:gd name="T14" fmla="*/ 2147483647 w 2504"/>
                <a:gd name="T15" fmla="*/ 2147483647 h 1781"/>
                <a:gd name="T16" fmla="*/ 2147483647 w 2504"/>
                <a:gd name="T17" fmla="*/ 2147483647 h 1781"/>
                <a:gd name="T18" fmla="*/ 2147483647 w 2504"/>
                <a:gd name="T19" fmla="*/ 2147483647 h 1781"/>
                <a:gd name="T20" fmla="*/ 2147483647 w 2504"/>
                <a:gd name="T21" fmla="*/ 2147483647 h 1781"/>
                <a:gd name="T22" fmla="*/ 2147483647 w 2504"/>
                <a:gd name="T23" fmla="*/ 2147483647 h 1781"/>
                <a:gd name="T24" fmla="*/ 2147483647 w 2504"/>
                <a:gd name="T25" fmla="*/ 2147483647 h 1781"/>
                <a:gd name="T26" fmla="*/ 2147483647 w 2504"/>
                <a:gd name="T27" fmla="*/ 2147483647 h 1781"/>
                <a:gd name="T28" fmla="*/ 2147483647 w 2504"/>
                <a:gd name="T29" fmla="*/ 2147483647 h 1781"/>
                <a:gd name="T30" fmla="*/ 2147483647 w 2504"/>
                <a:gd name="T31" fmla="*/ 2147483647 h 1781"/>
                <a:gd name="T32" fmla="*/ 2147483647 w 2504"/>
                <a:gd name="T33" fmla="*/ 2147483647 h 1781"/>
                <a:gd name="T34" fmla="*/ 2147483647 w 2504"/>
                <a:gd name="T35" fmla="*/ 2147483647 h 1781"/>
                <a:gd name="T36" fmla="*/ 2147483647 w 2504"/>
                <a:gd name="T37" fmla="*/ 2147483647 h 1781"/>
                <a:gd name="T38" fmla="*/ 2147483647 w 2504"/>
                <a:gd name="T39" fmla="*/ 2147483647 h 1781"/>
                <a:gd name="T40" fmla="*/ 2147483647 w 2504"/>
                <a:gd name="T41" fmla="*/ 2147483647 h 1781"/>
                <a:gd name="T42" fmla="*/ 2147483647 w 2504"/>
                <a:gd name="T43" fmla="*/ 2147483647 h 1781"/>
                <a:gd name="T44" fmla="*/ 2147483647 w 2504"/>
                <a:gd name="T45" fmla="*/ 2147483647 h 1781"/>
                <a:gd name="T46" fmla="*/ 2147483647 w 2504"/>
                <a:gd name="T47" fmla="*/ 2147483647 h 1781"/>
                <a:gd name="T48" fmla="*/ 2147483647 w 2504"/>
                <a:gd name="T49" fmla="*/ 2147483647 h 1781"/>
                <a:gd name="T50" fmla="*/ 2147483647 w 2504"/>
                <a:gd name="T51" fmla="*/ 2147483647 h 1781"/>
                <a:gd name="T52" fmla="*/ 2147483647 w 2504"/>
                <a:gd name="T53" fmla="*/ 2147483647 h 1781"/>
                <a:gd name="T54" fmla="*/ 2147483647 w 2504"/>
                <a:gd name="T55" fmla="*/ 2147483647 h 1781"/>
                <a:gd name="T56" fmla="*/ 2147483647 w 2504"/>
                <a:gd name="T57" fmla="*/ 2147483647 h 1781"/>
                <a:gd name="T58" fmla="*/ 2147483647 w 2504"/>
                <a:gd name="T59" fmla="*/ 2147483647 h 1781"/>
                <a:gd name="T60" fmla="*/ 2147483647 w 2504"/>
                <a:gd name="T61" fmla="*/ 2147483647 h 1781"/>
                <a:gd name="T62" fmla="*/ 2147483647 w 2504"/>
                <a:gd name="T63" fmla="*/ 2147483647 h 1781"/>
                <a:gd name="T64" fmla="*/ 2147483647 w 2504"/>
                <a:gd name="T65" fmla="*/ 2147483647 h 1781"/>
                <a:gd name="T66" fmla="*/ 2147483647 w 2504"/>
                <a:gd name="T67" fmla="*/ 2147483647 h 1781"/>
                <a:gd name="T68" fmla="*/ 2147483647 w 2504"/>
                <a:gd name="T69" fmla="*/ 2147483647 h 1781"/>
                <a:gd name="T70" fmla="*/ 2147483647 w 2504"/>
                <a:gd name="T71" fmla="*/ 2147483647 h 1781"/>
                <a:gd name="T72" fmla="*/ 2147483647 w 2504"/>
                <a:gd name="T73" fmla="*/ 2147483647 h 1781"/>
                <a:gd name="T74" fmla="*/ 2147483647 w 2504"/>
                <a:gd name="T75" fmla="*/ 2147483647 h 1781"/>
                <a:gd name="T76" fmla="*/ 2147483647 w 2504"/>
                <a:gd name="T77" fmla="*/ 2147483647 h 1781"/>
                <a:gd name="T78" fmla="*/ 2147483647 w 2504"/>
                <a:gd name="T79" fmla="*/ 2147483647 h 1781"/>
                <a:gd name="T80" fmla="*/ 2147483647 w 2504"/>
                <a:gd name="T81" fmla="*/ 2147483647 h 1781"/>
                <a:gd name="T82" fmla="*/ 2147483647 w 2504"/>
                <a:gd name="T83" fmla="*/ 2147483647 h 1781"/>
                <a:gd name="T84" fmla="*/ 2147483647 w 2504"/>
                <a:gd name="T85" fmla="*/ 2147483647 h 1781"/>
                <a:gd name="T86" fmla="*/ 2147483647 w 2504"/>
                <a:gd name="T87" fmla="*/ 2147483647 h 1781"/>
                <a:gd name="T88" fmla="*/ 0 w 2504"/>
                <a:gd name="T89" fmla="*/ 2147483647 h 17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04"/>
                <a:gd name="T136" fmla="*/ 0 h 1781"/>
                <a:gd name="T137" fmla="*/ 2504 w 2504"/>
                <a:gd name="T138" fmla="*/ 1781 h 17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04" h="1781">
                  <a:moveTo>
                    <a:pt x="0" y="398"/>
                  </a:moveTo>
                  <a:lnTo>
                    <a:pt x="56" y="379"/>
                  </a:lnTo>
                  <a:lnTo>
                    <a:pt x="133" y="270"/>
                  </a:lnTo>
                  <a:lnTo>
                    <a:pt x="242" y="210"/>
                  </a:lnTo>
                  <a:lnTo>
                    <a:pt x="334" y="240"/>
                  </a:lnTo>
                  <a:lnTo>
                    <a:pt x="429" y="187"/>
                  </a:lnTo>
                  <a:lnTo>
                    <a:pt x="602" y="240"/>
                  </a:lnTo>
                  <a:lnTo>
                    <a:pt x="630" y="276"/>
                  </a:lnTo>
                  <a:lnTo>
                    <a:pt x="729" y="273"/>
                  </a:lnTo>
                  <a:lnTo>
                    <a:pt x="889" y="174"/>
                  </a:lnTo>
                  <a:lnTo>
                    <a:pt x="916" y="194"/>
                  </a:lnTo>
                  <a:lnTo>
                    <a:pt x="1270" y="0"/>
                  </a:lnTo>
                  <a:lnTo>
                    <a:pt x="1333" y="96"/>
                  </a:lnTo>
                  <a:lnTo>
                    <a:pt x="1476" y="158"/>
                  </a:lnTo>
                  <a:lnTo>
                    <a:pt x="1507" y="231"/>
                  </a:lnTo>
                  <a:lnTo>
                    <a:pt x="1645" y="161"/>
                  </a:lnTo>
                  <a:lnTo>
                    <a:pt x="1715" y="163"/>
                  </a:lnTo>
                  <a:lnTo>
                    <a:pt x="1711" y="305"/>
                  </a:lnTo>
                  <a:lnTo>
                    <a:pt x="1853" y="294"/>
                  </a:lnTo>
                  <a:lnTo>
                    <a:pt x="1957" y="334"/>
                  </a:lnTo>
                  <a:lnTo>
                    <a:pt x="1954" y="427"/>
                  </a:lnTo>
                  <a:lnTo>
                    <a:pt x="1992" y="450"/>
                  </a:lnTo>
                  <a:lnTo>
                    <a:pt x="2074" y="576"/>
                  </a:lnTo>
                  <a:lnTo>
                    <a:pt x="2066" y="698"/>
                  </a:lnTo>
                  <a:lnTo>
                    <a:pt x="2111" y="745"/>
                  </a:lnTo>
                  <a:lnTo>
                    <a:pt x="2079" y="775"/>
                  </a:lnTo>
                  <a:lnTo>
                    <a:pt x="2111" y="839"/>
                  </a:lnTo>
                  <a:lnTo>
                    <a:pt x="2198" y="860"/>
                  </a:lnTo>
                  <a:lnTo>
                    <a:pt x="2129" y="934"/>
                  </a:lnTo>
                  <a:lnTo>
                    <a:pt x="2123" y="958"/>
                  </a:lnTo>
                  <a:lnTo>
                    <a:pt x="2172" y="965"/>
                  </a:lnTo>
                  <a:lnTo>
                    <a:pt x="2176" y="992"/>
                  </a:lnTo>
                  <a:lnTo>
                    <a:pt x="2106" y="1105"/>
                  </a:lnTo>
                  <a:lnTo>
                    <a:pt x="2165" y="1108"/>
                  </a:lnTo>
                  <a:lnTo>
                    <a:pt x="2252" y="1065"/>
                  </a:lnTo>
                  <a:lnTo>
                    <a:pt x="2297" y="1136"/>
                  </a:lnTo>
                  <a:lnTo>
                    <a:pt x="2349" y="1143"/>
                  </a:lnTo>
                  <a:lnTo>
                    <a:pt x="2407" y="1093"/>
                  </a:lnTo>
                  <a:lnTo>
                    <a:pt x="2444" y="1156"/>
                  </a:lnTo>
                  <a:lnTo>
                    <a:pt x="2504" y="1336"/>
                  </a:lnTo>
                  <a:lnTo>
                    <a:pt x="2446" y="1384"/>
                  </a:lnTo>
                  <a:lnTo>
                    <a:pt x="2395" y="1460"/>
                  </a:lnTo>
                  <a:lnTo>
                    <a:pt x="2356" y="1438"/>
                  </a:lnTo>
                  <a:lnTo>
                    <a:pt x="2295" y="1490"/>
                  </a:lnTo>
                  <a:lnTo>
                    <a:pt x="2173" y="1557"/>
                  </a:lnTo>
                  <a:lnTo>
                    <a:pt x="2110" y="1653"/>
                  </a:lnTo>
                  <a:lnTo>
                    <a:pt x="1939" y="1680"/>
                  </a:lnTo>
                  <a:lnTo>
                    <a:pt x="1805" y="1781"/>
                  </a:lnTo>
                  <a:lnTo>
                    <a:pt x="1730" y="1746"/>
                  </a:lnTo>
                  <a:lnTo>
                    <a:pt x="1677" y="1781"/>
                  </a:lnTo>
                  <a:lnTo>
                    <a:pt x="1662" y="1768"/>
                  </a:lnTo>
                  <a:lnTo>
                    <a:pt x="1635" y="1719"/>
                  </a:lnTo>
                  <a:lnTo>
                    <a:pt x="1496" y="1732"/>
                  </a:lnTo>
                  <a:lnTo>
                    <a:pt x="1362" y="1707"/>
                  </a:lnTo>
                  <a:lnTo>
                    <a:pt x="1305" y="1663"/>
                  </a:lnTo>
                  <a:lnTo>
                    <a:pt x="1354" y="1607"/>
                  </a:lnTo>
                  <a:lnTo>
                    <a:pt x="1353" y="1515"/>
                  </a:lnTo>
                  <a:lnTo>
                    <a:pt x="1226" y="1455"/>
                  </a:lnTo>
                  <a:lnTo>
                    <a:pt x="1159" y="1476"/>
                  </a:lnTo>
                  <a:lnTo>
                    <a:pt x="1124" y="1545"/>
                  </a:lnTo>
                  <a:lnTo>
                    <a:pt x="1020" y="1521"/>
                  </a:lnTo>
                  <a:lnTo>
                    <a:pt x="909" y="1532"/>
                  </a:lnTo>
                  <a:lnTo>
                    <a:pt x="885" y="1561"/>
                  </a:lnTo>
                  <a:lnTo>
                    <a:pt x="781" y="1545"/>
                  </a:lnTo>
                  <a:lnTo>
                    <a:pt x="721" y="1623"/>
                  </a:lnTo>
                  <a:lnTo>
                    <a:pt x="611" y="1657"/>
                  </a:lnTo>
                  <a:lnTo>
                    <a:pt x="589" y="1557"/>
                  </a:lnTo>
                  <a:lnTo>
                    <a:pt x="480" y="1588"/>
                  </a:lnTo>
                  <a:lnTo>
                    <a:pt x="448" y="1572"/>
                  </a:lnTo>
                  <a:lnTo>
                    <a:pt x="443" y="1526"/>
                  </a:lnTo>
                  <a:lnTo>
                    <a:pt x="498" y="1509"/>
                  </a:lnTo>
                  <a:lnTo>
                    <a:pt x="465" y="1452"/>
                  </a:lnTo>
                  <a:lnTo>
                    <a:pt x="531" y="1408"/>
                  </a:lnTo>
                  <a:lnTo>
                    <a:pt x="494" y="1357"/>
                  </a:lnTo>
                  <a:lnTo>
                    <a:pt x="270" y="1371"/>
                  </a:lnTo>
                  <a:lnTo>
                    <a:pt x="511" y="1156"/>
                  </a:lnTo>
                  <a:lnTo>
                    <a:pt x="514" y="1023"/>
                  </a:lnTo>
                  <a:lnTo>
                    <a:pt x="441" y="944"/>
                  </a:lnTo>
                  <a:lnTo>
                    <a:pt x="364" y="918"/>
                  </a:lnTo>
                  <a:lnTo>
                    <a:pt x="234" y="922"/>
                  </a:lnTo>
                  <a:lnTo>
                    <a:pt x="214" y="884"/>
                  </a:lnTo>
                  <a:lnTo>
                    <a:pt x="216" y="733"/>
                  </a:lnTo>
                  <a:lnTo>
                    <a:pt x="191" y="636"/>
                  </a:lnTo>
                  <a:lnTo>
                    <a:pt x="217" y="612"/>
                  </a:lnTo>
                  <a:lnTo>
                    <a:pt x="188" y="565"/>
                  </a:lnTo>
                  <a:lnTo>
                    <a:pt x="89" y="587"/>
                  </a:lnTo>
                  <a:lnTo>
                    <a:pt x="25" y="552"/>
                  </a:lnTo>
                  <a:lnTo>
                    <a:pt x="70" y="504"/>
                  </a:lnTo>
                  <a:lnTo>
                    <a:pt x="0" y="39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5138739" y="2320926"/>
              <a:ext cx="720725" cy="1146175"/>
            </a:xfrm>
            <a:custGeom>
              <a:avLst/>
              <a:gdLst>
                <a:gd name="T0" fmla="*/ 2147483647 w 2269"/>
                <a:gd name="T1" fmla="*/ 2147483647 h 3608"/>
                <a:gd name="T2" fmla="*/ 2147483647 w 2269"/>
                <a:gd name="T3" fmla="*/ 2147483647 h 3608"/>
                <a:gd name="T4" fmla="*/ 2147483647 w 2269"/>
                <a:gd name="T5" fmla="*/ 2147483647 h 3608"/>
                <a:gd name="T6" fmla="*/ 2147483647 w 2269"/>
                <a:gd name="T7" fmla="*/ 2147483647 h 3608"/>
                <a:gd name="T8" fmla="*/ 2147483647 w 2269"/>
                <a:gd name="T9" fmla="*/ 2147483647 h 3608"/>
                <a:gd name="T10" fmla="*/ 2147483647 w 2269"/>
                <a:gd name="T11" fmla="*/ 2147483647 h 3608"/>
                <a:gd name="T12" fmla="*/ 2147483647 w 2269"/>
                <a:gd name="T13" fmla="*/ 2147483647 h 3608"/>
                <a:gd name="T14" fmla="*/ 2147483647 w 2269"/>
                <a:gd name="T15" fmla="*/ 2147483647 h 3608"/>
                <a:gd name="T16" fmla="*/ 2147483647 w 2269"/>
                <a:gd name="T17" fmla="*/ 2147483647 h 3608"/>
                <a:gd name="T18" fmla="*/ 2147483647 w 2269"/>
                <a:gd name="T19" fmla="*/ 2147483647 h 3608"/>
                <a:gd name="T20" fmla="*/ 2147483647 w 2269"/>
                <a:gd name="T21" fmla="*/ 2147483647 h 3608"/>
                <a:gd name="T22" fmla="*/ 2147483647 w 2269"/>
                <a:gd name="T23" fmla="*/ 2147483647 h 3608"/>
                <a:gd name="T24" fmla="*/ 2147483647 w 2269"/>
                <a:gd name="T25" fmla="*/ 2147483647 h 3608"/>
                <a:gd name="T26" fmla="*/ 2147483647 w 2269"/>
                <a:gd name="T27" fmla="*/ 2147483647 h 3608"/>
                <a:gd name="T28" fmla="*/ 2147483647 w 2269"/>
                <a:gd name="T29" fmla="*/ 2147483647 h 3608"/>
                <a:gd name="T30" fmla="*/ 2147483647 w 2269"/>
                <a:gd name="T31" fmla="*/ 2147483647 h 3608"/>
                <a:gd name="T32" fmla="*/ 2147483647 w 2269"/>
                <a:gd name="T33" fmla="*/ 2147483647 h 3608"/>
                <a:gd name="T34" fmla="*/ 2147483647 w 2269"/>
                <a:gd name="T35" fmla="*/ 2147483647 h 3608"/>
                <a:gd name="T36" fmla="*/ 2147483647 w 2269"/>
                <a:gd name="T37" fmla="*/ 2147483647 h 3608"/>
                <a:gd name="T38" fmla="*/ 2147483647 w 2269"/>
                <a:gd name="T39" fmla="*/ 2147483647 h 3608"/>
                <a:gd name="T40" fmla="*/ 2147483647 w 2269"/>
                <a:gd name="T41" fmla="*/ 2147483647 h 3608"/>
                <a:gd name="T42" fmla="*/ 2147483647 w 2269"/>
                <a:gd name="T43" fmla="*/ 2147483647 h 3608"/>
                <a:gd name="T44" fmla="*/ 2147483647 w 2269"/>
                <a:gd name="T45" fmla="*/ 2147483647 h 3608"/>
                <a:gd name="T46" fmla="*/ 2147483647 w 2269"/>
                <a:gd name="T47" fmla="*/ 2147483647 h 3608"/>
                <a:gd name="T48" fmla="*/ 2147483647 w 2269"/>
                <a:gd name="T49" fmla="*/ 2147483647 h 3608"/>
                <a:gd name="T50" fmla="*/ 2147483647 w 2269"/>
                <a:gd name="T51" fmla="*/ 0 h 3608"/>
                <a:gd name="T52" fmla="*/ 2147483647 w 2269"/>
                <a:gd name="T53" fmla="*/ 2147483647 h 3608"/>
                <a:gd name="T54" fmla="*/ 2147483647 w 2269"/>
                <a:gd name="T55" fmla="*/ 2147483647 h 3608"/>
                <a:gd name="T56" fmla="*/ 2147483647 w 2269"/>
                <a:gd name="T57" fmla="*/ 2147483647 h 3608"/>
                <a:gd name="T58" fmla="*/ 2147483647 w 2269"/>
                <a:gd name="T59" fmla="*/ 2147483647 h 3608"/>
                <a:gd name="T60" fmla="*/ 2147483647 w 2269"/>
                <a:gd name="T61" fmla="*/ 2147483647 h 3608"/>
                <a:gd name="T62" fmla="*/ 2147483647 w 2269"/>
                <a:gd name="T63" fmla="*/ 2147483647 h 3608"/>
                <a:gd name="T64" fmla="*/ 2147483647 w 2269"/>
                <a:gd name="T65" fmla="*/ 2147483647 h 3608"/>
                <a:gd name="T66" fmla="*/ 2147483647 w 2269"/>
                <a:gd name="T67" fmla="*/ 2147483647 h 3608"/>
                <a:gd name="T68" fmla="*/ 2147483647 w 2269"/>
                <a:gd name="T69" fmla="*/ 2147483647 h 3608"/>
                <a:gd name="T70" fmla="*/ 2147483647 w 2269"/>
                <a:gd name="T71" fmla="*/ 2147483647 h 3608"/>
                <a:gd name="T72" fmla="*/ 2147483647 w 2269"/>
                <a:gd name="T73" fmla="*/ 2147483647 h 3608"/>
                <a:gd name="T74" fmla="*/ 2147483647 w 2269"/>
                <a:gd name="T75" fmla="*/ 2147483647 h 3608"/>
                <a:gd name="T76" fmla="*/ 2147483647 w 2269"/>
                <a:gd name="T77" fmla="*/ 2147483647 h 3608"/>
                <a:gd name="T78" fmla="*/ 2147483647 w 2269"/>
                <a:gd name="T79" fmla="*/ 2147483647 h 3608"/>
                <a:gd name="T80" fmla="*/ 2147483647 w 2269"/>
                <a:gd name="T81" fmla="*/ 2147483647 h 3608"/>
                <a:gd name="T82" fmla="*/ 2147483647 w 2269"/>
                <a:gd name="T83" fmla="*/ 2147483647 h 3608"/>
                <a:gd name="T84" fmla="*/ 2147483647 w 2269"/>
                <a:gd name="T85" fmla="*/ 2147483647 h 3608"/>
                <a:gd name="T86" fmla="*/ 2147483647 w 2269"/>
                <a:gd name="T87" fmla="*/ 2147483647 h 3608"/>
                <a:gd name="T88" fmla="*/ 2147483647 w 2269"/>
                <a:gd name="T89" fmla="*/ 2147483647 h 3608"/>
                <a:gd name="T90" fmla="*/ 2147483647 w 2269"/>
                <a:gd name="T91" fmla="*/ 2147483647 h 3608"/>
                <a:gd name="T92" fmla="*/ 2147483647 w 2269"/>
                <a:gd name="T93" fmla="*/ 2147483647 h 3608"/>
                <a:gd name="T94" fmla="*/ 2147483647 w 2269"/>
                <a:gd name="T95" fmla="*/ 2147483647 h 3608"/>
                <a:gd name="T96" fmla="*/ 2147483647 w 2269"/>
                <a:gd name="T97" fmla="*/ 2147483647 h 3608"/>
                <a:gd name="T98" fmla="*/ 2147483647 w 2269"/>
                <a:gd name="T99" fmla="*/ 2147483647 h 3608"/>
                <a:gd name="T100" fmla="*/ 2147483647 w 2269"/>
                <a:gd name="T101" fmla="*/ 2147483647 h 3608"/>
                <a:gd name="T102" fmla="*/ 2147483647 w 2269"/>
                <a:gd name="T103" fmla="*/ 2147483647 h 3608"/>
                <a:gd name="T104" fmla="*/ 2147483647 w 2269"/>
                <a:gd name="T105" fmla="*/ 2147483647 h 3608"/>
                <a:gd name="T106" fmla="*/ 2147483647 w 2269"/>
                <a:gd name="T107" fmla="*/ 2147483647 h 3608"/>
                <a:gd name="T108" fmla="*/ 2147483647 w 2269"/>
                <a:gd name="T109" fmla="*/ 2147483647 h 3608"/>
                <a:gd name="T110" fmla="*/ 2147483647 w 2269"/>
                <a:gd name="T111" fmla="*/ 2147483647 h 3608"/>
                <a:gd name="T112" fmla="*/ 2147483647 w 2269"/>
                <a:gd name="T113" fmla="*/ 2147483647 h 3608"/>
                <a:gd name="T114" fmla="*/ 2147483647 w 2269"/>
                <a:gd name="T115" fmla="*/ 2147483647 h 3608"/>
                <a:gd name="T116" fmla="*/ 2147483647 w 2269"/>
                <a:gd name="T117" fmla="*/ 2147483647 h 3608"/>
                <a:gd name="T118" fmla="*/ 2147483647 w 2269"/>
                <a:gd name="T119" fmla="*/ 2147483647 h 3608"/>
                <a:gd name="T120" fmla="*/ 2147483647 w 2269"/>
                <a:gd name="T121" fmla="*/ 2147483647 h 3608"/>
                <a:gd name="T122" fmla="*/ 2147483647 w 2269"/>
                <a:gd name="T123" fmla="*/ 2147483647 h 3608"/>
                <a:gd name="T124" fmla="*/ 0 w 2269"/>
                <a:gd name="T125" fmla="*/ 2147483647 h 36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69"/>
                <a:gd name="T190" fmla="*/ 0 h 3608"/>
                <a:gd name="T191" fmla="*/ 2269 w 2269"/>
                <a:gd name="T192" fmla="*/ 3608 h 36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69" h="3608">
                  <a:moveTo>
                    <a:pt x="2" y="3393"/>
                  </a:moveTo>
                  <a:lnTo>
                    <a:pt x="79" y="3350"/>
                  </a:lnTo>
                  <a:lnTo>
                    <a:pt x="189" y="3221"/>
                  </a:lnTo>
                  <a:lnTo>
                    <a:pt x="214" y="3167"/>
                  </a:lnTo>
                  <a:lnTo>
                    <a:pt x="198" y="3047"/>
                  </a:lnTo>
                  <a:lnTo>
                    <a:pt x="438" y="2911"/>
                  </a:lnTo>
                  <a:lnTo>
                    <a:pt x="529" y="2756"/>
                  </a:lnTo>
                  <a:lnTo>
                    <a:pt x="528" y="2699"/>
                  </a:lnTo>
                  <a:lnTo>
                    <a:pt x="559" y="2607"/>
                  </a:lnTo>
                  <a:lnTo>
                    <a:pt x="515" y="2467"/>
                  </a:lnTo>
                  <a:lnTo>
                    <a:pt x="470" y="2408"/>
                  </a:lnTo>
                  <a:lnTo>
                    <a:pt x="515" y="2280"/>
                  </a:lnTo>
                  <a:lnTo>
                    <a:pt x="474" y="2227"/>
                  </a:lnTo>
                  <a:lnTo>
                    <a:pt x="454" y="2120"/>
                  </a:lnTo>
                  <a:lnTo>
                    <a:pt x="298" y="1885"/>
                  </a:lnTo>
                  <a:lnTo>
                    <a:pt x="350" y="1794"/>
                  </a:lnTo>
                  <a:lnTo>
                    <a:pt x="338" y="1709"/>
                  </a:lnTo>
                  <a:lnTo>
                    <a:pt x="411" y="1707"/>
                  </a:lnTo>
                  <a:lnTo>
                    <a:pt x="476" y="1601"/>
                  </a:lnTo>
                  <a:lnTo>
                    <a:pt x="491" y="1530"/>
                  </a:lnTo>
                  <a:lnTo>
                    <a:pt x="422" y="1434"/>
                  </a:lnTo>
                  <a:lnTo>
                    <a:pt x="442" y="1426"/>
                  </a:lnTo>
                  <a:lnTo>
                    <a:pt x="431" y="1370"/>
                  </a:lnTo>
                  <a:lnTo>
                    <a:pt x="454" y="1346"/>
                  </a:lnTo>
                  <a:lnTo>
                    <a:pt x="475" y="1280"/>
                  </a:lnTo>
                  <a:lnTo>
                    <a:pt x="442" y="1207"/>
                  </a:lnTo>
                  <a:lnTo>
                    <a:pt x="290" y="1232"/>
                  </a:lnTo>
                  <a:lnTo>
                    <a:pt x="206" y="1272"/>
                  </a:lnTo>
                  <a:lnTo>
                    <a:pt x="179" y="1253"/>
                  </a:lnTo>
                  <a:lnTo>
                    <a:pt x="203" y="1202"/>
                  </a:lnTo>
                  <a:lnTo>
                    <a:pt x="321" y="1171"/>
                  </a:lnTo>
                  <a:lnTo>
                    <a:pt x="291" y="981"/>
                  </a:lnTo>
                  <a:lnTo>
                    <a:pt x="345" y="961"/>
                  </a:lnTo>
                  <a:lnTo>
                    <a:pt x="405" y="839"/>
                  </a:lnTo>
                  <a:lnTo>
                    <a:pt x="413" y="729"/>
                  </a:lnTo>
                  <a:lnTo>
                    <a:pt x="488" y="710"/>
                  </a:lnTo>
                  <a:lnTo>
                    <a:pt x="546" y="629"/>
                  </a:lnTo>
                  <a:lnTo>
                    <a:pt x="600" y="607"/>
                  </a:lnTo>
                  <a:lnTo>
                    <a:pt x="589" y="565"/>
                  </a:lnTo>
                  <a:lnTo>
                    <a:pt x="614" y="529"/>
                  </a:lnTo>
                  <a:lnTo>
                    <a:pt x="633" y="548"/>
                  </a:lnTo>
                  <a:lnTo>
                    <a:pt x="663" y="521"/>
                  </a:lnTo>
                  <a:lnTo>
                    <a:pt x="646" y="504"/>
                  </a:lnTo>
                  <a:lnTo>
                    <a:pt x="687" y="416"/>
                  </a:lnTo>
                  <a:lnTo>
                    <a:pt x="746" y="402"/>
                  </a:lnTo>
                  <a:lnTo>
                    <a:pt x="797" y="339"/>
                  </a:lnTo>
                  <a:lnTo>
                    <a:pt x="847" y="364"/>
                  </a:lnTo>
                  <a:lnTo>
                    <a:pt x="915" y="282"/>
                  </a:lnTo>
                  <a:lnTo>
                    <a:pt x="1145" y="131"/>
                  </a:lnTo>
                  <a:lnTo>
                    <a:pt x="1289" y="124"/>
                  </a:lnTo>
                  <a:lnTo>
                    <a:pt x="1332" y="23"/>
                  </a:lnTo>
                  <a:lnTo>
                    <a:pt x="1378" y="0"/>
                  </a:lnTo>
                  <a:lnTo>
                    <a:pt x="1392" y="161"/>
                  </a:lnTo>
                  <a:lnTo>
                    <a:pt x="1413" y="204"/>
                  </a:lnTo>
                  <a:lnTo>
                    <a:pt x="1387" y="240"/>
                  </a:lnTo>
                  <a:lnTo>
                    <a:pt x="1359" y="372"/>
                  </a:lnTo>
                  <a:lnTo>
                    <a:pt x="1373" y="413"/>
                  </a:lnTo>
                  <a:lnTo>
                    <a:pt x="1480" y="506"/>
                  </a:lnTo>
                  <a:lnTo>
                    <a:pt x="1462" y="549"/>
                  </a:lnTo>
                  <a:lnTo>
                    <a:pt x="1505" y="618"/>
                  </a:lnTo>
                  <a:lnTo>
                    <a:pt x="1399" y="698"/>
                  </a:lnTo>
                  <a:lnTo>
                    <a:pt x="1532" y="814"/>
                  </a:lnTo>
                  <a:lnTo>
                    <a:pt x="1631" y="783"/>
                  </a:lnTo>
                  <a:lnTo>
                    <a:pt x="1722" y="801"/>
                  </a:lnTo>
                  <a:lnTo>
                    <a:pt x="1835" y="934"/>
                  </a:lnTo>
                  <a:lnTo>
                    <a:pt x="1875" y="949"/>
                  </a:lnTo>
                  <a:lnTo>
                    <a:pt x="2041" y="915"/>
                  </a:lnTo>
                  <a:lnTo>
                    <a:pt x="2206" y="1023"/>
                  </a:lnTo>
                  <a:lnTo>
                    <a:pt x="2251" y="1104"/>
                  </a:lnTo>
                  <a:lnTo>
                    <a:pt x="2269" y="1239"/>
                  </a:lnTo>
                  <a:lnTo>
                    <a:pt x="2173" y="1264"/>
                  </a:lnTo>
                  <a:lnTo>
                    <a:pt x="2141" y="1392"/>
                  </a:lnTo>
                  <a:lnTo>
                    <a:pt x="2100" y="1431"/>
                  </a:lnTo>
                  <a:lnTo>
                    <a:pt x="2073" y="1406"/>
                  </a:lnTo>
                  <a:lnTo>
                    <a:pt x="2050" y="1419"/>
                  </a:lnTo>
                  <a:lnTo>
                    <a:pt x="1995" y="1433"/>
                  </a:lnTo>
                  <a:lnTo>
                    <a:pt x="1969" y="1396"/>
                  </a:lnTo>
                  <a:lnTo>
                    <a:pt x="1906" y="1409"/>
                  </a:lnTo>
                  <a:lnTo>
                    <a:pt x="1882" y="1390"/>
                  </a:lnTo>
                  <a:lnTo>
                    <a:pt x="1810" y="1422"/>
                  </a:lnTo>
                  <a:lnTo>
                    <a:pt x="1867" y="1526"/>
                  </a:lnTo>
                  <a:lnTo>
                    <a:pt x="1773" y="1624"/>
                  </a:lnTo>
                  <a:lnTo>
                    <a:pt x="1791" y="1724"/>
                  </a:lnTo>
                  <a:lnTo>
                    <a:pt x="1768" y="1773"/>
                  </a:lnTo>
                  <a:lnTo>
                    <a:pt x="1929" y="1891"/>
                  </a:lnTo>
                  <a:lnTo>
                    <a:pt x="1963" y="1962"/>
                  </a:lnTo>
                  <a:lnTo>
                    <a:pt x="1937" y="2117"/>
                  </a:lnTo>
                  <a:lnTo>
                    <a:pt x="1959" y="2245"/>
                  </a:lnTo>
                  <a:lnTo>
                    <a:pt x="1911" y="2385"/>
                  </a:lnTo>
                  <a:lnTo>
                    <a:pt x="1958" y="2488"/>
                  </a:lnTo>
                  <a:lnTo>
                    <a:pt x="1935" y="2560"/>
                  </a:lnTo>
                  <a:lnTo>
                    <a:pt x="1874" y="2624"/>
                  </a:lnTo>
                  <a:lnTo>
                    <a:pt x="1883" y="2684"/>
                  </a:lnTo>
                  <a:lnTo>
                    <a:pt x="1850" y="2739"/>
                  </a:lnTo>
                  <a:lnTo>
                    <a:pt x="2004" y="2717"/>
                  </a:lnTo>
                  <a:lnTo>
                    <a:pt x="2018" y="2798"/>
                  </a:lnTo>
                  <a:lnTo>
                    <a:pt x="1917" y="3062"/>
                  </a:lnTo>
                  <a:lnTo>
                    <a:pt x="1830" y="3144"/>
                  </a:lnTo>
                  <a:lnTo>
                    <a:pt x="1818" y="3113"/>
                  </a:lnTo>
                  <a:lnTo>
                    <a:pt x="1729" y="3169"/>
                  </a:lnTo>
                  <a:lnTo>
                    <a:pt x="1705" y="3134"/>
                  </a:lnTo>
                  <a:lnTo>
                    <a:pt x="1670" y="3173"/>
                  </a:lnTo>
                  <a:lnTo>
                    <a:pt x="1642" y="3126"/>
                  </a:lnTo>
                  <a:lnTo>
                    <a:pt x="1597" y="3224"/>
                  </a:lnTo>
                  <a:lnTo>
                    <a:pt x="1462" y="3256"/>
                  </a:lnTo>
                  <a:lnTo>
                    <a:pt x="1394" y="3314"/>
                  </a:lnTo>
                  <a:lnTo>
                    <a:pt x="1332" y="3275"/>
                  </a:lnTo>
                  <a:lnTo>
                    <a:pt x="1310" y="3310"/>
                  </a:lnTo>
                  <a:lnTo>
                    <a:pt x="1278" y="3292"/>
                  </a:lnTo>
                  <a:lnTo>
                    <a:pt x="1216" y="3312"/>
                  </a:lnTo>
                  <a:lnTo>
                    <a:pt x="1194" y="3406"/>
                  </a:lnTo>
                  <a:lnTo>
                    <a:pt x="1133" y="3398"/>
                  </a:lnTo>
                  <a:lnTo>
                    <a:pt x="1053" y="3472"/>
                  </a:lnTo>
                  <a:lnTo>
                    <a:pt x="947" y="3452"/>
                  </a:lnTo>
                  <a:lnTo>
                    <a:pt x="933" y="3373"/>
                  </a:lnTo>
                  <a:lnTo>
                    <a:pt x="869" y="3389"/>
                  </a:lnTo>
                  <a:lnTo>
                    <a:pt x="783" y="3327"/>
                  </a:lnTo>
                  <a:lnTo>
                    <a:pt x="702" y="3312"/>
                  </a:lnTo>
                  <a:lnTo>
                    <a:pt x="613" y="3405"/>
                  </a:lnTo>
                  <a:lnTo>
                    <a:pt x="599" y="3501"/>
                  </a:lnTo>
                  <a:lnTo>
                    <a:pt x="517" y="3586"/>
                  </a:lnTo>
                  <a:lnTo>
                    <a:pt x="355" y="3608"/>
                  </a:lnTo>
                  <a:lnTo>
                    <a:pt x="212" y="3430"/>
                  </a:lnTo>
                  <a:lnTo>
                    <a:pt x="121" y="3449"/>
                  </a:lnTo>
                  <a:lnTo>
                    <a:pt x="44" y="3391"/>
                  </a:lnTo>
                  <a:lnTo>
                    <a:pt x="0" y="3394"/>
                  </a:lnTo>
                  <a:lnTo>
                    <a:pt x="2" y="3393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>
              <a:off x="5138739" y="2320926"/>
              <a:ext cx="720725" cy="1146175"/>
            </a:xfrm>
            <a:custGeom>
              <a:avLst/>
              <a:gdLst>
                <a:gd name="T0" fmla="*/ 2147483647 w 2269"/>
                <a:gd name="T1" fmla="*/ 2147483647 h 3608"/>
                <a:gd name="T2" fmla="*/ 2147483647 w 2269"/>
                <a:gd name="T3" fmla="*/ 2147483647 h 3608"/>
                <a:gd name="T4" fmla="*/ 2147483647 w 2269"/>
                <a:gd name="T5" fmla="*/ 2147483647 h 3608"/>
                <a:gd name="T6" fmla="*/ 2147483647 w 2269"/>
                <a:gd name="T7" fmla="*/ 2147483647 h 3608"/>
                <a:gd name="T8" fmla="*/ 2147483647 w 2269"/>
                <a:gd name="T9" fmla="*/ 2147483647 h 3608"/>
                <a:gd name="T10" fmla="*/ 2147483647 w 2269"/>
                <a:gd name="T11" fmla="*/ 2147483647 h 3608"/>
                <a:gd name="T12" fmla="*/ 2147483647 w 2269"/>
                <a:gd name="T13" fmla="*/ 2147483647 h 3608"/>
                <a:gd name="T14" fmla="*/ 2147483647 w 2269"/>
                <a:gd name="T15" fmla="*/ 2147483647 h 3608"/>
                <a:gd name="T16" fmla="*/ 2147483647 w 2269"/>
                <a:gd name="T17" fmla="*/ 2147483647 h 3608"/>
                <a:gd name="T18" fmla="*/ 2147483647 w 2269"/>
                <a:gd name="T19" fmla="*/ 2147483647 h 3608"/>
                <a:gd name="T20" fmla="*/ 2147483647 w 2269"/>
                <a:gd name="T21" fmla="*/ 2147483647 h 3608"/>
                <a:gd name="T22" fmla="*/ 2147483647 w 2269"/>
                <a:gd name="T23" fmla="*/ 2147483647 h 3608"/>
                <a:gd name="T24" fmla="*/ 2147483647 w 2269"/>
                <a:gd name="T25" fmla="*/ 2147483647 h 3608"/>
                <a:gd name="T26" fmla="*/ 2147483647 w 2269"/>
                <a:gd name="T27" fmla="*/ 2147483647 h 3608"/>
                <a:gd name="T28" fmla="*/ 2147483647 w 2269"/>
                <a:gd name="T29" fmla="*/ 2147483647 h 3608"/>
                <a:gd name="T30" fmla="*/ 2147483647 w 2269"/>
                <a:gd name="T31" fmla="*/ 2147483647 h 3608"/>
                <a:gd name="T32" fmla="*/ 2147483647 w 2269"/>
                <a:gd name="T33" fmla="*/ 2147483647 h 3608"/>
                <a:gd name="T34" fmla="*/ 2147483647 w 2269"/>
                <a:gd name="T35" fmla="*/ 2147483647 h 3608"/>
                <a:gd name="T36" fmla="*/ 2147483647 w 2269"/>
                <a:gd name="T37" fmla="*/ 2147483647 h 3608"/>
                <a:gd name="T38" fmla="*/ 2147483647 w 2269"/>
                <a:gd name="T39" fmla="*/ 2147483647 h 3608"/>
                <a:gd name="T40" fmla="*/ 2147483647 w 2269"/>
                <a:gd name="T41" fmla="*/ 2147483647 h 3608"/>
                <a:gd name="T42" fmla="*/ 2147483647 w 2269"/>
                <a:gd name="T43" fmla="*/ 2147483647 h 3608"/>
                <a:gd name="T44" fmla="*/ 2147483647 w 2269"/>
                <a:gd name="T45" fmla="*/ 2147483647 h 3608"/>
                <a:gd name="T46" fmla="*/ 2147483647 w 2269"/>
                <a:gd name="T47" fmla="*/ 2147483647 h 3608"/>
                <a:gd name="T48" fmla="*/ 2147483647 w 2269"/>
                <a:gd name="T49" fmla="*/ 2147483647 h 3608"/>
                <a:gd name="T50" fmla="*/ 2147483647 w 2269"/>
                <a:gd name="T51" fmla="*/ 0 h 3608"/>
                <a:gd name="T52" fmla="*/ 2147483647 w 2269"/>
                <a:gd name="T53" fmla="*/ 2147483647 h 3608"/>
                <a:gd name="T54" fmla="*/ 2147483647 w 2269"/>
                <a:gd name="T55" fmla="*/ 2147483647 h 3608"/>
                <a:gd name="T56" fmla="*/ 2147483647 w 2269"/>
                <a:gd name="T57" fmla="*/ 2147483647 h 3608"/>
                <a:gd name="T58" fmla="*/ 2147483647 w 2269"/>
                <a:gd name="T59" fmla="*/ 2147483647 h 3608"/>
                <a:gd name="T60" fmla="*/ 2147483647 w 2269"/>
                <a:gd name="T61" fmla="*/ 2147483647 h 3608"/>
                <a:gd name="T62" fmla="*/ 2147483647 w 2269"/>
                <a:gd name="T63" fmla="*/ 2147483647 h 3608"/>
                <a:gd name="T64" fmla="*/ 2147483647 w 2269"/>
                <a:gd name="T65" fmla="*/ 2147483647 h 3608"/>
                <a:gd name="T66" fmla="*/ 2147483647 w 2269"/>
                <a:gd name="T67" fmla="*/ 2147483647 h 3608"/>
                <a:gd name="T68" fmla="*/ 2147483647 w 2269"/>
                <a:gd name="T69" fmla="*/ 2147483647 h 3608"/>
                <a:gd name="T70" fmla="*/ 2147483647 w 2269"/>
                <a:gd name="T71" fmla="*/ 2147483647 h 3608"/>
                <a:gd name="T72" fmla="*/ 2147483647 w 2269"/>
                <a:gd name="T73" fmla="*/ 2147483647 h 3608"/>
                <a:gd name="T74" fmla="*/ 2147483647 w 2269"/>
                <a:gd name="T75" fmla="*/ 2147483647 h 3608"/>
                <a:gd name="T76" fmla="*/ 2147483647 w 2269"/>
                <a:gd name="T77" fmla="*/ 2147483647 h 3608"/>
                <a:gd name="T78" fmla="*/ 2147483647 w 2269"/>
                <a:gd name="T79" fmla="*/ 2147483647 h 3608"/>
                <a:gd name="T80" fmla="*/ 2147483647 w 2269"/>
                <a:gd name="T81" fmla="*/ 2147483647 h 3608"/>
                <a:gd name="T82" fmla="*/ 2147483647 w 2269"/>
                <a:gd name="T83" fmla="*/ 2147483647 h 3608"/>
                <a:gd name="T84" fmla="*/ 2147483647 w 2269"/>
                <a:gd name="T85" fmla="*/ 2147483647 h 3608"/>
                <a:gd name="T86" fmla="*/ 2147483647 w 2269"/>
                <a:gd name="T87" fmla="*/ 2147483647 h 3608"/>
                <a:gd name="T88" fmla="*/ 2147483647 w 2269"/>
                <a:gd name="T89" fmla="*/ 2147483647 h 3608"/>
                <a:gd name="T90" fmla="*/ 2147483647 w 2269"/>
                <a:gd name="T91" fmla="*/ 2147483647 h 3608"/>
                <a:gd name="T92" fmla="*/ 2147483647 w 2269"/>
                <a:gd name="T93" fmla="*/ 2147483647 h 3608"/>
                <a:gd name="T94" fmla="*/ 2147483647 w 2269"/>
                <a:gd name="T95" fmla="*/ 2147483647 h 3608"/>
                <a:gd name="T96" fmla="*/ 2147483647 w 2269"/>
                <a:gd name="T97" fmla="*/ 2147483647 h 3608"/>
                <a:gd name="T98" fmla="*/ 2147483647 w 2269"/>
                <a:gd name="T99" fmla="*/ 2147483647 h 3608"/>
                <a:gd name="T100" fmla="*/ 2147483647 w 2269"/>
                <a:gd name="T101" fmla="*/ 2147483647 h 3608"/>
                <a:gd name="T102" fmla="*/ 2147483647 w 2269"/>
                <a:gd name="T103" fmla="*/ 2147483647 h 3608"/>
                <a:gd name="T104" fmla="*/ 2147483647 w 2269"/>
                <a:gd name="T105" fmla="*/ 2147483647 h 3608"/>
                <a:gd name="T106" fmla="*/ 2147483647 w 2269"/>
                <a:gd name="T107" fmla="*/ 2147483647 h 3608"/>
                <a:gd name="T108" fmla="*/ 2147483647 w 2269"/>
                <a:gd name="T109" fmla="*/ 2147483647 h 3608"/>
                <a:gd name="T110" fmla="*/ 2147483647 w 2269"/>
                <a:gd name="T111" fmla="*/ 2147483647 h 3608"/>
                <a:gd name="T112" fmla="*/ 2147483647 w 2269"/>
                <a:gd name="T113" fmla="*/ 2147483647 h 3608"/>
                <a:gd name="T114" fmla="*/ 2147483647 w 2269"/>
                <a:gd name="T115" fmla="*/ 2147483647 h 3608"/>
                <a:gd name="T116" fmla="*/ 2147483647 w 2269"/>
                <a:gd name="T117" fmla="*/ 2147483647 h 3608"/>
                <a:gd name="T118" fmla="*/ 2147483647 w 2269"/>
                <a:gd name="T119" fmla="*/ 2147483647 h 3608"/>
                <a:gd name="T120" fmla="*/ 2147483647 w 2269"/>
                <a:gd name="T121" fmla="*/ 2147483647 h 3608"/>
                <a:gd name="T122" fmla="*/ 2147483647 w 2269"/>
                <a:gd name="T123" fmla="*/ 2147483647 h 3608"/>
                <a:gd name="T124" fmla="*/ 0 w 2269"/>
                <a:gd name="T125" fmla="*/ 2147483647 h 36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69"/>
                <a:gd name="T190" fmla="*/ 0 h 3608"/>
                <a:gd name="T191" fmla="*/ 2269 w 2269"/>
                <a:gd name="T192" fmla="*/ 3608 h 36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69" h="3608">
                  <a:moveTo>
                    <a:pt x="2" y="3393"/>
                  </a:moveTo>
                  <a:lnTo>
                    <a:pt x="79" y="3350"/>
                  </a:lnTo>
                  <a:lnTo>
                    <a:pt x="189" y="3221"/>
                  </a:lnTo>
                  <a:lnTo>
                    <a:pt x="214" y="3167"/>
                  </a:lnTo>
                  <a:lnTo>
                    <a:pt x="198" y="3047"/>
                  </a:lnTo>
                  <a:lnTo>
                    <a:pt x="438" y="2911"/>
                  </a:lnTo>
                  <a:lnTo>
                    <a:pt x="529" y="2756"/>
                  </a:lnTo>
                  <a:lnTo>
                    <a:pt x="528" y="2699"/>
                  </a:lnTo>
                  <a:lnTo>
                    <a:pt x="559" y="2607"/>
                  </a:lnTo>
                  <a:lnTo>
                    <a:pt x="515" y="2467"/>
                  </a:lnTo>
                  <a:lnTo>
                    <a:pt x="470" y="2408"/>
                  </a:lnTo>
                  <a:lnTo>
                    <a:pt x="515" y="2280"/>
                  </a:lnTo>
                  <a:lnTo>
                    <a:pt x="474" y="2227"/>
                  </a:lnTo>
                  <a:lnTo>
                    <a:pt x="454" y="2120"/>
                  </a:lnTo>
                  <a:lnTo>
                    <a:pt x="298" y="1885"/>
                  </a:lnTo>
                  <a:lnTo>
                    <a:pt x="350" y="1794"/>
                  </a:lnTo>
                  <a:lnTo>
                    <a:pt x="338" y="1709"/>
                  </a:lnTo>
                  <a:lnTo>
                    <a:pt x="411" y="1707"/>
                  </a:lnTo>
                  <a:lnTo>
                    <a:pt x="476" y="1601"/>
                  </a:lnTo>
                  <a:lnTo>
                    <a:pt x="491" y="1530"/>
                  </a:lnTo>
                  <a:lnTo>
                    <a:pt x="422" y="1434"/>
                  </a:lnTo>
                  <a:lnTo>
                    <a:pt x="442" y="1426"/>
                  </a:lnTo>
                  <a:lnTo>
                    <a:pt x="431" y="1370"/>
                  </a:lnTo>
                  <a:lnTo>
                    <a:pt x="454" y="1346"/>
                  </a:lnTo>
                  <a:lnTo>
                    <a:pt x="475" y="1280"/>
                  </a:lnTo>
                  <a:lnTo>
                    <a:pt x="442" y="1207"/>
                  </a:lnTo>
                  <a:lnTo>
                    <a:pt x="290" y="1232"/>
                  </a:lnTo>
                  <a:lnTo>
                    <a:pt x="206" y="1272"/>
                  </a:lnTo>
                  <a:lnTo>
                    <a:pt x="179" y="1253"/>
                  </a:lnTo>
                  <a:lnTo>
                    <a:pt x="203" y="1202"/>
                  </a:lnTo>
                  <a:lnTo>
                    <a:pt x="321" y="1171"/>
                  </a:lnTo>
                  <a:lnTo>
                    <a:pt x="291" y="981"/>
                  </a:lnTo>
                  <a:lnTo>
                    <a:pt x="345" y="961"/>
                  </a:lnTo>
                  <a:lnTo>
                    <a:pt x="405" y="839"/>
                  </a:lnTo>
                  <a:lnTo>
                    <a:pt x="413" y="729"/>
                  </a:lnTo>
                  <a:lnTo>
                    <a:pt x="488" y="710"/>
                  </a:lnTo>
                  <a:lnTo>
                    <a:pt x="546" y="629"/>
                  </a:lnTo>
                  <a:lnTo>
                    <a:pt x="600" y="607"/>
                  </a:lnTo>
                  <a:lnTo>
                    <a:pt x="589" y="565"/>
                  </a:lnTo>
                  <a:lnTo>
                    <a:pt x="614" y="529"/>
                  </a:lnTo>
                  <a:lnTo>
                    <a:pt x="633" y="548"/>
                  </a:lnTo>
                  <a:lnTo>
                    <a:pt x="663" y="521"/>
                  </a:lnTo>
                  <a:lnTo>
                    <a:pt x="646" y="504"/>
                  </a:lnTo>
                  <a:lnTo>
                    <a:pt x="687" y="416"/>
                  </a:lnTo>
                  <a:lnTo>
                    <a:pt x="746" y="402"/>
                  </a:lnTo>
                  <a:lnTo>
                    <a:pt x="797" y="339"/>
                  </a:lnTo>
                  <a:lnTo>
                    <a:pt x="847" y="364"/>
                  </a:lnTo>
                  <a:lnTo>
                    <a:pt x="915" y="282"/>
                  </a:lnTo>
                  <a:lnTo>
                    <a:pt x="1145" y="131"/>
                  </a:lnTo>
                  <a:lnTo>
                    <a:pt x="1289" y="124"/>
                  </a:lnTo>
                  <a:lnTo>
                    <a:pt x="1332" y="23"/>
                  </a:lnTo>
                  <a:lnTo>
                    <a:pt x="1378" y="0"/>
                  </a:lnTo>
                  <a:lnTo>
                    <a:pt x="1392" y="161"/>
                  </a:lnTo>
                  <a:lnTo>
                    <a:pt x="1413" y="204"/>
                  </a:lnTo>
                  <a:lnTo>
                    <a:pt x="1387" y="240"/>
                  </a:lnTo>
                  <a:lnTo>
                    <a:pt x="1359" y="372"/>
                  </a:lnTo>
                  <a:lnTo>
                    <a:pt x="1373" y="413"/>
                  </a:lnTo>
                  <a:lnTo>
                    <a:pt x="1480" y="506"/>
                  </a:lnTo>
                  <a:lnTo>
                    <a:pt x="1462" y="549"/>
                  </a:lnTo>
                  <a:lnTo>
                    <a:pt x="1505" y="618"/>
                  </a:lnTo>
                  <a:lnTo>
                    <a:pt x="1399" y="698"/>
                  </a:lnTo>
                  <a:lnTo>
                    <a:pt x="1532" y="814"/>
                  </a:lnTo>
                  <a:lnTo>
                    <a:pt x="1631" y="783"/>
                  </a:lnTo>
                  <a:lnTo>
                    <a:pt x="1722" y="801"/>
                  </a:lnTo>
                  <a:lnTo>
                    <a:pt x="1835" y="934"/>
                  </a:lnTo>
                  <a:lnTo>
                    <a:pt x="1875" y="949"/>
                  </a:lnTo>
                  <a:lnTo>
                    <a:pt x="2041" y="915"/>
                  </a:lnTo>
                  <a:lnTo>
                    <a:pt x="2206" y="1023"/>
                  </a:lnTo>
                  <a:lnTo>
                    <a:pt x="2251" y="1104"/>
                  </a:lnTo>
                  <a:lnTo>
                    <a:pt x="2269" y="1239"/>
                  </a:lnTo>
                  <a:lnTo>
                    <a:pt x="2173" y="1264"/>
                  </a:lnTo>
                  <a:lnTo>
                    <a:pt x="2141" y="1392"/>
                  </a:lnTo>
                  <a:lnTo>
                    <a:pt x="2100" y="1431"/>
                  </a:lnTo>
                  <a:lnTo>
                    <a:pt x="2073" y="1406"/>
                  </a:lnTo>
                  <a:lnTo>
                    <a:pt x="2050" y="1419"/>
                  </a:lnTo>
                  <a:lnTo>
                    <a:pt x="1995" y="1433"/>
                  </a:lnTo>
                  <a:lnTo>
                    <a:pt x="1969" y="1396"/>
                  </a:lnTo>
                  <a:lnTo>
                    <a:pt x="1906" y="1409"/>
                  </a:lnTo>
                  <a:lnTo>
                    <a:pt x="1882" y="1390"/>
                  </a:lnTo>
                  <a:lnTo>
                    <a:pt x="1810" y="1422"/>
                  </a:lnTo>
                  <a:lnTo>
                    <a:pt x="1867" y="1526"/>
                  </a:lnTo>
                  <a:lnTo>
                    <a:pt x="1773" y="1624"/>
                  </a:lnTo>
                  <a:lnTo>
                    <a:pt x="1791" y="1724"/>
                  </a:lnTo>
                  <a:lnTo>
                    <a:pt x="1768" y="1773"/>
                  </a:lnTo>
                  <a:lnTo>
                    <a:pt x="1929" y="1891"/>
                  </a:lnTo>
                  <a:lnTo>
                    <a:pt x="1963" y="1962"/>
                  </a:lnTo>
                  <a:lnTo>
                    <a:pt x="1937" y="2117"/>
                  </a:lnTo>
                  <a:lnTo>
                    <a:pt x="1959" y="2245"/>
                  </a:lnTo>
                  <a:lnTo>
                    <a:pt x="1911" y="2385"/>
                  </a:lnTo>
                  <a:lnTo>
                    <a:pt x="1958" y="2488"/>
                  </a:lnTo>
                  <a:lnTo>
                    <a:pt x="1935" y="2560"/>
                  </a:lnTo>
                  <a:lnTo>
                    <a:pt x="1874" y="2624"/>
                  </a:lnTo>
                  <a:lnTo>
                    <a:pt x="1883" y="2684"/>
                  </a:lnTo>
                  <a:lnTo>
                    <a:pt x="1850" y="2739"/>
                  </a:lnTo>
                  <a:lnTo>
                    <a:pt x="2004" y="2717"/>
                  </a:lnTo>
                  <a:lnTo>
                    <a:pt x="2018" y="2798"/>
                  </a:lnTo>
                  <a:lnTo>
                    <a:pt x="1917" y="3062"/>
                  </a:lnTo>
                  <a:lnTo>
                    <a:pt x="1830" y="3144"/>
                  </a:lnTo>
                  <a:lnTo>
                    <a:pt x="1818" y="3113"/>
                  </a:lnTo>
                  <a:lnTo>
                    <a:pt x="1729" y="3169"/>
                  </a:lnTo>
                  <a:lnTo>
                    <a:pt x="1705" y="3134"/>
                  </a:lnTo>
                  <a:lnTo>
                    <a:pt x="1670" y="3173"/>
                  </a:lnTo>
                  <a:lnTo>
                    <a:pt x="1642" y="3126"/>
                  </a:lnTo>
                  <a:lnTo>
                    <a:pt x="1597" y="3224"/>
                  </a:lnTo>
                  <a:lnTo>
                    <a:pt x="1462" y="3256"/>
                  </a:lnTo>
                  <a:lnTo>
                    <a:pt x="1394" y="3314"/>
                  </a:lnTo>
                  <a:lnTo>
                    <a:pt x="1332" y="3275"/>
                  </a:lnTo>
                  <a:lnTo>
                    <a:pt x="1310" y="3310"/>
                  </a:lnTo>
                  <a:lnTo>
                    <a:pt x="1278" y="3292"/>
                  </a:lnTo>
                  <a:lnTo>
                    <a:pt x="1216" y="3312"/>
                  </a:lnTo>
                  <a:lnTo>
                    <a:pt x="1194" y="3406"/>
                  </a:lnTo>
                  <a:lnTo>
                    <a:pt x="1133" y="3398"/>
                  </a:lnTo>
                  <a:lnTo>
                    <a:pt x="1053" y="3472"/>
                  </a:lnTo>
                  <a:lnTo>
                    <a:pt x="947" y="3452"/>
                  </a:lnTo>
                  <a:lnTo>
                    <a:pt x="933" y="3373"/>
                  </a:lnTo>
                  <a:lnTo>
                    <a:pt x="869" y="3389"/>
                  </a:lnTo>
                  <a:lnTo>
                    <a:pt x="783" y="3327"/>
                  </a:lnTo>
                  <a:lnTo>
                    <a:pt x="702" y="3312"/>
                  </a:lnTo>
                  <a:lnTo>
                    <a:pt x="613" y="3405"/>
                  </a:lnTo>
                  <a:lnTo>
                    <a:pt x="599" y="3501"/>
                  </a:lnTo>
                  <a:lnTo>
                    <a:pt x="517" y="3586"/>
                  </a:lnTo>
                  <a:lnTo>
                    <a:pt x="355" y="3608"/>
                  </a:lnTo>
                  <a:lnTo>
                    <a:pt x="212" y="3430"/>
                  </a:lnTo>
                  <a:lnTo>
                    <a:pt x="121" y="3449"/>
                  </a:lnTo>
                  <a:lnTo>
                    <a:pt x="44" y="3391"/>
                  </a:lnTo>
                  <a:lnTo>
                    <a:pt x="0" y="3394"/>
                  </a:lnTo>
                  <a:lnTo>
                    <a:pt x="2" y="3393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3740151" y="2090738"/>
              <a:ext cx="552450" cy="298450"/>
            </a:xfrm>
            <a:custGeom>
              <a:avLst/>
              <a:gdLst>
                <a:gd name="T0" fmla="*/ 1341902260 w 1741"/>
                <a:gd name="T1" fmla="*/ 2147483647 h 936"/>
                <a:gd name="T2" fmla="*/ 2147483647 w 1741"/>
                <a:gd name="T3" fmla="*/ 2147483647 h 936"/>
                <a:gd name="T4" fmla="*/ 2147483647 w 1741"/>
                <a:gd name="T5" fmla="*/ 2147483647 h 936"/>
                <a:gd name="T6" fmla="*/ 2147483647 w 1741"/>
                <a:gd name="T7" fmla="*/ 2147483647 h 936"/>
                <a:gd name="T8" fmla="*/ 2147483647 w 1741"/>
                <a:gd name="T9" fmla="*/ 2147483647 h 936"/>
                <a:gd name="T10" fmla="*/ 2147483647 w 1741"/>
                <a:gd name="T11" fmla="*/ 324224788 h 936"/>
                <a:gd name="T12" fmla="*/ 2147483647 w 1741"/>
                <a:gd name="T13" fmla="*/ 1653351986 h 936"/>
                <a:gd name="T14" fmla="*/ 2147483647 w 1741"/>
                <a:gd name="T15" fmla="*/ 2147483647 h 936"/>
                <a:gd name="T16" fmla="*/ 2147483647 w 1741"/>
                <a:gd name="T17" fmla="*/ 2147483647 h 936"/>
                <a:gd name="T18" fmla="*/ 2147483647 w 1741"/>
                <a:gd name="T19" fmla="*/ 2147483647 h 936"/>
                <a:gd name="T20" fmla="*/ 2147483647 w 1741"/>
                <a:gd name="T21" fmla="*/ 2147483647 h 936"/>
                <a:gd name="T22" fmla="*/ 2147483647 w 1741"/>
                <a:gd name="T23" fmla="*/ 2147483647 h 936"/>
                <a:gd name="T24" fmla="*/ 2147483647 w 1741"/>
                <a:gd name="T25" fmla="*/ 2147483647 h 936"/>
                <a:gd name="T26" fmla="*/ 2147483647 w 1741"/>
                <a:gd name="T27" fmla="*/ 2147483647 h 936"/>
                <a:gd name="T28" fmla="*/ 2147483647 w 1741"/>
                <a:gd name="T29" fmla="*/ 2147483647 h 936"/>
                <a:gd name="T30" fmla="*/ 2147483647 w 1741"/>
                <a:gd name="T31" fmla="*/ 2147483647 h 936"/>
                <a:gd name="T32" fmla="*/ 2147483647 w 1741"/>
                <a:gd name="T33" fmla="*/ 2147483647 h 936"/>
                <a:gd name="T34" fmla="*/ 2147483647 w 1741"/>
                <a:gd name="T35" fmla="*/ 2147483647 h 936"/>
                <a:gd name="T36" fmla="*/ 2147483647 w 1741"/>
                <a:gd name="T37" fmla="*/ 2147483647 h 936"/>
                <a:gd name="T38" fmla="*/ 2147483647 w 1741"/>
                <a:gd name="T39" fmla="*/ 2147483647 h 936"/>
                <a:gd name="T40" fmla="*/ 2147483647 w 1741"/>
                <a:gd name="T41" fmla="*/ 2147483647 h 936"/>
                <a:gd name="T42" fmla="*/ 2147483647 w 1741"/>
                <a:gd name="T43" fmla="*/ 2147483647 h 936"/>
                <a:gd name="T44" fmla="*/ 2147483647 w 1741"/>
                <a:gd name="T45" fmla="*/ 2147483647 h 936"/>
                <a:gd name="T46" fmla="*/ 2147483647 w 1741"/>
                <a:gd name="T47" fmla="*/ 2147483647 h 936"/>
                <a:gd name="T48" fmla="*/ 2147483647 w 1741"/>
                <a:gd name="T49" fmla="*/ 0 h 936"/>
                <a:gd name="T50" fmla="*/ 2147483647 w 1741"/>
                <a:gd name="T51" fmla="*/ 129629021 h 936"/>
                <a:gd name="T52" fmla="*/ 2147483647 w 1741"/>
                <a:gd name="T53" fmla="*/ 2147483647 h 936"/>
                <a:gd name="T54" fmla="*/ 2147483647 w 1741"/>
                <a:gd name="T55" fmla="*/ 2147483647 h 936"/>
                <a:gd name="T56" fmla="*/ 2147483647 w 1741"/>
                <a:gd name="T57" fmla="*/ 2147483647 h 936"/>
                <a:gd name="T58" fmla="*/ 2147483647 w 1741"/>
                <a:gd name="T59" fmla="*/ 2147483647 h 936"/>
                <a:gd name="T60" fmla="*/ 2147483647 w 1741"/>
                <a:gd name="T61" fmla="*/ 2147483647 h 936"/>
                <a:gd name="T62" fmla="*/ 2147483647 w 1741"/>
                <a:gd name="T63" fmla="*/ 2147483647 h 936"/>
                <a:gd name="T64" fmla="*/ 2147483647 w 1741"/>
                <a:gd name="T65" fmla="*/ 2147483647 h 936"/>
                <a:gd name="T66" fmla="*/ 2147483647 w 1741"/>
                <a:gd name="T67" fmla="*/ 2147483647 h 936"/>
                <a:gd name="T68" fmla="*/ 2147483647 w 1741"/>
                <a:gd name="T69" fmla="*/ 2147483647 h 936"/>
                <a:gd name="T70" fmla="*/ 2147483647 w 1741"/>
                <a:gd name="T71" fmla="*/ 2147483647 h 936"/>
                <a:gd name="T72" fmla="*/ 2147483647 w 1741"/>
                <a:gd name="T73" fmla="*/ 2147483647 h 936"/>
                <a:gd name="T74" fmla="*/ 2147483647 w 1741"/>
                <a:gd name="T75" fmla="*/ 2147483647 h 936"/>
                <a:gd name="T76" fmla="*/ 2147483647 w 1741"/>
                <a:gd name="T77" fmla="*/ 2147483647 h 936"/>
                <a:gd name="T78" fmla="*/ 2147483647 w 1741"/>
                <a:gd name="T79" fmla="*/ 2147483647 h 936"/>
                <a:gd name="T80" fmla="*/ 2147483647 w 1741"/>
                <a:gd name="T81" fmla="*/ 2147483647 h 936"/>
                <a:gd name="T82" fmla="*/ 2147483647 w 1741"/>
                <a:gd name="T83" fmla="*/ 2147483647 h 936"/>
                <a:gd name="T84" fmla="*/ 2147483647 w 1741"/>
                <a:gd name="T85" fmla="*/ 2147483647 h 936"/>
                <a:gd name="T86" fmla="*/ 2147483647 w 1741"/>
                <a:gd name="T87" fmla="*/ 2147483647 h 936"/>
                <a:gd name="T88" fmla="*/ 2147483647 w 1741"/>
                <a:gd name="T89" fmla="*/ 2147483647 h 936"/>
                <a:gd name="T90" fmla="*/ 2147483647 w 1741"/>
                <a:gd name="T91" fmla="*/ 2147483647 h 936"/>
                <a:gd name="T92" fmla="*/ 2147483647 w 1741"/>
                <a:gd name="T93" fmla="*/ 2147483647 h 936"/>
                <a:gd name="T94" fmla="*/ 2147483647 w 1741"/>
                <a:gd name="T95" fmla="*/ 2147483647 h 936"/>
                <a:gd name="T96" fmla="*/ 2147483647 w 1741"/>
                <a:gd name="T97" fmla="*/ 2147483647 h 936"/>
                <a:gd name="T98" fmla="*/ 2147483647 w 1741"/>
                <a:gd name="T99" fmla="*/ 2147483647 h 936"/>
                <a:gd name="T100" fmla="*/ 2147483647 w 1741"/>
                <a:gd name="T101" fmla="*/ 2147483647 h 936"/>
                <a:gd name="T102" fmla="*/ 2147483647 w 1741"/>
                <a:gd name="T103" fmla="*/ 2147483647 h 936"/>
                <a:gd name="T104" fmla="*/ 2147483647 w 1741"/>
                <a:gd name="T105" fmla="*/ 2147483647 h 936"/>
                <a:gd name="T106" fmla="*/ 2147483647 w 1741"/>
                <a:gd name="T107" fmla="*/ 2147483647 h 936"/>
                <a:gd name="T108" fmla="*/ 2147483647 w 1741"/>
                <a:gd name="T109" fmla="*/ 2147483647 h 936"/>
                <a:gd name="T110" fmla="*/ 2147483647 w 1741"/>
                <a:gd name="T111" fmla="*/ 2147483647 h 936"/>
                <a:gd name="T112" fmla="*/ 2147483647 w 1741"/>
                <a:gd name="T113" fmla="*/ 2147483647 h 936"/>
                <a:gd name="T114" fmla="*/ 2147483647 w 1741"/>
                <a:gd name="T115" fmla="*/ 2147483647 h 936"/>
                <a:gd name="T116" fmla="*/ 351409983 w 1741"/>
                <a:gd name="T117" fmla="*/ 2147483647 h 936"/>
                <a:gd name="T118" fmla="*/ 0 w 1741"/>
                <a:gd name="T119" fmla="*/ 2147483647 h 936"/>
                <a:gd name="T120" fmla="*/ 1341902260 w 1741"/>
                <a:gd name="T121" fmla="*/ 2147483647 h 936"/>
                <a:gd name="T122" fmla="*/ 1341902260 w 1741"/>
                <a:gd name="T123" fmla="*/ 2147483647 h 9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1"/>
                <a:gd name="T187" fmla="*/ 0 h 936"/>
                <a:gd name="T188" fmla="*/ 1741 w 1741"/>
                <a:gd name="T189" fmla="*/ 936 h 9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1" h="936">
                  <a:moveTo>
                    <a:pt x="42" y="257"/>
                  </a:moveTo>
                  <a:lnTo>
                    <a:pt x="71" y="194"/>
                  </a:lnTo>
                  <a:lnTo>
                    <a:pt x="214" y="215"/>
                  </a:lnTo>
                  <a:lnTo>
                    <a:pt x="264" y="155"/>
                  </a:lnTo>
                  <a:lnTo>
                    <a:pt x="303" y="148"/>
                  </a:lnTo>
                  <a:lnTo>
                    <a:pt x="334" y="10"/>
                  </a:lnTo>
                  <a:lnTo>
                    <a:pt x="415" y="51"/>
                  </a:lnTo>
                  <a:lnTo>
                    <a:pt x="425" y="85"/>
                  </a:lnTo>
                  <a:lnTo>
                    <a:pt x="483" y="69"/>
                  </a:lnTo>
                  <a:lnTo>
                    <a:pt x="528" y="95"/>
                  </a:lnTo>
                  <a:lnTo>
                    <a:pt x="553" y="178"/>
                  </a:lnTo>
                  <a:lnTo>
                    <a:pt x="652" y="249"/>
                  </a:lnTo>
                  <a:lnTo>
                    <a:pt x="659" y="287"/>
                  </a:lnTo>
                  <a:lnTo>
                    <a:pt x="759" y="345"/>
                  </a:lnTo>
                  <a:lnTo>
                    <a:pt x="776" y="386"/>
                  </a:lnTo>
                  <a:lnTo>
                    <a:pt x="1044" y="391"/>
                  </a:lnTo>
                  <a:lnTo>
                    <a:pt x="1097" y="325"/>
                  </a:lnTo>
                  <a:lnTo>
                    <a:pt x="1170" y="319"/>
                  </a:lnTo>
                  <a:lnTo>
                    <a:pt x="1234" y="272"/>
                  </a:lnTo>
                  <a:lnTo>
                    <a:pt x="1297" y="279"/>
                  </a:lnTo>
                  <a:lnTo>
                    <a:pt x="1339" y="217"/>
                  </a:lnTo>
                  <a:lnTo>
                    <a:pt x="1305" y="188"/>
                  </a:lnTo>
                  <a:lnTo>
                    <a:pt x="1526" y="86"/>
                  </a:lnTo>
                  <a:lnTo>
                    <a:pt x="1614" y="79"/>
                  </a:lnTo>
                  <a:lnTo>
                    <a:pt x="1730" y="0"/>
                  </a:lnTo>
                  <a:lnTo>
                    <a:pt x="1741" y="4"/>
                  </a:lnTo>
                  <a:lnTo>
                    <a:pt x="1726" y="67"/>
                  </a:lnTo>
                  <a:lnTo>
                    <a:pt x="1685" y="79"/>
                  </a:lnTo>
                  <a:lnTo>
                    <a:pt x="1656" y="113"/>
                  </a:lnTo>
                  <a:lnTo>
                    <a:pt x="1654" y="154"/>
                  </a:lnTo>
                  <a:lnTo>
                    <a:pt x="1532" y="202"/>
                  </a:lnTo>
                  <a:lnTo>
                    <a:pt x="1651" y="275"/>
                  </a:lnTo>
                  <a:lnTo>
                    <a:pt x="1654" y="324"/>
                  </a:lnTo>
                  <a:lnTo>
                    <a:pt x="1720" y="365"/>
                  </a:lnTo>
                  <a:lnTo>
                    <a:pt x="1739" y="410"/>
                  </a:lnTo>
                  <a:lnTo>
                    <a:pt x="1668" y="468"/>
                  </a:lnTo>
                  <a:lnTo>
                    <a:pt x="1650" y="524"/>
                  </a:lnTo>
                  <a:lnTo>
                    <a:pt x="1562" y="569"/>
                  </a:lnTo>
                  <a:lnTo>
                    <a:pt x="1462" y="881"/>
                  </a:lnTo>
                  <a:lnTo>
                    <a:pt x="1431" y="911"/>
                  </a:lnTo>
                  <a:lnTo>
                    <a:pt x="1364" y="936"/>
                  </a:lnTo>
                  <a:lnTo>
                    <a:pt x="1218" y="888"/>
                  </a:lnTo>
                  <a:lnTo>
                    <a:pt x="1158" y="893"/>
                  </a:lnTo>
                  <a:lnTo>
                    <a:pt x="1054" y="830"/>
                  </a:lnTo>
                  <a:lnTo>
                    <a:pt x="835" y="820"/>
                  </a:lnTo>
                  <a:lnTo>
                    <a:pt x="834" y="681"/>
                  </a:lnTo>
                  <a:lnTo>
                    <a:pt x="757" y="587"/>
                  </a:lnTo>
                  <a:lnTo>
                    <a:pt x="639" y="655"/>
                  </a:lnTo>
                  <a:lnTo>
                    <a:pt x="574" y="777"/>
                  </a:lnTo>
                  <a:lnTo>
                    <a:pt x="531" y="790"/>
                  </a:lnTo>
                  <a:lnTo>
                    <a:pt x="445" y="731"/>
                  </a:lnTo>
                  <a:lnTo>
                    <a:pt x="403" y="749"/>
                  </a:lnTo>
                  <a:lnTo>
                    <a:pt x="314" y="689"/>
                  </a:lnTo>
                  <a:lnTo>
                    <a:pt x="191" y="667"/>
                  </a:lnTo>
                  <a:lnTo>
                    <a:pt x="156" y="617"/>
                  </a:lnTo>
                  <a:lnTo>
                    <a:pt x="145" y="538"/>
                  </a:lnTo>
                  <a:lnTo>
                    <a:pt x="160" y="473"/>
                  </a:lnTo>
                  <a:lnTo>
                    <a:pt x="72" y="446"/>
                  </a:lnTo>
                  <a:lnTo>
                    <a:pt x="11" y="379"/>
                  </a:lnTo>
                  <a:lnTo>
                    <a:pt x="0" y="318"/>
                  </a:lnTo>
                  <a:lnTo>
                    <a:pt x="42" y="257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42"/>
            <p:cNvSpPr>
              <a:spLocks/>
            </p:cNvSpPr>
            <p:nvPr/>
          </p:nvSpPr>
          <p:spPr bwMode="auto">
            <a:xfrm>
              <a:off x="3740151" y="2090738"/>
              <a:ext cx="552450" cy="298450"/>
            </a:xfrm>
            <a:custGeom>
              <a:avLst/>
              <a:gdLst>
                <a:gd name="T0" fmla="*/ 1341902260 w 1741"/>
                <a:gd name="T1" fmla="*/ 2147483647 h 936"/>
                <a:gd name="T2" fmla="*/ 2147483647 w 1741"/>
                <a:gd name="T3" fmla="*/ 2147483647 h 936"/>
                <a:gd name="T4" fmla="*/ 2147483647 w 1741"/>
                <a:gd name="T5" fmla="*/ 2147483647 h 936"/>
                <a:gd name="T6" fmla="*/ 2147483647 w 1741"/>
                <a:gd name="T7" fmla="*/ 2147483647 h 936"/>
                <a:gd name="T8" fmla="*/ 2147483647 w 1741"/>
                <a:gd name="T9" fmla="*/ 2147483647 h 936"/>
                <a:gd name="T10" fmla="*/ 2147483647 w 1741"/>
                <a:gd name="T11" fmla="*/ 324224788 h 936"/>
                <a:gd name="T12" fmla="*/ 2147483647 w 1741"/>
                <a:gd name="T13" fmla="*/ 1653351986 h 936"/>
                <a:gd name="T14" fmla="*/ 2147483647 w 1741"/>
                <a:gd name="T15" fmla="*/ 2147483647 h 936"/>
                <a:gd name="T16" fmla="*/ 2147483647 w 1741"/>
                <a:gd name="T17" fmla="*/ 2147483647 h 936"/>
                <a:gd name="T18" fmla="*/ 2147483647 w 1741"/>
                <a:gd name="T19" fmla="*/ 2147483647 h 936"/>
                <a:gd name="T20" fmla="*/ 2147483647 w 1741"/>
                <a:gd name="T21" fmla="*/ 2147483647 h 936"/>
                <a:gd name="T22" fmla="*/ 2147483647 w 1741"/>
                <a:gd name="T23" fmla="*/ 2147483647 h 936"/>
                <a:gd name="T24" fmla="*/ 2147483647 w 1741"/>
                <a:gd name="T25" fmla="*/ 2147483647 h 936"/>
                <a:gd name="T26" fmla="*/ 2147483647 w 1741"/>
                <a:gd name="T27" fmla="*/ 2147483647 h 936"/>
                <a:gd name="T28" fmla="*/ 2147483647 w 1741"/>
                <a:gd name="T29" fmla="*/ 2147483647 h 936"/>
                <a:gd name="T30" fmla="*/ 2147483647 w 1741"/>
                <a:gd name="T31" fmla="*/ 2147483647 h 936"/>
                <a:gd name="T32" fmla="*/ 2147483647 w 1741"/>
                <a:gd name="T33" fmla="*/ 2147483647 h 936"/>
                <a:gd name="T34" fmla="*/ 2147483647 w 1741"/>
                <a:gd name="T35" fmla="*/ 2147483647 h 936"/>
                <a:gd name="T36" fmla="*/ 2147483647 w 1741"/>
                <a:gd name="T37" fmla="*/ 2147483647 h 936"/>
                <a:gd name="T38" fmla="*/ 2147483647 w 1741"/>
                <a:gd name="T39" fmla="*/ 2147483647 h 936"/>
                <a:gd name="T40" fmla="*/ 2147483647 w 1741"/>
                <a:gd name="T41" fmla="*/ 2147483647 h 936"/>
                <a:gd name="T42" fmla="*/ 2147483647 w 1741"/>
                <a:gd name="T43" fmla="*/ 2147483647 h 936"/>
                <a:gd name="T44" fmla="*/ 2147483647 w 1741"/>
                <a:gd name="T45" fmla="*/ 2147483647 h 936"/>
                <a:gd name="T46" fmla="*/ 2147483647 w 1741"/>
                <a:gd name="T47" fmla="*/ 2147483647 h 936"/>
                <a:gd name="T48" fmla="*/ 2147483647 w 1741"/>
                <a:gd name="T49" fmla="*/ 0 h 936"/>
                <a:gd name="T50" fmla="*/ 2147483647 w 1741"/>
                <a:gd name="T51" fmla="*/ 129629021 h 936"/>
                <a:gd name="T52" fmla="*/ 2147483647 w 1741"/>
                <a:gd name="T53" fmla="*/ 2147483647 h 936"/>
                <a:gd name="T54" fmla="*/ 2147483647 w 1741"/>
                <a:gd name="T55" fmla="*/ 2147483647 h 936"/>
                <a:gd name="T56" fmla="*/ 2147483647 w 1741"/>
                <a:gd name="T57" fmla="*/ 2147483647 h 936"/>
                <a:gd name="T58" fmla="*/ 2147483647 w 1741"/>
                <a:gd name="T59" fmla="*/ 2147483647 h 936"/>
                <a:gd name="T60" fmla="*/ 2147483647 w 1741"/>
                <a:gd name="T61" fmla="*/ 2147483647 h 936"/>
                <a:gd name="T62" fmla="*/ 2147483647 w 1741"/>
                <a:gd name="T63" fmla="*/ 2147483647 h 936"/>
                <a:gd name="T64" fmla="*/ 2147483647 w 1741"/>
                <a:gd name="T65" fmla="*/ 2147483647 h 936"/>
                <a:gd name="T66" fmla="*/ 2147483647 w 1741"/>
                <a:gd name="T67" fmla="*/ 2147483647 h 936"/>
                <a:gd name="T68" fmla="*/ 2147483647 w 1741"/>
                <a:gd name="T69" fmla="*/ 2147483647 h 936"/>
                <a:gd name="T70" fmla="*/ 2147483647 w 1741"/>
                <a:gd name="T71" fmla="*/ 2147483647 h 936"/>
                <a:gd name="T72" fmla="*/ 2147483647 w 1741"/>
                <a:gd name="T73" fmla="*/ 2147483647 h 936"/>
                <a:gd name="T74" fmla="*/ 2147483647 w 1741"/>
                <a:gd name="T75" fmla="*/ 2147483647 h 936"/>
                <a:gd name="T76" fmla="*/ 2147483647 w 1741"/>
                <a:gd name="T77" fmla="*/ 2147483647 h 936"/>
                <a:gd name="T78" fmla="*/ 2147483647 w 1741"/>
                <a:gd name="T79" fmla="*/ 2147483647 h 936"/>
                <a:gd name="T80" fmla="*/ 2147483647 w 1741"/>
                <a:gd name="T81" fmla="*/ 2147483647 h 936"/>
                <a:gd name="T82" fmla="*/ 2147483647 w 1741"/>
                <a:gd name="T83" fmla="*/ 2147483647 h 936"/>
                <a:gd name="T84" fmla="*/ 2147483647 w 1741"/>
                <a:gd name="T85" fmla="*/ 2147483647 h 936"/>
                <a:gd name="T86" fmla="*/ 2147483647 w 1741"/>
                <a:gd name="T87" fmla="*/ 2147483647 h 936"/>
                <a:gd name="T88" fmla="*/ 2147483647 w 1741"/>
                <a:gd name="T89" fmla="*/ 2147483647 h 936"/>
                <a:gd name="T90" fmla="*/ 2147483647 w 1741"/>
                <a:gd name="T91" fmla="*/ 2147483647 h 936"/>
                <a:gd name="T92" fmla="*/ 2147483647 w 1741"/>
                <a:gd name="T93" fmla="*/ 2147483647 h 936"/>
                <a:gd name="T94" fmla="*/ 2147483647 w 1741"/>
                <a:gd name="T95" fmla="*/ 2147483647 h 936"/>
                <a:gd name="T96" fmla="*/ 2147483647 w 1741"/>
                <a:gd name="T97" fmla="*/ 2147483647 h 936"/>
                <a:gd name="T98" fmla="*/ 2147483647 w 1741"/>
                <a:gd name="T99" fmla="*/ 2147483647 h 936"/>
                <a:gd name="T100" fmla="*/ 2147483647 w 1741"/>
                <a:gd name="T101" fmla="*/ 2147483647 h 936"/>
                <a:gd name="T102" fmla="*/ 2147483647 w 1741"/>
                <a:gd name="T103" fmla="*/ 2147483647 h 936"/>
                <a:gd name="T104" fmla="*/ 2147483647 w 1741"/>
                <a:gd name="T105" fmla="*/ 2147483647 h 936"/>
                <a:gd name="T106" fmla="*/ 2147483647 w 1741"/>
                <a:gd name="T107" fmla="*/ 2147483647 h 936"/>
                <a:gd name="T108" fmla="*/ 2147483647 w 1741"/>
                <a:gd name="T109" fmla="*/ 2147483647 h 936"/>
                <a:gd name="T110" fmla="*/ 2147483647 w 1741"/>
                <a:gd name="T111" fmla="*/ 2147483647 h 936"/>
                <a:gd name="T112" fmla="*/ 2147483647 w 1741"/>
                <a:gd name="T113" fmla="*/ 2147483647 h 936"/>
                <a:gd name="T114" fmla="*/ 2147483647 w 1741"/>
                <a:gd name="T115" fmla="*/ 2147483647 h 936"/>
                <a:gd name="T116" fmla="*/ 351409983 w 1741"/>
                <a:gd name="T117" fmla="*/ 2147483647 h 936"/>
                <a:gd name="T118" fmla="*/ 0 w 1741"/>
                <a:gd name="T119" fmla="*/ 2147483647 h 936"/>
                <a:gd name="T120" fmla="*/ 1341902260 w 1741"/>
                <a:gd name="T121" fmla="*/ 2147483647 h 936"/>
                <a:gd name="T122" fmla="*/ 1341902260 w 1741"/>
                <a:gd name="T123" fmla="*/ 2147483647 h 9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1"/>
                <a:gd name="T187" fmla="*/ 0 h 936"/>
                <a:gd name="T188" fmla="*/ 1741 w 1741"/>
                <a:gd name="T189" fmla="*/ 936 h 9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1" h="936">
                  <a:moveTo>
                    <a:pt x="42" y="257"/>
                  </a:moveTo>
                  <a:lnTo>
                    <a:pt x="71" y="194"/>
                  </a:lnTo>
                  <a:lnTo>
                    <a:pt x="214" y="215"/>
                  </a:lnTo>
                  <a:lnTo>
                    <a:pt x="264" y="155"/>
                  </a:lnTo>
                  <a:lnTo>
                    <a:pt x="303" y="148"/>
                  </a:lnTo>
                  <a:lnTo>
                    <a:pt x="334" y="10"/>
                  </a:lnTo>
                  <a:lnTo>
                    <a:pt x="415" y="51"/>
                  </a:lnTo>
                  <a:lnTo>
                    <a:pt x="425" y="85"/>
                  </a:lnTo>
                  <a:lnTo>
                    <a:pt x="483" y="69"/>
                  </a:lnTo>
                  <a:lnTo>
                    <a:pt x="528" y="95"/>
                  </a:lnTo>
                  <a:lnTo>
                    <a:pt x="553" y="178"/>
                  </a:lnTo>
                  <a:lnTo>
                    <a:pt x="652" y="249"/>
                  </a:lnTo>
                  <a:lnTo>
                    <a:pt x="659" y="287"/>
                  </a:lnTo>
                  <a:lnTo>
                    <a:pt x="759" y="345"/>
                  </a:lnTo>
                  <a:lnTo>
                    <a:pt x="776" y="386"/>
                  </a:lnTo>
                  <a:lnTo>
                    <a:pt x="1044" y="391"/>
                  </a:lnTo>
                  <a:lnTo>
                    <a:pt x="1097" y="325"/>
                  </a:lnTo>
                  <a:lnTo>
                    <a:pt x="1170" y="319"/>
                  </a:lnTo>
                  <a:lnTo>
                    <a:pt x="1234" y="272"/>
                  </a:lnTo>
                  <a:lnTo>
                    <a:pt x="1297" y="279"/>
                  </a:lnTo>
                  <a:lnTo>
                    <a:pt x="1339" y="217"/>
                  </a:lnTo>
                  <a:lnTo>
                    <a:pt x="1305" y="188"/>
                  </a:lnTo>
                  <a:lnTo>
                    <a:pt x="1526" y="86"/>
                  </a:lnTo>
                  <a:lnTo>
                    <a:pt x="1614" y="79"/>
                  </a:lnTo>
                  <a:lnTo>
                    <a:pt x="1730" y="0"/>
                  </a:lnTo>
                  <a:lnTo>
                    <a:pt x="1741" y="4"/>
                  </a:lnTo>
                  <a:lnTo>
                    <a:pt x="1726" y="67"/>
                  </a:lnTo>
                  <a:lnTo>
                    <a:pt x="1685" y="79"/>
                  </a:lnTo>
                  <a:lnTo>
                    <a:pt x="1656" y="113"/>
                  </a:lnTo>
                  <a:lnTo>
                    <a:pt x="1654" y="154"/>
                  </a:lnTo>
                  <a:lnTo>
                    <a:pt x="1532" y="202"/>
                  </a:lnTo>
                  <a:lnTo>
                    <a:pt x="1651" y="275"/>
                  </a:lnTo>
                  <a:lnTo>
                    <a:pt x="1654" y="324"/>
                  </a:lnTo>
                  <a:lnTo>
                    <a:pt x="1720" y="365"/>
                  </a:lnTo>
                  <a:lnTo>
                    <a:pt x="1739" y="410"/>
                  </a:lnTo>
                  <a:lnTo>
                    <a:pt x="1668" y="468"/>
                  </a:lnTo>
                  <a:lnTo>
                    <a:pt x="1650" y="524"/>
                  </a:lnTo>
                  <a:lnTo>
                    <a:pt x="1562" y="569"/>
                  </a:lnTo>
                  <a:lnTo>
                    <a:pt x="1462" y="881"/>
                  </a:lnTo>
                  <a:lnTo>
                    <a:pt x="1431" y="911"/>
                  </a:lnTo>
                  <a:lnTo>
                    <a:pt x="1364" y="936"/>
                  </a:lnTo>
                  <a:lnTo>
                    <a:pt x="1218" y="888"/>
                  </a:lnTo>
                  <a:lnTo>
                    <a:pt x="1158" y="893"/>
                  </a:lnTo>
                  <a:lnTo>
                    <a:pt x="1054" y="830"/>
                  </a:lnTo>
                  <a:lnTo>
                    <a:pt x="835" y="820"/>
                  </a:lnTo>
                  <a:lnTo>
                    <a:pt x="834" y="681"/>
                  </a:lnTo>
                  <a:lnTo>
                    <a:pt x="757" y="587"/>
                  </a:lnTo>
                  <a:lnTo>
                    <a:pt x="639" y="655"/>
                  </a:lnTo>
                  <a:lnTo>
                    <a:pt x="574" y="777"/>
                  </a:lnTo>
                  <a:lnTo>
                    <a:pt x="531" y="790"/>
                  </a:lnTo>
                  <a:lnTo>
                    <a:pt x="445" y="731"/>
                  </a:lnTo>
                  <a:lnTo>
                    <a:pt x="403" y="749"/>
                  </a:lnTo>
                  <a:lnTo>
                    <a:pt x="314" y="689"/>
                  </a:lnTo>
                  <a:lnTo>
                    <a:pt x="191" y="667"/>
                  </a:lnTo>
                  <a:lnTo>
                    <a:pt x="156" y="617"/>
                  </a:lnTo>
                  <a:lnTo>
                    <a:pt x="145" y="538"/>
                  </a:lnTo>
                  <a:lnTo>
                    <a:pt x="160" y="473"/>
                  </a:lnTo>
                  <a:lnTo>
                    <a:pt x="72" y="446"/>
                  </a:lnTo>
                  <a:lnTo>
                    <a:pt x="11" y="379"/>
                  </a:lnTo>
                  <a:lnTo>
                    <a:pt x="0" y="318"/>
                  </a:lnTo>
                  <a:lnTo>
                    <a:pt x="42" y="257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3201989" y="2262188"/>
              <a:ext cx="374650" cy="306388"/>
            </a:xfrm>
            <a:custGeom>
              <a:avLst/>
              <a:gdLst>
                <a:gd name="T0" fmla="*/ 31847465 w 1182"/>
                <a:gd name="T1" fmla="*/ 2147483647 h 966"/>
                <a:gd name="T2" fmla="*/ 2147483647 w 1182"/>
                <a:gd name="T3" fmla="*/ 2147483647 h 966"/>
                <a:gd name="T4" fmla="*/ 2147483647 w 1182"/>
                <a:gd name="T5" fmla="*/ 2147483647 h 966"/>
                <a:gd name="T6" fmla="*/ 2147483647 w 1182"/>
                <a:gd name="T7" fmla="*/ 2147483647 h 966"/>
                <a:gd name="T8" fmla="*/ 2147483647 w 1182"/>
                <a:gd name="T9" fmla="*/ 2147483647 h 966"/>
                <a:gd name="T10" fmla="*/ 2147483647 w 1182"/>
                <a:gd name="T11" fmla="*/ 2147483647 h 966"/>
                <a:gd name="T12" fmla="*/ 2147483647 w 1182"/>
                <a:gd name="T13" fmla="*/ 2147483647 h 966"/>
                <a:gd name="T14" fmla="*/ 2147483647 w 1182"/>
                <a:gd name="T15" fmla="*/ 2147483647 h 966"/>
                <a:gd name="T16" fmla="*/ 2147483647 w 1182"/>
                <a:gd name="T17" fmla="*/ 893411006 h 966"/>
                <a:gd name="T18" fmla="*/ 2147483647 w 1182"/>
                <a:gd name="T19" fmla="*/ 1818710462 h 966"/>
                <a:gd name="T20" fmla="*/ 2147483647 w 1182"/>
                <a:gd name="T21" fmla="*/ 1340065286 h 966"/>
                <a:gd name="T22" fmla="*/ 2147483647 w 1182"/>
                <a:gd name="T23" fmla="*/ 1435834666 h 966"/>
                <a:gd name="T24" fmla="*/ 2147483647 w 1182"/>
                <a:gd name="T25" fmla="*/ 0 h 966"/>
                <a:gd name="T26" fmla="*/ 2147483647 w 1182"/>
                <a:gd name="T27" fmla="*/ 2147483647 h 966"/>
                <a:gd name="T28" fmla="*/ 2147483647 w 1182"/>
                <a:gd name="T29" fmla="*/ 2147483647 h 966"/>
                <a:gd name="T30" fmla="*/ 2147483647 w 1182"/>
                <a:gd name="T31" fmla="*/ 2147483647 h 966"/>
                <a:gd name="T32" fmla="*/ 2147483647 w 1182"/>
                <a:gd name="T33" fmla="*/ 2147483647 h 966"/>
                <a:gd name="T34" fmla="*/ 2147483647 w 1182"/>
                <a:gd name="T35" fmla="*/ 2147483647 h 966"/>
                <a:gd name="T36" fmla="*/ 2147483647 w 1182"/>
                <a:gd name="T37" fmla="*/ 2147483647 h 966"/>
                <a:gd name="T38" fmla="*/ 2147483647 w 1182"/>
                <a:gd name="T39" fmla="*/ 2147483647 h 966"/>
                <a:gd name="T40" fmla="*/ 2147483647 w 1182"/>
                <a:gd name="T41" fmla="*/ 2147483647 h 966"/>
                <a:gd name="T42" fmla="*/ 2147483647 w 1182"/>
                <a:gd name="T43" fmla="*/ 2147483647 h 966"/>
                <a:gd name="T44" fmla="*/ 2147483647 w 1182"/>
                <a:gd name="T45" fmla="*/ 2147483647 h 966"/>
                <a:gd name="T46" fmla="*/ 2147483647 w 1182"/>
                <a:gd name="T47" fmla="*/ 2147483647 h 966"/>
                <a:gd name="T48" fmla="*/ 2147483647 w 1182"/>
                <a:gd name="T49" fmla="*/ 2147483647 h 966"/>
                <a:gd name="T50" fmla="*/ 2147483647 w 1182"/>
                <a:gd name="T51" fmla="*/ 2147483647 h 966"/>
                <a:gd name="T52" fmla="*/ 2147483647 w 1182"/>
                <a:gd name="T53" fmla="*/ 2147483647 h 966"/>
                <a:gd name="T54" fmla="*/ 2147483647 w 1182"/>
                <a:gd name="T55" fmla="*/ 2147483647 h 966"/>
                <a:gd name="T56" fmla="*/ 2147483647 w 1182"/>
                <a:gd name="T57" fmla="*/ 2147483647 h 966"/>
                <a:gd name="T58" fmla="*/ 2147483647 w 1182"/>
                <a:gd name="T59" fmla="*/ 2147483647 h 966"/>
                <a:gd name="T60" fmla="*/ 2147483647 w 1182"/>
                <a:gd name="T61" fmla="*/ 2147483647 h 966"/>
                <a:gd name="T62" fmla="*/ 2147483647 w 1182"/>
                <a:gd name="T63" fmla="*/ 2147483647 h 966"/>
                <a:gd name="T64" fmla="*/ 2147483647 w 1182"/>
                <a:gd name="T65" fmla="*/ 2147483647 h 966"/>
                <a:gd name="T66" fmla="*/ 2147483647 w 1182"/>
                <a:gd name="T67" fmla="*/ 2147483647 h 966"/>
                <a:gd name="T68" fmla="*/ 2147483647 w 1182"/>
                <a:gd name="T69" fmla="*/ 2147483647 h 966"/>
                <a:gd name="T70" fmla="*/ 1974345729 w 1182"/>
                <a:gd name="T71" fmla="*/ 2147483647 h 966"/>
                <a:gd name="T72" fmla="*/ 1560327856 w 1182"/>
                <a:gd name="T73" fmla="*/ 2147483647 h 966"/>
                <a:gd name="T74" fmla="*/ 1878803046 w 1182"/>
                <a:gd name="T75" fmla="*/ 2147483647 h 966"/>
                <a:gd name="T76" fmla="*/ 350322804 w 1182"/>
                <a:gd name="T77" fmla="*/ 2147483647 h 966"/>
                <a:gd name="T78" fmla="*/ 1751413223 w 1182"/>
                <a:gd name="T79" fmla="*/ 2147483647 h 966"/>
                <a:gd name="T80" fmla="*/ 0 w 1182"/>
                <a:gd name="T81" fmla="*/ 2147483647 h 966"/>
                <a:gd name="T82" fmla="*/ 2147483647 w 1182"/>
                <a:gd name="T83" fmla="*/ 2147483647 h 966"/>
                <a:gd name="T84" fmla="*/ 1019020003 w 1182"/>
                <a:gd name="T85" fmla="*/ 2147483647 h 966"/>
                <a:gd name="T86" fmla="*/ 95542723 w 1182"/>
                <a:gd name="T87" fmla="*/ 2147483647 h 966"/>
                <a:gd name="T88" fmla="*/ 31847465 w 1182"/>
                <a:gd name="T89" fmla="*/ 2147483647 h 9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2"/>
                <a:gd name="T136" fmla="*/ 0 h 966"/>
                <a:gd name="T137" fmla="*/ 1182 w 1182"/>
                <a:gd name="T138" fmla="*/ 966 h 9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2" h="966">
                  <a:moveTo>
                    <a:pt x="1" y="264"/>
                  </a:moveTo>
                  <a:lnTo>
                    <a:pt x="91" y="211"/>
                  </a:lnTo>
                  <a:lnTo>
                    <a:pt x="206" y="202"/>
                  </a:lnTo>
                  <a:lnTo>
                    <a:pt x="242" y="154"/>
                  </a:lnTo>
                  <a:lnTo>
                    <a:pt x="350" y="142"/>
                  </a:lnTo>
                  <a:lnTo>
                    <a:pt x="387" y="88"/>
                  </a:lnTo>
                  <a:lnTo>
                    <a:pt x="424" y="108"/>
                  </a:lnTo>
                  <a:lnTo>
                    <a:pt x="508" y="101"/>
                  </a:lnTo>
                  <a:lnTo>
                    <a:pt x="654" y="28"/>
                  </a:lnTo>
                  <a:lnTo>
                    <a:pt x="690" y="57"/>
                  </a:lnTo>
                  <a:lnTo>
                    <a:pt x="703" y="42"/>
                  </a:lnTo>
                  <a:lnTo>
                    <a:pt x="790" y="45"/>
                  </a:lnTo>
                  <a:lnTo>
                    <a:pt x="894" y="0"/>
                  </a:lnTo>
                  <a:lnTo>
                    <a:pt x="889" y="205"/>
                  </a:lnTo>
                  <a:lnTo>
                    <a:pt x="856" y="252"/>
                  </a:lnTo>
                  <a:lnTo>
                    <a:pt x="923" y="371"/>
                  </a:lnTo>
                  <a:lnTo>
                    <a:pt x="964" y="300"/>
                  </a:lnTo>
                  <a:lnTo>
                    <a:pt x="1047" y="303"/>
                  </a:lnTo>
                  <a:lnTo>
                    <a:pt x="1101" y="273"/>
                  </a:lnTo>
                  <a:lnTo>
                    <a:pt x="1182" y="316"/>
                  </a:lnTo>
                  <a:lnTo>
                    <a:pt x="1175" y="380"/>
                  </a:lnTo>
                  <a:lnTo>
                    <a:pt x="1071" y="452"/>
                  </a:lnTo>
                  <a:lnTo>
                    <a:pt x="939" y="487"/>
                  </a:lnTo>
                  <a:lnTo>
                    <a:pt x="962" y="552"/>
                  </a:lnTo>
                  <a:lnTo>
                    <a:pt x="903" y="544"/>
                  </a:lnTo>
                  <a:lnTo>
                    <a:pt x="903" y="571"/>
                  </a:lnTo>
                  <a:lnTo>
                    <a:pt x="740" y="643"/>
                  </a:lnTo>
                  <a:lnTo>
                    <a:pt x="832" y="677"/>
                  </a:lnTo>
                  <a:lnTo>
                    <a:pt x="750" y="764"/>
                  </a:lnTo>
                  <a:lnTo>
                    <a:pt x="661" y="761"/>
                  </a:lnTo>
                  <a:lnTo>
                    <a:pt x="642" y="796"/>
                  </a:lnTo>
                  <a:lnTo>
                    <a:pt x="549" y="824"/>
                  </a:lnTo>
                  <a:lnTo>
                    <a:pt x="564" y="894"/>
                  </a:lnTo>
                  <a:lnTo>
                    <a:pt x="470" y="956"/>
                  </a:lnTo>
                  <a:lnTo>
                    <a:pt x="394" y="919"/>
                  </a:lnTo>
                  <a:lnTo>
                    <a:pt x="62" y="966"/>
                  </a:lnTo>
                  <a:lnTo>
                    <a:pt x="49" y="959"/>
                  </a:lnTo>
                  <a:lnTo>
                    <a:pt x="59" y="894"/>
                  </a:lnTo>
                  <a:lnTo>
                    <a:pt x="11" y="836"/>
                  </a:lnTo>
                  <a:lnTo>
                    <a:pt x="55" y="649"/>
                  </a:lnTo>
                  <a:lnTo>
                    <a:pt x="0" y="540"/>
                  </a:lnTo>
                  <a:lnTo>
                    <a:pt x="117" y="447"/>
                  </a:lnTo>
                  <a:lnTo>
                    <a:pt x="32" y="395"/>
                  </a:lnTo>
                  <a:lnTo>
                    <a:pt x="3" y="264"/>
                  </a:lnTo>
                  <a:lnTo>
                    <a:pt x="1" y="2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44"/>
            <p:cNvSpPr>
              <a:spLocks/>
            </p:cNvSpPr>
            <p:nvPr/>
          </p:nvSpPr>
          <p:spPr bwMode="auto">
            <a:xfrm>
              <a:off x="3201989" y="2262188"/>
              <a:ext cx="374650" cy="306388"/>
            </a:xfrm>
            <a:custGeom>
              <a:avLst/>
              <a:gdLst>
                <a:gd name="T0" fmla="*/ 31847465 w 1182"/>
                <a:gd name="T1" fmla="*/ 2147483647 h 966"/>
                <a:gd name="T2" fmla="*/ 2147483647 w 1182"/>
                <a:gd name="T3" fmla="*/ 2147483647 h 966"/>
                <a:gd name="T4" fmla="*/ 2147483647 w 1182"/>
                <a:gd name="T5" fmla="*/ 2147483647 h 966"/>
                <a:gd name="T6" fmla="*/ 2147483647 w 1182"/>
                <a:gd name="T7" fmla="*/ 2147483647 h 966"/>
                <a:gd name="T8" fmla="*/ 2147483647 w 1182"/>
                <a:gd name="T9" fmla="*/ 2147483647 h 966"/>
                <a:gd name="T10" fmla="*/ 2147483647 w 1182"/>
                <a:gd name="T11" fmla="*/ 2147483647 h 966"/>
                <a:gd name="T12" fmla="*/ 2147483647 w 1182"/>
                <a:gd name="T13" fmla="*/ 2147483647 h 966"/>
                <a:gd name="T14" fmla="*/ 2147483647 w 1182"/>
                <a:gd name="T15" fmla="*/ 2147483647 h 966"/>
                <a:gd name="T16" fmla="*/ 2147483647 w 1182"/>
                <a:gd name="T17" fmla="*/ 893411006 h 966"/>
                <a:gd name="T18" fmla="*/ 2147483647 w 1182"/>
                <a:gd name="T19" fmla="*/ 1818710462 h 966"/>
                <a:gd name="T20" fmla="*/ 2147483647 w 1182"/>
                <a:gd name="T21" fmla="*/ 1340065286 h 966"/>
                <a:gd name="T22" fmla="*/ 2147483647 w 1182"/>
                <a:gd name="T23" fmla="*/ 1435834666 h 966"/>
                <a:gd name="T24" fmla="*/ 2147483647 w 1182"/>
                <a:gd name="T25" fmla="*/ 0 h 966"/>
                <a:gd name="T26" fmla="*/ 2147483647 w 1182"/>
                <a:gd name="T27" fmla="*/ 2147483647 h 966"/>
                <a:gd name="T28" fmla="*/ 2147483647 w 1182"/>
                <a:gd name="T29" fmla="*/ 2147483647 h 966"/>
                <a:gd name="T30" fmla="*/ 2147483647 w 1182"/>
                <a:gd name="T31" fmla="*/ 2147483647 h 966"/>
                <a:gd name="T32" fmla="*/ 2147483647 w 1182"/>
                <a:gd name="T33" fmla="*/ 2147483647 h 966"/>
                <a:gd name="T34" fmla="*/ 2147483647 w 1182"/>
                <a:gd name="T35" fmla="*/ 2147483647 h 966"/>
                <a:gd name="T36" fmla="*/ 2147483647 w 1182"/>
                <a:gd name="T37" fmla="*/ 2147483647 h 966"/>
                <a:gd name="T38" fmla="*/ 2147483647 w 1182"/>
                <a:gd name="T39" fmla="*/ 2147483647 h 966"/>
                <a:gd name="T40" fmla="*/ 2147483647 w 1182"/>
                <a:gd name="T41" fmla="*/ 2147483647 h 966"/>
                <a:gd name="T42" fmla="*/ 2147483647 w 1182"/>
                <a:gd name="T43" fmla="*/ 2147483647 h 966"/>
                <a:gd name="T44" fmla="*/ 2147483647 w 1182"/>
                <a:gd name="T45" fmla="*/ 2147483647 h 966"/>
                <a:gd name="T46" fmla="*/ 2147483647 w 1182"/>
                <a:gd name="T47" fmla="*/ 2147483647 h 966"/>
                <a:gd name="T48" fmla="*/ 2147483647 w 1182"/>
                <a:gd name="T49" fmla="*/ 2147483647 h 966"/>
                <a:gd name="T50" fmla="*/ 2147483647 w 1182"/>
                <a:gd name="T51" fmla="*/ 2147483647 h 966"/>
                <a:gd name="T52" fmla="*/ 2147483647 w 1182"/>
                <a:gd name="T53" fmla="*/ 2147483647 h 966"/>
                <a:gd name="T54" fmla="*/ 2147483647 w 1182"/>
                <a:gd name="T55" fmla="*/ 2147483647 h 966"/>
                <a:gd name="T56" fmla="*/ 2147483647 w 1182"/>
                <a:gd name="T57" fmla="*/ 2147483647 h 966"/>
                <a:gd name="T58" fmla="*/ 2147483647 w 1182"/>
                <a:gd name="T59" fmla="*/ 2147483647 h 966"/>
                <a:gd name="T60" fmla="*/ 2147483647 w 1182"/>
                <a:gd name="T61" fmla="*/ 2147483647 h 966"/>
                <a:gd name="T62" fmla="*/ 2147483647 w 1182"/>
                <a:gd name="T63" fmla="*/ 2147483647 h 966"/>
                <a:gd name="T64" fmla="*/ 2147483647 w 1182"/>
                <a:gd name="T65" fmla="*/ 2147483647 h 966"/>
                <a:gd name="T66" fmla="*/ 2147483647 w 1182"/>
                <a:gd name="T67" fmla="*/ 2147483647 h 966"/>
                <a:gd name="T68" fmla="*/ 2147483647 w 1182"/>
                <a:gd name="T69" fmla="*/ 2147483647 h 966"/>
                <a:gd name="T70" fmla="*/ 1974345729 w 1182"/>
                <a:gd name="T71" fmla="*/ 2147483647 h 966"/>
                <a:gd name="T72" fmla="*/ 1560327856 w 1182"/>
                <a:gd name="T73" fmla="*/ 2147483647 h 966"/>
                <a:gd name="T74" fmla="*/ 1878803046 w 1182"/>
                <a:gd name="T75" fmla="*/ 2147483647 h 966"/>
                <a:gd name="T76" fmla="*/ 350322804 w 1182"/>
                <a:gd name="T77" fmla="*/ 2147483647 h 966"/>
                <a:gd name="T78" fmla="*/ 1751413223 w 1182"/>
                <a:gd name="T79" fmla="*/ 2147483647 h 966"/>
                <a:gd name="T80" fmla="*/ 0 w 1182"/>
                <a:gd name="T81" fmla="*/ 2147483647 h 966"/>
                <a:gd name="T82" fmla="*/ 2147483647 w 1182"/>
                <a:gd name="T83" fmla="*/ 2147483647 h 966"/>
                <a:gd name="T84" fmla="*/ 1019020003 w 1182"/>
                <a:gd name="T85" fmla="*/ 2147483647 h 966"/>
                <a:gd name="T86" fmla="*/ 95542723 w 1182"/>
                <a:gd name="T87" fmla="*/ 2147483647 h 966"/>
                <a:gd name="T88" fmla="*/ 31847465 w 1182"/>
                <a:gd name="T89" fmla="*/ 2147483647 h 9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2"/>
                <a:gd name="T136" fmla="*/ 0 h 966"/>
                <a:gd name="T137" fmla="*/ 1182 w 1182"/>
                <a:gd name="T138" fmla="*/ 966 h 9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2" h="966">
                  <a:moveTo>
                    <a:pt x="1" y="264"/>
                  </a:moveTo>
                  <a:lnTo>
                    <a:pt x="91" y="211"/>
                  </a:lnTo>
                  <a:lnTo>
                    <a:pt x="206" y="202"/>
                  </a:lnTo>
                  <a:lnTo>
                    <a:pt x="242" y="154"/>
                  </a:lnTo>
                  <a:lnTo>
                    <a:pt x="350" y="142"/>
                  </a:lnTo>
                  <a:lnTo>
                    <a:pt x="387" y="88"/>
                  </a:lnTo>
                  <a:lnTo>
                    <a:pt x="424" y="108"/>
                  </a:lnTo>
                  <a:lnTo>
                    <a:pt x="508" y="101"/>
                  </a:lnTo>
                  <a:lnTo>
                    <a:pt x="654" y="28"/>
                  </a:lnTo>
                  <a:lnTo>
                    <a:pt x="690" y="57"/>
                  </a:lnTo>
                  <a:lnTo>
                    <a:pt x="703" y="42"/>
                  </a:lnTo>
                  <a:lnTo>
                    <a:pt x="790" y="45"/>
                  </a:lnTo>
                  <a:lnTo>
                    <a:pt x="894" y="0"/>
                  </a:lnTo>
                  <a:lnTo>
                    <a:pt x="889" y="205"/>
                  </a:lnTo>
                  <a:lnTo>
                    <a:pt x="856" y="252"/>
                  </a:lnTo>
                  <a:lnTo>
                    <a:pt x="923" y="371"/>
                  </a:lnTo>
                  <a:lnTo>
                    <a:pt x="964" y="300"/>
                  </a:lnTo>
                  <a:lnTo>
                    <a:pt x="1047" y="303"/>
                  </a:lnTo>
                  <a:lnTo>
                    <a:pt x="1101" y="273"/>
                  </a:lnTo>
                  <a:lnTo>
                    <a:pt x="1182" y="316"/>
                  </a:lnTo>
                  <a:lnTo>
                    <a:pt x="1175" y="380"/>
                  </a:lnTo>
                  <a:lnTo>
                    <a:pt x="1071" y="452"/>
                  </a:lnTo>
                  <a:lnTo>
                    <a:pt x="939" y="487"/>
                  </a:lnTo>
                  <a:lnTo>
                    <a:pt x="962" y="552"/>
                  </a:lnTo>
                  <a:lnTo>
                    <a:pt x="903" y="544"/>
                  </a:lnTo>
                  <a:lnTo>
                    <a:pt x="903" y="571"/>
                  </a:lnTo>
                  <a:lnTo>
                    <a:pt x="740" y="643"/>
                  </a:lnTo>
                  <a:lnTo>
                    <a:pt x="832" y="677"/>
                  </a:lnTo>
                  <a:lnTo>
                    <a:pt x="750" y="764"/>
                  </a:lnTo>
                  <a:lnTo>
                    <a:pt x="661" y="761"/>
                  </a:lnTo>
                  <a:lnTo>
                    <a:pt x="642" y="796"/>
                  </a:lnTo>
                  <a:lnTo>
                    <a:pt x="549" y="824"/>
                  </a:lnTo>
                  <a:lnTo>
                    <a:pt x="564" y="894"/>
                  </a:lnTo>
                  <a:lnTo>
                    <a:pt x="470" y="956"/>
                  </a:lnTo>
                  <a:lnTo>
                    <a:pt x="394" y="919"/>
                  </a:lnTo>
                  <a:lnTo>
                    <a:pt x="62" y="966"/>
                  </a:lnTo>
                  <a:lnTo>
                    <a:pt x="49" y="959"/>
                  </a:lnTo>
                  <a:lnTo>
                    <a:pt x="59" y="894"/>
                  </a:lnTo>
                  <a:lnTo>
                    <a:pt x="11" y="836"/>
                  </a:lnTo>
                  <a:lnTo>
                    <a:pt x="55" y="649"/>
                  </a:lnTo>
                  <a:lnTo>
                    <a:pt x="0" y="540"/>
                  </a:lnTo>
                  <a:lnTo>
                    <a:pt x="117" y="447"/>
                  </a:lnTo>
                  <a:lnTo>
                    <a:pt x="32" y="395"/>
                  </a:lnTo>
                  <a:lnTo>
                    <a:pt x="3" y="264"/>
                  </a:lnTo>
                  <a:lnTo>
                    <a:pt x="1" y="2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3505201" y="2776538"/>
              <a:ext cx="182563" cy="152400"/>
            </a:xfrm>
            <a:custGeom>
              <a:avLst/>
              <a:gdLst>
                <a:gd name="T0" fmla="*/ 0 w 574"/>
                <a:gd name="T1" fmla="*/ 0 h 477"/>
                <a:gd name="T2" fmla="*/ 2147483647 w 574"/>
                <a:gd name="T3" fmla="*/ 65228162 h 477"/>
                <a:gd name="T4" fmla="*/ 2147483647 w 574"/>
                <a:gd name="T5" fmla="*/ 554387127 h 477"/>
                <a:gd name="T6" fmla="*/ 2147483647 w 574"/>
                <a:gd name="T7" fmla="*/ 2147483647 h 477"/>
                <a:gd name="T8" fmla="*/ 2147483647 w 574"/>
                <a:gd name="T9" fmla="*/ 1826383497 h 477"/>
                <a:gd name="T10" fmla="*/ 2147483647 w 574"/>
                <a:gd name="T11" fmla="*/ 2147483647 h 477"/>
                <a:gd name="T12" fmla="*/ 2147483647 w 574"/>
                <a:gd name="T13" fmla="*/ 2147483647 h 477"/>
                <a:gd name="T14" fmla="*/ 2147483647 w 574"/>
                <a:gd name="T15" fmla="*/ 2147483647 h 477"/>
                <a:gd name="T16" fmla="*/ 2147483647 w 574"/>
                <a:gd name="T17" fmla="*/ 2147483647 h 477"/>
                <a:gd name="T18" fmla="*/ 2147483647 w 574"/>
                <a:gd name="T19" fmla="*/ 2147483647 h 477"/>
                <a:gd name="T20" fmla="*/ 2147483647 w 574"/>
                <a:gd name="T21" fmla="*/ 2147483647 h 477"/>
                <a:gd name="T22" fmla="*/ 2147483647 w 574"/>
                <a:gd name="T23" fmla="*/ 2147483647 h 477"/>
                <a:gd name="T24" fmla="*/ 2147483647 w 574"/>
                <a:gd name="T25" fmla="*/ 2147483647 h 477"/>
                <a:gd name="T26" fmla="*/ 2147483647 w 574"/>
                <a:gd name="T27" fmla="*/ 2147483647 h 477"/>
                <a:gd name="T28" fmla="*/ 2147483647 w 574"/>
                <a:gd name="T29" fmla="*/ 2147483647 h 477"/>
                <a:gd name="T30" fmla="*/ 2147483647 w 574"/>
                <a:gd name="T31" fmla="*/ 2147483647 h 477"/>
                <a:gd name="T32" fmla="*/ 2147483647 w 574"/>
                <a:gd name="T33" fmla="*/ 2147483647 h 477"/>
                <a:gd name="T34" fmla="*/ 2147483647 w 574"/>
                <a:gd name="T35" fmla="*/ 2147483647 h 477"/>
                <a:gd name="T36" fmla="*/ 2147483647 w 574"/>
                <a:gd name="T37" fmla="*/ 2147483647 h 477"/>
                <a:gd name="T38" fmla="*/ 2147483647 w 574"/>
                <a:gd name="T39" fmla="*/ 2147483647 h 477"/>
                <a:gd name="T40" fmla="*/ 2147483647 w 574"/>
                <a:gd name="T41" fmla="*/ 2147483647 h 477"/>
                <a:gd name="T42" fmla="*/ 2147483647 w 574"/>
                <a:gd name="T43" fmla="*/ 2147483647 h 477"/>
                <a:gd name="T44" fmla="*/ 2147483647 w 574"/>
                <a:gd name="T45" fmla="*/ 2147483647 h 477"/>
                <a:gd name="T46" fmla="*/ 2147483647 w 574"/>
                <a:gd name="T47" fmla="*/ 2147483647 h 477"/>
                <a:gd name="T48" fmla="*/ 1801731292 w 574"/>
                <a:gd name="T49" fmla="*/ 2147483647 h 477"/>
                <a:gd name="T50" fmla="*/ 353953089 w 574"/>
                <a:gd name="T51" fmla="*/ 2147483647 h 477"/>
                <a:gd name="T52" fmla="*/ 0 w 574"/>
                <a:gd name="T53" fmla="*/ 0 h 477"/>
                <a:gd name="T54" fmla="*/ 0 w 574"/>
                <a:gd name="T55" fmla="*/ 0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4"/>
                <a:gd name="T85" fmla="*/ 0 h 477"/>
                <a:gd name="T86" fmla="*/ 574 w 574"/>
                <a:gd name="T87" fmla="*/ 477 h 4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4" h="477">
                  <a:moveTo>
                    <a:pt x="0" y="0"/>
                  </a:moveTo>
                  <a:lnTo>
                    <a:pt x="94" y="2"/>
                  </a:lnTo>
                  <a:lnTo>
                    <a:pt x="134" y="17"/>
                  </a:lnTo>
                  <a:lnTo>
                    <a:pt x="156" y="68"/>
                  </a:lnTo>
                  <a:lnTo>
                    <a:pt x="221" y="56"/>
                  </a:lnTo>
                  <a:lnTo>
                    <a:pt x="281" y="99"/>
                  </a:lnTo>
                  <a:lnTo>
                    <a:pt x="318" y="158"/>
                  </a:lnTo>
                  <a:lnTo>
                    <a:pt x="300" y="221"/>
                  </a:lnTo>
                  <a:lnTo>
                    <a:pt x="342" y="326"/>
                  </a:lnTo>
                  <a:lnTo>
                    <a:pt x="389" y="335"/>
                  </a:lnTo>
                  <a:lnTo>
                    <a:pt x="572" y="277"/>
                  </a:lnTo>
                  <a:lnTo>
                    <a:pt x="574" y="324"/>
                  </a:lnTo>
                  <a:lnTo>
                    <a:pt x="527" y="358"/>
                  </a:lnTo>
                  <a:lnTo>
                    <a:pt x="488" y="345"/>
                  </a:lnTo>
                  <a:lnTo>
                    <a:pt x="489" y="400"/>
                  </a:lnTo>
                  <a:lnTo>
                    <a:pt x="459" y="405"/>
                  </a:lnTo>
                  <a:lnTo>
                    <a:pt x="450" y="445"/>
                  </a:lnTo>
                  <a:lnTo>
                    <a:pt x="375" y="477"/>
                  </a:lnTo>
                  <a:lnTo>
                    <a:pt x="241" y="471"/>
                  </a:lnTo>
                  <a:lnTo>
                    <a:pt x="156" y="425"/>
                  </a:lnTo>
                  <a:lnTo>
                    <a:pt x="177" y="337"/>
                  </a:lnTo>
                  <a:lnTo>
                    <a:pt x="100" y="266"/>
                  </a:lnTo>
                  <a:lnTo>
                    <a:pt x="115" y="214"/>
                  </a:lnTo>
                  <a:lnTo>
                    <a:pt x="82" y="123"/>
                  </a:lnTo>
                  <a:lnTo>
                    <a:pt x="56" y="81"/>
                  </a:lnTo>
                  <a:lnTo>
                    <a:pt x="11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46"/>
            <p:cNvSpPr>
              <a:spLocks/>
            </p:cNvSpPr>
            <p:nvPr/>
          </p:nvSpPr>
          <p:spPr bwMode="auto">
            <a:xfrm>
              <a:off x="3505201" y="2776538"/>
              <a:ext cx="182563" cy="152400"/>
            </a:xfrm>
            <a:custGeom>
              <a:avLst/>
              <a:gdLst>
                <a:gd name="T0" fmla="*/ 0 w 574"/>
                <a:gd name="T1" fmla="*/ 0 h 477"/>
                <a:gd name="T2" fmla="*/ 2147483647 w 574"/>
                <a:gd name="T3" fmla="*/ 65228162 h 477"/>
                <a:gd name="T4" fmla="*/ 2147483647 w 574"/>
                <a:gd name="T5" fmla="*/ 554387127 h 477"/>
                <a:gd name="T6" fmla="*/ 2147483647 w 574"/>
                <a:gd name="T7" fmla="*/ 2147483647 h 477"/>
                <a:gd name="T8" fmla="*/ 2147483647 w 574"/>
                <a:gd name="T9" fmla="*/ 1826383497 h 477"/>
                <a:gd name="T10" fmla="*/ 2147483647 w 574"/>
                <a:gd name="T11" fmla="*/ 2147483647 h 477"/>
                <a:gd name="T12" fmla="*/ 2147483647 w 574"/>
                <a:gd name="T13" fmla="*/ 2147483647 h 477"/>
                <a:gd name="T14" fmla="*/ 2147483647 w 574"/>
                <a:gd name="T15" fmla="*/ 2147483647 h 477"/>
                <a:gd name="T16" fmla="*/ 2147483647 w 574"/>
                <a:gd name="T17" fmla="*/ 2147483647 h 477"/>
                <a:gd name="T18" fmla="*/ 2147483647 w 574"/>
                <a:gd name="T19" fmla="*/ 2147483647 h 477"/>
                <a:gd name="T20" fmla="*/ 2147483647 w 574"/>
                <a:gd name="T21" fmla="*/ 2147483647 h 477"/>
                <a:gd name="T22" fmla="*/ 2147483647 w 574"/>
                <a:gd name="T23" fmla="*/ 2147483647 h 477"/>
                <a:gd name="T24" fmla="*/ 2147483647 w 574"/>
                <a:gd name="T25" fmla="*/ 2147483647 h 477"/>
                <a:gd name="T26" fmla="*/ 2147483647 w 574"/>
                <a:gd name="T27" fmla="*/ 2147483647 h 477"/>
                <a:gd name="T28" fmla="*/ 2147483647 w 574"/>
                <a:gd name="T29" fmla="*/ 2147483647 h 477"/>
                <a:gd name="T30" fmla="*/ 2147483647 w 574"/>
                <a:gd name="T31" fmla="*/ 2147483647 h 477"/>
                <a:gd name="T32" fmla="*/ 2147483647 w 574"/>
                <a:gd name="T33" fmla="*/ 2147483647 h 477"/>
                <a:gd name="T34" fmla="*/ 2147483647 w 574"/>
                <a:gd name="T35" fmla="*/ 2147483647 h 477"/>
                <a:gd name="T36" fmla="*/ 2147483647 w 574"/>
                <a:gd name="T37" fmla="*/ 2147483647 h 477"/>
                <a:gd name="T38" fmla="*/ 2147483647 w 574"/>
                <a:gd name="T39" fmla="*/ 2147483647 h 477"/>
                <a:gd name="T40" fmla="*/ 2147483647 w 574"/>
                <a:gd name="T41" fmla="*/ 2147483647 h 477"/>
                <a:gd name="T42" fmla="*/ 2147483647 w 574"/>
                <a:gd name="T43" fmla="*/ 2147483647 h 477"/>
                <a:gd name="T44" fmla="*/ 2147483647 w 574"/>
                <a:gd name="T45" fmla="*/ 2147483647 h 477"/>
                <a:gd name="T46" fmla="*/ 2147483647 w 574"/>
                <a:gd name="T47" fmla="*/ 2147483647 h 477"/>
                <a:gd name="T48" fmla="*/ 1801731292 w 574"/>
                <a:gd name="T49" fmla="*/ 2147483647 h 477"/>
                <a:gd name="T50" fmla="*/ 353953089 w 574"/>
                <a:gd name="T51" fmla="*/ 2147483647 h 477"/>
                <a:gd name="T52" fmla="*/ 0 w 574"/>
                <a:gd name="T53" fmla="*/ 0 h 477"/>
                <a:gd name="T54" fmla="*/ 0 w 574"/>
                <a:gd name="T55" fmla="*/ 0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4"/>
                <a:gd name="T85" fmla="*/ 0 h 477"/>
                <a:gd name="T86" fmla="*/ 574 w 574"/>
                <a:gd name="T87" fmla="*/ 477 h 4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4" h="477">
                  <a:moveTo>
                    <a:pt x="0" y="0"/>
                  </a:moveTo>
                  <a:lnTo>
                    <a:pt x="94" y="2"/>
                  </a:lnTo>
                  <a:lnTo>
                    <a:pt x="134" y="17"/>
                  </a:lnTo>
                  <a:lnTo>
                    <a:pt x="156" y="68"/>
                  </a:lnTo>
                  <a:lnTo>
                    <a:pt x="221" y="56"/>
                  </a:lnTo>
                  <a:lnTo>
                    <a:pt x="281" y="99"/>
                  </a:lnTo>
                  <a:lnTo>
                    <a:pt x="318" y="158"/>
                  </a:lnTo>
                  <a:lnTo>
                    <a:pt x="300" y="221"/>
                  </a:lnTo>
                  <a:lnTo>
                    <a:pt x="342" y="326"/>
                  </a:lnTo>
                  <a:lnTo>
                    <a:pt x="389" y="335"/>
                  </a:lnTo>
                  <a:lnTo>
                    <a:pt x="572" y="277"/>
                  </a:lnTo>
                  <a:lnTo>
                    <a:pt x="574" y="324"/>
                  </a:lnTo>
                  <a:lnTo>
                    <a:pt x="527" y="358"/>
                  </a:lnTo>
                  <a:lnTo>
                    <a:pt x="488" y="345"/>
                  </a:lnTo>
                  <a:lnTo>
                    <a:pt x="489" y="400"/>
                  </a:lnTo>
                  <a:lnTo>
                    <a:pt x="459" y="405"/>
                  </a:lnTo>
                  <a:lnTo>
                    <a:pt x="450" y="445"/>
                  </a:lnTo>
                  <a:lnTo>
                    <a:pt x="375" y="477"/>
                  </a:lnTo>
                  <a:lnTo>
                    <a:pt x="241" y="471"/>
                  </a:lnTo>
                  <a:lnTo>
                    <a:pt x="156" y="425"/>
                  </a:lnTo>
                  <a:lnTo>
                    <a:pt x="177" y="337"/>
                  </a:lnTo>
                  <a:lnTo>
                    <a:pt x="100" y="266"/>
                  </a:lnTo>
                  <a:lnTo>
                    <a:pt x="115" y="214"/>
                  </a:lnTo>
                  <a:lnTo>
                    <a:pt x="82" y="123"/>
                  </a:lnTo>
                  <a:lnTo>
                    <a:pt x="56" y="81"/>
                  </a:lnTo>
                  <a:lnTo>
                    <a:pt x="11" y="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3089276" y="2911476"/>
              <a:ext cx="738188" cy="644525"/>
            </a:xfrm>
            <a:custGeom>
              <a:avLst/>
              <a:gdLst>
                <a:gd name="T0" fmla="*/ 2147483647 w 2327"/>
                <a:gd name="T1" fmla="*/ 2147483647 h 2030"/>
                <a:gd name="T2" fmla="*/ 2147483647 w 2327"/>
                <a:gd name="T3" fmla="*/ 2147483647 h 2030"/>
                <a:gd name="T4" fmla="*/ 2147483647 w 2327"/>
                <a:gd name="T5" fmla="*/ 2147483647 h 2030"/>
                <a:gd name="T6" fmla="*/ 2147483647 w 2327"/>
                <a:gd name="T7" fmla="*/ 2147483647 h 2030"/>
                <a:gd name="T8" fmla="*/ 2147483647 w 2327"/>
                <a:gd name="T9" fmla="*/ 2147483647 h 2030"/>
                <a:gd name="T10" fmla="*/ 2147483647 w 2327"/>
                <a:gd name="T11" fmla="*/ 2147483647 h 2030"/>
                <a:gd name="T12" fmla="*/ 2147483647 w 2327"/>
                <a:gd name="T13" fmla="*/ 2147483647 h 2030"/>
                <a:gd name="T14" fmla="*/ 2147483647 w 2327"/>
                <a:gd name="T15" fmla="*/ 2147483647 h 2030"/>
                <a:gd name="T16" fmla="*/ 2147483647 w 2327"/>
                <a:gd name="T17" fmla="*/ 2147483647 h 2030"/>
                <a:gd name="T18" fmla="*/ 2147483647 w 2327"/>
                <a:gd name="T19" fmla="*/ 608164277 h 2030"/>
                <a:gd name="T20" fmla="*/ 2147483647 w 2327"/>
                <a:gd name="T21" fmla="*/ 1504331783 h 2030"/>
                <a:gd name="T22" fmla="*/ 2147483647 w 2327"/>
                <a:gd name="T23" fmla="*/ 640119692 h 2030"/>
                <a:gd name="T24" fmla="*/ 2147483647 w 2327"/>
                <a:gd name="T25" fmla="*/ 2147483647 h 2030"/>
                <a:gd name="T26" fmla="*/ 2147483647 w 2327"/>
                <a:gd name="T27" fmla="*/ 2147483647 h 2030"/>
                <a:gd name="T28" fmla="*/ 2147483647 w 2327"/>
                <a:gd name="T29" fmla="*/ 2147483647 h 2030"/>
                <a:gd name="T30" fmla="*/ 2147483647 w 2327"/>
                <a:gd name="T31" fmla="*/ 2147483647 h 2030"/>
                <a:gd name="T32" fmla="*/ 2147483647 w 2327"/>
                <a:gd name="T33" fmla="*/ 2147483647 h 2030"/>
                <a:gd name="T34" fmla="*/ 2147483647 w 2327"/>
                <a:gd name="T35" fmla="*/ 2147483647 h 2030"/>
                <a:gd name="T36" fmla="*/ 2147483647 w 2327"/>
                <a:gd name="T37" fmla="*/ 2147483647 h 2030"/>
                <a:gd name="T38" fmla="*/ 2147483647 w 2327"/>
                <a:gd name="T39" fmla="*/ 2147483647 h 2030"/>
                <a:gd name="T40" fmla="*/ 2147483647 w 2327"/>
                <a:gd name="T41" fmla="*/ 2147483647 h 2030"/>
                <a:gd name="T42" fmla="*/ 2147483647 w 2327"/>
                <a:gd name="T43" fmla="*/ 2147483647 h 2030"/>
                <a:gd name="T44" fmla="*/ 2147483647 w 2327"/>
                <a:gd name="T45" fmla="*/ 2147483647 h 2030"/>
                <a:gd name="T46" fmla="*/ 2147483647 w 2327"/>
                <a:gd name="T47" fmla="*/ 2147483647 h 2030"/>
                <a:gd name="T48" fmla="*/ 2147483647 w 2327"/>
                <a:gd name="T49" fmla="*/ 2147483647 h 2030"/>
                <a:gd name="T50" fmla="*/ 2147483647 w 2327"/>
                <a:gd name="T51" fmla="*/ 2147483647 h 2030"/>
                <a:gd name="T52" fmla="*/ 2147483647 w 2327"/>
                <a:gd name="T53" fmla="*/ 2147483647 h 2030"/>
                <a:gd name="T54" fmla="*/ 2147483647 w 2327"/>
                <a:gd name="T55" fmla="*/ 2147483647 h 2030"/>
                <a:gd name="T56" fmla="*/ 2147483647 w 2327"/>
                <a:gd name="T57" fmla="*/ 2147483647 h 2030"/>
                <a:gd name="T58" fmla="*/ 2147483647 w 2327"/>
                <a:gd name="T59" fmla="*/ 2147483647 h 2030"/>
                <a:gd name="T60" fmla="*/ 2147483647 w 2327"/>
                <a:gd name="T61" fmla="*/ 2147483647 h 2030"/>
                <a:gd name="T62" fmla="*/ 2147483647 w 2327"/>
                <a:gd name="T63" fmla="*/ 2147483647 h 2030"/>
                <a:gd name="T64" fmla="*/ 2147483647 w 2327"/>
                <a:gd name="T65" fmla="*/ 2147483647 h 2030"/>
                <a:gd name="T66" fmla="*/ 2147483647 w 2327"/>
                <a:gd name="T67" fmla="*/ 2147483647 h 2030"/>
                <a:gd name="T68" fmla="*/ 2147483647 w 2327"/>
                <a:gd name="T69" fmla="*/ 2147483647 h 2030"/>
                <a:gd name="T70" fmla="*/ 2147483647 w 2327"/>
                <a:gd name="T71" fmla="*/ 2147483647 h 2030"/>
                <a:gd name="T72" fmla="*/ 2147483647 w 2327"/>
                <a:gd name="T73" fmla="*/ 2147483647 h 2030"/>
                <a:gd name="T74" fmla="*/ 2147483647 w 2327"/>
                <a:gd name="T75" fmla="*/ 2147483647 h 2030"/>
                <a:gd name="T76" fmla="*/ 2147483647 w 2327"/>
                <a:gd name="T77" fmla="*/ 2147483647 h 2030"/>
                <a:gd name="T78" fmla="*/ 2147483647 w 2327"/>
                <a:gd name="T79" fmla="*/ 2147483647 h 2030"/>
                <a:gd name="T80" fmla="*/ 2147483647 w 2327"/>
                <a:gd name="T81" fmla="*/ 2147483647 h 2030"/>
                <a:gd name="T82" fmla="*/ 2147483647 w 2327"/>
                <a:gd name="T83" fmla="*/ 2147483647 h 2030"/>
                <a:gd name="T84" fmla="*/ 2147483647 w 2327"/>
                <a:gd name="T85" fmla="*/ 2147483647 h 2030"/>
                <a:gd name="T86" fmla="*/ 2147483647 w 2327"/>
                <a:gd name="T87" fmla="*/ 2147483647 h 2030"/>
                <a:gd name="T88" fmla="*/ 1660044218 w 2327"/>
                <a:gd name="T89" fmla="*/ 2147483647 h 2030"/>
                <a:gd name="T90" fmla="*/ 893823478 w 2327"/>
                <a:gd name="T91" fmla="*/ 2147483647 h 20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7"/>
                <a:gd name="T139" fmla="*/ 0 h 2030"/>
                <a:gd name="T140" fmla="*/ 2327 w 2327"/>
                <a:gd name="T141" fmla="*/ 2030 h 20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7" h="2030">
                  <a:moveTo>
                    <a:pt x="28" y="771"/>
                  </a:moveTo>
                  <a:lnTo>
                    <a:pt x="101" y="710"/>
                  </a:lnTo>
                  <a:lnTo>
                    <a:pt x="197" y="672"/>
                  </a:lnTo>
                  <a:lnTo>
                    <a:pt x="217" y="548"/>
                  </a:lnTo>
                  <a:lnTo>
                    <a:pt x="337" y="586"/>
                  </a:lnTo>
                  <a:lnTo>
                    <a:pt x="421" y="679"/>
                  </a:lnTo>
                  <a:lnTo>
                    <a:pt x="519" y="692"/>
                  </a:lnTo>
                  <a:lnTo>
                    <a:pt x="570" y="795"/>
                  </a:lnTo>
                  <a:lnTo>
                    <a:pt x="748" y="825"/>
                  </a:lnTo>
                  <a:lnTo>
                    <a:pt x="757" y="900"/>
                  </a:lnTo>
                  <a:lnTo>
                    <a:pt x="810" y="862"/>
                  </a:lnTo>
                  <a:lnTo>
                    <a:pt x="831" y="766"/>
                  </a:lnTo>
                  <a:lnTo>
                    <a:pt x="787" y="691"/>
                  </a:lnTo>
                  <a:lnTo>
                    <a:pt x="818" y="542"/>
                  </a:lnTo>
                  <a:lnTo>
                    <a:pt x="794" y="388"/>
                  </a:lnTo>
                  <a:lnTo>
                    <a:pt x="902" y="336"/>
                  </a:lnTo>
                  <a:lnTo>
                    <a:pt x="1040" y="336"/>
                  </a:lnTo>
                  <a:lnTo>
                    <a:pt x="1088" y="230"/>
                  </a:lnTo>
                  <a:lnTo>
                    <a:pt x="1314" y="0"/>
                  </a:lnTo>
                  <a:lnTo>
                    <a:pt x="1406" y="19"/>
                  </a:lnTo>
                  <a:lnTo>
                    <a:pt x="1467" y="1"/>
                  </a:lnTo>
                  <a:lnTo>
                    <a:pt x="1552" y="47"/>
                  </a:lnTo>
                  <a:lnTo>
                    <a:pt x="1686" y="52"/>
                  </a:lnTo>
                  <a:lnTo>
                    <a:pt x="1761" y="20"/>
                  </a:lnTo>
                  <a:lnTo>
                    <a:pt x="1847" y="113"/>
                  </a:lnTo>
                  <a:lnTo>
                    <a:pt x="1969" y="160"/>
                  </a:lnTo>
                  <a:lnTo>
                    <a:pt x="2031" y="163"/>
                  </a:lnTo>
                  <a:lnTo>
                    <a:pt x="2043" y="122"/>
                  </a:lnTo>
                  <a:lnTo>
                    <a:pt x="2115" y="114"/>
                  </a:lnTo>
                  <a:lnTo>
                    <a:pt x="2209" y="176"/>
                  </a:lnTo>
                  <a:lnTo>
                    <a:pt x="2256" y="162"/>
                  </a:lnTo>
                  <a:lnTo>
                    <a:pt x="2293" y="247"/>
                  </a:lnTo>
                  <a:lnTo>
                    <a:pt x="2255" y="314"/>
                  </a:lnTo>
                  <a:lnTo>
                    <a:pt x="2327" y="374"/>
                  </a:lnTo>
                  <a:lnTo>
                    <a:pt x="2314" y="405"/>
                  </a:lnTo>
                  <a:lnTo>
                    <a:pt x="2077" y="545"/>
                  </a:lnTo>
                  <a:lnTo>
                    <a:pt x="2002" y="479"/>
                  </a:lnTo>
                  <a:lnTo>
                    <a:pt x="1953" y="479"/>
                  </a:lnTo>
                  <a:lnTo>
                    <a:pt x="1918" y="418"/>
                  </a:lnTo>
                  <a:lnTo>
                    <a:pt x="1815" y="502"/>
                  </a:lnTo>
                  <a:lnTo>
                    <a:pt x="1698" y="473"/>
                  </a:lnTo>
                  <a:lnTo>
                    <a:pt x="1657" y="523"/>
                  </a:lnTo>
                  <a:lnTo>
                    <a:pt x="1511" y="568"/>
                  </a:lnTo>
                  <a:lnTo>
                    <a:pt x="1407" y="809"/>
                  </a:lnTo>
                  <a:lnTo>
                    <a:pt x="1431" y="836"/>
                  </a:lnTo>
                  <a:lnTo>
                    <a:pt x="1524" y="847"/>
                  </a:lnTo>
                  <a:lnTo>
                    <a:pt x="1549" y="892"/>
                  </a:lnTo>
                  <a:lnTo>
                    <a:pt x="1653" y="877"/>
                  </a:lnTo>
                  <a:lnTo>
                    <a:pt x="1585" y="965"/>
                  </a:lnTo>
                  <a:lnTo>
                    <a:pt x="1529" y="1252"/>
                  </a:lnTo>
                  <a:lnTo>
                    <a:pt x="1433" y="1368"/>
                  </a:lnTo>
                  <a:lnTo>
                    <a:pt x="1372" y="1384"/>
                  </a:lnTo>
                  <a:lnTo>
                    <a:pt x="1366" y="1424"/>
                  </a:lnTo>
                  <a:lnTo>
                    <a:pt x="1328" y="1413"/>
                  </a:lnTo>
                  <a:lnTo>
                    <a:pt x="1289" y="1439"/>
                  </a:lnTo>
                  <a:lnTo>
                    <a:pt x="1271" y="1477"/>
                  </a:lnTo>
                  <a:lnTo>
                    <a:pt x="1327" y="1574"/>
                  </a:lnTo>
                  <a:lnTo>
                    <a:pt x="1298" y="1609"/>
                  </a:lnTo>
                  <a:lnTo>
                    <a:pt x="1307" y="1652"/>
                  </a:lnTo>
                  <a:lnTo>
                    <a:pt x="1233" y="1806"/>
                  </a:lnTo>
                  <a:lnTo>
                    <a:pt x="1213" y="1887"/>
                  </a:lnTo>
                  <a:lnTo>
                    <a:pt x="1152" y="1886"/>
                  </a:lnTo>
                  <a:lnTo>
                    <a:pt x="1136" y="1933"/>
                  </a:lnTo>
                  <a:lnTo>
                    <a:pt x="1076" y="1933"/>
                  </a:lnTo>
                  <a:lnTo>
                    <a:pt x="1016" y="1865"/>
                  </a:lnTo>
                  <a:lnTo>
                    <a:pt x="1006" y="1792"/>
                  </a:lnTo>
                  <a:lnTo>
                    <a:pt x="980" y="1789"/>
                  </a:lnTo>
                  <a:lnTo>
                    <a:pt x="862" y="1870"/>
                  </a:lnTo>
                  <a:lnTo>
                    <a:pt x="883" y="1930"/>
                  </a:lnTo>
                  <a:lnTo>
                    <a:pt x="812" y="2004"/>
                  </a:lnTo>
                  <a:lnTo>
                    <a:pt x="781" y="2030"/>
                  </a:lnTo>
                  <a:lnTo>
                    <a:pt x="738" y="2021"/>
                  </a:lnTo>
                  <a:lnTo>
                    <a:pt x="638" y="1926"/>
                  </a:lnTo>
                  <a:lnTo>
                    <a:pt x="599" y="1933"/>
                  </a:lnTo>
                  <a:lnTo>
                    <a:pt x="534" y="1874"/>
                  </a:lnTo>
                  <a:lnTo>
                    <a:pt x="495" y="1759"/>
                  </a:lnTo>
                  <a:lnTo>
                    <a:pt x="450" y="1740"/>
                  </a:lnTo>
                  <a:lnTo>
                    <a:pt x="471" y="1640"/>
                  </a:lnTo>
                  <a:lnTo>
                    <a:pt x="427" y="1639"/>
                  </a:lnTo>
                  <a:lnTo>
                    <a:pt x="411" y="1594"/>
                  </a:lnTo>
                  <a:lnTo>
                    <a:pt x="440" y="1516"/>
                  </a:lnTo>
                  <a:lnTo>
                    <a:pt x="419" y="1457"/>
                  </a:lnTo>
                  <a:lnTo>
                    <a:pt x="314" y="1446"/>
                  </a:lnTo>
                  <a:lnTo>
                    <a:pt x="187" y="1226"/>
                  </a:lnTo>
                  <a:lnTo>
                    <a:pt x="209" y="1157"/>
                  </a:lnTo>
                  <a:lnTo>
                    <a:pt x="182" y="1066"/>
                  </a:lnTo>
                  <a:lnTo>
                    <a:pt x="184" y="1005"/>
                  </a:lnTo>
                  <a:lnTo>
                    <a:pt x="93" y="995"/>
                  </a:lnTo>
                  <a:lnTo>
                    <a:pt x="59" y="968"/>
                  </a:lnTo>
                  <a:lnTo>
                    <a:pt x="52" y="928"/>
                  </a:lnTo>
                  <a:lnTo>
                    <a:pt x="0" y="880"/>
                  </a:lnTo>
                  <a:lnTo>
                    <a:pt x="28" y="77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48"/>
            <p:cNvSpPr>
              <a:spLocks/>
            </p:cNvSpPr>
            <p:nvPr/>
          </p:nvSpPr>
          <p:spPr bwMode="auto">
            <a:xfrm>
              <a:off x="3089276" y="2911476"/>
              <a:ext cx="738188" cy="644525"/>
            </a:xfrm>
            <a:custGeom>
              <a:avLst/>
              <a:gdLst>
                <a:gd name="T0" fmla="*/ 2147483647 w 2327"/>
                <a:gd name="T1" fmla="*/ 2147483647 h 2030"/>
                <a:gd name="T2" fmla="*/ 2147483647 w 2327"/>
                <a:gd name="T3" fmla="*/ 2147483647 h 2030"/>
                <a:gd name="T4" fmla="*/ 2147483647 w 2327"/>
                <a:gd name="T5" fmla="*/ 2147483647 h 2030"/>
                <a:gd name="T6" fmla="*/ 2147483647 w 2327"/>
                <a:gd name="T7" fmla="*/ 2147483647 h 2030"/>
                <a:gd name="T8" fmla="*/ 2147483647 w 2327"/>
                <a:gd name="T9" fmla="*/ 2147483647 h 2030"/>
                <a:gd name="T10" fmla="*/ 2147483647 w 2327"/>
                <a:gd name="T11" fmla="*/ 2147483647 h 2030"/>
                <a:gd name="T12" fmla="*/ 2147483647 w 2327"/>
                <a:gd name="T13" fmla="*/ 2147483647 h 2030"/>
                <a:gd name="T14" fmla="*/ 2147483647 w 2327"/>
                <a:gd name="T15" fmla="*/ 2147483647 h 2030"/>
                <a:gd name="T16" fmla="*/ 2147483647 w 2327"/>
                <a:gd name="T17" fmla="*/ 2147483647 h 2030"/>
                <a:gd name="T18" fmla="*/ 2147483647 w 2327"/>
                <a:gd name="T19" fmla="*/ 608164277 h 2030"/>
                <a:gd name="T20" fmla="*/ 2147483647 w 2327"/>
                <a:gd name="T21" fmla="*/ 1504331783 h 2030"/>
                <a:gd name="T22" fmla="*/ 2147483647 w 2327"/>
                <a:gd name="T23" fmla="*/ 640119692 h 2030"/>
                <a:gd name="T24" fmla="*/ 2147483647 w 2327"/>
                <a:gd name="T25" fmla="*/ 2147483647 h 2030"/>
                <a:gd name="T26" fmla="*/ 2147483647 w 2327"/>
                <a:gd name="T27" fmla="*/ 2147483647 h 2030"/>
                <a:gd name="T28" fmla="*/ 2147483647 w 2327"/>
                <a:gd name="T29" fmla="*/ 2147483647 h 2030"/>
                <a:gd name="T30" fmla="*/ 2147483647 w 2327"/>
                <a:gd name="T31" fmla="*/ 2147483647 h 2030"/>
                <a:gd name="T32" fmla="*/ 2147483647 w 2327"/>
                <a:gd name="T33" fmla="*/ 2147483647 h 2030"/>
                <a:gd name="T34" fmla="*/ 2147483647 w 2327"/>
                <a:gd name="T35" fmla="*/ 2147483647 h 2030"/>
                <a:gd name="T36" fmla="*/ 2147483647 w 2327"/>
                <a:gd name="T37" fmla="*/ 2147483647 h 2030"/>
                <a:gd name="T38" fmla="*/ 2147483647 w 2327"/>
                <a:gd name="T39" fmla="*/ 2147483647 h 2030"/>
                <a:gd name="T40" fmla="*/ 2147483647 w 2327"/>
                <a:gd name="T41" fmla="*/ 2147483647 h 2030"/>
                <a:gd name="T42" fmla="*/ 2147483647 w 2327"/>
                <a:gd name="T43" fmla="*/ 2147483647 h 2030"/>
                <a:gd name="T44" fmla="*/ 2147483647 w 2327"/>
                <a:gd name="T45" fmla="*/ 2147483647 h 2030"/>
                <a:gd name="T46" fmla="*/ 2147483647 w 2327"/>
                <a:gd name="T47" fmla="*/ 2147483647 h 2030"/>
                <a:gd name="T48" fmla="*/ 2147483647 w 2327"/>
                <a:gd name="T49" fmla="*/ 2147483647 h 2030"/>
                <a:gd name="T50" fmla="*/ 2147483647 w 2327"/>
                <a:gd name="T51" fmla="*/ 2147483647 h 2030"/>
                <a:gd name="T52" fmla="*/ 2147483647 w 2327"/>
                <a:gd name="T53" fmla="*/ 2147483647 h 2030"/>
                <a:gd name="T54" fmla="*/ 2147483647 w 2327"/>
                <a:gd name="T55" fmla="*/ 2147483647 h 2030"/>
                <a:gd name="T56" fmla="*/ 2147483647 w 2327"/>
                <a:gd name="T57" fmla="*/ 2147483647 h 2030"/>
                <a:gd name="T58" fmla="*/ 2147483647 w 2327"/>
                <a:gd name="T59" fmla="*/ 2147483647 h 2030"/>
                <a:gd name="T60" fmla="*/ 2147483647 w 2327"/>
                <a:gd name="T61" fmla="*/ 2147483647 h 2030"/>
                <a:gd name="T62" fmla="*/ 2147483647 w 2327"/>
                <a:gd name="T63" fmla="*/ 2147483647 h 2030"/>
                <a:gd name="T64" fmla="*/ 2147483647 w 2327"/>
                <a:gd name="T65" fmla="*/ 2147483647 h 2030"/>
                <a:gd name="T66" fmla="*/ 2147483647 w 2327"/>
                <a:gd name="T67" fmla="*/ 2147483647 h 2030"/>
                <a:gd name="T68" fmla="*/ 2147483647 w 2327"/>
                <a:gd name="T69" fmla="*/ 2147483647 h 2030"/>
                <a:gd name="T70" fmla="*/ 2147483647 w 2327"/>
                <a:gd name="T71" fmla="*/ 2147483647 h 2030"/>
                <a:gd name="T72" fmla="*/ 2147483647 w 2327"/>
                <a:gd name="T73" fmla="*/ 2147483647 h 2030"/>
                <a:gd name="T74" fmla="*/ 2147483647 w 2327"/>
                <a:gd name="T75" fmla="*/ 2147483647 h 2030"/>
                <a:gd name="T76" fmla="*/ 2147483647 w 2327"/>
                <a:gd name="T77" fmla="*/ 2147483647 h 2030"/>
                <a:gd name="T78" fmla="*/ 2147483647 w 2327"/>
                <a:gd name="T79" fmla="*/ 2147483647 h 2030"/>
                <a:gd name="T80" fmla="*/ 2147483647 w 2327"/>
                <a:gd name="T81" fmla="*/ 2147483647 h 2030"/>
                <a:gd name="T82" fmla="*/ 2147483647 w 2327"/>
                <a:gd name="T83" fmla="*/ 2147483647 h 2030"/>
                <a:gd name="T84" fmla="*/ 2147483647 w 2327"/>
                <a:gd name="T85" fmla="*/ 2147483647 h 2030"/>
                <a:gd name="T86" fmla="*/ 2147483647 w 2327"/>
                <a:gd name="T87" fmla="*/ 2147483647 h 2030"/>
                <a:gd name="T88" fmla="*/ 1660044218 w 2327"/>
                <a:gd name="T89" fmla="*/ 2147483647 h 2030"/>
                <a:gd name="T90" fmla="*/ 893823478 w 2327"/>
                <a:gd name="T91" fmla="*/ 2147483647 h 20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7"/>
                <a:gd name="T139" fmla="*/ 0 h 2030"/>
                <a:gd name="T140" fmla="*/ 2327 w 2327"/>
                <a:gd name="T141" fmla="*/ 2030 h 20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7" h="2030">
                  <a:moveTo>
                    <a:pt x="28" y="771"/>
                  </a:moveTo>
                  <a:lnTo>
                    <a:pt x="101" y="710"/>
                  </a:lnTo>
                  <a:lnTo>
                    <a:pt x="197" y="672"/>
                  </a:lnTo>
                  <a:lnTo>
                    <a:pt x="217" y="548"/>
                  </a:lnTo>
                  <a:lnTo>
                    <a:pt x="337" y="586"/>
                  </a:lnTo>
                  <a:lnTo>
                    <a:pt x="421" y="679"/>
                  </a:lnTo>
                  <a:lnTo>
                    <a:pt x="519" y="692"/>
                  </a:lnTo>
                  <a:lnTo>
                    <a:pt x="570" y="795"/>
                  </a:lnTo>
                  <a:lnTo>
                    <a:pt x="748" y="825"/>
                  </a:lnTo>
                  <a:lnTo>
                    <a:pt x="757" y="900"/>
                  </a:lnTo>
                  <a:lnTo>
                    <a:pt x="810" y="862"/>
                  </a:lnTo>
                  <a:lnTo>
                    <a:pt x="831" y="766"/>
                  </a:lnTo>
                  <a:lnTo>
                    <a:pt x="787" y="691"/>
                  </a:lnTo>
                  <a:lnTo>
                    <a:pt x="818" y="542"/>
                  </a:lnTo>
                  <a:lnTo>
                    <a:pt x="794" y="388"/>
                  </a:lnTo>
                  <a:lnTo>
                    <a:pt x="902" y="336"/>
                  </a:lnTo>
                  <a:lnTo>
                    <a:pt x="1040" y="336"/>
                  </a:lnTo>
                  <a:lnTo>
                    <a:pt x="1088" y="230"/>
                  </a:lnTo>
                  <a:lnTo>
                    <a:pt x="1314" y="0"/>
                  </a:lnTo>
                  <a:lnTo>
                    <a:pt x="1406" y="19"/>
                  </a:lnTo>
                  <a:lnTo>
                    <a:pt x="1467" y="1"/>
                  </a:lnTo>
                  <a:lnTo>
                    <a:pt x="1552" y="47"/>
                  </a:lnTo>
                  <a:lnTo>
                    <a:pt x="1686" y="52"/>
                  </a:lnTo>
                  <a:lnTo>
                    <a:pt x="1761" y="20"/>
                  </a:lnTo>
                  <a:lnTo>
                    <a:pt x="1847" y="113"/>
                  </a:lnTo>
                  <a:lnTo>
                    <a:pt x="1969" y="160"/>
                  </a:lnTo>
                  <a:lnTo>
                    <a:pt x="2031" y="163"/>
                  </a:lnTo>
                  <a:lnTo>
                    <a:pt x="2043" y="122"/>
                  </a:lnTo>
                  <a:lnTo>
                    <a:pt x="2115" y="114"/>
                  </a:lnTo>
                  <a:lnTo>
                    <a:pt x="2209" y="176"/>
                  </a:lnTo>
                  <a:lnTo>
                    <a:pt x="2256" y="162"/>
                  </a:lnTo>
                  <a:lnTo>
                    <a:pt x="2293" y="247"/>
                  </a:lnTo>
                  <a:lnTo>
                    <a:pt x="2255" y="314"/>
                  </a:lnTo>
                  <a:lnTo>
                    <a:pt x="2327" y="374"/>
                  </a:lnTo>
                  <a:lnTo>
                    <a:pt x="2314" y="405"/>
                  </a:lnTo>
                  <a:lnTo>
                    <a:pt x="2077" y="545"/>
                  </a:lnTo>
                  <a:lnTo>
                    <a:pt x="2002" y="479"/>
                  </a:lnTo>
                  <a:lnTo>
                    <a:pt x="1953" y="479"/>
                  </a:lnTo>
                  <a:lnTo>
                    <a:pt x="1918" y="418"/>
                  </a:lnTo>
                  <a:lnTo>
                    <a:pt x="1815" y="502"/>
                  </a:lnTo>
                  <a:lnTo>
                    <a:pt x="1698" y="473"/>
                  </a:lnTo>
                  <a:lnTo>
                    <a:pt x="1657" y="523"/>
                  </a:lnTo>
                  <a:lnTo>
                    <a:pt x="1511" y="568"/>
                  </a:lnTo>
                  <a:lnTo>
                    <a:pt x="1407" y="809"/>
                  </a:lnTo>
                  <a:lnTo>
                    <a:pt x="1431" y="836"/>
                  </a:lnTo>
                  <a:lnTo>
                    <a:pt x="1524" y="847"/>
                  </a:lnTo>
                  <a:lnTo>
                    <a:pt x="1549" y="892"/>
                  </a:lnTo>
                  <a:lnTo>
                    <a:pt x="1653" y="877"/>
                  </a:lnTo>
                  <a:lnTo>
                    <a:pt x="1585" y="965"/>
                  </a:lnTo>
                  <a:lnTo>
                    <a:pt x="1529" y="1252"/>
                  </a:lnTo>
                  <a:lnTo>
                    <a:pt x="1433" y="1368"/>
                  </a:lnTo>
                  <a:lnTo>
                    <a:pt x="1372" y="1384"/>
                  </a:lnTo>
                  <a:lnTo>
                    <a:pt x="1366" y="1424"/>
                  </a:lnTo>
                  <a:lnTo>
                    <a:pt x="1328" y="1413"/>
                  </a:lnTo>
                  <a:lnTo>
                    <a:pt x="1289" y="1439"/>
                  </a:lnTo>
                  <a:lnTo>
                    <a:pt x="1271" y="1477"/>
                  </a:lnTo>
                  <a:lnTo>
                    <a:pt x="1327" y="1574"/>
                  </a:lnTo>
                  <a:lnTo>
                    <a:pt x="1298" y="1609"/>
                  </a:lnTo>
                  <a:lnTo>
                    <a:pt x="1307" y="1652"/>
                  </a:lnTo>
                  <a:lnTo>
                    <a:pt x="1233" y="1806"/>
                  </a:lnTo>
                  <a:lnTo>
                    <a:pt x="1213" y="1887"/>
                  </a:lnTo>
                  <a:lnTo>
                    <a:pt x="1152" y="1886"/>
                  </a:lnTo>
                  <a:lnTo>
                    <a:pt x="1136" y="1933"/>
                  </a:lnTo>
                  <a:lnTo>
                    <a:pt x="1076" y="1933"/>
                  </a:lnTo>
                  <a:lnTo>
                    <a:pt x="1016" y="1865"/>
                  </a:lnTo>
                  <a:lnTo>
                    <a:pt x="1006" y="1792"/>
                  </a:lnTo>
                  <a:lnTo>
                    <a:pt x="980" y="1789"/>
                  </a:lnTo>
                  <a:lnTo>
                    <a:pt x="862" y="1870"/>
                  </a:lnTo>
                  <a:lnTo>
                    <a:pt x="883" y="1930"/>
                  </a:lnTo>
                  <a:lnTo>
                    <a:pt x="812" y="2004"/>
                  </a:lnTo>
                  <a:lnTo>
                    <a:pt x="781" y="2030"/>
                  </a:lnTo>
                  <a:lnTo>
                    <a:pt x="738" y="2021"/>
                  </a:lnTo>
                  <a:lnTo>
                    <a:pt x="638" y="1926"/>
                  </a:lnTo>
                  <a:lnTo>
                    <a:pt x="599" y="1933"/>
                  </a:lnTo>
                  <a:lnTo>
                    <a:pt x="534" y="1874"/>
                  </a:lnTo>
                  <a:lnTo>
                    <a:pt x="495" y="1759"/>
                  </a:lnTo>
                  <a:lnTo>
                    <a:pt x="450" y="1740"/>
                  </a:lnTo>
                  <a:lnTo>
                    <a:pt x="471" y="1640"/>
                  </a:lnTo>
                  <a:lnTo>
                    <a:pt x="427" y="1639"/>
                  </a:lnTo>
                  <a:lnTo>
                    <a:pt x="411" y="1594"/>
                  </a:lnTo>
                  <a:lnTo>
                    <a:pt x="440" y="1516"/>
                  </a:lnTo>
                  <a:lnTo>
                    <a:pt x="419" y="1457"/>
                  </a:lnTo>
                  <a:lnTo>
                    <a:pt x="314" y="1446"/>
                  </a:lnTo>
                  <a:lnTo>
                    <a:pt x="187" y="1226"/>
                  </a:lnTo>
                  <a:lnTo>
                    <a:pt x="209" y="1157"/>
                  </a:lnTo>
                  <a:lnTo>
                    <a:pt x="182" y="1066"/>
                  </a:lnTo>
                  <a:lnTo>
                    <a:pt x="184" y="1005"/>
                  </a:lnTo>
                  <a:lnTo>
                    <a:pt x="93" y="995"/>
                  </a:lnTo>
                  <a:lnTo>
                    <a:pt x="59" y="968"/>
                  </a:lnTo>
                  <a:lnTo>
                    <a:pt x="52" y="928"/>
                  </a:lnTo>
                  <a:lnTo>
                    <a:pt x="0" y="880"/>
                  </a:lnTo>
                  <a:lnTo>
                    <a:pt x="28" y="77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49"/>
            <p:cNvSpPr>
              <a:spLocks/>
            </p:cNvSpPr>
            <p:nvPr/>
          </p:nvSpPr>
          <p:spPr bwMode="auto">
            <a:xfrm>
              <a:off x="4251326" y="3121026"/>
              <a:ext cx="642938" cy="876300"/>
            </a:xfrm>
            <a:custGeom>
              <a:avLst/>
              <a:gdLst>
                <a:gd name="T0" fmla="*/ 2147483647 w 2026"/>
                <a:gd name="T1" fmla="*/ 2147483647 h 2763"/>
                <a:gd name="T2" fmla="*/ 2147483647 w 2026"/>
                <a:gd name="T3" fmla="*/ 2147483647 h 2763"/>
                <a:gd name="T4" fmla="*/ 2147483647 w 2026"/>
                <a:gd name="T5" fmla="*/ 2147483647 h 2763"/>
                <a:gd name="T6" fmla="*/ 2147483647 w 2026"/>
                <a:gd name="T7" fmla="*/ 2147483647 h 2763"/>
                <a:gd name="T8" fmla="*/ 2147483647 w 2026"/>
                <a:gd name="T9" fmla="*/ 2147483647 h 2763"/>
                <a:gd name="T10" fmla="*/ 2147483647 w 2026"/>
                <a:gd name="T11" fmla="*/ 2147483647 h 2763"/>
                <a:gd name="T12" fmla="*/ 2147483647 w 2026"/>
                <a:gd name="T13" fmla="*/ 2147483647 h 2763"/>
                <a:gd name="T14" fmla="*/ 2147483647 w 2026"/>
                <a:gd name="T15" fmla="*/ 2147483647 h 2763"/>
                <a:gd name="T16" fmla="*/ 2147483647 w 2026"/>
                <a:gd name="T17" fmla="*/ 2147483647 h 2763"/>
                <a:gd name="T18" fmla="*/ 2147483647 w 2026"/>
                <a:gd name="T19" fmla="*/ 2147483647 h 2763"/>
                <a:gd name="T20" fmla="*/ 2147483647 w 2026"/>
                <a:gd name="T21" fmla="*/ 2147483647 h 2763"/>
                <a:gd name="T22" fmla="*/ 2147483647 w 2026"/>
                <a:gd name="T23" fmla="*/ 2147483647 h 2763"/>
                <a:gd name="T24" fmla="*/ 2147483647 w 2026"/>
                <a:gd name="T25" fmla="*/ 2147483647 h 2763"/>
                <a:gd name="T26" fmla="*/ 2147483647 w 2026"/>
                <a:gd name="T27" fmla="*/ 2147483647 h 2763"/>
                <a:gd name="T28" fmla="*/ 2147483647 w 2026"/>
                <a:gd name="T29" fmla="*/ 2147483647 h 2763"/>
                <a:gd name="T30" fmla="*/ 2147483647 w 2026"/>
                <a:gd name="T31" fmla="*/ 2147483647 h 2763"/>
                <a:gd name="T32" fmla="*/ 2147483647 w 2026"/>
                <a:gd name="T33" fmla="*/ 2147483647 h 2763"/>
                <a:gd name="T34" fmla="*/ 2147483647 w 2026"/>
                <a:gd name="T35" fmla="*/ 2147483647 h 2763"/>
                <a:gd name="T36" fmla="*/ 2147483647 w 2026"/>
                <a:gd name="T37" fmla="*/ 2147483647 h 2763"/>
                <a:gd name="T38" fmla="*/ 2147483647 w 2026"/>
                <a:gd name="T39" fmla="*/ 2147483647 h 2763"/>
                <a:gd name="T40" fmla="*/ 2147483647 w 2026"/>
                <a:gd name="T41" fmla="*/ 2147483647 h 2763"/>
                <a:gd name="T42" fmla="*/ 2147483647 w 2026"/>
                <a:gd name="T43" fmla="*/ 2147483647 h 2763"/>
                <a:gd name="T44" fmla="*/ 2147483647 w 2026"/>
                <a:gd name="T45" fmla="*/ 2147483647 h 2763"/>
                <a:gd name="T46" fmla="*/ 2147483647 w 2026"/>
                <a:gd name="T47" fmla="*/ 2147483647 h 2763"/>
                <a:gd name="T48" fmla="*/ 2147483647 w 2026"/>
                <a:gd name="T49" fmla="*/ 2147483647 h 2763"/>
                <a:gd name="T50" fmla="*/ 2147483647 w 2026"/>
                <a:gd name="T51" fmla="*/ 2147483647 h 2763"/>
                <a:gd name="T52" fmla="*/ 2147483647 w 2026"/>
                <a:gd name="T53" fmla="*/ 2147483647 h 2763"/>
                <a:gd name="T54" fmla="*/ 2147483647 w 2026"/>
                <a:gd name="T55" fmla="*/ 2147483647 h 2763"/>
                <a:gd name="T56" fmla="*/ 2147483647 w 2026"/>
                <a:gd name="T57" fmla="*/ 2147483647 h 2763"/>
                <a:gd name="T58" fmla="*/ 2147483647 w 2026"/>
                <a:gd name="T59" fmla="*/ 2147483647 h 2763"/>
                <a:gd name="T60" fmla="*/ 2147483647 w 2026"/>
                <a:gd name="T61" fmla="*/ 2147483647 h 2763"/>
                <a:gd name="T62" fmla="*/ 2147483647 w 2026"/>
                <a:gd name="T63" fmla="*/ 2147483647 h 2763"/>
                <a:gd name="T64" fmla="*/ 2147483647 w 2026"/>
                <a:gd name="T65" fmla="*/ 2147483647 h 2763"/>
                <a:gd name="T66" fmla="*/ 2147483647 w 2026"/>
                <a:gd name="T67" fmla="*/ 2147483647 h 2763"/>
                <a:gd name="T68" fmla="*/ 2147483647 w 2026"/>
                <a:gd name="T69" fmla="*/ 2147483647 h 2763"/>
                <a:gd name="T70" fmla="*/ 2147483647 w 2026"/>
                <a:gd name="T71" fmla="*/ 2147483647 h 2763"/>
                <a:gd name="T72" fmla="*/ 2147483647 w 2026"/>
                <a:gd name="T73" fmla="*/ 2147483647 h 2763"/>
                <a:gd name="T74" fmla="*/ 2147483647 w 2026"/>
                <a:gd name="T75" fmla="*/ 2147483647 h 2763"/>
                <a:gd name="T76" fmla="*/ 0 w 2026"/>
                <a:gd name="T77" fmla="*/ 2147483647 h 2763"/>
                <a:gd name="T78" fmla="*/ 766983912 w 2026"/>
                <a:gd name="T79" fmla="*/ 2147483647 h 27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6"/>
                <a:gd name="T121" fmla="*/ 0 h 2763"/>
                <a:gd name="T122" fmla="*/ 2026 w 2026"/>
                <a:gd name="T123" fmla="*/ 2763 h 27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6" h="2763">
                  <a:moveTo>
                    <a:pt x="24" y="755"/>
                  </a:moveTo>
                  <a:lnTo>
                    <a:pt x="268" y="830"/>
                  </a:lnTo>
                  <a:lnTo>
                    <a:pt x="341" y="810"/>
                  </a:lnTo>
                  <a:lnTo>
                    <a:pt x="376" y="780"/>
                  </a:lnTo>
                  <a:lnTo>
                    <a:pt x="392" y="663"/>
                  </a:lnTo>
                  <a:lnTo>
                    <a:pt x="515" y="553"/>
                  </a:lnTo>
                  <a:lnTo>
                    <a:pt x="536" y="487"/>
                  </a:lnTo>
                  <a:lnTo>
                    <a:pt x="615" y="412"/>
                  </a:lnTo>
                  <a:lnTo>
                    <a:pt x="616" y="261"/>
                  </a:lnTo>
                  <a:lnTo>
                    <a:pt x="507" y="305"/>
                  </a:lnTo>
                  <a:lnTo>
                    <a:pt x="435" y="255"/>
                  </a:lnTo>
                  <a:lnTo>
                    <a:pt x="461" y="189"/>
                  </a:lnTo>
                  <a:lnTo>
                    <a:pt x="422" y="184"/>
                  </a:lnTo>
                  <a:lnTo>
                    <a:pt x="364" y="239"/>
                  </a:lnTo>
                  <a:lnTo>
                    <a:pt x="311" y="167"/>
                  </a:lnTo>
                  <a:lnTo>
                    <a:pt x="486" y="87"/>
                  </a:lnTo>
                  <a:lnTo>
                    <a:pt x="577" y="0"/>
                  </a:lnTo>
                  <a:lnTo>
                    <a:pt x="649" y="76"/>
                  </a:lnTo>
                  <a:lnTo>
                    <a:pt x="721" y="69"/>
                  </a:lnTo>
                  <a:lnTo>
                    <a:pt x="828" y="209"/>
                  </a:lnTo>
                  <a:lnTo>
                    <a:pt x="821" y="353"/>
                  </a:lnTo>
                  <a:lnTo>
                    <a:pt x="947" y="393"/>
                  </a:lnTo>
                  <a:lnTo>
                    <a:pt x="1004" y="502"/>
                  </a:lnTo>
                  <a:lnTo>
                    <a:pt x="1136" y="540"/>
                  </a:lnTo>
                  <a:lnTo>
                    <a:pt x="1095" y="623"/>
                  </a:lnTo>
                  <a:lnTo>
                    <a:pt x="1134" y="685"/>
                  </a:lnTo>
                  <a:lnTo>
                    <a:pt x="1109" y="794"/>
                  </a:lnTo>
                  <a:lnTo>
                    <a:pt x="1130" y="849"/>
                  </a:lnTo>
                  <a:lnTo>
                    <a:pt x="1048" y="900"/>
                  </a:lnTo>
                  <a:lnTo>
                    <a:pt x="1097" y="918"/>
                  </a:lnTo>
                  <a:lnTo>
                    <a:pt x="1226" y="868"/>
                  </a:lnTo>
                  <a:lnTo>
                    <a:pt x="1298" y="894"/>
                  </a:lnTo>
                  <a:lnTo>
                    <a:pt x="1728" y="1320"/>
                  </a:lnTo>
                  <a:lnTo>
                    <a:pt x="1866" y="1352"/>
                  </a:lnTo>
                  <a:lnTo>
                    <a:pt x="1849" y="1413"/>
                  </a:lnTo>
                  <a:lnTo>
                    <a:pt x="1879" y="1442"/>
                  </a:lnTo>
                  <a:lnTo>
                    <a:pt x="2026" y="1471"/>
                  </a:lnTo>
                  <a:lnTo>
                    <a:pt x="1890" y="1558"/>
                  </a:lnTo>
                  <a:lnTo>
                    <a:pt x="1824" y="1552"/>
                  </a:lnTo>
                  <a:lnTo>
                    <a:pt x="1754" y="1595"/>
                  </a:lnTo>
                  <a:lnTo>
                    <a:pt x="1789" y="1618"/>
                  </a:lnTo>
                  <a:lnTo>
                    <a:pt x="1759" y="1697"/>
                  </a:lnTo>
                  <a:lnTo>
                    <a:pt x="1806" y="1708"/>
                  </a:lnTo>
                  <a:lnTo>
                    <a:pt x="1754" y="1768"/>
                  </a:lnTo>
                  <a:lnTo>
                    <a:pt x="1665" y="1801"/>
                  </a:lnTo>
                  <a:lnTo>
                    <a:pt x="1621" y="1886"/>
                  </a:lnTo>
                  <a:lnTo>
                    <a:pt x="1573" y="1856"/>
                  </a:lnTo>
                  <a:lnTo>
                    <a:pt x="1540" y="1955"/>
                  </a:lnTo>
                  <a:lnTo>
                    <a:pt x="1421" y="2071"/>
                  </a:lnTo>
                  <a:lnTo>
                    <a:pt x="1401" y="2051"/>
                  </a:lnTo>
                  <a:lnTo>
                    <a:pt x="1312" y="2180"/>
                  </a:lnTo>
                  <a:lnTo>
                    <a:pt x="1266" y="2219"/>
                  </a:lnTo>
                  <a:lnTo>
                    <a:pt x="1104" y="2235"/>
                  </a:lnTo>
                  <a:lnTo>
                    <a:pt x="989" y="2373"/>
                  </a:lnTo>
                  <a:lnTo>
                    <a:pt x="872" y="2440"/>
                  </a:lnTo>
                  <a:lnTo>
                    <a:pt x="839" y="2529"/>
                  </a:lnTo>
                  <a:lnTo>
                    <a:pt x="785" y="2580"/>
                  </a:lnTo>
                  <a:lnTo>
                    <a:pt x="718" y="2606"/>
                  </a:lnTo>
                  <a:lnTo>
                    <a:pt x="700" y="2583"/>
                  </a:lnTo>
                  <a:lnTo>
                    <a:pt x="673" y="2635"/>
                  </a:lnTo>
                  <a:lnTo>
                    <a:pt x="538" y="2713"/>
                  </a:lnTo>
                  <a:lnTo>
                    <a:pt x="338" y="2763"/>
                  </a:lnTo>
                  <a:lnTo>
                    <a:pt x="379" y="2668"/>
                  </a:lnTo>
                  <a:lnTo>
                    <a:pt x="346" y="2606"/>
                  </a:lnTo>
                  <a:lnTo>
                    <a:pt x="379" y="2564"/>
                  </a:lnTo>
                  <a:lnTo>
                    <a:pt x="298" y="2465"/>
                  </a:lnTo>
                  <a:lnTo>
                    <a:pt x="330" y="2442"/>
                  </a:lnTo>
                  <a:lnTo>
                    <a:pt x="363" y="2316"/>
                  </a:lnTo>
                  <a:lnTo>
                    <a:pt x="293" y="2040"/>
                  </a:lnTo>
                  <a:lnTo>
                    <a:pt x="294" y="1871"/>
                  </a:lnTo>
                  <a:lnTo>
                    <a:pt x="163" y="1782"/>
                  </a:lnTo>
                  <a:lnTo>
                    <a:pt x="150" y="1698"/>
                  </a:lnTo>
                  <a:lnTo>
                    <a:pt x="181" y="1543"/>
                  </a:lnTo>
                  <a:lnTo>
                    <a:pt x="237" y="1439"/>
                  </a:lnTo>
                  <a:lnTo>
                    <a:pt x="270" y="1253"/>
                  </a:lnTo>
                  <a:lnTo>
                    <a:pt x="170" y="1071"/>
                  </a:lnTo>
                  <a:lnTo>
                    <a:pt x="42" y="943"/>
                  </a:lnTo>
                  <a:lnTo>
                    <a:pt x="0" y="772"/>
                  </a:lnTo>
                  <a:lnTo>
                    <a:pt x="24" y="754"/>
                  </a:lnTo>
                  <a:lnTo>
                    <a:pt x="24" y="755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0"/>
            <p:cNvSpPr>
              <a:spLocks/>
            </p:cNvSpPr>
            <p:nvPr/>
          </p:nvSpPr>
          <p:spPr bwMode="auto">
            <a:xfrm>
              <a:off x="4251326" y="3121026"/>
              <a:ext cx="642938" cy="876300"/>
            </a:xfrm>
            <a:custGeom>
              <a:avLst/>
              <a:gdLst>
                <a:gd name="T0" fmla="*/ 2147483647 w 2026"/>
                <a:gd name="T1" fmla="*/ 2147483647 h 2763"/>
                <a:gd name="T2" fmla="*/ 2147483647 w 2026"/>
                <a:gd name="T3" fmla="*/ 2147483647 h 2763"/>
                <a:gd name="T4" fmla="*/ 2147483647 w 2026"/>
                <a:gd name="T5" fmla="*/ 2147483647 h 2763"/>
                <a:gd name="T6" fmla="*/ 2147483647 w 2026"/>
                <a:gd name="T7" fmla="*/ 2147483647 h 2763"/>
                <a:gd name="T8" fmla="*/ 2147483647 w 2026"/>
                <a:gd name="T9" fmla="*/ 2147483647 h 2763"/>
                <a:gd name="T10" fmla="*/ 2147483647 w 2026"/>
                <a:gd name="T11" fmla="*/ 2147483647 h 2763"/>
                <a:gd name="T12" fmla="*/ 2147483647 w 2026"/>
                <a:gd name="T13" fmla="*/ 2147483647 h 2763"/>
                <a:gd name="T14" fmla="*/ 2147483647 w 2026"/>
                <a:gd name="T15" fmla="*/ 2147483647 h 2763"/>
                <a:gd name="T16" fmla="*/ 2147483647 w 2026"/>
                <a:gd name="T17" fmla="*/ 2147483647 h 2763"/>
                <a:gd name="T18" fmla="*/ 2147483647 w 2026"/>
                <a:gd name="T19" fmla="*/ 2147483647 h 2763"/>
                <a:gd name="T20" fmla="*/ 2147483647 w 2026"/>
                <a:gd name="T21" fmla="*/ 2147483647 h 2763"/>
                <a:gd name="T22" fmla="*/ 2147483647 w 2026"/>
                <a:gd name="T23" fmla="*/ 2147483647 h 2763"/>
                <a:gd name="T24" fmla="*/ 2147483647 w 2026"/>
                <a:gd name="T25" fmla="*/ 2147483647 h 2763"/>
                <a:gd name="T26" fmla="*/ 2147483647 w 2026"/>
                <a:gd name="T27" fmla="*/ 2147483647 h 2763"/>
                <a:gd name="T28" fmla="*/ 2147483647 w 2026"/>
                <a:gd name="T29" fmla="*/ 2147483647 h 2763"/>
                <a:gd name="T30" fmla="*/ 2147483647 w 2026"/>
                <a:gd name="T31" fmla="*/ 2147483647 h 2763"/>
                <a:gd name="T32" fmla="*/ 2147483647 w 2026"/>
                <a:gd name="T33" fmla="*/ 2147483647 h 2763"/>
                <a:gd name="T34" fmla="*/ 2147483647 w 2026"/>
                <a:gd name="T35" fmla="*/ 2147483647 h 2763"/>
                <a:gd name="T36" fmla="*/ 2147483647 w 2026"/>
                <a:gd name="T37" fmla="*/ 2147483647 h 2763"/>
                <a:gd name="T38" fmla="*/ 2147483647 w 2026"/>
                <a:gd name="T39" fmla="*/ 2147483647 h 2763"/>
                <a:gd name="T40" fmla="*/ 2147483647 w 2026"/>
                <a:gd name="T41" fmla="*/ 2147483647 h 2763"/>
                <a:gd name="T42" fmla="*/ 2147483647 w 2026"/>
                <a:gd name="T43" fmla="*/ 2147483647 h 2763"/>
                <a:gd name="T44" fmla="*/ 2147483647 w 2026"/>
                <a:gd name="T45" fmla="*/ 2147483647 h 2763"/>
                <a:gd name="T46" fmla="*/ 2147483647 w 2026"/>
                <a:gd name="T47" fmla="*/ 2147483647 h 2763"/>
                <a:gd name="T48" fmla="*/ 2147483647 w 2026"/>
                <a:gd name="T49" fmla="*/ 2147483647 h 2763"/>
                <a:gd name="T50" fmla="*/ 2147483647 w 2026"/>
                <a:gd name="T51" fmla="*/ 2147483647 h 2763"/>
                <a:gd name="T52" fmla="*/ 2147483647 w 2026"/>
                <a:gd name="T53" fmla="*/ 2147483647 h 2763"/>
                <a:gd name="T54" fmla="*/ 2147483647 w 2026"/>
                <a:gd name="T55" fmla="*/ 2147483647 h 2763"/>
                <a:gd name="T56" fmla="*/ 2147483647 w 2026"/>
                <a:gd name="T57" fmla="*/ 2147483647 h 2763"/>
                <a:gd name="T58" fmla="*/ 2147483647 w 2026"/>
                <a:gd name="T59" fmla="*/ 2147483647 h 2763"/>
                <a:gd name="T60" fmla="*/ 2147483647 w 2026"/>
                <a:gd name="T61" fmla="*/ 2147483647 h 2763"/>
                <a:gd name="T62" fmla="*/ 2147483647 w 2026"/>
                <a:gd name="T63" fmla="*/ 2147483647 h 2763"/>
                <a:gd name="T64" fmla="*/ 2147483647 w 2026"/>
                <a:gd name="T65" fmla="*/ 2147483647 h 2763"/>
                <a:gd name="T66" fmla="*/ 2147483647 w 2026"/>
                <a:gd name="T67" fmla="*/ 2147483647 h 2763"/>
                <a:gd name="T68" fmla="*/ 2147483647 w 2026"/>
                <a:gd name="T69" fmla="*/ 2147483647 h 2763"/>
                <a:gd name="T70" fmla="*/ 2147483647 w 2026"/>
                <a:gd name="T71" fmla="*/ 2147483647 h 2763"/>
                <a:gd name="T72" fmla="*/ 2147483647 w 2026"/>
                <a:gd name="T73" fmla="*/ 2147483647 h 2763"/>
                <a:gd name="T74" fmla="*/ 2147483647 w 2026"/>
                <a:gd name="T75" fmla="*/ 2147483647 h 2763"/>
                <a:gd name="T76" fmla="*/ 0 w 2026"/>
                <a:gd name="T77" fmla="*/ 2147483647 h 2763"/>
                <a:gd name="T78" fmla="*/ 766983912 w 2026"/>
                <a:gd name="T79" fmla="*/ 2147483647 h 27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6"/>
                <a:gd name="T121" fmla="*/ 0 h 2763"/>
                <a:gd name="T122" fmla="*/ 2026 w 2026"/>
                <a:gd name="T123" fmla="*/ 2763 h 27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6" h="2763">
                  <a:moveTo>
                    <a:pt x="24" y="755"/>
                  </a:moveTo>
                  <a:lnTo>
                    <a:pt x="268" y="830"/>
                  </a:lnTo>
                  <a:lnTo>
                    <a:pt x="341" y="810"/>
                  </a:lnTo>
                  <a:lnTo>
                    <a:pt x="376" y="780"/>
                  </a:lnTo>
                  <a:lnTo>
                    <a:pt x="392" y="663"/>
                  </a:lnTo>
                  <a:lnTo>
                    <a:pt x="515" y="553"/>
                  </a:lnTo>
                  <a:lnTo>
                    <a:pt x="536" y="487"/>
                  </a:lnTo>
                  <a:lnTo>
                    <a:pt x="615" y="412"/>
                  </a:lnTo>
                  <a:lnTo>
                    <a:pt x="616" y="261"/>
                  </a:lnTo>
                  <a:lnTo>
                    <a:pt x="507" y="305"/>
                  </a:lnTo>
                  <a:lnTo>
                    <a:pt x="435" y="255"/>
                  </a:lnTo>
                  <a:lnTo>
                    <a:pt x="461" y="189"/>
                  </a:lnTo>
                  <a:lnTo>
                    <a:pt x="422" y="184"/>
                  </a:lnTo>
                  <a:lnTo>
                    <a:pt x="364" y="239"/>
                  </a:lnTo>
                  <a:lnTo>
                    <a:pt x="311" y="167"/>
                  </a:lnTo>
                  <a:lnTo>
                    <a:pt x="486" y="87"/>
                  </a:lnTo>
                  <a:lnTo>
                    <a:pt x="577" y="0"/>
                  </a:lnTo>
                  <a:lnTo>
                    <a:pt x="649" y="76"/>
                  </a:lnTo>
                  <a:lnTo>
                    <a:pt x="721" y="69"/>
                  </a:lnTo>
                  <a:lnTo>
                    <a:pt x="828" y="209"/>
                  </a:lnTo>
                  <a:lnTo>
                    <a:pt x="821" y="353"/>
                  </a:lnTo>
                  <a:lnTo>
                    <a:pt x="947" y="393"/>
                  </a:lnTo>
                  <a:lnTo>
                    <a:pt x="1004" y="502"/>
                  </a:lnTo>
                  <a:lnTo>
                    <a:pt x="1136" y="540"/>
                  </a:lnTo>
                  <a:lnTo>
                    <a:pt x="1095" y="623"/>
                  </a:lnTo>
                  <a:lnTo>
                    <a:pt x="1134" y="685"/>
                  </a:lnTo>
                  <a:lnTo>
                    <a:pt x="1109" y="794"/>
                  </a:lnTo>
                  <a:lnTo>
                    <a:pt x="1130" y="849"/>
                  </a:lnTo>
                  <a:lnTo>
                    <a:pt x="1048" y="900"/>
                  </a:lnTo>
                  <a:lnTo>
                    <a:pt x="1097" y="918"/>
                  </a:lnTo>
                  <a:lnTo>
                    <a:pt x="1226" y="868"/>
                  </a:lnTo>
                  <a:lnTo>
                    <a:pt x="1298" y="894"/>
                  </a:lnTo>
                  <a:lnTo>
                    <a:pt x="1728" y="1320"/>
                  </a:lnTo>
                  <a:lnTo>
                    <a:pt x="1866" y="1352"/>
                  </a:lnTo>
                  <a:lnTo>
                    <a:pt x="1849" y="1413"/>
                  </a:lnTo>
                  <a:lnTo>
                    <a:pt x="1879" y="1442"/>
                  </a:lnTo>
                  <a:lnTo>
                    <a:pt x="2026" y="1471"/>
                  </a:lnTo>
                  <a:lnTo>
                    <a:pt x="1890" y="1558"/>
                  </a:lnTo>
                  <a:lnTo>
                    <a:pt x="1824" y="1552"/>
                  </a:lnTo>
                  <a:lnTo>
                    <a:pt x="1754" y="1595"/>
                  </a:lnTo>
                  <a:lnTo>
                    <a:pt x="1789" y="1618"/>
                  </a:lnTo>
                  <a:lnTo>
                    <a:pt x="1759" y="1697"/>
                  </a:lnTo>
                  <a:lnTo>
                    <a:pt x="1806" y="1708"/>
                  </a:lnTo>
                  <a:lnTo>
                    <a:pt x="1754" y="1768"/>
                  </a:lnTo>
                  <a:lnTo>
                    <a:pt x="1665" y="1801"/>
                  </a:lnTo>
                  <a:lnTo>
                    <a:pt x="1621" y="1886"/>
                  </a:lnTo>
                  <a:lnTo>
                    <a:pt x="1573" y="1856"/>
                  </a:lnTo>
                  <a:lnTo>
                    <a:pt x="1540" y="1955"/>
                  </a:lnTo>
                  <a:lnTo>
                    <a:pt x="1421" y="2071"/>
                  </a:lnTo>
                  <a:lnTo>
                    <a:pt x="1401" y="2051"/>
                  </a:lnTo>
                  <a:lnTo>
                    <a:pt x="1312" y="2180"/>
                  </a:lnTo>
                  <a:lnTo>
                    <a:pt x="1266" y="2219"/>
                  </a:lnTo>
                  <a:lnTo>
                    <a:pt x="1104" y="2235"/>
                  </a:lnTo>
                  <a:lnTo>
                    <a:pt x="989" y="2373"/>
                  </a:lnTo>
                  <a:lnTo>
                    <a:pt x="872" y="2440"/>
                  </a:lnTo>
                  <a:lnTo>
                    <a:pt x="839" y="2529"/>
                  </a:lnTo>
                  <a:lnTo>
                    <a:pt x="785" y="2580"/>
                  </a:lnTo>
                  <a:lnTo>
                    <a:pt x="718" y="2606"/>
                  </a:lnTo>
                  <a:lnTo>
                    <a:pt x="700" y="2583"/>
                  </a:lnTo>
                  <a:lnTo>
                    <a:pt x="673" y="2635"/>
                  </a:lnTo>
                  <a:lnTo>
                    <a:pt x="538" y="2713"/>
                  </a:lnTo>
                  <a:lnTo>
                    <a:pt x="338" y="2763"/>
                  </a:lnTo>
                  <a:lnTo>
                    <a:pt x="379" y="2668"/>
                  </a:lnTo>
                  <a:lnTo>
                    <a:pt x="346" y="2606"/>
                  </a:lnTo>
                  <a:lnTo>
                    <a:pt x="379" y="2564"/>
                  </a:lnTo>
                  <a:lnTo>
                    <a:pt x="298" y="2465"/>
                  </a:lnTo>
                  <a:lnTo>
                    <a:pt x="330" y="2442"/>
                  </a:lnTo>
                  <a:lnTo>
                    <a:pt x="363" y="2316"/>
                  </a:lnTo>
                  <a:lnTo>
                    <a:pt x="293" y="2040"/>
                  </a:lnTo>
                  <a:lnTo>
                    <a:pt x="294" y="1871"/>
                  </a:lnTo>
                  <a:lnTo>
                    <a:pt x="163" y="1782"/>
                  </a:lnTo>
                  <a:lnTo>
                    <a:pt x="150" y="1698"/>
                  </a:lnTo>
                  <a:lnTo>
                    <a:pt x="181" y="1543"/>
                  </a:lnTo>
                  <a:lnTo>
                    <a:pt x="237" y="1439"/>
                  </a:lnTo>
                  <a:lnTo>
                    <a:pt x="270" y="1253"/>
                  </a:lnTo>
                  <a:lnTo>
                    <a:pt x="170" y="1071"/>
                  </a:lnTo>
                  <a:lnTo>
                    <a:pt x="42" y="943"/>
                  </a:lnTo>
                  <a:lnTo>
                    <a:pt x="0" y="772"/>
                  </a:lnTo>
                  <a:lnTo>
                    <a:pt x="24" y="754"/>
                  </a:lnTo>
                  <a:lnTo>
                    <a:pt x="24" y="7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1"/>
            <p:cNvSpPr>
              <a:spLocks/>
            </p:cNvSpPr>
            <p:nvPr/>
          </p:nvSpPr>
          <p:spPr bwMode="auto">
            <a:xfrm>
              <a:off x="4970464" y="2705101"/>
              <a:ext cx="346075" cy="693738"/>
            </a:xfrm>
            <a:custGeom>
              <a:avLst/>
              <a:gdLst>
                <a:gd name="T0" fmla="*/ 0 w 1089"/>
                <a:gd name="T1" fmla="*/ 2147483647 h 2186"/>
                <a:gd name="T2" fmla="*/ 2147483647 w 1089"/>
                <a:gd name="T3" fmla="*/ 2147483647 h 2186"/>
                <a:gd name="T4" fmla="*/ 2147483647 w 1089"/>
                <a:gd name="T5" fmla="*/ 2147483647 h 2186"/>
                <a:gd name="T6" fmla="*/ 2147483647 w 1089"/>
                <a:gd name="T7" fmla="*/ 2147483647 h 2186"/>
                <a:gd name="T8" fmla="*/ 2147483647 w 1089"/>
                <a:gd name="T9" fmla="*/ 2147483647 h 2186"/>
                <a:gd name="T10" fmla="*/ 2147483647 w 1089"/>
                <a:gd name="T11" fmla="*/ 2147483647 h 2186"/>
                <a:gd name="T12" fmla="*/ 2147483647 w 1089"/>
                <a:gd name="T13" fmla="*/ 2147483647 h 2186"/>
                <a:gd name="T14" fmla="*/ 2147483647 w 1089"/>
                <a:gd name="T15" fmla="*/ 2147483647 h 2186"/>
                <a:gd name="T16" fmla="*/ 2147483647 w 1089"/>
                <a:gd name="T17" fmla="*/ 2147483647 h 2186"/>
                <a:gd name="T18" fmla="*/ 2147483647 w 1089"/>
                <a:gd name="T19" fmla="*/ 2147483647 h 2186"/>
                <a:gd name="T20" fmla="*/ 2147483647 w 1089"/>
                <a:gd name="T21" fmla="*/ 2147483647 h 2186"/>
                <a:gd name="T22" fmla="*/ 2147483647 w 1089"/>
                <a:gd name="T23" fmla="*/ 2147483647 h 2186"/>
                <a:gd name="T24" fmla="*/ 2147483647 w 1089"/>
                <a:gd name="T25" fmla="*/ 2147483647 h 2186"/>
                <a:gd name="T26" fmla="*/ 2147483647 w 1089"/>
                <a:gd name="T27" fmla="*/ 799066176 h 2186"/>
                <a:gd name="T28" fmla="*/ 2147483647 w 1089"/>
                <a:gd name="T29" fmla="*/ 2147483647 h 2186"/>
                <a:gd name="T30" fmla="*/ 2147483647 w 1089"/>
                <a:gd name="T31" fmla="*/ 2077531119 h 2186"/>
                <a:gd name="T32" fmla="*/ 2147483647 w 1089"/>
                <a:gd name="T33" fmla="*/ 799066176 h 2186"/>
                <a:gd name="T34" fmla="*/ 2147483647 w 1089"/>
                <a:gd name="T35" fmla="*/ 0 h 2186"/>
                <a:gd name="T36" fmla="*/ 2147483647 w 1089"/>
                <a:gd name="T37" fmla="*/ 2147483647 h 2186"/>
                <a:gd name="T38" fmla="*/ 2147483647 w 1089"/>
                <a:gd name="T39" fmla="*/ 2147483647 h 2186"/>
                <a:gd name="T40" fmla="*/ 2147483647 w 1089"/>
                <a:gd name="T41" fmla="*/ 2147483647 h 2186"/>
                <a:gd name="T42" fmla="*/ 2147483647 w 1089"/>
                <a:gd name="T43" fmla="*/ 2147483647 h 2186"/>
                <a:gd name="T44" fmla="*/ 2147483647 w 1089"/>
                <a:gd name="T45" fmla="*/ 2147483647 h 2186"/>
                <a:gd name="T46" fmla="*/ 2147483647 w 1089"/>
                <a:gd name="T47" fmla="*/ 2147483647 h 2186"/>
                <a:gd name="T48" fmla="*/ 2147483647 w 1089"/>
                <a:gd name="T49" fmla="*/ 2147483647 h 2186"/>
                <a:gd name="T50" fmla="*/ 2147483647 w 1089"/>
                <a:gd name="T51" fmla="*/ 2147483647 h 2186"/>
                <a:gd name="T52" fmla="*/ 2147483647 w 1089"/>
                <a:gd name="T53" fmla="*/ 2147483647 h 2186"/>
                <a:gd name="T54" fmla="*/ 2147483647 w 1089"/>
                <a:gd name="T55" fmla="*/ 2147483647 h 2186"/>
                <a:gd name="T56" fmla="*/ 2147483647 w 1089"/>
                <a:gd name="T57" fmla="*/ 2147483647 h 2186"/>
                <a:gd name="T58" fmla="*/ 2147483647 w 1089"/>
                <a:gd name="T59" fmla="*/ 2147483647 h 2186"/>
                <a:gd name="T60" fmla="*/ 2147483647 w 1089"/>
                <a:gd name="T61" fmla="*/ 2147483647 h 2186"/>
                <a:gd name="T62" fmla="*/ 2147483647 w 1089"/>
                <a:gd name="T63" fmla="*/ 2147483647 h 2186"/>
                <a:gd name="T64" fmla="*/ 2147483647 w 1089"/>
                <a:gd name="T65" fmla="*/ 2147483647 h 2186"/>
                <a:gd name="T66" fmla="*/ 2147483647 w 1089"/>
                <a:gd name="T67" fmla="*/ 2147483647 h 2186"/>
                <a:gd name="T68" fmla="*/ 2147483647 w 1089"/>
                <a:gd name="T69" fmla="*/ 2147483647 h 2186"/>
                <a:gd name="T70" fmla="*/ 2147483647 w 1089"/>
                <a:gd name="T71" fmla="*/ 2147483647 h 2186"/>
                <a:gd name="T72" fmla="*/ 2147483647 w 1089"/>
                <a:gd name="T73" fmla="*/ 2147483647 h 2186"/>
                <a:gd name="T74" fmla="*/ 2147483647 w 1089"/>
                <a:gd name="T75" fmla="*/ 2147483647 h 2186"/>
                <a:gd name="T76" fmla="*/ 2147483647 w 1089"/>
                <a:gd name="T77" fmla="*/ 2147483647 h 2186"/>
                <a:gd name="T78" fmla="*/ 2147483647 w 1089"/>
                <a:gd name="T79" fmla="*/ 2147483647 h 2186"/>
                <a:gd name="T80" fmla="*/ 2147483647 w 1089"/>
                <a:gd name="T81" fmla="*/ 2147483647 h 2186"/>
                <a:gd name="T82" fmla="*/ 2147483647 w 1089"/>
                <a:gd name="T83" fmla="*/ 2147483647 h 2186"/>
                <a:gd name="T84" fmla="*/ 2147483647 w 1089"/>
                <a:gd name="T85" fmla="*/ 2147483647 h 2186"/>
                <a:gd name="T86" fmla="*/ 2147483647 w 1089"/>
                <a:gd name="T87" fmla="*/ 2147483647 h 2186"/>
                <a:gd name="T88" fmla="*/ 2147483647 w 1089"/>
                <a:gd name="T89" fmla="*/ 2147483647 h 2186"/>
                <a:gd name="T90" fmla="*/ 2147483647 w 1089"/>
                <a:gd name="T91" fmla="*/ 2147483647 h 2186"/>
                <a:gd name="T92" fmla="*/ 2147483647 w 1089"/>
                <a:gd name="T93" fmla="*/ 2147483647 h 2186"/>
                <a:gd name="T94" fmla="*/ 2147483647 w 1089"/>
                <a:gd name="T95" fmla="*/ 2147483647 h 2186"/>
                <a:gd name="T96" fmla="*/ 2147483647 w 1089"/>
                <a:gd name="T97" fmla="*/ 2147483647 h 2186"/>
                <a:gd name="T98" fmla="*/ 2147483647 w 1089"/>
                <a:gd name="T99" fmla="*/ 2147483647 h 2186"/>
                <a:gd name="T100" fmla="*/ 2147483647 w 1089"/>
                <a:gd name="T101" fmla="*/ 2147483647 h 2186"/>
                <a:gd name="T102" fmla="*/ 2147483647 w 1089"/>
                <a:gd name="T103" fmla="*/ 2147483647 h 2186"/>
                <a:gd name="T104" fmla="*/ 2147483647 w 1089"/>
                <a:gd name="T105" fmla="*/ 2147483647 h 2186"/>
                <a:gd name="T106" fmla="*/ 2147483647 w 1089"/>
                <a:gd name="T107" fmla="*/ 2147483647 h 2186"/>
                <a:gd name="T108" fmla="*/ 2147483647 w 1089"/>
                <a:gd name="T109" fmla="*/ 2147483647 h 2186"/>
                <a:gd name="T110" fmla="*/ 2147483647 w 1089"/>
                <a:gd name="T111" fmla="*/ 2147483647 h 2186"/>
                <a:gd name="T112" fmla="*/ 2147483647 w 1089"/>
                <a:gd name="T113" fmla="*/ 2147483647 h 2186"/>
                <a:gd name="T114" fmla="*/ 0 w 1089"/>
                <a:gd name="T115" fmla="*/ 2147483647 h 2186"/>
                <a:gd name="T116" fmla="*/ 0 w 1089"/>
                <a:gd name="T117" fmla="*/ 2147483647 h 2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9"/>
                <a:gd name="T178" fmla="*/ 0 h 2186"/>
                <a:gd name="T179" fmla="*/ 1089 w 1089"/>
                <a:gd name="T180" fmla="*/ 2186 h 2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9" h="2186">
                  <a:moveTo>
                    <a:pt x="0" y="1114"/>
                  </a:moveTo>
                  <a:lnTo>
                    <a:pt x="82" y="1040"/>
                  </a:lnTo>
                  <a:lnTo>
                    <a:pt x="170" y="838"/>
                  </a:lnTo>
                  <a:lnTo>
                    <a:pt x="239" y="775"/>
                  </a:lnTo>
                  <a:lnTo>
                    <a:pt x="262" y="735"/>
                  </a:lnTo>
                  <a:lnTo>
                    <a:pt x="342" y="642"/>
                  </a:lnTo>
                  <a:lnTo>
                    <a:pt x="357" y="524"/>
                  </a:lnTo>
                  <a:lnTo>
                    <a:pt x="435" y="443"/>
                  </a:lnTo>
                  <a:lnTo>
                    <a:pt x="472" y="248"/>
                  </a:lnTo>
                  <a:lnTo>
                    <a:pt x="495" y="219"/>
                  </a:lnTo>
                  <a:lnTo>
                    <a:pt x="448" y="155"/>
                  </a:lnTo>
                  <a:lnTo>
                    <a:pt x="439" y="123"/>
                  </a:lnTo>
                  <a:lnTo>
                    <a:pt x="398" y="119"/>
                  </a:lnTo>
                  <a:lnTo>
                    <a:pt x="442" y="25"/>
                  </a:lnTo>
                  <a:lnTo>
                    <a:pt x="703" y="86"/>
                  </a:lnTo>
                  <a:lnTo>
                    <a:pt x="736" y="65"/>
                  </a:lnTo>
                  <a:lnTo>
                    <a:pt x="821" y="25"/>
                  </a:lnTo>
                  <a:lnTo>
                    <a:pt x="972" y="0"/>
                  </a:lnTo>
                  <a:lnTo>
                    <a:pt x="1005" y="73"/>
                  </a:lnTo>
                  <a:lnTo>
                    <a:pt x="984" y="139"/>
                  </a:lnTo>
                  <a:lnTo>
                    <a:pt x="961" y="162"/>
                  </a:lnTo>
                  <a:lnTo>
                    <a:pt x="972" y="219"/>
                  </a:lnTo>
                  <a:lnTo>
                    <a:pt x="952" y="227"/>
                  </a:lnTo>
                  <a:lnTo>
                    <a:pt x="1022" y="323"/>
                  </a:lnTo>
                  <a:lnTo>
                    <a:pt x="1006" y="394"/>
                  </a:lnTo>
                  <a:lnTo>
                    <a:pt x="941" y="500"/>
                  </a:lnTo>
                  <a:lnTo>
                    <a:pt x="868" y="501"/>
                  </a:lnTo>
                  <a:lnTo>
                    <a:pt x="880" y="587"/>
                  </a:lnTo>
                  <a:lnTo>
                    <a:pt x="829" y="678"/>
                  </a:lnTo>
                  <a:lnTo>
                    <a:pt x="984" y="912"/>
                  </a:lnTo>
                  <a:lnTo>
                    <a:pt x="1004" y="1020"/>
                  </a:lnTo>
                  <a:lnTo>
                    <a:pt x="1045" y="1073"/>
                  </a:lnTo>
                  <a:lnTo>
                    <a:pt x="1000" y="1201"/>
                  </a:lnTo>
                  <a:lnTo>
                    <a:pt x="1045" y="1260"/>
                  </a:lnTo>
                  <a:lnTo>
                    <a:pt x="1089" y="1399"/>
                  </a:lnTo>
                  <a:lnTo>
                    <a:pt x="1059" y="1492"/>
                  </a:lnTo>
                  <a:lnTo>
                    <a:pt x="1059" y="1548"/>
                  </a:lnTo>
                  <a:lnTo>
                    <a:pt x="968" y="1703"/>
                  </a:lnTo>
                  <a:lnTo>
                    <a:pt x="728" y="1839"/>
                  </a:lnTo>
                  <a:lnTo>
                    <a:pt x="745" y="1960"/>
                  </a:lnTo>
                  <a:lnTo>
                    <a:pt x="719" y="2013"/>
                  </a:lnTo>
                  <a:lnTo>
                    <a:pt x="609" y="2142"/>
                  </a:lnTo>
                  <a:lnTo>
                    <a:pt x="532" y="2186"/>
                  </a:lnTo>
                  <a:lnTo>
                    <a:pt x="560" y="2120"/>
                  </a:lnTo>
                  <a:lnTo>
                    <a:pt x="472" y="2048"/>
                  </a:lnTo>
                  <a:lnTo>
                    <a:pt x="504" y="1836"/>
                  </a:lnTo>
                  <a:lnTo>
                    <a:pt x="466" y="1827"/>
                  </a:lnTo>
                  <a:lnTo>
                    <a:pt x="448" y="1873"/>
                  </a:lnTo>
                  <a:lnTo>
                    <a:pt x="393" y="1663"/>
                  </a:lnTo>
                  <a:lnTo>
                    <a:pt x="281" y="1549"/>
                  </a:lnTo>
                  <a:lnTo>
                    <a:pt x="231" y="1531"/>
                  </a:lnTo>
                  <a:lnTo>
                    <a:pt x="218" y="1485"/>
                  </a:lnTo>
                  <a:lnTo>
                    <a:pt x="256" y="1367"/>
                  </a:lnTo>
                  <a:lnTo>
                    <a:pt x="243" y="1307"/>
                  </a:lnTo>
                  <a:lnTo>
                    <a:pt x="227" y="1284"/>
                  </a:lnTo>
                  <a:lnTo>
                    <a:pt x="172" y="1318"/>
                  </a:lnTo>
                  <a:lnTo>
                    <a:pt x="80" y="1326"/>
                  </a:lnTo>
                  <a:lnTo>
                    <a:pt x="0" y="111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"/>
            <p:cNvSpPr>
              <a:spLocks/>
            </p:cNvSpPr>
            <p:nvPr/>
          </p:nvSpPr>
          <p:spPr bwMode="auto">
            <a:xfrm>
              <a:off x="4970464" y="2705101"/>
              <a:ext cx="346075" cy="693738"/>
            </a:xfrm>
            <a:custGeom>
              <a:avLst/>
              <a:gdLst>
                <a:gd name="T0" fmla="*/ 0 w 1089"/>
                <a:gd name="T1" fmla="*/ 2147483647 h 2186"/>
                <a:gd name="T2" fmla="*/ 2147483647 w 1089"/>
                <a:gd name="T3" fmla="*/ 2147483647 h 2186"/>
                <a:gd name="T4" fmla="*/ 2147483647 w 1089"/>
                <a:gd name="T5" fmla="*/ 2147483647 h 2186"/>
                <a:gd name="T6" fmla="*/ 2147483647 w 1089"/>
                <a:gd name="T7" fmla="*/ 2147483647 h 2186"/>
                <a:gd name="T8" fmla="*/ 2147483647 w 1089"/>
                <a:gd name="T9" fmla="*/ 2147483647 h 2186"/>
                <a:gd name="T10" fmla="*/ 2147483647 w 1089"/>
                <a:gd name="T11" fmla="*/ 2147483647 h 2186"/>
                <a:gd name="T12" fmla="*/ 2147483647 w 1089"/>
                <a:gd name="T13" fmla="*/ 2147483647 h 2186"/>
                <a:gd name="T14" fmla="*/ 2147483647 w 1089"/>
                <a:gd name="T15" fmla="*/ 2147483647 h 2186"/>
                <a:gd name="T16" fmla="*/ 2147483647 w 1089"/>
                <a:gd name="T17" fmla="*/ 2147483647 h 2186"/>
                <a:gd name="T18" fmla="*/ 2147483647 w 1089"/>
                <a:gd name="T19" fmla="*/ 2147483647 h 2186"/>
                <a:gd name="T20" fmla="*/ 2147483647 w 1089"/>
                <a:gd name="T21" fmla="*/ 2147483647 h 2186"/>
                <a:gd name="T22" fmla="*/ 2147483647 w 1089"/>
                <a:gd name="T23" fmla="*/ 2147483647 h 2186"/>
                <a:gd name="T24" fmla="*/ 2147483647 w 1089"/>
                <a:gd name="T25" fmla="*/ 2147483647 h 2186"/>
                <a:gd name="T26" fmla="*/ 2147483647 w 1089"/>
                <a:gd name="T27" fmla="*/ 799066176 h 2186"/>
                <a:gd name="T28" fmla="*/ 2147483647 w 1089"/>
                <a:gd name="T29" fmla="*/ 2147483647 h 2186"/>
                <a:gd name="T30" fmla="*/ 2147483647 w 1089"/>
                <a:gd name="T31" fmla="*/ 2077531119 h 2186"/>
                <a:gd name="T32" fmla="*/ 2147483647 w 1089"/>
                <a:gd name="T33" fmla="*/ 799066176 h 2186"/>
                <a:gd name="T34" fmla="*/ 2147483647 w 1089"/>
                <a:gd name="T35" fmla="*/ 0 h 2186"/>
                <a:gd name="T36" fmla="*/ 2147483647 w 1089"/>
                <a:gd name="T37" fmla="*/ 2147483647 h 2186"/>
                <a:gd name="T38" fmla="*/ 2147483647 w 1089"/>
                <a:gd name="T39" fmla="*/ 2147483647 h 2186"/>
                <a:gd name="T40" fmla="*/ 2147483647 w 1089"/>
                <a:gd name="T41" fmla="*/ 2147483647 h 2186"/>
                <a:gd name="T42" fmla="*/ 2147483647 w 1089"/>
                <a:gd name="T43" fmla="*/ 2147483647 h 2186"/>
                <a:gd name="T44" fmla="*/ 2147483647 w 1089"/>
                <a:gd name="T45" fmla="*/ 2147483647 h 2186"/>
                <a:gd name="T46" fmla="*/ 2147483647 w 1089"/>
                <a:gd name="T47" fmla="*/ 2147483647 h 2186"/>
                <a:gd name="T48" fmla="*/ 2147483647 w 1089"/>
                <a:gd name="T49" fmla="*/ 2147483647 h 2186"/>
                <a:gd name="T50" fmla="*/ 2147483647 w 1089"/>
                <a:gd name="T51" fmla="*/ 2147483647 h 2186"/>
                <a:gd name="T52" fmla="*/ 2147483647 w 1089"/>
                <a:gd name="T53" fmla="*/ 2147483647 h 2186"/>
                <a:gd name="T54" fmla="*/ 2147483647 w 1089"/>
                <a:gd name="T55" fmla="*/ 2147483647 h 2186"/>
                <a:gd name="T56" fmla="*/ 2147483647 w 1089"/>
                <a:gd name="T57" fmla="*/ 2147483647 h 2186"/>
                <a:gd name="T58" fmla="*/ 2147483647 w 1089"/>
                <a:gd name="T59" fmla="*/ 2147483647 h 2186"/>
                <a:gd name="T60" fmla="*/ 2147483647 w 1089"/>
                <a:gd name="T61" fmla="*/ 2147483647 h 2186"/>
                <a:gd name="T62" fmla="*/ 2147483647 w 1089"/>
                <a:gd name="T63" fmla="*/ 2147483647 h 2186"/>
                <a:gd name="T64" fmla="*/ 2147483647 w 1089"/>
                <a:gd name="T65" fmla="*/ 2147483647 h 2186"/>
                <a:gd name="T66" fmla="*/ 2147483647 w 1089"/>
                <a:gd name="T67" fmla="*/ 2147483647 h 2186"/>
                <a:gd name="T68" fmla="*/ 2147483647 w 1089"/>
                <a:gd name="T69" fmla="*/ 2147483647 h 2186"/>
                <a:gd name="T70" fmla="*/ 2147483647 w 1089"/>
                <a:gd name="T71" fmla="*/ 2147483647 h 2186"/>
                <a:gd name="T72" fmla="*/ 2147483647 w 1089"/>
                <a:gd name="T73" fmla="*/ 2147483647 h 2186"/>
                <a:gd name="T74" fmla="*/ 2147483647 w 1089"/>
                <a:gd name="T75" fmla="*/ 2147483647 h 2186"/>
                <a:gd name="T76" fmla="*/ 2147483647 w 1089"/>
                <a:gd name="T77" fmla="*/ 2147483647 h 2186"/>
                <a:gd name="T78" fmla="*/ 2147483647 w 1089"/>
                <a:gd name="T79" fmla="*/ 2147483647 h 2186"/>
                <a:gd name="T80" fmla="*/ 2147483647 w 1089"/>
                <a:gd name="T81" fmla="*/ 2147483647 h 2186"/>
                <a:gd name="T82" fmla="*/ 2147483647 w 1089"/>
                <a:gd name="T83" fmla="*/ 2147483647 h 2186"/>
                <a:gd name="T84" fmla="*/ 2147483647 w 1089"/>
                <a:gd name="T85" fmla="*/ 2147483647 h 2186"/>
                <a:gd name="T86" fmla="*/ 2147483647 w 1089"/>
                <a:gd name="T87" fmla="*/ 2147483647 h 2186"/>
                <a:gd name="T88" fmla="*/ 2147483647 w 1089"/>
                <a:gd name="T89" fmla="*/ 2147483647 h 2186"/>
                <a:gd name="T90" fmla="*/ 2147483647 w 1089"/>
                <a:gd name="T91" fmla="*/ 2147483647 h 2186"/>
                <a:gd name="T92" fmla="*/ 2147483647 w 1089"/>
                <a:gd name="T93" fmla="*/ 2147483647 h 2186"/>
                <a:gd name="T94" fmla="*/ 2147483647 w 1089"/>
                <a:gd name="T95" fmla="*/ 2147483647 h 2186"/>
                <a:gd name="T96" fmla="*/ 2147483647 w 1089"/>
                <a:gd name="T97" fmla="*/ 2147483647 h 2186"/>
                <a:gd name="T98" fmla="*/ 2147483647 w 1089"/>
                <a:gd name="T99" fmla="*/ 2147483647 h 2186"/>
                <a:gd name="T100" fmla="*/ 2147483647 w 1089"/>
                <a:gd name="T101" fmla="*/ 2147483647 h 2186"/>
                <a:gd name="T102" fmla="*/ 2147483647 w 1089"/>
                <a:gd name="T103" fmla="*/ 2147483647 h 2186"/>
                <a:gd name="T104" fmla="*/ 2147483647 w 1089"/>
                <a:gd name="T105" fmla="*/ 2147483647 h 2186"/>
                <a:gd name="T106" fmla="*/ 2147483647 w 1089"/>
                <a:gd name="T107" fmla="*/ 2147483647 h 2186"/>
                <a:gd name="T108" fmla="*/ 2147483647 w 1089"/>
                <a:gd name="T109" fmla="*/ 2147483647 h 2186"/>
                <a:gd name="T110" fmla="*/ 2147483647 w 1089"/>
                <a:gd name="T111" fmla="*/ 2147483647 h 2186"/>
                <a:gd name="T112" fmla="*/ 2147483647 w 1089"/>
                <a:gd name="T113" fmla="*/ 2147483647 h 2186"/>
                <a:gd name="T114" fmla="*/ 0 w 1089"/>
                <a:gd name="T115" fmla="*/ 2147483647 h 2186"/>
                <a:gd name="T116" fmla="*/ 0 w 1089"/>
                <a:gd name="T117" fmla="*/ 2147483647 h 2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9"/>
                <a:gd name="T178" fmla="*/ 0 h 2186"/>
                <a:gd name="T179" fmla="*/ 1089 w 1089"/>
                <a:gd name="T180" fmla="*/ 2186 h 2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9" h="2186">
                  <a:moveTo>
                    <a:pt x="0" y="1114"/>
                  </a:moveTo>
                  <a:lnTo>
                    <a:pt x="82" y="1040"/>
                  </a:lnTo>
                  <a:lnTo>
                    <a:pt x="170" y="838"/>
                  </a:lnTo>
                  <a:lnTo>
                    <a:pt x="239" y="775"/>
                  </a:lnTo>
                  <a:lnTo>
                    <a:pt x="262" y="735"/>
                  </a:lnTo>
                  <a:lnTo>
                    <a:pt x="342" y="642"/>
                  </a:lnTo>
                  <a:lnTo>
                    <a:pt x="357" y="524"/>
                  </a:lnTo>
                  <a:lnTo>
                    <a:pt x="435" y="443"/>
                  </a:lnTo>
                  <a:lnTo>
                    <a:pt x="472" y="248"/>
                  </a:lnTo>
                  <a:lnTo>
                    <a:pt x="495" y="219"/>
                  </a:lnTo>
                  <a:lnTo>
                    <a:pt x="448" y="155"/>
                  </a:lnTo>
                  <a:lnTo>
                    <a:pt x="439" y="123"/>
                  </a:lnTo>
                  <a:lnTo>
                    <a:pt x="398" y="119"/>
                  </a:lnTo>
                  <a:lnTo>
                    <a:pt x="442" y="25"/>
                  </a:lnTo>
                  <a:lnTo>
                    <a:pt x="703" y="86"/>
                  </a:lnTo>
                  <a:lnTo>
                    <a:pt x="736" y="65"/>
                  </a:lnTo>
                  <a:lnTo>
                    <a:pt x="821" y="25"/>
                  </a:lnTo>
                  <a:lnTo>
                    <a:pt x="972" y="0"/>
                  </a:lnTo>
                  <a:lnTo>
                    <a:pt x="1005" y="73"/>
                  </a:lnTo>
                  <a:lnTo>
                    <a:pt x="984" y="139"/>
                  </a:lnTo>
                  <a:lnTo>
                    <a:pt x="961" y="162"/>
                  </a:lnTo>
                  <a:lnTo>
                    <a:pt x="972" y="219"/>
                  </a:lnTo>
                  <a:lnTo>
                    <a:pt x="952" y="227"/>
                  </a:lnTo>
                  <a:lnTo>
                    <a:pt x="1022" y="323"/>
                  </a:lnTo>
                  <a:lnTo>
                    <a:pt x="1006" y="394"/>
                  </a:lnTo>
                  <a:lnTo>
                    <a:pt x="941" y="500"/>
                  </a:lnTo>
                  <a:lnTo>
                    <a:pt x="868" y="501"/>
                  </a:lnTo>
                  <a:lnTo>
                    <a:pt x="880" y="587"/>
                  </a:lnTo>
                  <a:lnTo>
                    <a:pt x="829" y="678"/>
                  </a:lnTo>
                  <a:lnTo>
                    <a:pt x="984" y="912"/>
                  </a:lnTo>
                  <a:lnTo>
                    <a:pt x="1004" y="1020"/>
                  </a:lnTo>
                  <a:lnTo>
                    <a:pt x="1045" y="1073"/>
                  </a:lnTo>
                  <a:lnTo>
                    <a:pt x="1000" y="1201"/>
                  </a:lnTo>
                  <a:lnTo>
                    <a:pt x="1045" y="1260"/>
                  </a:lnTo>
                  <a:lnTo>
                    <a:pt x="1089" y="1399"/>
                  </a:lnTo>
                  <a:lnTo>
                    <a:pt x="1059" y="1492"/>
                  </a:lnTo>
                  <a:lnTo>
                    <a:pt x="1059" y="1548"/>
                  </a:lnTo>
                  <a:lnTo>
                    <a:pt x="968" y="1703"/>
                  </a:lnTo>
                  <a:lnTo>
                    <a:pt x="728" y="1839"/>
                  </a:lnTo>
                  <a:lnTo>
                    <a:pt x="745" y="1960"/>
                  </a:lnTo>
                  <a:lnTo>
                    <a:pt x="719" y="2013"/>
                  </a:lnTo>
                  <a:lnTo>
                    <a:pt x="609" y="2142"/>
                  </a:lnTo>
                  <a:lnTo>
                    <a:pt x="532" y="2186"/>
                  </a:lnTo>
                  <a:lnTo>
                    <a:pt x="560" y="2120"/>
                  </a:lnTo>
                  <a:lnTo>
                    <a:pt x="472" y="2048"/>
                  </a:lnTo>
                  <a:lnTo>
                    <a:pt x="504" y="1836"/>
                  </a:lnTo>
                  <a:lnTo>
                    <a:pt x="466" y="1827"/>
                  </a:lnTo>
                  <a:lnTo>
                    <a:pt x="448" y="1873"/>
                  </a:lnTo>
                  <a:lnTo>
                    <a:pt x="393" y="1663"/>
                  </a:lnTo>
                  <a:lnTo>
                    <a:pt x="281" y="1549"/>
                  </a:lnTo>
                  <a:lnTo>
                    <a:pt x="231" y="1531"/>
                  </a:lnTo>
                  <a:lnTo>
                    <a:pt x="218" y="1485"/>
                  </a:lnTo>
                  <a:lnTo>
                    <a:pt x="256" y="1367"/>
                  </a:lnTo>
                  <a:lnTo>
                    <a:pt x="243" y="1307"/>
                  </a:lnTo>
                  <a:lnTo>
                    <a:pt x="227" y="1284"/>
                  </a:lnTo>
                  <a:lnTo>
                    <a:pt x="172" y="1318"/>
                  </a:lnTo>
                  <a:lnTo>
                    <a:pt x="80" y="1326"/>
                  </a:lnTo>
                  <a:lnTo>
                    <a:pt x="0" y="111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"/>
            <p:cNvSpPr>
              <a:spLocks/>
            </p:cNvSpPr>
            <p:nvPr/>
          </p:nvSpPr>
          <p:spPr bwMode="auto">
            <a:xfrm>
              <a:off x="3798889" y="3000376"/>
              <a:ext cx="193675" cy="136525"/>
            </a:xfrm>
            <a:custGeom>
              <a:avLst/>
              <a:gdLst>
                <a:gd name="T0" fmla="*/ 2147483647 w 611"/>
                <a:gd name="T1" fmla="*/ 2147483647 h 431"/>
                <a:gd name="T2" fmla="*/ 2147483647 w 611"/>
                <a:gd name="T3" fmla="*/ 2147483647 h 431"/>
                <a:gd name="T4" fmla="*/ 2147483647 w 611"/>
                <a:gd name="T5" fmla="*/ 2147483647 h 431"/>
                <a:gd name="T6" fmla="*/ 2147483647 w 611"/>
                <a:gd name="T7" fmla="*/ 2147483647 h 431"/>
                <a:gd name="T8" fmla="*/ 2147483647 w 611"/>
                <a:gd name="T9" fmla="*/ 1875235280 h 431"/>
                <a:gd name="T10" fmla="*/ 2147483647 w 611"/>
                <a:gd name="T11" fmla="*/ 0 h 431"/>
                <a:gd name="T12" fmla="*/ 2147483647 w 611"/>
                <a:gd name="T13" fmla="*/ 1334910663 h 431"/>
                <a:gd name="T14" fmla="*/ 2147483647 w 611"/>
                <a:gd name="T15" fmla="*/ 2147483647 h 431"/>
                <a:gd name="T16" fmla="*/ 2147483647 w 611"/>
                <a:gd name="T17" fmla="*/ 2147483647 h 431"/>
                <a:gd name="T18" fmla="*/ 0 w 611"/>
                <a:gd name="T19" fmla="*/ 2147483647 h 431"/>
                <a:gd name="T20" fmla="*/ 2147483647 w 611"/>
                <a:gd name="T21" fmla="*/ 2147483647 h 431"/>
                <a:gd name="T22" fmla="*/ 2147483647 w 611"/>
                <a:gd name="T23" fmla="*/ 2147483647 h 4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1"/>
                <a:gd name="T37" fmla="*/ 0 h 431"/>
                <a:gd name="T38" fmla="*/ 611 w 611"/>
                <a:gd name="T39" fmla="*/ 431 h 4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1" h="431">
                  <a:moveTo>
                    <a:pt x="77" y="128"/>
                  </a:moveTo>
                  <a:lnTo>
                    <a:pt x="90" y="97"/>
                  </a:lnTo>
                  <a:lnTo>
                    <a:pt x="127" y="112"/>
                  </a:lnTo>
                  <a:lnTo>
                    <a:pt x="189" y="76"/>
                  </a:lnTo>
                  <a:lnTo>
                    <a:pt x="375" y="59"/>
                  </a:lnTo>
                  <a:lnTo>
                    <a:pt x="501" y="0"/>
                  </a:lnTo>
                  <a:lnTo>
                    <a:pt x="611" y="42"/>
                  </a:lnTo>
                  <a:lnTo>
                    <a:pt x="573" y="101"/>
                  </a:lnTo>
                  <a:lnTo>
                    <a:pt x="233" y="431"/>
                  </a:lnTo>
                  <a:lnTo>
                    <a:pt x="0" y="341"/>
                  </a:lnTo>
                  <a:lnTo>
                    <a:pt x="73" y="263"/>
                  </a:lnTo>
                  <a:lnTo>
                    <a:pt x="77" y="12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4"/>
            <p:cNvSpPr>
              <a:spLocks/>
            </p:cNvSpPr>
            <p:nvPr/>
          </p:nvSpPr>
          <p:spPr bwMode="auto">
            <a:xfrm>
              <a:off x="3798889" y="3000376"/>
              <a:ext cx="193675" cy="136525"/>
            </a:xfrm>
            <a:custGeom>
              <a:avLst/>
              <a:gdLst>
                <a:gd name="T0" fmla="*/ 2147483647 w 611"/>
                <a:gd name="T1" fmla="*/ 2147483647 h 431"/>
                <a:gd name="T2" fmla="*/ 2147483647 w 611"/>
                <a:gd name="T3" fmla="*/ 2147483647 h 431"/>
                <a:gd name="T4" fmla="*/ 2147483647 w 611"/>
                <a:gd name="T5" fmla="*/ 2147483647 h 431"/>
                <a:gd name="T6" fmla="*/ 2147483647 w 611"/>
                <a:gd name="T7" fmla="*/ 2147483647 h 431"/>
                <a:gd name="T8" fmla="*/ 2147483647 w 611"/>
                <a:gd name="T9" fmla="*/ 1875235280 h 431"/>
                <a:gd name="T10" fmla="*/ 2147483647 w 611"/>
                <a:gd name="T11" fmla="*/ 0 h 431"/>
                <a:gd name="T12" fmla="*/ 2147483647 w 611"/>
                <a:gd name="T13" fmla="*/ 1334910663 h 431"/>
                <a:gd name="T14" fmla="*/ 2147483647 w 611"/>
                <a:gd name="T15" fmla="*/ 2147483647 h 431"/>
                <a:gd name="T16" fmla="*/ 2147483647 w 611"/>
                <a:gd name="T17" fmla="*/ 2147483647 h 431"/>
                <a:gd name="T18" fmla="*/ 0 w 611"/>
                <a:gd name="T19" fmla="*/ 2147483647 h 431"/>
                <a:gd name="T20" fmla="*/ 2147483647 w 611"/>
                <a:gd name="T21" fmla="*/ 2147483647 h 431"/>
                <a:gd name="T22" fmla="*/ 2147483647 w 611"/>
                <a:gd name="T23" fmla="*/ 2147483647 h 4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1"/>
                <a:gd name="T37" fmla="*/ 0 h 431"/>
                <a:gd name="T38" fmla="*/ 611 w 611"/>
                <a:gd name="T39" fmla="*/ 431 h 4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1" h="431">
                  <a:moveTo>
                    <a:pt x="77" y="128"/>
                  </a:moveTo>
                  <a:lnTo>
                    <a:pt x="90" y="97"/>
                  </a:lnTo>
                  <a:lnTo>
                    <a:pt x="127" y="112"/>
                  </a:lnTo>
                  <a:lnTo>
                    <a:pt x="189" y="76"/>
                  </a:lnTo>
                  <a:lnTo>
                    <a:pt x="375" y="59"/>
                  </a:lnTo>
                  <a:lnTo>
                    <a:pt x="501" y="0"/>
                  </a:lnTo>
                  <a:lnTo>
                    <a:pt x="611" y="42"/>
                  </a:lnTo>
                  <a:lnTo>
                    <a:pt x="573" y="101"/>
                  </a:lnTo>
                  <a:lnTo>
                    <a:pt x="233" y="431"/>
                  </a:lnTo>
                  <a:lnTo>
                    <a:pt x="0" y="341"/>
                  </a:lnTo>
                  <a:lnTo>
                    <a:pt x="73" y="263"/>
                  </a:lnTo>
                  <a:lnTo>
                    <a:pt x="77" y="12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5"/>
            <p:cNvSpPr>
              <a:spLocks/>
            </p:cNvSpPr>
            <p:nvPr/>
          </p:nvSpPr>
          <p:spPr bwMode="auto">
            <a:xfrm>
              <a:off x="3157539" y="2995613"/>
              <a:ext cx="195263" cy="201613"/>
            </a:xfrm>
            <a:custGeom>
              <a:avLst/>
              <a:gdLst>
                <a:gd name="T0" fmla="*/ 0 w 614"/>
                <a:gd name="T1" fmla="*/ 2147483647 h 637"/>
                <a:gd name="T2" fmla="*/ 546737932 w 614"/>
                <a:gd name="T3" fmla="*/ 2147483647 h 637"/>
                <a:gd name="T4" fmla="*/ 1640314766 w 614"/>
                <a:gd name="T5" fmla="*/ 2147483647 h 637"/>
                <a:gd name="T6" fmla="*/ 2147483647 w 614"/>
                <a:gd name="T7" fmla="*/ 2147483647 h 637"/>
                <a:gd name="T8" fmla="*/ 2147483647 w 614"/>
                <a:gd name="T9" fmla="*/ 2147483647 h 637"/>
                <a:gd name="T10" fmla="*/ 2147483647 w 614"/>
                <a:gd name="T11" fmla="*/ 1807252542 h 637"/>
                <a:gd name="T12" fmla="*/ 2147483647 w 614"/>
                <a:gd name="T13" fmla="*/ 1109735447 h 637"/>
                <a:gd name="T14" fmla="*/ 2147483647 w 614"/>
                <a:gd name="T15" fmla="*/ 1331622021 h 637"/>
                <a:gd name="T16" fmla="*/ 2147483647 w 614"/>
                <a:gd name="T17" fmla="*/ 0 h 637"/>
                <a:gd name="T18" fmla="*/ 2147483647 w 614"/>
                <a:gd name="T19" fmla="*/ 2147483647 h 637"/>
                <a:gd name="T20" fmla="*/ 2147483647 w 614"/>
                <a:gd name="T21" fmla="*/ 2147483647 h 637"/>
                <a:gd name="T22" fmla="*/ 2147483647 w 614"/>
                <a:gd name="T23" fmla="*/ 2147483647 h 637"/>
                <a:gd name="T24" fmla="*/ 2147483647 w 614"/>
                <a:gd name="T25" fmla="*/ 2147483647 h 637"/>
                <a:gd name="T26" fmla="*/ 2147483647 w 614"/>
                <a:gd name="T27" fmla="*/ 2147483647 h 637"/>
                <a:gd name="T28" fmla="*/ 2147483647 w 614"/>
                <a:gd name="T29" fmla="*/ 2147483647 h 637"/>
                <a:gd name="T30" fmla="*/ 2147483647 w 614"/>
                <a:gd name="T31" fmla="*/ 2147483647 h 637"/>
                <a:gd name="T32" fmla="*/ 2147483647 w 614"/>
                <a:gd name="T33" fmla="*/ 2147483647 h 637"/>
                <a:gd name="T34" fmla="*/ 2147483647 w 614"/>
                <a:gd name="T35" fmla="*/ 2147483647 h 637"/>
                <a:gd name="T36" fmla="*/ 2147483647 w 614"/>
                <a:gd name="T37" fmla="*/ 2147483647 h 637"/>
                <a:gd name="T38" fmla="*/ 2147483647 w 614"/>
                <a:gd name="T39" fmla="*/ 2147483647 h 637"/>
                <a:gd name="T40" fmla="*/ 2147483647 w 614"/>
                <a:gd name="T41" fmla="*/ 2147483647 h 637"/>
                <a:gd name="T42" fmla="*/ 2147483647 w 614"/>
                <a:gd name="T43" fmla="*/ 2147483647 h 637"/>
                <a:gd name="T44" fmla="*/ 0 w 614"/>
                <a:gd name="T45" fmla="*/ 2147483647 h 637"/>
                <a:gd name="T46" fmla="*/ 0 w 614"/>
                <a:gd name="T47" fmla="*/ 2147483647 h 6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4"/>
                <a:gd name="T73" fmla="*/ 0 h 637"/>
                <a:gd name="T74" fmla="*/ 614 w 614"/>
                <a:gd name="T75" fmla="*/ 637 h 6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4" h="637">
                  <a:moveTo>
                    <a:pt x="0" y="285"/>
                  </a:moveTo>
                  <a:lnTo>
                    <a:pt x="17" y="223"/>
                  </a:lnTo>
                  <a:lnTo>
                    <a:pt x="51" y="193"/>
                  </a:lnTo>
                  <a:lnTo>
                    <a:pt x="76" y="205"/>
                  </a:lnTo>
                  <a:lnTo>
                    <a:pt x="141" y="146"/>
                  </a:lnTo>
                  <a:lnTo>
                    <a:pt x="191" y="57"/>
                  </a:lnTo>
                  <a:lnTo>
                    <a:pt x="187" y="35"/>
                  </a:lnTo>
                  <a:lnTo>
                    <a:pt x="330" y="42"/>
                  </a:lnTo>
                  <a:lnTo>
                    <a:pt x="364" y="0"/>
                  </a:lnTo>
                  <a:lnTo>
                    <a:pt x="508" y="99"/>
                  </a:lnTo>
                  <a:lnTo>
                    <a:pt x="531" y="144"/>
                  </a:lnTo>
                  <a:lnTo>
                    <a:pt x="577" y="127"/>
                  </a:lnTo>
                  <a:lnTo>
                    <a:pt x="601" y="281"/>
                  </a:lnTo>
                  <a:lnTo>
                    <a:pt x="570" y="428"/>
                  </a:lnTo>
                  <a:lnTo>
                    <a:pt x="614" y="505"/>
                  </a:lnTo>
                  <a:lnTo>
                    <a:pt x="593" y="599"/>
                  </a:lnTo>
                  <a:lnTo>
                    <a:pt x="540" y="637"/>
                  </a:lnTo>
                  <a:lnTo>
                    <a:pt x="531" y="563"/>
                  </a:lnTo>
                  <a:lnTo>
                    <a:pt x="353" y="533"/>
                  </a:lnTo>
                  <a:lnTo>
                    <a:pt x="302" y="429"/>
                  </a:lnTo>
                  <a:lnTo>
                    <a:pt x="204" y="416"/>
                  </a:lnTo>
                  <a:lnTo>
                    <a:pt x="120" y="32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6"/>
            <p:cNvSpPr>
              <a:spLocks/>
            </p:cNvSpPr>
            <p:nvPr/>
          </p:nvSpPr>
          <p:spPr bwMode="auto">
            <a:xfrm>
              <a:off x="3157539" y="2995613"/>
              <a:ext cx="195263" cy="201613"/>
            </a:xfrm>
            <a:custGeom>
              <a:avLst/>
              <a:gdLst>
                <a:gd name="T0" fmla="*/ 0 w 614"/>
                <a:gd name="T1" fmla="*/ 2147483647 h 637"/>
                <a:gd name="T2" fmla="*/ 546737932 w 614"/>
                <a:gd name="T3" fmla="*/ 2147483647 h 637"/>
                <a:gd name="T4" fmla="*/ 1640314766 w 614"/>
                <a:gd name="T5" fmla="*/ 2147483647 h 637"/>
                <a:gd name="T6" fmla="*/ 2147483647 w 614"/>
                <a:gd name="T7" fmla="*/ 2147483647 h 637"/>
                <a:gd name="T8" fmla="*/ 2147483647 w 614"/>
                <a:gd name="T9" fmla="*/ 2147483647 h 637"/>
                <a:gd name="T10" fmla="*/ 2147483647 w 614"/>
                <a:gd name="T11" fmla="*/ 1807252542 h 637"/>
                <a:gd name="T12" fmla="*/ 2147483647 w 614"/>
                <a:gd name="T13" fmla="*/ 1109735447 h 637"/>
                <a:gd name="T14" fmla="*/ 2147483647 w 614"/>
                <a:gd name="T15" fmla="*/ 1331622021 h 637"/>
                <a:gd name="T16" fmla="*/ 2147483647 w 614"/>
                <a:gd name="T17" fmla="*/ 0 h 637"/>
                <a:gd name="T18" fmla="*/ 2147483647 w 614"/>
                <a:gd name="T19" fmla="*/ 2147483647 h 637"/>
                <a:gd name="T20" fmla="*/ 2147483647 w 614"/>
                <a:gd name="T21" fmla="*/ 2147483647 h 637"/>
                <a:gd name="T22" fmla="*/ 2147483647 w 614"/>
                <a:gd name="T23" fmla="*/ 2147483647 h 637"/>
                <a:gd name="T24" fmla="*/ 2147483647 w 614"/>
                <a:gd name="T25" fmla="*/ 2147483647 h 637"/>
                <a:gd name="T26" fmla="*/ 2147483647 w 614"/>
                <a:gd name="T27" fmla="*/ 2147483647 h 637"/>
                <a:gd name="T28" fmla="*/ 2147483647 w 614"/>
                <a:gd name="T29" fmla="*/ 2147483647 h 637"/>
                <a:gd name="T30" fmla="*/ 2147483647 w 614"/>
                <a:gd name="T31" fmla="*/ 2147483647 h 637"/>
                <a:gd name="T32" fmla="*/ 2147483647 w 614"/>
                <a:gd name="T33" fmla="*/ 2147483647 h 637"/>
                <a:gd name="T34" fmla="*/ 2147483647 w 614"/>
                <a:gd name="T35" fmla="*/ 2147483647 h 637"/>
                <a:gd name="T36" fmla="*/ 2147483647 w 614"/>
                <a:gd name="T37" fmla="*/ 2147483647 h 637"/>
                <a:gd name="T38" fmla="*/ 2147483647 w 614"/>
                <a:gd name="T39" fmla="*/ 2147483647 h 637"/>
                <a:gd name="T40" fmla="*/ 2147483647 w 614"/>
                <a:gd name="T41" fmla="*/ 2147483647 h 637"/>
                <a:gd name="T42" fmla="*/ 2147483647 w 614"/>
                <a:gd name="T43" fmla="*/ 2147483647 h 637"/>
                <a:gd name="T44" fmla="*/ 0 w 614"/>
                <a:gd name="T45" fmla="*/ 2147483647 h 637"/>
                <a:gd name="T46" fmla="*/ 0 w 614"/>
                <a:gd name="T47" fmla="*/ 2147483647 h 6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4"/>
                <a:gd name="T73" fmla="*/ 0 h 637"/>
                <a:gd name="T74" fmla="*/ 614 w 614"/>
                <a:gd name="T75" fmla="*/ 637 h 6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4" h="637">
                  <a:moveTo>
                    <a:pt x="0" y="285"/>
                  </a:moveTo>
                  <a:lnTo>
                    <a:pt x="17" y="223"/>
                  </a:lnTo>
                  <a:lnTo>
                    <a:pt x="51" y="193"/>
                  </a:lnTo>
                  <a:lnTo>
                    <a:pt x="76" y="205"/>
                  </a:lnTo>
                  <a:lnTo>
                    <a:pt x="141" y="146"/>
                  </a:lnTo>
                  <a:lnTo>
                    <a:pt x="191" y="57"/>
                  </a:lnTo>
                  <a:lnTo>
                    <a:pt x="187" y="35"/>
                  </a:lnTo>
                  <a:lnTo>
                    <a:pt x="330" y="42"/>
                  </a:lnTo>
                  <a:lnTo>
                    <a:pt x="364" y="0"/>
                  </a:lnTo>
                  <a:lnTo>
                    <a:pt x="508" y="99"/>
                  </a:lnTo>
                  <a:lnTo>
                    <a:pt x="531" y="144"/>
                  </a:lnTo>
                  <a:lnTo>
                    <a:pt x="577" y="127"/>
                  </a:lnTo>
                  <a:lnTo>
                    <a:pt x="601" y="281"/>
                  </a:lnTo>
                  <a:lnTo>
                    <a:pt x="570" y="428"/>
                  </a:lnTo>
                  <a:lnTo>
                    <a:pt x="614" y="505"/>
                  </a:lnTo>
                  <a:lnTo>
                    <a:pt x="593" y="599"/>
                  </a:lnTo>
                  <a:lnTo>
                    <a:pt x="540" y="637"/>
                  </a:lnTo>
                  <a:lnTo>
                    <a:pt x="531" y="563"/>
                  </a:lnTo>
                  <a:lnTo>
                    <a:pt x="353" y="533"/>
                  </a:lnTo>
                  <a:lnTo>
                    <a:pt x="302" y="429"/>
                  </a:lnTo>
                  <a:lnTo>
                    <a:pt x="204" y="416"/>
                  </a:lnTo>
                  <a:lnTo>
                    <a:pt x="120" y="324"/>
                  </a:lnTo>
                  <a:lnTo>
                    <a:pt x="0" y="28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7"/>
            <p:cNvSpPr>
              <a:spLocks/>
            </p:cNvSpPr>
            <p:nvPr/>
          </p:nvSpPr>
          <p:spPr bwMode="auto">
            <a:xfrm>
              <a:off x="5700714" y="2762251"/>
              <a:ext cx="519113" cy="614363"/>
            </a:xfrm>
            <a:custGeom>
              <a:avLst/>
              <a:gdLst>
                <a:gd name="T0" fmla="*/ 2147483647 w 1631"/>
                <a:gd name="T1" fmla="*/ 2147483647 h 1936"/>
                <a:gd name="T2" fmla="*/ 2147483647 w 1631"/>
                <a:gd name="T3" fmla="*/ 2147483647 h 1936"/>
                <a:gd name="T4" fmla="*/ 2147483647 w 1631"/>
                <a:gd name="T5" fmla="*/ 2147483647 h 1936"/>
                <a:gd name="T6" fmla="*/ 2147483647 w 1631"/>
                <a:gd name="T7" fmla="*/ 2147483647 h 1936"/>
                <a:gd name="T8" fmla="*/ 2147483647 w 1631"/>
                <a:gd name="T9" fmla="*/ 2147483647 h 1936"/>
                <a:gd name="T10" fmla="*/ 2147483647 w 1631"/>
                <a:gd name="T11" fmla="*/ 2147483647 h 1936"/>
                <a:gd name="T12" fmla="*/ 2147483647 w 1631"/>
                <a:gd name="T13" fmla="*/ 2147483647 h 1936"/>
                <a:gd name="T14" fmla="*/ 741527077 w 1631"/>
                <a:gd name="T15" fmla="*/ 2147483647 h 1936"/>
                <a:gd name="T16" fmla="*/ 2147483647 w 1631"/>
                <a:gd name="T17" fmla="*/ 2147483647 h 1936"/>
                <a:gd name="T18" fmla="*/ 2147483647 w 1631"/>
                <a:gd name="T19" fmla="*/ 0 h 1936"/>
                <a:gd name="T20" fmla="*/ 2147483647 w 1631"/>
                <a:gd name="T21" fmla="*/ 223659889 h 1936"/>
                <a:gd name="T22" fmla="*/ 2147483647 w 1631"/>
                <a:gd name="T23" fmla="*/ 958686246 h 1936"/>
                <a:gd name="T24" fmla="*/ 2147483647 w 1631"/>
                <a:gd name="T25" fmla="*/ 2147483647 h 1936"/>
                <a:gd name="T26" fmla="*/ 2147483647 w 1631"/>
                <a:gd name="T27" fmla="*/ 2147483647 h 1936"/>
                <a:gd name="T28" fmla="*/ 2147483647 w 1631"/>
                <a:gd name="T29" fmla="*/ 2147483647 h 1936"/>
                <a:gd name="T30" fmla="*/ 2147483647 w 1631"/>
                <a:gd name="T31" fmla="*/ 2147483647 h 1936"/>
                <a:gd name="T32" fmla="*/ 2147483647 w 1631"/>
                <a:gd name="T33" fmla="*/ 2147483647 h 1936"/>
                <a:gd name="T34" fmla="*/ 2147483647 w 1631"/>
                <a:gd name="T35" fmla="*/ 2147483647 h 1936"/>
                <a:gd name="T36" fmla="*/ 2147483647 w 1631"/>
                <a:gd name="T37" fmla="*/ 2147483647 h 1936"/>
                <a:gd name="T38" fmla="*/ 2147483647 w 1631"/>
                <a:gd name="T39" fmla="*/ 2147483647 h 1936"/>
                <a:gd name="T40" fmla="*/ 2147483647 w 1631"/>
                <a:gd name="T41" fmla="*/ 2147483647 h 1936"/>
                <a:gd name="T42" fmla="*/ 2147483647 w 1631"/>
                <a:gd name="T43" fmla="*/ 2147483647 h 1936"/>
                <a:gd name="T44" fmla="*/ 2147483647 w 1631"/>
                <a:gd name="T45" fmla="*/ 2147483647 h 1936"/>
                <a:gd name="T46" fmla="*/ 2147483647 w 1631"/>
                <a:gd name="T47" fmla="*/ 2147483647 h 1936"/>
                <a:gd name="T48" fmla="*/ 2147483647 w 1631"/>
                <a:gd name="T49" fmla="*/ 2147483647 h 1936"/>
                <a:gd name="T50" fmla="*/ 2147483647 w 1631"/>
                <a:gd name="T51" fmla="*/ 2147483647 h 1936"/>
                <a:gd name="T52" fmla="*/ 2147483647 w 1631"/>
                <a:gd name="T53" fmla="*/ 2147483647 h 1936"/>
                <a:gd name="T54" fmla="*/ 2147483647 w 1631"/>
                <a:gd name="T55" fmla="*/ 2147483647 h 1936"/>
                <a:gd name="T56" fmla="*/ 2147483647 w 1631"/>
                <a:gd name="T57" fmla="*/ 2147483647 h 1936"/>
                <a:gd name="T58" fmla="*/ 2147483647 w 1631"/>
                <a:gd name="T59" fmla="*/ 2147483647 h 1936"/>
                <a:gd name="T60" fmla="*/ 2147483647 w 1631"/>
                <a:gd name="T61" fmla="*/ 2147483647 h 1936"/>
                <a:gd name="T62" fmla="*/ 2147483647 w 1631"/>
                <a:gd name="T63" fmla="*/ 2147483647 h 1936"/>
                <a:gd name="T64" fmla="*/ 2147483647 w 1631"/>
                <a:gd name="T65" fmla="*/ 2147483647 h 1936"/>
                <a:gd name="T66" fmla="*/ 2147483647 w 1631"/>
                <a:gd name="T67" fmla="*/ 2147483647 h 1936"/>
                <a:gd name="T68" fmla="*/ 2147483647 w 1631"/>
                <a:gd name="T69" fmla="*/ 2147483647 h 1936"/>
                <a:gd name="T70" fmla="*/ 2147483647 w 1631"/>
                <a:gd name="T71" fmla="*/ 2147483647 h 1936"/>
                <a:gd name="T72" fmla="*/ 2147483647 w 1631"/>
                <a:gd name="T73" fmla="*/ 2147483647 h 1936"/>
                <a:gd name="T74" fmla="*/ 2147483647 w 1631"/>
                <a:gd name="T75" fmla="*/ 2147483647 h 1936"/>
                <a:gd name="T76" fmla="*/ 935012624 w 1631"/>
                <a:gd name="T77" fmla="*/ 2147483647 h 1936"/>
                <a:gd name="T78" fmla="*/ 2031297154 w 1631"/>
                <a:gd name="T79" fmla="*/ 2147483647 h 1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1"/>
                <a:gd name="T121" fmla="*/ 0 h 1936"/>
                <a:gd name="T122" fmla="*/ 1631 w 1631"/>
                <a:gd name="T123" fmla="*/ 1936 h 1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1" h="1936">
                  <a:moveTo>
                    <a:pt x="62" y="1756"/>
                  </a:moveTo>
                  <a:lnTo>
                    <a:pt x="148" y="1674"/>
                  </a:lnTo>
                  <a:lnTo>
                    <a:pt x="249" y="1410"/>
                  </a:lnTo>
                  <a:lnTo>
                    <a:pt x="235" y="1329"/>
                  </a:lnTo>
                  <a:lnTo>
                    <a:pt x="81" y="1350"/>
                  </a:lnTo>
                  <a:lnTo>
                    <a:pt x="113" y="1295"/>
                  </a:lnTo>
                  <a:lnTo>
                    <a:pt x="104" y="1236"/>
                  </a:lnTo>
                  <a:lnTo>
                    <a:pt x="166" y="1171"/>
                  </a:lnTo>
                  <a:lnTo>
                    <a:pt x="189" y="1100"/>
                  </a:lnTo>
                  <a:lnTo>
                    <a:pt x="142" y="997"/>
                  </a:lnTo>
                  <a:lnTo>
                    <a:pt x="190" y="857"/>
                  </a:lnTo>
                  <a:lnTo>
                    <a:pt x="168" y="727"/>
                  </a:lnTo>
                  <a:lnTo>
                    <a:pt x="194" y="574"/>
                  </a:lnTo>
                  <a:lnTo>
                    <a:pt x="160" y="502"/>
                  </a:lnTo>
                  <a:lnTo>
                    <a:pt x="0" y="385"/>
                  </a:lnTo>
                  <a:lnTo>
                    <a:pt x="23" y="336"/>
                  </a:lnTo>
                  <a:lnTo>
                    <a:pt x="3" y="236"/>
                  </a:lnTo>
                  <a:lnTo>
                    <a:pt x="98" y="138"/>
                  </a:lnTo>
                  <a:lnTo>
                    <a:pt x="41" y="33"/>
                  </a:lnTo>
                  <a:lnTo>
                    <a:pt x="113" y="0"/>
                  </a:lnTo>
                  <a:lnTo>
                    <a:pt x="136" y="20"/>
                  </a:lnTo>
                  <a:lnTo>
                    <a:pt x="201" y="7"/>
                  </a:lnTo>
                  <a:lnTo>
                    <a:pt x="225" y="45"/>
                  </a:lnTo>
                  <a:lnTo>
                    <a:pt x="281" y="30"/>
                  </a:lnTo>
                  <a:lnTo>
                    <a:pt x="330" y="139"/>
                  </a:lnTo>
                  <a:lnTo>
                    <a:pt x="287" y="185"/>
                  </a:lnTo>
                  <a:lnTo>
                    <a:pt x="299" y="217"/>
                  </a:lnTo>
                  <a:lnTo>
                    <a:pt x="340" y="253"/>
                  </a:lnTo>
                  <a:lnTo>
                    <a:pt x="472" y="290"/>
                  </a:lnTo>
                  <a:lnTo>
                    <a:pt x="587" y="266"/>
                  </a:lnTo>
                  <a:lnTo>
                    <a:pt x="653" y="155"/>
                  </a:lnTo>
                  <a:lnTo>
                    <a:pt x="754" y="196"/>
                  </a:lnTo>
                  <a:lnTo>
                    <a:pt x="884" y="166"/>
                  </a:lnTo>
                  <a:lnTo>
                    <a:pt x="955" y="101"/>
                  </a:lnTo>
                  <a:lnTo>
                    <a:pt x="1012" y="101"/>
                  </a:lnTo>
                  <a:lnTo>
                    <a:pt x="1082" y="207"/>
                  </a:lnTo>
                  <a:lnTo>
                    <a:pt x="1037" y="255"/>
                  </a:lnTo>
                  <a:lnTo>
                    <a:pt x="1101" y="289"/>
                  </a:lnTo>
                  <a:lnTo>
                    <a:pt x="1200" y="268"/>
                  </a:lnTo>
                  <a:lnTo>
                    <a:pt x="1230" y="315"/>
                  </a:lnTo>
                  <a:lnTo>
                    <a:pt x="1203" y="338"/>
                  </a:lnTo>
                  <a:lnTo>
                    <a:pt x="1229" y="435"/>
                  </a:lnTo>
                  <a:lnTo>
                    <a:pt x="1228" y="587"/>
                  </a:lnTo>
                  <a:lnTo>
                    <a:pt x="1246" y="624"/>
                  </a:lnTo>
                  <a:lnTo>
                    <a:pt x="1377" y="621"/>
                  </a:lnTo>
                  <a:lnTo>
                    <a:pt x="1454" y="646"/>
                  </a:lnTo>
                  <a:lnTo>
                    <a:pt x="1526" y="725"/>
                  </a:lnTo>
                  <a:lnTo>
                    <a:pt x="1523" y="858"/>
                  </a:lnTo>
                  <a:lnTo>
                    <a:pt x="1282" y="1073"/>
                  </a:lnTo>
                  <a:lnTo>
                    <a:pt x="1507" y="1059"/>
                  </a:lnTo>
                  <a:lnTo>
                    <a:pt x="1545" y="1110"/>
                  </a:lnTo>
                  <a:lnTo>
                    <a:pt x="1478" y="1154"/>
                  </a:lnTo>
                  <a:lnTo>
                    <a:pt x="1510" y="1212"/>
                  </a:lnTo>
                  <a:lnTo>
                    <a:pt x="1455" y="1228"/>
                  </a:lnTo>
                  <a:lnTo>
                    <a:pt x="1461" y="1274"/>
                  </a:lnTo>
                  <a:lnTo>
                    <a:pt x="1492" y="1290"/>
                  </a:lnTo>
                  <a:lnTo>
                    <a:pt x="1601" y="1259"/>
                  </a:lnTo>
                  <a:lnTo>
                    <a:pt x="1623" y="1360"/>
                  </a:lnTo>
                  <a:lnTo>
                    <a:pt x="1631" y="1428"/>
                  </a:lnTo>
                  <a:lnTo>
                    <a:pt x="1583" y="1474"/>
                  </a:lnTo>
                  <a:lnTo>
                    <a:pt x="1618" y="1527"/>
                  </a:lnTo>
                  <a:lnTo>
                    <a:pt x="1489" y="1631"/>
                  </a:lnTo>
                  <a:lnTo>
                    <a:pt x="1365" y="1643"/>
                  </a:lnTo>
                  <a:lnTo>
                    <a:pt x="1321" y="1630"/>
                  </a:lnTo>
                  <a:lnTo>
                    <a:pt x="1318" y="1578"/>
                  </a:lnTo>
                  <a:lnTo>
                    <a:pt x="1198" y="1596"/>
                  </a:lnTo>
                  <a:lnTo>
                    <a:pt x="1129" y="1578"/>
                  </a:lnTo>
                  <a:lnTo>
                    <a:pt x="1002" y="1671"/>
                  </a:lnTo>
                  <a:lnTo>
                    <a:pt x="955" y="1667"/>
                  </a:lnTo>
                  <a:lnTo>
                    <a:pt x="760" y="1762"/>
                  </a:lnTo>
                  <a:lnTo>
                    <a:pt x="723" y="1752"/>
                  </a:lnTo>
                  <a:lnTo>
                    <a:pt x="687" y="1796"/>
                  </a:lnTo>
                  <a:lnTo>
                    <a:pt x="579" y="1799"/>
                  </a:lnTo>
                  <a:lnTo>
                    <a:pt x="487" y="1766"/>
                  </a:lnTo>
                  <a:lnTo>
                    <a:pt x="283" y="1904"/>
                  </a:lnTo>
                  <a:lnTo>
                    <a:pt x="73" y="1936"/>
                  </a:lnTo>
                  <a:lnTo>
                    <a:pt x="63" y="1909"/>
                  </a:lnTo>
                  <a:lnTo>
                    <a:pt x="29" y="1900"/>
                  </a:lnTo>
                  <a:lnTo>
                    <a:pt x="121" y="1856"/>
                  </a:lnTo>
                  <a:lnTo>
                    <a:pt x="63" y="1755"/>
                  </a:lnTo>
                  <a:lnTo>
                    <a:pt x="62" y="175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8"/>
            <p:cNvSpPr>
              <a:spLocks/>
            </p:cNvSpPr>
            <p:nvPr/>
          </p:nvSpPr>
          <p:spPr bwMode="auto">
            <a:xfrm>
              <a:off x="5700714" y="2762251"/>
              <a:ext cx="519113" cy="614363"/>
            </a:xfrm>
            <a:custGeom>
              <a:avLst/>
              <a:gdLst>
                <a:gd name="T0" fmla="*/ 2147483647 w 1631"/>
                <a:gd name="T1" fmla="*/ 2147483647 h 1936"/>
                <a:gd name="T2" fmla="*/ 2147483647 w 1631"/>
                <a:gd name="T3" fmla="*/ 2147483647 h 1936"/>
                <a:gd name="T4" fmla="*/ 2147483647 w 1631"/>
                <a:gd name="T5" fmla="*/ 2147483647 h 1936"/>
                <a:gd name="T6" fmla="*/ 2147483647 w 1631"/>
                <a:gd name="T7" fmla="*/ 2147483647 h 1936"/>
                <a:gd name="T8" fmla="*/ 2147483647 w 1631"/>
                <a:gd name="T9" fmla="*/ 2147483647 h 1936"/>
                <a:gd name="T10" fmla="*/ 2147483647 w 1631"/>
                <a:gd name="T11" fmla="*/ 2147483647 h 1936"/>
                <a:gd name="T12" fmla="*/ 2147483647 w 1631"/>
                <a:gd name="T13" fmla="*/ 2147483647 h 1936"/>
                <a:gd name="T14" fmla="*/ 741527077 w 1631"/>
                <a:gd name="T15" fmla="*/ 2147483647 h 1936"/>
                <a:gd name="T16" fmla="*/ 2147483647 w 1631"/>
                <a:gd name="T17" fmla="*/ 2147483647 h 1936"/>
                <a:gd name="T18" fmla="*/ 2147483647 w 1631"/>
                <a:gd name="T19" fmla="*/ 0 h 1936"/>
                <a:gd name="T20" fmla="*/ 2147483647 w 1631"/>
                <a:gd name="T21" fmla="*/ 223659889 h 1936"/>
                <a:gd name="T22" fmla="*/ 2147483647 w 1631"/>
                <a:gd name="T23" fmla="*/ 958686246 h 1936"/>
                <a:gd name="T24" fmla="*/ 2147483647 w 1631"/>
                <a:gd name="T25" fmla="*/ 2147483647 h 1936"/>
                <a:gd name="T26" fmla="*/ 2147483647 w 1631"/>
                <a:gd name="T27" fmla="*/ 2147483647 h 1936"/>
                <a:gd name="T28" fmla="*/ 2147483647 w 1631"/>
                <a:gd name="T29" fmla="*/ 2147483647 h 1936"/>
                <a:gd name="T30" fmla="*/ 2147483647 w 1631"/>
                <a:gd name="T31" fmla="*/ 2147483647 h 1936"/>
                <a:gd name="T32" fmla="*/ 2147483647 w 1631"/>
                <a:gd name="T33" fmla="*/ 2147483647 h 1936"/>
                <a:gd name="T34" fmla="*/ 2147483647 w 1631"/>
                <a:gd name="T35" fmla="*/ 2147483647 h 1936"/>
                <a:gd name="T36" fmla="*/ 2147483647 w 1631"/>
                <a:gd name="T37" fmla="*/ 2147483647 h 1936"/>
                <a:gd name="T38" fmla="*/ 2147483647 w 1631"/>
                <a:gd name="T39" fmla="*/ 2147483647 h 1936"/>
                <a:gd name="T40" fmla="*/ 2147483647 w 1631"/>
                <a:gd name="T41" fmla="*/ 2147483647 h 1936"/>
                <a:gd name="T42" fmla="*/ 2147483647 w 1631"/>
                <a:gd name="T43" fmla="*/ 2147483647 h 1936"/>
                <a:gd name="T44" fmla="*/ 2147483647 w 1631"/>
                <a:gd name="T45" fmla="*/ 2147483647 h 1936"/>
                <a:gd name="T46" fmla="*/ 2147483647 w 1631"/>
                <a:gd name="T47" fmla="*/ 2147483647 h 1936"/>
                <a:gd name="T48" fmla="*/ 2147483647 w 1631"/>
                <a:gd name="T49" fmla="*/ 2147483647 h 1936"/>
                <a:gd name="T50" fmla="*/ 2147483647 w 1631"/>
                <a:gd name="T51" fmla="*/ 2147483647 h 1936"/>
                <a:gd name="T52" fmla="*/ 2147483647 w 1631"/>
                <a:gd name="T53" fmla="*/ 2147483647 h 1936"/>
                <a:gd name="T54" fmla="*/ 2147483647 w 1631"/>
                <a:gd name="T55" fmla="*/ 2147483647 h 1936"/>
                <a:gd name="T56" fmla="*/ 2147483647 w 1631"/>
                <a:gd name="T57" fmla="*/ 2147483647 h 1936"/>
                <a:gd name="T58" fmla="*/ 2147483647 w 1631"/>
                <a:gd name="T59" fmla="*/ 2147483647 h 1936"/>
                <a:gd name="T60" fmla="*/ 2147483647 w 1631"/>
                <a:gd name="T61" fmla="*/ 2147483647 h 1936"/>
                <a:gd name="T62" fmla="*/ 2147483647 w 1631"/>
                <a:gd name="T63" fmla="*/ 2147483647 h 1936"/>
                <a:gd name="T64" fmla="*/ 2147483647 w 1631"/>
                <a:gd name="T65" fmla="*/ 2147483647 h 1936"/>
                <a:gd name="T66" fmla="*/ 2147483647 w 1631"/>
                <a:gd name="T67" fmla="*/ 2147483647 h 1936"/>
                <a:gd name="T68" fmla="*/ 2147483647 w 1631"/>
                <a:gd name="T69" fmla="*/ 2147483647 h 1936"/>
                <a:gd name="T70" fmla="*/ 2147483647 w 1631"/>
                <a:gd name="T71" fmla="*/ 2147483647 h 1936"/>
                <a:gd name="T72" fmla="*/ 2147483647 w 1631"/>
                <a:gd name="T73" fmla="*/ 2147483647 h 1936"/>
                <a:gd name="T74" fmla="*/ 2147483647 w 1631"/>
                <a:gd name="T75" fmla="*/ 2147483647 h 1936"/>
                <a:gd name="T76" fmla="*/ 935012624 w 1631"/>
                <a:gd name="T77" fmla="*/ 2147483647 h 1936"/>
                <a:gd name="T78" fmla="*/ 2031297154 w 1631"/>
                <a:gd name="T79" fmla="*/ 2147483647 h 1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1"/>
                <a:gd name="T121" fmla="*/ 0 h 1936"/>
                <a:gd name="T122" fmla="*/ 1631 w 1631"/>
                <a:gd name="T123" fmla="*/ 1936 h 1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1" h="1936">
                  <a:moveTo>
                    <a:pt x="62" y="1756"/>
                  </a:moveTo>
                  <a:lnTo>
                    <a:pt x="148" y="1674"/>
                  </a:lnTo>
                  <a:lnTo>
                    <a:pt x="249" y="1410"/>
                  </a:lnTo>
                  <a:lnTo>
                    <a:pt x="235" y="1329"/>
                  </a:lnTo>
                  <a:lnTo>
                    <a:pt x="81" y="1350"/>
                  </a:lnTo>
                  <a:lnTo>
                    <a:pt x="113" y="1295"/>
                  </a:lnTo>
                  <a:lnTo>
                    <a:pt x="104" y="1236"/>
                  </a:lnTo>
                  <a:lnTo>
                    <a:pt x="166" y="1171"/>
                  </a:lnTo>
                  <a:lnTo>
                    <a:pt x="189" y="1100"/>
                  </a:lnTo>
                  <a:lnTo>
                    <a:pt x="142" y="997"/>
                  </a:lnTo>
                  <a:lnTo>
                    <a:pt x="190" y="857"/>
                  </a:lnTo>
                  <a:lnTo>
                    <a:pt x="168" y="727"/>
                  </a:lnTo>
                  <a:lnTo>
                    <a:pt x="194" y="574"/>
                  </a:lnTo>
                  <a:lnTo>
                    <a:pt x="160" y="502"/>
                  </a:lnTo>
                  <a:lnTo>
                    <a:pt x="0" y="385"/>
                  </a:lnTo>
                  <a:lnTo>
                    <a:pt x="23" y="336"/>
                  </a:lnTo>
                  <a:lnTo>
                    <a:pt x="3" y="236"/>
                  </a:lnTo>
                  <a:lnTo>
                    <a:pt x="98" y="138"/>
                  </a:lnTo>
                  <a:lnTo>
                    <a:pt x="41" y="33"/>
                  </a:lnTo>
                  <a:lnTo>
                    <a:pt x="113" y="0"/>
                  </a:lnTo>
                  <a:lnTo>
                    <a:pt x="136" y="20"/>
                  </a:lnTo>
                  <a:lnTo>
                    <a:pt x="201" y="7"/>
                  </a:lnTo>
                  <a:lnTo>
                    <a:pt x="225" y="45"/>
                  </a:lnTo>
                  <a:lnTo>
                    <a:pt x="281" y="30"/>
                  </a:lnTo>
                  <a:lnTo>
                    <a:pt x="330" y="139"/>
                  </a:lnTo>
                  <a:lnTo>
                    <a:pt x="287" y="185"/>
                  </a:lnTo>
                  <a:lnTo>
                    <a:pt x="299" y="217"/>
                  </a:lnTo>
                  <a:lnTo>
                    <a:pt x="340" y="253"/>
                  </a:lnTo>
                  <a:lnTo>
                    <a:pt x="472" y="290"/>
                  </a:lnTo>
                  <a:lnTo>
                    <a:pt x="587" y="266"/>
                  </a:lnTo>
                  <a:lnTo>
                    <a:pt x="653" y="155"/>
                  </a:lnTo>
                  <a:lnTo>
                    <a:pt x="754" y="196"/>
                  </a:lnTo>
                  <a:lnTo>
                    <a:pt x="884" y="166"/>
                  </a:lnTo>
                  <a:lnTo>
                    <a:pt x="955" y="101"/>
                  </a:lnTo>
                  <a:lnTo>
                    <a:pt x="1012" y="101"/>
                  </a:lnTo>
                  <a:lnTo>
                    <a:pt x="1082" y="207"/>
                  </a:lnTo>
                  <a:lnTo>
                    <a:pt x="1037" y="255"/>
                  </a:lnTo>
                  <a:lnTo>
                    <a:pt x="1101" y="289"/>
                  </a:lnTo>
                  <a:lnTo>
                    <a:pt x="1200" y="268"/>
                  </a:lnTo>
                  <a:lnTo>
                    <a:pt x="1230" y="315"/>
                  </a:lnTo>
                  <a:lnTo>
                    <a:pt x="1203" y="338"/>
                  </a:lnTo>
                  <a:lnTo>
                    <a:pt x="1229" y="435"/>
                  </a:lnTo>
                  <a:lnTo>
                    <a:pt x="1228" y="587"/>
                  </a:lnTo>
                  <a:lnTo>
                    <a:pt x="1246" y="624"/>
                  </a:lnTo>
                  <a:lnTo>
                    <a:pt x="1377" y="621"/>
                  </a:lnTo>
                  <a:lnTo>
                    <a:pt x="1454" y="646"/>
                  </a:lnTo>
                  <a:lnTo>
                    <a:pt x="1526" y="725"/>
                  </a:lnTo>
                  <a:lnTo>
                    <a:pt x="1523" y="858"/>
                  </a:lnTo>
                  <a:lnTo>
                    <a:pt x="1282" y="1073"/>
                  </a:lnTo>
                  <a:lnTo>
                    <a:pt x="1507" y="1059"/>
                  </a:lnTo>
                  <a:lnTo>
                    <a:pt x="1545" y="1110"/>
                  </a:lnTo>
                  <a:lnTo>
                    <a:pt x="1478" y="1154"/>
                  </a:lnTo>
                  <a:lnTo>
                    <a:pt x="1510" y="1212"/>
                  </a:lnTo>
                  <a:lnTo>
                    <a:pt x="1455" y="1228"/>
                  </a:lnTo>
                  <a:lnTo>
                    <a:pt x="1461" y="1274"/>
                  </a:lnTo>
                  <a:lnTo>
                    <a:pt x="1492" y="1290"/>
                  </a:lnTo>
                  <a:lnTo>
                    <a:pt x="1601" y="1259"/>
                  </a:lnTo>
                  <a:lnTo>
                    <a:pt x="1623" y="1360"/>
                  </a:lnTo>
                  <a:lnTo>
                    <a:pt x="1631" y="1428"/>
                  </a:lnTo>
                  <a:lnTo>
                    <a:pt x="1583" y="1474"/>
                  </a:lnTo>
                  <a:lnTo>
                    <a:pt x="1618" y="1527"/>
                  </a:lnTo>
                  <a:lnTo>
                    <a:pt x="1489" y="1631"/>
                  </a:lnTo>
                  <a:lnTo>
                    <a:pt x="1365" y="1643"/>
                  </a:lnTo>
                  <a:lnTo>
                    <a:pt x="1321" y="1630"/>
                  </a:lnTo>
                  <a:lnTo>
                    <a:pt x="1318" y="1578"/>
                  </a:lnTo>
                  <a:lnTo>
                    <a:pt x="1198" y="1596"/>
                  </a:lnTo>
                  <a:lnTo>
                    <a:pt x="1129" y="1578"/>
                  </a:lnTo>
                  <a:lnTo>
                    <a:pt x="1002" y="1671"/>
                  </a:lnTo>
                  <a:lnTo>
                    <a:pt x="955" y="1667"/>
                  </a:lnTo>
                  <a:lnTo>
                    <a:pt x="760" y="1762"/>
                  </a:lnTo>
                  <a:lnTo>
                    <a:pt x="723" y="1752"/>
                  </a:lnTo>
                  <a:lnTo>
                    <a:pt x="687" y="1796"/>
                  </a:lnTo>
                  <a:lnTo>
                    <a:pt x="579" y="1799"/>
                  </a:lnTo>
                  <a:lnTo>
                    <a:pt x="487" y="1766"/>
                  </a:lnTo>
                  <a:lnTo>
                    <a:pt x="283" y="1904"/>
                  </a:lnTo>
                  <a:lnTo>
                    <a:pt x="73" y="1936"/>
                  </a:lnTo>
                  <a:lnTo>
                    <a:pt x="63" y="1909"/>
                  </a:lnTo>
                  <a:lnTo>
                    <a:pt x="29" y="1900"/>
                  </a:lnTo>
                  <a:lnTo>
                    <a:pt x="121" y="1856"/>
                  </a:lnTo>
                  <a:lnTo>
                    <a:pt x="63" y="1755"/>
                  </a:lnTo>
                  <a:lnTo>
                    <a:pt x="62" y="175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9"/>
            <p:cNvSpPr>
              <a:spLocks/>
            </p:cNvSpPr>
            <p:nvPr/>
          </p:nvSpPr>
          <p:spPr bwMode="auto">
            <a:xfrm>
              <a:off x="3789364" y="2278063"/>
              <a:ext cx="450850" cy="266700"/>
            </a:xfrm>
            <a:custGeom>
              <a:avLst/>
              <a:gdLst>
                <a:gd name="T0" fmla="*/ 222646398 w 1423"/>
                <a:gd name="T1" fmla="*/ 2147483647 h 842"/>
                <a:gd name="T2" fmla="*/ 0 w 1423"/>
                <a:gd name="T3" fmla="*/ 953315706 h 842"/>
                <a:gd name="T4" fmla="*/ 1113131793 w 1423"/>
                <a:gd name="T5" fmla="*/ 2147483647 h 842"/>
                <a:gd name="T6" fmla="*/ 2147483647 w 1423"/>
                <a:gd name="T7" fmla="*/ 2147483647 h 842"/>
                <a:gd name="T8" fmla="*/ 2147483647 w 1423"/>
                <a:gd name="T9" fmla="*/ 2147483647 h 842"/>
                <a:gd name="T10" fmla="*/ 2147483647 w 1423"/>
                <a:gd name="T11" fmla="*/ 2147483647 h 842"/>
                <a:gd name="T12" fmla="*/ 2147483647 w 1423"/>
                <a:gd name="T13" fmla="*/ 2147483647 h 842"/>
                <a:gd name="T14" fmla="*/ 2147483647 w 1423"/>
                <a:gd name="T15" fmla="*/ 2147483647 h 842"/>
                <a:gd name="T16" fmla="*/ 2147483647 w 1423"/>
                <a:gd name="T17" fmla="*/ 2147483647 h 842"/>
                <a:gd name="T18" fmla="*/ 2147483647 w 1423"/>
                <a:gd name="T19" fmla="*/ 0 h 842"/>
                <a:gd name="T20" fmla="*/ 2147483647 w 1423"/>
                <a:gd name="T21" fmla="*/ 2147483647 h 842"/>
                <a:gd name="T22" fmla="*/ 2147483647 w 1423"/>
                <a:gd name="T23" fmla="*/ 2147483647 h 842"/>
                <a:gd name="T24" fmla="*/ 2147483647 w 1423"/>
                <a:gd name="T25" fmla="*/ 2147483647 h 842"/>
                <a:gd name="T26" fmla="*/ 2147483647 w 1423"/>
                <a:gd name="T27" fmla="*/ 2147483647 h 842"/>
                <a:gd name="T28" fmla="*/ 2147483647 w 1423"/>
                <a:gd name="T29" fmla="*/ 2147483647 h 842"/>
                <a:gd name="T30" fmla="*/ 2147483647 w 1423"/>
                <a:gd name="T31" fmla="*/ 2147483647 h 842"/>
                <a:gd name="T32" fmla="*/ 2147483647 w 1423"/>
                <a:gd name="T33" fmla="*/ 2147483647 h 842"/>
                <a:gd name="T34" fmla="*/ 2147483647 w 1423"/>
                <a:gd name="T35" fmla="*/ 2147483647 h 842"/>
                <a:gd name="T36" fmla="*/ 2147483647 w 1423"/>
                <a:gd name="T37" fmla="*/ 2147483647 h 842"/>
                <a:gd name="T38" fmla="*/ 2147483647 w 1423"/>
                <a:gd name="T39" fmla="*/ 2147483647 h 842"/>
                <a:gd name="T40" fmla="*/ 2147483647 w 1423"/>
                <a:gd name="T41" fmla="*/ 2147483647 h 842"/>
                <a:gd name="T42" fmla="*/ 2147483647 w 1423"/>
                <a:gd name="T43" fmla="*/ 2147483647 h 842"/>
                <a:gd name="T44" fmla="*/ 2147483647 w 1423"/>
                <a:gd name="T45" fmla="*/ 2147483647 h 842"/>
                <a:gd name="T46" fmla="*/ 2147483647 w 1423"/>
                <a:gd name="T47" fmla="*/ 2147483647 h 842"/>
                <a:gd name="T48" fmla="*/ 2147483647 w 1423"/>
                <a:gd name="T49" fmla="*/ 2147483647 h 842"/>
                <a:gd name="T50" fmla="*/ 2147483647 w 1423"/>
                <a:gd name="T51" fmla="*/ 2147483647 h 842"/>
                <a:gd name="T52" fmla="*/ 2147483647 w 1423"/>
                <a:gd name="T53" fmla="*/ 2147483647 h 842"/>
                <a:gd name="T54" fmla="*/ 2147483647 w 1423"/>
                <a:gd name="T55" fmla="*/ 2147483647 h 842"/>
                <a:gd name="T56" fmla="*/ 2147483647 w 1423"/>
                <a:gd name="T57" fmla="*/ 2147483647 h 842"/>
                <a:gd name="T58" fmla="*/ 2147483647 w 1423"/>
                <a:gd name="T59" fmla="*/ 2147483647 h 842"/>
                <a:gd name="T60" fmla="*/ 2147483647 w 1423"/>
                <a:gd name="T61" fmla="*/ 2147483647 h 842"/>
                <a:gd name="T62" fmla="*/ 2147483647 w 1423"/>
                <a:gd name="T63" fmla="*/ 2147483647 h 842"/>
                <a:gd name="T64" fmla="*/ 2147483647 w 1423"/>
                <a:gd name="T65" fmla="*/ 2147483647 h 842"/>
                <a:gd name="T66" fmla="*/ 2147483647 w 1423"/>
                <a:gd name="T67" fmla="*/ 2147483647 h 842"/>
                <a:gd name="T68" fmla="*/ 2147483647 w 1423"/>
                <a:gd name="T69" fmla="*/ 2147483647 h 842"/>
                <a:gd name="T70" fmla="*/ 2147483647 w 1423"/>
                <a:gd name="T71" fmla="*/ 2147483647 h 842"/>
                <a:gd name="T72" fmla="*/ 2147483647 w 1423"/>
                <a:gd name="T73" fmla="*/ 2147483647 h 842"/>
                <a:gd name="T74" fmla="*/ 2147483647 w 1423"/>
                <a:gd name="T75" fmla="*/ 2147483647 h 842"/>
                <a:gd name="T76" fmla="*/ 2147483647 w 1423"/>
                <a:gd name="T77" fmla="*/ 2147483647 h 842"/>
                <a:gd name="T78" fmla="*/ 2147483647 w 1423"/>
                <a:gd name="T79" fmla="*/ 2147483647 h 842"/>
                <a:gd name="T80" fmla="*/ 2147483647 w 1423"/>
                <a:gd name="T81" fmla="*/ 2147483647 h 842"/>
                <a:gd name="T82" fmla="*/ 2147483647 w 1423"/>
                <a:gd name="T83" fmla="*/ 2147483647 h 842"/>
                <a:gd name="T84" fmla="*/ 2147483647 w 1423"/>
                <a:gd name="T85" fmla="*/ 2147483647 h 842"/>
                <a:gd name="T86" fmla="*/ 2147483647 w 1423"/>
                <a:gd name="T87" fmla="*/ 2147483647 h 842"/>
                <a:gd name="T88" fmla="*/ 2147483647 w 1423"/>
                <a:gd name="T89" fmla="*/ 2147483647 h 842"/>
                <a:gd name="T90" fmla="*/ 2147483647 w 1423"/>
                <a:gd name="T91" fmla="*/ 2147483647 h 842"/>
                <a:gd name="T92" fmla="*/ 2147483647 w 1423"/>
                <a:gd name="T93" fmla="*/ 2147483647 h 842"/>
                <a:gd name="T94" fmla="*/ 222646398 w 1423"/>
                <a:gd name="T95" fmla="*/ 2147483647 h 842"/>
                <a:gd name="T96" fmla="*/ 222646398 w 1423"/>
                <a:gd name="T97" fmla="*/ 2147483647 h 8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3"/>
                <a:gd name="T148" fmla="*/ 0 h 842"/>
                <a:gd name="T149" fmla="*/ 1423 w 1423"/>
                <a:gd name="T150" fmla="*/ 842 h 8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3" h="842">
                  <a:moveTo>
                    <a:pt x="7" y="625"/>
                  </a:moveTo>
                  <a:lnTo>
                    <a:pt x="0" y="30"/>
                  </a:lnTo>
                  <a:lnTo>
                    <a:pt x="35" y="79"/>
                  </a:lnTo>
                  <a:lnTo>
                    <a:pt x="158" y="101"/>
                  </a:lnTo>
                  <a:lnTo>
                    <a:pt x="248" y="161"/>
                  </a:lnTo>
                  <a:lnTo>
                    <a:pt x="290" y="143"/>
                  </a:lnTo>
                  <a:lnTo>
                    <a:pt x="375" y="202"/>
                  </a:lnTo>
                  <a:lnTo>
                    <a:pt x="419" y="190"/>
                  </a:lnTo>
                  <a:lnTo>
                    <a:pt x="484" y="68"/>
                  </a:lnTo>
                  <a:lnTo>
                    <a:pt x="602" y="0"/>
                  </a:lnTo>
                  <a:lnTo>
                    <a:pt x="679" y="93"/>
                  </a:lnTo>
                  <a:lnTo>
                    <a:pt x="679" y="232"/>
                  </a:lnTo>
                  <a:lnTo>
                    <a:pt x="899" y="244"/>
                  </a:lnTo>
                  <a:lnTo>
                    <a:pt x="1001" y="306"/>
                  </a:lnTo>
                  <a:lnTo>
                    <a:pt x="1063" y="301"/>
                  </a:lnTo>
                  <a:lnTo>
                    <a:pt x="1209" y="349"/>
                  </a:lnTo>
                  <a:lnTo>
                    <a:pt x="1276" y="324"/>
                  </a:lnTo>
                  <a:lnTo>
                    <a:pt x="1306" y="294"/>
                  </a:lnTo>
                  <a:lnTo>
                    <a:pt x="1317" y="401"/>
                  </a:lnTo>
                  <a:lnTo>
                    <a:pt x="1377" y="415"/>
                  </a:lnTo>
                  <a:lnTo>
                    <a:pt x="1380" y="471"/>
                  </a:lnTo>
                  <a:lnTo>
                    <a:pt x="1408" y="487"/>
                  </a:lnTo>
                  <a:lnTo>
                    <a:pt x="1390" y="526"/>
                  </a:lnTo>
                  <a:lnTo>
                    <a:pt x="1423" y="572"/>
                  </a:lnTo>
                  <a:lnTo>
                    <a:pt x="1302" y="779"/>
                  </a:lnTo>
                  <a:lnTo>
                    <a:pt x="1228" y="743"/>
                  </a:lnTo>
                  <a:lnTo>
                    <a:pt x="1206" y="747"/>
                  </a:lnTo>
                  <a:lnTo>
                    <a:pt x="1160" y="842"/>
                  </a:lnTo>
                  <a:lnTo>
                    <a:pt x="1043" y="808"/>
                  </a:lnTo>
                  <a:lnTo>
                    <a:pt x="1030" y="774"/>
                  </a:lnTo>
                  <a:lnTo>
                    <a:pt x="976" y="755"/>
                  </a:lnTo>
                  <a:lnTo>
                    <a:pt x="962" y="679"/>
                  </a:lnTo>
                  <a:lnTo>
                    <a:pt x="861" y="589"/>
                  </a:lnTo>
                  <a:lnTo>
                    <a:pt x="745" y="522"/>
                  </a:lnTo>
                  <a:lnTo>
                    <a:pt x="611" y="539"/>
                  </a:lnTo>
                  <a:lnTo>
                    <a:pt x="579" y="505"/>
                  </a:lnTo>
                  <a:lnTo>
                    <a:pt x="529" y="514"/>
                  </a:lnTo>
                  <a:lnTo>
                    <a:pt x="497" y="497"/>
                  </a:lnTo>
                  <a:lnTo>
                    <a:pt x="463" y="522"/>
                  </a:lnTo>
                  <a:lnTo>
                    <a:pt x="443" y="595"/>
                  </a:lnTo>
                  <a:lnTo>
                    <a:pt x="343" y="608"/>
                  </a:lnTo>
                  <a:lnTo>
                    <a:pt x="347" y="640"/>
                  </a:lnTo>
                  <a:lnTo>
                    <a:pt x="312" y="659"/>
                  </a:lnTo>
                  <a:lnTo>
                    <a:pt x="257" y="617"/>
                  </a:lnTo>
                  <a:lnTo>
                    <a:pt x="202" y="639"/>
                  </a:lnTo>
                  <a:lnTo>
                    <a:pt x="180" y="574"/>
                  </a:lnTo>
                  <a:lnTo>
                    <a:pt x="129" y="616"/>
                  </a:lnTo>
                  <a:lnTo>
                    <a:pt x="7" y="62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60"/>
            <p:cNvSpPr>
              <a:spLocks/>
            </p:cNvSpPr>
            <p:nvPr/>
          </p:nvSpPr>
          <p:spPr bwMode="auto">
            <a:xfrm>
              <a:off x="3789364" y="2278063"/>
              <a:ext cx="450850" cy="266700"/>
            </a:xfrm>
            <a:custGeom>
              <a:avLst/>
              <a:gdLst>
                <a:gd name="T0" fmla="*/ 222646398 w 1423"/>
                <a:gd name="T1" fmla="*/ 2147483647 h 842"/>
                <a:gd name="T2" fmla="*/ 0 w 1423"/>
                <a:gd name="T3" fmla="*/ 953315706 h 842"/>
                <a:gd name="T4" fmla="*/ 1113131793 w 1423"/>
                <a:gd name="T5" fmla="*/ 2147483647 h 842"/>
                <a:gd name="T6" fmla="*/ 2147483647 w 1423"/>
                <a:gd name="T7" fmla="*/ 2147483647 h 842"/>
                <a:gd name="T8" fmla="*/ 2147483647 w 1423"/>
                <a:gd name="T9" fmla="*/ 2147483647 h 842"/>
                <a:gd name="T10" fmla="*/ 2147483647 w 1423"/>
                <a:gd name="T11" fmla="*/ 2147483647 h 842"/>
                <a:gd name="T12" fmla="*/ 2147483647 w 1423"/>
                <a:gd name="T13" fmla="*/ 2147483647 h 842"/>
                <a:gd name="T14" fmla="*/ 2147483647 w 1423"/>
                <a:gd name="T15" fmla="*/ 2147483647 h 842"/>
                <a:gd name="T16" fmla="*/ 2147483647 w 1423"/>
                <a:gd name="T17" fmla="*/ 2147483647 h 842"/>
                <a:gd name="T18" fmla="*/ 2147483647 w 1423"/>
                <a:gd name="T19" fmla="*/ 0 h 842"/>
                <a:gd name="T20" fmla="*/ 2147483647 w 1423"/>
                <a:gd name="T21" fmla="*/ 2147483647 h 842"/>
                <a:gd name="T22" fmla="*/ 2147483647 w 1423"/>
                <a:gd name="T23" fmla="*/ 2147483647 h 842"/>
                <a:gd name="T24" fmla="*/ 2147483647 w 1423"/>
                <a:gd name="T25" fmla="*/ 2147483647 h 842"/>
                <a:gd name="T26" fmla="*/ 2147483647 w 1423"/>
                <a:gd name="T27" fmla="*/ 2147483647 h 842"/>
                <a:gd name="T28" fmla="*/ 2147483647 w 1423"/>
                <a:gd name="T29" fmla="*/ 2147483647 h 842"/>
                <a:gd name="T30" fmla="*/ 2147483647 w 1423"/>
                <a:gd name="T31" fmla="*/ 2147483647 h 842"/>
                <a:gd name="T32" fmla="*/ 2147483647 w 1423"/>
                <a:gd name="T33" fmla="*/ 2147483647 h 842"/>
                <a:gd name="T34" fmla="*/ 2147483647 w 1423"/>
                <a:gd name="T35" fmla="*/ 2147483647 h 842"/>
                <a:gd name="T36" fmla="*/ 2147483647 w 1423"/>
                <a:gd name="T37" fmla="*/ 2147483647 h 842"/>
                <a:gd name="T38" fmla="*/ 2147483647 w 1423"/>
                <a:gd name="T39" fmla="*/ 2147483647 h 842"/>
                <a:gd name="T40" fmla="*/ 2147483647 w 1423"/>
                <a:gd name="T41" fmla="*/ 2147483647 h 842"/>
                <a:gd name="T42" fmla="*/ 2147483647 w 1423"/>
                <a:gd name="T43" fmla="*/ 2147483647 h 842"/>
                <a:gd name="T44" fmla="*/ 2147483647 w 1423"/>
                <a:gd name="T45" fmla="*/ 2147483647 h 842"/>
                <a:gd name="T46" fmla="*/ 2147483647 w 1423"/>
                <a:gd name="T47" fmla="*/ 2147483647 h 842"/>
                <a:gd name="T48" fmla="*/ 2147483647 w 1423"/>
                <a:gd name="T49" fmla="*/ 2147483647 h 842"/>
                <a:gd name="T50" fmla="*/ 2147483647 w 1423"/>
                <a:gd name="T51" fmla="*/ 2147483647 h 842"/>
                <a:gd name="T52" fmla="*/ 2147483647 w 1423"/>
                <a:gd name="T53" fmla="*/ 2147483647 h 842"/>
                <a:gd name="T54" fmla="*/ 2147483647 w 1423"/>
                <a:gd name="T55" fmla="*/ 2147483647 h 842"/>
                <a:gd name="T56" fmla="*/ 2147483647 w 1423"/>
                <a:gd name="T57" fmla="*/ 2147483647 h 842"/>
                <a:gd name="T58" fmla="*/ 2147483647 w 1423"/>
                <a:gd name="T59" fmla="*/ 2147483647 h 842"/>
                <a:gd name="T60" fmla="*/ 2147483647 w 1423"/>
                <a:gd name="T61" fmla="*/ 2147483647 h 842"/>
                <a:gd name="T62" fmla="*/ 2147483647 w 1423"/>
                <a:gd name="T63" fmla="*/ 2147483647 h 842"/>
                <a:gd name="T64" fmla="*/ 2147483647 w 1423"/>
                <a:gd name="T65" fmla="*/ 2147483647 h 842"/>
                <a:gd name="T66" fmla="*/ 2147483647 w 1423"/>
                <a:gd name="T67" fmla="*/ 2147483647 h 842"/>
                <a:gd name="T68" fmla="*/ 2147483647 w 1423"/>
                <a:gd name="T69" fmla="*/ 2147483647 h 842"/>
                <a:gd name="T70" fmla="*/ 2147483647 w 1423"/>
                <a:gd name="T71" fmla="*/ 2147483647 h 842"/>
                <a:gd name="T72" fmla="*/ 2147483647 w 1423"/>
                <a:gd name="T73" fmla="*/ 2147483647 h 842"/>
                <a:gd name="T74" fmla="*/ 2147483647 w 1423"/>
                <a:gd name="T75" fmla="*/ 2147483647 h 842"/>
                <a:gd name="T76" fmla="*/ 2147483647 w 1423"/>
                <a:gd name="T77" fmla="*/ 2147483647 h 842"/>
                <a:gd name="T78" fmla="*/ 2147483647 w 1423"/>
                <a:gd name="T79" fmla="*/ 2147483647 h 842"/>
                <a:gd name="T80" fmla="*/ 2147483647 w 1423"/>
                <a:gd name="T81" fmla="*/ 2147483647 h 842"/>
                <a:gd name="T82" fmla="*/ 2147483647 w 1423"/>
                <a:gd name="T83" fmla="*/ 2147483647 h 842"/>
                <a:gd name="T84" fmla="*/ 2147483647 w 1423"/>
                <a:gd name="T85" fmla="*/ 2147483647 h 842"/>
                <a:gd name="T86" fmla="*/ 2147483647 w 1423"/>
                <a:gd name="T87" fmla="*/ 2147483647 h 842"/>
                <a:gd name="T88" fmla="*/ 2147483647 w 1423"/>
                <a:gd name="T89" fmla="*/ 2147483647 h 842"/>
                <a:gd name="T90" fmla="*/ 2147483647 w 1423"/>
                <a:gd name="T91" fmla="*/ 2147483647 h 842"/>
                <a:gd name="T92" fmla="*/ 2147483647 w 1423"/>
                <a:gd name="T93" fmla="*/ 2147483647 h 842"/>
                <a:gd name="T94" fmla="*/ 222646398 w 1423"/>
                <a:gd name="T95" fmla="*/ 2147483647 h 842"/>
                <a:gd name="T96" fmla="*/ 222646398 w 1423"/>
                <a:gd name="T97" fmla="*/ 2147483647 h 8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3"/>
                <a:gd name="T148" fmla="*/ 0 h 842"/>
                <a:gd name="T149" fmla="*/ 1423 w 1423"/>
                <a:gd name="T150" fmla="*/ 842 h 8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3" h="842">
                  <a:moveTo>
                    <a:pt x="7" y="625"/>
                  </a:moveTo>
                  <a:lnTo>
                    <a:pt x="0" y="30"/>
                  </a:lnTo>
                  <a:lnTo>
                    <a:pt x="35" y="79"/>
                  </a:lnTo>
                  <a:lnTo>
                    <a:pt x="158" y="101"/>
                  </a:lnTo>
                  <a:lnTo>
                    <a:pt x="248" y="161"/>
                  </a:lnTo>
                  <a:lnTo>
                    <a:pt x="290" y="143"/>
                  </a:lnTo>
                  <a:lnTo>
                    <a:pt x="375" y="202"/>
                  </a:lnTo>
                  <a:lnTo>
                    <a:pt x="419" y="190"/>
                  </a:lnTo>
                  <a:lnTo>
                    <a:pt x="484" y="68"/>
                  </a:lnTo>
                  <a:lnTo>
                    <a:pt x="602" y="0"/>
                  </a:lnTo>
                  <a:lnTo>
                    <a:pt x="679" y="93"/>
                  </a:lnTo>
                  <a:lnTo>
                    <a:pt x="679" y="232"/>
                  </a:lnTo>
                  <a:lnTo>
                    <a:pt x="899" y="244"/>
                  </a:lnTo>
                  <a:lnTo>
                    <a:pt x="1001" y="306"/>
                  </a:lnTo>
                  <a:lnTo>
                    <a:pt x="1063" y="301"/>
                  </a:lnTo>
                  <a:lnTo>
                    <a:pt x="1209" y="349"/>
                  </a:lnTo>
                  <a:lnTo>
                    <a:pt x="1276" y="324"/>
                  </a:lnTo>
                  <a:lnTo>
                    <a:pt x="1306" y="294"/>
                  </a:lnTo>
                  <a:lnTo>
                    <a:pt x="1317" y="401"/>
                  </a:lnTo>
                  <a:lnTo>
                    <a:pt x="1377" y="415"/>
                  </a:lnTo>
                  <a:lnTo>
                    <a:pt x="1380" y="471"/>
                  </a:lnTo>
                  <a:lnTo>
                    <a:pt x="1408" y="487"/>
                  </a:lnTo>
                  <a:lnTo>
                    <a:pt x="1390" y="526"/>
                  </a:lnTo>
                  <a:lnTo>
                    <a:pt x="1423" y="572"/>
                  </a:lnTo>
                  <a:lnTo>
                    <a:pt x="1302" y="779"/>
                  </a:lnTo>
                  <a:lnTo>
                    <a:pt x="1228" y="743"/>
                  </a:lnTo>
                  <a:lnTo>
                    <a:pt x="1206" y="747"/>
                  </a:lnTo>
                  <a:lnTo>
                    <a:pt x="1160" y="842"/>
                  </a:lnTo>
                  <a:lnTo>
                    <a:pt x="1043" y="808"/>
                  </a:lnTo>
                  <a:lnTo>
                    <a:pt x="1030" y="774"/>
                  </a:lnTo>
                  <a:lnTo>
                    <a:pt x="976" y="755"/>
                  </a:lnTo>
                  <a:lnTo>
                    <a:pt x="962" y="679"/>
                  </a:lnTo>
                  <a:lnTo>
                    <a:pt x="861" y="589"/>
                  </a:lnTo>
                  <a:lnTo>
                    <a:pt x="745" y="522"/>
                  </a:lnTo>
                  <a:lnTo>
                    <a:pt x="611" y="539"/>
                  </a:lnTo>
                  <a:lnTo>
                    <a:pt x="579" y="505"/>
                  </a:lnTo>
                  <a:lnTo>
                    <a:pt x="529" y="514"/>
                  </a:lnTo>
                  <a:lnTo>
                    <a:pt x="497" y="497"/>
                  </a:lnTo>
                  <a:lnTo>
                    <a:pt x="463" y="522"/>
                  </a:lnTo>
                  <a:lnTo>
                    <a:pt x="443" y="595"/>
                  </a:lnTo>
                  <a:lnTo>
                    <a:pt x="343" y="608"/>
                  </a:lnTo>
                  <a:lnTo>
                    <a:pt x="347" y="640"/>
                  </a:lnTo>
                  <a:lnTo>
                    <a:pt x="312" y="659"/>
                  </a:lnTo>
                  <a:lnTo>
                    <a:pt x="257" y="617"/>
                  </a:lnTo>
                  <a:lnTo>
                    <a:pt x="202" y="639"/>
                  </a:lnTo>
                  <a:lnTo>
                    <a:pt x="180" y="574"/>
                  </a:lnTo>
                  <a:lnTo>
                    <a:pt x="129" y="616"/>
                  </a:lnTo>
                  <a:lnTo>
                    <a:pt x="7" y="62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61"/>
            <p:cNvSpPr>
              <a:spLocks/>
            </p:cNvSpPr>
            <p:nvPr/>
          </p:nvSpPr>
          <p:spPr bwMode="auto">
            <a:xfrm>
              <a:off x="3473451" y="2149476"/>
              <a:ext cx="327025" cy="407988"/>
            </a:xfrm>
            <a:custGeom>
              <a:avLst/>
              <a:gdLst>
                <a:gd name="T0" fmla="*/ 1223291466 w 1028"/>
                <a:gd name="T1" fmla="*/ 2147483647 h 1282"/>
                <a:gd name="T2" fmla="*/ 2147483647 w 1028"/>
                <a:gd name="T3" fmla="*/ 2147483647 h 1282"/>
                <a:gd name="T4" fmla="*/ 2147483647 w 1028"/>
                <a:gd name="T5" fmla="*/ 2147483647 h 1282"/>
                <a:gd name="T6" fmla="*/ 2147483647 w 1028"/>
                <a:gd name="T7" fmla="*/ 2147483647 h 1282"/>
                <a:gd name="T8" fmla="*/ 2147483647 w 1028"/>
                <a:gd name="T9" fmla="*/ 2147483647 h 1282"/>
                <a:gd name="T10" fmla="*/ 2147483647 w 1028"/>
                <a:gd name="T11" fmla="*/ 2147483647 h 1282"/>
                <a:gd name="T12" fmla="*/ 2147483647 w 1028"/>
                <a:gd name="T13" fmla="*/ 2147483647 h 1282"/>
                <a:gd name="T14" fmla="*/ 2147483647 w 1028"/>
                <a:gd name="T15" fmla="*/ 2147483647 h 1282"/>
                <a:gd name="T16" fmla="*/ 2147483647 w 1028"/>
                <a:gd name="T17" fmla="*/ 1031423504 h 1282"/>
                <a:gd name="T18" fmla="*/ 2147483647 w 1028"/>
                <a:gd name="T19" fmla="*/ 32206545 h 1282"/>
                <a:gd name="T20" fmla="*/ 2147483647 w 1028"/>
                <a:gd name="T21" fmla="*/ 0 h 1282"/>
                <a:gd name="T22" fmla="*/ 2147483647 w 1028"/>
                <a:gd name="T23" fmla="*/ 1611548804 h 1282"/>
                <a:gd name="T24" fmla="*/ 2147483647 w 1028"/>
                <a:gd name="T25" fmla="*/ 1128144629 h 1282"/>
                <a:gd name="T26" fmla="*/ 2147483647 w 1028"/>
                <a:gd name="T27" fmla="*/ 2147483647 h 1282"/>
                <a:gd name="T28" fmla="*/ 2147483647 w 1028"/>
                <a:gd name="T29" fmla="*/ 2147483647 h 1282"/>
                <a:gd name="T30" fmla="*/ 2147483647 w 1028"/>
                <a:gd name="T31" fmla="*/ 2147483647 h 1282"/>
                <a:gd name="T32" fmla="*/ 2147483647 w 1028"/>
                <a:gd name="T33" fmla="*/ 2147483647 h 1282"/>
                <a:gd name="T34" fmla="*/ 2147483647 w 1028"/>
                <a:gd name="T35" fmla="*/ 2147483647 h 1282"/>
                <a:gd name="T36" fmla="*/ 2147483647 w 1028"/>
                <a:gd name="T37" fmla="*/ 2147483647 h 1282"/>
                <a:gd name="T38" fmla="*/ 2147483647 w 1028"/>
                <a:gd name="T39" fmla="*/ 2147483647 h 1282"/>
                <a:gd name="T40" fmla="*/ 2147483647 w 1028"/>
                <a:gd name="T41" fmla="*/ 2147483647 h 1282"/>
                <a:gd name="T42" fmla="*/ 2147483647 w 1028"/>
                <a:gd name="T43" fmla="*/ 2147483647 h 1282"/>
                <a:gd name="T44" fmla="*/ 2147483647 w 1028"/>
                <a:gd name="T45" fmla="*/ 2147483647 h 1282"/>
                <a:gd name="T46" fmla="*/ 2147483647 w 1028"/>
                <a:gd name="T47" fmla="*/ 2147483647 h 1282"/>
                <a:gd name="T48" fmla="*/ 2147483647 w 1028"/>
                <a:gd name="T49" fmla="*/ 2147483647 h 1282"/>
                <a:gd name="T50" fmla="*/ 2147483647 w 1028"/>
                <a:gd name="T51" fmla="*/ 2147483647 h 1282"/>
                <a:gd name="T52" fmla="*/ 2147483647 w 1028"/>
                <a:gd name="T53" fmla="*/ 2147483647 h 1282"/>
                <a:gd name="T54" fmla="*/ 2147483647 w 1028"/>
                <a:gd name="T55" fmla="*/ 2147483647 h 1282"/>
                <a:gd name="T56" fmla="*/ 2147483647 w 1028"/>
                <a:gd name="T57" fmla="*/ 2147483647 h 1282"/>
                <a:gd name="T58" fmla="*/ 2147483647 w 1028"/>
                <a:gd name="T59" fmla="*/ 2147483647 h 1282"/>
                <a:gd name="T60" fmla="*/ 2147483647 w 1028"/>
                <a:gd name="T61" fmla="*/ 2147483647 h 1282"/>
                <a:gd name="T62" fmla="*/ 2147483647 w 1028"/>
                <a:gd name="T63" fmla="*/ 2147483647 h 1282"/>
                <a:gd name="T64" fmla="*/ 2147483647 w 1028"/>
                <a:gd name="T65" fmla="*/ 2147483647 h 1282"/>
                <a:gd name="T66" fmla="*/ 2147483647 w 1028"/>
                <a:gd name="T67" fmla="*/ 2147483647 h 1282"/>
                <a:gd name="T68" fmla="*/ 2147483647 w 1028"/>
                <a:gd name="T69" fmla="*/ 2147483647 h 1282"/>
                <a:gd name="T70" fmla="*/ 2147483647 w 1028"/>
                <a:gd name="T71" fmla="*/ 2147483647 h 1282"/>
                <a:gd name="T72" fmla="*/ 2147483647 w 1028"/>
                <a:gd name="T73" fmla="*/ 2147483647 h 1282"/>
                <a:gd name="T74" fmla="*/ 2147483647 w 1028"/>
                <a:gd name="T75" fmla="*/ 2147483647 h 1282"/>
                <a:gd name="T76" fmla="*/ 2147483647 w 1028"/>
                <a:gd name="T77" fmla="*/ 2147483647 h 1282"/>
                <a:gd name="T78" fmla="*/ 2147483647 w 1028"/>
                <a:gd name="T79" fmla="*/ 2147483647 h 1282"/>
                <a:gd name="T80" fmla="*/ 2147483647 w 1028"/>
                <a:gd name="T81" fmla="*/ 2147483647 h 1282"/>
                <a:gd name="T82" fmla="*/ 2147483647 w 1028"/>
                <a:gd name="T83" fmla="*/ 2147483647 h 1282"/>
                <a:gd name="T84" fmla="*/ 2147483647 w 1028"/>
                <a:gd name="T85" fmla="*/ 2147483647 h 1282"/>
                <a:gd name="T86" fmla="*/ 2147483647 w 1028"/>
                <a:gd name="T87" fmla="*/ 2147483647 h 1282"/>
                <a:gd name="T88" fmla="*/ 2147483647 w 1028"/>
                <a:gd name="T89" fmla="*/ 2147483647 h 1282"/>
                <a:gd name="T90" fmla="*/ 0 w 1028"/>
                <a:gd name="T91" fmla="*/ 2147483647 h 1282"/>
                <a:gd name="T92" fmla="*/ 1030204291 w 1028"/>
                <a:gd name="T93" fmla="*/ 2147483647 h 1282"/>
                <a:gd name="T94" fmla="*/ 1223291466 w 1028"/>
                <a:gd name="T95" fmla="*/ 2147483647 h 12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8"/>
                <a:gd name="T145" fmla="*/ 0 h 1282"/>
                <a:gd name="T146" fmla="*/ 1028 w 1028"/>
                <a:gd name="T147" fmla="*/ 1282 h 12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8" h="1282">
                  <a:moveTo>
                    <a:pt x="38" y="355"/>
                  </a:moveTo>
                  <a:lnTo>
                    <a:pt x="90" y="279"/>
                  </a:lnTo>
                  <a:lnTo>
                    <a:pt x="163" y="246"/>
                  </a:lnTo>
                  <a:lnTo>
                    <a:pt x="193" y="269"/>
                  </a:lnTo>
                  <a:lnTo>
                    <a:pt x="331" y="242"/>
                  </a:lnTo>
                  <a:lnTo>
                    <a:pt x="425" y="181"/>
                  </a:lnTo>
                  <a:lnTo>
                    <a:pt x="470" y="106"/>
                  </a:lnTo>
                  <a:lnTo>
                    <a:pt x="540" y="101"/>
                  </a:lnTo>
                  <a:lnTo>
                    <a:pt x="578" y="32"/>
                  </a:lnTo>
                  <a:lnTo>
                    <a:pt x="616" y="1"/>
                  </a:lnTo>
                  <a:lnTo>
                    <a:pt x="670" y="0"/>
                  </a:lnTo>
                  <a:lnTo>
                    <a:pt x="746" y="50"/>
                  </a:lnTo>
                  <a:lnTo>
                    <a:pt x="825" y="35"/>
                  </a:lnTo>
                  <a:lnTo>
                    <a:pt x="880" y="73"/>
                  </a:lnTo>
                  <a:lnTo>
                    <a:pt x="838" y="134"/>
                  </a:lnTo>
                  <a:lnTo>
                    <a:pt x="849" y="195"/>
                  </a:lnTo>
                  <a:lnTo>
                    <a:pt x="910" y="262"/>
                  </a:lnTo>
                  <a:lnTo>
                    <a:pt x="997" y="289"/>
                  </a:lnTo>
                  <a:lnTo>
                    <a:pt x="982" y="354"/>
                  </a:lnTo>
                  <a:lnTo>
                    <a:pt x="993" y="433"/>
                  </a:lnTo>
                  <a:lnTo>
                    <a:pt x="1000" y="1029"/>
                  </a:lnTo>
                  <a:lnTo>
                    <a:pt x="978" y="1107"/>
                  </a:lnTo>
                  <a:lnTo>
                    <a:pt x="1028" y="1169"/>
                  </a:lnTo>
                  <a:lnTo>
                    <a:pt x="993" y="1214"/>
                  </a:lnTo>
                  <a:lnTo>
                    <a:pt x="921" y="1282"/>
                  </a:lnTo>
                  <a:lnTo>
                    <a:pt x="843" y="1204"/>
                  </a:lnTo>
                  <a:lnTo>
                    <a:pt x="714" y="1148"/>
                  </a:lnTo>
                  <a:lnTo>
                    <a:pt x="700" y="1025"/>
                  </a:lnTo>
                  <a:lnTo>
                    <a:pt x="604" y="1028"/>
                  </a:lnTo>
                  <a:lnTo>
                    <a:pt x="488" y="986"/>
                  </a:lnTo>
                  <a:lnTo>
                    <a:pt x="458" y="1025"/>
                  </a:lnTo>
                  <a:lnTo>
                    <a:pt x="339" y="1025"/>
                  </a:lnTo>
                  <a:lnTo>
                    <a:pt x="243" y="962"/>
                  </a:lnTo>
                  <a:lnTo>
                    <a:pt x="240" y="912"/>
                  </a:lnTo>
                  <a:lnTo>
                    <a:pt x="178" y="939"/>
                  </a:lnTo>
                  <a:lnTo>
                    <a:pt x="125" y="937"/>
                  </a:lnTo>
                  <a:lnTo>
                    <a:pt x="105" y="906"/>
                  </a:lnTo>
                  <a:lnTo>
                    <a:pt x="83" y="842"/>
                  </a:lnTo>
                  <a:lnTo>
                    <a:pt x="215" y="807"/>
                  </a:lnTo>
                  <a:lnTo>
                    <a:pt x="319" y="735"/>
                  </a:lnTo>
                  <a:lnTo>
                    <a:pt x="326" y="671"/>
                  </a:lnTo>
                  <a:lnTo>
                    <a:pt x="245" y="628"/>
                  </a:lnTo>
                  <a:lnTo>
                    <a:pt x="191" y="658"/>
                  </a:lnTo>
                  <a:lnTo>
                    <a:pt x="108" y="653"/>
                  </a:lnTo>
                  <a:lnTo>
                    <a:pt x="67" y="726"/>
                  </a:lnTo>
                  <a:lnTo>
                    <a:pt x="0" y="607"/>
                  </a:lnTo>
                  <a:lnTo>
                    <a:pt x="32" y="560"/>
                  </a:lnTo>
                  <a:lnTo>
                    <a:pt x="38" y="35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62"/>
            <p:cNvSpPr>
              <a:spLocks/>
            </p:cNvSpPr>
            <p:nvPr/>
          </p:nvSpPr>
          <p:spPr bwMode="auto">
            <a:xfrm>
              <a:off x="3473451" y="2149476"/>
              <a:ext cx="327025" cy="407988"/>
            </a:xfrm>
            <a:custGeom>
              <a:avLst/>
              <a:gdLst>
                <a:gd name="T0" fmla="*/ 1223291466 w 1028"/>
                <a:gd name="T1" fmla="*/ 2147483647 h 1282"/>
                <a:gd name="T2" fmla="*/ 2147483647 w 1028"/>
                <a:gd name="T3" fmla="*/ 2147483647 h 1282"/>
                <a:gd name="T4" fmla="*/ 2147483647 w 1028"/>
                <a:gd name="T5" fmla="*/ 2147483647 h 1282"/>
                <a:gd name="T6" fmla="*/ 2147483647 w 1028"/>
                <a:gd name="T7" fmla="*/ 2147483647 h 1282"/>
                <a:gd name="T8" fmla="*/ 2147483647 w 1028"/>
                <a:gd name="T9" fmla="*/ 2147483647 h 1282"/>
                <a:gd name="T10" fmla="*/ 2147483647 w 1028"/>
                <a:gd name="T11" fmla="*/ 2147483647 h 1282"/>
                <a:gd name="T12" fmla="*/ 2147483647 w 1028"/>
                <a:gd name="T13" fmla="*/ 2147483647 h 1282"/>
                <a:gd name="T14" fmla="*/ 2147483647 w 1028"/>
                <a:gd name="T15" fmla="*/ 2147483647 h 1282"/>
                <a:gd name="T16" fmla="*/ 2147483647 w 1028"/>
                <a:gd name="T17" fmla="*/ 1031423504 h 1282"/>
                <a:gd name="T18" fmla="*/ 2147483647 w 1028"/>
                <a:gd name="T19" fmla="*/ 32206545 h 1282"/>
                <a:gd name="T20" fmla="*/ 2147483647 w 1028"/>
                <a:gd name="T21" fmla="*/ 0 h 1282"/>
                <a:gd name="T22" fmla="*/ 2147483647 w 1028"/>
                <a:gd name="T23" fmla="*/ 1611548804 h 1282"/>
                <a:gd name="T24" fmla="*/ 2147483647 w 1028"/>
                <a:gd name="T25" fmla="*/ 1128144629 h 1282"/>
                <a:gd name="T26" fmla="*/ 2147483647 w 1028"/>
                <a:gd name="T27" fmla="*/ 2147483647 h 1282"/>
                <a:gd name="T28" fmla="*/ 2147483647 w 1028"/>
                <a:gd name="T29" fmla="*/ 2147483647 h 1282"/>
                <a:gd name="T30" fmla="*/ 2147483647 w 1028"/>
                <a:gd name="T31" fmla="*/ 2147483647 h 1282"/>
                <a:gd name="T32" fmla="*/ 2147483647 w 1028"/>
                <a:gd name="T33" fmla="*/ 2147483647 h 1282"/>
                <a:gd name="T34" fmla="*/ 2147483647 w 1028"/>
                <a:gd name="T35" fmla="*/ 2147483647 h 1282"/>
                <a:gd name="T36" fmla="*/ 2147483647 w 1028"/>
                <a:gd name="T37" fmla="*/ 2147483647 h 1282"/>
                <a:gd name="T38" fmla="*/ 2147483647 w 1028"/>
                <a:gd name="T39" fmla="*/ 2147483647 h 1282"/>
                <a:gd name="T40" fmla="*/ 2147483647 w 1028"/>
                <a:gd name="T41" fmla="*/ 2147483647 h 1282"/>
                <a:gd name="T42" fmla="*/ 2147483647 w 1028"/>
                <a:gd name="T43" fmla="*/ 2147483647 h 1282"/>
                <a:gd name="T44" fmla="*/ 2147483647 w 1028"/>
                <a:gd name="T45" fmla="*/ 2147483647 h 1282"/>
                <a:gd name="T46" fmla="*/ 2147483647 w 1028"/>
                <a:gd name="T47" fmla="*/ 2147483647 h 1282"/>
                <a:gd name="T48" fmla="*/ 2147483647 w 1028"/>
                <a:gd name="T49" fmla="*/ 2147483647 h 1282"/>
                <a:gd name="T50" fmla="*/ 2147483647 w 1028"/>
                <a:gd name="T51" fmla="*/ 2147483647 h 1282"/>
                <a:gd name="T52" fmla="*/ 2147483647 w 1028"/>
                <a:gd name="T53" fmla="*/ 2147483647 h 1282"/>
                <a:gd name="T54" fmla="*/ 2147483647 w 1028"/>
                <a:gd name="T55" fmla="*/ 2147483647 h 1282"/>
                <a:gd name="T56" fmla="*/ 2147483647 w 1028"/>
                <a:gd name="T57" fmla="*/ 2147483647 h 1282"/>
                <a:gd name="T58" fmla="*/ 2147483647 w 1028"/>
                <a:gd name="T59" fmla="*/ 2147483647 h 1282"/>
                <a:gd name="T60" fmla="*/ 2147483647 w 1028"/>
                <a:gd name="T61" fmla="*/ 2147483647 h 1282"/>
                <a:gd name="T62" fmla="*/ 2147483647 w 1028"/>
                <a:gd name="T63" fmla="*/ 2147483647 h 1282"/>
                <a:gd name="T64" fmla="*/ 2147483647 w 1028"/>
                <a:gd name="T65" fmla="*/ 2147483647 h 1282"/>
                <a:gd name="T66" fmla="*/ 2147483647 w 1028"/>
                <a:gd name="T67" fmla="*/ 2147483647 h 1282"/>
                <a:gd name="T68" fmla="*/ 2147483647 w 1028"/>
                <a:gd name="T69" fmla="*/ 2147483647 h 1282"/>
                <a:gd name="T70" fmla="*/ 2147483647 w 1028"/>
                <a:gd name="T71" fmla="*/ 2147483647 h 1282"/>
                <a:gd name="T72" fmla="*/ 2147483647 w 1028"/>
                <a:gd name="T73" fmla="*/ 2147483647 h 1282"/>
                <a:gd name="T74" fmla="*/ 2147483647 w 1028"/>
                <a:gd name="T75" fmla="*/ 2147483647 h 1282"/>
                <a:gd name="T76" fmla="*/ 2147483647 w 1028"/>
                <a:gd name="T77" fmla="*/ 2147483647 h 1282"/>
                <a:gd name="T78" fmla="*/ 2147483647 w 1028"/>
                <a:gd name="T79" fmla="*/ 2147483647 h 1282"/>
                <a:gd name="T80" fmla="*/ 2147483647 w 1028"/>
                <a:gd name="T81" fmla="*/ 2147483647 h 1282"/>
                <a:gd name="T82" fmla="*/ 2147483647 w 1028"/>
                <a:gd name="T83" fmla="*/ 2147483647 h 1282"/>
                <a:gd name="T84" fmla="*/ 2147483647 w 1028"/>
                <a:gd name="T85" fmla="*/ 2147483647 h 1282"/>
                <a:gd name="T86" fmla="*/ 2147483647 w 1028"/>
                <a:gd name="T87" fmla="*/ 2147483647 h 1282"/>
                <a:gd name="T88" fmla="*/ 2147483647 w 1028"/>
                <a:gd name="T89" fmla="*/ 2147483647 h 1282"/>
                <a:gd name="T90" fmla="*/ 0 w 1028"/>
                <a:gd name="T91" fmla="*/ 2147483647 h 1282"/>
                <a:gd name="T92" fmla="*/ 1030204291 w 1028"/>
                <a:gd name="T93" fmla="*/ 2147483647 h 1282"/>
                <a:gd name="T94" fmla="*/ 1223291466 w 1028"/>
                <a:gd name="T95" fmla="*/ 2147483647 h 1282"/>
                <a:gd name="T96" fmla="*/ 1223291466 w 1028"/>
                <a:gd name="T97" fmla="*/ 2147483647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8"/>
                <a:gd name="T148" fmla="*/ 0 h 1282"/>
                <a:gd name="T149" fmla="*/ 1028 w 1028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8" h="1282">
                  <a:moveTo>
                    <a:pt x="38" y="355"/>
                  </a:moveTo>
                  <a:lnTo>
                    <a:pt x="90" y="279"/>
                  </a:lnTo>
                  <a:lnTo>
                    <a:pt x="163" y="246"/>
                  </a:lnTo>
                  <a:lnTo>
                    <a:pt x="193" y="269"/>
                  </a:lnTo>
                  <a:lnTo>
                    <a:pt x="331" y="242"/>
                  </a:lnTo>
                  <a:lnTo>
                    <a:pt x="425" y="181"/>
                  </a:lnTo>
                  <a:lnTo>
                    <a:pt x="470" y="106"/>
                  </a:lnTo>
                  <a:lnTo>
                    <a:pt x="540" y="101"/>
                  </a:lnTo>
                  <a:lnTo>
                    <a:pt x="578" y="32"/>
                  </a:lnTo>
                  <a:lnTo>
                    <a:pt x="616" y="1"/>
                  </a:lnTo>
                  <a:lnTo>
                    <a:pt x="670" y="0"/>
                  </a:lnTo>
                  <a:lnTo>
                    <a:pt x="746" y="50"/>
                  </a:lnTo>
                  <a:lnTo>
                    <a:pt x="825" y="35"/>
                  </a:lnTo>
                  <a:lnTo>
                    <a:pt x="880" y="73"/>
                  </a:lnTo>
                  <a:lnTo>
                    <a:pt x="838" y="134"/>
                  </a:lnTo>
                  <a:lnTo>
                    <a:pt x="849" y="195"/>
                  </a:lnTo>
                  <a:lnTo>
                    <a:pt x="910" y="262"/>
                  </a:lnTo>
                  <a:lnTo>
                    <a:pt x="997" y="289"/>
                  </a:lnTo>
                  <a:lnTo>
                    <a:pt x="982" y="354"/>
                  </a:lnTo>
                  <a:lnTo>
                    <a:pt x="993" y="433"/>
                  </a:lnTo>
                  <a:lnTo>
                    <a:pt x="1000" y="1029"/>
                  </a:lnTo>
                  <a:lnTo>
                    <a:pt x="978" y="1107"/>
                  </a:lnTo>
                  <a:lnTo>
                    <a:pt x="1028" y="1169"/>
                  </a:lnTo>
                  <a:lnTo>
                    <a:pt x="993" y="1214"/>
                  </a:lnTo>
                  <a:lnTo>
                    <a:pt x="921" y="1282"/>
                  </a:lnTo>
                  <a:lnTo>
                    <a:pt x="843" y="1204"/>
                  </a:lnTo>
                  <a:lnTo>
                    <a:pt x="714" y="1148"/>
                  </a:lnTo>
                  <a:lnTo>
                    <a:pt x="700" y="1025"/>
                  </a:lnTo>
                  <a:lnTo>
                    <a:pt x="604" y="1028"/>
                  </a:lnTo>
                  <a:lnTo>
                    <a:pt x="488" y="986"/>
                  </a:lnTo>
                  <a:lnTo>
                    <a:pt x="458" y="1025"/>
                  </a:lnTo>
                  <a:lnTo>
                    <a:pt x="339" y="1025"/>
                  </a:lnTo>
                  <a:lnTo>
                    <a:pt x="243" y="962"/>
                  </a:lnTo>
                  <a:lnTo>
                    <a:pt x="240" y="912"/>
                  </a:lnTo>
                  <a:lnTo>
                    <a:pt x="178" y="939"/>
                  </a:lnTo>
                  <a:lnTo>
                    <a:pt x="125" y="937"/>
                  </a:lnTo>
                  <a:lnTo>
                    <a:pt x="105" y="906"/>
                  </a:lnTo>
                  <a:lnTo>
                    <a:pt x="83" y="842"/>
                  </a:lnTo>
                  <a:lnTo>
                    <a:pt x="215" y="807"/>
                  </a:lnTo>
                  <a:lnTo>
                    <a:pt x="319" y="735"/>
                  </a:lnTo>
                  <a:lnTo>
                    <a:pt x="326" y="671"/>
                  </a:lnTo>
                  <a:lnTo>
                    <a:pt x="245" y="628"/>
                  </a:lnTo>
                  <a:lnTo>
                    <a:pt x="191" y="658"/>
                  </a:lnTo>
                  <a:lnTo>
                    <a:pt x="108" y="653"/>
                  </a:lnTo>
                  <a:lnTo>
                    <a:pt x="67" y="726"/>
                  </a:lnTo>
                  <a:lnTo>
                    <a:pt x="0" y="607"/>
                  </a:lnTo>
                  <a:lnTo>
                    <a:pt x="32" y="560"/>
                  </a:lnTo>
                  <a:lnTo>
                    <a:pt x="38" y="3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63"/>
            <p:cNvSpPr>
              <a:spLocks/>
            </p:cNvSpPr>
            <p:nvPr/>
          </p:nvSpPr>
          <p:spPr bwMode="auto">
            <a:xfrm>
              <a:off x="4257676" y="3165476"/>
              <a:ext cx="188913" cy="219075"/>
            </a:xfrm>
            <a:custGeom>
              <a:avLst/>
              <a:gdLst>
                <a:gd name="T0" fmla="*/ 0 w 592"/>
                <a:gd name="T1" fmla="*/ 2147483647 h 689"/>
                <a:gd name="T2" fmla="*/ 2147483647 w 592"/>
                <a:gd name="T3" fmla="*/ 2147483647 h 689"/>
                <a:gd name="T4" fmla="*/ 2147483647 w 592"/>
                <a:gd name="T5" fmla="*/ 2147483647 h 689"/>
                <a:gd name="T6" fmla="*/ 2147483647 w 592"/>
                <a:gd name="T7" fmla="*/ 2147483647 h 689"/>
                <a:gd name="T8" fmla="*/ 2147483647 w 592"/>
                <a:gd name="T9" fmla="*/ 2147483647 h 689"/>
                <a:gd name="T10" fmla="*/ 2147483647 w 592"/>
                <a:gd name="T11" fmla="*/ 642889032 h 689"/>
                <a:gd name="T12" fmla="*/ 2147483647 w 592"/>
                <a:gd name="T13" fmla="*/ 0 h 689"/>
                <a:gd name="T14" fmla="*/ 2147483647 w 592"/>
                <a:gd name="T15" fmla="*/ 835786091 h 689"/>
                <a:gd name="T16" fmla="*/ 2147483647 w 592"/>
                <a:gd name="T17" fmla="*/ 2147483647 h 689"/>
                <a:gd name="T18" fmla="*/ 2147483647 w 592"/>
                <a:gd name="T19" fmla="*/ 1382226673 h 689"/>
                <a:gd name="T20" fmla="*/ 2147483647 w 592"/>
                <a:gd name="T21" fmla="*/ 1542973613 h 689"/>
                <a:gd name="T22" fmla="*/ 2147483647 w 592"/>
                <a:gd name="T23" fmla="*/ 2147483647 h 689"/>
                <a:gd name="T24" fmla="*/ 2147483647 w 592"/>
                <a:gd name="T25" fmla="*/ 2147483647 h 689"/>
                <a:gd name="T26" fmla="*/ 2147483647 w 592"/>
                <a:gd name="T27" fmla="*/ 2147483647 h 689"/>
                <a:gd name="T28" fmla="*/ 2147483647 w 592"/>
                <a:gd name="T29" fmla="*/ 2147483647 h 689"/>
                <a:gd name="T30" fmla="*/ 2147483647 w 592"/>
                <a:gd name="T31" fmla="*/ 2147483647 h 689"/>
                <a:gd name="T32" fmla="*/ 2147483647 w 592"/>
                <a:gd name="T33" fmla="*/ 2147483647 h 689"/>
                <a:gd name="T34" fmla="*/ 2147483647 w 592"/>
                <a:gd name="T35" fmla="*/ 2147483647 h 689"/>
                <a:gd name="T36" fmla="*/ 2147483647 w 592"/>
                <a:gd name="T37" fmla="*/ 2147483647 h 689"/>
                <a:gd name="T38" fmla="*/ 2147483647 w 592"/>
                <a:gd name="T39" fmla="*/ 2147483647 h 689"/>
                <a:gd name="T40" fmla="*/ 2147483647 w 592"/>
                <a:gd name="T41" fmla="*/ 2147483647 h 689"/>
                <a:gd name="T42" fmla="*/ 0 w 592"/>
                <a:gd name="T43" fmla="*/ 2147483647 h 689"/>
                <a:gd name="T44" fmla="*/ 0 w 592"/>
                <a:gd name="T45" fmla="*/ 2147483647 h 6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2"/>
                <a:gd name="T70" fmla="*/ 0 h 689"/>
                <a:gd name="T71" fmla="*/ 592 w 592"/>
                <a:gd name="T72" fmla="*/ 689 h 6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2" h="689">
                  <a:moveTo>
                    <a:pt x="0" y="614"/>
                  </a:moveTo>
                  <a:lnTo>
                    <a:pt x="97" y="574"/>
                  </a:lnTo>
                  <a:lnTo>
                    <a:pt x="277" y="434"/>
                  </a:lnTo>
                  <a:lnTo>
                    <a:pt x="209" y="401"/>
                  </a:lnTo>
                  <a:lnTo>
                    <a:pt x="123" y="288"/>
                  </a:lnTo>
                  <a:lnTo>
                    <a:pt x="185" y="20"/>
                  </a:lnTo>
                  <a:lnTo>
                    <a:pt x="268" y="0"/>
                  </a:lnTo>
                  <a:lnTo>
                    <a:pt x="287" y="26"/>
                  </a:lnTo>
                  <a:lnTo>
                    <a:pt x="339" y="98"/>
                  </a:lnTo>
                  <a:lnTo>
                    <a:pt x="398" y="43"/>
                  </a:lnTo>
                  <a:lnTo>
                    <a:pt x="437" y="48"/>
                  </a:lnTo>
                  <a:lnTo>
                    <a:pt x="411" y="114"/>
                  </a:lnTo>
                  <a:lnTo>
                    <a:pt x="483" y="164"/>
                  </a:lnTo>
                  <a:lnTo>
                    <a:pt x="592" y="120"/>
                  </a:lnTo>
                  <a:lnTo>
                    <a:pt x="591" y="272"/>
                  </a:lnTo>
                  <a:lnTo>
                    <a:pt x="511" y="346"/>
                  </a:lnTo>
                  <a:lnTo>
                    <a:pt x="491" y="412"/>
                  </a:lnTo>
                  <a:lnTo>
                    <a:pt x="368" y="522"/>
                  </a:lnTo>
                  <a:lnTo>
                    <a:pt x="350" y="639"/>
                  </a:lnTo>
                  <a:lnTo>
                    <a:pt x="317" y="669"/>
                  </a:lnTo>
                  <a:lnTo>
                    <a:pt x="242" y="689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64"/>
            <p:cNvSpPr>
              <a:spLocks/>
            </p:cNvSpPr>
            <p:nvPr/>
          </p:nvSpPr>
          <p:spPr bwMode="auto">
            <a:xfrm>
              <a:off x="4257676" y="3165476"/>
              <a:ext cx="188913" cy="219075"/>
            </a:xfrm>
            <a:custGeom>
              <a:avLst/>
              <a:gdLst>
                <a:gd name="T0" fmla="*/ 0 w 592"/>
                <a:gd name="T1" fmla="*/ 2147483647 h 689"/>
                <a:gd name="T2" fmla="*/ 2147483647 w 592"/>
                <a:gd name="T3" fmla="*/ 2147483647 h 689"/>
                <a:gd name="T4" fmla="*/ 2147483647 w 592"/>
                <a:gd name="T5" fmla="*/ 2147483647 h 689"/>
                <a:gd name="T6" fmla="*/ 2147483647 w 592"/>
                <a:gd name="T7" fmla="*/ 2147483647 h 689"/>
                <a:gd name="T8" fmla="*/ 2147483647 w 592"/>
                <a:gd name="T9" fmla="*/ 2147483647 h 689"/>
                <a:gd name="T10" fmla="*/ 2147483647 w 592"/>
                <a:gd name="T11" fmla="*/ 642889032 h 689"/>
                <a:gd name="T12" fmla="*/ 2147483647 w 592"/>
                <a:gd name="T13" fmla="*/ 0 h 689"/>
                <a:gd name="T14" fmla="*/ 2147483647 w 592"/>
                <a:gd name="T15" fmla="*/ 835786091 h 689"/>
                <a:gd name="T16" fmla="*/ 2147483647 w 592"/>
                <a:gd name="T17" fmla="*/ 2147483647 h 689"/>
                <a:gd name="T18" fmla="*/ 2147483647 w 592"/>
                <a:gd name="T19" fmla="*/ 1382226673 h 689"/>
                <a:gd name="T20" fmla="*/ 2147483647 w 592"/>
                <a:gd name="T21" fmla="*/ 1542973613 h 689"/>
                <a:gd name="T22" fmla="*/ 2147483647 w 592"/>
                <a:gd name="T23" fmla="*/ 2147483647 h 689"/>
                <a:gd name="T24" fmla="*/ 2147483647 w 592"/>
                <a:gd name="T25" fmla="*/ 2147483647 h 689"/>
                <a:gd name="T26" fmla="*/ 2147483647 w 592"/>
                <a:gd name="T27" fmla="*/ 2147483647 h 689"/>
                <a:gd name="T28" fmla="*/ 2147483647 w 592"/>
                <a:gd name="T29" fmla="*/ 2147483647 h 689"/>
                <a:gd name="T30" fmla="*/ 2147483647 w 592"/>
                <a:gd name="T31" fmla="*/ 2147483647 h 689"/>
                <a:gd name="T32" fmla="*/ 2147483647 w 592"/>
                <a:gd name="T33" fmla="*/ 2147483647 h 689"/>
                <a:gd name="T34" fmla="*/ 2147483647 w 592"/>
                <a:gd name="T35" fmla="*/ 2147483647 h 689"/>
                <a:gd name="T36" fmla="*/ 2147483647 w 592"/>
                <a:gd name="T37" fmla="*/ 2147483647 h 689"/>
                <a:gd name="T38" fmla="*/ 2147483647 w 592"/>
                <a:gd name="T39" fmla="*/ 2147483647 h 689"/>
                <a:gd name="T40" fmla="*/ 2147483647 w 592"/>
                <a:gd name="T41" fmla="*/ 2147483647 h 689"/>
                <a:gd name="T42" fmla="*/ 0 w 592"/>
                <a:gd name="T43" fmla="*/ 2147483647 h 689"/>
                <a:gd name="T44" fmla="*/ 0 w 592"/>
                <a:gd name="T45" fmla="*/ 2147483647 h 6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2"/>
                <a:gd name="T70" fmla="*/ 0 h 689"/>
                <a:gd name="T71" fmla="*/ 592 w 592"/>
                <a:gd name="T72" fmla="*/ 689 h 6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2" h="689">
                  <a:moveTo>
                    <a:pt x="0" y="614"/>
                  </a:moveTo>
                  <a:lnTo>
                    <a:pt x="97" y="574"/>
                  </a:lnTo>
                  <a:lnTo>
                    <a:pt x="277" y="434"/>
                  </a:lnTo>
                  <a:lnTo>
                    <a:pt x="209" y="401"/>
                  </a:lnTo>
                  <a:lnTo>
                    <a:pt x="123" y="288"/>
                  </a:lnTo>
                  <a:lnTo>
                    <a:pt x="185" y="20"/>
                  </a:lnTo>
                  <a:lnTo>
                    <a:pt x="268" y="0"/>
                  </a:lnTo>
                  <a:lnTo>
                    <a:pt x="287" y="26"/>
                  </a:lnTo>
                  <a:lnTo>
                    <a:pt x="339" y="98"/>
                  </a:lnTo>
                  <a:lnTo>
                    <a:pt x="398" y="43"/>
                  </a:lnTo>
                  <a:lnTo>
                    <a:pt x="437" y="48"/>
                  </a:lnTo>
                  <a:lnTo>
                    <a:pt x="411" y="114"/>
                  </a:lnTo>
                  <a:lnTo>
                    <a:pt x="483" y="164"/>
                  </a:lnTo>
                  <a:lnTo>
                    <a:pt x="592" y="120"/>
                  </a:lnTo>
                  <a:lnTo>
                    <a:pt x="591" y="272"/>
                  </a:lnTo>
                  <a:lnTo>
                    <a:pt x="511" y="346"/>
                  </a:lnTo>
                  <a:lnTo>
                    <a:pt x="491" y="412"/>
                  </a:lnTo>
                  <a:lnTo>
                    <a:pt x="368" y="522"/>
                  </a:lnTo>
                  <a:lnTo>
                    <a:pt x="350" y="639"/>
                  </a:lnTo>
                  <a:lnTo>
                    <a:pt x="317" y="669"/>
                  </a:lnTo>
                  <a:lnTo>
                    <a:pt x="242" y="689"/>
                  </a:lnTo>
                  <a:lnTo>
                    <a:pt x="0" y="61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65"/>
            <p:cNvSpPr>
              <a:spLocks/>
            </p:cNvSpPr>
            <p:nvPr/>
          </p:nvSpPr>
          <p:spPr bwMode="auto">
            <a:xfrm>
              <a:off x="3892551" y="2070101"/>
              <a:ext cx="395288" cy="146050"/>
            </a:xfrm>
            <a:custGeom>
              <a:avLst/>
              <a:gdLst>
                <a:gd name="T0" fmla="*/ 0 w 1245"/>
                <a:gd name="T1" fmla="*/ 2147483647 h 460"/>
                <a:gd name="T2" fmla="*/ 352117174 w 1245"/>
                <a:gd name="T3" fmla="*/ 2147483647 h 460"/>
                <a:gd name="T4" fmla="*/ 2147483647 w 1245"/>
                <a:gd name="T5" fmla="*/ 2147483647 h 460"/>
                <a:gd name="T6" fmla="*/ 2147483647 w 1245"/>
                <a:gd name="T7" fmla="*/ 2147483647 h 460"/>
                <a:gd name="T8" fmla="*/ 2147483647 w 1245"/>
                <a:gd name="T9" fmla="*/ 640119676 h 460"/>
                <a:gd name="T10" fmla="*/ 2147483647 w 1245"/>
                <a:gd name="T11" fmla="*/ 1184271828 h 460"/>
                <a:gd name="T12" fmla="*/ 2147483647 w 1245"/>
                <a:gd name="T13" fmla="*/ 0 h 460"/>
                <a:gd name="T14" fmla="*/ 2147483647 w 1245"/>
                <a:gd name="T15" fmla="*/ 1344250828 h 460"/>
                <a:gd name="T16" fmla="*/ 2147483647 w 1245"/>
                <a:gd name="T17" fmla="*/ 864212228 h 460"/>
                <a:gd name="T18" fmla="*/ 2147483647 w 1245"/>
                <a:gd name="T19" fmla="*/ 2147483647 h 460"/>
                <a:gd name="T20" fmla="*/ 2147483647 w 1245"/>
                <a:gd name="T21" fmla="*/ 2147483647 h 460"/>
                <a:gd name="T22" fmla="*/ 2147483647 w 1245"/>
                <a:gd name="T23" fmla="*/ 2147483647 h 460"/>
                <a:gd name="T24" fmla="*/ 2147483647 w 1245"/>
                <a:gd name="T25" fmla="*/ 2016327030 h 460"/>
                <a:gd name="T26" fmla="*/ 2147483647 w 1245"/>
                <a:gd name="T27" fmla="*/ 2147483647 h 460"/>
                <a:gd name="T28" fmla="*/ 2147483647 w 1245"/>
                <a:gd name="T29" fmla="*/ 1536287477 h 460"/>
                <a:gd name="T30" fmla="*/ 2147483647 w 1245"/>
                <a:gd name="T31" fmla="*/ 2147483647 h 460"/>
                <a:gd name="T32" fmla="*/ 2147483647 w 1245"/>
                <a:gd name="T33" fmla="*/ 2147483647 h 460"/>
                <a:gd name="T34" fmla="*/ 2147483647 w 1245"/>
                <a:gd name="T35" fmla="*/ 2147483647 h 460"/>
                <a:gd name="T36" fmla="*/ 2147483647 w 1245"/>
                <a:gd name="T37" fmla="*/ 2147483647 h 460"/>
                <a:gd name="T38" fmla="*/ 2147483647 w 1245"/>
                <a:gd name="T39" fmla="*/ 2147483647 h 460"/>
                <a:gd name="T40" fmla="*/ 2147483647 w 1245"/>
                <a:gd name="T41" fmla="*/ 2147483647 h 460"/>
                <a:gd name="T42" fmla="*/ 2147483647 w 1245"/>
                <a:gd name="T43" fmla="*/ 2147483647 h 460"/>
                <a:gd name="T44" fmla="*/ 2147483647 w 1245"/>
                <a:gd name="T45" fmla="*/ 2147483647 h 460"/>
                <a:gd name="T46" fmla="*/ 2147483647 w 1245"/>
                <a:gd name="T47" fmla="*/ 2147483647 h 460"/>
                <a:gd name="T48" fmla="*/ 2147483647 w 1245"/>
                <a:gd name="T49" fmla="*/ 2147483647 h 460"/>
                <a:gd name="T50" fmla="*/ 2147483647 w 1245"/>
                <a:gd name="T51" fmla="*/ 2147483647 h 460"/>
                <a:gd name="T52" fmla="*/ 2147483647 w 1245"/>
                <a:gd name="T53" fmla="*/ 2147483647 h 460"/>
                <a:gd name="T54" fmla="*/ 2147483647 w 1245"/>
                <a:gd name="T55" fmla="*/ 2147483647 h 460"/>
                <a:gd name="T56" fmla="*/ 2147483647 w 1245"/>
                <a:gd name="T57" fmla="*/ 2147483647 h 460"/>
                <a:gd name="T58" fmla="*/ 2147483647 w 1245"/>
                <a:gd name="T59" fmla="*/ 2147483647 h 460"/>
                <a:gd name="T60" fmla="*/ 1440322862 w 1245"/>
                <a:gd name="T61" fmla="*/ 2147483647 h 460"/>
                <a:gd name="T62" fmla="*/ 0 w 1245"/>
                <a:gd name="T63" fmla="*/ 2147483647 h 460"/>
                <a:gd name="T64" fmla="*/ 0 w 1245"/>
                <a:gd name="T65" fmla="*/ 2147483647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5"/>
                <a:gd name="T100" fmla="*/ 0 h 460"/>
                <a:gd name="T101" fmla="*/ 1245 w 124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5" h="460">
                  <a:moveTo>
                    <a:pt x="0" y="138"/>
                  </a:moveTo>
                  <a:lnTo>
                    <a:pt x="11" y="99"/>
                  </a:lnTo>
                  <a:lnTo>
                    <a:pt x="70" y="70"/>
                  </a:lnTo>
                  <a:lnTo>
                    <a:pt x="136" y="91"/>
                  </a:lnTo>
                  <a:lnTo>
                    <a:pt x="326" y="20"/>
                  </a:lnTo>
                  <a:lnTo>
                    <a:pt x="440" y="37"/>
                  </a:lnTo>
                  <a:lnTo>
                    <a:pt x="524" y="0"/>
                  </a:lnTo>
                  <a:lnTo>
                    <a:pt x="576" y="42"/>
                  </a:lnTo>
                  <a:lnTo>
                    <a:pt x="681" y="27"/>
                  </a:lnTo>
                  <a:lnTo>
                    <a:pt x="778" y="85"/>
                  </a:lnTo>
                  <a:lnTo>
                    <a:pt x="865" y="73"/>
                  </a:lnTo>
                  <a:lnTo>
                    <a:pt x="924" y="104"/>
                  </a:lnTo>
                  <a:lnTo>
                    <a:pt x="965" y="63"/>
                  </a:lnTo>
                  <a:lnTo>
                    <a:pt x="1088" y="92"/>
                  </a:lnTo>
                  <a:lnTo>
                    <a:pt x="1203" y="48"/>
                  </a:lnTo>
                  <a:lnTo>
                    <a:pt x="1245" y="69"/>
                  </a:lnTo>
                  <a:lnTo>
                    <a:pt x="1131" y="148"/>
                  </a:lnTo>
                  <a:lnTo>
                    <a:pt x="1043" y="155"/>
                  </a:lnTo>
                  <a:lnTo>
                    <a:pt x="822" y="257"/>
                  </a:lnTo>
                  <a:lnTo>
                    <a:pt x="856" y="286"/>
                  </a:lnTo>
                  <a:lnTo>
                    <a:pt x="812" y="348"/>
                  </a:lnTo>
                  <a:lnTo>
                    <a:pt x="750" y="341"/>
                  </a:lnTo>
                  <a:lnTo>
                    <a:pt x="687" y="388"/>
                  </a:lnTo>
                  <a:lnTo>
                    <a:pt x="614" y="394"/>
                  </a:lnTo>
                  <a:lnTo>
                    <a:pt x="561" y="460"/>
                  </a:lnTo>
                  <a:lnTo>
                    <a:pt x="292" y="455"/>
                  </a:lnTo>
                  <a:lnTo>
                    <a:pt x="275" y="414"/>
                  </a:lnTo>
                  <a:lnTo>
                    <a:pt x="176" y="356"/>
                  </a:lnTo>
                  <a:lnTo>
                    <a:pt x="169" y="318"/>
                  </a:lnTo>
                  <a:lnTo>
                    <a:pt x="69" y="247"/>
                  </a:lnTo>
                  <a:lnTo>
                    <a:pt x="45" y="16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66"/>
            <p:cNvSpPr>
              <a:spLocks/>
            </p:cNvSpPr>
            <p:nvPr/>
          </p:nvSpPr>
          <p:spPr bwMode="auto">
            <a:xfrm>
              <a:off x="3892551" y="2070101"/>
              <a:ext cx="395288" cy="146050"/>
            </a:xfrm>
            <a:custGeom>
              <a:avLst/>
              <a:gdLst>
                <a:gd name="T0" fmla="*/ 0 w 1245"/>
                <a:gd name="T1" fmla="*/ 2147483647 h 460"/>
                <a:gd name="T2" fmla="*/ 352117174 w 1245"/>
                <a:gd name="T3" fmla="*/ 2147483647 h 460"/>
                <a:gd name="T4" fmla="*/ 2147483647 w 1245"/>
                <a:gd name="T5" fmla="*/ 2147483647 h 460"/>
                <a:gd name="T6" fmla="*/ 2147483647 w 1245"/>
                <a:gd name="T7" fmla="*/ 2147483647 h 460"/>
                <a:gd name="T8" fmla="*/ 2147483647 w 1245"/>
                <a:gd name="T9" fmla="*/ 640119676 h 460"/>
                <a:gd name="T10" fmla="*/ 2147483647 w 1245"/>
                <a:gd name="T11" fmla="*/ 1184271828 h 460"/>
                <a:gd name="T12" fmla="*/ 2147483647 w 1245"/>
                <a:gd name="T13" fmla="*/ 0 h 460"/>
                <a:gd name="T14" fmla="*/ 2147483647 w 1245"/>
                <a:gd name="T15" fmla="*/ 1344250828 h 460"/>
                <a:gd name="T16" fmla="*/ 2147483647 w 1245"/>
                <a:gd name="T17" fmla="*/ 864212228 h 460"/>
                <a:gd name="T18" fmla="*/ 2147483647 w 1245"/>
                <a:gd name="T19" fmla="*/ 2147483647 h 460"/>
                <a:gd name="T20" fmla="*/ 2147483647 w 1245"/>
                <a:gd name="T21" fmla="*/ 2147483647 h 460"/>
                <a:gd name="T22" fmla="*/ 2147483647 w 1245"/>
                <a:gd name="T23" fmla="*/ 2147483647 h 460"/>
                <a:gd name="T24" fmla="*/ 2147483647 w 1245"/>
                <a:gd name="T25" fmla="*/ 2016327030 h 460"/>
                <a:gd name="T26" fmla="*/ 2147483647 w 1245"/>
                <a:gd name="T27" fmla="*/ 2147483647 h 460"/>
                <a:gd name="T28" fmla="*/ 2147483647 w 1245"/>
                <a:gd name="T29" fmla="*/ 1536287477 h 460"/>
                <a:gd name="T30" fmla="*/ 2147483647 w 1245"/>
                <a:gd name="T31" fmla="*/ 2147483647 h 460"/>
                <a:gd name="T32" fmla="*/ 2147483647 w 1245"/>
                <a:gd name="T33" fmla="*/ 2147483647 h 460"/>
                <a:gd name="T34" fmla="*/ 2147483647 w 1245"/>
                <a:gd name="T35" fmla="*/ 2147483647 h 460"/>
                <a:gd name="T36" fmla="*/ 2147483647 w 1245"/>
                <a:gd name="T37" fmla="*/ 2147483647 h 460"/>
                <a:gd name="T38" fmla="*/ 2147483647 w 1245"/>
                <a:gd name="T39" fmla="*/ 2147483647 h 460"/>
                <a:gd name="T40" fmla="*/ 2147483647 w 1245"/>
                <a:gd name="T41" fmla="*/ 2147483647 h 460"/>
                <a:gd name="T42" fmla="*/ 2147483647 w 1245"/>
                <a:gd name="T43" fmla="*/ 2147483647 h 460"/>
                <a:gd name="T44" fmla="*/ 2147483647 w 1245"/>
                <a:gd name="T45" fmla="*/ 2147483647 h 460"/>
                <a:gd name="T46" fmla="*/ 2147483647 w 1245"/>
                <a:gd name="T47" fmla="*/ 2147483647 h 460"/>
                <a:gd name="T48" fmla="*/ 2147483647 w 1245"/>
                <a:gd name="T49" fmla="*/ 2147483647 h 460"/>
                <a:gd name="T50" fmla="*/ 2147483647 w 1245"/>
                <a:gd name="T51" fmla="*/ 2147483647 h 460"/>
                <a:gd name="T52" fmla="*/ 2147483647 w 1245"/>
                <a:gd name="T53" fmla="*/ 2147483647 h 460"/>
                <a:gd name="T54" fmla="*/ 2147483647 w 1245"/>
                <a:gd name="T55" fmla="*/ 2147483647 h 460"/>
                <a:gd name="T56" fmla="*/ 2147483647 w 1245"/>
                <a:gd name="T57" fmla="*/ 2147483647 h 460"/>
                <a:gd name="T58" fmla="*/ 2147483647 w 1245"/>
                <a:gd name="T59" fmla="*/ 2147483647 h 460"/>
                <a:gd name="T60" fmla="*/ 1440322862 w 1245"/>
                <a:gd name="T61" fmla="*/ 2147483647 h 460"/>
                <a:gd name="T62" fmla="*/ 0 w 1245"/>
                <a:gd name="T63" fmla="*/ 2147483647 h 460"/>
                <a:gd name="T64" fmla="*/ 0 w 1245"/>
                <a:gd name="T65" fmla="*/ 2147483647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5"/>
                <a:gd name="T100" fmla="*/ 0 h 460"/>
                <a:gd name="T101" fmla="*/ 1245 w 124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5" h="460">
                  <a:moveTo>
                    <a:pt x="0" y="138"/>
                  </a:moveTo>
                  <a:lnTo>
                    <a:pt x="11" y="99"/>
                  </a:lnTo>
                  <a:lnTo>
                    <a:pt x="70" y="70"/>
                  </a:lnTo>
                  <a:lnTo>
                    <a:pt x="136" y="91"/>
                  </a:lnTo>
                  <a:lnTo>
                    <a:pt x="326" y="20"/>
                  </a:lnTo>
                  <a:lnTo>
                    <a:pt x="440" y="37"/>
                  </a:lnTo>
                  <a:lnTo>
                    <a:pt x="524" y="0"/>
                  </a:lnTo>
                  <a:lnTo>
                    <a:pt x="576" y="42"/>
                  </a:lnTo>
                  <a:lnTo>
                    <a:pt x="681" y="27"/>
                  </a:lnTo>
                  <a:lnTo>
                    <a:pt x="778" y="85"/>
                  </a:lnTo>
                  <a:lnTo>
                    <a:pt x="865" y="73"/>
                  </a:lnTo>
                  <a:lnTo>
                    <a:pt x="924" y="104"/>
                  </a:lnTo>
                  <a:lnTo>
                    <a:pt x="965" y="63"/>
                  </a:lnTo>
                  <a:lnTo>
                    <a:pt x="1088" y="92"/>
                  </a:lnTo>
                  <a:lnTo>
                    <a:pt x="1203" y="48"/>
                  </a:lnTo>
                  <a:lnTo>
                    <a:pt x="1245" y="69"/>
                  </a:lnTo>
                  <a:lnTo>
                    <a:pt x="1131" y="148"/>
                  </a:lnTo>
                  <a:lnTo>
                    <a:pt x="1043" y="155"/>
                  </a:lnTo>
                  <a:lnTo>
                    <a:pt x="822" y="257"/>
                  </a:lnTo>
                  <a:lnTo>
                    <a:pt x="856" y="286"/>
                  </a:lnTo>
                  <a:lnTo>
                    <a:pt x="812" y="348"/>
                  </a:lnTo>
                  <a:lnTo>
                    <a:pt x="750" y="341"/>
                  </a:lnTo>
                  <a:lnTo>
                    <a:pt x="687" y="388"/>
                  </a:lnTo>
                  <a:lnTo>
                    <a:pt x="614" y="394"/>
                  </a:lnTo>
                  <a:lnTo>
                    <a:pt x="561" y="460"/>
                  </a:lnTo>
                  <a:lnTo>
                    <a:pt x="292" y="455"/>
                  </a:lnTo>
                  <a:lnTo>
                    <a:pt x="275" y="414"/>
                  </a:lnTo>
                  <a:lnTo>
                    <a:pt x="176" y="356"/>
                  </a:lnTo>
                  <a:lnTo>
                    <a:pt x="169" y="318"/>
                  </a:lnTo>
                  <a:lnTo>
                    <a:pt x="69" y="247"/>
                  </a:lnTo>
                  <a:lnTo>
                    <a:pt x="45" y="164"/>
                  </a:lnTo>
                  <a:lnTo>
                    <a:pt x="0" y="13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67"/>
            <p:cNvSpPr>
              <a:spLocks/>
            </p:cNvSpPr>
            <p:nvPr/>
          </p:nvSpPr>
          <p:spPr bwMode="auto">
            <a:xfrm>
              <a:off x="5570539" y="2227263"/>
              <a:ext cx="557213" cy="627063"/>
            </a:xfrm>
            <a:custGeom>
              <a:avLst/>
              <a:gdLst>
                <a:gd name="T0" fmla="*/ 2147483647 w 1755"/>
                <a:gd name="T1" fmla="*/ 2147483647 h 1974"/>
                <a:gd name="T2" fmla="*/ 2147483647 w 1755"/>
                <a:gd name="T3" fmla="*/ 0 h 1974"/>
                <a:gd name="T4" fmla="*/ 2147483647 w 1755"/>
                <a:gd name="T5" fmla="*/ 2147483647 h 1974"/>
                <a:gd name="T6" fmla="*/ 2147483647 w 1755"/>
                <a:gd name="T7" fmla="*/ 2147483647 h 1974"/>
                <a:gd name="T8" fmla="*/ 2147483647 w 1755"/>
                <a:gd name="T9" fmla="*/ 2147483647 h 1974"/>
                <a:gd name="T10" fmla="*/ 2147483647 w 1755"/>
                <a:gd name="T11" fmla="*/ 2147483647 h 1974"/>
                <a:gd name="T12" fmla="*/ 2147483647 w 1755"/>
                <a:gd name="T13" fmla="*/ 2147483647 h 1974"/>
                <a:gd name="T14" fmla="*/ 2147483647 w 1755"/>
                <a:gd name="T15" fmla="*/ 2147483647 h 1974"/>
                <a:gd name="T16" fmla="*/ 2147483647 w 1755"/>
                <a:gd name="T17" fmla="*/ 2147483647 h 1974"/>
                <a:gd name="T18" fmla="*/ 2147483647 w 1755"/>
                <a:gd name="T19" fmla="*/ 2147483647 h 1974"/>
                <a:gd name="T20" fmla="*/ 2147483647 w 1755"/>
                <a:gd name="T21" fmla="*/ 2147483647 h 1974"/>
                <a:gd name="T22" fmla="*/ 2147483647 w 1755"/>
                <a:gd name="T23" fmla="*/ 2147483647 h 1974"/>
                <a:gd name="T24" fmla="*/ 2147483647 w 1755"/>
                <a:gd name="T25" fmla="*/ 2147483647 h 1974"/>
                <a:gd name="T26" fmla="*/ 2147483647 w 1755"/>
                <a:gd name="T27" fmla="*/ 2147483647 h 1974"/>
                <a:gd name="T28" fmla="*/ 2147483647 w 1755"/>
                <a:gd name="T29" fmla="*/ 2147483647 h 1974"/>
                <a:gd name="T30" fmla="*/ 2147483647 w 1755"/>
                <a:gd name="T31" fmla="*/ 2147483647 h 1974"/>
                <a:gd name="T32" fmla="*/ 2147483647 w 1755"/>
                <a:gd name="T33" fmla="*/ 2147483647 h 1974"/>
                <a:gd name="T34" fmla="*/ 2147483647 w 1755"/>
                <a:gd name="T35" fmla="*/ 2147483647 h 1974"/>
                <a:gd name="T36" fmla="*/ 2147483647 w 1755"/>
                <a:gd name="T37" fmla="*/ 2147483647 h 1974"/>
                <a:gd name="T38" fmla="*/ 2147483647 w 1755"/>
                <a:gd name="T39" fmla="*/ 2147483647 h 1974"/>
                <a:gd name="T40" fmla="*/ 2147483647 w 1755"/>
                <a:gd name="T41" fmla="*/ 2147483647 h 1974"/>
                <a:gd name="T42" fmla="*/ 2147483647 w 1755"/>
                <a:gd name="T43" fmla="*/ 2147483647 h 1974"/>
                <a:gd name="T44" fmla="*/ 2147483647 w 1755"/>
                <a:gd name="T45" fmla="*/ 2147483647 h 1974"/>
                <a:gd name="T46" fmla="*/ 2147483647 w 1755"/>
                <a:gd name="T47" fmla="*/ 2147483647 h 1974"/>
                <a:gd name="T48" fmla="*/ 2147483647 w 1755"/>
                <a:gd name="T49" fmla="*/ 2147483647 h 1974"/>
                <a:gd name="T50" fmla="*/ 2147483647 w 1755"/>
                <a:gd name="T51" fmla="*/ 2147483647 h 1974"/>
                <a:gd name="T52" fmla="*/ 1312297845 w 1755"/>
                <a:gd name="T53" fmla="*/ 2147483647 h 1974"/>
                <a:gd name="T54" fmla="*/ 2147483647 w 1755"/>
                <a:gd name="T55" fmla="*/ 2147483647 h 1974"/>
                <a:gd name="T56" fmla="*/ 448084694 w 1755"/>
                <a:gd name="T57" fmla="*/ 2147483647 h 1974"/>
                <a:gd name="T58" fmla="*/ 928225477 w 1755"/>
                <a:gd name="T59" fmla="*/ 2147483647 h 1974"/>
                <a:gd name="T60" fmla="*/ 1056249811 w 1755"/>
                <a:gd name="T61" fmla="*/ 2147483647 h 1974"/>
                <a:gd name="T62" fmla="*/ 608165118 w 1755"/>
                <a:gd name="T63" fmla="*/ 2147483647 h 19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5"/>
                <a:gd name="T97" fmla="*/ 0 h 1974"/>
                <a:gd name="T98" fmla="*/ 1755 w 1755"/>
                <a:gd name="T99" fmla="*/ 1974 h 19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5" h="1974">
                  <a:moveTo>
                    <a:pt x="19" y="295"/>
                  </a:moveTo>
                  <a:lnTo>
                    <a:pt x="306" y="92"/>
                  </a:lnTo>
                  <a:lnTo>
                    <a:pt x="393" y="12"/>
                  </a:lnTo>
                  <a:lnTo>
                    <a:pt x="491" y="0"/>
                  </a:lnTo>
                  <a:lnTo>
                    <a:pt x="530" y="162"/>
                  </a:lnTo>
                  <a:lnTo>
                    <a:pt x="671" y="274"/>
                  </a:lnTo>
                  <a:lnTo>
                    <a:pt x="738" y="295"/>
                  </a:lnTo>
                  <a:lnTo>
                    <a:pt x="779" y="395"/>
                  </a:lnTo>
                  <a:lnTo>
                    <a:pt x="864" y="451"/>
                  </a:lnTo>
                  <a:lnTo>
                    <a:pt x="1006" y="645"/>
                  </a:lnTo>
                  <a:lnTo>
                    <a:pt x="1132" y="705"/>
                  </a:lnTo>
                  <a:lnTo>
                    <a:pt x="1158" y="677"/>
                  </a:lnTo>
                  <a:lnTo>
                    <a:pt x="1214" y="699"/>
                  </a:lnTo>
                  <a:lnTo>
                    <a:pt x="1294" y="639"/>
                  </a:lnTo>
                  <a:lnTo>
                    <a:pt x="1359" y="675"/>
                  </a:lnTo>
                  <a:lnTo>
                    <a:pt x="1431" y="928"/>
                  </a:lnTo>
                  <a:lnTo>
                    <a:pt x="1455" y="941"/>
                  </a:lnTo>
                  <a:lnTo>
                    <a:pt x="1513" y="931"/>
                  </a:lnTo>
                  <a:lnTo>
                    <a:pt x="1541" y="1007"/>
                  </a:lnTo>
                  <a:lnTo>
                    <a:pt x="1612" y="1000"/>
                  </a:lnTo>
                  <a:lnTo>
                    <a:pt x="1755" y="1203"/>
                  </a:lnTo>
                  <a:lnTo>
                    <a:pt x="1710" y="1353"/>
                  </a:lnTo>
                  <a:lnTo>
                    <a:pt x="1616" y="1418"/>
                  </a:lnTo>
                  <a:lnTo>
                    <a:pt x="1710" y="1523"/>
                  </a:lnTo>
                  <a:lnTo>
                    <a:pt x="1720" y="1571"/>
                  </a:lnTo>
                  <a:lnTo>
                    <a:pt x="1665" y="1595"/>
                  </a:lnTo>
                  <a:lnTo>
                    <a:pt x="1557" y="1655"/>
                  </a:lnTo>
                  <a:lnTo>
                    <a:pt x="1480" y="1765"/>
                  </a:lnTo>
                  <a:lnTo>
                    <a:pt x="1423" y="1784"/>
                  </a:lnTo>
                  <a:lnTo>
                    <a:pt x="1365" y="1784"/>
                  </a:lnTo>
                  <a:lnTo>
                    <a:pt x="1295" y="1849"/>
                  </a:lnTo>
                  <a:lnTo>
                    <a:pt x="1165" y="1879"/>
                  </a:lnTo>
                  <a:lnTo>
                    <a:pt x="1064" y="1840"/>
                  </a:lnTo>
                  <a:lnTo>
                    <a:pt x="996" y="1950"/>
                  </a:lnTo>
                  <a:lnTo>
                    <a:pt x="883" y="1974"/>
                  </a:lnTo>
                  <a:lnTo>
                    <a:pt x="749" y="1936"/>
                  </a:lnTo>
                  <a:lnTo>
                    <a:pt x="709" y="1902"/>
                  </a:lnTo>
                  <a:lnTo>
                    <a:pt x="698" y="1869"/>
                  </a:lnTo>
                  <a:lnTo>
                    <a:pt x="740" y="1824"/>
                  </a:lnTo>
                  <a:lnTo>
                    <a:pt x="692" y="1713"/>
                  </a:lnTo>
                  <a:lnTo>
                    <a:pt x="715" y="1701"/>
                  </a:lnTo>
                  <a:lnTo>
                    <a:pt x="741" y="1726"/>
                  </a:lnTo>
                  <a:lnTo>
                    <a:pt x="782" y="1687"/>
                  </a:lnTo>
                  <a:lnTo>
                    <a:pt x="815" y="1559"/>
                  </a:lnTo>
                  <a:lnTo>
                    <a:pt x="910" y="1533"/>
                  </a:lnTo>
                  <a:lnTo>
                    <a:pt x="892" y="1399"/>
                  </a:lnTo>
                  <a:lnTo>
                    <a:pt x="847" y="1318"/>
                  </a:lnTo>
                  <a:lnTo>
                    <a:pt x="683" y="1210"/>
                  </a:lnTo>
                  <a:lnTo>
                    <a:pt x="516" y="1244"/>
                  </a:lnTo>
                  <a:lnTo>
                    <a:pt x="476" y="1229"/>
                  </a:lnTo>
                  <a:lnTo>
                    <a:pt x="363" y="1096"/>
                  </a:lnTo>
                  <a:lnTo>
                    <a:pt x="273" y="1078"/>
                  </a:lnTo>
                  <a:lnTo>
                    <a:pt x="174" y="1109"/>
                  </a:lnTo>
                  <a:lnTo>
                    <a:pt x="41" y="993"/>
                  </a:lnTo>
                  <a:lnTo>
                    <a:pt x="146" y="913"/>
                  </a:lnTo>
                  <a:lnTo>
                    <a:pt x="104" y="844"/>
                  </a:lnTo>
                  <a:lnTo>
                    <a:pt x="122" y="801"/>
                  </a:lnTo>
                  <a:lnTo>
                    <a:pt x="14" y="708"/>
                  </a:lnTo>
                  <a:lnTo>
                    <a:pt x="0" y="667"/>
                  </a:lnTo>
                  <a:lnTo>
                    <a:pt x="29" y="535"/>
                  </a:lnTo>
                  <a:lnTo>
                    <a:pt x="56" y="498"/>
                  </a:lnTo>
                  <a:lnTo>
                    <a:pt x="33" y="456"/>
                  </a:lnTo>
                  <a:lnTo>
                    <a:pt x="19" y="29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68"/>
            <p:cNvSpPr>
              <a:spLocks/>
            </p:cNvSpPr>
            <p:nvPr/>
          </p:nvSpPr>
          <p:spPr bwMode="auto">
            <a:xfrm>
              <a:off x="5570539" y="2227263"/>
              <a:ext cx="557213" cy="627063"/>
            </a:xfrm>
            <a:custGeom>
              <a:avLst/>
              <a:gdLst>
                <a:gd name="T0" fmla="*/ 2147483647 w 1755"/>
                <a:gd name="T1" fmla="*/ 2147483647 h 1974"/>
                <a:gd name="T2" fmla="*/ 2147483647 w 1755"/>
                <a:gd name="T3" fmla="*/ 0 h 1974"/>
                <a:gd name="T4" fmla="*/ 2147483647 w 1755"/>
                <a:gd name="T5" fmla="*/ 2147483647 h 1974"/>
                <a:gd name="T6" fmla="*/ 2147483647 w 1755"/>
                <a:gd name="T7" fmla="*/ 2147483647 h 1974"/>
                <a:gd name="T8" fmla="*/ 2147483647 w 1755"/>
                <a:gd name="T9" fmla="*/ 2147483647 h 1974"/>
                <a:gd name="T10" fmla="*/ 2147483647 w 1755"/>
                <a:gd name="T11" fmla="*/ 2147483647 h 1974"/>
                <a:gd name="T12" fmla="*/ 2147483647 w 1755"/>
                <a:gd name="T13" fmla="*/ 2147483647 h 1974"/>
                <a:gd name="T14" fmla="*/ 2147483647 w 1755"/>
                <a:gd name="T15" fmla="*/ 2147483647 h 1974"/>
                <a:gd name="T16" fmla="*/ 2147483647 w 1755"/>
                <a:gd name="T17" fmla="*/ 2147483647 h 1974"/>
                <a:gd name="T18" fmla="*/ 2147483647 w 1755"/>
                <a:gd name="T19" fmla="*/ 2147483647 h 1974"/>
                <a:gd name="T20" fmla="*/ 2147483647 w 1755"/>
                <a:gd name="T21" fmla="*/ 2147483647 h 1974"/>
                <a:gd name="T22" fmla="*/ 2147483647 w 1755"/>
                <a:gd name="T23" fmla="*/ 2147483647 h 1974"/>
                <a:gd name="T24" fmla="*/ 2147483647 w 1755"/>
                <a:gd name="T25" fmla="*/ 2147483647 h 1974"/>
                <a:gd name="T26" fmla="*/ 2147483647 w 1755"/>
                <a:gd name="T27" fmla="*/ 2147483647 h 1974"/>
                <a:gd name="T28" fmla="*/ 2147483647 w 1755"/>
                <a:gd name="T29" fmla="*/ 2147483647 h 1974"/>
                <a:gd name="T30" fmla="*/ 2147483647 w 1755"/>
                <a:gd name="T31" fmla="*/ 2147483647 h 1974"/>
                <a:gd name="T32" fmla="*/ 2147483647 w 1755"/>
                <a:gd name="T33" fmla="*/ 2147483647 h 1974"/>
                <a:gd name="T34" fmla="*/ 2147483647 w 1755"/>
                <a:gd name="T35" fmla="*/ 2147483647 h 1974"/>
                <a:gd name="T36" fmla="*/ 2147483647 w 1755"/>
                <a:gd name="T37" fmla="*/ 2147483647 h 1974"/>
                <a:gd name="T38" fmla="*/ 2147483647 w 1755"/>
                <a:gd name="T39" fmla="*/ 2147483647 h 1974"/>
                <a:gd name="T40" fmla="*/ 2147483647 w 1755"/>
                <a:gd name="T41" fmla="*/ 2147483647 h 1974"/>
                <a:gd name="T42" fmla="*/ 2147483647 w 1755"/>
                <a:gd name="T43" fmla="*/ 2147483647 h 1974"/>
                <a:gd name="T44" fmla="*/ 2147483647 w 1755"/>
                <a:gd name="T45" fmla="*/ 2147483647 h 1974"/>
                <a:gd name="T46" fmla="*/ 2147483647 w 1755"/>
                <a:gd name="T47" fmla="*/ 2147483647 h 1974"/>
                <a:gd name="T48" fmla="*/ 2147483647 w 1755"/>
                <a:gd name="T49" fmla="*/ 2147483647 h 1974"/>
                <a:gd name="T50" fmla="*/ 2147483647 w 1755"/>
                <a:gd name="T51" fmla="*/ 2147483647 h 1974"/>
                <a:gd name="T52" fmla="*/ 1312297845 w 1755"/>
                <a:gd name="T53" fmla="*/ 2147483647 h 1974"/>
                <a:gd name="T54" fmla="*/ 2147483647 w 1755"/>
                <a:gd name="T55" fmla="*/ 2147483647 h 1974"/>
                <a:gd name="T56" fmla="*/ 448084694 w 1755"/>
                <a:gd name="T57" fmla="*/ 2147483647 h 1974"/>
                <a:gd name="T58" fmla="*/ 928225477 w 1755"/>
                <a:gd name="T59" fmla="*/ 2147483647 h 1974"/>
                <a:gd name="T60" fmla="*/ 1056249811 w 1755"/>
                <a:gd name="T61" fmla="*/ 2147483647 h 1974"/>
                <a:gd name="T62" fmla="*/ 608165118 w 1755"/>
                <a:gd name="T63" fmla="*/ 2147483647 h 19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5"/>
                <a:gd name="T97" fmla="*/ 0 h 1974"/>
                <a:gd name="T98" fmla="*/ 1755 w 1755"/>
                <a:gd name="T99" fmla="*/ 1974 h 19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5" h="1974">
                  <a:moveTo>
                    <a:pt x="19" y="295"/>
                  </a:moveTo>
                  <a:lnTo>
                    <a:pt x="306" y="92"/>
                  </a:lnTo>
                  <a:lnTo>
                    <a:pt x="393" y="12"/>
                  </a:lnTo>
                  <a:lnTo>
                    <a:pt x="491" y="0"/>
                  </a:lnTo>
                  <a:lnTo>
                    <a:pt x="530" y="162"/>
                  </a:lnTo>
                  <a:lnTo>
                    <a:pt x="671" y="274"/>
                  </a:lnTo>
                  <a:lnTo>
                    <a:pt x="738" y="295"/>
                  </a:lnTo>
                  <a:lnTo>
                    <a:pt x="779" y="395"/>
                  </a:lnTo>
                  <a:lnTo>
                    <a:pt x="864" y="451"/>
                  </a:lnTo>
                  <a:lnTo>
                    <a:pt x="1006" y="645"/>
                  </a:lnTo>
                  <a:lnTo>
                    <a:pt x="1132" y="705"/>
                  </a:lnTo>
                  <a:lnTo>
                    <a:pt x="1158" y="677"/>
                  </a:lnTo>
                  <a:lnTo>
                    <a:pt x="1214" y="699"/>
                  </a:lnTo>
                  <a:lnTo>
                    <a:pt x="1294" y="639"/>
                  </a:lnTo>
                  <a:lnTo>
                    <a:pt x="1359" y="675"/>
                  </a:lnTo>
                  <a:lnTo>
                    <a:pt x="1431" y="928"/>
                  </a:lnTo>
                  <a:lnTo>
                    <a:pt x="1455" y="941"/>
                  </a:lnTo>
                  <a:lnTo>
                    <a:pt x="1513" y="931"/>
                  </a:lnTo>
                  <a:lnTo>
                    <a:pt x="1541" y="1007"/>
                  </a:lnTo>
                  <a:lnTo>
                    <a:pt x="1612" y="1000"/>
                  </a:lnTo>
                  <a:lnTo>
                    <a:pt x="1755" y="1203"/>
                  </a:lnTo>
                  <a:lnTo>
                    <a:pt x="1710" y="1353"/>
                  </a:lnTo>
                  <a:lnTo>
                    <a:pt x="1616" y="1418"/>
                  </a:lnTo>
                  <a:lnTo>
                    <a:pt x="1710" y="1523"/>
                  </a:lnTo>
                  <a:lnTo>
                    <a:pt x="1720" y="1571"/>
                  </a:lnTo>
                  <a:lnTo>
                    <a:pt x="1665" y="1595"/>
                  </a:lnTo>
                  <a:lnTo>
                    <a:pt x="1557" y="1655"/>
                  </a:lnTo>
                  <a:lnTo>
                    <a:pt x="1480" y="1765"/>
                  </a:lnTo>
                  <a:lnTo>
                    <a:pt x="1423" y="1784"/>
                  </a:lnTo>
                  <a:lnTo>
                    <a:pt x="1365" y="1784"/>
                  </a:lnTo>
                  <a:lnTo>
                    <a:pt x="1295" y="1849"/>
                  </a:lnTo>
                  <a:lnTo>
                    <a:pt x="1165" y="1879"/>
                  </a:lnTo>
                  <a:lnTo>
                    <a:pt x="1064" y="1840"/>
                  </a:lnTo>
                  <a:lnTo>
                    <a:pt x="996" y="1950"/>
                  </a:lnTo>
                  <a:lnTo>
                    <a:pt x="883" y="1974"/>
                  </a:lnTo>
                  <a:lnTo>
                    <a:pt x="749" y="1936"/>
                  </a:lnTo>
                  <a:lnTo>
                    <a:pt x="709" y="1902"/>
                  </a:lnTo>
                  <a:lnTo>
                    <a:pt x="698" y="1869"/>
                  </a:lnTo>
                  <a:lnTo>
                    <a:pt x="740" y="1824"/>
                  </a:lnTo>
                  <a:lnTo>
                    <a:pt x="692" y="1713"/>
                  </a:lnTo>
                  <a:lnTo>
                    <a:pt x="715" y="1701"/>
                  </a:lnTo>
                  <a:lnTo>
                    <a:pt x="741" y="1726"/>
                  </a:lnTo>
                  <a:lnTo>
                    <a:pt x="782" y="1687"/>
                  </a:lnTo>
                  <a:lnTo>
                    <a:pt x="815" y="1559"/>
                  </a:lnTo>
                  <a:lnTo>
                    <a:pt x="910" y="1533"/>
                  </a:lnTo>
                  <a:lnTo>
                    <a:pt x="892" y="1399"/>
                  </a:lnTo>
                  <a:lnTo>
                    <a:pt x="847" y="1318"/>
                  </a:lnTo>
                  <a:lnTo>
                    <a:pt x="683" y="1210"/>
                  </a:lnTo>
                  <a:lnTo>
                    <a:pt x="516" y="1244"/>
                  </a:lnTo>
                  <a:lnTo>
                    <a:pt x="476" y="1229"/>
                  </a:lnTo>
                  <a:lnTo>
                    <a:pt x="363" y="1096"/>
                  </a:lnTo>
                  <a:lnTo>
                    <a:pt x="273" y="1078"/>
                  </a:lnTo>
                  <a:lnTo>
                    <a:pt x="174" y="1109"/>
                  </a:lnTo>
                  <a:lnTo>
                    <a:pt x="41" y="993"/>
                  </a:lnTo>
                  <a:lnTo>
                    <a:pt x="146" y="913"/>
                  </a:lnTo>
                  <a:lnTo>
                    <a:pt x="104" y="844"/>
                  </a:lnTo>
                  <a:lnTo>
                    <a:pt x="122" y="801"/>
                  </a:lnTo>
                  <a:lnTo>
                    <a:pt x="14" y="708"/>
                  </a:lnTo>
                  <a:lnTo>
                    <a:pt x="0" y="667"/>
                  </a:lnTo>
                  <a:lnTo>
                    <a:pt x="29" y="535"/>
                  </a:lnTo>
                  <a:lnTo>
                    <a:pt x="56" y="498"/>
                  </a:lnTo>
                  <a:lnTo>
                    <a:pt x="33" y="456"/>
                  </a:lnTo>
                  <a:lnTo>
                    <a:pt x="19" y="29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69"/>
            <p:cNvSpPr>
              <a:spLocks/>
            </p:cNvSpPr>
            <p:nvPr/>
          </p:nvSpPr>
          <p:spPr bwMode="auto">
            <a:xfrm>
              <a:off x="3216276" y="2735263"/>
              <a:ext cx="344488" cy="306388"/>
            </a:xfrm>
            <a:custGeom>
              <a:avLst/>
              <a:gdLst>
                <a:gd name="T0" fmla="*/ 0 w 1085"/>
                <a:gd name="T1" fmla="*/ 2147483647 h 964"/>
                <a:gd name="T2" fmla="*/ 1152218496 w 1085"/>
                <a:gd name="T3" fmla="*/ 2147483647 h 964"/>
                <a:gd name="T4" fmla="*/ 1440323047 w 1085"/>
                <a:gd name="T5" fmla="*/ 2147483647 h 964"/>
                <a:gd name="T6" fmla="*/ 2147483647 w 1085"/>
                <a:gd name="T7" fmla="*/ 2147483647 h 964"/>
                <a:gd name="T8" fmla="*/ 1920364478 w 1085"/>
                <a:gd name="T9" fmla="*/ 2147483647 h 964"/>
                <a:gd name="T10" fmla="*/ 2147483647 w 1085"/>
                <a:gd name="T11" fmla="*/ 2147483647 h 964"/>
                <a:gd name="T12" fmla="*/ 2147483647 w 1085"/>
                <a:gd name="T13" fmla="*/ 2147483647 h 964"/>
                <a:gd name="T14" fmla="*/ 2147483647 w 1085"/>
                <a:gd name="T15" fmla="*/ 2147483647 h 964"/>
                <a:gd name="T16" fmla="*/ 2147483647 w 1085"/>
                <a:gd name="T17" fmla="*/ 2147483647 h 964"/>
                <a:gd name="T18" fmla="*/ 2147483647 w 1085"/>
                <a:gd name="T19" fmla="*/ 2147483647 h 964"/>
                <a:gd name="T20" fmla="*/ 2147483647 w 1085"/>
                <a:gd name="T21" fmla="*/ 2147483647 h 964"/>
                <a:gd name="T22" fmla="*/ 2147483647 w 1085"/>
                <a:gd name="T23" fmla="*/ 2147483647 h 964"/>
                <a:gd name="T24" fmla="*/ 2147483647 w 1085"/>
                <a:gd name="T25" fmla="*/ 2147483647 h 964"/>
                <a:gd name="T26" fmla="*/ 2147483647 w 1085"/>
                <a:gd name="T27" fmla="*/ 1862125994 h 964"/>
                <a:gd name="T28" fmla="*/ 2147483647 w 1085"/>
                <a:gd name="T29" fmla="*/ 1155823329 h 964"/>
                <a:gd name="T30" fmla="*/ 2147483647 w 1085"/>
                <a:gd name="T31" fmla="*/ 0 h 964"/>
                <a:gd name="T32" fmla="*/ 2147483647 w 1085"/>
                <a:gd name="T33" fmla="*/ 1958494530 h 964"/>
                <a:gd name="T34" fmla="*/ 2147483647 w 1085"/>
                <a:gd name="T35" fmla="*/ 2147483647 h 964"/>
                <a:gd name="T36" fmla="*/ 2147483647 w 1085"/>
                <a:gd name="T37" fmla="*/ 2147483647 h 964"/>
                <a:gd name="T38" fmla="*/ 2147483647 w 1085"/>
                <a:gd name="T39" fmla="*/ 2147483647 h 964"/>
                <a:gd name="T40" fmla="*/ 2147483647 w 1085"/>
                <a:gd name="T41" fmla="*/ 2147483647 h 964"/>
                <a:gd name="T42" fmla="*/ 2147483647 w 1085"/>
                <a:gd name="T43" fmla="*/ 2147483647 h 964"/>
                <a:gd name="T44" fmla="*/ 2147483647 w 1085"/>
                <a:gd name="T45" fmla="*/ 2147483647 h 964"/>
                <a:gd name="T46" fmla="*/ 2147483647 w 1085"/>
                <a:gd name="T47" fmla="*/ 2147483647 h 964"/>
                <a:gd name="T48" fmla="*/ 2147483647 w 1085"/>
                <a:gd name="T49" fmla="*/ 2147483647 h 964"/>
                <a:gd name="T50" fmla="*/ 2147483647 w 1085"/>
                <a:gd name="T51" fmla="*/ 2147483647 h 964"/>
                <a:gd name="T52" fmla="*/ 2147483647 w 1085"/>
                <a:gd name="T53" fmla="*/ 2147483647 h 964"/>
                <a:gd name="T54" fmla="*/ 2147483647 w 1085"/>
                <a:gd name="T55" fmla="*/ 2147483647 h 964"/>
                <a:gd name="T56" fmla="*/ 2147483647 w 1085"/>
                <a:gd name="T57" fmla="*/ 2147483647 h 964"/>
                <a:gd name="T58" fmla="*/ 2147483647 w 1085"/>
                <a:gd name="T59" fmla="*/ 2147483647 h 964"/>
                <a:gd name="T60" fmla="*/ 2147483647 w 1085"/>
                <a:gd name="T61" fmla="*/ 2147483647 h 964"/>
                <a:gd name="T62" fmla="*/ 2147483647 w 1085"/>
                <a:gd name="T63" fmla="*/ 2147483647 h 964"/>
                <a:gd name="T64" fmla="*/ 2147483647 w 1085"/>
                <a:gd name="T65" fmla="*/ 2147483647 h 964"/>
                <a:gd name="T66" fmla="*/ 2147483647 w 1085"/>
                <a:gd name="T67" fmla="*/ 2147483647 h 964"/>
                <a:gd name="T68" fmla="*/ 2147483647 w 1085"/>
                <a:gd name="T69" fmla="*/ 2147483647 h 964"/>
                <a:gd name="T70" fmla="*/ 2147483647 w 1085"/>
                <a:gd name="T71" fmla="*/ 2147483647 h 964"/>
                <a:gd name="T72" fmla="*/ 64012211 w 1085"/>
                <a:gd name="T73" fmla="*/ 2147483647 h 964"/>
                <a:gd name="T74" fmla="*/ 0 w 1085"/>
                <a:gd name="T75" fmla="*/ 2147483647 h 9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5"/>
                <a:gd name="T115" fmla="*/ 0 h 964"/>
                <a:gd name="T116" fmla="*/ 1085 w 1085"/>
                <a:gd name="T117" fmla="*/ 964 h 9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5" h="964">
                  <a:moveTo>
                    <a:pt x="0" y="855"/>
                  </a:moveTo>
                  <a:lnTo>
                    <a:pt x="36" y="815"/>
                  </a:lnTo>
                  <a:lnTo>
                    <a:pt x="45" y="724"/>
                  </a:lnTo>
                  <a:lnTo>
                    <a:pt x="102" y="700"/>
                  </a:lnTo>
                  <a:lnTo>
                    <a:pt x="60" y="604"/>
                  </a:lnTo>
                  <a:lnTo>
                    <a:pt x="144" y="593"/>
                  </a:lnTo>
                  <a:lnTo>
                    <a:pt x="260" y="479"/>
                  </a:lnTo>
                  <a:lnTo>
                    <a:pt x="206" y="436"/>
                  </a:lnTo>
                  <a:lnTo>
                    <a:pt x="213" y="332"/>
                  </a:lnTo>
                  <a:lnTo>
                    <a:pt x="382" y="263"/>
                  </a:lnTo>
                  <a:lnTo>
                    <a:pt x="339" y="207"/>
                  </a:lnTo>
                  <a:lnTo>
                    <a:pt x="367" y="82"/>
                  </a:lnTo>
                  <a:lnTo>
                    <a:pt x="407" y="90"/>
                  </a:lnTo>
                  <a:lnTo>
                    <a:pt x="454" y="58"/>
                  </a:lnTo>
                  <a:lnTo>
                    <a:pt x="593" y="36"/>
                  </a:lnTo>
                  <a:lnTo>
                    <a:pt x="620" y="0"/>
                  </a:lnTo>
                  <a:lnTo>
                    <a:pt x="697" y="61"/>
                  </a:lnTo>
                  <a:lnTo>
                    <a:pt x="772" y="67"/>
                  </a:lnTo>
                  <a:lnTo>
                    <a:pt x="907" y="132"/>
                  </a:lnTo>
                  <a:lnTo>
                    <a:pt x="918" y="214"/>
                  </a:lnTo>
                  <a:lnTo>
                    <a:pt x="963" y="214"/>
                  </a:lnTo>
                  <a:lnTo>
                    <a:pt x="989" y="256"/>
                  </a:lnTo>
                  <a:lnTo>
                    <a:pt x="1023" y="347"/>
                  </a:lnTo>
                  <a:lnTo>
                    <a:pt x="1008" y="398"/>
                  </a:lnTo>
                  <a:lnTo>
                    <a:pt x="1085" y="470"/>
                  </a:lnTo>
                  <a:lnTo>
                    <a:pt x="1063" y="558"/>
                  </a:lnTo>
                  <a:lnTo>
                    <a:pt x="1003" y="576"/>
                  </a:lnTo>
                  <a:lnTo>
                    <a:pt x="910" y="557"/>
                  </a:lnTo>
                  <a:lnTo>
                    <a:pt x="685" y="787"/>
                  </a:lnTo>
                  <a:lnTo>
                    <a:pt x="637" y="893"/>
                  </a:lnTo>
                  <a:lnTo>
                    <a:pt x="499" y="893"/>
                  </a:lnTo>
                  <a:lnTo>
                    <a:pt x="391" y="945"/>
                  </a:lnTo>
                  <a:lnTo>
                    <a:pt x="345" y="964"/>
                  </a:lnTo>
                  <a:lnTo>
                    <a:pt x="321" y="918"/>
                  </a:lnTo>
                  <a:lnTo>
                    <a:pt x="177" y="819"/>
                  </a:lnTo>
                  <a:lnTo>
                    <a:pt x="143" y="862"/>
                  </a:lnTo>
                  <a:lnTo>
                    <a:pt x="2" y="855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70"/>
            <p:cNvSpPr>
              <a:spLocks/>
            </p:cNvSpPr>
            <p:nvPr/>
          </p:nvSpPr>
          <p:spPr bwMode="auto">
            <a:xfrm>
              <a:off x="3216276" y="2735263"/>
              <a:ext cx="344488" cy="306388"/>
            </a:xfrm>
            <a:custGeom>
              <a:avLst/>
              <a:gdLst>
                <a:gd name="T0" fmla="*/ 0 w 1085"/>
                <a:gd name="T1" fmla="*/ 2147483647 h 964"/>
                <a:gd name="T2" fmla="*/ 1152218496 w 1085"/>
                <a:gd name="T3" fmla="*/ 2147483647 h 964"/>
                <a:gd name="T4" fmla="*/ 1440323047 w 1085"/>
                <a:gd name="T5" fmla="*/ 2147483647 h 964"/>
                <a:gd name="T6" fmla="*/ 2147483647 w 1085"/>
                <a:gd name="T7" fmla="*/ 2147483647 h 964"/>
                <a:gd name="T8" fmla="*/ 1920364478 w 1085"/>
                <a:gd name="T9" fmla="*/ 2147483647 h 964"/>
                <a:gd name="T10" fmla="*/ 2147483647 w 1085"/>
                <a:gd name="T11" fmla="*/ 2147483647 h 964"/>
                <a:gd name="T12" fmla="*/ 2147483647 w 1085"/>
                <a:gd name="T13" fmla="*/ 2147483647 h 964"/>
                <a:gd name="T14" fmla="*/ 2147483647 w 1085"/>
                <a:gd name="T15" fmla="*/ 2147483647 h 964"/>
                <a:gd name="T16" fmla="*/ 2147483647 w 1085"/>
                <a:gd name="T17" fmla="*/ 2147483647 h 964"/>
                <a:gd name="T18" fmla="*/ 2147483647 w 1085"/>
                <a:gd name="T19" fmla="*/ 2147483647 h 964"/>
                <a:gd name="T20" fmla="*/ 2147483647 w 1085"/>
                <a:gd name="T21" fmla="*/ 2147483647 h 964"/>
                <a:gd name="T22" fmla="*/ 2147483647 w 1085"/>
                <a:gd name="T23" fmla="*/ 2147483647 h 964"/>
                <a:gd name="T24" fmla="*/ 2147483647 w 1085"/>
                <a:gd name="T25" fmla="*/ 2147483647 h 964"/>
                <a:gd name="T26" fmla="*/ 2147483647 w 1085"/>
                <a:gd name="T27" fmla="*/ 1862125994 h 964"/>
                <a:gd name="T28" fmla="*/ 2147483647 w 1085"/>
                <a:gd name="T29" fmla="*/ 1155823329 h 964"/>
                <a:gd name="T30" fmla="*/ 2147483647 w 1085"/>
                <a:gd name="T31" fmla="*/ 0 h 964"/>
                <a:gd name="T32" fmla="*/ 2147483647 w 1085"/>
                <a:gd name="T33" fmla="*/ 1958494530 h 964"/>
                <a:gd name="T34" fmla="*/ 2147483647 w 1085"/>
                <a:gd name="T35" fmla="*/ 2147483647 h 964"/>
                <a:gd name="T36" fmla="*/ 2147483647 w 1085"/>
                <a:gd name="T37" fmla="*/ 2147483647 h 964"/>
                <a:gd name="T38" fmla="*/ 2147483647 w 1085"/>
                <a:gd name="T39" fmla="*/ 2147483647 h 964"/>
                <a:gd name="T40" fmla="*/ 2147483647 w 1085"/>
                <a:gd name="T41" fmla="*/ 2147483647 h 964"/>
                <a:gd name="T42" fmla="*/ 2147483647 w 1085"/>
                <a:gd name="T43" fmla="*/ 2147483647 h 964"/>
                <a:gd name="T44" fmla="*/ 2147483647 w 1085"/>
                <a:gd name="T45" fmla="*/ 2147483647 h 964"/>
                <a:gd name="T46" fmla="*/ 2147483647 w 1085"/>
                <a:gd name="T47" fmla="*/ 2147483647 h 964"/>
                <a:gd name="T48" fmla="*/ 2147483647 w 1085"/>
                <a:gd name="T49" fmla="*/ 2147483647 h 964"/>
                <a:gd name="T50" fmla="*/ 2147483647 w 1085"/>
                <a:gd name="T51" fmla="*/ 2147483647 h 964"/>
                <a:gd name="T52" fmla="*/ 2147483647 w 1085"/>
                <a:gd name="T53" fmla="*/ 2147483647 h 964"/>
                <a:gd name="T54" fmla="*/ 2147483647 w 1085"/>
                <a:gd name="T55" fmla="*/ 2147483647 h 964"/>
                <a:gd name="T56" fmla="*/ 2147483647 w 1085"/>
                <a:gd name="T57" fmla="*/ 2147483647 h 964"/>
                <a:gd name="T58" fmla="*/ 2147483647 w 1085"/>
                <a:gd name="T59" fmla="*/ 2147483647 h 964"/>
                <a:gd name="T60" fmla="*/ 2147483647 w 1085"/>
                <a:gd name="T61" fmla="*/ 2147483647 h 964"/>
                <a:gd name="T62" fmla="*/ 2147483647 w 1085"/>
                <a:gd name="T63" fmla="*/ 2147483647 h 964"/>
                <a:gd name="T64" fmla="*/ 2147483647 w 1085"/>
                <a:gd name="T65" fmla="*/ 2147483647 h 964"/>
                <a:gd name="T66" fmla="*/ 2147483647 w 1085"/>
                <a:gd name="T67" fmla="*/ 2147483647 h 964"/>
                <a:gd name="T68" fmla="*/ 2147483647 w 1085"/>
                <a:gd name="T69" fmla="*/ 2147483647 h 964"/>
                <a:gd name="T70" fmla="*/ 2147483647 w 1085"/>
                <a:gd name="T71" fmla="*/ 2147483647 h 964"/>
                <a:gd name="T72" fmla="*/ 64012211 w 1085"/>
                <a:gd name="T73" fmla="*/ 2147483647 h 964"/>
                <a:gd name="T74" fmla="*/ 0 w 1085"/>
                <a:gd name="T75" fmla="*/ 2147483647 h 9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5"/>
                <a:gd name="T115" fmla="*/ 0 h 964"/>
                <a:gd name="T116" fmla="*/ 1085 w 1085"/>
                <a:gd name="T117" fmla="*/ 964 h 9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5" h="964">
                  <a:moveTo>
                    <a:pt x="0" y="855"/>
                  </a:moveTo>
                  <a:lnTo>
                    <a:pt x="36" y="815"/>
                  </a:lnTo>
                  <a:lnTo>
                    <a:pt x="45" y="724"/>
                  </a:lnTo>
                  <a:lnTo>
                    <a:pt x="102" y="700"/>
                  </a:lnTo>
                  <a:lnTo>
                    <a:pt x="60" y="604"/>
                  </a:lnTo>
                  <a:lnTo>
                    <a:pt x="144" y="593"/>
                  </a:lnTo>
                  <a:lnTo>
                    <a:pt x="260" y="479"/>
                  </a:lnTo>
                  <a:lnTo>
                    <a:pt x="206" y="436"/>
                  </a:lnTo>
                  <a:lnTo>
                    <a:pt x="213" y="332"/>
                  </a:lnTo>
                  <a:lnTo>
                    <a:pt x="382" y="263"/>
                  </a:lnTo>
                  <a:lnTo>
                    <a:pt x="339" y="207"/>
                  </a:lnTo>
                  <a:lnTo>
                    <a:pt x="367" y="82"/>
                  </a:lnTo>
                  <a:lnTo>
                    <a:pt x="407" y="90"/>
                  </a:lnTo>
                  <a:lnTo>
                    <a:pt x="454" y="58"/>
                  </a:lnTo>
                  <a:lnTo>
                    <a:pt x="593" y="36"/>
                  </a:lnTo>
                  <a:lnTo>
                    <a:pt x="620" y="0"/>
                  </a:lnTo>
                  <a:lnTo>
                    <a:pt x="697" y="61"/>
                  </a:lnTo>
                  <a:lnTo>
                    <a:pt x="772" y="67"/>
                  </a:lnTo>
                  <a:lnTo>
                    <a:pt x="907" y="132"/>
                  </a:lnTo>
                  <a:lnTo>
                    <a:pt x="918" y="214"/>
                  </a:lnTo>
                  <a:lnTo>
                    <a:pt x="963" y="214"/>
                  </a:lnTo>
                  <a:lnTo>
                    <a:pt x="989" y="256"/>
                  </a:lnTo>
                  <a:lnTo>
                    <a:pt x="1023" y="347"/>
                  </a:lnTo>
                  <a:lnTo>
                    <a:pt x="1008" y="398"/>
                  </a:lnTo>
                  <a:lnTo>
                    <a:pt x="1085" y="470"/>
                  </a:lnTo>
                  <a:lnTo>
                    <a:pt x="1063" y="558"/>
                  </a:lnTo>
                  <a:lnTo>
                    <a:pt x="1003" y="576"/>
                  </a:lnTo>
                  <a:lnTo>
                    <a:pt x="910" y="557"/>
                  </a:lnTo>
                  <a:lnTo>
                    <a:pt x="685" y="787"/>
                  </a:lnTo>
                  <a:lnTo>
                    <a:pt x="637" y="893"/>
                  </a:lnTo>
                  <a:lnTo>
                    <a:pt x="499" y="893"/>
                  </a:lnTo>
                  <a:lnTo>
                    <a:pt x="391" y="945"/>
                  </a:lnTo>
                  <a:lnTo>
                    <a:pt x="345" y="964"/>
                  </a:lnTo>
                  <a:lnTo>
                    <a:pt x="321" y="918"/>
                  </a:lnTo>
                  <a:lnTo>
                    <a:pt x="177" y="819"/>
                  </a:lnTo>
                  <a:lnTo>
                    <a:pt x="143" y="862"/>
                  </a:lnTo>
                  <a:lnTo>
                    <a:pt x="2" y="855"/>
                  </a:lnTo>
                  <a:lnTo>
                    <a:pt x="0" y="8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71"/>
            <p:cNvSpPr>
              <a:spLocks/>
            </p:cNvSpPr>
            <p:nvPr/>
          </p:nvSpPr>
          <p:spPr bwMode="auto">
            <a:xfrm>
              <a:off x="4202114" y="2005013"/>
              <a:ext cx="677863" cy="552450"/>
            </a:xfrm>
            <a:custGeom>
              <a:avLst/>
              <a:gdLst>
                <a:gd name="T0" fmla="*/ 2147483647 w 2132"/>
                <a:gd name="T1" fmla="*/ 2147483647 h 1743"/>
                <a:gd name="T2" fmla="*/ 2147483647 w 2132"/>
                <a:gd name="T3" fmla="*/ 2147483647 h 1743"/>
                <a:gd name="T4" fmla="*/ 2147483647 w 2132"/>
                <a:gd name="T5" fmla="*/ 2147483647 h 1743"/>
                <a:gd name="T6" fmla="*/ 128586967 w 2132"/>
                <a:gd name="T7" fmla="*/ 2147483647 h 1743"/>
                <a:gd name="T8" fmla="*/ 2147483647 w 2132"/>
                <a:gd name="T9" fmla="*/ 2147483647 h 1743"/>
                <a:gd name="T10" fmla="*/ 2147483647 w 2132"/>
                <a:gd name="T11" fmla="*/ 2147483647 h 1743"/>
                <a:gd name="T12" fmla="*/ 2147483647 w 2132"/>
                <a:gd name="T13" fmla="*/ 2147483647 h 1743"/>
                <a:gd name="T14" fmla="*/ 2147483647 w 2132"/>
                <a:gd name="T15" fmla="*/ 2147483647 h 1743"/>
                <a:gd name="T16" fmla="*/ 2147483647 w 2132"/>
                <a:gd name="T17" fmla="*/ 2147483647 h 1743"/>
                <a:gd name="T18" fmla="*/ 2147483647 w 2132"/>
                <a:gd name="T19" fmla="*/ 2147483647 h 1743"/>
                <a:gd name="T20" fmla="*/ 2147483647 w 2132"/>
                <a:gd name="T21" fmla="*/ 2147483647 h 1743"/>
                <a:gd name="T22" fmla="*/ 2147483647 w 2132"/>
                <a:gd name="T23" fmla="*/ 2147483647 h 1743"/>
                <a:gd name="T24" fmla="*/ 2147483647 w 2132"/>
                <a:gd name="T25" fmla="*/ 286610932 h 1743"/>
                <a:gd name="T26" fmla="*/ 2147483647 w 2132"/>
                <a:gd name="T27" fmla="*/ 987115672 h 1743"/>
                <a:gd name="T28" fmla="*/ 2147483647 w 2132"/>
                <a:gd name="T29" fmla="*/ 2147483647 h 1743"/>
                <a:gd name="T30" fmla="*/ 2147483647 w 2132"/>
                <a:gd name="T31" fmla="*/ 2005976133 h 1743"/>
                <a:gd name="T32" fmla="*/ 2147483647 w 2132"/>
                <a:gd name="T33" fmla="*/ 2147483647 h 1743"/>
                <a:gd name="T34" fmla="*/ 2147483647 w 2132"/>
                <a:gd name="T35" fmla="*/ 2147483647 h 1743"/>
                <a:gd name="T36" fmla="*/ 2147483647 w 2132"/>
                <a:gd name="T37" fmla="*/ 2147483647 h 1743"/>
                <a:gd name="T38" fmla="*/ 2147483647 w 2132"/>
                <a:gd name="T39" fmla="*/ 2147483647 h 1743"/>
                <a:gd name="T40" fmla="*/ 2147483647 w 2132"/>
                <a:gd name="T41" fmla="*/ 2147483647 h 1743"/>
                <a:gd name="T42" fmla="*/ 2147483647 w 2132"/>
                <a:gd name="T43" fmla="*/ 2147483647 h 1743"/>
                <a:gd name="T44" fmla="*/ 2147483647 w 2132"/>
                <a:gd name="T45" fmla="*/ 2147483647 h 1743"/>
                <a:gd name="T46" fmla="*/ 2147483647 w 2132"/>
                <a:gd name="T47" fmla="*/ 2147483647 h 1743"/>
                <a:gd name="T48" fmla="*/ 2147483647 w 2132"/>
                <a:gd name="T49" fmla="*/ 2147483647 h 1743"/>
                <a:gd name="T50" fmla="*/ 2147483647 w 2132"/>
                <a:gd name="T51" fmla="*/ 2147483647 h 1743"/>
                <a:gd name="T52" fmla="*/ 2147483647 w 2132"/>
                <a:gd name="T53" fmla="*/ 2147483647 h 1743"/>
                <a:gd name="T54" fmla="*/ 2147483647 w 2132"/>
                <a:gd name="T55" fmla="*/ 2147483647 h 1743"/>
                <a:gd name="T56" fmla="*/ 2147483647 w 2132"/>
                <a:gd name="T57" fmla="*/ 2147483647 h 1743"/>
                <a:gd name="T58" fmla="*/ 2147483647 w 2132"/>
                <a:gd name="T59" fmla="*/ 2147483647 h 1743"/>
                <a:gd name="T60" fmla="*/ 2147483647 w 2132"/>
                <a:gd name="T61" fmla="*/ 2147483647 h 1743"/>
                <a:gd name="T62" fmla="*/ 2147483647 w 2132"/>
                <a:gd name="T63" fmla="*/ 2147483647 h 1743"/>
                <a:gd name="T64" fmla="*/ 2147483647 w 2132"/>
                <a:gd name="T65" fmla="*/ 2147483647 h 1743"/>
                <a:gd name="T66" fmla="*/ 2147483647 w 2132"/>
                <a:gd name="T67" fmla="*/ 2147483647 h 1743"/>
                <a:gd name="T68" fmla="*/ 2147483647 w 2132"/>
                <a:gd name="T69" fmla="*/ 2147483647 h 1743"/>
                <a:gd name="T70" fmla="*/ 2147483647 w 2132"/>
                <a:gd name="T71" fmla="*/ 2147483647 h 1743"/>
                <a:gd name="T72" fmla="*/ 2147483647 w 2132"/>
                <a:gd name="T73" fmla="*/ 2147483647 h 1743"/>
                <a:gd name="T74" fmla="*/ 2147483647 w 2132"/>
                <a:gd name="T75" fmla="*/ 2147483647 h 1743"/>
                <a:gd name="T76" fmla="*/ 0 w 2132"/>
                <a:gd name="T77" fmla="*/ 2147483647 h 17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2"/>
                <a:gd name="T118" fmla="*/ 0 h 1743"/>
                <a:gd name="T119" fmla="*/ 2132 w 2132"/>
                <a:gd name="T120" fmla="*/ 1743 h 17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2" h="1743">
                  <a:moveTo>
                    <a:pt x="0" y="1639"/>
                  </a:moveTo>
                  <a:lnTo>
                    <a:pt x="120" y="1433"/>
                  </a:lnTo>
                  <a:lnTo>
                    <a:pt x="88" y="1387"/>
                  </a:lnTo>
                  <a:lnTo>
                    <a:pt x="106" y="1348"/>
                  </a:lnTo>
                  <a:lnTo>
                    <a:pt x="77" y="1332"/>
                  </a:lnTo>
                  <a:lnTo>
                    <a:pt x="75" y="1276"/>
                  </a:lnTo>
                  <a:lnTo>
                    <a:pt x="15" y="1262"/>
                  </a:lnTo>
                  <a:lnTo>
                    <a:pt x="4" y="1155"/>
                  </a:lnTo>
                  <a:lnTo>
                    <a:pt x="104" y="843"/>
                  </a:lnTo>
                  <a:lnTo>
                    <a:pt x="192" y="797"/>
                  </a:lnTo>
                  <a:lnTo>
                    <a:pt x="211" y="742"/>
                  </a:lnTo>
                  <a:lnTo>
                    <a:pt x="281" y="683"/>
                  </a:lnTo>
                  <a:lnTo>
                    <a:pt x="263" y="639"/>
                  </a:lnTo>
                  <a:lnTo>
                    <a:pt x="197" y="597"/>
                  </a:lnTo>
                  <a:lnTo>
                    <a:pt x="194" y="548"/>
                  </a:lnTo>
                  <a:lnTo>
                    <a:pt x="74" y="476"/>
                  </a:lnTo>
                  <a:lnTo>
                    <a:pt x="197" y="427"/>
                  </a:lnTo>
                  <a:lnTo>
                    <a:pt x="198" y="386"/>
                  </a:lnTo>
                  <a:lnTo>
                    <a:pt x="227" y="352"/>
                  </a:lnTo>
                  <a:lnTo>
                    <a:pt x="269" y="340"/>
                  </a:lnTo>
                  <a:lnTo>
                    <a:pt x="283" y="277"/>
                  </a:lnTo>
                  <a:lnTo>
                    <a:pt x="385" y="270"/>
                  </a:lnTo>
                  <a:lnTo>
                    <a:pt x="414" y="246"/>
                  </a:lnTo>
                  <a:lnTo>
                    <a:pt x="398" y="158"/>
                  </a:lnTo>
                  <a:lnTo>
                    <a:pt x="436" y="128"/>
                  </a:lnTo>
                  <a:lnTo>
                    <a:pt x="478" y="9"/>
                  </a:lnTo>
                  <a:lnTo>
                    <a:pt x="528" y="0"/>
                  </a:lnTo>
                  <a:lnTo>
                    <a:pt x="572" y="31"/>
                  </a:lnTo>
                  <a:lnTo>
                    <a:pt x="549" y="70"/>
                  </a:lnTo>
                  <a:lnTo>
                    <a:pt x="675" y="95"/>
                  </a:lnTo>
                  <a:lnTo>
                    <a:pt x="746" y="58"/>
                  </a:lnTo>
                  <a:lnTo>
                    <a:pt x="814" y="63"/>
                  </a:lnTo>
                  <a:lnTo>
                    <a:pt x="898" y="101"/>
                  </a:lnTo>
                  <a:lnTo>
                    <a:pt x="991" y="110"/>
                  </a:lnTo>
                  <a:lnTo>
                    <a:pt x="1034" y="133"/>
                  </a:lnTo>
                  <a:lnTo>
                    <a:pt x="1300" y="111"/>
                  </a:lnTo>
                  <a:lnTo>
                    <a:pt x="1320" y="205"/>
                  </a:lnTo>
                  <a:lnTo>
                    <a:pt x="1401" y="193"/>
                  </a:lnTo>
                  <a:lnTo>
                    <a:pt x="1517" y="278"/>
                  </a:lnTo>
                  <a:lnTo>
                    <a:pt x="1604" y="370"/>
                  </a:lnTo>
                  <a:lnTo>
                    <a:pt x="1683" y="494"/>
                  </a:lnTo>
                  <a:lnTo>
                    <a:pt x="1764" y="451"/>
                  </a:lnTo>
                  <a:lnTo>
                    <a:pt x="1758" y="397"/>
                  </a:lnTo>
                  <a:lnTo>
                    <a:pt x="1876" y="386"/>
                  </a:lnTo>
                  <a:lnTo>
                    <a:pt x="1977" y="456"/>
                  </a:lnTo>
                  <a:lnTo>
                    <a:pt x="1965" y="504"/>
                  </a:lnTo>
                  <a:lnTo>
                    <a:pt x="2060" y="617"/>
                  </a:lnTo>
                  <a:lnTo>
                    <a:pt x="2132" y="758"/>
                  </a:lnTo>
                  <a:lnTo>
                    <a:pt x="2085" y="773"/>
                  </a:lnTo>
                  <a:lnTo>
                    <a:pt x="1997" y="889"/>
                  </a:lnTo>
                  <a:lnTo>
                    <a:pt x="2003" y="931"/>
                  </a:lnTo>
                  <a:lnTo>
                    <a:pt x="1938" y="991"/>
                  </a:lnTo>
                  <a:lnTo>
                    <a:pt x="1910" y="977"/>
                  </a:lnTo>
                  <a:lnTo>
                    <a:pt x="1872" y="1050"/>
                  </a:lnTo>
                  <a:lnTo>
                    <a:pt x="1895" y="1126"/>
                  </a:lnTo>
                  <a:lnTo>
                    <a:pt x="1759" y="1123"/>
                  </a:lnTo>
                  <a:lnTo>
                    <a:pt x="1582" y="1151"/>
                  </a:lnTo>
                  <a:lnTo>
                    <a:pt x="1542" y="1123"/>
                  </a:lnTo>
                  <a:lnTo>
                    <a:pt x="1527" y="1061"/>
                  </a:lnTo>
                  <a:lnTo>
                    <a:pt x="1418" y="1064"/>
                  </a:lnTo>
                  <a:lnTo>
                    <a:pt x="1383" y="1069"/>
                  </a:lnTo>
                  <a:lnTo>
                    <a:pt x="1348" y="1100"/>
                  </a:lnTo>
                  <a:lnTo>
                    <a:pt x="1262" y="1099"/>
                  </a:lnTo>
                  <a:lnTo>
                    <a:pt x="1123" y="1168"/>
                  </a:lnTo>
                  <a:lnTo>
                    <a:pt x="1011" y="1125"/>
                  </a:lnTo>
                  <a:lnTo>
                    <a:pt x="849" y="1273"/>
                  </a:lnTo>
                  <a:lnTo>
                    <a:pt x="757" y="1256"/>
                  </a:lnTo>
                  <a:lnTo>
                    <a:pt x="586" y="1401"/>
                  </a:lnTo>
                  <a:lnTo>
                    <a:pt x="595" y="1433"/>
                  </a:lnTo>
                  <a:lnTo>
                    <a:pt x="482" y="1540"/>
                  </a:lnTo>
                  <a:lnTo>
                    <a:pt x="482" y="1631"/>
                  </a:lnTo>
                  <a:lnTo>
                    <a:pt x="432" y="1649"/>
                  </a:lnTo>
                  <a:lnTo>
                    <a:pt x="397" y="1633"/>
                  </a:lnTo>
                  <a:lnTo>
                    <a:pt x="394" y="1659"/>
                  </a:lnTo>
                  <a:lnTo>
                    <a:pt x="300" y="1718"/>
                  </a:lnTo>
                  <a:lnTo>
                    <a:pt x="115" y="1743"/>
                  </a:lnTo>
                  <a:lnTo>
                    <a:pt x="0" y="163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72"/>
            <p:cNvSpPr>
              <a:spLocks/>
            </p:cNvSpPr>
            <p:nvPr/>
          </p:nvSpPr>
          <p:spPr bwMode="auto">
            <a:xfrm>
              <a:off x="4202114" y="2005013"/>
              <a:ext cx="677863" cy="552450"/>
            </a:xfrm>
            <a:custGeom>
              <a:avLst/>
              <a:gdLst>
                <a:gd name="T0" fmla="*/ 2147483647 w 2132"/>
                <a:gd name="T1" fmla="*/ 2147483647 h 1743"/>
                <a:gd name="T2" fmla="*/ 2147483647 w 2132"/>
                <a:gd name="T3" fmla="*/ 2147483647 h 1743"/>
                <a:gd name="T4" fmla="*/ 2147483647 w 2132"/>
                <a:gd name="T5" fmla="*/ 2147483647 h 1743"/>
                <a:gd name="T6" fmla="*/ 128586967 w 2132"/>
                <a:gd name="T7" fmla="*/ 2147483647 h 1743"/>
                <a:gd name="T8" fmla="*/ 2147483647 w 2132"/>
                <a:gd name="T9" fmla="*/ 2147483647 h 1743"/>
                <a:gd name="T10" fmla="*/ 2147483647 w 2132"/>
                <a:gd name="T11" fmla="*/ 2147483647 h 1743"/>
                <a:gd name="T12" fmla="*/ 2147483647 w 2132"/>
                <a:gd name="T13" fmla="*/ 2147483647 h 1743"/>
                <a:gd name="T14" fmla="*/ 2147483647 w 2132"/>
                <a:gd name="T15" fmla="*/ 2147483647 h 1743"/>
                <a:gd name="T16" fmla="*/ 2147483647 w 2132"/>
                <a:gd name="T17" fmla="*/ 2147483647 h 1743"/>
                <a:gd name="T18" fmla="*/ 2147483647 w 2132"/>
                <a:gd name="T19" fmla="*/ 2147483647 h 1743"/>
                <a:gd name="T20" fmla="*/ 2147483647 w 2132"/>
                <a:gd name="T21" fmla="*/ 2147483647 h 1743"/>
                <a:gd name="T22" fmla="*/ 2147483647 w 2132"/>
                <a:gd name="T23" fmla="*/ 2147483647 h 1743"/>
                <a:gd name="T24" fmla="*/ 2147483647 w 2132"/>
                <a:gd name="T25" fmla="*/ 286610932 h 1743"/>
                <a:gd name="T26" fmla="*/ 2147483647 w 2132"/>
                <a:gd name="T27" fmla="*/ 987115672 h 1743"/>
                <a:gd name="T28" fmla="*/ 2147483647 w 2132"/>
                <a:gd name="T29" fmla="*/ 2147483647 h 1743"/>
                <a:gd name="T30" fmla="*/ 2147483647 w 2132"/>
                <a:gd name="T31" fmla="*/ 2005976133 h 1743"/>
                <a:gd name="T32" fmla="*/ 2147483647 w 2132"/>
                <a:gd name="T33" fmla="*/ 2147483647 h 1743"/>
                <a:gd name="T34" fmla="*/ 2147483647 w 2132"/>
                <a:gd name="T35" fmla="*/ 2147483647 h 1743"/>
                <a:gd name="T36" fmla="*/ 2147483647 w 2132"/>
                <a:gd name="T37" fmla="*/ 2147483647 h 1743"/>
                <a:gd name="T38" fmla="*/ 2147483647 w 2132"/>
                <a:gd name="T39" fmla="*/ 2147483647 h 1743"/>
                <a:gd name="T40" fmla="*/ 2147483647 w 2132"/>
                <a:gd name="T41" fmla="*/ 2147483647 h 1743"/>
                <a:gd name="T42" fmla="*/ 2147483647 w 2132"/>
                <a:gd name="T43" fmla="*/ 2147483647 h 1743"/>
                <a:gd name="T44" fmla="*/ 2147483647 w 2132"/>
                <a:gd name="T45" fmla="*/ 2147483647 h 1743"/>
                <a:gd name="T46" fmla="*/ 2147483647 w 2132"/>
                <a:gd name="T47" fmla="*/ 2147483647 h 1743"/>
                <a:gd name="T48" fmla="*/ 2147483647 w 2132"/>
                <a:gd name="T49" fmla="*/ 2147483647 h 1743"/>
                <a:gd name="T50" fmla="*/ 2147483647 w 2132"/>
                <a:gd name="T51" fmla="*/ 2147483647 h 1743"/>
                <a:gd name="T52" fmla="*/ 2147483647 w 2132"/>
                <a:gd name="T53" fmla="*/ 2147483647 h 1743"/>
                <a:gd name="T54" fmla="*/ 2147483647 w 2132"/>
                <a:gd name="T55" fmla="*/ 2147483647 h 1743"/>
                <a:gd name="T56" fmla="*/ 2147483647 w 2132"/>
                <a:gd name="T57" fmla="*/ 2147483647 h 1743"/>
                <a:gd name="T58" fmla="*/ 2147483647 w 2132"/>
                <a:gd name="T59" fmla="*/ 2147483647 h 1743"/>
                <a:gd name="T60" fmla="*/ 2147483647 w 2132"/>
                <a:gd name="T61" fmla="*/ 2147483647 h 1743"/>
                <a:gd name="T62" fmla="*/ 2147483647 w 2132"/>
                <a:gd name="T63" fmla="*/ 2147483647 h 1743"/>
                <a:gd name="T64" fmla="*/ 2147483647 w 2132"/>
                <a:gd name="T65" fmla="*/ 2147483647 h 1743"/>
                <a:gd name="T66" fmla="*/ 2147483647 w 2132"/>
                <a:gd name="T67" fmla="*/ 2147483647 h 1743"/>
                <a:gd name="T68" fmla="*/ 2147483647 w 2132"/>
                <a:gd name="T69" fmla="*/ 2147483647 h 1743"/>
                <a:gd name="T70" fmla="*/ 2147483647 w 2132"/>
                <a:gd name="T71" fmla="*/ 2147483647 h 1743"/>
                <a:gd name="T72" fmla="*/ 2147483647 w 2132"/>
                <a:gd name="T73" fmla="*/ 2147483647 h 1743"/>
                <a:gd name="T74" fmla="*/ 2147483647 w 2132"/>
                <a:gd name="T75" fmla="*/ 2147483647 h 1743"/>
                <a:gd name="T76" fmla="*/ 0 w 2132"/>
                <a:gd name="T77" fmla="*/ 2147483647 h 17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2"/>
                <a:gd name="T118" fmla="*/ 0 h 1743"/>
                <a:gd name="T119" fmla="*/ 2132 w 2132"/>
                <a:gd name="T120" fmla="*/ 1743 h 17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2" h="1743">
                  <a:moveTo>
                    <a:pt x="0" y="1639"/>
                  </a:moveTo>
                  <a:lnTo>
                    <a:pt x="120" y="1433"/>
                  </a:lnTo>
                  <a:lnTo>
                    <a:pt x="88" y="1387"/>
                  </a:lnTo>
                  <a:lnTo>
                    <a:pt x="106" y="1348"/>
                  </a:lnTo>
                  <a:lnTo>
                    <a:pt x="77" y="1332"/>
                  </a:lnTo>
                  <a:lnTo>
                    <a:pt x="75" y="1276"/>
                  </a:lnTo>
                  <a:lnTo>
                    <a:pt x="15" y="1262"/>
                  </a:lnTo>
                  <a:lnTo>
                    <a:pt x="4" y="1155"/>
                  </a:lnTo>
                  <a:lnTo>
                    <a:pt x="104" y="843"/>
                  </a:lnTo>
                  <a:lnTo>
                    <a:pt x="192" y="797"/>
                  </a:lnTo>
                  <a:lnTo>
                    <a:pt x="211" y="742"/>
                  </a:lnTo>
                  <a:lnTo>
                    <a:pt x="281" y="683"/>
                  </a:lnTo>
                  <a:lnTo>
                    <a:pt x="263" y="639"/>
                  </a:lnTo>
                  <a:lnTo>
                    <a:pt x="197" y="597"/>
                  </a:lnTo>
                  <a:lnTo>
                    <a:pt x="194" y="548"/>
                  </a:lnTo>
                  <a:lnTo>
                    <a:pt x="74" y="476"/>
                  </a:lnTo>
                  <a:lnTo>
                    <a:pt x="197" y="427"/>
                  </a:lnTo>
                  <a:lnTo>
                    <a:pt x="198" y="386"/>
                  </a:lnTo>
                  <a:lnTo>
                    <a:pt x="227" y="352"/>
                  </a:lnTo>
                  <a:lnTo>
                    <a:pt x="269" y="340"/>
                  </a:lnTo>
                  <a:lnTo>
                    <a:pt x="283" y="277"/>
                  </a:lnTo>
                  <a:lnTo>
                    <a:pt x="385" y="270"/>
                  </a:lnTo>
                  <a:lnTo>
                    <a:pt x="414" y="246"/>
                  </a:lnTo>
                  <a:lnTo>
                    <a:pt x="398" y="158"/>
                  </a:lnTo>
                  <a:lnTo>
                    <a:pt x="436" y="128"/>
                  </a:lnTo>
                  <a:lnTo>
                    <a:pt x="478" y="9"/>
                  </a:lnTo>
                  <a:lnTo>
                    <a:pt x="528" y="0"/>
                  </a:lnTo>
                  <a:lnTo>
                    <a:pt x="572" y="31"/>
                  </a:lnTo>
                  <a:lnTo>
                    <a:pt x="549" y="70"/>
                  </a:lnTo>
                  <a:lnTo>
                    <a:pt x="675" y="95"/>
                  </a:lnTo>
                  <a:lnTo>
                    <a:pt x="746" y="58"/>
                  </a:lnTo>
                  <a:lnTo>
                    <a:pt x="814" y="63"/>
                  </a:lnTo>
                  <a:lnTo>
                    <a:pt x="898" y="101"/>
                  </a:lnTo>
                  <a:lnTo>
                    <a:pt x="991" y="110"/>
                  </a:lnTo>
                  <a:lnTo>
                    <a:pt x="1034" y="133"/>
                  </a:lnTo>
                  <a:lnTo>
                    <a:pt x="1300" y="111"/>
                  </a:lnTo>
                  <a:lnTo>
                    <a:pt x="1320" y="205"/>
                  </a:lnTo>
                  <a:lnTo>
                    <a:pt x="1401" y="193"/>
                  </a:lnTo>
                  <a:lnTo>
                    <a:pt x="1517" y="278"/>
                  </a:lnTo>
                  <a:lnTo>
                    <a:pt x="1604" y="370"/>
                  </a:lnTo>
                  <a:lnTo>
                    <a:pt x="1683" y="494"/>
                  </a:lnTo>
                  <a:lnTo>
                    <a:pt x="1764" y="451"/>
                  </a:lnTo>
                  <a:lnTo>
                    <a:pt x="1758" y="397"/>
                  </a:lnTo>
                  <a:lnTo>
                    <a:pt x="1876" y="386"/>
                  </a:lnTo>
                  <a:lnTo>
                    <a:pt x="1977" y="456"/>
                  </a:lnTo>
                  <a:lnTo>
                    <a:pt x="1965" y="504"/>
                  </a:lnTo>
                  <a:lnTo>
                    <a:pt x="2060" y="617"/>
                  </a:lnTo>
                  <a:lnTo>
                    <a:pt x="2132" y="758"/>
                  </a:lnTo>
                  <a:lnTo>
                    <a:pt x="2085" y="773"/>
                  </a:lnTo>
                  <a:lnTo>
                    <a:pt x="1997" y="889"/>
                  </a:lnTo>
                  <a:lnTo>
                    <a:pt x="2003" y="931"/>
                  </a:lnTo>
                  <a:lnTo>
                    <a:pt x="1938" y="991"/>
                  </a:lnTo>
                  <a:lnTo>
                    <a:pt x="1910" y="977"/>
                  </a:lnTo>
                  <a:lnTo>
                    <a:pt x="1872" y="1050"/>
                  </a:lnTo>
                  <a:lnTo>
                    <a:pt x="1895" y="1126"/>
                  </a:lnTo>
                  <a:lnTo>
                    <a:pt x="1759" y="1123"/>
                  </a:lnTo>
                  <a:lnTo>
                    <a:pt x="1582" y="1151"/>
                  </a:lnTo>
                  <a:lnTo>
                    <a:pt x="1542" y="1123"/>
                  </a:lnTo>
                  <a:lnTo>
                    <a:pt x="1527" y="1061"/>
                  </a:lnTo>
                  <a:lnTo>
                    <a:pt x="1418" y="1064"/>
                  </a:lnTo>
                  <a:lnTo>
                    <a:pt x="1383" y="1069"/>
                  </a:lnTo>
                  <a:lnTo>
                    <a:pt x="1348" y="1100"/>
                  </a:lnTo>
                  <a:lnTo>
                    <a:pt x="1262" y="1099"/>
                  </a:lnTo>
                  <a:lnTo>
                    <a:pt x="1123" y="1168"/>
                  </a:lnTo>
                  <a:lnTo>
                    <a:pt x="1011" y="1125"/>
                  </a:lnTo>
                  <a:lnTo>
                    <a:pt x="849" y="1273"/>
                  </a:lnTo>
                  <a:lnTo>
                    <a:pt x="757" y="1256"/>
                  </a:lnTo>
                  <a:lnTo>
                    <a:pt x="586" y="1401"/>
                  </a:lnTo>
                  <a:lnTo>
                    <a:pt x="595" y="1433"/>
                  </a:lnTo>
                  <a:lnTo>
                    <a:pt x="482" y="1540"/>
                  </a:lnTo>
                  <a:lnTo>
                    <a:pt x="482" y="1631"/>
                  </a:lnTo>
                  <a:lnTo>
                    <a:pt x="432" y="1649"/>
                  </a:lnTo>
                  <a:lnTo>
                    <a:pt x="397" y="1633"/>
                  </a:lnTo>
                  <a:lnTo>
                    <a:pt x="394" y="1659"/>
                  </a:lnTo>
                  <a:lnTo>
                    <a:pt x="300" y="1718"/>
                  </a:lnTo>
                  <a:lnTo>
                    <a:pt x="115" y="1743"/>
                  </a:lnTo>
                  <a:lnTo>
                    <a:pt x="0" y="163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73"/>
            <p:cNvSpPr>
              <a:spLocks/>
            </p:cNvSpPr>
            <p:nvPr/>
          </p:nvSpPr>
          <p:spPr bwMode="auto">
            <a:xfrm>
              <a:off x="4662489" y="3043238"/>
              <a:ext cx="307975" cy="285750"/>
            </a:xfrm>
            <a:custGeom>
              <a:avLst/>
              <a:gdLst>
                <a:gd name="T0" fmla="*/ 2147483647 w 972"/>
                <a:gd name="T1" fmla="*/ 2147483647 h 898"/>
                <a:gd name="T2" fmla="*/ 2147483647 w 972"/>
                <a:gd name="T3" fmla="*/ 2147483647 h 898"/>
                <a:gd name="T4" fmla="*/ 2147483647 w 972"/>
                <a:gd name="T5" fmla="*/ 2147483647 h 898"/>
                <a:gd name="T6" fmla="*/ 2147483647 w 972"/>
                <a:gd name="T7" fmla="*/ 2147483647 h 898"/>
                <a:gd name="T8" fmla="*/ 2147483647 w 972"/>
                <a:gd name="T9" fmla="*/ 2147483647 h 898"/>
                <a:gd name="T10" fmla="*/ 2147483647 w 972"/>
                <a:gd name="T11" fmla="*/ 2147483647 h 898"/>
                <a:gd name="T12" fmla="*/ 2147483647 w 972"/>
                <a:gd name="T13" fmla="*/ 2147483647 h 898"/>
                <a:gd name="T14" fmla="*/ 2147483647 w 972"/>
                <a:gd name="T15" fmla="*/ 2147483647 h 898"/>
                <a:gd name="T16" fmla="*/ 2147483647 w 972"/>
                <a:gd name="T17" fmla="*/ 2147483647 h 898"/>
                <a:gd name="T18" fmla="*/ 2147483647 w 972"/>
                <a:gd name="T19" fmla="*/ 1772077825 h 898"/>
                <a:gd name="T20" fmla="*/ 2147483647 w 972"/>
                <a:gd name="T21" fmla="*/ 0 h 898"/>
                <a:gd name="T22" fmla="*/ 2147483647 w 972"/>
                <a:gd name="T23" fmla="*/ 1514381035 h 898"/>
                <a:gd name="T24" fmla="*/ 2147483647 w 972"/>
                <a:gd name="T25" fmla="*/ 2147483647 h 898"/>
                <a:gd name="T26" fmla="*/ 2147483647 w 972"/>
                <a:gd name="T27" fmla="*/ 2147483647 h 898"/>
                <a:gd name="T28" fmla="*/ 2147483647 w 972"/>
                <a:gd name="T29" fmla="*/ 2147483647 h 898"/>
                <a:gd name="T30" fmla="*/ 2147483647 w 972"/>
                <a:gd name="T31" fmla="*/ 2147483647 h 898"/>
                <a:gd name="T32" fmla="*/ 2147483647 w 972"/>
                <a:gd name="T33" fmla="*/ 2147483647 h 898"/>
                <a:gd name="T34" fmla="*/ 2147483647 w 972"/>
                <a:gd name="T35" fmla="*/ 2147483647 h 898"/>
                <a:gd name="T36" fmla="*/ 2147483647 w 972"/>
                <a:gd name="T37" fmla="*/ 2147483647 h 898"/>
                <a:gd name="T38" fmla="*/ 2147483647 w 972"/>
                <a:gd name="T39" fmla="*/ 2147483647 h 898"/>
                <a:gd name="T40" fmla="*/ 2147483647 w 972"/>
                <a:gd name="T41" fmla="*/ 2147483647 h 898"/>
                <a:gd name="T42" fmla="*/ 2147483647 w 972"/>
                <a:gd name="T43" fmla="*/ 2147483647 h 898"/>
                <a:gd name="T44" fmla="*/ 2147483647 w 972"/>
                <a:gd name="T45" fmla="*/ 2147483647 h 898"/>
                <a:gd name="T46" fmla="*/ 2147483647 w 972"/>
                <a:gd name="T47" fmla="*/ 2147483647 h 898"/>
                <a:gd name="T48" fmla="*/ 1876725036 w 972"/>
                <a:gd name="T49" fmla="*/ 2147483647 h 898"/>
                <a:gd name="T50" fmla="*/ 1972097139 w 972"/>
                <a:gd name="T51" fmla="*/ 2147483647 h 898"/>
                <a:gd name="T52" fmla="*/ 2147483647 w 972"/>
                <a:gd name="T53" fmla="*/ 2147483647 h 898"/>
                <a:gd name="T54" fmla="*/ 2147483647 w 972"/>
                <a:gd name="T55" fmla="*/ 2147483647 h 898"/>
                <a:gd name="T56" fmla="*/ 190845041 w 972"/>
                <a:gd name="T57" fmla="*/ 2147483647 h 898"/>
                <a:gd name="T58" fmla="*/ 0 w 972"/>
                <a:gd name="T59" fmla="*/ 2147483647 h 898"/>
                <a:gd name="T60" fmla="*/ 1908549112 w 972"/>
                <a:gd name="T61" fmla="*/ 2147483647 h 898"/>
                <a:gd name="T62" fmla="*/ 2147483647 w 972"/>
                <a:gd name="T63" fmla="*/ 2147483647 h 898"/>
                <a:gd name="T64" fmla="*/ 2147483647 w 972"/>
                <a:gd name="T65" fmla="*/ 2147483647 h 898"/>
                <a:gd name="T66" fmla="*/ 2147483647 w 972"/>
                <a:gd name="T67" fmla="*/ 2147483647 h 8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2"/>
                <a:gd name="T103" fmla="*/ 0 h 898"/>
                <a:gd name="T104" fmla="*/ 972 w 972"/>
                <a:gd name="T105" fmla="*/ 898 h 8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2" h="898">
                  <a:moveTo>
                    <a:pt x="91" y="101"/>
                  </a:moveTo>
                  <a:lnTo>
                    <a:pt x="138" y="106"/>
                  </a:lnTo>
                  <a:lnTo>
                    <a:pt x="240" y="227"/>
                  </a:lnTo>
                  <a:lnTo>
                    <a:pt x="415" y="261"/>
                  </a:lnTo>
                  <a:lnTo>
                    <a:pt x="562" y="234"/>
                  </a:lnTo>
                  <a:lnTo>
                    <a:pt x="573" y="207"/>
                  </a:lnTo>
                  <a:lnTo>
                    <a:pt x="642" y="271"/>
                  </a:lnTo>
                  <a:lnTo>
                    <a:pt x="767" y="170"/>
                  </a:lnTo>
                  <a:lnTo>
                    <a:pt x="770" y="99"/>
                  </a:lnTo>
                  <a:lnTo>
                    <a:pt x="849" y="55"/>
                  </a:lnTo>
                  <a:lnTo>
                    <a:pt x="870" y="0"/>
                  </a:lnTo>
                  <a:lnTo>
                    <a:pt x="972" y="47"/>
                  </a:lnTo>
                  <a:lnTo>
                    <a:pt x="898" y="125"/>
                  </a:lnTo>
                  <a:lnTo>
                    <a:pt x="830" y="284"/>
                  </a:lnTo>
                  <a:lnTo>
                    <a:pt x="920" y="496"/>
                  </a:lnTo>
                  <a:lnTo>
                    <a:pt x="863" y="493"/>
                  </a:lnTo>
                  <a:lnTo>
                    <a:pt x="787" y="534"/>
                  </a:lnTo>
                  <a:lnTo>
                    <a:pt x="717" y="607"/>
                  </a:lnTo>
                  <a:lnTo>
                    <a:pt x="595" y="555"/>
                  </a:lnTo>
                  <a:lnTo>
                    <a:pt x="416" y="754"/>
                  </a:lnTo>
                  <a:lnTo>
                    <a:pt x="318" y="794"/>
                  </a:lnTo>
                  <a:lnTo>
                    <a:pt x="195" y="898"/>
                  </a:lnTo>
                  <a:lnTo>
                    <a:pt x="147" y="898"/>
                  </a:lnTo>
                  <a:lnTo>
                    <a:pt x="123" y="839"/>
                  </a:lnTo>
                  <a:lnTo>
                    <a:pt x="59" y="828"/>
                  </a:lnTo>
                  <a:lnTo>
                    <a:pt x="62" y="725"/>
                  </a:lnTo>
                  <a:lnTo>
                    <a:pt x="152" y="572"/>
                  </a:lnTo>
                  <a:lnTo>
                    <a:pt x="94" y="450"/>
                  </a:lnTo>
                  <a:lnTo>
                    <a:pt x="6" y="412"/>
                  </a:lnTo>
                  <a:lnTo>
                    <a:pt x="0" y="377"/>
                  </a:lnTo>
                  <a:lnTo>
                    <a:pt x="60" y="325"/>
                  </a:lnTo>
                  <a:lnTo>
                    <a:pt x="133" y="311"/>
                  </a:lnTo>
                  <a:lnTo>
                    <a:pt x="68" y="225"/>
                  </a:lnTo>
                  <a:lnTo>
                    <a:pt x="91" y="101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74"/>
            <p:cNvSpPr>
              <a:spLocks/>
            </p:cNvSpPr>
            <p:nvPr/>
          </p:nvSpPr>
          <p:spPr bwMode="auto">
            <a:xfrm>
              <a:off x="4662489" y="3043238"/>
              <a:ext cx="307975" cy="285750"/>
            </a:xfrm>
            <a:custGeom>
              <a:avLst/>
              <a:gdLst>
                <a:gd name="T0" fmla="*/ 2147483647 w 972"/>
                <a:gd name="T1" fmla="*/ 2147483647 h 898"/>
                <a:gd name="T2" fmla="*/ 2147483647 w 972"/>
                <a:gd name="T3" fmla="*/ 2147483647 h 898"/>
                <a:gd name="T4" fmla="*/ 2147483647 w 972"/>
                <a:gd name="T5" fmla="*/ 2147483647 h 898"/>
                <a:gd name="T6" fmla="*/ 2147483647 w 972"/>
                <a:gd name="T7" fmla="*/ 2147483647 h 898"/>
                <a:gd name="T8" fmla="*/ 2147483647 w 972"/>
                <a:gd name="T9" fmla="*/ 2147483647 h 898"/>
                <a:gd name="T10" fmla="*/ 2147483647 w 972"/>
                <a:gd name="T11" fmla="*/ 2147483647 h 898"/>
                <a:gd name="T12" fmla="*/ 2147483647 w 972"/>
                <a:gd name="T13" fmla="*/ 2147483647 h 898"/>
                <a:gd name="T14" fmla="*/ 2147483647 w 972"/>
                <a:gd name="T15" fmla="*/ 2147483647 h 898"/>
                <a:gd name="T16" fmla="*/ 2147483647 w 972"/>
                <a:gd name="T17" fmla="*/ 2147483647 h 898"/>
                <a:gd name="T18" fmla="*/ 2147483647 w 972"/>
                <a:gd name="T19" fmla="*/ 1772077825 h 898"/>
                <a:gd name="T20" fmla="*/ 2147483647 w 972"/>
                <a:gd name="T21" fmla="*/ 0 h 898"/>
                <a:gd name="T22" fmla="*/ 2147483647 w 972"/>
                <a:gd name="T23" fmla="*/ 1514381035 h 898"/>
                <a:gd name="T24" fmla="*/ 2147483647 w 972"/>
                <a:gd name="T25" fmla="*/ 2147483647 h 898"/>
                <a:gd name="T26" fmla="*/ 2147483647 w 972"/>
                <a:gd name="T27" fmla="*/ 2147483647 h 898"/>
                <a:gd name="T28" fmla="*/ 2147483647 w 972"/>
                <a:gd name="T29" fmla="*/ 2147483647 h 898"/>
                <a:gd name="T30" fmla="*/ 2147483647 w 972"/>
                <a:gd name="T31" fmla="*/ 2147483647 h 898"/>
                <a:gd name="T32" fmla="*/ 2147483647 w 972"/>
                <a:gd name="T33" fmla="*/ 2147483647 h 898"/>
                <a:gd name="T34" fmla="*/ 2147483647 w 972"/>
                <a:gd name="T35" fmla="*/ 2147483647 h 898"/>
                <a:gd name="T36" fmla="*/ 2147483647 w 972"/>
                <a:gd name="T37" fmla="*/ 2147483647 h 898"/>
                <a:gd name="T38" fmla="*/ 2147483647 w 972"/>
                <a:gd name="T39" fmla="*/ 2147483647 h 898"/>
                <a:gd name="T40" fmla="*/ 2147483647 w 972"/>
                <a:gd name="T41" fmla="*/ 2147483647 h 898"/>
                <a:gd name="T42" fmla="*/ 2147483647 w 972"/>
                <a:gd name="T43" fmla="*/ 2147483647 h 898"/>
                <a:gd name="T44" fmla="*/ 2147483647 w 972"/>
                <a:gd name="T45" fmla="*/ 2147483647 h 898"/>
                <a:gd name="T46" fmla="*/ 2147483647 w 972"/>
                <a:gd name="T47" fmla="*/ 2147483647 h 898"/>
                <a:gd name="T48" fmla="*/ 1876725036 w 972"/>
                <a:gd name="T49" fmla="*/ 2147483647 h 898"/>
                <a:gd name="T50" fmla="*/ 1972097139 w 972"/>
                <a:gd name="T51" fmla="*/ 2147483647 h 898"/>
                <a:gd name="T52" fmla="*/ 2147483647 w 972"/>
                <a:gd name="T53" fmla="*/ 2147483647 h 898"/>
                <a:gd name="T54" fmla="*/ 2147483647 w 972"/>
                <a:gd name="T55" fmla="*/ 2147483647 h 898"/>
                <a:gd name="T56" fmla="*/ 190845041 w 972"/>
                <a:gd name="T57" fmla="*/ 2147483647 h 898"/>
                <a:gd name="T58" fmla="*/ 0 w 972"/>
                <a:gd name="T59" fmla="*/ 2147483647 h 898"/>
                <a:gd name="T60" fmla="*/ 1908549112 w 972"/>
                <a:gd name="T61" fmla="*/ 2147483647 h 898"/>
                <a:gd name="T62" fmla="*/ 2147483647 w 972"/>
                <a:gd name="T63" fmla="*/ 2147483647 h 898"/>
                <a:gd name="T64" fmla="*/ 2147483647 w 972"/>
                <a:gd name="T65" fmla="*/ 2147483647 h 898"/>
                <a:gd name="T66" fmla="*/ 2147483647 w 972"/>
                <a:gd name="T67" fmla="*/ 2147483647 h 898"/>
                <a:gd name="T68" fmla="*/ 2147483647 w 972"/>
                <a:gd name="T69" fmla="*/ 2147483647 h 8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2"/>
                <a:gd name="T106" fmla="*/ 0 h 898"/>
                <a:gd name="T107" fmla="*/ 972 w 972"/>
                <a:gd name="T108" fmla="*/ 898 h 8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2" h="898">
                  <a:moveTo>
                    <a:pt x="91" y="101"/>
                  </a:moveTo>
                  <a:lnTo>
                    <a:pt x="138" y="106"/>
                  </a:lnTo>
                  <a:lnTo>
                    <a:pt x="240" y="227"/>
                  </a:lnTo>
                  <a:lnTo>
                    <a:pt x="415" y="261"/>
                  </a:lnTo>
                  <a:lnTo>
                    <a:pt x="562" y="234"/>
                  </a:lnTo>
                  <a:lnTo>
                    <a:pt x="573" y="207"/>
                  </a:lnTo>
                  <a:lnTo>
                    <a:pt x="642" y="271"/>
                  </a:lnTo>
                  <a:lnTo>
                    <a:pt x="767" y="170"/>
                  </a:lnTo>
                  <a:lnTo>
                    <a:pt x="770" y="99"/>
                  </a:lnTo>
                  <a:lnTo>
                    <a:pt x="849" y="55"/>
                  </a:lnTo>
                  <a:lnTo>
                    <a:pt x="870" y="0"/>
                  </a:lnTo>
                  <a:lnTo>
                    <a:pt x="972" y="47"/>
                  </a:lnTo>
                  <a:lnTo>
                    <a:pt x="898" y="125"/>
                  </a:lnTo>
                  <a:lnTo>
                    <a:pt x="830" y="284"/>
                  </a:lnTo>
                  <a:lnTo>
                    <a:pt x="920" y="496"/>
                  </a:lnTo>
                  <a:lnTo>
                    <a:pt x="863" y="493"/>
                  </a:lnTo>
                  <a:lnTo>
                    <a:pt x="787" y="534"/>
                  </a:lnTo>
                  <a:lnTo>
                    <a:pt x="717" y="607"/>
                  </a:lnTo>
                  <a:lnTo>
                    <a:pt x="595" y="555"/>
                  </a:lnTo>
                  <a:lnTo>
                    <a:pt x="416" y="754"/>
                  </a:lnTo>
                  <a:lnTo>
                    <a:pt x="318" y="794"/>
                  </a:lnTo>
                  <a:lnTo>
                    <a:pt x="195" y="898"/>
                  </a:lnTo>
                  <a:lnTo>
                    <a:pt x="147" y="898"/>
                  </a:lnTo>
                  <a:lnTo>
                    <a:pt x="123" y="839"/>
                  </a:lnTo>
                  <a:lnTo>
                    <a:pt x="59" y="828"/>
                  </a:lnTo>
                  <a:lnTo>
                    <a:pt x="62" y="725"/>
                  </a:lnTo>
                  <a:lnTo>
                    <a:pt x="152" y="572"/>
                  </a:lnTo>
                  <a:lnTo>
                    <a:pt x="94" y="450"/>
                  </a:lnTo>
                  <a:lnTo>
                    <a:pt x="6" y="412"/>
                  </a:lnTo>
                  <a:lnTo>
                    <a:pt x="0" y="377"/>
                  </a:lnTo>
                  <a:lnTo>
                    <a:pt x="60" y="325"/>
                  </a:lnTo>
                  <a:lnTo>
                    <a:pt x="133" y="311"/>
                  </a:lnTo>
                  <a:lnTo>
                    <a:pt x="68" y="225"/>
                  </a:lnTo>
                  <a:lnTo>
                    <a:pt x="91" y="10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75"/>
            <p:cNvSpPr>
              <a:spLocks/>
            </p:cNvSpPr>
            <p:nvPr/>
          </p:nvSpPr>
          <p:spPr bwMode="auto">
            <a:xfrm>
              <a:off x="4848226" y="3284538"/>
              <a:ext cx="282575" cy="192088"/>
            </a:xfrm>
            <a:custGeom>
              <a:avLst/>
              <a:gdLst>
                <a:gd name="T0" fmla="*/ 0 w 889"/>
                <a:gd name="T1" fmla="*/ 2147483647 h 606"/>
                <a:gd name="T2" fmla="*/ 289055789 w 889"/>
                <a:gd name="T3" fmla="*/ 2147483647 h 606"/>
                <a:gd name="T4" fmla="*/ 2147483647 w 889"/>
                <a:gd name="T5" fmla="*/ 2147483647 h 606"/>
                <a:gd name="T6" fmla="*/ 2147483647 w 889"/>
                <a:gd name="T7" fmla="*/ 2147483647 h 606"/>
                <a:gd name="T8" fmla="*/ 2147483647 w 889"/>
                <a:gd name="T9" fmla="*/ 2147483647 h 606"/>
                <a:gd name="T10" fmla="*/ 2147483647 w 889"/>
                <a:gd name="T11" fmla="*/ 2147483647 h 606"/>
                <a:gd name="T12" fmla="*/ 2147483647 w 889"/>
                <a:gd name="T13" fmla="*/ 2147483647 h 606"/>
                <a:gd name="T14" fmla="*/ 2147483647 w 889"/>
                <a:gd name="T15" fmla="*/ 2147483647 h 606"/>
                <a:gd name="T16" fmla="*/ 2147483647 w 889"/>
                <a:gd name="T17" fmla="*/ 2147483647 h 606"/>
                <a:gd name="T18" fmla="*/ 2147483647 w 889"/>
                <a:gd name="T19" fmla="*/ 1751668785 h 606"/>
                <a:gd name="T20" fmla="*/ 2147483647 w 889"/>
                <a:gd name="T21" fmla="*/ 2147483647 h 606"/>
                <a:gd name="T22" fmla="*/ 2147483647 w 889"/>
                <a:gd name="T23" fmla="*/ 1592417120 h 606"/>
                <a:gd name="T24" fmla="*/ 2147483647 w 889"/>
                <a:gd name="T25" fmla="*/ 2147483647 h 606"/>
                <a:gd name="T26" fmla="*/ 2147483647 w 889"/>
                <a:gd name="T27" fmla="*/ 2147483647 h 606"/>
                <a:gd name="T28" fmla="*/ 2147483647 w 889"/>
                <a:gd name="T29" fmla="*/ 2147483647 h 606"/>
                <a:gd name="T30" fmla="*/ 2147483647 w 889"/>
                <a:gd name="T31" fmla="*/ 2147483647 h 606"/>
                <a:gd name="T32" fmla="*/ 2147483647 w 889"/>
                <a:gd name="T33" fmla="*/ 764308018 h 606"/>
                <a:gd name="T34" fmla="*/ 2147483647 w 889"/>
                <a:gd name="T35" fmla="*/ 1465016549 h 606"/>
                <a:gd name="T36" fmla="*/ 2147483647 w 889"/>
                <a:gd name="T37" fmla="*/ 0 h 606"/>
                <a:gd name="T38" fmla="*/ 2147483647 w 889"/>
                <a:gd name="T39" fmla="*/ 286653267 h 606"/>
                <a:gd name="T40" fmla="*/ 2147483647 w 889"/>
                <a:gd name="T41" fmla="*/ 2147483647 h 606"/>
                <a:gd name="T42" fmla="*/ 2147483647 w 889"/>
                <a:gd name="T43" fmla="*/ 2147483647 h 606"/>
                <a:gd name="T44" fmla="*/ 2147483647 w 889"/>
                <a:gd name="T45" fmla="*/ 2147483647 h 606"/>
                <a:gd name="T46" fmla="*/ 2147483647 w 889"/>
                <a:gd name="T47" fmla="*/ 2147483647 h 606"/>
                <a:gd name="T48" fmla="*/ 2147483647 w 889"/>
                <a:gd name="T49" fmla="*/ 2147483647 h 606"/>
                <a:gd name="T50" fmla="*/ 2147483647 w 889"/>
                <a:gd name="T51" fmla="*/ 2147483647 h 606"/>
                <a:gd name="T52" fmla="*/ 2147483647 w 889"/>
                <a:gd name="T53" fmla="*/ 2147483647 h 606"/>
                <a:gd name="T54" fmla="*/ 2147483647 w 889"/>
                <a:gd name="T55" fmla="*/ 2147483647 h 606"/>
                <a:gd name="T56" fmla="*/ 2147483647 w 889"/>
                <a:gd name="T57" fmla="*/ 2147483647 h 606"/>
                <a:gd name="T58" fmla="*/ 2147483647 w 889"/>
                <a:gd name="T59" fmla="*/ 2147483647 h 606"/>
                <a:gd name="T60" fmla="*/ 899195042 w 889"/>
                <a:gd name="T61" fmla="*/ 2147483647 h 606"/>
                <a:gd name="T62" fmla="*/ 32128683 w 889"/>
                <a:gd name="T63" fmla="*/ 2147483647 h 606"/>
                <a:gd name="T64" fmla="*/ 0 w 889"/>
                <a:gd name="T65" fmla="*/ 2147483647 h 6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9"/>
                <a:gd name="T100" fmla="*/ 0 h 606"/>
                <a:gd name="T101" fmla="*/ 889 w 889"/>
                <a:gd name="T102" fmla="*/ 606 h 6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9" h="606">
                  <a:moveTo>
                    <a:pt x="0" y="535"/>
                  </a:moveTo>
                  <a:lnTo>
                    <a:pt x="9" y="499"/>
                  </a:lnTo>
                  <a:lnTo>
                    <a:pt x="90" y="473"/>
                  </a:lnTo>
                  <a:lnTo>
                    <a:pt x="67" y="408"/>
                  </a:lnTo>
                  <a:lnTo>
                    <a:pt x="111" y="278"/>
                  </a:lnTo>
                  <a:lnTo>
                    <a:pt x="230" y="239"/>
                  </a:lnTo>
                  <a:lnTo>
                    <a:pt x="269" y="178"/>
                  </a:lnTo>
                  <a:lnTo>
                    <a:pt x="369" y="177"/>
                  </a:lnTo>
                  <a:lnTo>
                    <a:pt x="395" y="117"/>
                  </a:lnTo>
                  <a:lnTo>
                    <a:pt x="371" y="55"/>
                  </a:lnTo>
                  <a:lnTo>
                    <a:pt x="455" y="73"/>
                  </a:lnTo>
                  <a:lnTo>
                    <a:pt x="540" y="50"/>
                  </a:lnTo>
                  <a:lnTo>
                    <a:pt x="558" y="96"/>
                  </a:lnTo>
                  <a:lnTo>
                    <a:pt x="660" y="124"/>
                  </a:lnTo>
                  <a:lnTo>
                    <a:pt x="747" y="115"/>
                  </a:lnTo>
                  <a:lnTo>
                    <a:pt x="787" y="83"/>
                  </a:lnTo>
                  <a:lnTo>
                    <a:pt x="794" y="24"/>
                  </a:lnTo>
                  <a:lnTo>
                    <a:pt x="833" y="46"/>
                  </a:lnTo>
                  <a:lnTo>
                    <a:pt x="851" y="0"/>
                  </a:lnTo>
                  <a:lnTo>
                    <a:pt x="889" y="9"/>
                  </a:lnTo>
                  <a:lnTo>
                    <a:pt x="857" y="221"/>
                  </a:lnTo>
                  <a:lnTo>
                    <a:pt x="789" y="201"/>
                  </a:lnTo>
                  <a:lnTo>
                    <a:pt x="716" y="298"/>
                  </a:lnTo>
                  <a:lnTo>
                    <a:pt x="666" y="286"/>
                  </a:lnTo>
                  <a:lnTo>
                    <a:pt x="582" y="322"/>
                  </a:lnTo>
                  <a:lnTo>
                    <a:pt x="570" y="407"/>
                  </a:lnTo>
                  <a:lnTo>
                    <a:pt x="478" y="422"/>
                  </a:lnTo>
                  <a:lnTo>
                    <a:pt x="440" y="480"/>
                  </a:lnTo>
                  <a:lnTo>
                    <a:pt x="292" y="557"/>
                  </a:lnTo>
                  <a:lnTo>
                    <a:pt x="118" y="569"/>
                  </a:lnTo>
                  <a:lnTo>
                    <a:pt x="28" y="606"/>
                  </a:lnTo>
                  <a:lnTo>
                    <a:pt x="1" y="53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76"/>
            <p:cNvSpPr>
              <a:spLocks/>
            </p:cNvSpPr>
            <p:nvPr/>
          </p:nvSpPr>
          <p:spPr bwMode="auto">
            <a:xfrm>
              <a:off x="4848226" y="3284538"/>
              <a:ext cx="282575" cy="192088"/>
            </a:xfrm>
            <a:custGeom>
              <a:avLst/>
              <a:gdLst>
                <a:gd name="T0" fmla="*/ 0 w 889"/>
                <a:gd name="T1" fmla="*/ 2147483647 h 606"/>
                <a:gd name="T2" fmla="*/ 289055789 w 889"/>
                <a:gd name="T3" fmla="*/ 2147483647 h 606"/>
                <a:gd name="T4" fmla="*/ 2147483647 w 889"/>
                <a:gd name="T5" fmla="*/ 2147483647 h 606"/>
                <a:gd name="T6" fmla="*/ 2147483647 w 889"/>
                <a:gd name="T7" fmla="*/ 2147483647 h 606"/>
                <a:gd name="T8" fmla="*/ 2147483647 w 889"/>
                <a:gd name="T9" fmla="*/ 2147483647 h 606"/>
                <a:gd name="T10" fmla="*/ 2147483647 w 889"/>
                <a:gd name="T11" fmla="*/ 2147483647 h 606"/>
                <a:gd name="T12" fmla="*/ 2147483647 w 889"/>
                <a:gd name="T13" fmla="*/ 2147483647 h 606"/>
                <a:gd name="T14" fmla="*/ 2147483647 w 889"/>
                <a:gd name="T15" fmla="*/ 2147483647 h 606"/>
                <a:gd name="T16" fmla="*/ 2147483647 w 889"/>
                <a:gd name="T17" fmla="*/ 2147483647 h 606"/>
                <a:gd name="T18" fmla="*/ 2147483647 w 889"/>
                <a:gd name="T19" fmla="*/ 1751668785 h 606"/>
                <a:gd name="T20" fmla="*/ 2147483647 w 889"/>
                <a:gd name="T21" fmla="*/ 2147483647 h 606"/>
                <a:gd name="T22" fmla="*/ 2147483647 w 889"/>
                <a:gd name="T23" fmla="*/ 1592417120 h 606"/>
                <a:gd name="T24" fmla="*/ 2147483647 w 889"/>
                <a:gd name="T25" fmla="*/ 2147483647 h 606"/>
                <a:gd name="T26" fmla="*/ 2147483647 w 889"/>
                <a:gd name="T27" fmla="*/ 2147483647 h 606"/>
                <a:gd name="T28" fmla="*/ 2147483647 w 889"/>
                <a:gd name="T29" fmla="*/ 2147483647 h 606"/>
                <a:gd name="T30" fmla="*/ 2147483647 w 889"/>
                <a:gd name="T31" fmla="*/ 2147483647 h 606"/>
                <a:gd name="T32" fmla="*/ 2147483647 w 889"/>
                <a:gd name="T33" fmla="*/ 764308018 h 606"/>
                <a:gd name="T34" fmla="*/ 2147483647 w 889"/>
                <a:gd name="T35" fmla="*/ 1465016549 h 606"/>
                <a:gd name="T36" fmla="*/ 2147483647 w 889"/>
                <a:gd name="T37" fmla="*/ 0 h 606"/>
                <a:gd name="T38" fmla="*/ 2147483647 w 889"/>
                <a:gd name="T39" fmla="*/ 286653267 h 606"/>
                <a:gd name="T40" fmla="*/ 2147483647 w 889"/>
                <a:gd name="T41" fmla="*/ 2147483647 h 606"/>
                <a:gd name="T42" fmla="*/ 2147483647 w 889"/>
                <a:gd name="T43" fmla="*/ 2147483647 h 606"/>
                <a:gd name="T44" fmla="*/ 2147483647 w 889"/>
                <a:gd name="T45" fmla="*/ 2147483647 h 606"/>
                <a:gd name="T46" fmla="*/ 2147483647 w 889"/>
                <a:gd name="T47" fmla="*/ 2147483647 h 606"/>
                <a:gd name="T48" fmla="*/ 2147483647 w 889"/>
                <a:gd name="T49" fmla="*/ 2147483647 h 606"/>
                <a:gd name="T50" fmla="*/ 2147483647 w 889"/>
                <a:gd name="T51" fmla="*/ 2147483647 h 606"/>
                <a:gd name="T52" fmla="*/ 2147483647 w 889"/>
                <a:gd name="T53" fmla="*/ 2147483647 h 606"/>
                <a:gd name="T54" fmla="*/ 2147483647 w 889"/>
                <a:gd name="T55" fmla="*/ 2147483647 h 606"/>
                <a:gd name="T56" fmla="*/ 2147483647 w 889"/>
                <a:gd name="T57" fmla="*/ 2147483647 h 606"/>
                <a:gd name="T58" fmla="*/ 2147483647 w 889"/>
                <a:gd name="T59" fmla="*/ 2147483647 h 606"/>
                <a:gd name="T60" fmla="*/ 899195042 w 889"/>
                <a:gd name="T61" fmla="*/ 2147483647 h 606"/>
                <a:gd name="T62" fmla="*/ 32128683 w 889"/>
                <a:gd name="T63" fmla="*/ 2147483647 h 606"/>
                <a:gd name="T64" fmla="*/ 0 w 889"/>
                <a:gd name="T65" fmla="*/ 2147483647 h 6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9"/>
                <a:gd name="T100" fmla="*/ 0 h 606"/>
                <a:gd name="T101" fmla="*/ 889 w 889"/>
                <a:gd name="T102" fmla="*/ 606 h 6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9" h="606">
                  <a:moveTo>
                    <a:pt x="0" y="535"/>
                  </a:moveTo>
                  <a:lnTo>
                    <a:pt x="9" y="499"/>
                  </a:lnTo>
                  <a:lnTo>
                    <a:pt x="90" y="473"/>
                  </a:lnTo>
                  <a:lnTo>
                    <a:pt x="67" y="408"/>
                  </a:lnTo>
                  <a:lnTo>
                    <a:pt x="111" y="278"/>
                  </a:lnTo>
                  <a:lnTo>
                    <a:pt x="230" y="239"/>
                  </a:lnTo>
                  <a:lnTo>
                    <a:pt x="269" y="178"/>
                  </a:lnTo>
                  <a:lnTo>
                    <a:pt x="369" y="177"/>
                  </a:lnTo>
                  <a:lnTo>
                    <a:pt x="395" y="117"/>
                  </a:lnTo>
                  <a:lnTo>
                    <a:pt x="371" y="55"/>
                  </a:lnTo>
                  <a:lnTo>
                    <a:pt x="455" y="73"/>
                  </a:lnTo>
                  <a:lnTo>
                    <a:pt x="540" y="50"/>
                  </a:lnTo>
                  <a:lnTo>
                    <a:pt x="558" y="96"/>
                  </a:lnTo>
                  <a:lnTo>
                    <a:pt x="660" y="124"/>
                  </a:lnTo>
                  <a:lnTo>
                    <a:pt x="747" y="115"/>
                  </a:lnTo>
                  <a:lnTo>
                    <a:pt x="787" y="83"/>
                  </a:lnTo>
                  <a:lnTo>
                    <a:pt x="794" y="24"/>
                  </a:lnTo>
                  <a:lnTo>
                    <a:pt x="833" y="46"/>
                  </a:lnTo>
                  <a:lnTo>
                    <a:pt x="851" y="0"/>
                  </a:lnTo>
                  <a:lnTo>
                    <a:pt x="889" y="9"/>
                  </a:lnTo>
                  <a:lnTo>
                    <a:pt x="857" y="221"/>
                  </a:lnTo>
                  <a:lnTo>
                    <a:pt x="789" y="201"/>
                  </a:lnTo>
                  <a:lnTo>
                    <a:pt x="716" y="298"/>
                  </a:lnTo>
                  <a:lnTo>
                    <a:pt x="666" y="286"/>
                  </a:lnTo>
                  <a:lnTo>
                    <a:pt x="582" y="322"/>
                  </a:lnTo>
                  <a:lnTo>
                    <a:pt x="570" y="407"/>
                  </a:lnTo>
                  <a:lnTo>
                    <a:pt x="478" y="422"/>
                  </a:lnTo>
                  <a:lnTo>
                    <a:pt x="440" y="480"/>
                  </a:lnTo>
                  <a:lnTo>
                    <a:pt x="292" y="557"/>
                  </a:lnTo>
                  <a:lnTo>
                    <a:pt x="118" y="569"/>
                  </a:lnTo>
                  <a:lnTo>
                    <a:pt x="28" y="606"/>
                  </a:lnTo>
                  <a:lnTo>
                    <a:pt x="1" y="535"/>
                  </a:lnTo>
                  <a:lnTo>
                    <a:pt x="0" y="53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7"/>
            <p:cNvSpPr>
              <a:spLocks/>
            </p:cNvSpPr>
            <p:nvPr/>
          </p:nvSpPr>
          <p:spPr bwMode="auto">
            <a:xfrm>
              <a:off x="5027614" y="1893888"/>
              <a:ext cx="698500" cy="601663"/>
            </a:xfrm>
            <a:custGeom>
              <a:avLst/>
              <a:gdLst>
                <a:gd name="T0" fmla="*/ 2147483647 w 2201"/>
                <a:gd name="T1" fmla="*/ 2147483647 h 1893"/>
                <a:gd name="T2" fmla="*/ 2147483647 w 2201"/>
                <a:gd name="T3" fmla="*/ 2147483647 h 1893"/>
                <a:gd name="T4" fmla="*/ 2147483647 w 2201"/>
                <a:gd name="T5" fmla="*/ 2147483647 h 1893"/>
                <a:gd name="T6" fmla="*/ 2147483647 w 2201"/>
                <a:gd name="T7" fmla="*/ 0 h 1893"/>
                <a:gd name="T8" fmla="*/ 2147483647 w 2201"/>
                <a:gd name="T9" fmla="*/ 610057043 h 1893"/>
                <a:gd name="T10" fmla="*/ 2147483647 w 2201"/>
                <a:gd name="T11" fmla="*/ 513684513 h 1893"/>
                <a:gd name="T12" fmla="*/ 2147483647 w 2201"/>
                <a:gd name="T13" fmla="*/ 2147483647 h 1893"/>
                <a:gd name="T14" fmla="*/ 2147483647 w 2201"/>
                <a:gd name="T15" fmla="*/ 2147483647 h 1893"/>
                <a:gd name="T16" fmla="*/ 2147483647 w 2201"/>
                <a:gd name="T17" fmla="*/ 2147483647 h 1893"/>
                <a:gd name="T18" fmla="*/ 2147483647 w 2201"/>
                <a:gd name="T19" fmla="*/ 2147483647 h 1893"/>
                <a:gd name="T20" fmla="*/ 2147483647 w 2201"/>
                <a:gd name="T21" fmla="*/ 2147483647 h 1893"/>
                <a:gd name="T22" fmla="*/ 2147483647 w 2201"/>
                <a:gd name="T23" fmla="*/ 2147483647 h 1893"/>
                <a:gd name="T24" fmla="*/ 2147483647 w 2201"/>
                <a:gd name="T25" fmla="*/ 2147483647 h 1893"/>
                <a:gd name="T26" fmla="*/ 2147483647 w 2201"/>
                <a:gd name="T27" fmla="*/ 2147483647 h 1893"/>
                <a:gd name="T28" fmla="*/ 2147483647 w 2201"/>
                <a:gd name="T29" fmla="*/ 2147483647 h 1893"/>
                <a:gd name="T30" fmla="*/ 2147483647 w 2201"/>
                <a:gd name="T31" fmla="*/ 2147483647 h 1893"/>
                <a:gd name="T32" fmla="*/ 2147483647 w 2201"/>
                <a:gd name="T33" fmla="*/ 2147483647 h 1893"/>
                <a:gd name="T34" fmla="*/ 2147483647 w 2201"/>
                <a:gd name="T35" fmla="*/ 2147483647 h 1893"/>
                <a:gd name="T36" fmla="*/ 2147483647 w 2201"/>
                <a:gd name="T37" fmla="*/ 2147483647 h 1893"/>
                <a:gd name="T38" fmla="*/ 2147483647 w 2201"/>
                <a:gd name="T39" fmla="*/ 2147483647 h 1893"/>
                <a:gd name="T40" fmla="*/ 2147483647 w 2201"/>
                <a:gd name="T41" fmla="*/ 2147483647 h 1893"/>
                <a:gd name="T42" fmla="*/ 2147483647 w 2201"/>
                <a:gd name="T43" fmla="*/ 2147483647 h 1893"/>
                <a:gd name="T44" fmla="*/ 2147483647 w 2201"/>
                <a:gd name="T45" fmla="*/ 2147483647 h 1893"/>
                <a:gd name="T46" fmla="*/ 2147483647 w 2201"/>
                <a:gd name="T47" fmla="*/ 2147483647 h 1893"/>
                <a:gd name="T48" fmla="*/ 2147483647 w 2201"/>
                <a:gd name="T49" fmla="*/ 2147483647 h 1893"/>
                <a:gd name="T50" fmla="*/ 2147483647 w 2201"/>
                <a:gd name="T51" fmla="*/ 2147483647 h 1893"/>
                <a:gd name="T52" fmla="*/ 2147483647 w 2201"/>
                <a:gd name="T53" fmla="*/ 2147483647 h 1893"/>
                <a:gd name="T54" fmla="*/ 2147483647 w 2201"/>
                <a:gd name="T55" fmla="*/ 2147483647 h 1893"/>
                <a:gd name="T56" fmla="*/ 2147483647 w 2201"/>
                <a:gd name="T57" fmla="*/ 2147483647 h 1893"/>
                <a:gd name="T58" fmla="*/ 2147483647 w 2201"/>
                <a:gd name="T59" fmla="*/ 2147483647 h 1893"/>
                <a:gd name="T60" fmla="*/ 1694020744 w 2201"/>
                <a:gd name="T61" fmla="*/ 2147483647 h 1893"/>
                <a:gd name="T62" fmla="*/ 0 w 2201"/>
                <a:gd name="T63" fmla="*/ 2147483647 h 18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01"/>
                <a:gd name="T97" fmla="*/ 0 h 1893"/>
                <a:gd name="T98" fmla="*/ 2201 w 2201"/>
                <a:gd name="T99" fmla="*/ 1893 h 18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01" h="1893">
                  <a:moveTo>
                    <a:pt x="0" y="757"/>
                  </a:moveTo>
                  <a:lnTo>
                    <a:pt x="131" y="581"/>
                  </a:lnTo>
                  <a:lnTo>
                    <a:pt x="277" y="525"/>
                  </a:lnTo>
                  <a:lnTo>
                    <a:pt x="404" y="383"/>
                  </a:lnTo>
                  <a:lnTo>
                    <a:pt x="477" y="251"/>
                  </a:lnTo>
                  <a:lnTo>
                    <a:pt x="451" y="142"/>
                  </a:lnTo>
                  <a:lnTo>
                    <a:pt x="641" y="61"/>
                  </a:lnTo>
                  <a:lnTo>
                    <a:pt x="672" y="0"/>
                  </a:lnTo>
                  <a:lnTo>
                    <a:pt x="795" y="55"/>
                  </a:lnTo>
                  <a:lnTo>
                    <a:pt x="845" y="19"/>
                  </a:lnTo>
                  <a:lnTo>
                    <a:pt x="943" y="49"/>
                  </a:lnTo>
                  <a:lnTo>
                    <a:pt x="990" y="16"/>
                  </a:lnTo>
                  <a:lnTo>
                    <a:pt x="1066" y="19"/>
                  </a:lnTo>
                  <a:lnTo>
                    <a:pt x="1320" y="209"/>
                  </a:lnTo>
                  <a:lnTo>
                    <a:pt x="1397" y="213"/>
                  </a:lnTo>
                  <a:lnTo>
                    <a:pt x="1395" y="287"/>
                  </a:lnTo>
                  <a:lnTo>
                    <a:pt x="1473" y="345"/>
                  </a:lnTo>
                  <a:lnTo>
                    <a:pt x="1665" y="434"/>
                  </a:lnTo>
                  <a:lnTo>
                    <a:pt x="1751" y="437"/>
                  </a:lnTo>
                  <a:lnTo>
                    <a:pt x="1731" y="607"/>
                  </a:lnTo>
                  <a:lnTo>
                    <a:pt x="1822" y="619"/>
                  </a:lnTo>
                  <a:lnTo>
                    <a:pt x="1768" y="692"/>
                  </a:lnTo>
                  <a:lnTo>
                    <a:pt x="1778" y="755"/>
                  </a:lnTo>
                  <a:lnTo>
                    <a:pt x="1836" y="759"/>
                  </a:lnTo>
                  <a:lnTo>
                    <a:pt x="1900" y="870"/>
                  </a:lnTo>
                  <a:lnTo>
                    <a:pt x="2016" y="892"/>
                  </a:lnTo>
                  <a:lnTo>
                    <a:pt x="2087" y="861"/>
                  </a:lnTo>
                  <a:lnTo>
                    <a:pt x="2113" y="874"/>
                  </a:lnTo>
                  <a:lnTo>
                    <a:pt x="2093" y="966"/>
                  </a:lnTo>
                  <a:lnTo>
                    <a:pt x="2200" y="1018"/>
                  </a:lnTo>
                  <a:lnTo>
                    <a:pt x="2201" y="1051"/>
                  </a:lnTo>
                  <a:lnTo>
                    <a:pt x="2103" y="1063"/>
                  </a:lnTo>
                  <a:lnTo>
                    <a:pt x="2016" y="1143"/>
                  </a:lnTo>
                  <a:lnTo>
                    <a:pt x="1729" y="1346"/>
                  </a:lnTo>
                  <a:lnTo>
                    <a:pt x="1684" y="1369"/>
                  </a:lnTo>
                  <a:lnTo>
                    <a:pt x="1642" y="1470"/>
                  </a:lnTo>
                  <a:lnTo>
                    <a:pt x="1496" y="1477"/>
                  </a:lnTo>
                  <a:lnTo>
                    <a:pt x="1266" y="1628"/>
                  </a:lnTo>
                  <a:lnTo>
                    <a:pt x="1198" y="1710"/>
                  </a:lnTo>
                  <a:lnTo>
                    <a:pt x="1149" y="1685"/>
                  </a:lnTo>
                  <a:lnTo>
                    <a:pt x="1097" y="1748"/>
                  </a:lnTo>
                  <a:lnTo>
                    <a:pt x="1040" y="1762"/>
                  </a:lnTo>
                  <a:lnTo>
                    <a:pt x="997" y="1850"/>
                  </a:lnTo>
                  <a:lnTo>
                    <a:pt x="1014" y="1867"/>
                  </a:lnTo>
                  <a:lnTo>
                    <a:pt x="986" y="1893"/>
                  </a:lnTo>
                  <a:lnTo>
                    <a:pt x="966" y="1875"/>
                  </a:lnTo>
                  <a:lnTo>
                    <a:pt x="895" y="1879"/>
                  </a:lnTo>
                  <a:lnTo>
                    <a:pt x="740" y="1725"/>
                  </a:lnTo>
                  <a:lnTo>
                    <a:pt x="635" y="1536"/>
                  </a:lnTo>
                  <a:lnTo>
                    <a:pt x="574" y="1525"/>
                  </a:lnTo>
                  <a:lnTo>
                    <a:pt x="593" y="1385"/>
                  </a:lnTo>
                  <a:lnTo>
                    <a:pt x="577" y="1319"/>
                  </a:lnTo>
                  <a:lnTo>
                    <a:pt x="605" y="1292"/>
                  </a:lnTo>
                  <a:lnTo>
                    <a:pt x="554" y="1265"/>
                  </a:lnTo>
                  <a:lnTo>
                    <a:pt x="528" y="1187"/>
                  </a:lnTo>
                  <a:lnTo>
                    <a:pt x="455" y="1172"/>
                  </a:lnTo>
                  <a:lnTo>
                    <a:pt x="307" y="1219"/>
                  </a:lnTo>
                  <a:lnTo>
                    <a:pt x="218" y="1267"/>
                  </a:lnTo>
                  <a:lnTo>
                    <a:pt x="198" y="1229"/>
                  </a:lnTo>
                  <a:lnTo>
                    <a:pt x="71" y="1211"/>
                  </a:lnTo>
                  <a:lnTo>
                    <a:pt x="38" y="1154"/>
                  </a:lnTo>
                  <a:lnTo>
                    <a:pt x="53" y="967"/>
                  </a:lnTo>
                  <a:lnTo>
                    <a:pt x="0" y="757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78"/>
            <p:cNvSpPr>
              <a:spLocks/>
            </p:cNvSpPr>
            <p:nvPr/>
          </p:nvSpPr>
          <p:spPr bwMode="auto">
            <a:xfrm>
              <a:off x="5027614" y="1893888"/>
              <a:ext cx="698500" cy="601663"/>
            </a:xfrm>
            <a:custGeom>
              <a:avLst/>
              <a:gdLst>
                <a:gd name="T0" fmla="*/ 2147483647 w 2201"/>
                <a:gd name="T1" fmla="*/ 2147483647 h 1893"/>
                <a:gd name="T2" fmla="*/ 2147483647 w 2201"/>
                <a:gd name="T3" fmla="*/ 2147483647 h 1893"/>
                <a:gd name="T4" fmla="*/ 2147483647 w 2201"/>
                <a:gd name="T5" fmla="*/ 2147483647 h 1893"/>
                <a:gd name="T6" fmla="*/ 2147483647 w 2201"/>
                <a:gd name="T7" fmla="*/ 0 h 1893"/>
                <a:gd name="T8" fmla="*/ 2147483647 w 2201"/>
                <a:gd name="T9" fmla="*/ 610057043 h 1893"/>
                <a:gd name="T10" fmla="*/ 2147483647 w 2201"/>
                <a:gd name="T11" fmla="*/ 513684513 h 1893"/>
                <a:gd name="T12" fmla="*/ 2147483647 w 2201"/>
                <a:gd name="T13" fmla="*/ 2147483647 h 1893"/>
                <a:gd name="T14" fmla="*/ 2147483647 w 2201"/>
                <a:gd name="T15" fmla="*/ 2147483647 h 1893"/>
                <a:gd name="T16" fmla="*/ 2147483647 w 2201"/>
                <a:gd name="T17" fmla="*/ 2147483647 h 1893"/>
                <a:gd name="T18" fmla="*/ 2147483647 w 2201"/>
                <a:gd name="T19" fmla="*/ 2147483647 h 1893"/>
                <a:gd name="T20" fmla="*/ 2147483647 w 2201"/>
                <a:gd name="T21" fmla="*/ 2147483647 h 1893"/>
                <a:gd name="T22" fmla="*/ 2147483647 w 2201"/>
                <a:gd name="T23" fmla="*/ 2147483647 h 1893"/>
                <a:gd name="T24" fmla="*/ 2147483647 w 2201"/>
                <a:gd name="T25" fmla="*/ 2147483647 h 1893"/>
                <a:gd name="T26" fmla="*/ 2147483647 w 2201"/>
                <a:gd name="T27" fmla="*/ 2147483647 h 1893"/>
                <a:gd name="T28" fmla="*/ 2147483647 w 2201"/>
                <a:gd name="T29" fmla="*/ 2147483647 h 1893"/>
                <a:gd name="T30" fmla="*/ 2147483647 w 2201"/>
                <a:gd name="T31" fmla="*/ 2147483647 h 1893"/>
                <a:gd name="T32" fmla="*/ 2147483647 w 2201"/>
                <a:gd name="T33" fmla="*/ 2147483647 h 1893"/>
                <a:gd name="T34" fmla="*/ 2147483647 w 2201"/>
                <a:gd name="T35" fmla="*/ 2147483647 h 1893"/>
                <a:gd name="T36" fmla="*/ 2147483647 w 2201"/>
                <a:gd name="T37" fmla="*/ 2147483647 h 1893"/>
                <a:gd name="T38" fmla="*/ 2147483647 w 2201"/>
                <a:gd name="T39" fmla="*/ 2147483647 h 1893"/>
                <a:gd name="T40" fmla="*/ 2147483647 w 2201"/>
                <a:gd name="T41" fmla="*/ 2147483647 h 1893"/>
                <a:gd name="T42" fmla="*/ 2147483647 w 2201"/>
                <a:gd name="T43" fmla="*/ 2147483647 h 1893"/>
                <a:gd name="T44" fmla="*/ 2147483647 w 2201"/>
                <a:gd name="T45" fmla="*/ 2147483647 h 1893"/>
                <a:gd name="T46" fmla="*/ 2147483647 w 2201"/>
                <a:gd name="T47" fmla="*/ 2147483647 h 1893"/>
                <a:gd name="T48" fmla="*/ 2147483647 w 2201"/>
                <a:gd name="T49" fmla="*/ 2147483647 h 1893"/>
                <a:gd name="T50" fmla="*/ 2147483647 w 2201"/>
                <a:gd name="T51" fmla="*/ 2147483647 h 1893"/>
                <a:gd name="T52" fmla="*/ 2147483647 w 2201"/>
                <a:gd name="T53" fmla="*/ 2147483647 h 1893"/>
                <a:gd name="T54" fmla="*/ 2147483647 w 2201"/>
                <a:gd name="T55" fmla="*/ 2147483647 h 1893"/>
                <a:gd name="T56" fmla="*/ 2147483647 w 2201"/>
                <a:gd name="T57" fmla="*/ 2147483647 h 1893"/>
                <a:gd name="T58" fmla="*/ 2147483647 w 2201"/>
                <a:gd name="T59" fmla="*/ 2147483647 h 1893"/>
                <a:gd name="T60" fmla="*/ 1694020744 w 2201"/>
                <a:gd name="T61" fmla="*/ 2147483647 h 1893"/>
                <a:gd name="T62" fmla="*/ 0 w 2201"/>
                <a:gd name="T63" fmla="*/ 2147483647 h 18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01"/>
                <a:gd name="T97" fmla="*/ 0 h 1893"/>
                <a:gd name="T98" fmla="*/ 2201 w 2201"/>
                <a:gd name="T99" fmla="*/ 1893 h 18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01" h="1893">
                  <a:moveTo>
                    <a:pt x="0" y="757"/>
                  </a:moveTo>
                  <a:lnTo>
                    <a:pt x="131" y="581"/>
                  </a:lnTo>
                  <a:lnTo>
                    <a:pt x="277" y="525"/>
                  </a:lnTo>
                  <a:lnTo>
                    <a:pt x="404" y="383"/>
                  </a:lnTo>
                  <a:lnTo>
                    <a:pt x="477" y="251"/>
                  </a:lnTo>
                  <a:lnTo>
                    <a:pt x="451" y="142"/>
                  </a:lnTo>
                  <a:lnTo>
                    <a:pt x="641" y="61"/>
                  </a:lnTo>
                  <a:lnTo>
                    <a:pt x="672" y="0"/>
                  </a:lnTo>
                  <a:lnTo>
                    <a:pt x="795" y="55"/>
                  </a:lnTo>
                  <a:lnTo>
                    <a:pt x="845" y="19"/>
                  </a:lnTo>
                  <a:lnTo>
                    <a:pt x="943" y="49"/>
                  </a:lnTo>
                  <a:lnTo>
                    <a:pt x="990" y="16"/>
                  </a:lnTo>
                  <a:lnTo>
                    <a:pt x="1066" y="19"/>
                  </a:lnTo>
                  <a:lnTo>
                    <a:pt x="1320" y="209"/>
                  </a:lnTo>
                  <a:lnTo>
                    <a:pt x="1397" y="213"/>
                  </a:lnTo>
                  <a:lnTo>
                    <a:pt x="1395" y="287"/>
                  </a:lnTo>
                  <a:lnTo>
                    <a:pt x="1473" y="345"/>
                  </a:lnTo>
                  <a:lnTo>
                    <a:pt x="1665" y="434"/>
                  </a:lnTo>
                  <a:lnTo>
                    <a:pt x="1751" y="437"/>
                  </a:lnTo>
                  <a:lnTo>
                    <a:pt x="1731" y="607"/>
                  </a:lnTo>
                  <a:lnTo>
                    <a:pt x="1822" y="619"/>
                  </a:lnTo>
                  <a:lnTo>
                    <a:pt x="1768" y="692"/>
                  </a:lnTo>
                  <a:lnTo>
                    <a:pt x="1778" y="755"/>
                  </a:lnTo>
                  <a:lnTo>
                    <a:pt x="1836" y="759"/>
                  </a:lnTo>
                  <a:lnTo>
                    <a:pt x="1900" y="870"/>
                  </a:lnTo>
                  <a:lnTo>
                    <a:pt x="2016" y="892"/>
                  </a:lnTo>
                  <a:lnTo>
                    <a:pt x="2087" y="861"/>
                  </a:lnTo>
                  <a:lnTo>
                    <a:pt x="2113" y="874"/>
                  </a:lnTo>
                  <a:lnTo>
                    <a:pt x="2093" y="966"/>
                  </a:lnTo>
                  <a:lnTo>
                    <a:pt x="2200" y="1018"/>
                  </a:lnTo>
                  <a:lnTo>
                    <a:pt x="2201" y="1051"/>
                  </a:lnTo>
                  <a:lnTo>
                    <a:pt x="2103" y="1063"/>
                  </a:lnTo>
                  <a:lnTo>
                    <a:pt x="2016" y="1143"/>
                  </a:lnTo>
                  <a:lnTo>
                    <a:pt x="1729" y="1346"/>
                  </a:lnTo>
                  <a:lnTo>
                    <a:pt x="1684" y="1369"/>
                  </a:lnTo>
                  <a:lnTo>
                    <a:pt x="1642" y="1470"/>
                  </a:lnTo>
                  <a:lnTo>
                    <a:pt x="1496" y="1477"/>
                  </a:lnTo>
                  <a:lnTo>
                    <a:pt x="1266" y="1628"/>
                  </a:lnTo>
                  <a:lnTo>
                    <a:pt x="1198" y="1710"/>
                  </a:lnTo>
                  <a:lnTo>
                    <a:pt x="1149" y="1685"/>
                  </a:lnTo>
                  <a:lnTo>
                    <a:pt x="1097" y="1748"/>
                  </a:lnTo>
                  <a:lnTo>
                    <a:pt x="1040" y="1762"/>
                  </a:lnTo>
                  <a:lnTo>
                    <a:pt x="997" y="1850"/>
                  </a:lnTo>
                  <a:lnTo>
                    <a:pt x="1014" y="1867"/>
                  </a:lnTo>
                  <a:lnTo>
                    <a:pt x="986" y="1893"/>
                  </a:lnTo>
                  <a:lnTo>
                    <a:pt x="966" y="1875"/>
                  </a:lnTo>
                  <a:lnTo>
                    <a:pt x="895" y="1879"/>
                  </a:lnTo>
                  <a:lnTo>
                    <a:pt x="740" y="1725"/>
                  </a:lnTo>
                  <a:lnTo>
                    <a:pt x="635" y="1536"/>
                  </a:lnTo>
                  <a:lnTo>
                    <a:pt x="574" y="1525"/>
                  </a:lnTo>
                  <a:lnTo>
                    <a:pt x="593" y="1385"/>
                  </a:lnTo>
                  <a:lnTo>
                    <a:pt x="577" y="1319"/>
                  </a:lnTo>
                  <a:lnTo>
                    <a:pt x="605" y="1292"/>
                  </a:lnTo>
                  <a:lnTo>
                    <a:pt x="554" y="1265"/>
                  </a:lnTo>
                  <a:lnTo>
                    <a:pt x="528" y="1187"/>
                  </a:lnTo>
                  <a:lnTo>
                    <a:pt x="455" y="1172"/>
                  </a:lnTo>
                  <a:lnTo>
                    <a:pt x="307" y="1219"/>
                  </a:lnTo>
                  <a:lnTo>
                    <a:pt x="218" y="1267"/>
                  </a:lnTo>
                  <a:lnTo>
                    <a:pt x="198" y="1229"/>
                  </a:lnTo>
                  <a:lnTo>
                    <a:pt x="71" y="1211"/>
                  </a:lnTo>
                  <a:lnTo>
                    <a:pt x="38" y="1154"/>
                  </a:lnTo>
                  <a:lnTo>
                    <a:pt x="53" y="967"/>
                  </a:lnTo>
                  <a:lnTo>
                    <a:pt x="0" y="757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79"/>
            <p:cNvSpPr>
              <a:spLocks/>
            </p:cNvSpPr>
            <p:nvPr/>
          </p:nvSpPr>
          <p:spPr bwMode="auto">
            <a:xfrm>
              <a:off x="4433889" y="3008313"/>
              <a:ext cx="103188" cy="136525"/>
            </a:xfrm>
            <a:custGeom>
              <a:avLst/>
              <a:gdLst>
                <a:gd name="T0" fmla="*/ 0 w 325"/>
                <a:gd name="T1" fmla="*/ 2147483647 h 428"/>
                <a:gd name="T2" fmla="*/ 1024201476 w 325"/>
                <a:gd name="T3" fmla="*/ 0 h 428"/>
                <a:gd name="T4" fmla="*/ 2147483647 w 325"/>
                <a:gd name="T5" fmla="*/ 2147483647 h 428"/>
                <a:gd name="T6" fmla="*/ 2147483647 w 325"/>
                <a:gd name="T7" fmla="*/ 1850028694 h 428"/>
                <a:gd name="T8" fmla="*/ 2147483647 w 325"/>
                <a:gd name="T9" fmla="*/ 2147483647 h 428"/>
                <a:gd name="T10" fmla="*/ 2147483647 w 325"/>
                <a:gd name="T11" fmla="*/ 2147483647 h 428"/>
                <a:gd name="T12" fmla="*/ 2147483647 w 325"/>
                <a:gd name="T13" fmla="*/ 2147483647 h 428"/>
                <a:gd name="T14" fmla="*/ 2147483647 w 325"/>
                <a:gd name="T15" fmla="*/ 2147483647 h 428"/>
                <a:gd name="T16" fmla="*/ 2147483647 w 325"/>
                <a:gd name="T17" fmla="*/ 2147483647 h 428"/>
                <a:gd name="T18" fmla="*/ 2147483647 w 325"/>
                <a:gd name="T19" fmla="*/ 2147483647 h 428"/>
                <a:gd name="T20" fmla="*/ 2147483647 w 325"/>
                <a:gd name="T21" fmla="*/ 2147483647 h 428"/>
                <a:gd name="T22" fmla="*/ 2147483647 w 325"/>
                <a:gd name="T23" fmla="*/ 2147483647 h 428"/>
                <a:gd name="T24" fmla="*/ 2147483647 w 325"/>
                <a:gd name="T25" fmla="*/ 2147483647 h 428"/>
                <a:gd name="T26" fmla="*/ 0 w 325"/>
                <a:gd name="T27" fmla="*/ 2147483647 h 4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5"/>
                <a:gd name="T43" fmla="*/ 0 h 428"/>
                <a:gd name="T44" fmla="*/ 325 w 325"/>
                <a:gd name="T45" fmla="*/ 428 h 4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5" h="428">
                  <a:moveTo>
                    <a:pt x="0" y="352"/>
                  </a:moveTo>
                  <a:lnTo>
                    <a:pt x="32" y="0"/>
                  </a:lnTo>
                  <a:lnTo>
                    <a:pt x="204" y="95"/>
                  </a:lnTo>
                  <a:lnTo>
                    <a:pt x="298" y="57"/>
                  </a:lnTo>
                  <a:lnTo>
                    <a:pt x="321" y="127"/>
                  </a:lnTo>
                  <a:lnTo>
                    <a:pt x="279" y="146"/>
                  </a:lnTo>
                  <a:lnTo>
                    <a:pt x="325" y="212"/>
                  </a:lnTo>
                  <a:lnTo>
                    <a:pt x="278" y="278"/>
                  </a:lnTo>
                  <a:lnTo>
                    <a:pt x="265" y="367"/>
                  </a:lnTo>
                  <a:lnTo>
                    <a:pt x="232" y="420"/>
                  </a:lnTo>
                  <a:lnTo>
                    <a:pt x="197" y="386"/>
                  </a:lnTo>
                  <a:lnTo>
                    <a:pt x="144" y="421"/>
                  </a:lnTo>
                  <a:lnTo>
                    <a:pt x="72" y="428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80"/>
            <p:cNvSpPr>
              <a:spLocks/>
            </p:cNvSpPr>
            <p:nvPr/>
          </p:nvSpPr>
          <p:spPr bwMode="auto">
            <a:xfrm>
              <a:off x="4433889" y="3008313"/>
              <a:ext cx="103188" cy="136525"/>
            </a:xfrm>
            <a:custGeom>
              <a:avLst/>
              <a:gdLst>
                <a:gd name="T0" fmla="*/ 0 w 325"/>
                <a:gd name="T1" fmla="*/ 2147483647 h 428"/>
                <a:gd name="T2" fmla="*/ 1024201476 w 325"/>
                <a:gd name="T3" fmla="*/ 0 h 428"/>
                <a:gd name="T4" fmla="*/ 2147483647 w 325"/>
                <a:gd name="T5" fmla="*/ 2147483647 h 428"/>
                <a:gd name="T6" fmla="*/ 2147483647 w 325"/>
                <a:gd name="T7" fmla="*/ 1850028694 h 428"/>
                <a:gd name="T8" fmla="*/ 2147483647 w 325"/>
                <a:gd name="T9" fmla="*/ 2147483647 h 428"/>
                <a:gd name="T10" fmla="*/ 2147483647 w 325"/>
                <a:gd name="T11" fmla="*/ 2147483647 h 428"/>
                <a:gd name="T12" fmla="*/ 2147483647 w 325"/>
                <a:gd name="T13" fmla="*/ 2147483647 h 428"/>
                <a:gd name="T14" fmla="*/ 2147483647 w 325"/>
                <a:gd name="T15" fmla="*/ 2147483647 h 428"/>
                <a:gd name="T16" fmla="*/ 2147483647 w 325"/>
                <a:gd name="T17" fmla="*/ 2147483647 h 428"/>
                <a:gd name="T18" fmla="*/ 2147483647 w 325"/>
                <a:gd name="T19" fmla="*/ 2147483647 h 428"/>
                <a:gd name="T20" fmla="*/ 2147483647 w 325"/>
                <a:gd name="T21" fmla="*/ 2147483647 h 428"/>
                <a:gd name="T22" fmla="*/ 2147483647 w 325"/>
                <a:gd name="T23" fmla="*/ 2147483647 h 428"/>
                <a:gd name="T24" fmla="*/ 2147483647 w 325"/>
                <a:gd name="T25" fmla="*/ 2147483647 h 428"/>
                <a:gd name="T26" fmla="*/ 0 w 325"/>
                <a:gd name="T27" fmla="*/ 2147483647 h 4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5"/>
                <a:gd name="T43" fmla="*/ 0 h 428"/>
                <a:gd name="T44" fmla="*/ 325 w 325"/>
                <a:gd name="T45" fmla="*/ 428 h 4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5" h="428">
                  <a:moveTo>
                    <a:pt x="0" y="352"/>
                  </a:moveTo>
                  <a:lnTo>
                    <a:pt x="32" y="0"/>
                  </a:lnTo>
                  <a:lnTo>
                    <a:pt x="204" y="95"/>
                  </a:lnTo>
                  <a:lnTo>
                    <a:pt x="298" y="57"/>
                  </a:lnTo>
                  <a:lnTo>
                    <a:pt x="321" y="127"/>
                  </a:lnTo>
                  <a:lnTo>
                    <a:pt x="279" y="146"/>
                  </a:lnTo>
                  <a:lnTo>
                    <a:pt x="325" y="212"/>
                  </a:lnTo>
                  <a:lnTo>
                    <a:pt x="278" y="278"/>
                  </a:lnTo>
                  <a:lnTo>
                    <a:pt x="265" y="367"/>
                  </a:lnTo>
                  <a:lnTo>
                    <a:pt x="232" y="420"/>
                  </a:lnTo>
                  <a:lnTo>
                    <a:pt x="197" y="386"/>
                  </a:lnTo>
                  <a:lnTo>
                    <a:pt x="144" y="421"/>
                  </a:lnTo>
                  <a:lnTo>
                    <a:pt x="72" y="428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81"/>
            <p:cNvSpPr>
              <a:spLocks/>
            </p:cNvSpPr>
            <p:nvPr/>
          </p:nvSpPr>
          <p:spPr bwMode="auto">
            <a:xfrm>
              <a:off x="3240089" y="3479801"/>
              <a:ext cx="479425" cy="439738"/>
            </a:xfrm>
            <a:custGeom>
              <a:avLst/>
              <a:gdLst>
                <a:gd name="T0" fmla="*/ 0 w 1511"/>
                <a:gd name="T1" fmla="*/ 2147483647 h 1383"/>
                <a:gd name="T2" fmla="*/ 1756841716 w 1511"/>
                <a:gd name="T3" fmla="*/ 2147483647 h 1383"/>
                <a:gd name="T4" fmla="*/ 2147483647 w 1511"/>
                <a:gd name="T5" fmla="*/ 2147483647 h 1383"/>
                <a:gd name="T6" fmla="*/ 2147483647 w 1511"/>
                <a:gd name="T7" fmla="*/ 2147483647 h 1383"/>
                <a:gd name="T8" fmla="*/ 2147483647 w 1511"/>
                <a:gd name="T9" fmla="*/ 2147483647 h 1383"/>
                <a:gd name="T10" fmla="*/ 2147483647 w 1511"/>
                <a:gd name="T11" fmla="*/ 2147483647 h 1383"/>
                <a:gd name="T12" fmla="*/ 2147483647 w 1511"/>
                <a:gd name="T13" fmla="*/ 2147483647 h 1383"/>
                <a:gd name="T14" fmla="*/ 2147483647 w 1511"/>
                <a:gd name="T15" fmla="*/ 2147483647 h 1383"/>
                <a:gd name="T16" fmla="*/ 2147483647 w 1511"/>
                <a:gd name="T17" fmla="*/ 2147483647 h 1383"/>
                <a:gd name="T18" fmla="*/ 2147483647 w 1511"/>
                <a:gd name="T19" fmla="*/ 0 h 1383"/>
                <a:gd name="T20" fmla="*/ 2147483647 w 1511"/>
                <a:gd name="T21" fmla="*/ 64298405 h 1383"/>
                <a:gd name="T22" fmla="*/ 2147483647 w 1511"/>
                <a:gd name="T23" fmla="*/ 2147483647 h 1383"/>
                <a:gd name="T24" fmla="*/ 2147483647 w 1511"/>
                <a:gd name="T25" fmla="*/ 2147483647 h 1383"/>
                <a:gd name="T26" fmla="*/ 2147483647 w 1511"/>
                <a:gd name="T27" fmla="*/ 2147483647 h 1383"/>
                <a:gd name="T28" fmla="*/ 2147483647 w 1511"/>
                <a:gd name="T29" fmla="*/ 2147483647 h 1383"/>
                <a:gd name="T30" fmla="*/ 2147483647 w 1511"/>
                <a:gd name="T31" fmla="*/ 2147483647 h 1383"/>
                <a:gd name="T32" fmla="*/ 2147483647 w 1511"/>
                <a:gd name="T33" fmla="*/ 514286764 h 1383"/>
                <a:gd name="T34" fmla="*/ 2147483647 w 1511"/>
                <a:gd name="T35" fmla="*/ 2147483647 h 1383"/>
                <a:gd name="T36" fmla="*/ 2147483647 w 1511"/>
                <a:gd name="T37" fmla="*/ 2147483647 h 1383"/>
                <a:gd name="T38" fmla="*/ 2147483647 w 1511"/>
                <a:gd name="T39" fmla="*/ 2147483647 h 1383"/>
                <a:gd name="T40" fmla="*/ 2147483647 w 1511"/>
                <a:gd name="T41" fmla="*/ 2147483647 h 1383"/>
                <a:gd name="T42" fmla="*/ 2147483647 w 1511"/>
                <a:gd name="T43" fmla="*/ 2147483647 h 1383"/>
                <a:gd name="T44" fmla="*/ 2147483647 w 1511"/>
                <a:gd name="T45" fmla="*/ 2147483647 h 1383"/>
                <a:gd name="T46" fmla="*/ 2147483647 w 1511"/>
                <a:gd name="T47" fmla="*/ 2147483647 h 1383"/>
                <a:gd name="T48" fmla="*/ 2147483647 w 1511"/>
                <a:gd name="T49" fmla="*/ 2147483647 h 1383"/>
                <a:gd name="T50" fmla="*/ 2147483647 w 1511"/>
                <a:gd name="T51" fmla="*/ 2147483647 h 1383"/>
                <a:gd name="T52" fmla="*/ 2147483647 w 1511"/>
                <a:gd name="T53" fmla="*/ 2147483647 h 1383"/>
                <a:gd name="T54" fmla="*/ 2147483647 w 1511"/>
                <a:gd name="T55" fmla="*/ 2147483647 h 1383"/>
                <a:gd name="T56" fmla="*/ 2147483647 w 1511"/>
                <a:gd name="T57" fmla="*/ 2147483647 h 1383"/>
                <a:gd name="T58" fmla="*/ 2147483647 w 1511"/>
                <a:gd name="T59" fmla="*/ 2147483647 h 1383"/>
                <a:gd name="T60" fmla="*/ 2147483647 w 1511"/>
                <a:gd name="T61" fmla="*/ 2147483647 h 1383"/>
                <a:gd name="T62" fmla="*/ 2147483647 w 1511"/>
                <a:gd name="T63" fmla="*/ 2147483647 h 1383"/>
                <a:gd name="T64" fmla="*/ 2147483647 w 1511"/>
                <a:gd name="T65" fmla="*/ 2147483647 h 1383"/>
                <a:gd name="T66" fmla="*/ 2147483647 w 1511"/>
                <a:gd name="T67" fmla="*/ 2147483647 h 1383"/>
                <a:gd name="T68" fmla="*/ 2147483647 w 1511"/>
                <a:gd name="T69" fmla="*/ 2147483647 h 1383"/>
                <a:gd name="T70" fmla="*/ 2147483647 w 1511"/>
                <a:gd name="T71" fmla="*/ 2147483647 h 1383"/>
                <a:gd name="T72" fmla="*/ 2147483647 w 1511"/>
                <a:gd name="T73" fmla="*/ 2147483647 h 1383"/>
                <a:gd name="T74" fmla="*/ 2147483647 w 1511"/>
                <a:gd name="T75" fmla="*/ 2147483647 h 1383"/>
                <a:gd name="T76" fmla="*/ 2147483647 w 1511"/>
                <a:gd name="T77" fmla="*/ 2147483647 h 1383"/>
                <a:gd name="T78" fmla="*/ 2147483647 w 1511"/>
                <a:gd name="T79" fmla="*/ 2147483647 h 1383"/>
                <a:gd name="T80" fmla="*/ 2147483647 w 1511"/>
                <a:gd name="T81" fmla="*/ 2147483647 h 1383"/>
                <a:gd name="T82" fmla="*/ 2147483647 w 1511"/>
                <a:gd name="T83" fmla="*/ 2147483647 h 1383"/>
                <a:gd name="T84" fmla="*/ 2147483647 w 1511"/>
                <a:gd name="T85" fmla="*/ 2147483647 h 1383"/>
                <a:gd name="T86" fmla="*/ 2147483647 w 1511"/>
                <a:gd name="T87" fmla="*/ 2147483647 h 1383"/>
                <a:gd name="T88" fmla="*/ 2147483647 w 1511"/>
                <a:gd name="T89" fmla="*/ 2147483647 h 1383"/>
                <a:gd name="T90" fmla="*/ 2147483647 w 1511"/>
                <a:gd name="T91" fmla="*/ 2147483647 h 1383"/>
                <a:gd name="T92" fmla="*/ 2147483647 w 1511"/>
                <a:gd name="T93" fmla="*/ 2147483647 h 1383"/>
                <a:gd name="T94" fmla="*/ 2147483647 w 1511"/>
                <a:gd name="T95" fmla="*/ 2147483647 h 1383"/>
                <a:gd name="T96" fmla="*/ 2147483647 w 1511"/>
                <a:gd name="T97" fmla="*/ 2147483647 h 1383"/>
                <a:gd name="T98" fmla="*/ 2147483647 w 1511"/>
                <a:gd name="T99" fmla="*/ 2147483647 h 1383"/>
                <a:gd name="T100" fmla="*/ 2147483647 w 1511"/>
                <a:gd name="T101" fmla="*/ 2147483647 h 1383"/>
                <a:gd name="T102" fmla="*/ 2147483647 w 1511"/>
                <a:gd name="T103" fmla="*/ 2147483647 h 1383"/>
                <a:gd name="T104" fmla="*/ 2147483647 w 1511"/>
                <a:gd name="T105" fmla="*/ 2147483647 h 1383"/>
                <a:gd name="T106" fmla="*/ 2147483647 w 1511"/>
                <a:gd name="T107" fmla="*/ 2147483647 h 1383"/>
                <a:gd name="T108" fmla="*/ 2147483647 w 1511"/>
                <a:gd name="T109" fmla="*/ 2147483647 h 1383"/>
                <a:gd name="T110" fmla="*/ 2147483647 w 1511"/>
                <a:gd name="T111" fmla="*/ 2147483647 h 1383"/>
                <a:gd name="T112" fmla="*/ 0 w 1511"/>
                <a:gd name="T113" fmla="*/ 2147483647 h 1383"/>
                <a:gd name="T114" fmla="*/ 0 w 1511"/>
                <a:gd name="T115" fmla="*/ 2147483647 h 1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1"/>
                <a:gd name="T175" fmla="*/ 0 h 1383"/>
                <a:gd name="T176" fmla="*/ 1511 w 1511"/>
                <a:gd name="T177" fmla="*/ 1383 h 1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1" h="1383">
                  <a:moveTo>
                    <a:pt x="0" y="599"/>
                  </a:moveTo>
                  <a:lnTo>
                    <a:pt x="55" y="514"/>
                  </a:lnTo>
                  <a:lnTo>
                    <a:pt x="114" y="510"/>
                  </a:lnTo>
                  <a:lnTo>
                    <a:pt x="101" y="348"/>
                  </a:lnTo>
                  <a:lnTo>
                    <a:pt x="347" y="280"/>
                  </a:lnTo>
                  <a:lnTo>
                    <a:pt x="353" y="217"/>
                  </a:lnTo>
                  <a:lnTo>
                    <a:pt x="334" y="216"/>
                  </a:lnTo>
                  <a:lnTo>
                    <a:pt x="405" y="140"/>
                  </a:lnTo>
                  <a:lnTo>
                    <a:pt x="385" y="80"/>
                  </a:lnTo>
                  <a:lnTo>
                    <a:pt x="502" y="0"/>
                  </a:lnTo>
                  <a:lnTo>
                    <a:pt x="528" y="2"/>
                  </a:lnTo>
                  <a:lnTo>
                    <a:pt x="538" y="75"/>
                  </a:lnTo>
                  <a:lnTo>
                    <a:pt x="600" y="143"/>
                  </a:lnTo>
                  <a:lnTo>
                    <a:pt x="658" y="143"/>
                  </a:lnTo>
                  <a:lnTo>
                    <a:pt x="674" y="96"/>
                  </a:lnTo>
                  <a:lnTo>
                    <a:pt x="736" y="97"/>
                  </a:lnTo>
                  <a:lnTo>
                    <a:pt x="755" y="16"/>
                  </a:lnTo>
                  <a:lnTo>
                    <a:pt x="950" y="70"/>
                  </a:lnTo>
                  <a:lnTo>
                    <a:pt x="972" y="116"/>
                  </a:lnTo>
                  <a:lnTo>
                    <a:pt x="1007" y="144"/>
                  </a:lnTo>
                  <a:lnTo>
                    <a:pt x="1002" y="67"/>
                  </a:lnTo>
                  <a:lnTo>
                    <a:pt x="1099" y="173"/>
                  </a:lnTo>
                  <a:lnTo>
                    <a:pt x="1149" y="167"/>
                  </a:lnTo>
                  <a:lnTo>
                    <a:pt x="1243" y="127"/>
                  </a:lnTo>
                  <a:lnTo>
                    <a:pt x="1314" y="198"/>
                  </a:lnTo>
                  <a:lnTo>
                    <a:pt x="1243" y="227"/>
                  </a:lnTo>
                  <a:lnTo>
                    <a:pt x="1267" y="310"/>
                  </a:lnTo>
                  <a:lnTo>
                    <a:pt x="1212" y="372"/>
                  </a:lnTo>
                  <a:lnTo>
                    <a:pt x="1227" y="446"/>
                  </a:lnTo>
                  <a:lnTo>
                    <a:pt x="1188" y="490"/>
                  </a:lnTo>
                  <a:lnTo>
                    <a:pt x="1121" y="530"/>
                  </a:lnTo>
                  <a:lnTo>
                    <a:pt x="1221" y="567"/>
                  </a:lnTo>
                  <a:lnTo>
                    <a:pt x="1314" y="659"/>
                  </a:lnTo>
                  <a:lnTo>
                    <a:pt x="1511" y="672"/>
                  </a:lnTo>
                  <a:lnTo>
                    <a:pt x="1497" y="772"/>
                  </a:lnTo>
                  <a:lnTo>
                    <a:pt x="1411" y="943"/>
                  </a:lnTo>
                  <a:lnTo>
                    <a:pt x="1370" y="948"/>
                  </a:lnTo>
                  <a:lnTo>
                    <a:pt x="1335" y="1005"/>
                  </a:lnTo>
                  <a:lnTo>
                    <a:pt x="1236" y="1009"/>
                  </a:lnTo>
                  <a:lnTo>
                    <a:pt x="1182" y="1059"/>
                  </a:lnTo>
                  <a:lnTo>
                    <a:pt x="1152" y="1207"/>
                  </a:lnTo>
                  <a:lnTo>
                    <a:pt x="1007" y="1354"/>
                  </a:lnTo>
                  <a:lnTo>
                    <a:pt x="950" y="1383"/>
                  </a:lnTo>
                  <a:lnTo>
                    <a:pt x="914" y="1342"/>
                  </a:lnTo>
                  <a:lnTo>
                    <a:pt x="886" y="1366"/>
                  </a:lnTo>
                  <a:lnTo>
                    <a:pt x="748" y="1301"/>
                  </a:lnTo>
                  <a:lnTo>
                    <a:pt x="714" y="1318"/>
                  </a:lnTo>
                  <a:lnTo>
                    <a:pt x="649" y="1224"/>
                  </a:lnTo>
                  <a:lnTo>
                    <a:pt x="615" y="1080"/>
                  </a:lnTo>
                  <a:lnTo>
                    <a:pt x="462" y="948"/>
                  </a:lnTo>
                  <a:lnTo>
                    <a:pt x="379" y="1013"/>
                  </a:lnTo>
                  <a:lnTo>
                    <a:pt x="311" y="994"/>
                  </a:lnTo>
                  <a:lnTo>
                    <a:pt x="338" y="961"/>
                  </a:lnTo>
                  <a:lnTo>
                    <a:pt x="294" y="924"/>
                  </a:lnTo>
                  <a:lnTo>
                    <a:pt x="260" y="823"/>
                  </a:lnTo>
                  <a:lnTo>
                    <a:pt x="177" y="766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82"/>
            <p:cNvSpPr>
              <a:spLocks/>
            </p:cNvSpPr>
            <p:nvPr/>
          </p:nvSpPr>
          <p:spPr bwMode="auto">
            <a:xfrm>
              <a:off x="3240089" y="3479801"/>
              <a:ext cx="479425" cy="439738"/>
            </a:xfrm>
            <a:custGeom>
              <a:avLst/>
              <a:gdLst>
                <a:gd name="T0" fmla="*/ 0 w 1511"/>
                <a:gd name="T1" fmla="*/ 2147483647 h 1383"/>
                <a:gd name="T2" fmla="*/ 1756841716 w 1511"/>
                <a:gd name="T3" fmla="*/ 2147483647 h 1383"/>
                <a:gd name="T4" fmla="*/ 2147483647 w 1511"/>
                <a:gd name="T5" fmla="*/ 2147483647 h 1383"/>
                <a:gd name="T6" fmla="*/ 2147483647 w 1511"/>
                <a:gd name="T7" fmla="*/ 2147483647 h 1383"/>
                <a:gd name="T8" fmla="*/ 2147483647 w 1511"/>
                <a:gd name="T9" fmla="*/ 2147483647 h 1383"/>
                <a:gd name="T10" fmla="*/ 2147483647 w 1511"/>
                <a:gd name="T11" fmla="*/ 2147483647 h 1383"/>
                <a:gd name="T12" fmla="*/ 2147483647 w 1511"/>
                <a:gd name="T13" fmla="*/ 2147483647 h 1383"/>
                <a:gd name="T14" fmla="*/ 2147483647 w 1511"/>
                <a:gd name="T15" fmla="*/ 2147483647 h 1383"/>
                <a:gd name="T16" fmla="*/ 2147483647 w 1511"/>
                <a:gd name="T17" fmla="*/ 2147483647 h 1383"/>
                <a:gd name="T18" fmla="*/ 2147483647 w 1511"/>
                <a:gd name="T19" fmla="*/ 0 h 1383"/>
                <a:gd name="T20" fmla="*/ 2147483647 w 1511"/>
                <a:gd name="T21" fmla="*/ 64298405 h 1383"/>
                <a:gd name="T22" fmla="*/ 2147483647 w 1511"/>
                <a:gd name="T23" fmla="*/ 2147483647 h 1383"/>
                <a:gd name="T24" fmla="*/ 2147483647 w 1511"/>
                <a:gd name="T25" fmla="*/ 2147483647 h 1383"/>
                <a:gd name="T26" fmla="*/ 2147483647 w 1511"/>
                <a:gd name="T27" fmla="*/ 2147483647 h 1383"/>
                <a:gd name="T28" fmla="*/ 2147483647 w 1511"/>
                <a:gd name="T29" fmla="*/ 2147483647 h 1383"/>
                <a:gd name="T30" fmla="*/ 2147483647 w 1511"/>
                <a:gd name="T31" fmla="*/ 2147483647 h 1383"/>
                <a:gd name="T32" fmla="*/ 2147483647 w 1511"/>
                <a:gd name="T33" fmla="*/ 514286764 h 1383"/>
                <a:gd name="T34" fmla="*/ 2147483647 w 1511"/>
                <a:gd name="T35" fmla="*/ 2147483647 h 1383"/>
                <a:gd name="T36" fmla="*/ 2147483647 w 1511"/>
                <a:gd name="T37" fmla="*/ 2147483647 h 1383"/>
                <a:gd name="T38" fmla="*/ 2147483647 w 1511"/>
                <a:gd name="T39" fmla="*/ 2147483647 h 1383"/>
                <a:gd name="T40" fmla="*/ 2147483647 w 1511"/>
                <a:gd name="T41" fmla="*/ 2147483647 h 1383"/>
                <a:gd name="T42" fmla="*/ 2147483647 w 1511"/>
                <a:gd name="T43" fmla="*/ 2147483647 h 1383"/>
                <a:gd name="T44" fmla="*/ 2147483647 w 1511"/>
                <a:gd name="T45" fmla="*/ 2147483647 h 1383"/>
                <a:gd name="T46" fmla="*/ 2147483647 w 1511"/>
                <a:gd name="T47" fmla="*/ 2147483647 h 1383"/>
                <a:gd name="T48" fmla="*/ 2147483647 w 1511"/>
                <a:gd name="T49" fmla="*/ 2147483647 h 1383"/>
                <a:gd name="T50" fmla="*/ 2147483647 w 1511"/>
                <a:gd name="T51" fmla="*/ 2147483647 h 1383"/>
                <a:gd name="T52" fmla="*/ 2147483647 w 1511"/>
                <a:gd name="T53" fmla="*/ 2147483647 h 1383"/>
                <a:gd name="T54" fmla="*/ 2147483647 w 1511"/>
                <a:gd name="T55" fmla="*/ 2147483647 h 1383"/>
                <a:gd name="T56" fmla="*/ 2147483647 w 1511"/>
                <a:gd name="T57" fmla="*/ 2147483647 h 1383"/>
                <a:gd name="T58" fmla="*/ 2147483647 w 1511"/>
                <a:gd name="T59" fmla="*/ 2147483647 h 1383"/>
                <a:gd name="T60" fmla="*/ 2147483647 w 1511"/>
                <a:gd name="T61" fmla="*/ 2147483647 h 1383"/>
                <a:gd name="T62" fmla="*/ 2147483647 w 1511"/>
                <a:gd name="T63" fmla="*/ 2147483647 h 1383"/>
                <a:gd name="T64" fmla="*/ 2147483647 w 1511"/>
                <a:gd name="T65" fmla="*/ 2147483647 h 1383"/>
                <a:gd name="T66" fmla="*/ 2147483647 w 1511"/>
                <a:gd name="T67" fmla="*/ 2147483647 h 1383"/>
                <a:gd name="T68" fmla="*/ 2147483647 w 1511"/>
                <a:gd name="T69" fmla="*/ 2147483647 h 1383"/>
                <a:gd name="T70" fmla="*/ 2147483647 w 1511"/>
                <a:gd name="T71" fmla="*/ 2147483647 h 1383"/>
                <a:gd name="T72" fmla="*/ 2147483647 w 1511"/>
                <a:gd name="T73" fmla="*/ 2147483647 h 1383"/>
                <a:gd name="T74" fmla="*/ 2147483647 w 1511"/>
                <a:gd name="T75" fmla="*/ 2147483647 h 1383"/>
                <a:gd name="T76" fmla="*/ 2147483647 w 1511"/>
                <a:gd name="T77" fmla="*/ 2147483647 h 1383"/>
                <a:gd name="T78" fmla="*/ 2147483647 w 1511"/>
                <a:gd name="T79" fmla="*/ 2147483647 h 1383"/>
                <a:gd name="T80" fmla="*/ 2147483647 w 1511"/>
                <a:gd name="T81" fmla="*/ 2147483647 h 1383"/>
                <a:gd name="T82" fmla="*/ 2147483647 w 1511"/>
                <a:gd name="T83" fmla="*/ 2147483647 h 1383"/>
                <a:gd name="T84" fmla="*/ 2147483647 w 1511"/>
                <a:gd name="T85" fmla="*/ 2147483647 h 1383"/>
                <a:gd name="T86" fmla="*/ 2147483647 w 1511"/>
                <a:gd name="T87" fmla="*/ 2147483647 h 1383"/>
                <a:gd name="T88" fmla="*/ 2147483647 w 1511"/>
                <a:gd name="T89" fmla="*/ 2147483647 h 1383"/>
                <a:gd name="T90" fmla="*/ 2147483647 w 1511"/>
                <a:gd name="T91" fmla="*/ 2147483647 h 1383"/>
                <a:gd name="T92" fmla="*/ 2147483647 w 1511"/>
                <a:gd name="T93" fmla="*/ 2147483647 h 1383"/>
                <a:gd name="T94" fmla="*/ 2147483647 w 1511"/>
                <a:gd name="T95" fmla="*/ 2147483647 h 1383"/>
                <a:gd name="T96" fmla="*/ 2147483647 w 1511"/>
                <a:gd name="T97" fmla="*/ 2147483647 h 1383"/>
                <a:gd name="T98" fmla="*/ 2147483647 w 1511"/>
                <a:gd name="T99" fmla="*/ 2147483647 h 1383"/>
                <a:gd name="T100" fmla="*/ 2147483647 w 1511"/>
                <a:gd name="T101" fmla="*/ 2147483647 h 1383"/>
                <a:gd name="T102" fmla="*/ 2147483647 w 1511"/>
                <a:gd name="T103" fmla="*/ 2147483647 h 1383"/>
                <a:gd name="T104" fmla="*/ 2147483647 w 1511"/>
                <a:gd name="T105" fmla="*/ 2147483647 h 1383"/>
                <a:gd name="T106" fmla="*/ 2147483647 w 1511"/>
                <a:gd name="T107" fmla="*/ 2147483647 h 1383"/>
                <a:gd name="T108" fmla="*/ 2147483647 w 1511"/>
                <a:gd name="T109" fmla="*/ 2147483647 h 1383"/>
                <a:gd name="T110" fmla="*/ 2147483647 w 1511"/>
                <a:gd name="T111" fmla="*/ 2147483647 h 1383"/>
                <a:gd name="T112" fmla="*/ 0 w 1511"/>
                <a:gd name="T113" fmla="*/ 2147483647 h 1383"/>
                <a:gd name="T114" fmla="*/ 0 w 1511"/>
                <a:gd name="T115" fmla="*/ 2147483647 h 1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1"/>
                <a:gd name="T175" fmla="*/ 0 h 1383"/>
                <a:gd name="T176" fmla="*/ 1511 w 1511"/>
                <a:gd name="T177" fmla="*/ 1383 h 1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1" h="1383">
                  <a:moveTo>
                    <a:pt x="0" y="599"/>
                  </a:moveTo>
                  <a:lnTo>
                    <a:pt x="55" y="514"/>
                  </a:lnTo>
                  <a:lnTo>
                    <a:pt x="114" y="510"/>
                  </a:lnTo>
                  <a:lnTo>
                    <a:pt x="101" y="348"/>
                  </a:lnTo>
                  <a:lnTo>
                    <a:pt x="347" y="280"/>
                  </a:lnTo>
                  <a:lnTo>
                    <a:pt x="353" y="217"/>
                  </a:lnTo>
                  <a:lnTo>
                    <a:pt x="334" y="216"/>
                  </a:lnTo>
                  <a:lnTo>
                    <a:pt x="405" y="140"/>
                  </a:lnTo>
                  <a:lnTo>
                    <a:pt x="385" y="80"/>
                  </a:lnTo>
                  <a:lnTo>
                    <a:pt x="502" y="0"/>
                  </a:lnTo>
                  <a:lnTo>
                    <a:pt x="528" y="2"/>
                  </a:lnTo>
                  <a:lnTo>
                    <a:pt x="538" y="75"/>
                  </a:lnTo>
                  <a:lnTo>
                    <a:pt x="600" y="143"/>
                  </a:lnTo>
                  <a:lnTo>
                    <a:pt x="658" y="143"/>
                  </a:lnTo>
                  <a:lnTo>
                    <a:pt x="674" y="96"/>
                  </a:lnTo>
                  <a:lnTo>
                    <a:pt x="736" y="97"/>
                  </a:lnTo>
                  <a:lnTo>
                    <a:pt x="755" y="16"/>
                  </a:lnTo>
                  <a:lnTo>
                    <a:pt x="950" y="70"/>
                  </a:lnTo>
                  <a:lnTo>
                    <a:pt x="972" y="116"/>
                  </a:lnTo>
                  <a:lnTo>
                    <a:pt x="1007" y="144"/>
                  </a:lnTo>
                  <a:lnTo>
                    <a:pt x="1002" y="67"/>
                  </a:lnTo>
                  <a:lnTo>
                    <a:pt x="1099" y="173"/>
                  </a:lnTo>
                  <a:lnTo>
                    <a:pt x="1149" y="167"/>
                  </a:lnTo>
                  <a:lnTo>
                    <a:pt x="1243" y="127"/>
                  </a:lnTo>
                  <a:lnTo>
                    <a:pt x="1314" y="198"/>
                  </a:lnTo>
                  <a:lnTo>
                    <a:pt x="1243" y="227"/>
                  </a:lnTo>
                  <a:lnTo>
                    <a:pt x="1267" y="310"/>
                  </a:lnTo>
                  <a:lnTo>
                    <a:pt x="1212" y="372"/>
                  </a:lnTo>
                  <a:lnTo>
                    <a:pt x="1227" y="446"/>
                  </a:lnTo>
                  <a:lnTo>
                    <a:pt x="1188" y="490"/>
                  </a:lnTo>
                  <a:lnTo>
                    <a:pt x="1121" y="530"/>
                  </a:lnTo>
                  <a:lnTo>
                    <a:pt x="1221" y="567"/>
                  </a:lnTo>
                  <a:lnTo>
                    <a:pt x="1314" y="659"/>
                  </a:lnTo>
                  <a:lnTo>
                    <a:pt x="1511" y="672"/>
                  </a:lnTo>
                  <a:lnTo>
                    <a:pt x="1497" y="772"/>
                  </a:lnTo>
                  <a:lnTo>
                    <a:pt x="1411" y="943"/>
                  </a:lnTo>
                  <a:lnTo>
                    <a:pt x="1370" y="948"/>
                  </a:lnTo>
                  <a:lnTo>
                    <a:pt x="1335" y="1005"/>
                  </a:lnTo>
                  <a:lnTo>
                    <a:pt x="1236" y="1009"/>
                  </a:lnTo>
                  <a:lnTo>
                    <a:pt x="1182" y="1059"/>
                  </a:lnTo>
                  <a:lnTo>
                    <a:pt x="1152" y="1207"/>
                  </a:lnTo>
                  <a:lnTo>
                    <a:pt x="1007" y="1354"/>
                  </a:lnTo>
                  <a:lnTo>
                    <a:pt x="950" y="1383"/>
                  </a:lnTo>
                  <a:lnTo>
                    <a:pt x="914" y="1342"/>
                  </a:lnTo>
                  <a:lnTo>
                    <a:pt x="886" y="1366"/>
                  </a:lnTo>
                  <a:lnTo>
                    <a:pt x="748" y="1301"/>
                  </a:lnTo>
                  <a:lnTo>
                    <a:pt x="714" y="1318"/>
                  </a:lnTo>
                  <a:lnTo>
                    <a:pt x="649" y="1224"/>
                  </a:lnTo>
                  <a:lnTo>
                    <a:pt x="615" y="1080"/>
                  </a:lnTo>
                  <a:lnTo>
                    <a:pt x="462" y="948"/>
                  </a:lnTo>
                  <a:lnTo>
                    <a:pt x="379" y="1013"/>
                  </a:lnTo>
                  <a:lnTo>
                    <a:pt x="311" y="994"/>
                  </a:lnTo>
                  <a:lnTo>
                    <a:pt x="338" y="961"/>
                  </a:lnTo>
                  <a:lnTo>
                    <a:pt x="294" y="924"/>
                  </a:lnTo>
                  <a:lnTo>
                    <a:pt x="260" y="823"/>
                  </a:lnTo>
                  <a:lnTo>
                    <a:pt x="177" y="766"/>
                  </a:lnTo>
                  <a:lnTo>
                    <a:pt x="0" y="59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88"/>
            <p:cNvSpPr>
              <a:spLocks/>
            </p:cNvSpPr>
            <p:nvPr/>
          </p:nvSpPr>
          <p:spPr bwMode="auto">
            <a:xfrm>
              <a:off x="3925889" y="3257551"/>
              <a:ext cx="114300" cy="249238"/>
            </a:xfrm>
            <a:custGeom>
              <a:avLst/>
              <a:gdLst>
                <a:gd name="T0" fmla="*/ 2147483647 w 359"/>
                <a:gd name="T1" fmla="*/ 2147483647 h 787"/>
                <a:gd name="T2" fmla="*/ 2147483647 w 359"/>
                <a:gd name="T3" fmla="*/ 2147483647 h 787"/>
                <a:gd name="T4" fmla="*/ 2147483647 w 359"/>
                <a:gd name="T5" fmla="*/ 2147483647 h 787"/>
                <a:gd name="T6" fmla="*/ 2147483647 w 359"/>
                <a:gd name="T7" fmla="*/ 2147483647 h 787"/>
                <a:gd name="T8" fmla="*/ 2147483647 w 359"/>
                <a:gd name="T9" fmla="*/ 2147483647 h 787"/>
                <a:gd name="T10" fmla="*/ 2147483647 w 359"/>
                <a:gd name="T11" fmla="*/ 2147483647 h 787"/>
                <a:gd name="T12" fmla="*/ 2147483647 w 359"/>
                <a:gd name="T13" fmla="*/ 2147483647 h 787"/>
                <a:gd name="T14" fmla="*/ 2147483647 w 359"/>
                <a:gd name="T15" fmla="*/ 2147483647 h 787"/>
                <a:gd name="T16" fmla="*/ 2147483647 w 359"/>
                <a:gd name="T17" fmla="*/ 2147483647 h 787"/>
                <a:gd name="T18" fmla="*/ 2147483647 w 359"/>
                <a:gd name="T19" fmla="*/ 2147483647 h 787"/>
                <a:gd name="T20" fmla="*/ 2147483647 w 359"/>
                <a:gd name="T21" fmla="*/ 2147483647 h 787"/>
                <a:gd name="T22" fmla="*/ 2147483647 w 359"/>
                <a:gd name="T23" fmla="*/ 2147483647 h 787"/>
                <a:gd name="T24" fmla="*/ 2147483647 w 359"/>
                <a:gd name="T25" fmla="*/ 2147483647 h 787"/>
                <a:gd name="T26" fmla="*/ 2147483647 w 359"/>
                <a:gd name="T27" fmla="*/ 2147483647 h 787"/>
                <a:gd name="T28" fmla="*/ 2147483647 w 359"/>
                <a:gd name="T29" fmla="*/ 2147483647 h 787"/>
                <a:gd name="T30" fmla="*/ 2147483647 w 359"/>
                <a:gd name="T31" fmla="*/ 2147483647 h 787"/>
                <a:gd name="T32" fmla="*/ 2147483647 w 359"/>
                <a:gd name="T33" fmla="*/ 2147483647 h 787"/>
                <a:gd name="T34" fmla="*/ 2147483647 w 359"/>
                <a:gd name="T35" fmla="*/ 2147483647 h 787"/>
                <a:gd name="T36" fmla="*/ 2147483647 w 359"/>
                <a:gd name="T37" fmla="*/ 2147483647 h 787"/>
                <a:gd name="T38" fmla="*/ 2147483647 w 359"/>
                <a:gd name="T39" fmla="*/ 2147483647 h 787"/>
                <a:gd name="T40" fmla="*/ 2147483647 w 359"/>
                <a:gd name="T41" fmla="*/ 2147483647 h 787"/>
                <a:gd name="T42" fmla="*/ 2147483647 w 359"/>
                <a:gd name="T43" fmla="*/ 2147483647 h 787"/>
                <a:gd name="T44" fmla="*/ 2147483647 w 359"/>
                <a:gd name="T45" fmla="*/ 984695962 h 787"/>
                <a:gd name="T46" fmla="*/ 2147483647 w 359"/>
                <a:gd name="T47" fmla="*/ 635268037 h 787"/>
                <a:gd name="T48" fmla="*/ 2147483647 w 359"/>
                <a:gd name="T49" fmla="*/ 0 h 787"/>
                <a:gd name="T50" fmla="*/ 2147483647 w 359"/>
                <a:gd name="T51" fmla="*/ 635268037 h 787"/>
                <a:gd name="T52" fmla="*/ 2147483647 w 359"/>
                <a:gd name="T53" fmla="*/ 1715143908 h 787"/>
                <a:gd name="T54" fmla="*/ 2147483647 w 359"/>
                <a:gd name="T55" fmla="*/ 2147483647 h 787"/>
                <a:gd name="T56" fmla="*/ 2147483647 w 359"/>
                <a:gd name="T57" fmla="*/ 2147483647 h 787"/>
                <a:gd name="T58" fmla="*/ 2147483647 w 359"/>
                <a:gd name="T59" fmla="*/ 2147483647 h 787"/>
                <a:gd name="T60" fmla="*/ 1807402043 w 359"/>
                <a:gd name="T61" fmla="*/ 2147483647 h 787"/>
                <a:gd name="T62" fmla="*/ 1323265933 w 359"/>
                <a:gd name="T63" fmla="*/ 2147483647 h 787"/>
                <a:gd name="T64" fmla="*/ 2147483647 w 359"/>
                <a:gd name="T65" fmla="*/ 2147483647 h 787"/>
                <a:gd name="T66" fmla="*/ 2147483647 w 359"/>
                <a:gd name="T67" fmla="*/ 2147483647 h 787"/>
                <a:gd name="T68" fmla="*/ 2147483647 w 359"/>
                <a:gd name="T69" fmla="*/ 2147483647 h 787"/>
                <a:gd name="T70" fmla="*/ 2147483647 w 359"/>
                <a:gd name="T71" fmla="*/ 2147483647 h 787"/>
                <a:gd name="T72" fmla="*/ 1807402043 w 359"/>
                <a:gd name="T73" fmla="*/ 2147483647 h 787"/>
                <a:gd name="T74" fmla="*/ 354992915 w 359"/>
                <a:gd name="T75" fmla="*/ 2147483647 h 787"/>
                <a:gd name="T76" fmla="*/ 0 w 359"/>
                <a:gd name="T77" fmla="*/ 2147483647 h 787"/>
                <a:gd name="T78" fmla="*/ 1323265933 w 359"/>
                <a:gd name="T79" fmla="*/ 2147483647 h 787"/>
                <a:gd name="T80" fmla="*/ 1323265933 w 359"/>
                <a:gd name="T81" fmla="*/ 2147483647 h 787"/>
                <a:gd name="T82" fmla="*/ 2147483647 w 359"/>
                <a:gd name="T83" fmla="*/ 2147483647 h 787"/>
                <a:gd name="T84" fmla="*/ 354992915 w 359"/>
                <a:gd name="T85" fmla="*/ 2147483647 h 787"/>
                <a:gd name="T86" fmla="*/ 0 w 359"/>
                <a:gd name="T87" fmla="*/ 2147483647 h 787"/>
                <a:gd name="T88" fmla="*/ 0 w 359"/>
                <a:gd name="T89" fmla="*/ 2147483647 h 787"/>
                <a:gd name="T90" fmla="*/ 0 w 359"/>
                <a:gd name="T91" fmla="*/ 2147483647 h 787"/>
                <a:gd name="T92" fmla="*/ 1323265933 w 359"/>
                <a:gd name="T93" fmla="*/ 2147483647 h 787"/>
                <a:gd name="T94" fmla="*/ 2147483647 w 359"/>
                <a:gd name="T95" fmla="*/ 2147483647 h 787"/>
                <a:gd name="T96" fmla="*/ 2147483647 w 359"/>
                <a:gd name="T97" fmla="*/ 2147483647 h 787"/>
                <a:gd name="T98" fmla="*/ 2147483647 w 359"/>
                <a:gd name="T99" fmla="*/ 2147483647 h 787"/>
                <a:gd name="T100" fmla="*/ 2147483647 w 359"/>
                <a:gd name="T101" fmla="*/ 2147483647 h 787"/>
                <a:gd name="T102" fmla="*/ 2147483647 w 359"/>
                <a:gd name="T103" fmla="*/ 2147483647 h 787"/>
                <a:gd name="T104" fmla="*/ 2147483647 w 359"/>
                <a:gd name="T105" fmla="*/ 2147483647 h 787"/>
                <a:gd name="T106" fmla="*/ 2147483647 w 359"/>
                <a:gd name="T107" fmla="*/ 2147483647 h 787"/>
                <a:gd name="T108" fmla="*/ 2147483647 w 359"/>
                <a:gd name="T109" fmla="*/ 2147483647 h 787"/>
                <a:gd name="T110" fmla="*/ 2147483647 w 359"/>
                <a:gd name="T111" fmla="*/ 2147483647 h 787"/>
                <a:gd name="T112" fmla="*/ 2147483647 w 359"/>
                <a:gd name="T113" fmla="*/ 2147483647 h 7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9"/>
                <a:gd name="T172" fmla="*/ 0 h 787"/>
                <a:gd name="T173" fmla="*/ 359 w 359"/>
                <a:gd name="T174" fmla="*/ 787 h 7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9" h="787">
                  <a:moveTo>
                    <a:pt x="165" y="697"/>
                  </a:moveTo>
                  <a:lnTo>
                    <a:pt x="235" y="685"/>
                  </a:lnTo>
                  <a:lnTo>
                    <a:pt x="180" y="605"/>
                  </a:lnTo>
                  <a:lnTo>
                    <a:pt x="220" y="597"/>
                  </a:lnTo>
                  <a:lnTo>
                    <a:pt x="262" y="597"/>
                  </a:lnTo>
                  <a:lnTo>
                    <a:pt x="275" y="561"/>
                  </a:lnTo>
                  <a:lnTo>
                    <a:pt x="275" y="504"/>
                  </a:lnTo>
                  <a:lnTo>
                    <a:pt x="316" y="493"/>
                  </a:lnTo>
                  <a:lnTo>
                    <a:pt x="345" y="460"/>
                  </a:lnTo>
                  <a:lnTo>
                    <a:pt x="359" y="426"/>
                  </a:lnTo>
                  <a:lnTo>
                    <a:pt x="330" y="391"/>
                  </a:lnTo>
                  <a:lnTo>
                    <a:pt x="289" y="380"/>
                  </a:lnTo>
                  <a:lnTo>
                    <a:pt x="345" y="325"/>
                  </a:lnTo>
                  <a:lnTo>
                    <a:pt x="289" y="290"/>
                  </a:lnTo>
                  <a:lnTo>
                    <a:pt x="345" y="303"/>
                  </a:lnTo>
                  <a:lnTo>
                    <a:pt x="316" y="244"/>
                  </a:lnTo>
                  <a:lnTo>
                    <a:pt x="275" y="213"/>
                  </a:lnTo>
                  <a:lnTo>
                    <a:pt x="262" y="179"/>
                  </a:lnTo>
                  <a:lnTo>
                    <a:pt x="220" y="179"/>
                  </a:lnTo>
                  <a:lnTo>
                    <a:pt x="220" y="145"/>
                  </a:lnTo>
                  <a:lnTo>
                    <a:pt x="220" y="112"/>
                  </a:lnTo>
                  <a:lnTo>
                    <a:pt x="249" y="78"/>
                  </a:lnTo>
                  <a:lnTo>
                    <a:pt x="235" y="31"/>
                  </a:lnTo>
                  <a:lnTo>
                    <a:pt x="165" y="20"/>
                  </a:lnTo>
                  <a:lnTo>
                    <a:pt x="220" y="0"/>
                  </a:lnTo>
                  <a:lnTo>
                    <a:pt x="180" y="20"/>
                  </a:lnTo>
                  <a:lnTo>
                    <a:pt x="151" y="54"/>
                  </a:lnTo>
                  <a:lnTo>
                    <a:pt x="151" y="89"/>
                  </a:lnTo>
                  <a:lnTo>
                    <a:pt x="136" y="124"/>
                  </a:lnTo>
                  <a:lnTo>
                    <a:pt x="96" y="145"/>
                  </a:lnTo>
                  <a:lnTo>
                    <a:pt x="56" y="167"/>
                  </a:lnTo>
                  <a:lnTo>
                    <a:pt x="41" y="202"/>
                  </a:lnTo>
                  <a:lnTo>
                    <a:pt x="81" y="202"/>
                  </a:lnTo>
                  <a:lnTo>
                    <a:pt x="121" y="202"/>
                  </a:lnTo>
                  <a:lnTo>
                    <a:pt x="136" y="236"/>
                  </a:lnTo>
                  <a:lnTo>
                    <a:pt x="96" y="256"/>
                  </a:lnTo>
                  <a:lnTo>
                    <a:pt x="56" y="280"/>
                  </a:lnTo>
                  <a:lnTo>
                    <a:pt x="11" y="290"/>
                  </a:lnTo>
                  <a:lnTo>
                    <a:pt x="0" y="325"/>
                  </a:lnTo>
                  <a:lnTo>
                    <a:pt x="41" y="348"/>
                  </a:lnTo>
                  <a:lnTo>
                    <a:pt x="41" y="380"/>
                  </a:lnTo>
                  <a:lnTo>
                    <a:pt x="67" y="426"/>
                  </a:lnTo>
                  <a:lnTo>
                    <a:pt x="11" y="439"/>
                  </a:lnTo>
                  <a:lnTo>
                    <a:pt x="0" y="473"/>
                  </a:lnTo>
                  <a:lnTo>
                    <a:pt x="0" y="504"/>
                  </a:lnTo>
                  <a:lnTo>
                    <a:pt x="0" y="538"/>
                  </a:lnTo>
                  <a:lnTo>
                    <a:pt x="41" y="538"/>
                  </a:lnTo>
                  <a:lnTo>
                    <a:pt x="81" y="538"/>
                  </a:lnTo>
                  <a:lnTo>
                    <a:pt x="81" y="574"/>
                  </a:lnTo>
                  <a:lnTo>
                    <a:pt x="81" y="605"/>
                  </a:lnTo>
                  <a:lnTo>
                    <a:pt x="81" y="640"/>
                  </a:lnTo>
                  <a:lnTo>
                    <a:pt x="96" y="685"/>
                  </a:lnTo>
                  <a:lnTo>
                    <a:pt x="165" y="697"/>
                  </a:lnTo>
                  <a:lnTo>
                    <a:pt x="121" y="752"/>
                  </a:lnTo>
                  <a:lnTo>
                    <a:pt x="136" y="787"/>
                  </a:lnTo>
                  <a:lnTo>
                    <a:pt x="180" y="764"/>
                  </a:lnTo>
                  <a:lnTo>
                    <a:pt x="165" y="697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98"/>
            <p:cNvSpPr>
              <a:spLocks/>
            </p:cNvSpPr>
            <p:nvPr/>
          </p:nvSpPr>
          <p:spPr bwMode="auto">
            <a:xfrm>
              <a:off x="5192714" y="2827338"/>
              <a:ext cx="193675" cy="331788"/>
            </a:xfrm>
            <a:custGeom>
              <a:avLst/>
              <a:gdLst>
                <a:gd name="T0" fmla="*/ 2147483647 w 611"/>
                <a:gd name="T1" fmla="*/ 0 h 1045"/>
                <a:gd name="T2" fmla="*/ 2147483647 w 611"/>
                <a:gd name="T3" fmla="*/ 1600302629 h 1045"/>
                <a:gd name="T4" fmla="*/ 2147483647 w 611"/>
                <a:gd name="T5" fmla="*/ 2147483647 h 1045"/>
                <a:gd name="T6" fmla="*/ 2147483647 w 611"/>
                <a:gd name="T7" fmla="*/ 2147483647 h 1045"/>
                <a:gd name="T8" fmla="*/ 2147483647 w 611"/>
                <a:gd name="T9" fmla="*/ 2147483647 h 1045"/>
                <a:gd name="T10" fmla="*/ 2147483647 w 611"/>
                <a:gd name="T11" fmla="*/ 2147483647 h 1045"/>
                <a:gd name="T12" fmla="*/ 2147483647 w 611"/>
                <a:gd name="T13" fmla="*/ 2147483647 h 1045"/>
                <a:gd name="T14" fmla="*/ 2147483647 w 611"/>
                <a:gd name="T15" fmla="*/ 2147483647 h 1045"/>
                <a:gd name="T16" fmla="*/ 1879111442 w 611"/>
                <a:gd name="T17" fmla="*/ 2147483647 h 1045"/>
                <a:gd name="T18" fmla="*/ 1337643272 w 611"/>
                <a:gd name="T19" fmla="*/ 2147483647 h 1045"/>
                <a:gd name="T20" fmla="*/ 0 w 611"/>
                <a:gd name="T21" fmla="*/ 2147483647 h 1045"/>
                <a:gd name="T22" fmla="*/ 1624303712 w 611"/>
                <a:gd name="T23" fmla="*/ 2147483647 h 1045"/>
                <a:gd name="T24" fmla="*/ 2147483647 w 611"/>
                <a:gd name="T25" fmla="*/ 2147483647 h 1045"/>
                <a:gd name="T26" fmla="*/ 2147483647 w 611"/>
                <a:gd name="T27" fmla="*/ 2147483647 h 1045"/>
                <a:gd name="T28" fmla="*/ 2147483647 w 611"/>
                <a:gd name="T29" fmla="*/ 2147483647 h 1045"/>
                <a:gd name="T30" fmla="*/ 2147483647 w 611"/>
                <a:gd name="T31" fmla="*/ 2147483647 h 1045"/>
                <a:gd name="T32" fmla="*/ 2147483647 w 611"/>
                <a:gd name="T33" fmla="*/ 2147483647 h 1045"/>
                <a:gd name="T34" fmla="*/ 2147483647 w 611"/>
                <a:gd name="T35" fmla="*/ 2147483647 h 1045"/>
                <a:gd name="T36" fmla="*/ 2147483647 w 611"/>
                <a:gd name="T37" fmla="*/ 2147483647 h 1045"/>
                <a:gd name="T38" fmla="*/ 2147483647 w 611"/>
                <a:gd name="T39" fmla="*/ 2147483647 h 1045"/>
                <a:gd name="T40" fmla="*/ 2147483647 w 611"/>
                <a:gd name="T41" fmla="*/ 2147483647 h 1045"/>
                <a:gd name="T42" fmla="*/ 2147483647 w 611"/>
                <a:gd name="T43" fmla="*/ 2147483647 h 1045"/>
                <a:gd name="T44" fmla="*/ 2147483647 w 611"/>
                <a:gd name="T45" fmla="*/ 2147483647 h 1045"/>
                <a:gd name="T46" fmla="*/ 2147483647 w 611"/>
                <a:gd name="T47" fmla="*/ 2147483647 h 1045"/>
                <a:gd name="T48" fmla="*/ 2147483647 w 611"/>
                <a:gd name="T49" fmla="*/ 2147483647 h 1045"/>
                <a:gd name="T50" fmla="*/ 2147483647 w 611"/>
                <a:gd name="T51" fmla="*/ 2147483647 h 1045"/>
                <a:gd name="T52" fmla="*/ 2147483647 w 611"/>
                <a:gd name="T53" fmla="*/ 2147483647 h 1045"/>
                <a:gd name="T54" fmla="*/ 2147483647 w 611"/>
                <a:gd name="T55" fmla="*/ 2147483647 h 1045"/>
                <a:gd name="T56" fmla="*/ 2147483647 w 611"/>
                <a:gd name="T57" fmla="*/ 2147483647 h 1045"/>
                <a:gd name="T58" fmla="*/ 2147483647 w 611"/>
                <a:gd name="T59" fmla="*/ 2147483647 h 1045"/>
                <a:gd name="T60" fmla="*/ 2147483647 w 611"/>
                <a:gd name="T61" fmla="*/ 2147483647 h 1045"/>
                <a:gd name="T62" fmla="*/ 2147483647 w 611"/>
                <a:gd name="T63" fmla="*/ 2147483647 h 1045"/>
                <a:gd name="T64" fmla="*/ 2147483647 w 611"/>
                <a:gd name="T65" fmla="*/ 2147483647 h 1045"/>
                <a:gd name="T66" fmla="*/ 2147483647 w 611"/>
                <a:gd name="T67" fmla="*/ 2147483647 h 1045"/>
                <a:gd name="T68" fmla="*/ 2147483647 w 611"/>
                <a:gd name="T69" fmla="*/ 2147483647 h 1045"/>
                <a:gd name="T70" fmla="*/ 2147483647 w 611"/>
                <a:gd name="T71" fmla="*/ 2147483647 h 1045"/>
                <a:gd name="T72" fmla="*/ 2147483647 w 611"/>
                <a:gd name="T73" fmla="*/ 2147483647 h 1045"/>
                <a:gd name="T74" fmla="*/ 2147483647 w 611"/>
                <a:gd name="T75" fmla="*/ 2147483647 h 1045"/>
                <a:gd name="T76" fmla="*/ 2147483647 w 611"/>
                <a:gd name="T77" fmla="*/ 2147483647 h 1045"/>
                <a:gd name="T78" fmla="*/ 2147483647 w 611"/>
                <a:gd name="T79" fmla="*/ 2147483647 h 1045"/>
                <a:gd name="T80" fmla="*/ 2147483647 w 611"/>
                <a:gd name="T81" fmla="*/ 2147483647 h 1045"/>
                <a:gd name="T82" fmla="*/ 2147483647 w 611"/>
                <a:gd name="T83" fmla="*/ 2147483647 h 1045"/>
                <a:gd name="T84" fmla="*/ 2147483647 w 611"/>
                <a:gd name="T85" fmla="*/ 2147483647 h 1045"/>
                <a:gd name="T86" fmla="*/ 2147483647 w 611"/>
                <a:gd name="T87" fmla="*/ 2147483647 h 1045"/>
                <a:gd name="T88" fmla="*/ 2147483647 w 611"/>
                <a:gd name="T89" fmla="*/ 2147483647 h 1045"/>
                <a:gd name="T90" fmla="*/ 2147483647 w 611"/>
                <a:gd name="T91" fmla="*/ 2147483647 h 1045"/>
                <a:gd name="T92" fmla="*/ 2147483647 w 611"/>
                <a:gd name="T93" fmla="*/ 2147483647 h 1045"/>
                <a:gd name="T94" fmla="*/ 2147483647 w 611"/>
                <a:gd name="T95" fmla="*/ 2147483647 h 1045"/>
                <a:gd name="T96" fmla="*/ 2147483647 w 611"/>
                <a:gd name="T97" fmla="*/ 2147483647 h 1045"/>
                <a:gd name="T98" fmla="*/ 2147483647 w 611"/>
                <a:gd name="T99" fmla="*/ 2147483647 h 1045"/>
                <a:gd name="T100" fmla="*/ 2147483647 w 611"/>
                <a:gd name="T101" fmla="*/ 2147483647 h 1045"/>
                <a:gd name="T102" fmla="*/ 2147483647 w 611"/>
                <a:gd name="T103" fmla="*/ 2147483647 h 1045"/>
                <a:gd name="T104" fmla="*/ 2147483647 w 611"/>
                <a:gd name="T105" fmla="*/ 1856351405 h 1045"/>
                <a:gd name="T106" fmla="*/ 2147483647 w 611"/>
                <a:gd name="T107" fmla="*/ 672177726 h 1045"/>
                <a:gd name="T108" fmla="*/ 2147483647 w 611"/>
                <a:gd name="T109" fmla="*/ 0 h 10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1"/>
                <a:gd name="T166" fmla="*/ 0 h 1045"/>
                <a:gd name="T167" fmla="*/ 611 w 611"/>
                <a:gd name="T168" fmla="*/ 1045 h 10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1" h="1045">
                  <a:moveTo>
                    <a:pt x="243" y="12"/>
                  </a:moveTo>
                  <a:lnTo>
                    <a:pt x="312" y="0"/>
                  </a:lnTo>
                  <a:lnTo>
                    <a:pt x="312" y="50"/>
                  </a:lnTo>
                  <a:lnTo>
                    <a:pt x="271" y="50"/>
                  </a:lnTo>
                  <a:lnTo>
                    <a:pt x="243" y="67"/>
                  </a:lnTo>
                  <a:lnTo>
                    <a:pt x="231" y="95"/>
                  </a:lnTo>
                  <a:lnTo>
                    <a:pt x="201" y="115"/>
                  </a:lnTo>
                  <a:lnTo>
                    <a:pt x="190" y="140"/>
                  </a:lnTo>
                  <a:lnTo>
                    <a:pt x="170" y="169"/>
                  </a:lnTo>
                  <a:lnTo>
                    <a:pt x="161" y="206"/>
                  </a:lnTo>
                  <a:lnTo>
                    <a:pt x="161" y="234"/>
                  </a:lnTo>
                  <a:lnTo>
                    <a:pt x="132" y="244"/>
                  </a:lnTo>
                  <a:lnTo>
                    <a:pt x="112" y="271"/>
                  </a:lnTo>
                  <a:lnTo>
                    <a:pt x="112" y="300"/>
                  </a:lnTo>
                  <a:lnTo>
                    <a:pt x="120" y="329"/>
                  </a:lnTo>
                  <a:lnTo>
                    <a:pt x="112" y="355"/>
                  </a:lnTo>
                  <a:lnTo>
                    <a:pt x="70" y="383"/>
                  </a:lnTo>
                  <a:lnTo>
                    <a:pt x="59" y="411"/>
                  </a:lnTo>
                  <a:lnTo>
                    <a:pt x="59" y="448"/>
                  </a:lnTo>
                  <a:lnTo>
                    <a:pt x="42" y="477"/>
                  </a:lnTo>
                  <a:lnTo>
                    <a:pt x="9" y="486"/>
                  </a:lnTo>
                  <a:lnTo>
                    <a:pt x="0" y="515"/>
                  </a:lnTo>
                  <a:lnTo>
                    <a:pt x="21" y="543"/>
                  </a:lnTo>
                  <a:lnTo>
                    <a:pt x="51" y="561"/>
                  </a:lnTo>
                  <a:lnTo>
                    <a:pt x="79" y="561"/>
                  </a:lnTo>
                  <a:lnTo>
                    <a:pt x="120" y="561"/>
                  </a:lnTo>
                  <a:lnTo>
                    <a:pt x="132" y="523"/>
                  </a:lnTo>
                  <a:lnTo>
                    <a:pt x="150" y="494"/>
                  </a:lnTo>
                  <a:lnTo>
                    <a:pt x="182" y="505"/>
                  </a:lnTo>
                  <a:lnTo>
                    <a:pt x="210" y="505"/>
                  </a:lnTo>
                  <a:lnTo>
                    <a:pt x="222" y="477"/>
                  </a:lnTo>
                  <a:lnTo>
                    <a:pt x="222" y="448"/>
                  </a:lnTo>
                  <a:lnTo>
                    <a:pt x="252" y="420"/>
                  </a:lnTo>
                  <a:lnTo>
                    <a:pt x="260" y="448"/>
                  </a:lnTo>
                  <a:lnTo>
                    <a:pt x="231" y="469"/>
                  </a:lnTo>
                  <a:lnTo>
                    <a:pt x="231" y="505"/>
                  </a:lnTo>
                  <a:lnTo>
                    <a:pt x="231" y="534"/>
                  </a:lnTo>
                  <a:lnTo>
                    <a:pt x="260" y="543"/>
                  </a:lnTo>
                  <a:lnTo>
                    <a:pt x="280" y="572"/>
                  </a:lnTo>
                  <a:lnTo>
                    <a:pt x="271" y="597"/>
                  </a:lnTo>
                  <a:lnTo>
                    <a:pt x="271" y="626"/>
                  </a:lnTo>
                  <a:lnTo>
                    <a:pt x="260" y="655"/>
                  </a:lnTo>
                  <a:lnTo>
                    <a:pt x="260" y="682"/>
                  </a:lnTo>
                  <a:lnTo>
                    <a:pt x="231" y="692"/>
                  </a:lnTo>
                  <a:lnTo>
                    <a:pt x="201" y="711"/>
                  </a:lnTo>
                  <a:lnTo>
                    <a:pt x="170" y="720"/>
                  </a:lnTo>
                  <a:lnTo>
                    <a:pt x="170" y="749"/>
                  </a:lnTo>
                  <a:lnTo>
                    <a:pt x="170" y="774"/>
                  </a:lnTo>
                  <a:lnTo>
                    <a:pt x="210" y="774"/>
                  </a:lnTo>
                  <a:lnTo>
                    <a:pt x="231" y="803"/>
                  </a:lnTo>
                  <a:lnTo>
                    <a:pt x="260" y="803"/>
                  </a:lnTo>
                  <a:lnTo>
                    <a:pt x="231" y="811"/>
                  </a:lnTo>
                  <a:lnTo>
                    <a:pt x="260" y="822"/>
                  </a:lnTo>
                  <a:lnTo>
                    <a:pt x="280" y="794"/>
                  </a:lnTo>
                  <a:lnTo>
                    <a:pt x="312" y="786"/>
                  </a:lnTo>
                  <a:lnTo>
                    <a:pt x="312" y="757"/>
                  </a:lnTo>
                  <a:lnTo>
                    <a:pt x="341" y="757"/>
                  </a:lnTo>
                  <a:lnTo>
                    <a:pt x="341" y="786"/>
                  </a:lnTo>
                  <a:lnTo>
                    <a:pt x="353" y="811"/>
                  </a:lnTo>
                  <a:lnTo>
                    <a:pt x="353" y="840"/>
                  </a:lnTo>
                  <a:lnTo>
                    <a:pt x="353" y="868"/>
                  </a:lnTo>
                  <a:lnTo>
                    <a:pt x="353" y="897"/>
                  </a:lnTo>
                  <a:lnTo>
                    <a:pt x="353" y="926"/>
                  </a:lnTo>
                  <a:lnTo>
                    <a:pt x="353" y="971"/>
                  </a:lnTo>
                  <a:lnTo>
                    <a:pt x="332" y="999"/>
                  </a:lnTo>
                  <a:lnTo>
                    <a:pt x="321" y="1045"/>
                  </a:lnTo>
                  <a:lnTo>
                    <a:pt x="353" y="1045"/>
                  </a:lnTo>
                  <a:lnTo>
                    <a:pt x="382" y="1045"/>
                  </a:lnTo>
                  <a:lnTo>
                    <a:pt x="411" y="1028"/>
                  </a:lnTo>
                  <a:lnTo>
                    <a:pt x="423" y="999"/>
                  </a:lnTo>
                  <a:lnTo>
                    <a:pt x="452" y="999"/>
                  </a:lnTo>
                  <a:lnTo>
                    <a:pt x="480" y="971"/>
                  </a:lnTo>
                  <a:lnTo>
                    <a:pt x="513" y="971"/>
                  </a:lnTo>
                  <a:lnTo>
                    <a:pt x="513" y="934"/>
                  </a:lnTo>
                  <a:lnTo>
                    <a:pt x="513" y="905"/>
                  </a:lnTo>
                  <a:lnTo>
                    <a:pt x="513" y="876"/>
                  </a:lnTo>
                  <a:lnTo>
                    <a:pt x="513" y="849"/>
                  </a:lnTo>
                  <a:lnTo>
                    <a:pt x="513" y="822"/>
                  </a:lnTo>
                  <a:lnTo>
                    <a:pt x="522" y="794"/>
                  </a:lnTo>
                  <a:lnTo>
                    <a:pt x="554" y="786"/>
                  </a:lnTo>
                  <a:lnTo>
                    <a:pt x="583" y="757"/>
                  </a:lnTo>
                  <a:lnTo>
                    <a:pt x="602" y="728"/>
                  </a:lnTo>
                  <a:lnTo>
                    <a:pt x="611" y="700"/>
                  </a:lnTo>
                  <a:lnTo>
                    <a:pt x="592" y="672"/>
                  </a:lnTo>
                  <a:lnTo>
                    <a:pt x="562" y="663"/>
                  </a:lnTo>
                  <a:lnTo>
                    <a:pt x="554" y="634"/>
                  </a:lnTo>
                  <a:lnTo>
                    <a:pt x="522" y="617"/>
                  </a:lnTo>
                  <a:lnTo>
                    <a:pt x="513" y="589"/>
                  </a:lnTo>
                  <a:lnTo>
                    <a:pt x="513" y="561"/>
                  </a:lnTo>
                  <a:lnTo>
                    <a:pt x="480" y="523"/>
                  </a:lnTo>
                  <a:lnTo>
                    <a:pt x="472" y="494"/>
                  </a:lnTo>
                  <a:lnTo>
                    <a:pt x="452" y="469"/>
                  </a:lnTo>
                  <a:lnTo>
                    <a:pt x="472" y="432"/>
                  </a:lnTo>
                  <a:lnTo>
                    <a:pt x="472" y="403"/>
                  </a:lnTo>
                  <a:lnTo>
                    <a:pt x="472" y="365"/>
                  </a:lnTo>
                  <a:lnTo>
                    <a:pt x="480" y="317"/>
                  </a:lnTo>
                  <a:lnTo>
                    <a:pt x="501" y="292"/>
                  </a:lnTo>
                  <a:lnTo>
                    <a:pt x="513" y="263"/>
                  </a:lnTo>
                  <a:lnTo>
                    <a:pt x="513" y="226"/>
                  </a:lnTo>
                  <a:lnTo>
                    <a:pt x="513" y="198"/>
                  </a:lnTo>
                  <a:lnTo>
                    <a:pt x="513" y="169"/>
                  </a:lnTo>
                  <a:lnTo>
                    <a:pt x="513" y="140"/>
                  </a:lnTo>
                  <a:lnTo>
                    <a:pt x="461" y="103"/>
                  </a:lnTo>
                  <a:lnTo>
                    <a:pt x="431" y="86"/>
                  </a:lnTo>
                  <a:lnTo>
                    <a:pt x="402" y="86"/>
                  </a:lnTo>
                  <a:lnTo>
                    <a:pt x="370" y="58"/>
                  </a:lnTo>
                  <a:lnTo>
                    <a:pt x="341" y="50"/>
                  </a:lnTo>
                  <a:lnTo>
                    <a:pt x="341" y="21"/>
                  </a:lnTo>
                  <a:lnTo>
                    <a:pt x="312" y="0"/>
                  </a:lnTo>
                  <a:lnTo>
                    <a:pt x="280" y="0"/>
                  </a:lnTo>
                  <a:lnTo>
                    <a:pt x="243" y="12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02"/>
            <p:cNvSpPr>
              <a:spLocks/>
            </p:cNvSpPr>
            <p:nvPr/>
          </p:nvSpPr>
          <p:spPr bwMode="auto">
            <a:xfrm>
              <a:off x="4257676" y="3365501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26"/>
            <p:cNvSpPr>
              <a:spLocks/>
            </p:cNvSpPr>
            <p:nvPr/>
          </p:nvSpPr>
          <p:spPr bwMode="auto">
            <a:xfrm>
              <a:off x="4257676" y="3365501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42"/>
            <p:cNvSpPr>
              <a:spLocks/>
            </p:cNvSpPr>
            <p:nvPr/>
          </p:nvSpPr>
          <p:spPr bwMode="auto">
            <a:xfrm>
              <a:off x="4257676" y="3365501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8" name="CaixaDeTexto 117"/>
          <p:cNvSpPr txBox="1"/>
          <p:nvPr/>
        </p:nvSpPr>
        <p:spPr>
          <a:xfrm>
            <a:off x="3726112" y="3528845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SA</a:t>
            </a:r>
            <a:endParaRPr lang="pt-BR" sz="1000" dirty="0"/>
          </a:p>
        </p:txBody>
      </p:sp>
      <p:sp>
        <p:nvSpPr>
          <p:cNvPr id="119" name="CaixaDeTexto 118"/>
          <p:cNvSpPr txBox="1"/>
          <p:nvPr/>
        </p:nvSpPr>
        <p:spPr>
          <a:xfrm>
            <a:off x="3384222" y="3181586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SCS</a:t>
            </a:r>
            <a:endParaRPr lang="pt-BR" sz="1000" dirty="0"/>
          </a:p>
        </p:txBody>
      </p:sp>
      <p:sp>
        <p:nvSpPr>
          <p:cNvPr id="120" name="CaixaDeTexto 119"/>
          <p:cNvSpPr txBox="1"/>
          <p:nvPr/>
        </p:nvSpPr>
        <p:spPr>
          <a:xfrm>
            <a:off x="3015260" y="3639422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 smtClean="0"/>
              <a:t>Diadema</a:t>
            </a:r>
            <a:endParaRPr lang="pt-BR" sz="1000" b="1" dirty="0"/>
          </a:p>
        </p:txBody>
      </p:sp>
      <p:sp>
        <p:nvSpPr>
          <p:cNvPr id="121" name="CaixaDeTexto 120"/>
          <p:cNvSpPr txBox="1"/>
          <p:nvPr/>
        </p:nvSpPr>
        <p:spPr>
          <a:xfrm>
            <a:off x="4062047" y="3446807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Mauá</a:t>
            </a:r>
            <a:endParaRPr lang="pt-BR" sz="1000" dirty="0"/>
          </a:p>
        </p:txBody>
      </p:sp>
      <p:sp>
        <p:nvSpPr>
          <p:cNvPr id="123" name="CaixaDeTexto 122"/>
          <p:cNvSpPr txBox="1"/>
          <p:nvPr/>
        </p:nvSpPr>
        <p:spPr>
          <a:xfrm>
            <a:off x="2700308" y="2808898"/>
            <a:ext cx="1161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SÃO PAULO</a:t>
            </a:r>
            <a:endParaRPr lang="pt-BR" sz="1600" b="1" dirty="0"/>
          </a:p>
        </p:txBody>
      </p:sp>
      <p:sp>
        <p:nvSpPr>
          <p:cNvPr id="124" name="Retângulo 123"/>
          <p:cNvSpPr/>
          <p:nvPr/>
        </p:nvSpPr>
        <p:spPr>
          <a:xfrm>
            <a:off x="3828561" y="1792852"/>
            <a:ext cx="827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Guarulhos</a:t>
            </a:r>
            <a:endParaRPr lang="pt-BR" sz="1200" dirty="0"/>
          </a:p>
        </p:txBody>
      </p:sp>
      <p:sp>
        <p:nvSpPr>
          <p:cNvPr id="125" name="Retângulo 124"/>
          <p:cNvSpPr/>
          <p:nvPr/>
        </p:nvSpPr>
        <p:spPr>
          <a:xfrm>
            <a:off x="5710458" y="2581881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Mogi</a:t>
            </a:r>
            <a:endParaRPr lang="pt-BR" sz="1200" dirty="0"/>
          </a:p>
        </p:txBody>
      </p:sp>
      <p:sp>
        <p:nvSpPr>
          <p:cNvPr id="126" name="CaixaDeTexto 125"/>
          <p:cNvSpPr txBox="1"/>
          <p:nvPr/>
        </p:nvSpPr>
        <p:spPr>
          <a:xfrm>
            <a:off x="3334533" y="4110483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 smtClean="0"/>
              <a:t>SBC</a:t>
            </a:r>
            <a:endParaRPr lang="pt-BR" sz="1000" b="1" dirty="0"/>
          </a:p>
        </p:txBody>
      </p:sp>
      <p:sp>
        <p:nvSpPr>
          <p:cNvPr id="127" name="Retângulo 126"/>
          <p:cNvSpPr/>
          <p:nvPr/>
        </p:nvSpPr>
        <p:spPr>
          <a:xfrm>
            <a:off x="5151667" y="961948"/>
            <a:ext cx="931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Santa Isabel</a:t>
            </a:r>
            <a:endParaRPr lang="pt-BR" sz="1200" dirty="0"/>
          </a:p>
        </p:txBody>
      </p:sp>
      <p:sp>
        <p:nvSpPr>
          <p:cNvPr id="128" name="Freeform 23"/>
          <p:cNvSpPr>
            <a:spLocks/>
          </p:cNvSpPr>
          <p:nvPr/>
        </p:nvSpPr>
        <p:spPr bwMode="auto">
          <a:xfrm>
            <a:off x="1974379" y="2214389"/>
            <a:ext cx="462768" cy="973753"/>
          </a:xfrm>
          <a:custGeom>
            <a:avLst/>
            <a:gdLst>
              <a:gd name="T0" fmla="*/ 1071467790 w 627"/>
              <a:gd name="T1" fmla="*/ 2147483647 h 1254"/>
              <a:gd name="T2" fmla="*/ 1948040483 w 627"/>
              <a:gd name="T3" fmla="*/ 2147483647 h 1254"/>
              <a:gd name="T4" fmla="*/ 0 w 627"/>
              <a:gd name="T5" fmla="*/ 2147483647 h 1254"/>
              <a:gd name="T6" fmla="*/ 974071285 w 627"/>
              <a:gd name="T7" fmla="*/ 2147483647 h 1254"/>
              <a:gd name="T8" fmla="*/ 2147483647 w 627"/>
              <a:gd name="T9" fmla="*/ 2147483647 h 1254"/>
              <a:gd name="T10" fmla="*/ 2147483647 w 627"/>
              <a:gd name="T11" fmla="*/ 2147483647 h 1254"/>
              <a:gd name="T12" fmla="*/ 2147483647 w 627"/>
              <a:gd name="T13" fmla="*/ 2147483647 h 1254"/>
              <a:gd name="T14" fmla="*/ 2147483647 w 627"/>
              <a:gd name="T15" fmla="*/ 2147483647 h 1254"/>
              <a:gd name="T16" fmla="*/ 2147483647 w 627"/>
              <a:gd name="T17" fmla="*/ 705862313 h 1254"/>
              <a:gd name="T18" fmla="*/ 2147483647 w 627"/>
              <a:gd name="T19" fmla="*/ 1860827205 h 1254"/>
              <a:gd name="T20" fmla="*/ 2147483647 w 627"/>
              <a:gd name="T21" fmla="*/ 1668282586 h 1254"/>
              <a:gd name="T22" fmla="*/ 2147483647 w 627"/>
              <a:gd name="T23" fmla="*/ 0 h 1254"/>
              <a:gd name="T24" fmla="*/ 2147483647 w 627"/>
              <a:gd name="T25" fmla="*/ 2147483647 h 1254"/>
              <a:gd name="T26" fmla="*/ 2147483647 w 627"/>
              <a:gd name="T27" fmla="*/ 2147483647 h 1254"/>
              <a:gd name="T28" fmla="*/ 2147483647 w 627"/>
              <a:gd name="T29" fmla="*/ 2147483647 h 1254"/>
              <a:gd name="T30" fmla="*/ 2147483647 w 627"/>
              <a:gd name="T31" fmla="*/ 2147483647 h 1254"/>
              <a:gd name="T32" fmla="*/ 2147483647 w 627"/>
              <a:gd name="T33" fmla="*/ 2147483647 h 1254"/>
              <a:gd name="T34" fmla="*/ 2147483647 w 627"/>
              <a:gd name="T35" fmla="*/ 2147483647 h 1254"/>
              <a:gd name="T36" fmla="*/ 2147483647 w 627"/>
              <a:gd name="T37" fmla="*/ 2147483647 h 1254"/>
              <a:gd name="T38" fmla="*/ 2147483647 w 627"/>
              <a:gd name="T39" fmla="*/ 2147483647 h 1254"/>
              <a:gd name="T40" fmla="*/ 2147483647 w 627"/>
              <a:gd name="T41" fmla="*/ 2147483647 h 1254"/>
              <a:gd name="T42" fmla="*/ 2147483647 w 627"/>
              <a:gd name="T43" fmla="*/ 2147483647 h 1254"/>
              <a:gd name="T44" fmla="*/ 2147483647 w 627"/>
              <a:gd name="T45" fmla="*/ 2147483647 h 1254"/>
              <a:gd name="T46" fmla="*/ 2147483647 w 627"/>
              <a:gd name="T47" fmla="*/ 2147483647 h 1254"/>
              <a:gd name="T48" fmla="*/ 2147483647 w 627"/>
              <a:gd name="T49" fmla="*/ 2147483647 h 1254"/>
              <a:gd name="T50" fmla="*/ 2147483647 w 627"/>
              <a:gd name="T51" fmla="*/ 2147483647 h 1254"/>
              <a:gd name="T52" fmla="*/ 2147483647 w 627"/>
              <a:gd name="T53" fmla="*/ 2147483647 h 1254"/>
              <a:gd name="T54" fmla="*/ 2147483647 w 627"/>
              <a:gd name="T55" fmla="*/ 2147483647 h 1254"/>
              <a:gd name="T56" fmla="*/ 1039002501 w 627"/>
              <a:gd name="T57" fmla="*/ 2147483647 h 1254"/>
              <a:gd name="T58" fmla="*/ 2147483647 w 627"/>
              <a:gd name="T59" fmla="*/ 2147483647 h 1254"/>
              <a:gd name="T60" fmla="*/ 1071467790 w 627"/>
              <a:gd name="T61" fmla="*/ 2147483647 h 1254"/>
              <a:gd name="T62" fmla="*/ 1071467790 w 627"/>
              <a:gd name="T63" fmla="*/ 2147483647 h 12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7"/>
              <a:gd name="T97" fmla="*/ 0 h 1254"/>
              <a:gd name="T98" fmla="*/ 627 w 627"/>
              <a:gd name="T99" fmla="*/ 1254 h 12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7" h="1254">
                <a:moveTo>
                  <a:pt x="33" y="1041"/>
                </a:moveTo>
                <a:lnTo>
                  <a:pt x="60" y="928"/>
                </a:lnTo>
                <a:lnTo>
                  <a:pt x="0" y="748"/>
                </a:lnTo>
                <a:lnTo>
                  <a:pt x="30" y="519"/>
                </a:lnTo>
                <a:lnTo>
                  <a:pt x="113" y="415"/>
                </a:lnTo>
                <a:lnTo>
                  <a:pt x="83" y="351"/>
                </a:lnTo>
                <a:lnTo>
                  <a:pt x="179" y="213"/>
                </a:lnTo>
                <a:lnTo>
                  <a:pt x="199" y="88"/>
                </a:lnTo>
                <a:lnTo>
                  <a:pt x="248" y="22"/>
                </a:lnTo>
                <a:lnTo>
                  <a:pt x="304" y="58"/>
                </a:lnTo>
                <a:lnTo>
                  <a:pt x="365" y="52"/>
                </a:lnTo>
                <a:lnTo>
                  <a:pt x="423" y="0"/>
                </a:lnTo>
                <a:lnTo>
                  <a:pt x="391" y="101"/>
                </a:lnTo>
                <a:lnTo>
                  <a:pt x="441" y="147"/>
                </a:lnTo>
                <a:lnTo>
                  <a:pt x="417" y="205"/>
                </a:lnTo>
                <a:lnTo>
                  <a:pt x="462" y="272"/>
                </a:lnTo>
                <a:lnTo>
                  <a:pt x="555" y="307"/>
                </a:lnTo>
                <a:lnTo>
                  <a:pt x="488" y="408"/>
                </a:lnTo>
                <a:lnTo>
                  <a:pt x="589" y="513"/>
                </a:lnTo>
                <a:lnTo>
                  <a:pt x="627" y="520"/>
                </a:lnTo>
                <a:lnTo>
                  <a:pt x="592" y="561"/>
                </a:lnTo>
                <a:lnTo>
                  <a:pt x="559" y="553"/>
                </a:lnTo>
                <a:lnTo>
                  <a:pt x="520" y="602"/>
                </a:lnTo>
                <a:lnTo>
                  <a:pt x="526" y="775"/>
                </a:lnTo>
                <a:lnTo>
                  <a:pt x="481" y="874"/>
                </a:lnTo>
                <a:lnTo>
                  <a:pt x="214" y="1042"/>
                </a:lnTo>
                <a:lnTo>
                  <a:pt x="128" y="1054"/>
                </a:lnTo>
                <a:lnTo>
                  <a:pt x="103" y="1254"/>
                </a:lnTo>
                <a:lnTo>
                  <a:pt x="32" y="1193"/>
                </a:lnTo>
                <a:lnTo>
                  <a:pt x="69" y="1127"/>
                </a:lnTo>
                <a:lnTo>
                  <a:pt x="33" y="1041"/>
                </a:lnTo>
                <a:close/>
              </a:path>
            </a:pathLst>
          </a:custGeom>
          <a:solidFill>
            <a:srgbClr val="7273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" name="CaixaDeTexto 121"/>
          <p:cNvSpPr txBox="1"/>
          <p:nvPr/>
        </p:nvSpPr>
        <p:spPr>
          <a:xfrm>
            <a:off x="1877419" y="2525662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OSASCO</a:t>
            </a:r>
            <a:endParaRPr lang="pt-BR" sz="1000" b="1" dirty="0"/>
          </a:p>
        </p:txBody>
      </p:sp>
      <p:grpSp>
        <p:nvGrpSpPr>
          <p:cNvPr id="129" name="Grupo 128"/>
          <p:cNvGrpSpPr/>
          <p:nvPr/>
        </p:nvGrpSpPr>
        <p:grpSpPr>
          <a:xfrm>
            <a:off x="286620" y="839456"/>
            <a:ext cx="8245069" cy="4029704"/>
            <a:chOff x="286620" y="931681"/>
            <a:chExt cx="8245069" cy="4029704"/>
          </a:xfrm>
        </p:grpSpPr>
        <p:sp>
          <p:nvSpPr>
            <p:cNvPr id="130" name="CaixaDeTexto 129"/>
            <p:cNvSpPr txBox="1"/>
            <p:nvPr/>
          </p:nvSpPr>
          <p:spPr>
            <a:xfrm>
              <a:off x="4466940" y="4036174"/>
              <a:ext cx="393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RGS</a:t>
              </a:r>
              <a:endParaRPr lang="pt-BR" sz="1000" dirty="0"/>
            </a:p>
          </p:txBody>
        </p:sp>
        <p:sp>
          <p:nvSpPr>
            <p:cNvPr id="131" name="CaixaDeTexto 130"/>
            <p:cNvSpPr txBox="1"/>
            <p:nvPr/>
          </p:nvSpPr>
          <p:spPr>
            <a:xfrm>
              <a:off x="4312881" y="3808175"/>
              <a:ext cx="319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RP</a:t>
              </a:r>
              <a:endParaRPr lang="pt-BR" sz="1000" dirty="0"/>
            </a:p>
          </p:txBody>
        </p:sp>
        <p:sp>
          <p:nvSpPr>
            <p:cNvPr id="132" name="CaixaDeTexto 131"/>
            <p:cNvSpPr txBox="1"/>
            <p:nvPr/>
          </p:nvSpPr>
          <p:spPr>
            <a:xfrm>
              <a:off x="4849187" y="3274123"/>
              <a:ext cx="5581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Suzano</a:t>
              </a:r>
              <a:endParaRPr lang="pt-BR" sz="1000" dirty="0"/>
            </a:p>
          </p:txBody>
        </p:sp>
        <p:sp>
          <p:nvSpPr>
            <p:cNvPr id="133" name="CaixaDeTexto 132"/>
            <p:cNvSpPr txBox="1"/>
            <p:nvPr/>
          </p:nvSpPr>
          <p:spPr>
            <a:xfrm>
              <a:off x="4726453" y="2612528"/>
              <a:ext cx="3786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Poá</a:t>
              </a:r>
              <a:endParaRPr lang="pt-BR" sz="1000" dirty="0"/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4465827" y="2170508"/>
              <a:ext cx="1072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Itaquaquecetuba</a:t>
              </a:r>
              <a:endParaRPr lang="pt-BR" sz="1000" dirty="0"/>
            </a:p>
          </p:txBody>
        </p:sp>
        <p:sp>
          <p:nvSpPr>
            <p:cNvPr id="135" name="CaixaDeTexto 134"/>
            <p:cNvSpPr txBox="1"/>
            <p:nvPr/>
          </p:nvSpPr>
          <p:spPr>
            <a:xfrm>
              <a:off x="4400994" y="2803359"/>
              <a:ext cx="5100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Ferraz</a:t>
              </a:r>
              <a:endParaRPr lang="pt-BR" sz="1000" dirty="0"/>
            </a:p>
          </p:txBody>
        </p:sp>
        <p:sp>
          <p:nvSpPr>
            <p:cNvPr id="136" name="CaixaDeTexto 135"/>
            <p:cNvSpPr txBox="1"/>
            <p:nvPr/>
          </p:nvSpPr>
          <p:spPr>
            <a:xfrm>
              <a:off x="4818312" y="1700853"/>
              <a:ext cx="4619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Arujá</a:t>
              </a:r>
              <a:endParaRPr lang="pt-BR" sz="1000" dirty="0"/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3350448" y="1196839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Mairiporã</a:t>
              </a:r>
              <a:endParaRPr lang="pt-BR" sz="1000" dirty="0"/>
            </a:p>
          </p:txBody>
        </p:sp>
        <p:sp>
          <p:nvSpPr>
            <p:cNvPr id="138" name="CaixaDeTexto 137"/>
            <p:cNvSpPr txBox="1"/>
            <p:nvPr/>
          </p:nvSpPr>
          <p:spPr>
            <a:xfrm>
              <a:off x="2111093" y="931681"/>
              <a:ext cx="10935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Francisco Morato</a:t>
              </a:r>
              <a:endParaRPr lang="pt-BR" sz="1000" dirty="0"/>
            </a:p>
          </p:txBody>
        </p:sp>
        <p:sp>
          <p:nvSpPr>
            <p:cNvPr id="139" name="CaixaDeTexto 138"/>
            <p:cNvSpPr txBox="1"/>
            <p:nvPr/>
          </p:nvSpPr>
          <p:spPr>
            <a:xfrm>
              <a:off x="1946918" y="1245745"/>
              <a:ext cx="1072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Franco da Rocha </a:t>
              </a:r>
              <a:endParaRPr lang="pt-BR" sz="1000" dirty="0"/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1877874" y="1645507"/>
              <a:ext cx="5918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Caieiras</a:t>
              </a:r>
              <a:endParaRPr lang="pt-BR" sz="1000" dirty="0"/>
            </a:p>
          </p:txBody>
        </p:sp>
        <p:sp>
          <p:nvSpPr>
            <p:cNvPr id="141" name="CaixaDeTexto 140"/>
            <p:cNvSpPr txBox="1"/>
            <p:nvPr/>
          </p:nvSpPr>
          <p:spPr>
            <a:xfrm>
              <a:off x="573986" y="1559085"/>
              <a:ext cx="791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Pirapora do Bom Jesus</a:t>
              </a:r>
              <a:endParaRPr lang="pt-BR" sz="1000" dirty="0"/>
            </a:p>
          </p:txBody>
        </p:sp>
        <p:sp>
          <p:nvSpPr>
            <p:cNvPr id="142" name="CaixaDeTexto 141"/>
            <p:cNvSpPr txBox="1"/>
            <p:nvPr/>
          </p:nvSpPr>
          <p:spPr>
            <a:xfrm>
              <a:off x="1000027" y="2016619"/>
              <a:ext cx="791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Santana de Parnaíba</a:t>
              </a:r>
              <a:endParaRPr lang="pt-BR" sz="1000" dirty="0"/>
            </a:p>
          </p:txBody>
        </p:sp>
        <p:sp>
          <p:nvSpPr>
            <p:cNvPr id="143" name="CaixaDeTexto 142"/>
            <p:cNvSpPr txBox="1"/>
            <p:nvPr/>
          </p:nvSpPr>
          <p:spPr>
            <a:xfrm>
              <a:off x="1295739" y="1398477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Cajamar</a:t>
              </a:r>
              <a:endParaRPr lang="pt-BR" sz="1000" dirty="0"/>
            </a:p>
          </p:txBody>
        </p:sp>
        <p:sp>
          <p:nvSpPr>
            <p:cNvPr id="144" name="CaixaDeTexto 143"/>
            <p:cNvSpPr txBox="1"/>
            <p:nvPr/>
          </p:nvSpPr>
          <p:spPr>
            <a:xfrm>
              <a:off x="1369809" y="2807295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 smtClean="0"/>
                <a:t>Carapicuiba</a:t>
              </a:r>
              <a:endParaRPr lang="pt-BR" sz="1000" dirty="0"/>
            </a:p>
          </p:txBody>
        </p:sp>
        <p:sp>
          <p:nvSpPr>
            <p:cNvPr id="145" name="CaixaDeTexto 144"/>
            <p:cNvSpPr txBox="1"/>
            <p:nvPr/>
          </p:nvSpPr>
          <p:spPr>
            <a:xfrm>
              <a:off x="1352612" y="2490198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Barueri</a:t>
              </a:r>
              <a:endParaRPr lang="pt-BR" sz="1000" dirty="0"/>
            </a:p>
          </p:txBody>
        </p:sp>
        <p:sp>
          <p:nvSpPr>
            <p:cNvPr id="146" name="CaixaDeTexto 145"/>
            <p:cNvSpPr txBox="1"/>
            <p:nvPr/>
          </p:nvSpPr>
          <p:spPr>
            <a:xfrm>
              <a:off x="791624" y="2788925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Itapevi</a:t>
              </a:r>
              <a:endParaRPr lang="pt-BR" sz="1000" dirty="0"/>
            </a:p>
          </p:txBody>
        </p:sp>
        <p:sp>
          <p:nvSpPr>
            <p:cNvPr id="147" name="CaixaDeTexto 146"/>
            <p:cNvSpPr txBox="1"/>
            <p:nvPr/>
          </p:nvSpPr>
          <p:spPr>
            <a:xfrm>
              <a:off x="686950" y="3800173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Cotia</a:t>
              </a:r>
              <a:endParaRPr lang="pt-BR" sz="1000" dirty="0"/>
            </a:p>
          </p:txBody>
        </p:sp>
        <p:sp>
          <p:nvSpPr>
            <p:cNvPr id="148" name="CaixaDeTexto 147"/>
            <p:cNvSpPr txBox="1"/>
            <p:nvPr/>
          </p:nvSpPr>
          <p:spPr>
            <a:xfrm>
              <a:off x="286620" y="2980972"/>
              <a:ext cx="7915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Vargem Grande Paulista</a:t>
              </a:r>
              <a:endParaRPr lang="pt-BR" sz="1000" dirty="0"/>
            </a:p>
          </p:txBody>
        </p:sp>
        <p:sp>
          <p:nvSpPr>
            <p:cNvPr id="149" name="CaixaDeTexto 148"/>
            <p:cNvSpPr txBox="1"/>
            <p:nvPr/>
          </p:nvSpPr>
          <p:spPr>
            <a:xfrm>
              <a:off x="1421502" y="3469901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Embu</a:t>
              </a:r>
              <a:endParaRPr lang="pt-BR" sz="1000" dirty="0"/>
            </a:p>
          </p:txBody>
        </p:sp>
        <p:sp>
          <p:nvSpPr>
            <p:cNvPr id="150" name="CaixaDeTexto 149"/>
            <p:cNvSpPr txBox="1"/>
            <p:nvPr/>
          </p:nvSpPr>
          <p:spPr>
            <a:xfrm>
              <a:off x="1857616" y="3208420"/>
              <a:ext cx="791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Taboão da Serra</a:t>
              </a:r>
              <a:endParaRPr lang="pt-BR" sz="1000" dirty="0"/>
            </a:p>
          </p:txBody>
        </p:sp>
        <p:sp>
          <p:nvSpPr>
            <p:cNvPr id="151" name="CaixaDeTexto 150"/>
            <p:cNvSpPr txBox="1"/>
            <p:nvPr/>
          </p:nvSpPr>
          <p:spPr>
            <a:xfrm>
              <a:off x="1550020" y="4640475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Embu </a:t>
              </a:r>
              <a:r>
                <a:rPr lang="pt-BR" sz="1000" dirty="0"/>
                <a:t>G</a:t>
              </a:r>
              <a:r>
                <a:rPr lang="pt-BR" sz="1000" dirty="0" smtClean="0"/>
                <a:t>uaçu</a:t>
              </a:r>
              <a:endParaRPr lang="pt-BR" sz="1000" dirty="0"/>
            </a:p>
          </p:txBody>
        </p:sp>
        <p:sp>
          <p:nvSpPr>
            <p:cNvPr id="152" name="CaixaDeTexto 151"/>
            <p:cNvSpPr txBox="1"/>
            <p:nvPr/>
          </p:nvSpPr>
          <p:spPr>
            <a:xfrm>
              <a:off x="1395795" y="3923283"/>
              <a:ext cx="898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Itapecerica da Serra</a:t>
              </a:r>
              <a:endParaRPr lang="pt-BR" sz="1000" dirty="0"/>
            </a:p>
          </p:txBody>
        </p:sp>
        <p:sp>
          <p:nvSpPr>
            <p:cNvPr id="153" name="CaixaDeTexto 152"/>
            <p:cNvSpPr txBox="1"/>
            <p:nvPr/>
          </p:nvSpPr>
          <p:spPr>
            <a:xfrm>
              <a:off x="860476" y="4715164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Juquitiba</a:t>
              </a:r>
              <a:endParaRPr lang="pt-BR" sz="1000" dirty="0"/>
            </a:p>
          </p:txBody>
        </p:sp>
        <p:sp>
          <p:nvSpPr>
            <p:cNvPr id="154" name="CaixaDeTexto 153"/>
            <p:cNvSpPr txBox="1"/>
            <p:nvPr/>
          </p:nvSpPr>
          <p:spPr>
            <a:xfrm>
              <a:off x="6473581" y="3195884"/>
              <a:ext cx="10041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 smtClean="0"/>
                <a:t>Biritiba</a:t>
              </a:r>
              <a:r>
                <a:rPr lang="pt-BR" sz="1000" dirty="0" smtClean="0"/>
                <a:t> - Mirim</a:t>
              </a:r>
              <a:endParaRPr lang="pt-BR" sz="1000" dirty="0"/>
            </a:p>
          </p:txBody>
        </p:sp>
        <p:sp>
          <p:nvSpPr>
            <p:cNvPr id="155" name="CaixaDeTexto 154"/>
            <p:cNvSpPr txBox="1"/>
            <p:nvPr/>
          </p:nvSpPr>
          <p:spPr>
            <a:xfrm>
              <a:off x="7633640" y="2958411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 smtClean="0"/>
                <a:t>Salesópolis</a:t>
              </a:r>
              <a:endParaRPr lang="pt-BR" sz="1000" dirty="0"/>
            </a:p>
          </p:txBody>
        </p:sp>
        <p:sp>
          <p:nvSpPr>
            <p:cNvPr id="156" name="CaixaDeTexto 155"/>
            <p:cNvSpPr txBox="1"/>
            <p:nvPr/>
          </p:nvSpPr>
          <p:spPr>
            <a:xfrm>
              <a:off x="6293425" y="1911436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Guararema</a:t>
              </a:r>
              <a:endParaRPr lang="pt-B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57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6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36"/>
          <p:cNvGrpSpPr>
            <a:grpSpLocks/>
          </p:cNvGrpSpPr>
          <p:nvPr/>
        </p:nvGrpSpPr>
        <p:grpSpPr bwMode="auto">
          <a:xfrm>
            <a:off x="393263" y="1999698"/>
            <a:ext cx="7665061" cy="4830830"/>
            <a:chOff x="3089276" y="1893890"/>
            <a:chExt cx="3729038" cy="2209803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3784601" y="2362204"/>
              <a:ext cx="1235075" cy="1741489"/>
            </a:xfrm>
            <a:custGeom>
              <a:avLst/>
              <a:gdLst>
                <a:gd name="T0" fmla="*/ 2147483647 w 3888"/>
                <a:gd name="T1" fmla="*/ 2147483647 h 5485"/>
                <a:gd name="T2" fmla="*/ 2147483647 w 3888"/>
                <a:gd name="T3" fmla="*/ 2147483647 h 5485"/>
                <a:gd name="T4" fmla="*/ 2147483647 w 3888"/>
                <a:gd name="T5" fmla="*/ 2147483647 h 5485"/>
                <a:gd name="T6" fmla="*/ 2147483647 w 3888"/>
                <a:gd name="T7" fmla="*/ 2147483647 h 5485"/>
                <a:gd name="T8" fmla="*/ 2147483647 w 3888"/>
                <a:gd name="T9" fmla="*/ 2147483647 h 5485"/>
                <a:gd name="T10" fmla="*/ 2147483647 w 3888"/>
                <a:gd name="T11" fmla="*/ 2147483647 h 5485"/>
                <a:gd name="T12" fmla="*/ 2147483647 w 3888"/>
                <a:gd name="T13" fmla="*/ 2147483647 h 5485"/>
                <a:gd name="T14" fmla="*/ 2147483647 w 3888"/>
                <a:gd name="T15" fmla="*/ 2147483647 h 5485"/>
                <a:gd name="T16" fmla="*/ 2147483647 w 3888"/>
                <a:gd name="T17" fmla="*/ 2147483647 h 5485"/>
                <a:gd name="T18" fmla="*/ 2147483647 w 3888"/>
                <a:gd name="T19" fmla="*/ 2147483647 h 5485"/>
                <a:gd name="T20" fmla="*/ 2147483647 w 3888"/>
                <a:gd name="T21" fmla="*/ 2147483647 h 5485"/>
                <a:gd name="T22" fmla="*/ 2147483647 w 3888"/>
                <a:gd name="T23" fmla="*/ 2147483647 h 5485"/>
                <a:gd name="T24" fmla="*/ 2147483647 w 3888"/>
                <a:gd name="T25" fmla="*/ 2147483647 h 5485"/>
                <a:gd name="T26" fmla="*/ 2147483647 w 3888"/>
                <a:gd name="T27" fmla="*/ 2147483647 h 5485"/>
                <a:gd name="T28" fmla="*/ 705259732 w 3888"/>
                <a:gd name="T29" fmla="*/ 2147483647 h 5485"/>
                <a:gd name="T30" fmla="*/ 2147483647 w 3888"/>
                <a:gd name="T31" fmla="*/ 2147483647 h 5485"/>
                <a:gd name="T32" fmla="*/ 2147483647 w 3888"/>
                <a:gd name="T33" fmla="*/ 2147483647 h 5485"/>
                <a:gd name="T34" fmla="*/ 2147483647 w 3888"/>
                <a:gd name="T35" fmla="*/ 2147483647 h 5485"/>
                <a:gd name="T36" fmla="*/ 2147483647 w 3888"/>
                <a:gd name="T37" fmla="*/ 2147483647 h 5485"/>
                <a:gd name="T38" fmla="*/ 2147483647 w 3888"/>
                <a:gd name="T39" fmla="*/ 2147483647 h 5485"/>
                <a:gd name="T40" fmla="*/ 2147483647 w 3888"/>
                <a:gd name="T41" fmla="*/ 2147483647 h 5485"/>
                <a:gd name="T42" fmla="*/ 2147483647 w 3888"/>
                <a:gd name="T43" fmla="*/ 2147483647 h 5485"/>
                <a:gd name="T44" fmla="*/ 2147483647 w 3888"/>
                <a:gd name="T45" fmla="*/ 2147483647 h 5485"/>
                <a:gd name="T46" fmla="*/ 2147483647 w 3888"/>
                <a:gd name="T47" fmla="*/ 1376308430 h 5485"/>
                <a:gd name="T48" fmla="*/ 2147483647 w 3888"/>
                <a:gd name="T49" fmla="*/ 2147483647 h 5485"/>
                <a:gd name="T50" fmla="*/ 2147483647 w 3888"/>
                <a:gd name="T51" fmla="*/ 2147483647 h 5485"/>
                <a:gd name="T52" fmla="*/ 2147483647 w 3888"/>
                <a:gd name="T53" fmla="*/ 2147483647 h 5485"/>
                <a:gd name="T54" fmla="*/ 2147483647 w 3888"/>
                <a:gd name="T55" fmla="*/ 2147483647 h 5485"/>
                <a:gd name="T56" fmla="*/ 2147483647 w 3888"/>
                <a:gd name="T57" fmla="*/ 2147483647 h 5485"/>
                <a:gd name="T58" fmla="*/ 2147483647 w 3888"/>
                <a:gd name="T59" fmla="*/ 2147483647 h 5485"/>
                <a:gd name="T60" fmla="*/ 2147483647 w 3888"/>
                <a:gd name="T61" fmla="*/ 2147483647 h 5485"/>
                <a:gd name="T62" fmla="*/ 2147483647 w 3888"/>
                <a:gd name="T63" fmla="*/ 2147483647 h 5485"/>
                <a:gd name="T64" fmla="*/ 2147483647 w 3888"/>
                <a:gd name="T65" fmla="*/ 2147483647 h 5485"/>
                <a:gd name="T66" fmla="*/ 2147483647 w 3888"/>
                <a:gd name="T67" fmla="*/ 2147483647 h 5485"/>
                <a:gd name="T68" fmla="*/ 2147483647 w 3888"/>
                <a:gd name="T69" fmla="*/ 2147483647 h 5485"/>
                <a:gd name="T70" fmla="*/ 2147483647 w 3888"/>
                <a:gd name="T71" fmla="*/ 2147483647 h 5485"/>
                <a:gd name="T72" fmla="*/ 2147483647 w 3888"/>
                <a:gd name="T73" fmla="*/ 2147483647 h 5485"/>
                <a:gd name="T74" fmla="*/ 2147483647 w 3888"/>
                <a:gd name="T75" fmla="*/ 2147483647 h 5485"/>
                <a:gd name="T76" fmla="*/ 2147483647 w 3888"/>
                <a:gd name="T77" fmla="*/ 2147483647 h 5485"/>
                <a:gd name="T78" fmla="*/ 2147483647 w 3888"/>
                <a:gd name="T79" fmla="*/ 2147483647 h 5485"/>
                <a:gd name="T80" fmla="*/ 2147483647 w 3888"/>
                <a:gd name="T81" fmla="*/ 2147483647 h 5485"/>
                <a:gd name="T82" fmla="*/ 2147483647 w 3888"/>
                <a:gd name="T83" fmla="*/ 2147483647 h 5485"/>
                <a:gd name="T84" fmla="*/ 2147483647 w 3888"/>
                <a:gd name="T85" fmla="*/ 2147483647 h 5485"/>
                <a:gd name="T86" fmla="*/ 2147483647 w 3888"/>
                <a:gd name="T87" fmla="*/ 2147483647 h 5485"/>
                <a:gd name="T88" fmla="*/ 2147483647 w 3888"/>
                <a:gd name="T89" fmla="*/ 2147483647 h 5485"/>
                <a:gd name="T90" fmla="*/ 2147483647 w 3888"/>
                <a:gd name="T91" fmla="*/ 2147483647 h 5485"/>
                <a:gd name="T92" fmla="*/ 2147483647 w 3888"/>
                <a:gd name="T93" fmla="*/ 2147483647 h 5485"/>
                <a:gd name="T94" fmla="*/ 2147483647 w 3888"/>
                <a:gd name="T95" fmla="*/ 2147483647 h 5485"/>
                <a:gd name="T96" fmla="*/ 2147483647 w 3888"/>
                <a:gd name="T97" fmla="*/ 2147483647 h 5485"/>
                <a:gd name="T98" fmla="*/ 2147483647 w 3888"/>
                <a:gd name="T99" fmla="*/ 2147483647 h 5485"/>
                <a:gd name="T100" fmla="*/ 2147483647 w 3888"/>
                <a:gd name="T101" fmla="*/ 2147483647 h 5485"/>
                <a:gd name="T102" fmla="*/ 2147483647 w 3888"/>
                <a:gd name="T103" fmla="*/ 2147483647 h 5485"/>
                <a:gd name="T104" fmla="*/ 2147483647 w 3888"/>
                <a:gd name="T105" fmla="*/ 2147483647 h 5485"/>
                <a:gd name="T106" fmla="*/ 2147483647 w 3888"/>
                <a:gd name="T107" fmla="*/ 2147483647 h 54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88"/>
                <a:gd name="T163" fmla="*/ 0 h 5485"/>
                <a:gd name="T164" fmla="*/ 3888 w 3888"/>
                <a:gd name="T165" fmla="*/ 5485 h 54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88" h="5485">
                  <a:moveTo>
                    <a:pt x="122" y="4753"/>
                  </a:moveTo>
                  <a:lnTo>
                    <a:pt x="116" y="4650"/>
                  </a:lnTo>
                  <a:lnTo>
                    <a:pt x="172" y="4528"/>
                  </a:lnTo>
                  <a:lnTo>
                    <a:pt x="156" y="4468"/>
                  </a:lnTo>
                  <a:lnTo>
                    <a:pt x="211" y="4522"/>
                  </a:lnTo>
                  <a:lnTo>
                    <a:pt x="411" y="4520"/>
                  </a:lnTo>
                  <a:lnTo>
                    <a:pt x="393" y="4084"/>
                  </a:lnTo>
                  <a:lnTo>
                    <a:pt x="501" y="4099"/>
                  </a:lnTo>
                  <a:lnTo>
                    <a:pt x="531" y="4034"/>
                  </a:lnTo>
                  <a:lnTo>
                    <a:pt x="531" y="3963"/>
                  </a:lnTo>
                  <a:lnTo>
                    <a:pt x="439" y="3889"/>
                  </a:lnTo>
                  <a:lnTo>
                    <a:pt x="218" y="3824"/>
                  </a:lnTo>
                  <a:lnTo>
                    <a:pt x="193" y="3803"/>
                  </a:lnTo>
                  <a:lnTo>
                    <a:pt x="217" y="3748"/>
                  </a:lnTo>
                  <a:lnTo>
                    <a:pt x="302" y="3651"/>
                  </a:lnTo>
                  <a:lnTo>
                    <a:pt x="301" y="3539"/>
                  </a:lnTo>
                  <a:lnTo>
                    <a:pt x="419" y="3450"/>
                  </a:lnTo>
                  <a:lnTo>
                    <a:pt x="480" y="3356"/>
                  </a:lnTo>
                  <a:lnTo>
                    <a:pt x="262" y="3231"/>
                  </a:lnTo>
                  <a:lnTo>
                    <a:pt x="226" y="3138"/>
                  </a:lnTo>
                  <a:lnTo>
                    <a:pt x="268" y="3088"/>
                  </a:lnTo>
                  <a:lnTo>
                    <a:pt x="281" y="2896"/>
                  </a:lnTo>
                  <a:lnTo>
                    <a:pt x="219" y="2864"/>
                  </a:lnTo>
                  <a:lnTo>
                    <a:pt x="234" y="2830"/>
                  </a:lnTo>
                  <a:lnTo>
                    <a:pt x="199" y="2758"/>
                  </a:lnTo>
                  <a:lnTo>
                    <a:pt x="278" y="2441"/>
                  </a:lnTo>
                  <a:lnTo>
                    <a:pt x="618" y="2111"/>
                  </a:lnTo>
                  <a:lnTo>
                    <a:pt x="657" y="2052"/>
                  </a:lnTo>
                  <a:lnTo>
                    <a:pt x="546" y="2010"/>
                  </a:lnTo>
                  <a:lnTo>
                    <a:pt x="420" y="2070"/>
                  </a:lnTo>
                  <a:lnTo>
                    <a:pt x="234" y="2087"/>
                  </a:lnTo>
                  <a:lnTo>
                    <a:pt x="173" y="2122"/>
                  </a:lnTo>
                  <a:lnTo>
                    <a:pt x="137" y="2107"/>
                  </a:lnTo>
                  <a:lnTo>
                    <a:pt x="161" y="1907"/>
                  </a:lnTo>
                  <a:lnTo>
                    <a:pt x="247" y="1895"/>
                  </a:lnTo>
                  <a:lnTo>
                    <a:pt x="515" y="1727"/>
                  </a:lnTo>
                  <a:lnTo>
                    <a:pt x="559" y="1628"/>
                  </a:lnTo>
                  <a:lnTo>
                    <a:pt x="554" y="1455"/>
                  </a:lnTo>
                  <a:lnTo>
                    <a:pt x="591" y="1407"/>
                  </a:lnTo>
                  <a:lnTo>
                    <a:pt x="625" y="1414"/>
                  </a:lnTo>
                  <a:lnTo>
                    <a:pt x="660" y="1373"/>
                  </a:lnTo>
                  <a:lnTo>
                    <a:pt x="621" y="1366"/>
                  </a:lnTo>
                  <a:lnTo>
                    <a:pt x="521" y="1263"/>
                  </a:lnTo>
                  <a:lnTo>
                    <a:pt x="588" y="1160"/>
                  </a:lnTo>
                  <a:lnTo>
                    <a:pt x="495" y="1125"/>
                  </a:lnTo>
                  <a:lnTo>
                    <a:pt x="450" y="1058"/>
                  </a:lnTo>
                  <a:lnTo>
                    <a:pt x="473" y="1000"/>
                  </a:lnTo>
                  <a:lnTo>
                    <a:pt x="424" y="954"/>
                  </a:lnTo>
                  <a:lnTo>
                    <a:pt x="456" y="853"/>
                  </a:lnTo>
                  <a:lnTo>
                    <a:pt x="398" y="905"/>
                  </a:lnTo>
                  <a:lnTo>
                    <a:pt x="336" y="911"/>
                  </a:lnTo>
                  <a:lnTo>
                    <a:pt x="281" y="875"/>
                  </a:lnTo>
                  <a:lnTo>
                    <a:pt x="232" y="941"/>
                  </a:lnTo>
                  <a:lnTo>
                    <a:pt x="219" y="936"/>
                  </a:lnTo>
                  <a:lnTo>
                    <a:pt x="147" y="808"/>
                  </a:lnTo>
                  <a:lnTo>
                    <a:pt x="134" y="720"/>
                  </a:lnTo>
                  <a:lnTo>
                    <a:pt x="14" y="546"/>
                  </a:lnTo>
                  <a:lnTo>
                    <a:pt x="49" y="502"/>
                  </a:lnTo>
                  <a:lnTo>
                    <a:pt x="0" y="440"/>
                  </a:lnTo>
                  <a:lnTo>
                    <a:pt x="22" y="361"/>
                  </a:lnTo>
                  <a:lnTo>
                    <a:pt x="143" y="351"/>
                  </a:lnTo>
                  <a:lnTo>
                    <a:pt x="195" y="310"/>
                  </a:lnTo>
                  <a:lnTo>
                    <a:pt x="216" y="374"/>
                  </a:lnTo>
                  <a:lnTo>
                    <a:pt x="272" y="352"/>
                  </a:lnTo>
                  <a:lnTo>
                    <a:pt x="326" y="395"/>
                  </a:lnTo>
                  <a:lnTo>
                    <a:pt x="361" y="376"/>
                  </a:lnTo>
                  <a:lnTo>
                    <a:pt x="357" y="344"/>
                  </a:lnTo>
                  <a:lnTo>
                    <a:pt x="458" y="331"/>
                  </a:lnTo>
                  <a:lnTo>
                    <a:pt x="477" y="258"/>
                  </a:lnTo>
                  <a:lnTo>
                    <a:pt x="511" y="232"/>
                  </a:lnTo>
                  <a:lnTo>
                    <a:pt x="544" y="248"/>
                  </a:lnTo>
                  <a:lnTo>
                    <a:pt x="594" y="241"/>
                  </a:lnTo>
                  <a:lnTo>
                    <a:pt x="626" y="274"/>
                  </a:lnTo>
                  <a:lnTo>
                    <a:pt x="759" y="258"/>
                  </a:lnTo>
                  <a:lnTo>
                    <a:pt x="876" y="325"/>
                  </a:lnTo>
                  <a:lnTo>
                    <a:pt x="977" y="414"/>
                  </a:lnTo>
                  <a:lnTo>
                    <a:pt x="990" y="490"/>
                  </a:lnTo>
                  <a:lnTo>
                    <a:pt x="1044" y="509"/>
                  </a:lnTo>
                  <a:lnTo>
                    <a:pt x="1057" y="544"/>
                  </a:lnTo>
                  <a:lnTo>
                    <a:pt x="1174" y="578"/>
                  </a:lnTo>
                  <a:lnTo>
                    <a:pt x="1221" y="482"/>
                  </a:lnTo>
                  <a:lnTo>
                    <a:pt x="1242" y="478"/>
                  </a:lnTo>
                  <a:lnTo>
                    <a:pt x="1317" y="514"/>
                  </a:lnTo>
                  <a:lnTo>
                    <a:pt x="1432" y="617"/>
                  </a:lnTo>
                  <a:lnTo>
                    <a:pt x="1616" y="593"/>
                  </a:lnTo>
                  <a:lnTo>
                    <a:pt x="1712" y="534"/>
                  </a:lnTo>
                  <a:lnTo>
                    <a:pt x="1714" y="508"/>
                  </a:lnTo>
                  <a:lnTo>
                    <a:pt x="1749" y="524"/>
                  </a:lnTo>
                  <a:lnTo>
                    <a:pt x="1798" y="506"/>
                  </a:lnTo>
                  <a:lnTo>
                    <a:pt x="1799" y="415"/>
                  </a:lnTo>
                  <a:lnTo>
                    <a:pt x="1913" y="307"/>
                  </a:lnTo>
                  <a:lnTo>
                    <a:pt x="1903" y="276"/>
                  </a:lnTo>
                  <a:lnTo>
                    <a:pt x="2073" y="131"/>
                  </a:lnTo>
                  <a:lnTo>
                    <a:pt x="2165" y="148"/>
                  </a:lnTo>
                  <a:lnTo>
                    <a:pt x="2328" y="0"/>
                  </a:lnTo>
                  <a:lnTo>
                    <a:pt x="2440" y="43"/>
                  </a:lnTo>
                  <a:lnTo>
                    <a:pt x="2436" y="99"/>
                  </a:lnTo>
                  <a:lnTo>
                    <a:pt x="2370" y="154"/>
                  </a:lnTo>
                  <a:lnTo>
                    <a:pt x="2356" y="253"/>
                  </a:lnTo>
                  <a:lnTo>
                    <a:pt x="2299" y="297"/>
                  </a:lnTo>
                  <a:lnTo>
                    <a:pt x="2277" y="348"/>
                  </a:lnTo>
                  <a:lnTo>
                    <a:pt x="2269" y="438"/>
                  </a:lnTo>
                  <a:lnTo>
                    <a:pt x="2196" y="480"/>
                  </a:lnTo>
                  <a:lnTo>
                    <a:pt x="2184" y="647"/>
                  </a:lnTo>
                  <a:lnTo>
                    <a:pt x="2197" y="688"/>
                  </a:lnTo>
                  <a:lnTo>
                    <a:pt x="2153" y="836"/>
                  </a:lnTo>
                  <a:lnTo>
                    <a:pt x="2234" y="985"/>
                  </a:lnTo>
                  <a:lnTo>
                    <a:pt x="2246" y="1120"/>
                  </a:lnTo>
                  <a:lnTo>
                    <a:pt x="2226" y="1197"/>
                  </a:lnTo>
                  <a:lnTo>
                    <a:pt x="2287" y="1276"/>
                  </a:lnTo>
                  <a:lnTo>
                    <a:pt x="2369" y="1246"/>
                  </a:lnTo>
                  <a:lnTo>
                    <a:pt x="2556" y="1070"/>
                  </a:lnTo>
                  <a:lnTo>
                    <a:pt x="2761" y="991"/>
                  </a:lnTo>
                  <a:lnTo>
                    <a:pt x="2953" y="1005"/>
                  </a:lnTo>
                  <a:lnTo>
                    <a:pt x="2945" y="1022"/>
                  </a:lnTo>
                  <a:lnTo>
                    <a:pt x="3107" y="1045"/>
                  </a:lnTo>
                  <a:lnTo>
                    <a:pt x="3253" y="1025"/>
                  </a:lnTo>
                  <a:lnTo>
                    <a:pt x="3307" y="996"/>
                  </a:lnTo>
                  <a:lnTo>
                    <a:pt x="3327" y="1010"/>
                  </a:lnTo>
                  <a:lnTo>
                    <a:pt x="3346" y="970"/>
                  </a:lnTo>
                  <a:lnTo>
                    <a:pt x="3442" y="978"/>
                  </a:lnTo>
                  <a:lnTo>
                    <a:pt x="3502" y="949"/>
                  </a:lnTo>
                  <a:lnTo>
                    <a:pt x="3528" y="1002"/>
                  </a:lnTo>
                  <a:lnTo>
                    <a:pt x="3550" y="998"/>
                  </a:lnTo>
                  <a:lnTo>
                    <a:pt x="3538" y="1070"/>
                  </a:lnTo>
                  <a:lnTo>
                    <a:pt x="3581" y="1087"/>
                  </a:lnTo>
                  <a:lnTo>
                    <a:pt x="3592" y="1058"/>
                  </a:lnTo>
                  <a:lnTo>
                    <a:pt x="3695" y="1045"/>
                  </a:lnTo>
                  <a:lnTo>
                    <a:pt x="3707" y="985"/>
                  </a:lnTo>
                  <a:lnTo>
                    <a:pt x="3747" y="967"/>
                  </a:lnTo>
                  <a:lnTo>
                    <a:pt x="3888" y="1227"/>
                  </a:lnTo>
                  <a:lnTo>
                    <a:pt x="3883" y="1299"/>
                  </a:lnTo>
                  <a:lnTo>
                    <a:pt x="3802" y="1287"/>
                  </a:lnTo>
                  <a:lnTo>
                    <a:pt x="3814" y="1314"/>
                  </a:lnTo>
                  <a:lnTo>
                    <a:pt x="3778" y="1327"/>
                  </a:lnTo>
                  <a:lnTo>
                    <a:pt x="3703" y="1423"/>
                  </a:lnTo>
                  <a:lnTo>
                    <a:pt x="3632" y="1459"/>
                  </a:lnTo>
                  <a:lnTo>
                    <a:pt x="3700" y="1584"/>
                  </a:lnTo>
                  <a:lnTo>
                    <a:pt x="3635" y="1636"/>
                  </a:lnTo>
                  <a:lnTo>
                    <a:pt x="3680" y="1713"/>
                  </a:lnTo>
                  <a:lnTo>
                    <a:pt x="3768" y="1727"/>
                  </a:lnTo>
                  <a:lnTo>
                    <a:pt x="3739" y="1792"/>
                  </a:lnTo>
                  <a:lnTo>
                    <a:pt x="3777" y="1841"/>
                  </a:lnTo>
                  <a:lnTo>
                    <a:pt x="3733" y="1859"/>
                  </a:lnTo>
                  <a:lnTo>
                    <a:pt x="3787" y="1955"/>
                  </a:lnTo>
                  <a:lnTo>
                    <a:pt x="3754" y="1954"/>
                  </a:lnTo>
                  <a:lnTo>
                    <a:pt x="3738" y="2033"/>
                  </a:lnTo>
                  <a:lnTo>
                    <a:pt x="3616" y="2080"/>
                  </a:lnTo>
                  <a:lnTo>
                    <a:pt x="3636" y="2147"/>
                  </a:lnTo>
                  <a:lnTo>
                    <a:pt x="3614" y="2202"/>
                  </a:lnTo>
                  <a:lnTo>
                    <a:pt x="3535" y="2246"/>
                  </a:lnTo>
                  <a:lnTo>
                    <a:pt x="3533" y="2317"/>
                  </a:lnTo>
                  <a:lnTo>
                    <a:pt x="3407" y="2418"/>
                  </a:lnTo>
                  <a:lnTo>
                    <a:pt x="3339" y="2352"/>
                  </a:lnTo>
                  <a:lnTo>
                    <a:pt x="3328" y="2381"/>
                  </a:lnTo>
                  <a:lnTo>
                    <a:pt x="3180" y="2406"/>
                  </a:lnTo>
                  <a:lnTo>
                    <a:pt x="3006" y="2374"/>
                  </a:lnTo>
                  <a:lnTo>
                    <a:pt x="2904" y="2253"/>
                  </a:lnTo>
                  <a:lnTo>
                    <a:pt x="2857" y="2248"/>
                  </a:lnTo>
                  <a:lnTo>
                    <a:pt x="2710" y="2263"/>
                  </a:lnTo>
                  <a:lnTo>
                    <a:pt x="2556" y="2164"/>
                  </a:lnTo>
                  <a:lnTo>
                    <a:pt x="2452" y="2160"/>
                  </a:lnTo>
                  <a:lnTo>
                    <a:pt x="2344" y="2095"/>
                  </a:lnTo>
                  <a:lnTo>
                    <a:pt x="2250" y="2133"/>
                  </a:lnTo>
                  <a:lnTo>
                    <a:pt x="2077" y="2037"/>
                  </a:lnTo>
                  <a:lnTo>
                    <a:pt x="2046" y="2390"/>
                  </a:lnTo>
                  <a:lnTo>
                    <a:pt x="1954" y="2477"/>
                  </a:lnTo>
                  <a:lnTo>
                    <a:pt x="1779" y="2557"/>
                  </a:lnTo>
                  <a:lnTo>
                    <a:pt x="1761" y="2531"/>
                  </a:lnTo>
                  <a:lnTo>
                    <a:pt x="1678" y="2551"/>
                  </a:lnTo>
                  <a:lnTo>
                    <a:pt x="1616" y="2819"/>
                  </a:lnTo>
                  <a:lnTo>
                    <a:pt x="1702" y="2932"/>
                  </a:lnTo>
                  <a:lnTo>
                    <a:pt x="1769" y="2965"/>
                  </a:lnTo>
                  <a:lnTo>
                    <a:pt x="1590" y="3105"/>
                  </a:lnTo>
                  <a:lnTo>
                    <a:pt x="1493" y="3145"/>
                  </a:lnTo>
                  <a:lnTo>
                    <a:pt x="1469" y="3163"/>
                  </a:lnTo>
                  <a:lnTo>
                    <a:pt x="1512" y="3333"/>
                  </a:lnTo>
                  <a:lnTo>
                    <a:pt x="1639" y="3461"/>
                  </a:lnTo>
                  <a:lnTo>
                    <a:pt x="1738" y="3643"/>
                  </a:lnTo>
                  <a:lnTo>
                    <a:pt x="1706" y="3831"/>
                  </a:lnTo>
                  <a:lnTo>
                    <a:pt x="1651" y="3933"/>
                  </a:lnTo>
                  <a:lnTo>
                    <a:pt x="1618" y="4088"/>
                  </a:lnTo>
                  <a:lnTo>
                    <a:pt x="1632" y="4172"/>
                  </a:lnTo>
                  <a:lnTo>
                    <a:pt x="1763" y="4261"/>
                  </a:lnTo>
                  <a:lnTo>
                    <a:pt x="1761" y="4430"/>
                  </a:lnTo>
                  <a:lnTo>
                    <a:pt x="1832" y="4706"/>
                  </a:lnTo>
                  <a:lnTo>
                    <a:pt x="1799" y="4832"/>
                  </a:lnTo>
                  <a:lnTo>
                    <a:pt x="1767" y="4856"/>
                  </a:lnTo>
                  <a:lnTo>
                    <a:pt x="1847" y="4954"/>
                  </a:lnTo>
                  <a:lnTo>
                    <a:pt x="1814" y="4996"/>
                  </a:lnTo>
                  <a:lnTo>
                    <a:pt x="1847" y="5060"/>
                  </a:lnTo>
                  <a:lnTo>
                    <a:pt x="1807" y="5154"/>
                  </a:lnTo>
                  <a:lnTo>
                    <a:pt x="1752" y="5151"/>
                  </a:lnTo>
                  <a:lnTo>
                    <a:pt x="1623" y="5219"/>
                  </a:lnTo>
                  <a:lnTo>
                    <a:pt x="1609" y="5267"/>
                  </a:lnTo>
                  <a:lnTo>
                    <a:pt x="1654" y="5342"/>
                  </a:lnTo>
                  <a:lnTo>
                    <a:pt x="1483" y="5447"/>
                  </a:lnTo>
                  <a:lnTo>
                    <a:pt x="1386" y="5329"/>
                  </a:lnTo>
                  <a:lnTo>
                    <a:pt x="1247" y="5333"/>
                  </a:lnTo>
                  <a:lnTo>
                    <a:pt x="1185" y="5273"/>
                  </a:lnTo>
                  <a:lnTo>
                    <a:pt x="1129" y="5292"/>
                  </a:lnTo>
                  <a:lnTo>
                    <a:pt x="1056" y="5350"/>
                  </a:lnTo>
                  <a:lnTo>
                    <a:pt x="932" y="5393"/>
                  </a:lnTo>
                  <a:lnTo>
                    <a:pt x="878" y="5366"/>
                  </a:lnTo>
                  <a:lnTo>
                    <a:pt x="776" y="5377"/>
                  </a:lnTo>
                  <a:lnTo>
                    <a:pt x="694" y="5359"/>
                  </a:lnTo>
                  <a:lnTo>
                    <a:pt x="525" y="5479"/>
                  </a:lnTo>
                  <a:lnTo>
                    <a:pt x="435" y="5485"/>
                  </a:lnTo>
                  <a:lnTo>
                    <a:pt x="425" y="5460"/>
                  </a:lnTo>
                  <a:lnTo>
                    <a:pt x="597" y="5213"/>
                  </a:lnTo>
                  <a:lnTo>
                    <a:pt x="546" y="5172"/>
                  </a:lnTo>
                  <a:lnTo>
                    <a:pt x="521" y="5112"/>
                  </a:lnTo>
                  <a:lnTo>
                    <a:pt x="438" y="5072"/>
                  </a:lnTo>
                  <a:lnTo>
                    <a:pt x="423" y="5003"/>
                  </a:lnTo>
                  <a:lnTo>
                    <a:pt x="395" y="5000"/>
                  </a:lnTo>
                  <a:lnTo>
                    <a:pt x="326" y="4926"/>
                  </a:lnTo>
                  <a:lnTo>
                    <a:pt x="158" y="4899"/>
                  </a:lnTo>
                  <a:lnTo>
                    <a:pt x="123" y="4754"/>
                  </a:lnTo>
                  <a:lnTo>
                    <a:pt x="122" y="4753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784601" y="2362204"/>
              <a:ext cx="1235075" cy="1741489"/>
            </a:xfrm>
            <a:custGeom>
              <a:avLst/>
              <a:gdLst>
                <a:gd name="T0" fmla="*/ 2147483647 w 3888"/>
                <a:gd name="T1" fmla="*/ 2147483647 h 5485"/>
                <a:gd name="T2" fmla="*/ 2147483647 w 3888"/>
                <a:gd name="T3" fmla="*/ 2147483647 h 5485"/>
                <a:gd name="T4" fmla="*/ 2147483647 w 3888"/>
                <a:gd name="T5" fmla="*/ 2147483647 h 5485"/>
                <a:gd name="T6" fmla="*/ 2147483647 w 3888"/>
                <a:gd name="T7" fmla="*/ 2147483647 h 5485"/>
                <a:gd name="T8" fmla="*/ 2147483647 w 3888"/>
                <a:gd name="T9" fmla="*/ 2147483647 h 5485"/>
                <a:gd name="T10" fmla="*/ 2147483647 w 3888"/>
                <a:gd name="T11" fmla="*/ 2147483647 h 5485"/>
                <a:gd name="T12" fmla="*/ 2147483647 w 3888"/>
                <a:gd name="T13" fmla="*/ 2147483647 h 5485"/>
                <a:gd name="T14" fmla="*/ 2147483647 w 3888"/>
                <a:gd name="T15" fmla="*/ 2147483647 h 5485"/>
                <a:gd name="T16" fmla="*/ 2147483647 w 3888"/>
                <a:gd name="T17" fmla="*/ 2147483647 h 5485"/>
                <a:gd name="T18" fmla="*/ 2147483647 w 3888"/>
                <a:gd name="T19" fmla="*/ 2147483647 h 5485"/>
                <a:gd name="T20" fmla="*/ 2147483647 w 3888"/>
                <a:gd name="T21" fmla="*/ 2147483647 h 5485"/>
                <a:gd name="T22" fmla="*/ 2147483647 w 3888"/>
                <a:gd name="T23" fmla="*/ 2147483647 h 5485"/>
                <a:gd name="T24" fmla="*/ 2147483647 w 3888"/>
                <a:gd name="T25" fmla="*/ 2147483647 h 5485"/>
                <a:gd name="T26" fmla="*/ 2147483647 w 3888"/>
                <a:gd name="T27" fmla="*/ 2147483647 h 5485"/>
                <a:gd name="T28" fmla="*/ 705259732 w 3888"/>
                <a:gd name="T29" fmla="*/ 2147483647 h 5485"/>
                <a:gd name="T30" fmla="*/ 2147483647 w 3888"/>
                <a:gd name="T31" fmla="*/ 2147483647 h 5485"/>
                <a:gd name="T32" fmla="*/ 2147483647 w 3888"/>
                <a:gd name="T33" fmla="*/ 2147483647 h 5485"/>
                <a:gd name="T34" fmla="*/ 2147483647 w 3888"/>
                <a:gd name="T35" fmla="*/ 2147483647 h 5485"/>
                <a:gd name="T36" fmla="*/ 2147483647 w 3888"/>
                <a:gd name="T37" fmla="*/ 2147483647 h 5485"/>
                <a:gd name="T38" fmla="*/ 2147483647 w 3888"/>
                <a:gd name="T39" fmla="*/ 2147483647 h 5485"/>
                <a:gd name="T40" fmla="*/ 2147483647 w 3888"/>
                <a:gd name="T41" fmla="*/ 2147483647 h 5485"/>
                <a:gd name="T42" fmla="*/ 2147483647 w 3888"/>
                <a:gd name="T43" fmla="*/ 2147483647 h 5485"/>
                <a:gd name="T44" fmla="*/ 2147483647 w 3888"/>
                <a:gd name="T45" fmla="*/ 2147483647 h 5485"/>
                <a:gd name="T46" fmla="*/ 2147483647 w 3888"/>
                <a:gd name="T47" fmla="*/ 1376308430 h 5485"/>
                <a:gd name="T48" fmla="*/ 2147483647 w 3888"/>
                <a:gd name="T49" fmla="*/ 2147483647 h 5485"/>
                <a:gd name="T50" fmla="*/ 2147483647 w 3888"/>
                <a:gd name="T51" fmla="*/ 2147483647 h 5485"/>
                <a:gd name="T52" fmla="*/ 2147483647 w 3888"/>
                <a:gd name="T53" fmla="*/ 2147483647 h 5485"/>
                <a:gd name="T54" fmla="*/ 2147483647 w 3888"/>
                <a:gd name="T55" fmla="*/ 2147483647 h 5485"/>
                <a:gd name="T56" fmla="*/ 2147483647 w 3888"/>
                <a:gd name="T57" fmla="*/ 2147483647 h 5485"/>
                <a:gd name="T58" fmla="*/ 2147483647 w 3888"/>
                <a:gd name="T59" fmla="*/ 2147483647 h 5485"/>
                <a:gd name="T60" fmla="*/ 2147483647 w 3888"/>
                <a:gd name="T61" fmla="*/ 2147483647 h 5485"/>
                <a:gd name="T62" fmla="*/ 2147483647 w 3888"/>
                <a:gd name="T63" fmla="*/ 2147483647 h 5485"/>
                <a:gd name="T64" fmla="*/ 2147483647 w 3888"/>
                <a:gd name="T65" fmla="*/ 2147483647 h 5485"/>
                <a:gd name="T66" fmla="*/ 2147483647 w 3888"/>
                <a:gd name="T67" fmla="*/ 2147483647 h 5485"/>
                <a:gd name="T68" fmla="*/ 2147483647 w 3888"/>
                <a:gd name="T69" fmla="*/ 2147483647 h 5485"/>
                <a:gd name="T70" fmla="*/ 2147483647 w 3888"/>
                <a:gd name="T71" fmla="*/ 2147483647 h 5485"/>
                <a:gd name="T72" fmla="*/ 2147483647 w 3888"/>
                <a:gd name="T73" fmla="*/ 2147483647 h 5485"/>
                <a:gd name="T74" fmla="*/ 2147483647 w 3888"/>
                <a:gd name="T75" fmla="*/ 2147483647 h 5485"/>
                <a:gd name="T76" fmla="*/ 2147483647 w 3888"/>
                <a:gd name="T77" fmla="*/ 2147483647 h 5485"/>
                <a:gd name="T78" fmla="*/ 2147483647 w 3888"/>
                <a:gd name="T79" fmla="*/ 2147483647 h 5485"/>
                <a:gd name="T80" fmla="*/ 2147483647 w 3888"/>
                <a:gd name="T81" fmla="*/ 2147483647 h 5485"/>
                <a:gd name="T82" fmla="*/ 2147483647 w 3888"/>
                <a:gd name="T83" fmla="*/ 2147483647 h 5485"/>
                <a:gd name="T84" fmla="*/ 2147483647 w 3888"/>
                <a:gd name="T85" fmla="*/ 2147483647 h 5485"/>
                <a:gd name="T86" fmla="*/ 2147483647 w 3888"/>
                <a:gd name="T87" fmla="*/ 2147483647 h 5485"/>
                <a:gd name="T88" fmla="*/ 2147483647 w 3888"/>
                <a:gd name="T89" fmla="*/ 2147483647 h 5485"/>
                <a:gd name="T90" fmla="*/ 2147483647 w 3888"/>
                <a:gd name="T91" fmla="*/ 2147483647 h 5485"/>
                <a:gd name="T92" fmla="*/ 2147483647 w 3888"/>
                <a:gd name="T93" fmla="*/ 2147483647 h 5485"/>
                <a:gd name="T94" fmla="*/ 2147483647 w 3888"/>
                <a:gd name="T95" fmla="*/ 2147483647 h 5485"/>
                <a:gd name="T96" fmla="*/ 2147483647 w 3888"/>
                <a:gd name="T97" fmla="*/ 2147483647 h 5485"/>
                <a:gd name="T98" fmla="*/ 2147483647 w 3888"/>
                <a:gd name="T99" fmla="*/ 2147483647 h 5485"/>
                <a:gd name="T100" fmla="*/ 2147483647 w 3888"/>
                <a:gd name="T101" fmla="*/ 2147483647 h 5485"/>
                <a:gd name="T102" fmla="*/ 2147483647 w 3888"/>
                <a:gd name="T103" fmla="*/ 2147483647 h 5485"/>
                <a:gd name="T104" fmla="*/ 2147483647 w 3888"/>
                <a:gd name="T105" fmla="*/ 2147483647 h 5485"/>
                <a:gd name="T106" fmla="*/ 2147483647 w 3888"/>
                <a:gd name="T107" fmla="*/ 2147483647 h 54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88"/>
                <a:gd name="T163" fmla="*/ 0 h 5485"/>
                <a:gd name="T164" fmla="*/ 3888 w 3888"/>
                <a:gd name="T165" fmla="*/ 5485 h 54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88" h="5485">
                  <a:moveTo>
                    <a:pt x="122" y="4753"/>
                  </a:moveTo>
                  <a:lnTo>
                    <a:pt x="116" y="4650"/>
                  </a:lnTo>
                  <a:lnTo>
                    <a:pt x="172" y="4528"/>
                  </a:lnTo>
                  <a:lnTo>
                    <a:pt x="156" y="4468"/>
                  </a:lnTo>
                  <a:lnTo>
                    <a:pt x="211" y="4522"/>
                  </a:lnTo>
                  <a:lnTo>
                    <a:pt x="411" y="4520"/>
                  </a:lnTo>
                  <a:lnTo>
                    <a:pt x="393" y="4084"/>
                  </a:lnTo>
                  <a:lnTo>
                    <a:pt x="501" y="4099"/>
                  </a:lnTo>
                  <a:lnTo>
                    <a:pt x="531" y="4034"/>
                  </a:lnTo>
                  <a:lnTo>
                    <a:pt x="531" y="3963"/>
                  </a:lnTo>
                  <a:lnTo>
                    <a:pt x="439" y="3889"/>
                  </a:lnTo>
                  <a:lnTo>
                    <a:pt x="218" y="3824"/>
                  </a:lnTo>
                  <a:lnTo>
                    <a:pt x="193" y="3803"/>
                  </a:lnTo>
                  <a:lnTo>
                    <a:pt x="217" y="3748"/>
                  </a:lnTo>
                  <a:lnTo>
                    <a:pt x="302" y="3651"/>
                  </a:lnTo>
                  <a:lnTo>
                    <a:pt x="301" y="3539"/>
                  </a:lnTo>
                  <a:lnTo>
                    <a:pt x="419" y="3450"/>
                  </a:lnTo>
                  <a:lnTo>
                    <a:pt x="480" y="3356"/>
                  </a:lnTo>
                  <a:lnTo>
                    <a:pt x="262" y="3231"/>
                  </a:lnTo>
                  <a:lnTo>
                    <a:pt x="226" y="3138"/>
                  </a:lnTo>
                  <a:lnTo>
                    <a:pt x="268" y="3088"/>
                  </a:lnTo>
                  <a:lnTo>
                    <a:pt x="281" y="2896"/>
                  </a:lnTo>
                  <a:lnTo>
                    <a:pt x="219" y="2864"/>
                  </a:lnTo>
                  <a:lnTo>
                    <a:pt x="234" y="2830"/>
                  </a:lnTo>
                  <a:lnTo>
                    <a:pt x="199" y="2758"/>
                  </a:lnTo>
                  <a:lnTo>
                    <a:pt x="278" y="2441"/>
                  </a:lnTo>
                  <a:lnTo>
                    <a:pt x="618" y="2111"/>
                  </a:lnTo>
                  <a:lnTo>
                    <a:pt x="657" y="2052"/>
                  </a:lnTo>
                  <a:lnTo>
                    <a:pt x="546" y="2010"/>
                  </a:lnTo>
                  <a:lnTo>
                    <a:pt x="420" y="2070"/>
                  </a:lnTo>
                  <a:lnTo>
                    <a:pt x="234" y="2087"/>
                  </a:lnTo>
                  <a:lnTo>
                    <a:pt x="173" y="2122"/>
                  </a:lnTo>
                  <a:lnTo>
                    <a:pt x="137" y="2107"/>
                  </a:lnTo>
                  <a:lnTo>
                    <a:pt x="161" y="1907"/>
                  </a:lnTo>
                  <a:lnTo>
                    <a:pt x="247" y="1895"/>
                  </a:lnTo>
                  <a:lnTo>
                    <a:pt x="515" y="1727"/>
                  </a:lnTo>
                  <a:lnTo>
                    <a:pt x="559" y="1628"/>
                  </a:lnTo>
                  <a:lnTo>
                    <a:pt x="554" y="1455"/>
                  </a:lnTo>
                  <a:lnTo>
                    <a:pt x="591" y="1407"/>
                  </a:lnTo>
                  <a:lnTo>
                    <a:pt x="625" y="1414"/>
                  </a:lnTo>
                  <a:lnTo>
                    <a:pt x="660" y="1373"/>
                  </a:lnTo>
                  <a:lnTo>
                    <a:pt x="621" y="1366"/>
                  </a:lnTo>
                  <a:lnTo>
                    <a:pt x="521" y="1263"/>
                  </a:lnTo>
                  <a:lnTo>
                    <a:pt x="588" y="1160"/>
                  </a:lnTo>
                  <a:lnTo>
                    <a:pt x="495" y="1125"/>
                  </a:lnTo>
                  <a:lnTo>
                    <a:pt x="450" y="1058"/>
                  </a:lnTo>
                  <a:lnTo>
                    <a:pt x="473" y="1000"/>
                  </a:lnTo>
                  <a:lnTo>
                    <a:pt x="424" y="954"/>
                  </a:lnTo>
                  <a:lnTo>
                    <a:pt x="456" y="853"/>
                  </a:lnTo>
                  <a:lnTo>
                    <a:pt x="398" y="905"/>
                  </a:lnTo>
                  <a:lnTo>
                    <a:pt x="336" y="911"/>
                  </a:lnTo>
                  <a:lnTo>
                    <a:pt x="281" y="875"/>
                  </a:lnTo>
                  <a:lnTo>
                    <a:pt x="232" y="941"/>
                  </a:lnTo>
                  <a:lnTo>
                    <a:pt x="219" y="936"/>
                  </a:lnTo>
                  <a:lnTo>
                    <a:pt x="147" y="808"/>
                  </a:lnTo>
                  <a:lnTo>
                    <a:pt x="134" y="720"/>
                  </a:lnTo>
                  <a:lnTo>
                    <a:pt x="14" y="546"/>
                  </a:lnTo>
                  <a:lnTo>
                    <a:pt x="49" y="502"/>
                  </a:lnTo>
                  <a:lnTo>
                    <a:pt x="0" y="440"/>
                  </a:lnTo>
                  <a:lnTo>
                    <a:pt x="22" y="361"/>
                  </a:lnTo>
                  <a:lnTo>
                    <a:pt x="143" y="351"/>
                  </a:lnTo>
                  <a:lnTo>
                    <a:pt x="195" y="310"/>
                  </a:lnTo>
                  <a:lnTo>
                    <a:pt x="216" y="374"/>
                  </a:lnTo>
                  <a:lnTo>
                    <a:pt x="272" y="352"/>
                  </a:lnTo>
                  <a:lnTo>
                    <a:pt x="326" y="395"/>
                  </a:lnTo>
                  <a:lnTo>
                    <a:pt x="361" y="376"/>
                  </a:lnTo>
                  <a:lnTo>
                    <a:pt x="357" y="344"/>
                  </a:lnTo>
                  <a:lnTo>
                    <a:pt x="458" y="331"/>
                  </a:lnTo>
                  <a:lnTo>
                    <a:pt x="477" y="258"/>
                  </a:lnTo>
                  <a:lnTo>
                    <a:pt x="511" y="232"/>
                  </a:lnTo>
                  <a:lnTo>
                    <a:pt x="544" y="248"/>
                  </a:lnTo>
                  <a:lnTo>
                    <a:pt x="594" y="241"/>
                  </a:lnTo>
                  <a:lnTo>
                    <a:pt x="626" y="274"/>
                  </a:lnTo>
                  <a:lnTo>
                    <a:pt x="759" y="258"/>
                  </a:lnTo>
                  <a:lnTo>
                    <a:pt x="876" y="325"/>
                  </a:lnTo>
                  <a:lnTo>
                    <a:pt x="977" y="414"/>
                  </a:lnTo>
                  <a:lnTo>
                    <a:pt x="990" y="490"/>
                  </a:lnTo>
                  <a:lnTo>
                    <a:pt x="1044" y="509"/>
                  </a:lnTo>
                  <a:lnTo>
                    <a:pt x="1057" y="544"/>
                  </a:lnTo>
                  <a:lnTo>
                    <a:pt x="1174" y="578"/>
                  </a:lnTo>
                  <a:lnTo>
                    <a:pt x="1221" y="482"/>
                  </a:lnTo>
                  <a:lnTo>
                    <a:pt x="1242" y="478"/>
                  </a:lnTo>
                  <a:lnTo>
                    <a:pt x="1317" y="514"/>
                  </a:lnTo>
                  <a:lnTo>
                    <a:pt x="1432" y="617"/>
                  </a:lnTo>
                  <a:lnTo>
                    <a:pt x="1616" y="593"/>
                  </a:lnTo>
                  <a:lnTo>
                    <a:pt x="1712" y="534"/>
                  </a:lnTo>
                  <a:lnTo>
                    <a:pt x="1714" y="508"/>
                  </a:lnTo>
                  <a:lnTo>
                    <a:pt x="1749" y="524"/>
                  </a:lnTo>
                  <a:lnTo>
                    <a:pt x="1798" y="506"/>
                  </a:lnTo>
                  <a:lnTo>
                    <a:pt x="1799" y="415"/>
                  </a:lnTo>
                  <a:lnTo>
                    <a:pt x="1913" y="307"/>
                  </a:lnTo>
                  <a:lnTo>
                    <a:pt x="1903" y="276"/>
                  </a:lnTo>
                  <a:lnTo>
                    <a:pt x="2073" y="131"/>
                  </a:lnTo>
                  <a:lnTo>
                    <a:pt x="2165" y="148"/>
                  </a:lnTo>
                  <a:lnTo>
                    <a:pt x="2328" y="0"/>
                  </a:lnTo>
                  <a:lnTo>
                    <a:pt x="2440" y="43"/>
                  </a:lnTo>
                  <a:lnTo>
                    <a:pt x="2436" y="99"/>
                  </a:lnTo>
                  <a:lnTo>
                    <a:pt x="2370" y="154"/>
                  </a:lnTo>
                  <a:lnTo>
                    <a:pt x="2356" y="253"/>
                  </a:lnTo>
                  <a:lnTo>
                    <a:pt x="2299" y="297"/>
                  </a:lnTo>
                  <a:lnTo>
                    <a:pt x="2277" y="348"/>
                  </a:lnTo>
                  <a:lnTo>
                    <a:pt x="2269" y="438"/>
                  </a:lnTo>
                  <a:lnTo>
                    <a:pt x="2196" y="480"/>
                  </a:lnTo>
                  <a:lnTo>
                    <a:pt x="2184" y="647"/>
                  </a:lnTo>
                  <a:lnTo>
                    <a:pt x="2197" y="688"/>
                  </a:lnTo>
                  <a:lnTo>
                    <a:pt x="2153" y="836"/>
                  </a:lnTo>
                  <a:lnTo>
                    <a:pt x="2234" y="985"/>
                  </a:lnTo>
                  <a:lnTo>
                    <a:pt x="2246" y="1120"/>
                  </a:lnTo>
                  <a:lnTo>
                    <a:pt x="2226" y="1197"/>
                  </a:lnTo>
                  <a:lnTo>
                    <a:pt x="2287" y="1276"/>
                  </a:lnTo>
                  <a:lnTo>
                    <a:pt x="2369" y="1246"/>
                  </a:lnTo>
                  <a:lnTo>
                    <a:pt x="2556" y="1070"/>
                  </a:lnTo>
                  <a:lnTo>
                    <a:pt x="2761" y="991"/>
                  </a:lnTo>
                  <a:lnTo>
                    <a:pt x="2953" y="1005"/>
                  </a:lnTo>
                  <a:lnTo>
                    <a:pt x="2945" y="1022"/>
                  </a:lnTo>
                  <a:lnTo>
                    <a:pt x="3107" y="1045"/>
                  </a:lnTo>
                  <a:lnTo>
                    <a:pt x="3253" y="1025"/>
                  </a:lnTo>
                  <a:lnTo>
                    <a:pt x="3307" y="996"/>
                  </a:lnTo>
                  <a:lnTo>
                    <a:pt x="3327" y="1010"/>
                  </a:lnTo>
                  <a:lnTo>
                    <a:pt x="3346" y="970"/>
                  </a:lnTo>
                  <a:lnTo>
                    <a:pt x="3442" y="978"/>
                  </a:lnTo>
                  <a:lnTo>
                    <a:pt x="3502" y="949"/>
                  </a:lnTo>
                  <a:lnTo>
                    <a:pt x="3528" y="1002"/>
                  </a:lnTo>
                  <a:lnTo>
                    <a:pt x="3550" y="998"/>
                  </a:lnTo>
                  <a:lnTo>
                    <a:pt x="3538" y="1070"/>
                  </a:lnTo>
                  <a:lnTo>
                    <a:pt x="3581" y="1087"/>
                  </a:lnTo>
                  <a:lnTo>
                    <a:pt x="3592" y="1058"/>
                  </a:lnTo>
                  <a:lnTo>
                    <a:pt x="3695" y="1045"/>
                  </a:lnTo>
                  <a:lnTo>
                    <a:pt x="3707" y="985"/>
                  </a:lnTo>
                  <a:lnTo>
                    <a:pt x="3747" y="967"/>
                  </a:lnTo>
                  <a:lnTo>
                    <a:pt x="3888" y="1227"/>
                  </a:lnTo>
                  <a:lnTo>
                    <a:pt x="3883" y="1299"/>
                  </a:lnTo>
                  <a:lnTo>
                    <a:pt x="3802" y="1287"/>
                  </a:lnTo>
                  <a:lnTo>
                    <a:pt x="3814" y="1314"/>
                  </a:lnTo>
                  <a:lnTo>
                    <a:pt x="3778" y="1327"/>
                  </a:lnTo>
                  <a:lnTo>
                    <a:pt x="3703" y="1423"/>
                  </a:lnTo>
                  <a:lnTo>
                    <a:pt x="3632" y="1459"/>
                  </a:lnTo>
                  <a:lnTo>
                    <a:pt x="3700" y="1584"/>
                  </a:lnTo>
                  <a:lnTo>
                    <a:pt x="3635" y="1636"/>
                  </a:lnTo>
                  <a:lnTo>
                    <a:pt x="3680" y="1713"/>
                  </a:lnTo>
                  <a:lnTo>
                    <a:pt x="3768" y="1727"/>
                  </a:lnTo>
                  <a:lnTo>
                    <a:pt x="3739" y="1792"/>
                  </a:lnTo>
                  <a:lnTo>
                    <a:pt x="3777" y="1841"/>
                  </a:lnTo>
                  <a:lnTo>
                    <a:pt x="3733" y="1859"/>
                  </a:lnTo>
                  <a:lnTo>
                    <a:pt x="3787" y="1955"/>
                  </a:lnTo>
                  <a:lnTo>
                    <a:pt x="3754" y="1954"/>
                  </a:lnTo>
                  <a:lnTo>
                    <a:pt x="3738" y="2033"/>
                  </a:lnTo>
                  <a:lnTo>
                    <a:pt x="3616" y="2080"/>
                  </a:lnTo>
                  <a:lnTo>
                    <a:pt x="3636" y="2147"/>
                  </a:lnTo>
                  <a:lnTo>
                    <a:pt x="3614" y="2202"/>
                  </a:lnTo>
                  <a:lnTo>
                    <a:pt x="3535" y="2246"/>
                  </a:lnTo>
                  <a:lnTo>
                    <a:pt x="3533" y="2317"/>
                  </a:lnTo>
                  <a:lnTo>
                    <a:pt x="3407" y="2418"/>
                  </a:lnTo>
                  <a:lnTo>
                    <a:pt x="3339" y="2352"/>
                  </a:lnTo>
                  <a:lnTo>
                    <a:pt x="3328" y="2381"/>
                  </a:lnTo>
                  <a:lnTo>
                    <a:pt x="3180" y="2406"/>
                  </a:lnTo>
                  <a:lnTo>
                    <a:pt x="3006" y="2374"/>
                  </a:lnTo>
                  <a:lnTo>
                    <a:pt x="2904" y="2253"/>
                  </a:lnTo>
                  <a:lnTo>
                    <a:pt x="2857" y="2248"/>
                  </a:lnTo>
                  <a:lnTo>
                    <a:pt x="2710" y="2263"/>
                  </a:lnTo>
                  <a:lnTo>
                    <a:pt x="2556" y="2164"/>
                  </a:lnTo>
                  <a:lnTo>
                    <a:pt x="2452" y="2160"/>
                  </a:lnTo>
                  <a:lnTo>
                    <a:pt x="2344" y="2095"/>
                  </a:lnTo>
                  <a:lnTo>
                    <a:pt x="2250" y="2133"/>
                  </a:lnTo>
                  <a:lnTo>
                    <a:pt x="2077" y="2037"/>
                  </a:lnTo>
                  <a:lnTo>
                    <a:pt x="2046" y="2390"/>
                  </a:lnTo>
                  <a:lnTo>
                    <a:pt x="1954" y="2477"/>
                  </a:lnTo>
                  <a:lnTo>
                    <a:pt x="1779" y="2557"/>
                  </a:lnTo>
                  <a:lnTo>
                    <a:pt x="1761" y="2531"/>
                  </a:lnTo>
                  <a:lnTo>
                    <a:pt x="1678" y="2551"/>
                  </a:lnTo>
                  <a:lnTo>
                    <a:pt x="1616" y="2819"/>
                  </a:lnTo>
                  <a:lnTo>
                    <a:pt x="1702" y="2932"/>
                  </a:lnTo>
                  <a:lnTo>
                    <a:pt x="1769" y="2965"/>
                  </a:lnTo>
                  <a:lnTo>
                    <a:pt x="1590" y="3105"/>
                  </a:lnTo>
                  <a:lnTo>
                    <a:pt x="1493" y="3145"/>
                  </a:lnTo>
                  <a:lnTo>
                    <a:pt x="1469" y="3163"/>
                  </a:lnTo>
                  <a:lnTo>
                    <a:pt x="1512" y="3333"/>
                  </a:lnTo>
                  <a:lnTo>
                    <a:pt x="1639" y="3461"/>
                  </a:lnTo>
                  <a:lnTo>
                    <a:pt x="1738" y="3643"/>
                  </a:lnTo>
                  <a:lnTo>
                    <a:pt x="1706" y="3831"/>
                  </a:lnTo>
                  <a:lnTo>
                    <a:pt x="1651" y="3933"/>
                  </a:lnTo>
                  <a:lnTo>
                    <a:pt x="1618" y="4088"/>
                  </a:lnTo>
                  <a:lnTo>
                    <a:pt x="1632" y="4172"/>
                  </a:lnTo>
                  <a:lnTo>
                    <a:pt x="1763" y="4261"/>
                  </a:lnTo>
                  <a:lnTo>
                    <a:pt x="1761" y="4430"/>
                  </a:lnTo>
                  <a:lnTo>
                    <a:pt x="1832" y="4706"/>
                  </a:lnTo>
                  <a:lnTo>
                    <a:pt x="1799" y="4832"/>
                  </a:lnTo>
                  <a:lnTo>
                    <a:pt x="1767" y="4856"/>
                  </a:lnTo>
                  <a:lnTo>
                    <a:pt x="1847" y="4954"/>
                  </a:lnTo>
                  <a:lnTo>
                    <a:pt x="1814" y="4996"/>
                  </a:lnTo>
                  <a:lnTo>
                    <a:pt x="1847" y="5060"/>
                  </a:lnTo>
                  <a:lnTo>
                    <a:pt x="1807" y="5154"/>
                  </a:lnTo>
                  <a:lnTo>
                    <a:pt x="1752" y="5151"/>
                  </a:lnTo>
                  <a:lnTo>
                    <a:pt x="1623" y="5219"/>
                  </a:lnTo>
                  <a:lnTo>
                    <a:pt x="1609" y="5267"/>
                  </a:lnTo>
                  <a:lnTo>
                    <a:pt x="1654" y="5342"/>
                  </a:lnTo>
                  <a:lnTo>
                    <a:pt x="1483" y="5447"/>
                  </a:lnTo>
                  <a:lnTo>
                    <a:pt x="1386" y="5329"/>
                  </a:lnTo>
                  <a:lnTo>
                    <a:pt x="1247" y="5333"/>
                  </a:lnTo>
                  <a:lnTo>
                    <a:pt x="1185" y="5273"/>
                  </a:lnTo>
                  <a:lnTo>
                    <a:pt x="1129" y="5292"/>
                  </a:lnTo>
                  <a:lnTo>
                    <a:pt x="1056" y="5350"/>
                  </a:lnTo>
                  <a:lnTo>
                    <a:pt x="932" y="5393"/>
                  </a:lnTo>
                  <a:lnTo>
                    <a:pt x="878" y="5366"/>
                  </a:lnTo>
                  <a:lnTo>
                    <a:pt x="776" y="5377"/>
                  </a:lnTo>
                  <a:lnTo>
                    <a:pt x="694" y="5359"/>
                  </a:lnTo>
                  <a:lnTo>
                    <a:pt x="525" y="5479"/>
                  </a:lnTo>
                  <a:lnTo>
                    <a:pt x="435" y="5485"/>
                  </a:lnTo>
                  <a:lnTo>
                    <a:pt x="425" y="5460"/>
                  </a:lnTo>
                  <a:lnTo>
                    <a:pt x="597" y="5213"/>
                  </a:lnTo>
                  <a:lnTo>
                    <a:pt x="546" y="5172"/>
                  </a:lnTo>
                  <a:lnTo>
                    <a:pt x="521" y="5112"/>
                  </a:lnTo>
                  <a:lnTo>
                    <a:pt x="438" y="5072"/>
                  </a:lnTo>
                  <a:lnTo>
                    <a:pt x="423" y="5003"/>
                  </a:lnTo>
                  <a:lnTo>
                    <a:pt x="395" y="5000"/>
                  </a:lnTo>
                  <a:lnTo>
                    <a:pt x="326" y="4926"/>
                  </a:lnTo>
                  <a:lnTo>
                    <a:pt x="158" y="4899"/>
                  </a:lnTo>
                  <a:lnTo>
                    <a:pt x="123" y="4754"/>
                  </a:lnTo>
                  <a:lnTo>
                    <a:pt x="122" y="4753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4989514" y="2266953"/>
              <a:ext cx="344488" cy="306388"/>
            </a:xfrm>
            <a:custGeom>
              <a:avLst/>
              <a:gdLst>
                <a:gd name="T0" fmla="*/ 2147483647 w 1088"/>
                <a:gd name="T1" fmla="*/ 2147483647 h 966"/>
                <a:gd name="T2" fmla="*/ 2147483647 w 1088"/>
                <a:gd name="T3" fmla="*/ 2147483647 h 966"/>
                <a:gd name="T4" fmla="*/ 0 w 1088"/>
                <a:gd name="T5" fmla="*/ 2147483647 h 966"/>
                <a:gd name="T6" fmla="*/ 1714097428 w 1088"/>
                <a:gd name="T7" fmla="*/ 2147483647 h 966"/>
                <a:gd name="T8" fmla="*/ 1047526429 w 1088"/>
                <a:gd name="T9" fmla="*/ 2147483647 h 966"/>
                <a:gd name="T10" fmla="*/ 1714097428 w 1088"/>
                <a:gd name="T11" fmla="*/ 2147483647 h 966"/>
                <a:gd name="T12" fmla="*/ 1206224507 w 1088"/>
                <a:gd name="T13" fmla="*/ 2147483647 h 966"/>
                <a:gd name="T14" fmla="*/ 2147483647 w 1088"/>
                <a:gd name="T15" fmla="*/ 2147483647 h 966"/>
                <a:gd name="T16" fmla="*/ 2147483647 w 1088"/>
                <a:gd name="T17" fmla="*/ 2147483647 h 966"/>
                <a:gd name="T18" fmla="*/ 2147483647 w 1088"/>
                <a:gd name="T19" fmla="*/ 1499614101 h 966"/>
                <a:gd name="T20" fmla="*/ 2147483647 w 1088"/>
                <a:gd name="T21" fmla="*/ 0 h 966"/>
                <a:gd name="T22" fmla="*/ 2147483647 w 1088"/>
                <a:gd name="T23" fmla="*/ 478645334 h 966"/>
                <a:gd name="T24" fmla="*/ 2147483647 w 1088"/>
                <a:gd name="T25" fmla="*/ 2147483647 h 966"/>
                <a:gd name="T26" fmla="*/ 2147483647 w 1088"/>
                <a:gd name="T27" fmla="*/ 2147483647 h 966"/>
                <a:gd name="T28" fmla="*/ 2147483647 w 1088"/>
                <a:gd name="T29" fmla="*/ 2147483647 h 966"/>
                <a:gd name="T30" fmla="*/ 2147483647 w 1088"/>
                <a:gd name="T31" fmla="*/ 2147483647 h 966"/>
                <a:gd name="T32" fmla="*/ 2147483647 w 1088"/>
                <a:gd name="T33" fmla="*/ 2147483647 h 966"/>
                <a:gd name="T34" fmla="*/ 2147483647 w 1088"/>
                <a:gd name="T35" fmla="*/ 2147483647 h 966"/>
                <a:gd name="T36" fmla="*/ 2147483647 w 1088"/>
                <a:gd name="T37" fmla="*/ 2147483647 h 966"/>
                <a:gd name="T38" fmla="*/ 2147483647 w 1088"/>
                <a:gd name="T39" fmla="*/ 2147483647 h 966"/>
                <a:gd name="T40" fmla="*/ 2147483647 w 1088"/>
                <a:gd name="T41" fmla="*/ 2147483647 h 966"/>
                <a:gd name="T42" fmla="*/ 2147483647 w 1088"/>
                <a:gd name="T43" fmla="*/ 2147483647 h 966"/>
                <a:gd name="T44" fmla="*/ 2147483647 w 1088"/>
                <a:gd name="T45" fmla="*/ 2147483647 h 966"/>
                <a:gd name="T46" fmla="*/ 2147483647 w 1088"/>
                <a:gd name="T47" fmla="*/ 2147483647 h 966"/>
                <a:gd name="T48" fmla="*/ 2147483647 w 1088"/>
                <a:gd name="T49" fmla="*/ 2147483647 h 966"/>
                <a:gd name="T50" fmla="*/ 2147483647 w 1088"/>
                <a:gd name="T51" fmla="*/ 2147483647 h 966"/>
                <a:gd name="T52" fmla="*/ 2147483647 w 1088"/>
                <a:gd name="T53" fmla="*/ 2147483647 h 966"/>
                <a:gd name="T54" fmla="*/ 2147483647 w 1088"/>
                <a:gd name="T55" fmla="*/ 2147483647 h 966"/>
                <a:gd name="T56" fmla="*/ 2147483647 w 1088"/>
                <a:gd name="T57" fmla="*/ 2147483647 h 966"/>
                <a:gd name="T58" fmla="*/ 2147483647 w 1088"/>
                <a:gd name="T59" fmla="*/ 2147483647 h 966"/>
                <a:gd name="T60" fmla="*/ 2147483647 w 1088"/>
                <a:gd name="T61" fmla="*/ 2147483647 h 966"/>
                <a:gd name="T62" fmla="*/ 2147483647 w 1088"/>
                <a:gd name="T63" fmla="*/ 2147483647 h 966"/>
                <a:gd name="T64" fmla="*/ 2147483647 w 1088"/>
                <a:gd name="T65" fmla="*/ 2147483647 h 966"/>
                <a:gd name="T66" fmla="*/ 2147483647 w 1088"/>
                <a:gd name="T67" fmla="*/ 2147483647 h 966"/>
                <a:gd name="T68" fmla="*/ 2147483647 w 1088"/>
                <a:gd name="T69" fmla="*/ 2147483647 h 966"/>
                <a:gd name="T70" fmla="*/ 2147483647 w 1088"/>
                <a:gd name="T71" fmla="*/ 2147483647 h 966"/>
                <a:gd name="T72" fmla="*/ 2147483647 w 1088"/>
                <a:gd name="T73" fmla="*/ 2147483647 h 966"/>
                <a:gd name="T74" fmla="*/ 2147483647 w 1088"/>
                <a:gd name="T75" fmla="*/ 2147483647 h 966"/>
                <a:gd name="T76" fmla="*/ 2147483647 w 1088"/>
                <a:gd name="T77" fmla="*/ 2147483647 h 9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8"/>
                <a:gd name="T118" fmla="*/ 0 h 966"/>
                <a:gd name="T119" fmla="*/ 1088 w 1088"/>
                <a:gd name="T120" fmla="*/ 966 h 9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8" h="966">
                  <a:moveTo>
                    <a:pt x="137" y="966"/>
                  </a:moveTo>
                  <a:lnTo>
                    <a:pt x="76" y="905"/>
                  </a:lnTo>
                  <a:lnTo>
                    <a:pt x="0" y="632"/>
                  </a:lnTo>
                  <a:lnTo>
                    <a:pt x="54" y="605"/>
                  </a:lnTo>
                  <a:lnTo>
                    <a:pt x="33" y="537"/>
                  </a:lnTo>
                  <a:lnTo>
                    <a:pt x="54" y="462"/>
                  </a:lnTo>
                  <a:lnTo>
                    <a:pt x="38" y="381"/>
                  </a:lnTo>
                  <a:lnTo>
                    <a:pt x="200" y="255"/>
                  </a:lnTo>
                  <a:lnTo>
                    <a:pt x="340" y="95"/>
                  </a:lnTo>
                  <a:lnTo>
                    <a:pt x="429" y="47"/>
                  </a:lnTo>
                  <a:lnTo>
                    <a:pt x="578" y="0"/>
                  </a:lnTo>
                  <a:lnTo>
                    <a:pt x="651" y="15"/>
                  </a:lnTo>
                  <a:lnTo>
                    <a:pt x="677" y="93"/>
                  </a:lnTo>
                  <a:lnTo>
                    <a:pt x="727" y="120"/>
                  </a:lnTo>
                  <a:lnTo>
                    <a:pt x="698" y="147"/>
                  </a:lnTo>
                  <a:lnTo>
                    <a:pt x="715" y="213"/>
                  </a:lnTo>
                  <a:lnTo>
                    <a:pt x="697" y="353"/>
                  </a:lnTo>
                  <a:lnTo>
                    <a:pt x="757" y="364"/>
                  </a:lnTo>
                  <a:lnTo>
                    <a:pt x="862" y="553"/>
                  </a:lnTo>
                  <a:lnTo>
                    <a:pt x="1018" y="707"/>
                  </a:lnTo>
                  <a:lnTo>
                    <a:pt x="1088" y="703"/>
                  </a:lnTo>
                  <a:lnTo>
                    <a:pt x="1063" y="739"/>
                  </a:lnTo>
                  <a:lnTo>
                    <a:pt x="1074" y="781"/>
                  </a:lnTo>
                  <a:lnTo>
                    <a:pt x="1020" y="803"/>
                  </a:lnTo>
                  <a:lnTo>
                    <a:pt x="962" y="884"/>
                  </a:lnTo>
                  <a:lnTo>
                    <a:pt x="887" y="903"/>
                  </a:lnTo>
                  <a:lnTo>
                    <a:pt x="863" y="935"/>
                  </a:lnTo>
                  <a:lnTo>
                    <a:pt x="742" y="947"/>
                  </a:lnTo>
                  <a:lnTo>
                    <a:pt x="619" y="861"/>
                  </a:lnTo>
                  <a:lnTo>
                    <a:pt x="559" y="856"/>
                  </a:lnTo>
                  <a:lnTo>
                    <a:pt x="535" y="791"/>
                  </a:lnTo>
                  <a:lnTo>
                    <a:pt x="499" y="858"/>
                  </a:lnTo>
                  <a:lnTo>
                    <a:pt x="465" y="865"/>
                  </a:lnTo>
                  <a:lnTo>
                    <a:pt x="202" y="833"/>
                  </a:lnTo>
                  <a:lnTo>
                    <a:pt x="163" y="897"/>
                  </a:lnTo>
                  <a:lnTo>
                    <a:pt x="138" y="872"/>
                  </a:lnTo>
                  <a:lnTo>
                    <a:pt x="160" y="934"/>
                  </a:lnTo>
                  <a:lnTo>
                    <a:pt x="137" y="96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4989514" y="2266953"/>
              <a:ext cx="344488" cy="306388"/>
            </a:xfrm>
            <a:custGeom>
              <a:avLst/>
              <a:gdLst>
                <a:gd name="T0" fmla="*/ 2147483647 w 1088"/>
                <a:gd name="T1" fmla="*/ 2147483647 h 966"/>
                <a:gd name="T2" fmla="*/ 2147483647 w 1088"/>
                <a:gd name="T3" fmla="*/ 2147483647 h 966"/>
                <a:gd name="T4" fmla="*/ 0 w 1088"/>
                <a:gd name="T5" fmla="*/ 2147483647 h 966"/>
                <a:gd name="T6" fmla="*/ 1714097428 w 1088"/>
                <a:gd name="T7" fmla="*/ 2147483647 h 966"/>
                <a:gd name="T8" fmla="*/ 1047526429 w 1088"/>
                <a:gd name="T9" fmla="*/ 2147483647 h 966"/>
                <a:gd name="T10" fmla="*/ 1714097428 w 1088"/>
                <a:gd name="T11" fmla="*/ 2147483647 h 966"/>
                <a:gd name="T12" fmla="*/ 1206224507 w 1088"/>
                <a:gd name="T13" fmla="*/ 2147483647 h 966"/>
                <a:gd name="T14" fmla="*/ 2147483647 w 1088"/>
                <a:gd name="T15" fmla="*/ 2147483647 h 966"/>
                <a:gd name="T16" fmla="*/ 2147483647 w 1088"/>
                <a:gd name="T17" fmla="*/ 2147483647 h 966"/>
                <a:gd name="T18" fmla="*/ 2147483647 w 1088"/>
                <a:gd name="T19" fmla="*/ 1499614101 h 966"/>
                <a:gd name="T20" fmla="*/ 2147483647 w 1088"/>
                <a:gd name="T21" fmla="*/ 0 h 966"/>
                <a:gd name="T22" fmla="*/ 2147483647 w 1088"/>
                <a:gd name="T23" fmla="*/ 478645334 h 966"/>
                <a:gd name="T24" fmla="*/ 2147483647 w 1088"/>
                <a:gd name="T25" fmla="*/ 2147483647 h 966"/>
                <a:gd name="T26" fmla="*/ 2147483647 w 1088"/>
                <a:gd name="T27" fmla="*/ 2147483647 h 966"/>
                <a:gd name="T28" fmla="*/ 2147483647 w 1088"/>
                <a:gd name="T29" fmla="*/ 2147483647 h 966"/>
                <a:gd name="T30" fmla="*/ 2147483647 w 1088"/>
                <a:gd name="T31" fmla="*/ 2147483647 h 966"/>
                <a:gd name="T32" fmla="*/ 2147483647 w 1088"/>
                <a:gd name="T33" fmla="*/ 2147483647 h 966"/>
                <a:gd name="T34" fmla="*/ 2147483647 w 1088"/>
                <a:gd name="T35" fmla="*/ 2147483647 h 966"/>
                <a:gd name="T36" fmla="*/ 2147483647 w 1088"/>
                <a:gd name="T37" fmla="*/ 2147483647 h 966"/>
                <a:gd name="T38" fmla="*/ 2147483647 w 1088"/>
                <a:gd name="T39" fmla="*/ 2147483647 h 966"/>
                <a:gd name="T40" fmla="*/ 2147483647 w 1088"/>
                <a:gd name="T41" fmla="*/ 2147483647 h 966"/>
                <a:gd name="T42" fmla="*/ 2147483647 w 1088"/>
                <a:gd name="T43" fmla="*/ 2147483647 h 966"/>
                <a:gd name="T44" fmla="*/ 2147483647 w 1088"/>
                <a:gd name="T45" fmla="*/ 2147483647 h 966"/>
                <a:gd name="T46" fmla="*/ 2147483647 w 1088"/>
                <a:gd name="T47" fmla="*/ 2147483647 h 966"/>
                <a:gd name="T48" fmla="*/ 2147483647 w 1088"/>
                <a:gd name="T49" fmla="*/ 2147483647 h 966"/>
                <a:gd name="T50" fmla="*/ 2147483647 w 1088"/>
                <a:gd name="T51" fmla="*/ 2147483647 h 966"/>
                <a:gd name="T52" fmla="*/ 2147483647 w 1088"/>
                <a:gd name="T53" fmla="*/ 2147483647 h 966"/>
                <a:gd name="T54" fmla="*/ 2147483647 w 1088"/>
                <a:gd name="T55" fmla="*/ 2147483647 h 966"/>
                <a:gd name="T56" fmla="*/ 2147483647 w 1088"/>
                <a:gd name="T57" fmla="*/ 2147483647 h 966"/>
                <a:gd name="T58" fmla="*/ 2147483647 w 1088"/>
                <a:gd name="T59" fmla="*/ 2147483647 h 966"/>
                <a:gd name="T60" fmla="*/ 2147483647 w 1088"/>
                <a:gd name="T61" fmla="*/ 2147483647 h 966"/>
                <a:gd name="T62" fmla="*/ 2147483647 w 1088"/>
                <a:gd name="T63" fmla="*/ 2147483647 h 966"/>
                <a:gd name="T64" fmla="*/ 2147483647 w 1088"/>
                <a:gd name="T65" fmla="*/ 2147483647 h 966"/>
                <a:gd name="T66" fmla="*/ 2147483647 w 1088"/>
                <a:gd name="T67" fmla="*/ 2147483647 h 966"/>
                <a:gd name="T68" fmla="*/ 2147483647 w 1088"/>
                <a:gd name="T69" fmla="*/ 2147483647 h 966"/>
                <a:gd name="T70" fmla="*/ 2147483647 w 1088"/>
                <a:gd name="T71" fmla="*/ 2147483647 h 966"/>
                <a:gd name="T72" fmla="*/ 2147483647 w 1088"/>
                <a:gd name="T73" fmla="*/ 2147483647 h 966"/>
                <a:gd name="T74" fmla="*/ 2147483647 w 1088"/>
                <a:gd name="T75" fmla="*/ 2147483647 h 966"/>
                <a:gd name="T76" fmla="*/ 2147483647 w 1088"/>
                <a:gd name="T77" fmla="*/ 2147483647 h 9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8"/>
                <a:gd name="T118" fmla="*/ 0 h 966"/>
                <a:gd name="T119" fmla="*/ 1088 w 1088"/>
                <a:gd name="T120" fmla="*/ 966 h 9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8" h="966">
                  <a:moveTo>
                    <a:pt x="137" y="966"/>
                  </a:moveTo>
                  <a:lnTo>
                    <a:pt x="76" y="905"/>
                  </a:lnTo>
                  <a:lnTo>
                    <a:pt x="0" y="632"/>
                  </a:lnTo>
                  <a:lnTo>
                    <a:pt x="54" y="605"/>
                  </a:lnTo>
                  <a:lnTo>
                    <a:pt x="33" y="537"/>
                  </a:lnTo>
                  <a:lnTo>
                    <a:pt x="54" y="462"/>
                  </a:lnTo>
                  <a:lnTo>
                    <a:pt x="38" y="381"/>
                  </a:lnTo>
                  <a:lnTo>
                    <a:pt x="200" y="255"/>
                  </a:lnTo>
                  <a:lnTo>
                    <a:pt x="340" y="95"/>
                  </a:lnTo>
                  <a:lnTo>
                    <a:pt x="429" y="47"/>
                  </a:lnTo>
                  <a:lnTo>
                    <a:pt x="578" y="0"/>
                  </a:lnTo>
                  <a:lnTo>
                    <a:pt x="651" y="15"/>
                  </a:lnTo>
                  <a:lnTo>
                    <a:pt x="677" y="93"/>
                  </a:lnTo>
                  <a:lnTo>
                    <a:pt x="727" y="120"/>
                  </a:lnTo>
                  <a:lnTo>
                    <a:pt x="698" y="147"/>
                  </a:lnTo>
                  <a:lnTo>
                    <a:pt x="715" y="213"/>
                  </a:lnTo>
                  <a:lnTo>
                    <a:pt x="697" y="353"/>
                  </a:lnTo>
                  <a:lnTo>
                    <a:pt x="757" y="364"/>
                  </a:lnTo>
                  <a:lnTo>
                    <a:pt x="862" y="553"/>
                  </a:lnTo>
                  <a:lnTo>
                    <a:pt x="1018" y="707"/>
                  </a:lnTo>
                  <a:lnTo>
                    <a:pt x="1088" y="703"/>
                  </a:lnTo>
                  <a:lnTo>
                    <a:pt x="1063" y="739"/>
                  </a:lnTo>
                  <a:lnTo>
                    <a:pt x="1074" y="781"/>
                  </a:lnTo>
                  <a:lnTo>
                    <a:pt x="1020" y="803"/>
                  </a:lnTo>
                  <a:lnTo>
                    <a:pt x="962" y="884"/>
                  </a:lnTo>
                  <a:lnTo>
                    <a:pt x="887" y="903"/>
                  </a:lnTo>
                  <a:lnTo>
                    <a:pt x="863" y="935"/>
                  </a:lnTo>
                  <a:lnTo>
                    <a:pt x="742" y="947"/>
                  </a:lnTo>
                  <a:lnTo>
                    <a:pt x="619" y="861"/>
                  </a:lnTo>
                  <a:lnTo>
                    <a:pt x="559" y="856"/>
                  </a:lnTo>
                  <a:lnTo>
                    <a:pt x="535" y="791"/>
                  </a:lnTo>
                  <a:lnTo>
                    <a:pt x="499" y="858"/>
                  </a:lnTo>
                  <a:lnTo>
                    <a:pt x="465" y="865"/>
                  </a:lnTo>
                  <a:lnTo>
                    <a:pt x="202" y="833"/>
                  </a:lnTo>
                  <a:lnTo>
                    <a:pt x="163" y="897"/>
                  </a:lnTo>
                  <a:lnTo>
                    <a:pt x="138" y="872"/>
                  </a:lnTo>
                  <a:lnTo>
                    <a:pt x="160" y="934"/>
                  </a:lnTo>
                  <a:lnTo>
                    <a:pt x="137" y="96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4932364" y="2770191"/>
              <a:ext cx="122238" cy="288925"/>
            </a:xfrm>
            <a:custGeom>
              <a:avLst/>
              <a:gdLst>
                <a:gd name="T0" fmla="*/ 640124802 w 385"/>
                <a:gd name="T1" fmla="*/ 2147483647 h 906"/>
                <a:gd name="T2" fmla="*/ 0 w 385"/>
                <a:gd name="T3" fmla="*/ 2147483647 h 906"/>
                <a:gd name="T4" fmla="*/ 2147483647 w 385"/>
                <a:gd name="T5" fmla="*/ 2147483647 h 906"/>
                <a:gd name="T6" fmla="*/ 2147483647 w 385"/>
                <a:gd name="T7" fmla="*/ 2147483647 h 906"/>
                <a:gd name="T8" fmla="*/ 2147483647 w 385"/>
                <a:gd name="T9" fmla="*/ 2147483647 h 906"/>
                <a:gd name="T10" fmla="*/ 2147483647 w 385"/>
                <a:gd name="T11" fmla="*/ 2147483647 h 906"/>
                <a:gd name="T12" fmla="*/ 2147483647 w 385"/>
                <a:gd name="T13" fmla="*/ 2147483647 h 906"/>
                <a:gd name="T14" fmla="*/ 2147483647 w 385"/>
                <a:gd name="T15" fmla="*/ 2147483647 h 906"/>
                <a:gd name="T16" fmla="*/ 2147483647 w 385"/>
                <a:gd name="T17" fmla="*/ 2147483647 h 906"/>
                <a:gd name="T18" fmla="*/ 2080456445 w 385"/>
                <a:gd name="T19" fmla="*/ 2147483647 h 906"/>
                <a:gd name="T20" fmla="*/ 640124802 w 385"/>
                <a:gd name="T21" fmla="*/ 2147483647 h 906"/>
                <a:gd name="T22" fmla="*/ 2147483647 w 385"/>
                <a:gd name="T23" fmla="*/ 2147483647 h 906"/>
                <a:gd name="T24" fmla="*/ 512100064 w 385"/>
                <a:gd name="T25" fmla="*/ 2147483647 h 906"/>
                <a:gd name="T26" fmla="*/ 2147483647 w 385"/>
                <a:gd name="T27" fmla="*/ 2147483647 h 906"/>
                <a:gd name="T28" fmla="*/ 2147483647 w 385"/>
                <a:gd name="T29" fmla="*/ 1264821784 h 906"/>
                <a:gd name="T30" fmla="*/ 2147483647 w 385"/>
                <a:gd name="T31" fmla="*/ 843180826 h 906"/>
                <a:gd name="T32" fmla="*/ 2147483647 w 385"/>
                <a:gd name="T33" fmla="*/ 0 h 906"/>
                <a:gd name="T34" fmla="*/ 2147483647 w 385"/>
                <a:gd name="T35" fmla="*/ 389199569 h 906"/>
                <a:gd name="T36" fmla="*/ 2147483647 w 385"/>
                <a:gd name="T37" fmla="*/ 2147483647 h 906"/>
                <a:gd name="T38" fmla="*/ 2147483647 w 385"/>
                <a:gd name="T39" fmla="*/ 2147483647 h 906"/>
                <a:gd name="T40" fmla="*/ 2147483647 w 385"/>
                <a:gd name="T41" fmla="*/ 2147483647 h 906"/>
                <a:gd name="T42" fmla="*/ 2147483647 w 385"/>
                <a:gd name="T43" fmla="*/ 2147483647 h 906"/>
                <a:gd name="T44" fmla="*/ 2147483647 w 385"/>
                <a:gd name="T45" fmla="*/ 2147483647 h 906"/>
                <a:gd name="T46" fmla="*/ 2147483647 w 385"/>
                <a:gd name="T47" fmla="*/ 2147483647 h 906"/>
                <a:gd name="T48" fmla="*/ 2147483647 w 385"/>
                <a:gd name="T49" fmla="*/ 2147483647 h 906"/>
                <a:gd name="T50" fmla="*/ 2147483647 w 385"/>
                <a:gd name="T51" fmla="*/ 2147483647 h 906"/>
                <a:gd name="T52" fmla="*/ 2147483647 w 385"/>
                <a:gd name="T53" fmla="*/ 2147483647 h 906"/>
                <a:gd name="T54" fmla="*/ 2147483647 w 385"/>
                <a:gd name="T55" fmla="*/ 2147483647 h 906"/>
                <a:gd name="T56" fmla="*/ 2147483647 w 385"/>
                <a:gd name="T57" fmla="*/ 2147483647 h 906"/>
                <a:gd name="T58" fmla="*/ 2147483647 w 385"/>
                <a:gd name="T59" fmla="*/ 2147483647 h 906"/>
                <a:gd name="T60" fmla="*/ 672181469 w 385"/>
                <a:gd name="T61" fmla="*/ 2147483647 h 906"/>
                <a:gd name="T62" fmla="*/ 640124802 w 385"/>
                <a:gd name="T63" fmla="*/ 2147483647 h 9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5"/>
                <a:gd name="T97" fmla="*/ 0 h 906"/>
                <a:gd name="T98" fmla="*/ 385 w 385"/>
                <a:gd name="T99" fmla="*/ 906 h 9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5" h="906">
                  <a:moveTo>
                    <a:pt x="20" y="859"/>
                  </a:moveTo>
                  <a:lnTo>
                    <a:pt x="0" y="792"/>
                  </a:lnTo>
                  <a:lnTo>
                    <a:pt x="122" y="745"/>
                  </a:lnTo>
                  <a:lnTo>
                    <a:pt x="138" y="666"/>
                  </a:lnTo>
                  <a:lnTo>
                    <a:pt x="171" y="668"/>
                  </a:lnTo>
                  <a:lnTo>
                    <a:pt x="117" y="571"/>
                  </a:lnTo>
                  <a:lnTo>
                    <a:pt x="161" y="553"/>
                  </a:lnTo>
                  <a:lnTo>
                    <a:pt x="123" y="504"/>
                  </a:lnTo>
                  <a:lnTo>
                    <a:pt x="153" y="439"/>
                  </a:lnTo>
                  <a:lnTo>
                    <a:pt x="65" y="426"/>
                  </a:lnTo>
                  <a:lnTo>
                    <a:pt x="20" y="348"/>
                  </a:lnTo>
                  <a:lnTo>
                    <a:pt x="85" y="296"/>
                  </a:lnTo>
                  <a:lnTo>
                    <a:pt x="16" y="171"/>
                  </a:lnTo>
                  <a:lnTo>
                    <a:pt x="88" y="135"/>
                  </a:lnTo>
                  <a:lnTo>
                    <a:pt x="162" y="39"/>
                  </a:lnTo>
                  <a:lnTo>
                    <a:pt x="198" y="26"/>
                  </a:lnTo>
                  <a:lnTo>
                    <a:pt x="186" y="0"/>
                  </a:lnTo>
                  <a:lnTo>
                    <a:pt x="267" y="12"/>
                  </a:lnTo>
                  <a:lnTo>
                    <a:pt x="248" y="116"/>
                  </a:lnTo>
                  <a:lnTo>
                    <a:pt x="363" y="220"/>
                  </a:lnTo>
                  <a:lnTo>
                    <a:pt x="383" y="305"/>
                  </a:lnTo>
                  <a:lnTo>
                    <a:pt x="346" y="347"/>
                  </a:lnTo>
                  <a:lnTo>
                    <a:pt x="371" y="398"/>
                  </a:lnTo>
                  <a:lnTo>
                    <a:pt x="339" y="458"/>
                  </a:lnTo>
                  <a:lnTo>
                    <a:pt x="376" y="479"/>
                  </a:lnTo>
                  <a:lnTo>
                    <a:pt x="385" y="527"/>
                  </a:lnTo>
                  <a:lnTo>
                    <a:pt x="362" y="567"/>
                  </a:lnTo>
                  <a:lnTo>
                    <a:pt x="292" y="630"/>
                  </a:lnTo>
                  <a:lnTo>
                    <a:pt x="204" y="832"/>
                  </a:lnTo>
                  <a:lnTo>
                    <a:pt x="122" y="906"/>
                  </a:lnTo>
                  <a:lnTo>
                    <a:pt x="21" y="859"/>
                  </a:lnTo>
                  <a:lnTo>
                    <a:pt x="20" y="85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4932364" y="2770191"/>
              <a:ext cx="122238" cy="288925"/>
            </a:xfrm>
            <a:custGeom>
              <a:avLst/>
              <a:gdLst>
                <a:gd name="T0" fmla="*/ 640124802 w 385"/>
                <a:gd name="T1" fmla="*/ 2147483647 h 906"/>
                <a:gd name="T2" fmla="*/ 0 w 385"/>
                <a:gd name="T3" fmla="*/ 2147483647 h 906"/>
                <a:gd name="T4" fmla="*/ 2147483647 w 385"/>
                <a:gd name="T5" fmla="*/ 2147483647 h 906"/>
                <a:gd name="T6" fmla="*/ 2147483647 w 385"/>
                <a:gd name="T7" fmla="*/ 2147483647 h 906"/>
                <a:gd name="T8" fmla="*/ 2147483647 w 385"/>
                <a:gd name="T9" fmla="*/ 2147483647 h 906"/>
                <a:gd name="T10" fmla="*/ 2147483647 w 385"/>
                <a:gd name="T11" fmla="*/ 2147483647 h 906"/>
                <a:gd name="T12" fmla="*/ 2147483647 w 385"/>
                <a:gd name="T13" fmla="*/ 2147483647 h 906"/>
                <a:gd name="T14" fmla="*/ 2147483647 w 385"/>
                <a:gd name="T15" fmla="*/ 2147483647 h 906"/>
                <a:gd name="T16" fmla="*/ 2147483647 w 385"/>
                <a:gd name="T17" fmla="*/ 2147483647 h 906"/>
                <a:gd name="T18" fmla="*/ 2080456445 w 385"/>
                <a:gd name="T19" fmla="*/ 2147483647 h 906"/>
                <a:gd name="T20" fmla="*/ 640124802 w 385"/>
                <a:gd name="T21" fmla="*/ 2147483647 h 906"/>
                <a:gd name="T22" fmla="*/ 2147483647 w 385"/>
                <a:gd name="T23" fmla="*/ 2147483647 h 906"/>
                <a:gd name="T24" fmla="*/ 512100064 w 385"/>
                <a:gd name="T25" fmla="*/ 2147483647 h 906"/>
                <a:gd name="T26" fmla="*/ 2147483647 w 385"/>
                <a:gd name="T27" fmla="*/ 2147483647 h 906"/>
                <a:gd name="T28" fmla="*/ 2147483647 w 385"/>
                <a:gd name="T29" fmla="*/ 1264821784 h 906"/>
                <a:gd name="T30" fmla="*/ 2147483647 w 385"/>
                <a:gd name="T31" fmla="*/ 843180826 h 906"/>
                <a:gd name="T32" fmla="*/ 2147483647 w 385"/>
                <a:gd name="T33" fmla="*/ 0 h 906"/>
                <a:gd name="T34" fmla="*/ 2147483647 w 385"/>
                <a:gd name="T35" fmla="*/ 389199569 h 906"/>
                <a:gd name="T36" fmla="*/ 2147483647 w 385"/>
                <a:gd name="T37" fmla="*/ 2147483647 h 906"/>
                <a:gd name="T38" fmla="*/ 2147483647 w 385"/>
                <a:gd name="T39" fmla="*/ 2147483647 h 906"/>
                <a:gd name="T40" fmla="*/ 2147483647 w 385"/>
                <a:gd name="T41" fmla="*/ 2147483647 h 906"/>
                <a:gd name="T42" fmla="*/ 2147483647 w 385"/>
                <a:gd name="T43" fmla="*/ 2147483647 h 906"/>
                <a:gd name="T44" fmla="*/ 2147483647 w 385"/>
                <a:gd name="T45" fmla="*/ 2147483647 h 906"/>
                <a:gd name="T46" fmla="*/ 2147483647 w 385"/>
                <a:gd name="T47" fmla="*/ 2147483647 h 906"/>
                <a:gd name="T48" fmla="*/ 2147483647 w 385"/>
                <a:gd name="T49" fmla="*/ 2147483647 h 906"/>
                <a:gd name="T50" fmla="*/ 2147483647 w 385"/>
                <a:gd name="T51" fmla="*/ 2147483647 h 906"/>
                <a:gd name="T52" fmla="*/ 2147483647 w 385"/>
                <a:gd name="T53" fmla="*/ 2147483647 h 906"/>
                <a:gd name="T54" fmla="*/ 2147483647 w 385"/>
                <a:gd name="T55" fmla="*/ 2147483647 h 906"/>
                <a:gd name="T56" fmla="*/ 2147483647 w 385"/>
                <a:gd name="T57" fmla="*/ 2147483647 h 906"/>
                <a:gd name="T58" fmla="*/ 2147483647 w 385"/>
                <a:gd name="T59" fmla="*/ 2147483647 h 906"/>
                <a:gd name="T60" fmla="*/ 672181469 w 385"/>
                <a:gd name="T61" fmla="*/ 2147483647 h 906"/>
                <a:gd name="T62" fmla="*/ 640124802 w 385"/>
                <a:gd name="T63" fmla="*/ 2147483647 h 9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5"/>
                <a:gd name="T97" fmla="*/ 0 h 906"/>
                <a:gd name="T98" fmla="*/ 385 w 385"/>
                <a:gd name="T99" fmla="*/ 906 h 9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5" h="906">
                  <a:moveTo>
                    <a:pt x="20" y="859"/>
                  </a:moveTo>
                  <a:lnTo>
                    <a:pt x="0" y="792"/>
                  </a:lnTo>
                  <a:lnTo>
                    <a:pt x="122" y="745"/>
                  </a:lnTo>
                  <a:lnTo>
                    <a:pt x="138" y="666"/>
                  </a:lnTo>
                  <a:lnTo>
                    <a:pt x="171" y="668"/>
                  </a:lnTo>
                  <a:lnTo>
                    <a:pt x="117" y="571"/>
                  </a:lnTo>
                  <a:lnTo>
                    <a:pt x="161" y="553"/>
                  </a:lnTo>
                  <a:lnTo>
                    <a:pt x="123" y="504"/>
                  </a:lnTo>
                  <a:lnTo>
                    <a:pt x="153" y="439"/>
                  </a:lnTo>
                  <a:lnTo>
                    <a:pt x="65" y="426"/>
                  </a:lnTo>
                  <a:lnTo>
                    <a:pt x="20" y="348"/>
                  </a:lnTo>
                  <a:lnTo>
                    <a:pt x="85" y="296"/>
                  </a:lnTo>
                  <a:lnTo>
                    <a:pt x="16" y="171"/>
                  </a:lnTo>
                  <a:lnTo>
                    <a:pt x="88" y="135"/>
                  </a:lnTo>
                  <a:lnTo>
                    <a:pt x="162" y="39"/>
                  </a:lnTo>
                  <a:lnTo>
                    <a:pt x="198" y="26"/>
                  </a:lnTo>
                  <a:lnTo>
                    <a:pt x="186" y="0"/>
                  </a:lnTo>
                  <a:lnTo>
                    <a:pt x="267" y="12"/>
                  </a:lnTo>
                  <a:lnTo>
                    <a:pt x="248" y="116"/>
                  </a:lnTo>
                  <a:lnTo>
                    <a:pt x="363" y="220"/>
                  </a:lnTo>
                  <a:lnTo>
                    <a:pt x="383" y="305"/>
                  </a:lnTo>
                  <a:lnTo>
                    <a:pt x="346" y="347"/>
                  </a:lnTo>
                  <a:lnTo>
                    <a:pt x="371" y="398"/>
                  </a:lnTo>
                  <a:lnTo>
                    <a:pt x="339" y="458"/>
                  </a:lnTo>
                  <a:lnTo>
                    <a:pt x="376" y="479"/>
                  </a:lnTo>
                  <a:lnTo>
                    <a:pt x="385" y="527"/>
                  </a:lnTo>
                  <a:lnTo>
                    <a:pt x="362" y="567"/>
                  </a:lnTo>
                  <a:lnTo>
                    <a:pt x="292" y="630"/>
                  </a:lnTo>
                  <a:lnTo>
                    <a:pt x="204" y="832"/>
                  </a:lnTo>
                  <a:lnTo>
                    <a:pt x="122" y="906"/>
                  </a:lnTo>
                  <a:lnTo>
                    <a:pt x="21" y="859"/>
                  </a:lnTo>
                  <a:lnTo>
                    <a:pt x="20" y="85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4933951" y="2517779"/>
              <a:ext cx="336550" cy="257175"/>
            </a:xfrm>
            <a:custGeom>
              <a:avLst/>
              <a:gdLst>
                <a:gd name="T0" fmla="*/ 2147483647 w 1059"/>
                <a:gd name="T1" fmla="*/ 2147483647 h 809"/>
                <a:gd name="T2" fmla="*/ 0 w 1059"/>
                <a:gd name="T3" fmla="*/ 2147483647 h 809"/>
                <a:gd name="T4" fmla="*/ 1893687480 w 1059"/>
                <a:gd name="T5" fmla="*/ 2147483647 h 809"/>
                <a:gd name="T6" fmla="*/ 2147483647 w 1059"/>
                <a:gd name="T7" fmla="*/ 2147483647 h 809"/>
                <a:gd name="T8" fmla="*/ 2147483647 w 1059"/>
                <a:gd name="T9" fmla="*/ 2147483647 h 809"/>
                <a:gd name="T10" fmla="*/ 2147483647 w 1059"/>
                <a:gd name="T11" fmla="*/ 2147483647 h 809"/>
                <a:gd name="T12" fmla="*/ 2147483647 w 1059"/>
                <a:gd name="T13" fmla="*/ 2147483647 h 809"/>
                <a:gd name="T14" fmla="*/ 2147483647 w 1059"/>
                <a:gd name="T15" fmla="*/ 2147483647 h 809"/>
                <a:gd name="T16" fmla="*/ 2147483647 w 1059"/>
                <a:gd name="T17" fmla="*/ 2147483647 h 809"/>
                <a:gd name="T18" fmla="*/ 2147483647 w 1059"/>
                <a:gd name="T19" fmla="*/ 2147483647 h 809"/>
                <a:gd name="T20" fmla="*/ 2147483647 w 1059"/>
                <a:gd name="T21" fmla="*/ 1349193049 h 809"/>
                <a:gd name="T22" fmla="*/ 2147483647 w 1059"/>
                <a:gd name="T23" fmla="*/ 2147483647 h 809"/>
                <a:gd name="T24" fmla="*/ 2147483647 w 1059"/>
                <a:gd name="T25" fmla="*/ 2147483647 h 809"/>
                <a:gd name="T26" fmla="*/ 2147483647 w 1059"/>
                <a:gd name="T27" fmla="*/ 0 h 809"/>
                <a:gd name="T28" fmla="*/ 2147483647 w 1059"/>
                <a:gd name="T29" fmla="*/ 2088112232 h 809"/>
                <a:gd name="T30" fmla="*/ 2147483647 w 1059"/>
                <a:gd name="T31" fmla="*/ 2147483647 h 809"/>
                <a:gd name="T32" fmla="*/ 2147483647 w 1059"/>
                <a:gd name="T33" fmla="*/ 2147483647 h 809"/>
                <a:gd name="T34" fmla="*/ 2147483647 w 1059"/>
                <a:gd name="T35" fmla="*/ 2147483647 h 809"/>
                <a:gd name="T36" fmla="*/ 2147483647 w 1059"/>
                <a:gd name="T37" fmla="*/ 2147483647 h 809"/>
                <a:gd name="T38" fmla="*/ 2147483647 w 1059"/>
                <a:gd name="T39" fmla="*/ 2147483647 h 809"/>
                <a:gd name="T40" fmla="*/ 2147483647 w 1059"/>
                <a:gd name="T41" fmla="*/ 2147483647 h 809"/>
                <a:gd name="T42" fmla="*/ 2147483647 w 1059"/>
                <a:gd name="T43" fmla="*/ 2147483647 h 809"/>
                <a:gd name="T44" fmla="*/ 2147483647 w 1059"/>
                <a:gd name="T45" fmla="*/ 2147483647 h 809"/>
                <a:gd name="T46" fmla="*/ 2147483647 w 1059"/>
                <a:gd name="T47" fmla="*/ 2147483647 h 809"/>
                <a:gd name="T48" fmla="*/ 2147483647 w 1059"/>
                <a:gd name="T49" fmla="*/ 2147483647 h 809"/>
                <a:gd name="T50" fmla="*/ 2147483647 w 1059"/>
                <a:gd name="T51" fmla="*/ 2147483647 h 809"/>
                <a:gd name="T52" fmla="*/ 2147483647 w 1059"/>
                <a:gd name="T53" fmla="*/ 2147483647 h 809"/>
                <a:gd name="T54" fmla="*/ 2147483647 w 1059"/>
                <a:gd name="T55" fmla="*/ 2147483647 h 809"/>
                <a:gd name="T56" fmla="*/ 2147483647 w 1059"/>
                <a:gd name="T57" fmla="*/ 2147483647 h 809"/>
                <a:gd name="T58" fmla="*/ 2147483647 w 1059"/>
                <a:gd name="T59" fmla="*/ 2147483647 h 809"/>
                <a:gd name="T60" fmla="*/ 2147483647 w 1059"/>
                <a:gd name="T61" fmla="*/ 2147483647 h 809"/>
                <a:gd name="T62" fmla="*/ 2147483647 w 1059"/>
                <a:gd name="T63" fmla="*/ 2147483647 h 809"/>
                <a:gd name="T64" fmla="*/ 2147483647 w 1059"/>
                <a:gd name="T65" fmla="*/ 2147483647 h 809"/>
                <a:gd name="T66" fmla="*/ 2147483647 w 1059"/>
                <a:gd name="T67" fmla="*/ 2147483647 h 809"/>
                <a:gd name="T68" fmla="*/ 2147483647 w 1059"/>
                <a:gd name="T69" fmla="*/ 2147483647 h 809"/>
                <a:gd name="T70" fmla="*/ 2147483647 w 1059"/>
                <a:gd name="T71" fmla="*/ 2147483647 h 809"/>
                <a:gd name="T72" fmla="*/ 2147483647 w 1059"/>
                <a:gd name="T73" fmla="*/ 2147483647 h 8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809"/>
                <a:gd name="T113" fmla="*/ 1059 w 1059"/>
                <a:gd name="T114" fmla="*/ 809 h 8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809">
                  <a:moveTo>
                    <a:pt x="86" y="495"/>
                  </a:moveTo>
                  <a:lnTo>
                    <a:pt x="0" y="255"/>
                  </a:lnTo>
                  <a:lnTo>
                    <a:pt x="59" y="271"/>
                  </a:lnTo>
                  <a:lnTo>
                    <a:pt x="107" y="237"/>
                  </a:lnTo>
                  <a:lnTo>
                    <a:pt x="88" y="166"/>
                  </a:lnTo>
                  <a:lnTo>
                    <a:pt x="195" y="144"/>
                  </a:lnTo>
                  <a:lnTo>
                    <a:pt x="309" y="175"/>
                  </a:lnTo>
                  <a:lnTo>
                    <a:pt x="332" y="143"/>
                  </a:lnTo>
                  <a:lnTo>
                    <a:pt x="310" y="81"/>
                  </a:lnTo>
                  <a:lnTo>
                    <a:pt x="335" y="106"/>
                  </a:lnTo>
                  <a:lnTo>
                    <a:pt x="374" y="42"/>
                  </a:lnTo>
                  <a:lnTo>
                    <a:pt x="637" y="74"/>
                  </a:lnTo>
                  <a:lnTo>
                    <a:pt x="671" y="67"/>
                  </a:lnTo>
                  <a:lnTo>
                    <a:pt x="707" y="0"/>
                  </a:lnTo>
                  <a:lnTo>
                    <a:pt x="731" y="65"/>
                  </a:lnTo>
                  <a:lnTo>
                    <a:pt x="791" y="70"/>
                  </a:lnTo>
                  <a:lnTo>
                    <a:pt x="914" y="156"/>
                  </a:lnTo>
                  <a:lnTo>
                    <a:pt x="1035" y="144"/>
                  </a:lnTo>
                  <a:lnTo>
                    <a:pt x="1059" y="112"/>
                  </a:lnTo>
                  <a:lnTo>
                    <a:pt x="1051" y="222"/>
                  </a:lnTo>
                  <a:lnTo>
                    <a:pt x="992" y="344"/>
                  </a:lnTo>
                  <a:lnTo>
                    <a:pt x="937" y="364"/>
                  </a:lnTo>
                  <a:lnTo>
                    <a:pt x="967" y="554"/>
                  </a:lnTo>
                  <a:lnTo>
                    <a:pt x="849" y="585"/>
                  </a:lnTo>
                  <a:lnTo>
                    <a:pt x="825" y="636"/>
                  </a:lnTo>
                  <a:lnTo>
                    <a:pt x="852" y="655"/>
                  </a:lnTo>
                  <a:lnTo>
                    <a:pt x="819" y="676"/>
                  </a:lnTo>
                  <a:lnTo>
                    <a:pt x="558" y="615"/>
                  </a:lnTo>
                  <a:lnTo>
                    <a:pt x="514" y="709"/>
                  </a:lnTo>
                  <a:lnTo>
                    <a:pt x="555" y="713"/>
                  </a:lnTo>
                  <a:lnTo>
                    <a:pt x="564" y="745"/>
                  </a:lnTo>
                  <a:lnTo>
                    <a:pt x="418" y="777"/>
                  </a:lnTo>
                  <a:lnTo>
                    <a:pt x="375" y="755"/>
                  </a:lnTo>
                  <a:lnTo>
                    <a:pt x="262" y="809"/>
                  </a:lnTo>
                  <a:lnTo>
                    <a:pt x="267" y="737"/>
                  </a:lnTo>
                  <a:lnTo>
                    <a:pt x="125" y="477"/>
                  </a:lnTo>
                  <a:lnTo>
                    <a:pt x="86" y="49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4933951" y="2517779"/>
              <a:ext cx="336550" cy="257175"/>
            </a:xfrm>
            <a:custGeom>
              <a:avLst/>
              <a:gdLst>
                <a:gd name="T0" fmla="*/ 2147483647 w 1059"/>
                <a:gd name="T1" fmla="*/ 2147483647 h 809"/>
                <a:gd name="T2" fmla="*/ 0 w 1059"/>
                <a:gd name="T3" fmla="*/ 2147483647 h 809"/>
                <a:gd name="T4" fmla="*/ 1893687480 w 1059"/>
                <a:gd name="T5" fmla="*/ 2147483647 h 809"/>
                <a:gd name="T6" fmla="*/ 2147483647 w 1059"/>
                <a:gd name="T7" fmla="*/ 2147483647 h 809"/>
                <a:gd name="T8" fmla="*/ 2147483647 w 1059"/>
                <a:gd name="T9" fmla="*/ 2147483647 h 809"/>
                <a:gd name="T10" fmla="*/ 2147483647 w 1059"/>
                <a:gd name="T11" fmla="*/ 2147483647 h 809"/>
                <a:gd name="T12" fmla="*/ 2147483647 w 1059"/>
                <a:gd name="T13" fmla="*/ 2147483647 h 809"/>
                <a:gd name="T14" fmla="*/ 2147483647 w 1059"/>
                <a:gd name="T15" fmla="*/ 2147483647 h 809"/>
                <a:gd name="T16" fmla="*/ 2147483647 w 1059"/>
                <a:gd name="T17" fmla="*/ 2147483647 h 809"/>
                <a:gd name="T18" fmla="*/ 2147483647 w 1059"/>
                <a:gd name="T19" fmla="*/ 2147483647 h 809"/>
                <a:gd name="T20" fmla="*/ 2147483647 w 1059"/>
                <a:gd name="T21" fmla="*/ 1349193049 h 809"/>
                <a:gd name="T22" fmla="*/ 2147483647 w 1059"/>
                <a:gd name="T23" fmla="*/ 2147483647 h 809"/>
                <a:gd name="T24" fmla="*/ 2147483647 w 1059"/>
                <a:gd name="T25" fmla="*/ 2147483647 h 809"/>
                <a:gd name="T26" fmla="*/ 2147483647 w 1059"/>
                <a:gd name="T27" fmla="*/ 0 h 809"/>
                <a:gd name="T28" fmla="*/ 2147483647 w 1059"/>
                <a:gd name="T29" fmla="*/ 2088112232 h 809"/>
                <a:gd name="T30" fmla="*/ 2147483647 w 1059"/>
                <a:gd name="T31" fmla="*/ 2147483647 h 809"/>
                <a:gd name="T32" fmla="*/ 2147483647 w 1059"/>
                <a:gd name="T33" fmla="*/ 2147483647 h 809"/>
                <a:gd name="T34" fmla="*/ 2147483647 w 1059"/>
                <a:gd name="T35" fmla="*/ 2147483647 h 809"/>
                <a:gd name="T36" fmla="*/ 2147483647 w 1059"/>
                <a:gd name="T37" fmla="*/ 2147483647 h 809"/>
                <a:gd name="T38" fmla="*/ 2147483647 w 1059"/>
                <a:gd name="T39" fmla="*/ 2147483647 h 809"/>
                <a:gd name="T40" fmla="*/ 2147483647 w 1059"/>
                <a:gd name="T41" fmla="*/ 2147483647 h 809"/>
                <a:gd name="T42" fmla="*/ 2147483647 w 1059"/>
                <a:gd name="T43" fmla="*/ 2147483647 h 809"/>
                <a:gd name="T44" fmla="*/ 2147483647 w 1059"/>
                <a:gd name="T45" fmla="*/ 2147483647 h 809"/>
                <a:gd name="T46" fmla="*/ 2147483647 w 1059"/>
                <a:gd name="T47" fmla="*/ 2147483647 h 809"/>
                <a:gd name="T48" fmla="*/ 2147483647 w 1059"/>
                <a:gd name="T49" fmla="*/ 2147483647 h 809"/>
                <a:gd name="T50" fmla="*/ 2147483647 w 1059"/>
                <a:gd name="T51" fmla="*/ 2147483647 h 809"/>
                <a:gd name="T52" fmla="*/ 2147483647 w 1059"/>
                <a:gd name="T53" fmla="*/ 2147483647 h 809"/>
                <a:gd name="T54" fmla="*/ 2147483647 w 1059"/>
                <a:gd name="T55" fmla="*/ 2147483647 h 809"/>
                <a:gd name="T56" fmla="*/ 2147483647 w 1059"/>
                <a:gd name="T57" fmla="*/ 2147483647 h 809"/>
                <a:gd name="T58" fmla="*/ 2147483647 w 1059"/>
                <a:gd name="T59" fmla="*/ 2147483647 h 809"/>
                <a:gd name="T60" fmla="*/ 2147483647 w 1059"/>
                <a:gd name="T61" fmla="*/ 2147483647 h 809"/>
                <a:gd name="T62" fmla="*/ 2147483647 w 1059"/>
                <a:gd name="T63" fmla="*/ 2147483647 h 809"/>
                <a:gd name="T64" fmla="*/ 2147483647 w 1059"/>
                <a:gd name="T65" fmla="*/ 2147483647 h 809"/>
                <a:gd name="T66" fmla="*/ 2147483647 w 1059"/>
                <a:gd name="T67" fmla="*/ 2147483647 h 809"/>
                <a:gd name="T68" fmla="*/ 2147483647 w 1059"/>
                <a:gd name="T69" fmla="*/ 2147483647 h 809"/>
                <a:gd name="T70" fmla="*/ 2147483647 w 1059"/>
                <a:gd name="T71" fmla="*/ 2147483647 h 809"/>
                <a:gd name="T72" fmla="*/ 2147483647 w 1059"/>
                <a:gd name="T73" fmla="*/ 2147483647 h 8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809"/>
                <a:gd name="T113" fmla="*/ 1059 w 1059"/>
                <a:gd name="T114" fmla="*/ 809 h 8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809">
                  <a:moveTo>
                    <a:pt x="86" y="495"/>
                  </a:moveTo>
                  <a:lnTo>
                    <a:pt x="0" y="255"/>
                  </a:lnTo>
                  <a:lnTo>
                    <a:pt x="59" y="271"/>
                  </a:lnTo>
                  <a:lnTo>
                    <a:pt x="107" y="237"/>
                  </a:lnTo>
                  <a:lnTo>
                    <a:pt x="88" y="166"/>
                  </a:lnTo>
                  <a:lnTo>
                    <a:pt x="195" y="144"/>
                  </a:lnTo>
                  <a:lnTo>
                    <a:pt x="309" y="175"/>
                  </a:lnTo>
                  <a:lnTo>
                    <a:pt x="332" y="143"/>
                  </a:lnTo>
                  <a:lnTo>
                    <a:pt x="310" y="81"/>
                  </a:lnTo>
                  <a:lnTo>
                    <a:pt x="335" y="106"/>
                  </a:lnTo>
                  <a:lnTo>
                    <a:pt x="374" y="42"/>
                  </a:lnTo>
                  <a:lnTo>
                    <a:pt x="637" y="74"/>
                  </a:lnTo>
                  <a:lnTo>
                    <a:pt x="671" y="67"/>
                  </a:lnTo>
                  <a:lnTo>
                    <a:pt x="707" y="0"/>
                  </a:lnTo>
                  <a:lnTo>
                    <a:pt x="731" y="65"/>
                  </a:lnTo>
                  <a:lnTo>
                    <a:pt x="791" y="70"/>
                  </a:lnTo>
                  <a:lnTo>
                    <a:pt x="914" y="156"/>
                  </a:lnTo>
                  <a:lnTo>
                    <a:pt x="1035" y="144"/>
                  </a:lnTo>
                  <a:lnTo>
                    <a:pt x="1059" y="112"/>
                  </a:lnTo>
                  <a:lnTo>
                    <a:pt x="1051" y="222"/>
                  </a:lnTo>
                  <a:lnTo>
                    <a:pt x="992" y="344"/>
                  </a:lnTo>
                  <a:lnTo>
                    <a:pt x="937" y="364"/>
                  </a:lnTo>
                  <a:lnTo>
                    <a:pt x="967" y="554"/>
                  </a:lnTo>
                  <a:lnTo>
                    <a:pt x="849" y="585"/>
                  </a:lnTo>
                  <a:lnTo>
                    <a:pt x="825" y="636"/>
                  </a:lnTo>
                  <a:lnTo>
                    <a:pt x="852" y="655"/>
                  </a:lnTo>
                  <a:lnTo>
                    <a:pt x="819" y="676"/>
                  </a:lnTo>
                  <a:lnTo>
                    <a:pt x="558" y="615"/>
                  </a:lnTo>
                  <a:lnTo>
                    <a:pt x="514" y="709"/>
                  </a:lnTo>
                  <a:lnTo>
                    <a:pt x="555" y="713"/>
                  </a:lnTo>
                  <a:lnTo>
                    <a:pt x="564" y="745"/>
                  </a:lnTo>
                  <a:lnTo>
                    <a:pt x="418" y="777"/>
                  </a:lnTo>
                  <a:lnTo>
                    <a:pt x="375" y="755"/>
                  </a:lnTo>
                  <a:lnTo>
                    <a:pt x="262" y="809"/>
                  </a:lnTo>
                  <a:lnTo>
                    <a:pt x="267" y="737"/>
                  </a:lnTo>
                  <a:lnTo>
                    <a:pt x="125" y="477"/>
                  </a:lnTo>
                  <a:lnTo>
                    <a:pt x="86" y="49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5010151" y="2754316"/>
              <a:ext cx="117475" cy="184150"/>
            </a:xfrm>
            <a:custGeom>
              <a:avLst/>
              <a:gdLst>
                <a:gd name="T0" fmla="*/ 672176171 w 370"/>
                <a:gd name="T1" fmla="*/ 2048382773 h 580"/>
                <a:gd name="T2" fmla="*/ 2147483647 w 370"/>
                <a:gd name="T3" fmla="*/ 320059630 h 580"/>
                <a:gd name="T4" fmla="*/ 2147483647 w 370"/>
                <a:gd name="T5" fmla="*/ 1024191386 h 580"/>
                <a:gd name="T6" fmla="*/ 2147483647 w 370"/>
                <a:gd name="T7" fmla="*/ 0 h 580"/>
                <a:gd name="T8" fmla="*/ 2147483647 w 370"/>
                <a:gd name="T9" fmla="*/ 2048382773 h 580"/>
                <a:gd name="T10" fmla="*/ 2147483647 w 370"/>
                <a:gd name="T11" fmla="*/ 2147483647 h 580"/>
                <a:gd name="T12" fmla="*/ 2147483647 w 370"/>
                <a:gd name="T13" fmla="*/ 2147483647 h 580"/>
                <a:gd name="T14" fmla="*/ 2147483647 w 370"/>
                <a:gd name="T15" fmla="*/ 2147483647 h 580"/>
                <a:gd name="T16" fmla="*/ 2147483647 w 370"/>
                <a:gd name="T17" fmla="*/ 2147483647 h 580"/>
                <a:gd name="T18" fmla="*/ 2147483647 w 370"/>
                <a:gd name="T19" fmla="*/ 2147483647 h 580"/>
                <a:gd name="T20" fmla="*/ 2147483647 w 370"/>
                <a:gd name="T21" fmla="*/ 2147483647 h 580"/>
                <a:gd name="T22" fmla="*/ 2147483647 w 370"/>
                <a:gd name="T23" fmla="*/ 2147483647 h 580"/>
                <a:gd name="T24" fmla="*/ 2147483647 w 370"/>
                <a:gd name="T25" fmla="*/ 2147483647 h 580"/>
                <a:gd name="T26" fmla="*/ 2147483647 w 370"/>
                <a:gd name="T27" fmla="*/ 2147483647 h 580"/>
                <a:gd name="T28" fmla="*/ 2147483647 w 370"/>
                <a:gd name="T29" fmla="*/ 2147483647 h 580"/>
                <a:gd name="T30" fmla="*/ 2147483647 w 370"/>
                <a:gd name="T31" fmla="*/ 2147483647 h 580"/>
                <a:gd name="T32" fmla="*/ 0 w 370"/>
                <a:gd name="T33" fmla="*/ 2147483647 h 580"/>
                <a:gd name="T34" fmla="*/ 640119635 w 370"/>
                <a:gd name="T35" fmla="*/ 2080438829 h 580"/>
                <a:gd name="T36" fmla="*/ 672176171 w 370"/>
                <a:gd name="T37" fmla="*/ 2048382773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"/>
                <a:gd name="T58" fmla="*/ 0 h 580"/>
                <a:gd name="T59" fmla="*/ 370 w 370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" h="580">
                  <a:moveTo>
                    <a:pt x="21" y="64"/>
                  </a:moveTo>
                  <a:lnTo>
                    <a:pt x="134" y="10"/>
                  </a:lnTo>
                  <a:lnTo>
                    <a:pt x="177" y="32"/>
                  </a:lnTo>
                  <a:lnTo>
                    <a:pt x="323" y="0"/>
                  </a:lnTo>
                  <a:lnTo>
                    <a:pt x="370" y="64"/>
                  </a:lnTo>
                  <a:lnTo>
                    <a:pt x="347" y="93"/>
                  </a:lnTo>
                  <a:lnTo>
                    <a:pt x="310" y="288"/>
                  </a:lnTo>
                  <a:lnTo>
                    <a:pt x="232" y="369"/>
                  </a:lnTo>
                  <a:lnTo>
                    <a:pt x="217" y="487"/>
                  </a:lnTo>
                  <a:lnTo>
                    <a:pt x="137" y="580"/>
                  </a:lnTo>
                  <a:lnTo>
                    <a:pt x="129" y="532"/>
                  </a:lnTo>
                  <a:lnTo>
                    <a:pt x="92" y="511"/>
                  </a:lnTo>
                  <a:lnTo>
                    <a:pt x="124" y="451"/>
                  </a:lnTo>
                  <a:lnTo>
                    <a:pt x="99" y="400"/>
                  </a:lnTo>
                  <a:lnTo>
                    <a:pt x="136" y="358"/>
                  </a:lnTo>
                  <a:lnTo>
                    <a:pt x="116" y="273"/>
                  </a:lnTo>
                  <a:lnTo>
                    <a:pt x="0" y="169"/>
                  </a:lnTo>
                  <a:lnTo>
                    <a:pt x="20" y="65"/>
                  </a:lnTo>
                  <a:lnTo>
                    <a:pt x="21" y="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5010151" y="2754316"/>
              <a:ext cx="117475" cy="184150"/>
            </a:xfrm>
            <a:custGeom>
              <a:avLst/>
              <a:gdLst>
                <a:gd name="T0" fmla="*/ 672176171 w 370"/>
                <a:gd name="T1" fmla="*/ 2048382773 h 580"/>
                <a:gd name="T2" fmla="*/ 2147483647 w 370"/>
                <a:gd name="T3" fmla="*/ 320059630 h 580"/>
                <a:gd name="T4" fmla="*/ 2147483647 w 370"/>
                <a:gd name="T5" fmla="*/ 1024191386 h 580"/>
                <a:gd name="T6" fmla="*/ 2147483647 w 370"/>
                <a:gd name="T7" fmla="*/ 0 h 580"/>
                <a:gd name="T8" fmla="*/ 2147483647 w 370"/>
                <a:gd name="T9" fmla="*/ 2048382773 h 580"/>
                <a:gd name="T10" fmla="*/ 2147483647 w 370"/>
                <a:gd name="T11" fmla="*/ 2147483647 h 580"/>
                <a:gd name="T12" fmla="*/ 2147483647 w 370"/>
                <a:gd name="T13" fmla="*/ 2147483647 h 580"/>
                <a:gd name="T14" fmla="*/ 2147483647 w 370"/>
                <a:gd name="T15" fmla="*/ 2147483647 h 580"/>
                <a:gd name="T16" fmla="*/ 2147483647 w 370"/>
                <a:gd name="T17" fmla="*/ 2147483647 h 580"/>
                <a:gd name="T18" fmla="*/ 2147483647 w 370"/>
                <a:gd name="T19" fmla="*/ 2147483647 h 580"/>
                <a:gd name="T20" fmla="*/ 2147483647 w 370"/>
                <a:gd name="T21" fmla="*/ 2147483647 h 580"/>
                <a:gd name="T22" fmla="*/ 2147483647 w 370"/>
                <a:gd name="T23" fmla="*/ 2147483647 h 580"/>
                <a:gd name="T24" fmla="*/ 2147483647 w 370"/>
                <a:gd name="T25" fmla="*/ 2147483647 h 580"/>
                <a:gd name="T26" fmla="*/ 2147483647 w 370"/>
                <a:gd name="T27" fmla="*/ 2147483647 h 580"/>
                <a:gd name="T28" fmla="*/ 2147483647 w 370"/>
                <a:gd name="T29" fmla="*/ 2147483647 h 580"/>
                <a:gd name="T30" fmla="*/ 2147483647 w 370"/>
                <a:gd name="T31" fmla="*/ 2147483647 h 580"/>
                <a:gd name="T32" fmla="*/ 0 w 370"/>
                <a:gd name="T33" fmla="*/ 2147483647 h 580"/>
                <a:gd name="T34" fmla="*/ 640119635 w 370"/>
                <a:gd name="T35" fmla="*/ 2080438829 h 580"/>
                <a:gd name="T36" fmla="*/ 672176171 w 370"/>
                <a:gd name="T37" fmla="*/ 2048382773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"/>
                <a:gd name="T58" fmla="*/ 0 h 580"/>
                <a:gd name="T59" fmla="*/ 370 w 370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" h="580">
                  <a:moveTo>
                    <a:pt x="21" y="64"/>
                  </a:moveTo>
                  <a:lnTo>
                    <a:pt x="134" y="10"/>
                  </a:lnTo>
                  <a:lnTo>
                    <a:pt x="177" y="32"/>
                  </a:lnTo>
                  <a:lnTo>
                    <a:pt x="323" y="0"/>
                  </a:lnTo>
                  <a:lnTo>
                    <a:pt x="370" y="64"/>
                  </a:lnTo>
                  <a:lnTo>
                    <a:pt x="347" y="93"/>
                  </a:lnTo>
                  <a:lnTo>
                    <a:pt x="310" y="288"/>
                  </a:lnTo>
                  <a:lnTo>
                    <a:pt x="232" y="369"/>
                  </a:lnTo>
                  <a:lnTo>
                    <a:pt x="217" y="487"/>
                  </a:lnTo>
                  <a:lnTo>
                    <a:pt x="137" y="580"/>
                  </a:lnTo>
                  <a:lnTo>
                    <a:pt x="129" y="532"/>
                  </a:lnTo>
                  <a:lnTo>
                    <a:pt x="92" y="511"/>
                  </a:lnTo>
                  <a:lnTo>
                    <a:pt x="124" y="451"/>
                  </a:lnTo>
                  <a:lnTo>
                    <a:pt x="99" y="400"/>
                  </a:lnTo>
                  <a:lnTo>
                    <a:pt x="136" y="358"/>
                  </a:lnTo>
                  <a:lnTo>
                    <a:pt x="116" y="273"/>
                  </a:lnTo>
                  <a:lnTo>
                    <a:pt x="0" y="169"/>
                  </a:lnTo>
                  <a:lnTo>
                    <a:pt x="20" y="65"/>
                  </a:lnTo>
                  <a:lnTo>
                    <a:pt x="21" y="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4724401" y="3059116"/>
              <a:ext cx="388938" cy="406400"/>
            </a:xfrm>
            <a:custGeom>
              <a:avLst/>
              <a:gdLst>
                <a:gd name="T0" fmla="*/ 32056426 w 1225"/>
                <a:gd name="T1" fmla="*/ 2147483647 h 1283"/>
                <a:gd name="T2" fmla="*/ 2147483647 w 1225"/>
                <a:gd name="T3" fmla="*/ 2147483647 h 1283"/>
                <a:gd name="T4" fmla="*/ 2147483647 w 1225"/>
                <a:gd name="T5" fmla="*/ 2147483647 h 1283"/>
                <a:gd name="T6" fmla="*/ 2147483647 w 1225"/>
                <a:gd name="T7" fmla="*/ 2147483647 h 1283"/>
                <a:gd name="T8" fmla="*/ 2147483647 w 1225"/>
                <a:gd name="T9" fmla="*/ 2147483647 h 1283"/>
                <a:gd name="T10" fmla="*/ 2147483647 w 1225"/>
                <a:gd name="T11" fmla="*/ 2147483647 h 1283"/>
                <a:gd name="T12" fmla="*/ 2147483647 w 1225"/>
                <a:gd name="T13" fmla="*/ 2147483647 h 1283"/>
                <a:gd name="T14" fmla="*/ 2147483647 w 1225"/>
                <a:gd name="T15" fmla="*/ 2147483647 h 1283"/>
                <a:gd name="T16" fmla="*/ 2147483647 w 1225"/>
                <a:gd name="T17" fmla="*/ 2147483647 h 1283"/>
                <a:gd name="T18" fmla="*/ 2147483647 w 1225"/>
                <a:gd name="T19" fmla="*/ 2147483647 h 1283"/>
                <a:gd name="T20" fmla="*/ 2147483647 w 1225"/>
                <a:gd name="T21" fmla="*/ 0 h 1283"/>
                <a:gd name="T22" fmla="*/ 2147483647 w 1225"/>
                <a:gd name="T23" fmla="*/ 2147483647 h 1283"/>
                <a:gd name="T24" fmla="*/ 2147483647 w 1225"/>
                <a:gd name="T25" fmla="*/ 2147483647 h 1283"/>
                <a:gd name="T26" fmla="*/ 2147483647 w 1225"/>
                <a:gd name="T27" fmla="*/ 2147483647 h 1283"/>
                <a:gd name="T28" fmla="*/ 2147483647 w 1225"/>
                <a:gd name="T29" fmla="*/ 2147483647 h 1283"/>
                <a:gd name="T30" fmla="*/ 2147483647 w 1225"/>
                <a:gd name="T31" fmla="*/ 2147483647 h 1283"/>
                <a:gd name="T32" fmla="*/ 2147483647 w 1225"/>
                <a:gd name="T33" fmla="*/ 2147483647 h 1283"/>
                <a:gd name="T34" fmla="*/ 2147483647 w 1225"/>
                <a:gd name="T35" fmla="*/ 2147483647 h 1283"/>
                <a:gd name="T36" fmla="*/ 2147483647 w 1225"/>
                <a:gd name="T37" fmla="*/ 2147483647 h 1283"/>
                <a:gd name="T38" fmla="*/ 2147483647 w 1225"/>
                <a:gd name="T39" fmla="*/ 2147483647 h 1283"/>
                <a:gd name="T40" fmla="*/ 2147483647 w 1225"/>
                <a:gd name="T41" fmla="*/ 2147483647 h 1283"/>
                <a:gd name="T42" fmla="*/ 2147483647 w 1225"/>
                <a:gd name="T43" fmla="*/ 2147483647 h 1283"/>
                <a:gd name="T44" fmla="*/ 2147483647 w 1225"/>
                <a:gd name="T45" fmla="*/ 2147483647 h 1283"/>
                <a:gd name="T46" fmla="*/ 2147483647 w 1225"/>
                <a:gd name="T47" fmla="*/ 2147483647 h 1283"/>
                <a:gd name="T48" fmla="*/ 2147483647 w 1225"/>
                <a:gd name="T49" fmla="*/ 2147483647 h 1283"/>
                <a:gd name="T50" fmla="*/ 2147483647 w 1225"/>
                <a:gd name="T51" fmla="*/ 2147483647 h 1283"/>
                <a:gd name="T52" fmla="*/ 2147483647 w 1225"/>
                <a:gd name="T53" fmla="*/ 2147483647 h 1283"/>
                <a:gd name="T54" fmla="*/ 2147483647 w 1225"/>
                <a:gd name="T55" fmla="*/ 2147483647 h 1283"/>
                <a:gd name="T56" fmla="*/ 2147483647 w 1225"/>
                <a:gd name="T57" fmla="*/ 2147483647 h 1283"/>
                <a:gd name="T58" fmla="*/ 2147483647 w 1225"/>
                <a:gd name="T59" fmla="*/ 2147483647 h 1283"/>
                <a:gd name="T60" fmla="*/ 2147483647 w 1225"/>
                <a:gd name="T61" fmla="*/ 2147483647 h 1283"/>
                <a:gd name="T62" fmla="*/ 2147483647 w 1225"/>
                <a:gd name="T63" fmla="*/ 2147483647 h 1283"/>
                <a:gd name="T64" fmla="*/ 2147483647 w 1225"/>
                <a:gd name="T65" fmla="*/ 2147483647 h 1283"/>
                <a:gd name="T66" fmla="*/ 2147483647 w 1225"/>
                <a:gd name="T67" fmla="*/ 2147483647 h 1283"/>
                <a:gd name="T68" fmla="*/ 2147483647 w 1225"/>
                <a:gd name="T69" fmla="*/ 2147483647 h 1283"/>
                <a:gd name="T70" fmla="*/ 2147483647 w 1225"/>
                <a:gd name="T71" fmla="*/ 2147483647 h 1283"/>
                <a:gd name="T72" fmla="*/ 2147483647 w 1225"/>
                <a:gd name="T73" fmla="*/ 2147483647 h 1283"/>
                <a:gd name="T74" fmla="*/ 2147483647 w 1225"/>
                <a:gd name="T75" fmla="*/ 2147483647 h 1283"/>
                <a:gd name="T76" fmla="*/ 2147483647 w 1225"/>
                <a:gd name="T77" fmla="*/ 2147483647 h 1283"/>
                <a:gd name="T78" fmla="*/ 2147483647 w 1225"/>
                <a:gd name="T79" fmla="*/ 2147483647 h 1283"/>
                <a:gd name="T80" fmla="*/ 2147483647 w 1225"/>
                <a:gd name="T81" fmla="*/ 2147483647 h 1283"/>
                <a:gd name="T82" fmla="*/ 2147483647 w 1225"/>
                <a:gd name="T83" fmla="*/ 2147483647 h 1283"/>
                <a:gd name="T84" fmla="*/ 1152217729 w 1225"/>
                <a:gd name="T85" fmla="*/ 2147483647 h 1283"/>
                <a:gd name="T86" fmla="*/ 1632358483 w 1225"/>
                <a:gd name="T87" fmla="*/ 2147483647 h 1283"/>
                <a:gd name="T88" fmla="*/ 0 w 1225"/>
                <a:gd name="T89" fmla="*/ 2147483647 h 1283"/>
                <a:gd name="T90" fmla="*/ 32056426 w 1225"/>
                <a:gd name="T91" fmla="*/ 2147483647 h 12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5"/>
                <a:gd name="T139" fmla="*/ 0 h 1283"/>
                <a:gd name="T140" fmla="*/ 1225 w 1225"/>
                <a:gd name="T141" fmla="*/ 1283 h 12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5" h="1283">
                  <a:moveTo>
                    <a:pt x="1" y="851"/>
                  </a:moveTo>
                  <a:lnTo>
                    <a:pt x="124" y="747"/>
                  </a:lnTo>
                  <a:lnTo>
                    <a:pt x="222" y="707"/>
                  </a:lnTo>
                  <a:lnTo>
                    <a:pt x="401" y="508"/>
                  </a:lnTo>
                  <a:lnTo>
                    <a:pt x="523" y="560"/>
                  </a:lnTo>
                  <a:lnTo>
                    <a:pt x="594" y="487"/>
                  </a:lnTo>
                  <a:lnTo>
                    <a:pt x="669" y="446"/>
                  </a:lnTo>
                  <a:lnTo>
                    <a:pt x="726" y="449"/>
                  </a:lnTo>
                  <a:lnTo>
                    <a:pt x="636" y="237"/>
                  </a:lnTo>
                  <a:lnTo>
                    <a:pt x="704" y="78"/>
                  </a:lnTo>
                  <a:lnTo>
                    <a:pt x="778" y="0"/>
                  </a:lnTo>
                  <a:lnTo>
                    <a:pt x="858" y="214"/>
                  </a:lnTo>
                  <a:lnTo>
                    <a:pt x="950" y="204"/>
                  </a:lnTo>
                  <a:lnTo>
                    <a:pt x="1004" y="170"/>
                  </a:lnTo>
                  <a:lnTo>
                    <a:pt x="1021" y="193"/>
                  </a:lnTo>
                  <a:lnTo>
                    <a:pt x="1033" y="253"/>
                  </a:lnTo>
                  <a:lnTo>
                    <a:pt x="996" y="372"/>
                  </a:lnTo>
                  <a:lnTo>
                    <a:pt x="1008" y="417"/>
                  </a:lnTo>
                  <a:lnTo>
                    <a:pt x="1058" y="435"/>
                  </a:lnTo>
                  <a:lnTo>
                    <a:pt x="1169" y="549"/>
                  </a:lnTo>
                  <a:lnTo>
                    <a:pt x="1225" y="759"/>
                  </a:lnTo>
                  <a:lnTo>
                    <a:pt x="1186" y="737"/>
                  </a:lnTo>
                  <a:lnTo>
                    <a:pt x="1179" y="796"/>
                  </a:lnTo>
                  <a:lnTo>
                    <a:pt x="1138" y="828"/>
                  </a:lnTo>
                  <a:lnTo>
                    <a:pt x="1053" y="837"/>
                  </a:lnTo>
                  <a:lnTo>
                    <a:pt x="951" y="809"/>
                  </a:lnTo>
                  <a:lnTo>
                    <a:pt x="932" y="763"/>
                  </a:lnTo>
                  <a:lnTo>
                    <a:pt x="848" y="786"/>
                  </a:lnTo>
                  <a:lnTo>
                    <a:pt x="764" y="768"/>
                  </a:lnTo>
                  <a:lnTo>
                    <a:pt x="787" y="830"/>
                  </a:lnTo>
                  <a:lnTo>
                    <a:pt x="762" y="890"/>
                  </a:lnTo>
                  <a:lnTo>
                    <a:pt x="662" y="891"/>
                  </a:lnTo>
                  <a:lnTo>
                    <a:pt x="622" y="952"/>
                  </a:lnTo>
                  <a:lnTo>
                    <a:pt x="503" y="991"/>
                  </a:lnTo>
                  <a:lnTo>
                    <a:pt x="458" y="1121"/>
                  </a:lnTo>
                  <a:lnTo>
                    <a:pt x="481" y="1186"/>
                  </a:lnTo>
                  <a:lnTo>
                    <a:pt x="402" y="1212"/>
                  </a:lnTo>
                  <a:lnTo>
                    <a:pt x="393" y="1248"/>
                  </a:lnTo>
                  <a:lnTo>
                    <a:pt x="232" y="1283"/>
                  </a:lnTo>
                  <a:lnTo>
                    <a:pt x="167" y="1266"/>
                  </a:lnTo>
                  <a:lnTo>
                    <a:pt x="138" y="1236"/>
                  </a:lnTo>
                  <a:lnTo>
                    <a:pt x="178" y="1178"/>
                  </a:lnTo>
                  <a:lnTo>
                    <a:pt x="36" y="1029"/>
                  </a:lnTo>
                  <a:lnTo>
                    <a:pt x="51" y="910"/>
                  </a:lnTo>
                  <a:lnTo>
                    <a:pt x="0" y="851"/>
                  </a:lnTo>
                  <a:lnTo>
                    <a:pt x="1" y="85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4724401" y="3059116"/>
              <a:ext cx="388938" cy="406400"/>
            </a:xfrm>
            <a:custGeom>
              <a:avLst/>
              <a:gdLst>
                <a:gd name="T0" fmla="*/ 32056426 w 1225"/>
                <a:gd name="T1" fmla="*/ 2147483647 h 1283"/>
                <a:gd name="T2" fmla="*/ 2147483647 w 1225"/>
                <a:gd name="T3" fmla="*/ 2147483647 h 1283"/>
                <a:gd name="T4" fmla="*/ 2147483647 w 1225"/>
                <a:gd name="T5" fmla="*/ 2147483647 h 1283"/>
                <a:gd name="T6" fmla="*/ 2147483647 w 1225"/>
                <a:gd name="T7" fmla="*/ 2147483647 h 1283"/>
                <a:gd name="T8" fmla="*/ 2147483647 w 1225"/>
                <a:gd name="T9" fmla="*/ 2147483647 h 1283"/>
                <a:gd name="T10" fmla="*/ 2147483647 w 1225"/>
                <a:gd name="T11" fmla="*/ 2147483647 h 1283"/>
                <a:gd name="T12" fmla="*/ 2147483647 w 1225"/>
                <a:gd name="T13" fmla="*/ 2147483647 h 1283"/>
                <a:gd name="T14" fmla="*/ 2147483647 w 1225"/>
                <a:gd name="T15" fmla="*/ 2147483647 h 1283"/>
                <a:gd name="T16" fmla="*/ 2147483647 w 1225"/>
                <a:gd name="T17" fmla="*/ 2147483647 h 1283"/>
                <a:gd name="T18" fmla="*/ 2147483647 w 1225"/>
                <a:gd name="T19" fmla="*/ 2147483647 h 1283"/>
                <a:gd name="T20" fmla="*/ 2147483647 w 1225"/>
                <a:gd name="T21" fmla="*/ 0 h 1283"/>
                <a:gd name="T22" fmla="*/ 2147483647 w 1225"/>
                <a:gd name="T23" fmla="*/ 2147483647 h 1283"/>
                <a:gd name="T24" fmla="*/ 2147483647 w 1225"/>
                <a:gd name="T25" fmla="*/ 2147483647 h 1283"/>
                <a:gd name="T26" fmla="*/ 2147483647 w 1225"/>
                <a:gd name="T27" fmla="*/ 2147483647 h 1283"/>
                <a:gd name="T28" fmla="*/ 2147483647 w 1225"/>
                <a:gd name="T29" fmla="*/ 2147483647 h 1283"/>
                <a:gd name="T30" fmla="*/ 2147483647 w 1225"/>
                <a:gd name="T31" fmla="*/ 2147483647 h 1283"/>
                <a:gd name="T32" fmla="*/ 2147483647 w 1225"/>
                <a:gd name="T33" fmla="*/ 2147483647 h 1283"/>
                <a:gd name="T34" fmla="*/ 2147483647 w 1225"/>
                <a:gd name="T35" fmla="*/ 2147483647 h 1283"/>
                <a:gd name="T36" fmla="*/ 2147483647 w 1225"/>
                <a:gd name="T37" fmla="*/ 2147483647 h 1283"/>
                <a:gd name="T38" fmla="*/ 2147483647 w 1225"/>
                <a:gd name="T39" fmla="*/ 2147483647 h 1283"/>
                <a:gd name="T40" fmla="*/ 2147483647 w 1225"/>
                <a:gd name="T41" fmla="*/ 2147483647 h 1283"/>
                <a:gd name="T42" fmla="*/ 2147483647 w 1225"/>
                <a:gd name="T43" fmla="*/ 2147483647 h 1283"/>
                <a:gd name="T44" fmla="*/ 2147483647 w 1225"/>
                <a:gd name="T45" fmla="*/ 2147483647 h 1283"/>
                <a:gd name="T46" fmla="*/ 2147483647 w 1225"/>
                <a:gd name="T47" fmla="*/ 2147483647 h 1283"/>
                <a:gd name="T48" fmla="*/ 2147483647 w 1225"/>
                <a:gd name="T49" fmla="*/ 2147483647 h 1283"/>
                <a:gd name="T50" fmla="*/ 2147483647 w 1225"/>
                <a:gd name="T51" fmla="*/ 2147483647 h 1283"/>
                <a:gd name="T52" fmla="*/ 2147483647 w 1225"/>
                <a:gd name="T53" fmla="*/ 2147483647 h 1283"/>
                <a:gd name="T54" fmla="*/ 2147483647 w 1225"/>
                <a:gd name="T55" fmla="*/ 2147483647 h 1283"/>
                <a:gd name="T56" fmla="*/ 2147483647 w 1225"/>
                <a:gd name="T57" fmla="*/ 2147483647 h 1283"/>
                <a:gd name="T58" fmla="*/ 2147483647 w 1225"/>
                <a:gd name="T59" fmla="*/ 2147483647 h 1283"/>
                <a:gd name="T60" fmla="*/ 2147483647 w 1225"/>
                <a:gd name="T61" fmla="*/ 2147483647 h 1283"/>
                <a:gd name="T62" fmla="*/ 2147483647 w 1225"/>
                <a:gd name="T63" fmla="*/ 2147483647 h 1283"/>
                <a:gd name="T64" fmla="*/ 2147483647 w 1225"/>
                <a:gd name="T65" fmla="*/ 2147483647 h 1283"/>
                <a:gd name="T66" fmla="*/ 2147483647 w 1225"/>
                <a:gd name="T67" fmla="*/ 2147483647 h 1283"/>
                <a:gd name="T68" fmla="*/ 2147483647 w 1225"/>
                <a:gd name="T69" fmla="*/ 2147483647 h 1283"/>
                <a:gd name="T70" fmla="*/ 2147483647 w 1225"/>
                <a:gd name="T71" fmla="*/ 2147483647 h 1283"/>
                <a:gd name="T72" fmla="*/ 2147483647 w 1225"/>
                <a:gd name="T73" fmla="*/ 2147483647 h 1283"/>
                <a:gd name="T74" fmla="*/ 2147483647 w 1225"/>
                <a:gd name="T75" fmla="*/ 2147483647 h 1283"/>
                <a:gd name="T76" fmla="*/ 2147483647 w 1225"/>
                <a:gd name="T77" fmla="*/ 2147483647 h 1283"/>
                <a:gd name="T78" fmla="*/ 2147483647 w 1225"/>
                <a:gd name="T79" fmla="*/ 2147483647 h 1283"/>
                <a:gd name="T80" fmla="*/ 2147483647 w 1225"/>
                <a:gd name="T81" fmla="*/ 2147483647 h 1283"/>
                <a:gd name="T82" fmla="*/ 2147483647 w 1225"/>
                <a:gd name="T83" fmla="*/ 2147483647 h 1283"/>
                <a:gd name="T84" fmla="*/ 1152217729 w 1225"/>
                <a:gd name="T85" fmla="*/ 2147483647 h 1283"/>
                <a:gd name="T86" fmla="*/ 1632358483 w 1225"/>
                <a:gd name="T87" fmla="*/ 2147483647 h 1283"/>
                <a:gd name="T88" fmla="*/ 0 w 1225"/>
                <a:gd name="T89" fmla="*/ 2147483647 h 1283"/>
                <a:gd name="T90" fmla="*/ 32056426 w 1225"/>
                <a:gd name="T91" fmla="*/ 2147483647 h 12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5"/>
                <a:gd name="T139" fmla="*/ 0 h 1283"/>
                <a:gd name="T140" fmla="*/ 1225 w 1225"/>
                <a:gd name="T141" fmla="*/ 1283 h 12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5" h="1283">
                  <a:moveTo>
                    <a:pt x="1" y="851"/>
                  </a:moveTo>
                  <a:lnTo>
                    <a:pt x="124" y="747"/>
                  </a:lnTo>
                  <a:lnTo>
                    <a:pt x="222" y="707"/>
                  </a:lnTo>
                  <a:lnTo>
                    <a:pt x="401" y="508"/>
                  </a:lnTo>
                  <a:lnTo>
                    <a:pt x="523" y="560"/>
                  </a:lnTo>
                  <a:lnTo>
                    <a:pt x="594" y="487"/>
                  </a:lnTo>
                  <a:lnTo>
                    <a:pt x="669" y="446"/>
                  </a:lnTo>
                  <a:lnTo>
                    <a:pt x="726" y="449"/>
                  </a:lnTo>
                  <a:lnTo>
                    <a:pt x="636" y="237"/>
                  </a:lnTo>
                  <a:lnTo>
                    <a:pt x="704" y="78"/>
                  </a:lnTo>
                  <a:lnTo>
                    <a:pt x="778" y="0"/>
                  </a:lnTo>
                  <a:lnTo>
                    <a:pt x="858" y="214"/>
                  </a:lnTo>
                  <a:lnTo>
                    <a:pt x="950" y="204"/>
                  </a:lnTo>
                  <a:lnTo>
                    <a:pt x="1004" y="170"/>
                  </a:lnTo>
                  <a:lnTo>
                    <a:pt x="1021" y="193"/>
                  </a:lnTo>
                  <a:lnTo>
                    <a:pt x="1033" y="253"/>
                  </a:lnTo>
                  <a:lnTo>
                    <a:pt x="996" y="372"/>
                  </a:lnTo>
                  <a:lnTo>
                    <a:pt x="1008" y="417"/>
                  </a:lnTo>
                  <a:lnTo>
                    <a:pt x="1058" y="435"/>
                  </a:lnTo>
                  <a:lnTo>
                    <a:pt x="1169" y="549"/>
                  </a:lnTo>
                  <a:lnTo>
                    <a:pt x="1225" y="759"/>
                  </a:lnTo>
                  <a:lnTo>
                    <a:pt x="1186" y="737"/>
                  </a:lnTo>
                  <a:lnTo>
                    <a:pt x="1179" y="796"/>
                  </a:lnTo>
                  <a:lnTo>
                    <a:pt x="1138" y="828"/>
                  </a:lnTo>
                  <a:lnTo>
                    <a:pt x="1053" y="837"/>
                  </a:lnTo>
                  <a:lnTo>
                    <a:pt x="951" y="809"/>
                  </a:lnTo>
                  <a:lnTo>
                    <a:pt x="932" y="763"/>
                  </a:lnTo>
                  <a:lnTo>
                    <a:pt x="848" y="786"/>
                  </a:lnTo>
                  <a:lnTo>
                    <a:pt x="764" y="768"/>
                  </a:lnTo>
                  <a:lnTo>
                    <a:pt x="787" y="830"/>
                  </a:lnTo>
                  <a:lnTo>
                    <a:pt x="762" y="890"/>
                  </a:lnTo>
                  <a:lnTo>
                    <a:pt x="662" y="891"/>
                  </a:lnTo>
                  <a:lnTo>
                    <a:pt x="622" y="952"/>
                  </a:lnTo>
                  <a:lnTo>
                    <a:pt x="503" y="991"/>
                  </a:lnTo>
                  <a:lnTo>
                    <a:pt x="458" y="1121"/>
                  </a:lnTo>
                  <a:lnTo>
                    <a:pt x="481" y="1186"/>
                  </a:lnTo>
                  <a:lnTo>
                    <a:pt x="402" y="1212"/>
                  </a:lnTo>
                  <a:lnTo>
                    <a:pt x="393" y="1248"/>
                  </a:lnTo>
                  <a:lnTo>
                    <a:pt x="232" y="1283"/>
                  </a:lnTo>
                  <a:lnTo>
                    <a:pt x="167" y="1266"/>
                  </a:lnTo>
                  <a:lnTo>
                    <a:pt x="138" y="1236"/>
                  </a:lnTo>
                  <a:lnTo>
                    <a:pt x="178" y="1178"/>
                  </a:lnTo>
                  <a:lnTo>
                    <a:pt x="36" y="1029"/>
                  </a:lnTo>
                  <a:lnTo>
                    <a:pt x="51" y="910"/>
                  </a:lnTo>
                  <a:lnTo>
                    <a:pt x="0" y="851"/>
                  </a:lnTo>
                  <a:lnTo>
                    <a:pt x="1" y="85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4468814" y="2135190"/>
              <a:ext cx="628650" cy="631826"/>
            </a:xfrm>
            <a:custGeom>
              <a:avLst/>
              <a:gdLst>
                <a:gd name="T0" fmla="*/ 2147483647 w 1981"/>
                <a:gd name="T1" fmla="*/ 2147483647 h 1992"/>
                <a:gd name="T2" fmla="*/ 2147483647 w 1981"/>
                <a:gd name="T3" fmla="*/ 2147483647 h 1992"/>
                <a:gd name="T4" fmla="*/ 2147483647 w 1981"/>
                <a:gd name="T5" fmla="*/ 2147483647 h 1992"/>
                <a:gd name="T6" fmla="*/ 2147483647 w 1981"/>
                <a:gd name="T7" fmla="*/ 2147483647 h 1992"/>
                <a:gd name="T8" fmla="*/ 2147483647 w 1981"/>
                <a:gd name="T9" fmla="*/ 2147483647 h 1992"/>
                <a:gd name="T10" fmla="*/ 2147483647 w 1981"/>
                <a:gd name="T11" fmla="*/ 2147483647 h 1992"/>
                <a:gd name="T12" fmla="*/ 2147483647 w 1981"/>
                <a:gd name="T13" fmla="*/ 2147483647 h 1992"/>
                <a:gd name="T14" fmla="*/ 2147483647 w 1981"/>
                <a:gd name="T15" fmla="*/ 2147483647 h 1992"/>
                <a:gd name="T16" fmla="*/ 2147483647 w 1981"/>
                <a:gd name="T17" fmla="*/ 2147483647 h 1992"/>
                <a:gd name="T18" fmla="*/ 2147483647 w 1981"/>
                <a:gd name="T19" fmla="*/ 2147483647 h 1992"/>
                <a:gd name="T20" fmla="*/ 2147483647 w 1981"/>
                <a:gd name="T21" fmla="*/ 1340245765 h 1992"/>
                <a:gd name="T22" fmla="*/ 2147483647 w 1981"/>
                <a:gd name="T23" fmla="*/ 2147483647 h 1992"/>
                <a:gd name="T24" fmla="*/ 2147483647 w 1981"/>
                <a:gd name="T25" fmla="*/ 2147483647 h 1992"/>
                <a:gd name="T26" fmla="*/ 2147483647 w 1981"/>
                <a:gd name="T27" fmla="*/ 2147483647 h 1992"/>
                <a:gd name="T28" fmla="*/ 2147483647 w 1981"/>
                <a:gd name="T29" fmla="*/ 2147483647 h 1992"/>
                <a:gd name="T30" fmla="*/ 2147483647 w 1981"/>
                <a:gd name="T31" fmla="*/ 2147483647 h 1992"/>
                <a:gd name="T32" fmla="*/ 2147483647 w 1981"/>
                <a:gd name="T33" fmla="*/ 2147483647 h 1992"/>
                <a:gd name="T34" fmla="*/ 2147483647 w 1981"/>
                <a:gd name="T35" fmla="*/ 2147483647 h 1992"/>
                <a:gd name="T36" fmla="*/ 2147483647 w 1981"/>
                <a:gd name="T37" fmla="*/ 2147483647 h 1992"/>
                <a:gd name="T38" fmla="*/ 2147483647 w 1981"/>
                <a:gd name="T39" fmla="*/ 2147483647 h 1992"/>
                <a:gd name="T40" fmla="*/ 2147483647 w 1981"/>
                <a:gd name="T41" fmla="*/ 2147483647 h 1992"/>
                <a:gd name="T42" fmla="*/ 2147483647 w 1981"/>
                <a:gd name="T43" fmla="*/ 2147483647 h 1992"/>
                <a:gd name="T44" fmla="*/ 2147483647 w 1981"/>
                <a:gd name="T45" fmla="*/ 2147483647 h 1992"/>
                <a:gd name="T46" fmla="*/ 2147483647 w 1981"/>
                <a:gd name="T47" fmla="*/ 2147483647 h 1992"/>
                <a:gd name="T48" fmla="*/ 2147483647 w 1981"/>
                <a:gd name="T49" fmla="*/ 2147483647 h 1992"/>
                <a:gd name="T50" fmla="*/ 2147483647 w 1981"/>
                <a:gd name="T51" fmla="*/ 2147483647 h 1992"/>
                <a:gd name="T52" fmla="*/ 2147483647 w 1981"/>
                <a:gd name="T53" fmla="*/ 2147483647 h 1992"/>
                <a:gd name="T54" fmla="*/ 2147483647 w 1981"/>
                <a:gd name="T55" fmla="*/ 2147483647 h 1992"/>
                <a:gd name="T56" fmla="*/ 2147483647 w 1981"/>
                <a:gd name="T57" fmla="*/ 2147483647 h 1992"/>
                <a:gd name="T58" fmla="*/ 2147483647 w 1981"/>
                <a:gd name="T59" fmla="*/ 2147483647 h 1992"/>
                <a:gd name="T60" fmla="*/ 2147483647 w 1981"/>
                <a:gd name="T61" fmla="*/ 2147483647 h 1992"/>
                <a:gd name="T62" fmla="*/ 2147483647 w 1981"/>
                <a:gd name="T63" fmla="*/ 2147483647 h 1992"/>
                <a:gd name="T64" fmla="*/ 1406136428 w 1981"/>
                <a:gd name="T65" fmla="*/ 2147483647 h 1992"/>
                <a:gd name="T66" fmla="*/ 1374213329 w 1981"/>
                <a:gd name="T67" fmla="*/ 2147483647 h 1992"/>
                <a:gd name="T68" fmla="*/ 2147483647 w 1981"/>
                <a:gd name="T69" fmla="*/ 2147483647 h 1992"/>
                <a:gd name="T70" fmla="*/ 2147483647 w 1981"/>
                <a:gd name="T71" fmla="*/ 2147483647 h 1992"/>
                <a:gd name="T72" fmla="*/ 2147483647 w 1981"/>
                <a:gd name="T73" fmla="*/ 2147483647 h 1992"/>
                <a:gd name="T74" fmla="*/ 2147483647 w 1981"/>
                <a:gd name="T75" fmla="*/ 2147483647 h 19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81"/>
                <a:gd name="T115" fmla="*/ 0 h 1992"/>
                <a:gd name="T116" fmla="*/ 1981 w 1981"/>
                <a:gd name="T117" fmla="*/ 1992 h 19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81" h="1992">
                  <a:moveTo>
                    <a:pt x="287" y="759"/>
                  </a:moveTo>
                  <a:lnTo>
                    <a:pt x="426" y="690"/>
                  </a:lnTo>
                  <a:lnTo>
                    <a:pt x="512" y="692"/>
                  </a:lnTo>
                  <a:lnTo>
                    <a:pt x="546" y="660"/>
                  </a:lnTo>
                  <a:lnTo>
                    <a:pt x="581" y="655"/>
                  </a:lnTo>
                  <a:lnTo>
                    <a:pt x="690" y="652"/>
                  </a:lnTo>
                  <a:lnTo>
                    <a:pt x="705" y="714"/>
                  </a:lnTo>
                  <a:lnTo>
                    <a:pt x="745" y="742"/>
                  </a:lnTo>
                  <a:lnTo>
                    <a:pt x="922" y="714"/>
                  </a:lnTo>
                  <a:lnTo>
                    <a:pt x="1058" y="717"/>
                  </a:lnTo>
                  <a:lnTo>
                    <a:pt x="1035" y="641"/>
                  </a:lnTo>
                  <a:lnTo>
                    <a:pt x="1073" y="568"/>
                  </a:lnTo>
                  <a:lnTo>
                    <a:pt x="1101" y="582"/>
                  </a:lnTo>
                  <a:lnTo>
                    <a:pt x="1166" y="522"/>
                  </a:lnTo>
                  <a:lnTo>
                    <a:pt x="1161" y="480"/>
                  </a:lnTo>
                  <a:lnTo>
                    <a:pt x="1249" y="364"/>
                  </a:lnTo>
                  <a:lnTo>
                    <a:pt x="1295" y="350"/>
                  </a:lnTo>
                  <a:lnTo>
                    <a:pt x="1344" y="241"/>
                  </a:lnTo>
                  <a:lnTo>
                    <a:pt x="1405" y="225"/>
                  </a:lnTo>
                  <a:lnTo>
                    <a:pt x="1462" y="117"/>
                  </a:lnTo>
                  <a:lnTo>
                    <a:pt x="1537" y="119"/>
                  </a:lnTo>
                  <a:lnTo>
                    <a:pt x="1598" y="42"/>
                  </a:lnTo>
                  <a:lnTo>
                    <a:pt x="1763" y="0"/>
                  </a:lnTo>
                  <a:lnTo>
                    <a:pt x="1816" y="211"/>
                  </a:lnTo>
                  <a:lnTo>
                    <a:pt x="1801" y="397"/>
                  </a:lnTo>
                  <a:lnTo>
                    <a:pt x="1834" y="454"/>
                  </a:lnTo>
                  <a:lnTo>
                    <a:pt x="1961" y="472"/>
                  </a:lnTo>
                  <a:lnTo>
                    <a:pt x="1981" y="510"/>
                  </a:lnTo>
                  <a:lnTo>
                    <a:pt x="1841" y="670"/>
                  </a:lnTo>
                  <a:lnTo>
                    <a:pt x="1678" y="796"/>
                  </a:lnTo>
                  <a:lnTo>
                    <a:pt x="1694" y="877"/>
                  </a:lnTo>
                  <a:lnTo>
                    <a:pt x="1673" y="953"/>
                  </a:lnTo>
                  <a:lnTo>
                    <a:pt x="1695" y="1021"/>
                  </a:lnTo>
                  <a:lnTo>
                    <a:pt x="1640" y="1048"/>
                  </a:lnTo>
                  <a:lnTo>
                    <a:pt x="1717" y="1320"/>
                  </a:lnTo>
                  <a:lnTo>
                    <a:pt x="1778" y="1381"/>
                  </a:lnTo>
                  <a:lnTo>
                    <a:pt x="1663" y="1350"/>
                  </a:lnTo>
                  <a:lnTo>
                    <a:pt x="1557" y="1373"/>
                  </a:lnTo>
                  <a:lnTo>
                    <a:pt x="1575" y="1443"/>
                  </a:lnTo>
                  <a:lnTo>
                    <a:pt x="1527" y="1477"/>
                  </a:lnTo>
                  <a:lnTo>
                    <a:pt x="1468" y="1461"/>
                  </a:lnTo>
                  <a:lnTo>
                    <a:pt x="1554" y="1701"/>
                  </a:lnTo>
                  <a:lnTo>
                    <a:pt x="1542" y="1761"/>
                  </a:lnTo>
                  <a:lnTo>
                    <a:pt x="1439" y="1774"/>
                  </a:lnTo>
                  <a:lnTo>
                    <a:pt x="1428" y="1803"/>
                  </a:lnTo>
                  <a:lnTo>
                    <a:pt x="1385" y="1786"/>
                  </a:lnTo>
                  <a:lnTo>
                    <a:pt x="1397" y="1714"/>
                  </a:lnTo>
                  <a:lnTo>
                    <a:pt x="1375" y="1719"/>
                  </a:lnTo>
                  <a:lnTo>
                    <a:pt x="1349" y="1665"/>
                  </a:lnTo>
                  <a:lnTo>
                    <a:pt x="1289" y="1694"/>
                  </a:lnTo>
                  <a:lnTo>
                    <a:pt x="1193" y="1686"/>
                  </a:lnTo>
                  <a:lnTo>
                    <a:pt x="1174" y="1726"/>
                  </a:lnTo>
                  <a:lnTo>
                    <a:pt x="1154" y="1712"/>
                  </a:lnTo>
                  <a:lnTo>
                    <a:pt x="1100" y="1741"/>
                  </a:lnTo>
                  <a:lnTo>
                    <a:pt x="954" y="1761"/>
                  </a:lnTo>
                  <a:lnTo>
                    <a:pt x="792" y="1738"/>
                  </a:lnTo>
                  <a:lnTo>
                    <a:pt x="800" y="1721"/>
                  </a:lnTo>
                  <a:lnTo>
                    <a:pt x="608" y="1707"/>
                  </a:lnTo>
                  <a:lnTo>
                    <a:pt x="403" y="1786"/>
                  </a:lnTo>
                  <a:lnTo>
                    <a:pt x="214" y="1964"/>
                  </a:lnTo>
                  <a:lnTo>
                    <a:pt x="134" y="1992"/>
                  </a:lnTo>
                  <a:lnTo>
                    <a:pt x="73" y="1913"/>
                  </a:lnTo>
                  <a:lnTo>
                    <a:pt x="93" y="1836"/>
                  </a:lnTo>
                  <a:lnTo>
                    <a:pt x="80" y="1701"/>
                  </a:lnTo>
                  <a:lnTo>
                    <a:pt x="0" y="1552"/>
                  </a:lnTo>
                  <a:lnTo>
                    <a:pt x="44" y="1405"/>
                  </a:lnTo>
                  <a:lnTo>
                    <a:pt x="31" y="1363"/>
                  </a:lnTo>
                  <a:lnTo>
                    <a:pt x="43" y="1196"/>
                  </a:lnTo>
                  <a:lnTo>
                    <a:pt x="116" y="1154"/>
                  </a:lnTo>
                  <a:lnTo>
                    <a:pt x="124" y="1064"/>
                  </a:lnTo>
                  <a:lnTo>
                    <a:pt x="146" y="1013"/>
                  </a:lnTo>
                  <a:lnTo>
                    <a:pt x="203" y="969"/>
                  </a:lnTo>
                  <a:lnTo>
                    <a:pt x="217" y="870"/>
                  </a:lnTo>
                  <a:lnTo>
                    <a:pt x="283" y="815"/>
                  </a:lnTo>
                  <a:lnTo>
                    <a:pt x="287" y="759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4468814" y="2135190"/>
              <a:ext cx="628650" cy="631826"/>
            </a:xfrm>
            <a:custGeom>
              <a:avLst/>
              <a:gdLst>
                <a:gd name="T0" fmla="*/ 2147483647 w 1981"/>
                <a:gd name="T1" fmla="*/ 2147483647 h 1992"/>
                <a:gd name="T2" fmla="*/ 2147483647 w 1981"/>
                <a:gd name="T3" fmla="*/ 2147483647 h 1992"/>
                <a:gd name="T4" fmla="*/ 2147483647 w 1981"/>
                <a:gd name="T5" fmla="*/ 2147483647 h 1992"/>
                <a:gd name="T6" fmla="*/ 2147483647 w 1981"/>
                <a:gd name="T7" fmla="*/ 2147483647 h 1992"/>
                <a:gd name="T8" fmla="*/ 2147483647 w 1981"/>
                <a:gd name="T9" fmla="*/ 2147483647 h 1992"/>
                <a:gd name="T10" fmla="*/ 2147483647 w 1981"/>
                <a:gd name="T11" fmla="*/ 2147483647 h 1992"/>
                <a:gd name="T12" fmla="*/ 2147483647 w 1981"/>
                <a:gd name="T13" fmla="*/ 2147483647 h 1992"/>
                <a:gd name="T14" fmla="*/ 2147483647 w 1981"/>
                <a:gd name="T15" fmla="*/ 2147483647 h 1992"/>
                <a:gd name="T16" fmla="*/ 2147483647 w 1981"/>
                <a:gd name="T17" fmla="*/ 2147483647 h 1992"/>
                <a:gd name="T18" fmla="*/ 2147483647 w 1981"/>
                <a:gd name="T19" fmla="*/ 2147483647 h 1992"/>
                <a:gd name="T20" fmla="*/ 2147483647 w 1981"/>
                <a:gd name="T21" fmla="*/ 1340245765 h 1992"/>
                <a:gd name="T22" fmla="*/ 2147483647 w 1981"/>
                <a:gd name="T23" fmla="*/ 2147483647 h 1992"/>
                <a:gd name="T24" fmla="*/ 2147483647 w 1981"/>
                <a:gd name="T25" fmla="*/ 2147483647 h 1992"/>
                <a:gd name="T26" fmla="*/ 2147483647 w 1981"/>
                <a:gd name="T27" fmla="*/ 2147483647 h 1992"/>
                <a:gd name="T28" fmla="*/ 2147483647 w 1981"/>
                <a:gd name="T29" fmla="*/ 2147483647 h 1992"/>
                <a:gd name="T30" fmla="*/ 2147483647 w 1981"/>
                <a:gd name="T31" fmla="*/ 2147483647 h 1992"/>
                <a:gd name="T32" fmla="*/ 2147483647 w 1981"/>
                <a:gd name="T33" fmla="*/ 2147483647 h 1992"/>
                <a:gd name="T34" fmla="*/ 2147483647 w 1981"/>
                <a:gd name="T35" fmla="*/ 2147483647 h 1992"/>
                <a:gd name="T36" fmla="*/ 2147483647 w 1981"/>
                <a:gd name="T37" fmla="*/ 2147483647 h 1992"/>
                <a:gd name="T38" fmla="*/ 2147483647 w 1981"/>
                <a:gd name="T39" fmla="*/ 2147483647 h 1992"/>
                <a:gd name="T40" fmla="*/ 2147483647 w 1981"/>
                <a:gd name="T41" fmla="*/ 2147483647 h 1992"/>
                <a:gd name="T42" fmla="*/ 2147483647 w 1981"/>
                <a:gd name="T43" fmla="*/ 2147483647 h 1992"/>
                <a:gd name="T44" fmla="*/ 2147483647 w 1981"/>
                <a:gd name="T45" fmla="*/ 2147483647 h 1992"/>
                <a:gd name="T46" fmla="*/ 2147483647 w 1981"/>
                <a:gd name="T47" fmla="*/ 2147483647 h 1992"/>
                <a:gd name="T48" fmla="*/ 2147483647 w 1981"/>
                <a:gd name="T49" fmla="*/ 2147483647 h 1992"/>
                <a:gd name="T50" fmla="*/ 2147483647 w 1981"/>
                <a:gd name="T51" fmla="*/ 2147483647 h 1992"/>
                <a:gd name="T52" fmla="*/ 2147483647 w 1981"/>
                <a:gd name="T53" fmla="*/ 2147483647 h 1992"/>
                <a:gd name="T54" fmla="*/ 2147483647 w 1981"/>
                <a:gd name="T55" fmla="*/ 2147483647 h 1992"/>
                <a:gd name="T56" fmla="*/ 2147483647 w 1981"/>
                <a:gd name="T57" fmla="*/ 2147483647 h 1992"/>
                <a:gd name="T58" fmla="*/ 2147483647 w 1981"/>
                <a:gd name="T59" fmla="*/ 2147483647 h 1992"/>
                <a:gd name="T60" fmla="*/ 2147483647 w 1981"/>
                <a:gd name="T61" fmla="*/ 2147483647 h 1992"/>
                <a:gd name="T62" fmla="*/ 2147483647 w 1981"/>
                <a:gd name="T63" fmla="*/ 2147483647 h 1992"/>
                <a:gd name="T64" fmla="*/ 1406136428 w 1981"/>
                <a:gd name="T65" fmla="*/ 2147483647 h 1992"/>
                <a:gd name="T66" fmla="*/ 1374213329 w 1981"/>
                <a:gd name="T67" fmla="*/ 2147483647 h 1992"/>
                <a:gd name="T68" fmla="*/ 2147483647 w 1981"/>
                <a:gd name="T69" fmla="*/ 2147483647 h 1992"/>
                <a:gd name="T70" fmla="*/ 2147483647 w 1981"/>
                <a:gd name="T71" fmla="*/ 2147483647 h 1992"/>
                <a:gd name="T72" fmla="*/ 2147483647 w 1981"/>
                <a:gd name="T73" fmla="*/ 2147483647 h 1992"/>
                <a:gd name="T74" fmla="*/ 2147483647 w 1981"/>
                <a:gd name="T75" fmla="*/ 2147483647 h 19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81"/>
                <a:gd name="T115" fmla="*/ 0 h 1992"/>
                <a:gd name="T116" fmla="*/ 1981 w 1981"/>
                <a:gd name="T117" fmla="*/ 1992 h 19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81" h="1992">
                  <a:moveTo>
                    <a:pt x="287" y="759"/>
                  </a:moveTo>
                  <a:lnTo>
                    <a:pt x="426" y="690"/>
                  </a:lnTo>
                  <a:lnTo>
                    <a:pt x="512" y="692"/>
                  </a:lnTo>
                  <a:lnTo>
                    <a:pt x="546" y="660"/>
                  </a:lnTo>
                  <a:lnTo>
                    <a:pt x="581" y="655"/>
                  </a:lnTo>
                  <a:lnTo>
                    <a:pt x="690" y="652"/>
                  </a:lnTo>
                  <a:lnTo>
                    <a:pt x="705" y="714"/>
                  </a:lnTo>
                  <a:lnTo>
                    <a:pt x="745" y="742"/>
                  </a:lnTo>
                  <a:lnTo>
                    <a:pt x="922" y="714"/>
                  </a:lnTo>
                  <a:lnTo>
                    <a:pt x="1058" y="717"/>
                  </a:lnTo>
                  <a:lnTo>
                    <a:pt x="1035" y="641"/>
                  </a:lnTo>
                  <a:lnTo>
                    <a:pt x="1073" y="568"/>
                  </a:lnTo>
                  <a:lnTo>
                    <a:pt x="1101" y="582"/>
                  </a:lnTo>
                  <a:lnTo>
                    <a:pt x="1166" y="522"/>
                  </a:lnTo>
                  <a:lnTo>
                    <a:pt x="1161" y="480"/>
                  </a:lnTo>
                  <a:lnTo>
                    <a:pt x="1249" y="364"/>
                  </a:lnTo>
                  <a:lnTo>
                    <a:pt x="1295" y="350"/>
                  </a:lnTo>
                  <a:lnTo>
                    <a:pt x="1344" y="241"/>
                  </a:lnTo>
                  <a:lnTo>
                    <a:pt x="1405" y="225"/>
                  </a:lnTo>
                  <a:lnTo>
                    <a:pt x="1462" y="117"/>
                  </a:lnTo>
                  <a:lnTo>
                    <a:pt x="1537" y="119"/>
                  </a:lnTo>
                  <a:lnTo>
                    <a:pt x="1598" y="42"/>
                  </a:lnTo>
                  <a:lnTo>
                    <a:pt x="1763" y="0"/>
                  </a:lnTo>
                  <a:lnTo>
                    <a:pt x="1816" y="211"/>
                  </a:lnTo>
                  <a:lnTo>
                    <a:pt x="1801" y="397"/>
                  </a:lnTo>
                  <a:lnTo>
                    <a:pt x="1834" y="454"/>
                  </a:lnTo>
                  <a:lnTo>
                    <a:pt x="1961" y="472"/>
                  </a:lnTo>
                  <a:lnTo>
                    <a:pt x="1981" y="510"/>
                  </a:lnTo>
                  <a:lnTo>
                    <a:pt x="1841" y="670"/>
                  </a:lnTo>
                  <a:lnTo>
                    <a:pt x="1678" y="796"/>
                  </a:lnTo>
                  <a:lnTo>
                    <a:pt x="1694" y="877"/>
                  </a:lnTo>
                  <a:lnTo>
                    <a:pt x="1673" y="953"/>
                  </a:lnTo>
                  <a:lnTo>
                    <a:pt x="1695" y="1021"/>
                  </a:lnTo>
                  <a:lnTo>
                    <a:pt x="1640" y="1048"/>
                  </a:lnTo>
                  <a:lnTo>
                    <a:pt x="1717" y="1320"/>
                  </a:lnTo>
                  <a:lnTo>
                    <a:pt x="1778" y="1381"/>
                  </a:lnTo>
                  <a:lnTo>
                    <a:pt x="1663" y="1350"/>
                  </a:lnTo>
                  <a:lnTo>
                    <a:pt x="1557" y="1373"/>
                  </a:lnTo>
                  <a:lnTo>
                    <a:pt x="1575" y="1443"/>
                  </a:lnTo>
                  <a:lnTo>
                    <a:pt x="1527" y="1477"/>
                  </a:lnTo>
                  <a:lnTo>
                    <a:pt x="1468" y="1461"/>
                  </a:lnTo>
                  <a:lnTo>
                    <a:pt x="1554" y="1701"/>
                  </a:lnTo>
                  <a:lnTo>
                    <a:pt x="1542" y="1761"/>
                  </a:lnTo>
                  <a:lnTo>
                    <a:pt x="1439" y="1774"/>
                  </a:lnTo>
                  <a:lnTo>
                    <a:pt x="1428" y="1803"/>
                  </a:lnTo>
                  <a:lnTo>
                    <a:pt x="1385" y="1786"/>
                  </a:lnTo>
                  <a:lnTo>
                    <a:pt x="1397" y="1714"/>
                  </a:lnTo>
                  <a:lnTo>
                    <a:pt x="1375" y="1719"/>
                  </a:lnTo>
                  <a:lnTo>
                    <a:pt x="1349" y="1665"/>
                  </a:lnTo>
                  <a:lnTo>
                    <a:pt x="1289" y="1694"/>
                  </a:lnTo>
                  <a:lnTo>
                    <a:pt x="1193" y="1686"/>
                  </a:lnTo>
                  <a:lnTo>
                    <a:pt x="1174" y="1726"/>
                  </a:lnTo>
                  <a:lnTo>
                    <a:pt x="1154" y="1712"/>
                  </a:lnTo>
                  <a:lnTo>
                    <a:pt x="1100" y="1741"/>
                  </a:lnTo>
                  <a:lnTo>
                    <a:pt x="954" y="1761"/>
                  </a:lnTo>
                  <a:lnTo>
                    <a:pt x="792" y="1738"/>
                  </a:lnTo>
                  <a:lnTo>
                    <a:pt x="800" y="1721"/>
                  </a:lnTo>
                  <a:lnTo>
                    <a:pt x="608" y="1707"/>
                  </a:lnTo>
                  <a:lnTo>
                    <a:pt x="403" y="1786"/>
                  </a:lnTo>
                  <a:lnTo>
                    <a:pt x="214" y="1964"/>
                  </a:lnTo>
                  <a:lnTo>
                    <a:pt x="134" y="1992"/>
                  </a:lnTo>
                  <a:lnTo>
                    <a:pt x="73" y="1913"/>
                  </a:lnTo>
                  <a:lnTo>
                    <a:pt x="93" y="1836"/>
                  </a:lnTo>
                  <a:lnTo>
                    <a:pt x="80" y="1701"/>
                  </a:lnTo>
                  <a:lnTo>
                    <a:pt x="0" y="1552"/>
                  </a:lnTo>
                  <a:lnTo>
                    <a:pt x="44" y="1405"/>
                  </a:lnTo>
                  <a:lnTo>
                    <a:pt x="31" y="1363"/>
                  </a:lnTo>
                  <a:lnTo>
                    <a:pt x="43" y="1196"/>
                  </a:lnTo>
                  <a:lnTo>
                    <a:pt x="116" y="1154"/>
                  </a:lnTo>
                  <a:lnTo>
                    <a:pt x="124" y="1064"/>
                  </a:lnTo>
                  <a:lnTo>
                    <a:pt x="146" y="1013"/>
                  </a:lnTo>
                  <a:lnTo>
                    <a:pt x="203" y="969"/>
                  </a:lnTo>
                  <a:lnTo>
                    <a:pt x="217" y="870"/>
                  </a:lnTo>
                  <a:lnTo>
                    <a:pt x="283" y="815"/>
                  </a:lnTo>
                  <a:lnTo>
                    <a:pt x="287" y="75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3413126" y="2659066"/>
              <a:ext cx="444500" cy="225425"/>
            </a:xfrm>
            <a:custGeom>
              <a:avLst/>
              <a:gdLst>
                <a:gd name="T0" fmla="*/ 0 w 1399"/>
                <a:gd name="T1" fmla="*/ 2147483647 h 708"/>
                <a:gd name="T2" fmla="*/ 2147483647 w 1399"/>
                <a:gd name="T3" fmla="*/ 2147483647 h 708"/>
                <a:gd name="T4" fmla="*/ 2147483647 w 1399"/>
                <a:gd name="T5" fmla="*/ 2147483647 h 708"/>
                <a:gd name="T6" fmla="*/ 2147483647 w 1399"/>
                <a:gd name="T7" fmla="*/ 2147483647 h 708"/>
                <a:gd name="T8" fmla="*/ 2147483647 w 1399"/>
                <a:gd name="T9" fmla="*/ 2147483647 h 708"/>
                <a:gd name="T10" fmla="*/ 2147483647 w 1399"/>
                <a:gd name="T11" fmla="*/ 871534459 h 708"/>
                <a:gd name="T12" fmla="*/ 2147483647 w 1399"/>
                <a:gd name="T13" fmla="*/ 2147483647 h 708"/>
                <a:gd name="T14" fmla="*/ 2147483647 w 1399"/>
                <a:gd name="T15" fmla="*/ 2147483647 h 708"/>
                <a:gd name="T16" fmla="*/ 2147483647 w 1399"/>
                <a:gd name="T17" fmla="*/ 2147483647 h 708"/>
                <a:gd name="T18" fmla="*/ 2147483647 w 1399"/>
                <a:gd name="T19" fmla="*/ 2147483647 h 708"/>
                <a:gd name="T20" fmla="*/ 2147483647 w 1399"/>
                <a:gd name="T21" fmla="*/ 2147483647 h 708"/>
                <a:gd name="T22" fmla="*/ 2147483647 w 1399"/>
                <a:gd name="T23" fmla="*/ 2147483647 h 708"/>
                <a:gd name="T24" fmla="*/ 2147483647 w 1399"/>
                <a:gd name="T25" fmla="*/ 2147483647 h 708"/>
                <a:gd name="T26" fmla="*/ 2147483647 w 1399"/>
                <a:gd name="T27" fmla="*/ 2147483647 h 708"/>
                <a:gd name="T28" fmla="*/ 2147483647 w 1399"/>
                <a:gd name="T29" fmla="*/ 0 h 708"/>
                <a:gd name="T30" fmla="*/ 2147483647 w 1399"/>
                <a:gd name="T31" fmla="*/ 161391548 h 708"/>
                <a:gd name="T32" fmla="*/ 2147483647 w 1399"/>
                <a:gd name="T33" fmla="*/ 2147483647 h 708"/>
                <a:gd name="T34" fmla="*/ 2147483647 w 1399"/>
                <a:gd name="T35" fmla="*/ 2147483647 h 708"/>
                <a:gd name="T36" fmla="*/ 2147483647 w 1399"/>
                <a:gd name="T37" fmla="*/ 2147483647 h 708"/>
                <a:gd name="T38" fmla="*/ 2147483647 w 1399"/>
                <a:gd name="T39" fmla="*/ 2147483647 h 708"/>
                <a:gd name="T40" fmla="*/ 2147483647 w 1399"/>
                <a:gd name="T41" fmla="*/ 2147483647 h 708"/>
                <a:gd name="T42" fmla="*/ 2147483647 w 1399"/>
                <a:gd name="T43" fmla="*/ 2147483647 h 708"/>
                <a:gd name="T44" fmla="*/ 2147483647 w 1399"/>
                <a:gd name="T45" fmla="*/ 2147483647 h 708"/>
                <a:gd name="T46" fmla="*/ 2147483647 w 1399"/>
                <a:gd name="T47" fmla="*/ 2147483647 h 708"/>
                <a:gd name="T48" fmla="*/ 2147483647 w 1399"/>
                <a:gd name="T49" fmla="*/ 2147483647 h 708"/>
                <a:gd name="T50" fmla="*/ 2147483647 w 1399"/>
                <a:gd name="T51" fmla="*/ 2147483647 h 708"/>
                <a:gd name="T52" fmla="*/ 2147483647 w 1399"/>
                <a:gd name="T53" fmla="*/ 2147483647 h 708"/>
                <a:gd name="T54" fmla="*/ 2147483647 w 1399"/>
                <a:gd name="T55" fmla="*/ 2147483647 h 708"/>
                <a:gd name="T56" fmla="*/ 2147483647 w 1399"/>
                <a:gd name="T57" fmla="*/ 2147483647 h 708"/>
                <a:gd name="T58" fmla="*/ 2147483647 w 1399"/>
                <a:gd name="T59" fmla="*/ 2147483647 h 708"/>
                <a:gd name="T60" fmla="*/ 2147483647 w 1399"/>
                <a:gd name="T61" fmla="*/ 2147483647 h 708"/>
                <a:gd name="T62" fmla="*/ 2147483647 w 1399"/>
                <a:gd name="T63" fmla="*/ 2147483647 h 708"/>
                <a:gd name="T64" fmla="*/ 2147483647 w 1399"/>
                <a:gd name="T65" fmla="*/ 2147483647 h 708"/>
                <a:gd name="T66" fmla="*/ 2147483647 w 1399"/>
                <a:gd name="T67" fmla="*/ 2147483647 h 708"/>
                <a:gd name="T68" fmla="*/ 2147483647 w 1399"/>
                <a:gd name="T69" fmla="*/ 2147483647 h 708"/>
                <a:gd name="T70" fmla="*/ 2147483647 w 1399"/>
                <a:gd name="T71" fmla="*/ 2147483647 h 708"/>
                <a:gd name="T72" fmla="*/ 2147483647 w 1399"/>
                <a:gd name="T73" fmla="*/ 2147483647 h 708"/>
                <a:gd name="T74" fmla="*/ 0 w 1399"/>
                <a:gd name="T75" fmla="*/ 2147483647 h 708"/>
                <a:gd name="T76" fmla="*/ 0 w 1399"/>
                <a:gd name="T77" fmla="*/ 2147483647 h 7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9"/>
                <a:gd name="T118" fmla="*/ 0 h 708"/>
                <a:gd name="T119" fmla="*/ 1399 w 1399"/>
                <a:gd name="T120" fmla="*/ 708 h 7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9" h="708">
                  <a:moveTo>
                    <a:pt x="0" y="240"/>
                  </a:moveTo>
                  <a:lnTo>
                    <a:pt x="129" y="138"/>
                  </a:lnTo>
                  <a:lnTo>
                    <a:pt x="410" y="166"/>
                  </a:lnTo>
                  <a:lnTo>
                    <a:pt x="437" y="192"/>
                  </a:lnTo>
                  <a:lnTo>
                    <a:pt x="581" y="177"/>
                  </a:lnTo>
                  <a:lnTo>
                    <a:pt x="666" y="27"/>
                  </a:lnTo>
                  <a:lnTo>
                    <a:pt x="726" y="93"/>
                  </a:lnTo>
                  <a:lnTo>
                    <a:pt x="797" y="81"/>
                  </a:lnTo>
                  <a:lnTo>
                    <a:pt x="931" y="129"/>
                  </a:lnTo>
                  <a:lnTo>
                    <a:pt x="973" y="105"/>
                  </a:lnTo>
                  <a:lnTo>
                    <a:pt x="1100" y="131"/>
                  </a:lnTo>
                  <a:lnTo>
                    <a:pt x="1215" y="108"/>
                  </a:lnTo>
                  <a:lnTo>
                    <a:pt x="1261" y="149"/>
                  </a:lnTo>
                  <a:lnTo>
                    <a:pt x="1309" y="137"/>
                  </a:lnTo>
                  <a:lnTo>
                    <a:pt x="1386" y="0"/>
                  </a:lnTo>
                  <a:lnTo>
                    <a:pt x="1399" y="5"/>
                  </a:lnTo>
                  <a:lnTo>
                    <a:pt x="1379" y="130"/>
                  </a:lnTo>
                  <a:lnTo>
                    <a:pt x="1283" y="268"/>
                  </a:lnTo>
                  <a:lnTo>
                    <a:pt x="1313" y="332"/>
                  </a:lnTo>
                  <a:lnTo>
                    <a:pt x="1231" y="436"/>
                  </a:lnTo>
                  <a:lnTo>
                    <a:pt x="1176" y="445"/>
                  </a:lnTo>
                  <a:lnTo>
                    <a:pt x="1081" y="354"/>
                  </a:lnTo>
                  <a:lnTo>
                    <a:pt x="937" y="354"/>
                  </a:lnTo>
                  <a:lnTo>
                    <a:pt x="854" y="464"/>
                  </a:lnTo>
                  <a:lnTo>
                    <a:pt x="859" y="649"/>
                  </a:lnTo>
                  <a:lnTo>
                    <a:pt x="676" y="708"/>
                  </a:lnTo>
                  <a:lnTo>
                    <a:pt x="629" y="699"/>
                  </a:lnTo>
                  <a:lnTo>
                    <a:pt x="587" y="594"/>
                  </a:lnTo>
                  <a:lnTo>
                    <a:pt x="605" y="531"/>
                  </a:lnTo>
                  <a:lnTo>
                    <a:pt x="569" y="472"/>
                  </a:lnTo>
                  <a:lnTo>
                    <a:pt x="508" y="429"/>
                  </a:lnTo>
                  <a:lnTo>
                    <a:pt x="443" y="441"/>
                  </a:lnTo>
                  <a:lnTo>
                    <a:pt x="422" y="389"/>
                  </a:lnTo>
                  <a:lnTo>
                    <a:pt x="382" y="375"/>
                  </a:lnTo>
                  <a:lnTo>
                    <a:pt x="287" y="372"/>
                  </a:lnTo>
                  <a:lnTo>
                    <a:pt x="152" y="307"/>
                  </a:lnTo>
                  <a:lnTo>
                    <a:pt x="77" y="301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3413126" y="2659066"/>
              <a:ext cx="444500" cy="225425"/>
            </a:xfrm>
            <a:custGeom>
              <a:avLst/>
              <a:gdLst>
                <a:gd name="T0" fmla="*/ 0 w 1399"/>
                <a:gd name="T1" fmla="*/ 2147483647 h 708"/>
                <a:gd name="T2" fmla="*/ 2147483647 w 1399"/>
                <a:gd name="T3" fmla="*/ 2147483647 h 708"/>
                <a:gd name="T4" fmla="*/ 2147483647 w 1399"/>
                <a:gd name="T5" fmla="*/ 2147483647 h 708"/>
                <a:gd name="T6" fmla="*/ 2147483647 w 1399"/>
                <a:gd name="T7" fmla="*/ 2147483647 h 708"/>
                <a:gd name="T8" fmla="*/ 2147483647 w 1399"/>
                <a:gd name="T9" fmla="*/ 2147483647 h 708"/>
                <a:gd name="T10" fmla="*/ 2147483647 w 1399"/>
                <a:gd name="T11" fmla="*/ 871534459 h 708"/>
                <a:gd name="T12" fmla="*/ 2147483647 w 1399"/>
                <a:gd name="T13" fmla="*/ 2147483647 h 708"/>
                <a:gd name="T14" fmla="*/ 2147483647 w 1399"/>
                <a:gd name="T15" fmla="*/ 2147483647 h 708"/>
                <a:gd name="T16" fmla="*/ 2147483647 w 1399"/>
                <a:gd name="T17" fmla="*/ 2147483647 h 708"/>
                <a:gd name="T18" fmla="*/ 2147483647 w 1399"/>
                <a:gd name="T19" fmla="*/ 2147483647 h 708"/>
                <a:gd name="T20" fmla="*/ 2147483647 w 1399"/>
                <a:gd name="T21" fmla="*/ 2147483647 h 708"/>
                <a:gd name="T22" fmla="*/ 2147483647 w 1399"/>
                <a:gd name="T23" fmla="*/ 2147483647 h 708"/>
                <a:gd name="T24" fmla="*/ 2147483647 w 1399"/>
                <a:gd name="T25" fmla="*/ 2147483647 h 708"/>
                <a:gd name="T26" fmla="*/ 2147483647 w 1399"/>
                <a:gd name="T27" fmla="*/ 2147483647 h 708"/>
                <a:gd name="T28" fmla="*/ 2147483647 w 1399"/>
                <a:gd name="T29" fmla="*/ 0 h 708"/>
                <a:gd name="T30" fmla="*/ 2147483647 w 1399"/>
                <a:gd name="T31" fmla="*/ 161391548 h 708"/>
                <a:gd name="T32" fmla="*/ 2147483647 w 1399"/>
                <a:gd name="T33" fmla="*/ 2147483647 h 708"/>
                <a:gd name="T34" fmla="*/ 2147483647 w 1399"/>
                <a:gd name="T35" fmla="*/ 2147483647 h 708"/>
                <a:gd name="T36" fmla="*/ 2147483647 w 1399"/>
                <a:gd name="T37" fmla="*/ 2147483647 h 708"/>
                <a:gd name="T38" fmla="*/ 2147483647 w 1399"/>
                <a:gd name="T39" fmla="*/ 2147483647 h 708"/>
                <a:gd name="T40" fmla="*/ 2147483647 w 1399"/>
                <a:gd name="T41" fmla="*/ 2147483647 h 708"/>
                <a:gd name="T42" fmla="*/ 2147483647 w 1399"/>
                <a:gd name="T43" fmla="*/ 2147483647 h 708"/>
                <a:gd name="T44" fmla="*/ 2147483647 w 1399"/>
                <a:gd name="T45" fmla="*/ 2147483647 h 708"/>
                <a:gd name="T46" fmla="*/ 2147483647 w 1399"/>
                <a:gd name="T47" fmla="*/ 2147483647 h 708"/>
                <a:gd name="T48" fmla="*/ 2147483647 w 1399"/>
                <a:gd name="T49" fmla="*/ 2147483647 h 708"/>
                <a:gd name="T50" fmla="*/ 2147483647 w 1399"/>
                <a:gd name="T51" fmla="*/ 2147483647 h 708"/>
                <a:gd name="T52" fmla="*/ 2147483647 w 1399"/>
                <a:gd name="T53" fmla="*/ 2147483647 h 708"/>
                <a:gd name="T54" fmla="*/ 2147483647 w 1399"/>
                <a:gd name="T55" fmla="*/ 2147483647 h 708"/>
                <a:gd name="T56" fmla="*/ 2147483647 w 1399"/>
                <a:gd name="T57" fmla="*/ 2147483647 h 708"/>
                <a:gd name="T58" fmla="*/ 2147483647 w 1399"/>
                <a:gd name="T59" fmla="*/ 2147483647 h 708"/>
                <a:gd name="T60" fmla="*/ 2147483647 w 1399"/>
                <a:gd name="T61" fmla="*/ 2147483647 h 708"/>
                <a:gd name="T62" fmla="*/ 2147483647 w 1399"/>
                <a:gd name="T63" fmla="*/ 2147483647 h 708"/>
                <a:gd name="T64" fmla="*/ 2147483647 w 1399"/>
                <a:gd name="T65" fmla="*/ 2147483647 h 708"/>
                <a:gd name="T66" fmla="*/ 2147483647 w 1399"/>
                <a:gd name="T67" fmla="*/ 2147483647 h 708"/>
                <a:gd name="T68" fmla="*/ 2147483647 w 1399"/>
                <a:gd name="T69" fmla="*/ 2147483647 h 708"/>
                <a:gd name="T70" fmla="*/ 2147483647 w 1399"/>
                <a:gd name="T71" fmla="*/ 2147483647 h 708"/>
                <a:gd name="T72" fmla="*/ 2147483647 w 1399"/>
                <a:gd name="T73" fmla="*/ 2147483647 h 708"/>
                <a:gd name="T74" fmla="*/ 0 w 1399"/>
                <a:gd name="T75" fmla="*/ 2147483647 h 708"/>
                <a:gd name="T76" fmla="*/ 0 w 1399"/>
                <a:gd name="T77" fmla="*/ 2147483647 h 7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9"/>
                <a:gd name="T118" fmla="*/ 0 h 708"/>
                <a:gd name="T119" fmla="*/ 1399 w 1399"/>
                <a:gd name="T120" fmla="*/ 708 h 7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9" h="708">
                  <a:moveTo>
                    <a:pt x="0" y="240"/>
                  </a:moveTo>
                  <a:lnTo>
                    <a:pt x="129" y="138"/>
                  </a:lnTo>
                  <a:lnTo>
                    <a:pt x="410" y="166"/>
                  </a:lnTo>
                  <a:lnTo>
                    <a:pt x="437" y="192"/>
                  </a:lnTo>
                  <a:lnTo>
                    <a:pt x="581" y="177"/>
                  </a:lnTo>
                  <a:lnTo>
                    <a:pt x="666" y="27"/>
                  </a:lnTo>
                  <a:lnTo>
                    <a:pt x="726" y="93"/>
                  </a:lnTo>
                  <a:lnTo>
                    <a:pt x="797" y="81"/>
                  </a:lnTo>
                  <a:lnTo>
                    <a:pt x="931" y="129"/>
                  </a:lnTo>
                  <a:lnTo>
                    <a:pt x="973" y="105"/>
                  </a:lnTo>
                  <a:lnTo>
                    <a:pt x="1100" y="131"/>
                  </a:lnTo>
                  <a:lnTo>
                    <a:pt x="1215" y="108"/>
                  </a:lnTo>
                  <a:lnTo>
                    <a:pt x="1261" y="149"/>
                  </a:lnTo>
                  <a:lnTo>
                    <a:pt x="1309" y="137"/>
                  </a:lnTo>
                  <a:lnTo>
                    <a:pt x="1386" y="0"/>
                  </a:lnTo>
                  <a:lnTo>
                    <a:pt x="1399" y="5"/>
                  </a:lnTo>
                  <a:lnTo>
                    <a:pt x="1379" y="130"/>
                  </a:lnTo>
                  <a:lnTo>
                    <a:pt x="1283" y="268"/>
                  </a:lnTo>
                  <a:lnTo>
                    <a:pt x="1313" y="332"/>
                  </a:lnTo>
                  <a:lnTo>
                    <a:pt x="1231" y="436"/>
                  </a:lnTo>
                  <a:lnTo>
                    <a:pt x="1176" y="445"/>
                  </a:lnTo>
                  <a:lnTo>
                    <a:pt x="1081" y="354"/>
                  </a:lnTo>
                  <a:lnTo>
                    <a:pt x="937" y="354"/>
                  </a:lnTo>
                  <a:lnTo>
                    <a:pt x="854" y="464"/>
                  </a:lnTo>
                  <a:lnTo>
                    <a:pt x="859" y="649"/>
                  </a:lnTo>
                  <a:lnTo>
                    <a:pt x="676" y="708"/>
                  </a:lnTo>
                  <a:lnTo>
                    <a:pt x="629" y="699"/>
                  </a:lnTo>
                  <a:lnTo>
                    <a:pt x="587" y="594"/>
                  </a:lnTo>
                  <a:lnTo>
                    <a:pt x="605" y="531"/>
                  </a:lnTo>
                  <a:lnTo>
                    <a:pt x="569" y="472"/>
                  </a:lnTo>
                  <a:lnTo>
                    <a:pt x="508" y="429"/>
                  </a:lnTo>
                  <a:lnTo>
                    <a:pt x="443" y="441"/>
                  </a:lnTo>
                  <a:lnTo>
                    <a:pt x="422" y="389"/>
                  </a:lnTo>
                  <a:lnTo>
                    <a:pt x="382" y="375"/>
                  </a:lnTo>
                  <a:lnTo>
                    <a:pt x="287" y="372"/>
                  </a:lnTo>
                  <a:lnTo>
                    <a:pt x="152" y="307"/>
                  </a:lnTo>
                  <a:lnTo>
                    <a:pt x="77" y="301"/>
                  </a:lnTo>
                  <a:lnTo>
                    <a:pt x="0" y="240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3648076" y="2771779"/>
              <a:ext cx="165100" cy="196850"/>
            </a:xfrm>
            <a:custGeom>
              <a:avLst/>
              <a:gdLst>
                <a:gd name="T0" fmla="*/ 0 w 523"/>
                <a:gd name="T1" fmla="*/ 2147483647 h 620"/>
                <a:gd name="T2" fmla="*/ 283114248 w 523"/>
                <a:gd name="T3" fmla="*/ 2147483647 h 620"/>
                <a:gd name="T4" fmla="*/ 1258318691 w 523"/>
                <a:gd name="T5" fmla="*/ 2147483647 h 620"/>
                <a:gd name="T6" fmla="*/ 1226828485 w 523"/>
                <a:gd name="T7" fmla="*/ 2147483647 h 620"/>
                <a:gd name="T8" fmla="*/ 2147483647 w 523"/>
                <a:gd name="T9" fmla="*/ 2147483647 h 620"/>
                <a:gd name="T10" fmla="*/ 2147483647 w 523"/>
                <a:gd name="T11" fmla="*/ 2147483647 h 620"/>
                <a:gd name="T12" fmla="*/ 2147483647 w 523"/>
                <a:gd name="T13" fmla="*/ 2147483647 h 620"/>
                <a:gd name="T14" fmla="*/ 2147483647 w 523"/>
                <a:gd name="T15" fmla="*/ 2147483647 h 620"/>
                <a:gd name="T16" fmla="*/ 2147483647 w 523"/>
                <a:gd name="T17" fmla="*/ 0 h 620"/>
                <a:gd name="T18" fmla="*/ 2147483647 w 523"/>
                <a:gd name="T19" fmla="*/ 0 h 620"/>
                <a:gd name="T20" fmla="*/ 2147483647 w 523"/>
                <a:gd name="T21" fmla="*/ 2147483647 h 620"/>
                <a:gd name="T22" fmla="*/ 2147483647 w 523"/>
                <a:gd name="T23" fmla="*/ 2147483647 h 620"/>
                <a:gd name="T24" fmla="*/ 2147483647 w 523"/>
                <a:gd name="T25" fmla="*/ 2147483647 h 620"/>
                <a:gd name="T26" fmla="*/ 2147483647 w 523"/>
                <a:gd name="T27" fmla="*/ 2147483647 h 620"/>
                <a:gd name="T28" fmla="*/ 2147483647 w 523"/>
                <a:gd name="T29" fmla="*/ 2147483647 h 620"/>
                <a:gd name="T30" fmla="*/ 2147483647 w 523"/>
                <a:gd name="T31" fmla="*/ 2147483647 h 620"/>
                <a:gd name="T32" fmla="*/ 2147483647 w 523"/>
                <a:gd name="T33" fmla="*/ 2147483647 h 620"/>
                <a:gd name="T34" fmla="*/ 2147483647 w 523"/>
                <a:gd name="T35" fmla="*/ 2147483647 h 620"/>
                <a:gd name="T36" fmla="*/ 2147483647 w 523"/>
                <a:gd name="T37" fmla="*/ 2147483647 h 620"/>
                <a:gd name="T38" fmla="*/ 2147483647 w 523"/>
                <a:gd name="T39" fmla="*/ 2147483647 h 620"/>
                <a:gd name="T40" fmla="*/ 2147483647 w 523"/>
                <a:gd name="T41" fmla="*/ 2147483647 h 620"/>
                <a:gd name="T42" fmla="*/ 31490216 w 523"/>
                <a:gd name="T43" fmla="*/ 2147483647 h 620"/>
                <a:gd name="T44" fmla="*/ 0 w 523"/>
                <a:gd name="T45" fmla="*/ 2147483647 h 6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3"/>
                <a:gd name="T70" fmla="*/ 0 h 620"/>
                <a:gd name="T71" fmla="*/ 523 w 523"/>
                <a:gd name="T72" fmla="*/ 620 h 6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3" h="620">
                  <a:moveTo>
                    <a:pt x="0" y="464"/>
                  </a:moveTo>
                  <a:lnTo>
                    <a:pt x="9" y="424"/>
                  </a:lnTo>
                  <a:lnTo>
                    <a:pt x="40" y="419"/>
                  </a:lnTo>
                  <a:lnTo>
                    <a:pt x="39" y="364"/>
                  </a:lnTo>
                  <a:lnTo>
                    <a:pt x="77" y="377"/>
                  </a:lnTo>
                  <a:lnTo>
                    <a:pt x="125" y="343"/>
                  </a:lnTo>
                  <a:lnTo>
                    <a:pt x="122" y="296"/>
                  </a:lnTo>
                  <a:lnTo>
                    <a:pt x="117" y="111"/>
                  </a:lnTo>
                  <a:lnTo>
                    <a:pt x="200" y="0"/>
                  </a:lnTo>
                  <a:lnTo>
                    <a:pt x="344" y="0"/>
                  </a:lnTo>
                  <a:lnTo>
                    <a:pt x="439" y="92"/>
                  </a:lnTo>
                  <a:lnTo>
                    <a:pt x="494" y="83"/>
                  </a:lnTo>
                  <a:lnTo>
                    <a:pt x="463" y="312"/>
                  </a:lnTo>
                  <a:lnTo>
                    <a:pt x="523" y="492"/>
                  </a:lnTo>
                  <a:lnTo>
                    <a:pt x="496" y="605"/>
                  </a:lnTo>
                  <a:lnTo>
                    <a:pt x="449" y="620"/>
                  </a:lnTo>
                  <a:lnTo>
                    <a:pt x="355" y="558"/>
                  </a:lnTo>
                  <a:lnTo>
                    <a:pt x="283" y="565"/>
                  </a:lnTo>
                  <a:lnTo>
                    <a:pt x="271" y="606"/>
                  </a:lnTo>
                  <a:lnTo>
                    <a:pt x="209" y="603"/>
                  </a:lnTo>
                  <a:lnTo>
                    <a:pt x="86" y="556"/>
                  </a:lnTo>
                  <a:lnTo>
                    <a:pt x="1" y="463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3648076" y="2771779"/>
              <a:ext cx="165100" cy="196850"/>
            </a:xfrm>
            <a:custGeom>
              <a:avLst/>
              <a:gdLst>
                <a:gd name="T0" fmla="*/ 0 w 523"/>
                <a:gd name="T1" fmla="*/ 2147483647 h 620"/>
                <a:gd name="T2" fmla="*/ 283114248 w 523"/>
                <a:gd name="T3" fmla="*/ 2147483647 h 620"/>
                <a:gd name="T4" fmla="*/ 1258318691 w 523"/>
                <a:gd name="T5" fmla="*/ 2147483647 h 620"/>
                <a:gd name="T6" fmla="*/ 1226828485 w 523"/>
                <a:gd name="T7" fmla="*/ 2147483647 h 620"/>
                <a:gd name="T8" fmla="*/ 2147483647 w 523"/>
                <a:gd name="T9" fmla="*/ 2147483647 h 620"/>
                <a:gd name="T10" fmla="*/ 2147483647 w 523"/>
                <a:gd name="T11" fmla="*/ 2147483647 h 620"/>
                <a:gd name="T12" fmla="*/ 2147483647 w 523"/>
                <a:gd name="T13" fmla="*/ 2147483647 h 620"/>
                <a:gd name="T14" fmla="*/ 2147483647 w 523"/>
                <a:gd name="T15" fmla="*/ 2147483647 h 620"/>
                <a:gd name="T16" fmla="*/ 2147483647 w 523"/>
                <a:gd name="T17" fmla="*/ 0 h 620"/>
                <a:gd name="T18" fmla="*/ 2147483647 w 523"/>
                <a:gd name="T19" fmla="*/ 0 h 620"/>
                <a:gd name="T20" fmla="*/ 2147483647 w 523"/>
                <a:gd name="T21" fmla="*/ 2147483647 h 620"/>
                <a:gd name="T22" fmla="*/ 2147483647 w 523"/>
                <a:gd name="T23" fmla="*/ 2147483647 h 620"/>
                <a:gd name="T24" fmla="*/ 2147483647 w 523"/>
                <a:gd name="T25" fmla="*/ 2147483647 h 620"/>
                <a:gd name="T26" fmla="*/ 2147483647 w 523"/>
                <a:gd name="T27" fmla="*/ 2147483647 h 620"/>
                <a:gd name="T28" fmla="*/ 2147483647 w 523"/>
                <a:gd name="T29" fmla="*/ 2147483647 h 620"/>
                <a:gd name="T30" fmla="*/ 2147483647 w 523"/>
                <a:gd name="T31" fmla="*/ 2147483647 h 620"/>
                <a:gd name="T32" fmla="*/ 2147483647 w 523"/>
                <a:gd name="T33" fmla="*/ 2147483647 h 620"/>
                <a:gd name="T34" fmla="*/ 2147483647 w 523"/>
                <a:gd name="T35" fmla="*/ 2147483647 h 620"/>
                <a:gd name="T36" fmla="*/ 2147483647 w 523"/>
                <a:gd name="T37" fmla="*/ 2147483647 h 620"/>
                <a:gd name="T38" fmla="*/ 2147483647 w 523"/>
                <a:gd name="T39" fmla="*/ 2147483647 h 620"/>
                <a:gd name="T40" fmla="*/ 2147483647 w 523"/>
                <a:gd name="T41" fmla="*/ 2147483647 h 620"/>
                <a:gd name="T42" fmla="*/ 31490216 w 523"/>
                <a:gd name="T43" fmla="*/ 2147483647 h 620"/>
                <a:gd name="T44" fmla="*/ 0 w 523"/>
                <a:gd name="T45" fmla="*/ 2147483647 h 6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3"/>
                <a:gd name="T70" fmla="*/ 0 h 620"/>
                <a:gd name="T71" fmla="*/ 523 w 523"/>
                <a:gd name="T72" fmla="*/ 620 h 6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3" h="620">
                  <a:moveTo>
                    <a:pt x="0" y="464"/>
                  </a:moveTo>
                  <a:lnTo>
                    <a:pt x="9" y="424"/>
                  </a:lnTo>
                  <a:lnTo>
                    <a:pt x="40" y="419"/>
                  </a:lnTo>
                  <a:lnTo>
                    <a:pt x="39" y="364"/>
                  </a:lnTo>
                  <a:lnTo>
                    <a:pt x="77" y="377"/>
                  </a:lnTo>
                  <a:lnTo>
                    <a:pt x="125" y="343"/>
                  </a:lnTo>
                  <a:lnTo>
                    <a:pt x="122" y="296"/>
                  </a:lnTo>
                  <a:lnTo>
                    <a:pt x="117" y="111"/>
                  </a:lnTo>
                  <a:lnTo>
                    <a:pt x="200" y="0"/>
                  </a:lnTo>
                  <a:lnTo>
                    <a:pt x="344" y="0"/>
                  </a:lnTo>
                  <a:lnTo>
                    <a:pt x="439" y="92"/>
                  </a:lnTo>
                  <a:lnTo>
                    <a:pt x="494" y="83"/>
                  </a:lnTo>
                  <a:lnTo>
                    <a:pt x="463" y="312"/>
                  </a:lnTo>
                  <a:lnTo>
                    <a:pt x="523" y="492"/>
                  </a:lnTo>
                  <a:lnTo>
                    <a:pt x="496" y="605"/>
                  </a:lnTo>
                  <a:lnTo>
                    <a:pt x="449" y="620"/>
                  </a:lnTo>
                  <a:lnTo>
                    <a:pt x="355" y="558"/>
                  </a:lnTo>
                  <a:lnTo>
                    <a:pt x="283" y="565"/>
                  </a:lnTo>
                  <a:lnTo>
                    <a:pt x="271" y="606"/>
                  </a:lnTo>
                  <a:lnTo>
                    <a:pt x="209" y="603"/>
                  </a:lnTo>
                  <a:lnTo>
                    <a:pt x="86" y="556"/>
                  </a:lnTo>
                  <a:lnTo>
                    <a:pt x="1" y="463"/>
                  </a:lnTo>
                  <a:lnTo>
                    <a:pt x="0" y="4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3794126" y="2632078"/>
              <a:ext cx="200025" cy="398463"/>
            </a:xfrm>
            <a:custGeom>
              <a:avLst/>
              <a:gdLst>
                <a:gd name="T0" fmla="*/ 1071467790 w 627"/>
                <a:gd name="T1" fmla="*/ 2147483647 h 1254"/>
                <a:gd name="T2" fmla="*/ 1948040483 w 627"/>
                <a:gd name="T3" fmla="*/ 2147483647 h 1254"/>
                <a:gd name="T4" fmla="*/ 0 w 627"/>
                <a:gd name="T5" fmla="*/ 2147483647 h 1254"/>
                <a:gd name="T6" fmla="*/ 974071285 w 627"/>
                <a:gd name="T7" fmla="*/ 2147483647 h 1254"/>
                <a:gd name="T8" fmla="*/ 2147483647 w 627"/>
                <a:gd name="T9" fmla="*/ 2147483647 h 1254"/>
                <a:gd name="T10" fmla="*/ 2147483647 w 627"/>
                <a:gd name="T11" fmla="*/ 2147483647 h 1254"/>
                <a:gd name="T12" fmla="*/ 2147483647 w 627"/>
                <a:gd name="T13" fmla="*/ 2147483647 h 1254"/>
                <a:gd name="T14" fmla="*/ 2147483647 w 627"/>
                <a:gd name="T15" fmla="*/ 2147483647 h 1254"/>
                <a:gd name="T16" fmla="*/ 2147483647 w 627"/>
                <a:gd name="T17" fmla="*/ 705862313 h 1254"/>
                <a:gd name="T18" fmla="*/ 2147483647 w 627"/>
                <a:gd name="T19" fmla="*/ 1860827205 h 1254"/>
                <a:gd name="T20" fmla="*/ 2147483647 w 627"/>
                <a:gd name="T21" fmla="*/ 1668282586 h 1254"/>
                <a:gd name="T22" fmla="*/ 2147483647 w 627"/>
                <a:gd name="T23" fmla="*/ 0 h 1254"/>
                <a:gd name="T24" fmla="*/ 2147483647 w 627"/>
                <a:gd name="T25" fmla="*/ 2147483647 h 1254"/>
                <a:gd name="T26" fmla="*/ 2147483647 w 627"/>
                <a:gd name="T27" fmla="*/ 2147483647 h 1254"/>
                <a:gd name="T28" fmla="*/ 2147483647 w 627"/>
                <a:gd name="T29" fmla="*/ 2147483647 h 1254"/>
                <a:gd name="T30" fmla="*/ 2147483647 w 627"/>
                <a:gd name="T31" fmla="*/ 2147483647 h 1254"/>
                <a:gd name="T32" fmla="*/ 2147483647 w 627"/>
                <a:gd name="T33" fmla="*/ 2147483647 h 1254"/>
                <a:gd name="T34" fmla="*/ 2147483647 w 627"/>
                <a:gd name="T35" fmla="*/ 2147483647 h 1254"/>
                <a:gd name="T36" fmla="*/ 2147483647 w 627"/>
                <a:gd name="T37" fmla="*/ 2147483647 h 1254"/>
                <a:gd name="T38" fmla="*/ 2147483647 w 627"/>
                <a:gd name="T39" fmla="*/ 2147483647 h 1254"/>
                <a:gd name="T40" fmla="*/ 2147483647 w 627"/>
                <a:gd name="T41" fmla="*/ 2147483647 h 1254"/>
                <a:gd name="T42" fmla="*/ 2147483647 w 627"/>
                <a:gd name="T43" fmla="*/ 2147483647 h 1254"/>
                <a:gd name="T44" fmla="*/ 2147483647 w 627"/>
                <a:gd name="T45" fmla="*/ 2147483647 h 1254"/>
                <a:gd name="T46" fmla="*/ 2147483647 w 627"/>
                <a:gd name="T47" fmla="*/ 2147483647 h 1254"/>
                <a:gd name="T48" fmla="*/ 2147483647 w 627"/>
                <a:gd name="T49" fmla="*/ 2147483647 h 1254"/>
                <a:gd name="T50" fmla="*/ 2147483647 w 627"/>
                <a:gd name="T51" fmla="*/ 2147483647 h 1254"/>
                <a:gd name="T52" fmla="*/ 2147483647 w 627"/>
                <a:gd name="T53" fmla="*/ 2147483647 h 1254"/>
                <a:gd name="T54" fmla="*/ 2147483647 w 627"/>
                <a:gd name="T55" fmla="*/ 2147483647 h 1254"/>
                <a:gd name="T56" fmla="*/ 1039002501 w 627"/>
                <a:gd name="T57" fmla="*/ 2147483647 h 1254"/>
                <a:gd name="T58" fmla="*/ 2147483647 w 627"/>
                <a:gd name="T59" fmla="*/ 2147483647 h 1254"/>
                <a:gd name="T60" fmla="*/ 1071467790 w 627"/>
                <a:gd name="T61" fmla="*/ 2147483647 h 1254"/>
                <a:gd name="T62" fmla="*/ 1071467790 w 627"/>
                <a:gd name="T63" fmla="*/ 2147483647 h 1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1254"/>
                <a:gd name="T98" fmla="*/ 627 w 627"/>
                <a:gd name="T99" fmla="*/ 1254 h 1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1254">
                  <a:moveTo>
                    <a:pt x="33" y="1041"/>
                  </a:moveTo>
                  <a:lnTo>
                    <a:pt x="60" y="928"/>
                  </a:lnTo>
                  <a:lnTo>
                    <a:pt x="0" y="748"/>
                  </a:lnTo>
                  <a:lnTo>
                    <a:pt x="30" y="519"/>
                  </a:lnTo>
                  <a:lnTo>
                    <a:pt x="113" y="415"/>
                  </a:lnTo>
                  <a:lnTo>
                    <a:pt x="83" y="351"/>
                  </a:lnTo>
                  <a:lnTo>
                    <a:pt x="179" y="213"/>
                  </a:lnTo>
                  <a:lnTo>
                    <a:pt x="199" y="88"/>
                  </a:lnTo>
                  <a:lnTo>
                    <a:pt x="248" y="22"/>
                  </a:lnTo>
                  <a:lnTo>
                    <a:pt x="304" y="58"/>
                  </a:lnTo>
                  <a:lnTo>
                    <a:pt x="365" y="52"/>
                  </a:lnTo>
                  <a:lnTo>
                    <a:pt x="423" y="0"/>
                  </a:lnTo>
                  <a:lnTo>
                    <a:pt x="391" y="101"/>
                  </a:lnTo>
                  <a:lnTo>
                    <a:pt x="441" y="147"/>
                  </a:lnTo>
                  <a:lnTo>
                    <a:pt x="417" y="205"/>
                  </a:lnTo>
                  <a:lnTo>
                    <a:pt x="462" y="272"/>
                  </a:lnTo>
                  <a:lnTo>
                    <a:pt x="555" y="307"/>
                  </a:lnTo>
                  <a:lnTo>
                    <a:pt x="488" y="408"/>
                  </a:lnTo>
                  <a:lnTo>
                    <a:pt x="589" y="513"/>
                  </a:lnTo>
                  <a:lnTo>
                    <a:pt x="627" y="520"/>
                  </a:lnTo>
                  <a:lnTo>
                    <a:pt x="592" y="561"/>
                  </a:lnTo>
                  <a:lnTo>
                    <a:pt x="559" y="553"/>
                  </a:lnTo>
                  <a:lnTo>
                    <a:pt x="520" y="602"/>
                  </a:lnTo>
                  <a:lnTo>
                    <a:pt x="526" y="775"/>
                  </a:lnTo>
                  <a:lnTo>
                    <a:pt x="481" y="874"/>
                  </a:lnTo>
                  <a:lnTo>
                    <a:pt x="214" y="1042"/>
                  </a:lnTo>
                  <a:lnTo>
                    <a:pt x="128" y="1054"/>
                  </a:lnTo>
                  <a:lnTo>
                    <a:pt x="103" y="1254"/>
                  </a:lnTo>
                  <a:lnTo>
                    <a:pt x="32" y="1193"/>
                  </a:lnTo>
                  <a:lnTo>
                    <a:pt x="69" y="1127"/>
                  </a:lnTo>
                  <a:lnTo>
                    <a:pt x="33" y="104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3794126" y="2632078"/>
              <a:ext cx="200025" cy="398463"/>
            </a:xfrm>
            <a:custGeom>
              <a:avLst/>
              <a:gdLst>
                <a:gd name="T0" fmla="*/ 1071467790 w 627"/>
                <a:gd name="T1" fmla="*/ 2147483647 h 1254"/>
                <a:gd name="T2" fmla="*/ 1948040483 w 627"/>
                <a:gd name="T3" fmla="*/ 2147483647 h 1254"/>
                <a:gd name="T4" fmla="*/ 0 w 627"/>
                <a:gd name="T5" fmla="*/ 2147483647 h 1254"/>
                <a:gd name="T6" fmla="*/ 974071285 w 627"/>
                <a:gd name="T7" fmla="*/ 2147483647 h 1254"/>
                <a:gd name="T8" fmla="*/ 2147483647 w 627"/>
                <a:gd name="T9" fmla="*/ 2147483647 h 1254"/>
                <a:gd name="T10" fmla="*/ 2147483647 w 627"/>
                <a:gd name="T11" fmla="*/ 2147483647 h 1254"/>
                <a:gd name="T12" fmla="*/ 2147483647 w 627"/>
                <a:gd name="T13" fmla="*/ 2147483647 h 1254"/>
                <a:gd name="T14" fmla="*/ 2147483647 w 627"/>
                <a:gd name="T15" fmla="*/ 2147483647 h 1254"/>
                <a:gd name="T16" fmla="*/ 2147483647 w 627"/>
                <a:gd name="T17" fmla="*/ 705862313 h 1254"/>
                <a:gd name="T18" fmla="*/ 2147483647 w 627"/>
                <a:gd name="T19" fmla="*/ 1860827205 h 1254"/>
                <a:gd name="T20" fmla="*/ 2147483647 w 627"/>
                <a:gd name="T21" fmla="*/ 1668282586 h 1254"/>
                <a:gd name="T22" fmla="*/ 2147483647 w 627"/>
                <a:gd name="T23" fmla="*/ 0 h 1254"/>
                <a:gd name="T24" fmla="*/ 2147483647 w 627"/>
                <a:gd name="T25" fmla="*/ 2147483647 h 1254"/>
                <a:gd name="T26" fmla="*/ 2147483647 w 627"/>
                <a:gd name="T27" fmla="*/ 2147483647 h 1254"/>
                <a:gd name="T28" fmla="*/ 2147483647 w 627"/>
                <a:gd name="T29" fmla="*/ 2147483647 h 1254"/>
                <a:gd name="T30" fmla="*/ 2147483647 w 627"/>
                <a:gd name="T31" fmla="*/ 2147483647 h 1254"/>
                <a:gd name="T32" fmla="*/ 2147483647 w 627"/>
                <a:gd name="T33" fmla="*/ 2147483647 h 1254"/>
                <a:gd name="T34" fmla="*/ 2147483647 w 627"/>
                <a:gd name="T35" fmla="*/ 2147483647 h 1254"/>
                <a:gd name="T36" fmla="*/ 2147483647 w 627"/>
                <a:gd name="T37" fmla="*/ 2147483647 h 1254"/>
                <a:gd name="T38" fmla="*/ 2147483647 w 627"/>
                <a:gd name="T39" fmla="*/ 2147483647 h 1254"/>
                <a:gd name="T40" fmla="*/ 2147483647 w 627"/>
                <a:gd name="T41" fmla="*/ 2147483647 h 1254"/>
                <a:gd name="T42" fmla="*/ 2147483647 w 627"/>
                <a:gd name="T43" fmla="*/ 2147483647 h 1254"/>
                <a:gd name="T44" fmla="*/ 2147483647 w 627"/>
                <a:gd name="T45" fmla="*/ 2147483647 h 1254"/>
                <a:gd name="T46" fmla="*/ 2147483647 w 627"/>
                <a:gd name="T47" fmla="*/ 2147483647 h 1254"/>
                <a:gd name="T48" fmla="*/ 2147483647 w 627"/>
                <a:gd name="T49" fmla="*/ 2147483647 h 1254"/>
                <a:gd name="T50" fmla="*/ 2147483647 w 627"/>
                <a:gd name="T51" fmla="*/ 2147483647 h 1254"/>
                <a:gd name="T52" fmla="*/ 2147483647 w 627"/>
                <a:gd name="T53" fmla="*/ 2147483647 h 1254"/>
                <a:gd name="T54" fmla="*/ 2147483647 w 627"/>
                <a:gd name="T55" fmla="*/ 2147483647 h 1254"/>
                <a:gd name="T56" fmla="*/ 1039002501 w 627"/>
                <a:gd name="T57" fmla="*/ 2147483647 h 1254"/>
                <a:gd name="T58" fmla="*/ 2147483647 w 627"/>
                <a:gd name="T59" fmla="*/ 2147483647 h 1254"/>
                <a:gd name="T60" fmla="*/ 1071467790 w 627"/>
                <a:gd name="T61" fmla="*/ 2147483647 h 1254"/>
                <a:gd name="T62" fmla="*/ 1071467790 w 627"/>
                <a:gd name="T63" fmla="*/ 2147483647 h 1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1254"/>
                <a:gd name="T98" fmla="*/ 627 w 627"/>
                <a:gd name="T99" fmla="*/ 1254 h 1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1254">
                  <a:moveTo>
                    <a:pt x="33" y="1041"/>
                  </a:moveTo>
                  <a:lnTo>
                    <a:pt x="60" y="928"/>
                  </a:lnTo>
                  <a:lnTo>
                    <a:pt x="0" y="748"/>
                  </a:lnTo>
                  <a:lnTo>
                    <a:pt x="30" y="519"/>
                  </a:lnTo>
                  <a:lnTo>
                    <a:pt x="113" y="415"/>
                  </a:lnTo>
                  <a:lnTo>
                    <a:pt x="83" y="351"/>
                  </a:lnTo>
                  <a:lnTo>
                    <a:pt x="179" y="213"/>
                  </a:lnTo>
                  <a:lnTo>
                    <a:pt x="199" y="88"/>
                  </a:lnTo>
                  <a:lnTo>
                    <a:pt x="248" y="22"/>
                  </a:lnTo>
                  <a:lnTo>
                    <a:pt x="304" y="58"/>
                  </a:lnTo>
                  <a:lnTo>
                    <a:pt x="365" y="52"/>
                  </a:lnTo>
                  <a:lnTo>
                    <a:pt x="423" y="0"/>
                  </a:lnTo>
                  <a:lnTo>
                    <a:pt x="391" y="101"/>
                  </a:lnTo>
                  <a:lnTo>
                    <a:pt x="441" y="147"/>
                  </a:lnTo>
                  <a:lnTo>
                    <a:pt x="417" y="205"/>
                  </a:lnTo>
                  <a:lnTo>
                    <a:pt x="462" y="272"/>
                  </a:lnTo>
                  <a:lnTo>
                    <a:pt x="555" y="307"/>
                  </a:lnTo>
                  <a:lnTo>
                    <a:pt x="488" y="408"/>
                  </a:lnTo>
                  <a:lnTo>
                    <a:pt x="589" y="513"/>
                  </a:lnTo>
                  <a:lnTo>
                    <a:pt x="627" y="520"/>
                  </a:lnTo>
                  <a:lnTo>
                    <a:pt x="592" y="561"/>
                  </a:lnTo>
                  <a:lnTo>
                    <a:pt x="559" y="553"/>
                  </a:lnTo>
                  <a:lnTo>
                    <a:pt x="520" y="602"/>
                  </a:lnTo>
                  <a:lnTo>
                    <a:pt x="526" y="775"/>
                  </a:lnTo>
                  <a:lnTo>
                    <a:pt x="481" y="874"/>
                  </a:lnTo>
                  <a:lnTo>
                    <a:pt x="214" y="1042"/>
                  </a:lnTo>
                  <a:lnTo>
                    <a:pt x="128" y="1054"/>
                  </a:lnTo>
                  <a:lnTo>
                    <a:pt x="103" y="1254"/>
                  </a:lnTo>
                  <a:lnTo>
                    <a:pt x="32" y="1193"/>
                  </a:lnTo>
                  <a:lnTo>
                    <a:pt x="69" y="1127"/>
                  </a:lnTo>
                  <a:lnTo>
                    <a:pt x="33" y="104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3221039" y="2435228"/>
              <a:ext cx="633413" cy="328614"/>
            </a:xfrm>
            <a:custGeom>
              <a:avLst/>
              <a:gdLst>
                <a:gd name="T0" fmla="*/ 32153025 w 1992"/>
                <a:gd name="T1" fmla="*/ 2147483647 h 1034"/>
                <a:gd name="T2" fmla="*/ 2147483647 w 1992"/>
                <a:gd name="T3" fmla="*/ 2147483647 h 1034"/>
                <a:gd name="T4" fmla="*/ 2147483647 w 1992"/>
                <a:gd name="T5" fmla="*/ 2147483647 h 1034"/>
                <a:gd name="T6" fmla="*/ 2147483647 w 1992"/>
                <a:gd name="T7" fmla="*/ 2147483647 h 1034"/>
                <a:gd name="T8" fmla="*/ 2147483647 w 1992"/>
                <a:gd name="T9" fmla="*/ 2147483647 h 1034"/>
                <a:gd name="T10" fmla="*/ 2147483647 w 1992"/>
                <a:gd name="T11" fmla="*/ 2147483647 h 1034"/>
                <a:gd name="T12" fmla="*/ 2147483647 w 1992"/>
                <a:gd name="T13" fmla="*/ 2147483647 h 1034"/>
                <a:gd name="T14" fmla="*/ 2147483647 w 1992"/>
                <a:gd name="T15" fmla="*/ 2147483647 h 1034"/>
                <a:gd name="T16" fmla="*/ 2147483647 w 1992"/>
                <a:gd name="T17" fmla="*/ 2147483647 h 1034"/>
                <a:gd name="T18" fmla="*/ 2147483647 w 1992"/>
                <a:gd name="T19" fmla="*/ 2147483647 h 1034"/>
                <a:gd name="T20" fmla="*/ 2147483647 w 1992"/>
                <a:gd name="T21" fmla="*/ 866694767 h 1034"/>
                <a:gd name="T22" fmla="*/ 2147483647 w 1992"/>
                <a:gd name="T23" fmla="*/ 0 h 1034"/>
                <a:gd name="T24" fmla="*/ 2147483647 w 1992"/>
                <a:gd name="T25" fmla="*/ 224728679 h 1034"/>
                <a:gd name="T26" fmla="*/ 2147483647 w 1992"/>
                <a:gd name="T27" fmla="*/ 1219795943 h 1034"/>
                <a:gd name="T28" fmla="*/ 2147483647 w 1992"/>
                <a:gd name="T29" fmla="*/ 1283932017 h 1034"/>
                <a:gd name="T30" fmla="*/ 2147483647 w 1992"/>
                <a:gd name="T31" fmla="*/ 417237727 h 1034"/>
                <a:gd name="T32" fmla="*/ 2147483647 w 1992"/>
                <a:gd name="T33" fmla="*/ 2022253573 h 1034"/>
                <a:gd name="T34" fmla="*/ 2147483647 w 1992"/>
                <a:gd name="T35" fmla="*/ 2147483647 h 1034"/>
                <a:gd name="T36" fmla="*/ 2147483647 w 1992"/>
                <a:gd name="T37" fmla="*/ 2147483647 h 1034"/>
                <a:gd name="T38" fmla="*/ 2147483647 w 1992"/>
                <a:gd name="T39" fmla="*/ 2147483647 h 1034"/>
                <a:gd name="T40" fmla="*/ 2147483647 w 1992"/>
                <a:gd name="T41" fmla="*/ 2147483647 h 1034"/>
                <a:gd name="T42" fmla="*/ 2147483647 w 1992"/>
                <a:gd name="T43" fmla="*/ 2147483647 h 1034"/>
                <a:gd name="T44" fmla="*/ 2147483647 w 1992"/>
                <a:gd name="T45" fmla="*/ 2147483647 h 1034"/>
                <a:gd name="T46" fmla="*/ 2147483647 w 1992"/>
                <a:gd name="T47" fmla="*/ 2147483647 h 1034"/>
                <a:gd name="T48" fmla="*/ 2147483647 w 1992"/>
                <a:gd name="T49" fmla="*/ 2147483647 h 1034"/>
                <a:gd name="T50" fmla="*/ 2147483647 w 1992"/>
                <a:gd name="T51" fmla="*/ 2147483647 h 1034"/>
                <a:gd name="T52" fmla="*/ 2147483647 w 1992"/>
                <a:gd name="T53" fmla="*/ 2147483647 h 1034"/>
                <a:gd name="T54" fmla="*/ 2147483647 w 1992"/>
                <a:gd name="T55" fmla="*/ 2147483647 h 1034"/>
                <a:gd name="T56" fmla="*/ 2147483647 w 1992"/>
                <a:gd name="T57" fmla="*/ 2147483647 h 1034"/>
                <a:gd name="T58" fmla="*/ 2147483647 w 1992"/>
                <a:gd name="T59" fmla="*/ 2147483647 h 1034"/>
                <a:gd name="T60" fmla="*/ 2147483647 w 1992"/>
                <a:gd name="T61" fmla="*/ 2147483647 h 1034"/>
                <a:gd name="T62" fmla="*/ 2147483647 w 1992"/>
                <a:gd name="T63" fmla="*/ 2147483647 h 1034"/>
                <a:gd name="T64" fmla="*/ 2147483647 w 1992"/>
                <a:gd name="T65" fmla="*/ 2147483647 h 1034"/>
                <a:gd name="T66" fmla="*/ 2147483647 w 1992"/>
                <a:gd name="T67" fmla="*/ 2147483647 h 1034"/>
                <a:gd name="T68" fmla="*/ 2147483647 w 1992"/>
                <a:gd name="T69" fmla="*/ 2147483647 h 1034"/>
                <a:gd name="T70" fmla="*/ 2147483647 w 1992"/>
                <a:gd name="T71" fmla="*/ 2147483647 h 1034"/>
                <a:gd name="T72" fmla="*/ 2147483647 w 1992"/>
                <a:gd name="T73" fmla="*/ 2147483647 h 1034"/>
                <a:gd name="T74" fmla="*/ 2147483647 w 1992"/>
                <a:gd name="T75" fmla="*/ 2147483647 h 1034"/>
                <a:gd name="T76" fmla="*/ 2147483647 w 1992"/>
                <a:gd name="T77" fmla="*/ 2147483647 h 1034"/>
                <a:gd name="T78" fmla="*/ 2147483647 w 1992"/>
                <a:gd name="T79" fmla="*/ 2147483647 h 1034"/>
                <a:gd name="T80" fmla="*/ 2147483647 w 1992"/>
                <a:gd name="T81" fmla="*/ 2147483647 h 1034"/>
                <a:gd name="T82" fmla="*/ 2147483647 w 1992"/>
                <a:gd name="T83" fmla="*/ 2147483647 h 1034"/>
                <a:gd name="T84" fmla="*/ 2147483647 w 1992"/>
                <a:gd name="T85" fmla="*/ 2147483647 h 1034"/>
                <a:gd name="T86" fmla="*/ 2147483647 w 1992"/>
                <a:gd name="T87" fmla="*/ 2147483647 h 1034"/>
                <a:gd name="T88" fmla="*/ 2147483647 w 1992"/>
                <a:gd name="T89" fmla="*/ 2147483647 h 1034"/>
                <a:gd name="T90" fmla="*/ 2147483647 w 1992"/>
                <a:gd name="T91" fmla="*/ 2147483647 h 1034"/>
                <a:gd name="T92" fmla="*/ 2147483647 w 1992"/>
                <a:gd name="T93" fmla="*/ 2147483647 h 1034"/>
                <a:gd name="T94" fmla="*/ 2147483647 w 1992"/>
                <a:gd name="T95" fmla="*/ 2147483647 h 1034"/>
                <a:gd name="T96" fmla="*/ 2147483647 w 1992"/>
                <a:gd name="T97" fmla="*/ 2147483647 h 1034"/>
                <a:gd name="T98" fmla="*/ 2147483647 w 1992"/>
                <a:gd name="T99" fmla="*/ 2147483647 h 1034"/>
                <a:gd name="T100" fmla="*/ 2147483647 w 1992"/>
                <a:gd name="T101" fmla="*/ 2147483647 h 1034"/>
                <a:gd name="T102" fmla="*/ 2147483647 w 1992"/>
                <a:gd name="T103" fmla="*/ 2147483647 h 1034"/>
                <a:gd name="T104" fmla="*/ 2147483647 w 1992"/>
                <a:gd name="T105" fmla="*/ 2147483647 h 1034"/>
                <a:gd name="T106" fmla="*/ 2147483647 w 1992"/>
                <a:gd name="T107" fmla="*/ 2147483647 h 1034"/>
                <a:gd name="T108" fmla="*/ 2147483647 w 1992"/>
                <a:gd name="T109" fmla="*/ 2147483647 h 1034"/>
                <a:gd name="T110" fmla="*/ 1414634103 w 1992"/>
                <a:gd name="T111" fmla="*/ 2147483647 h 1034"/>
                <a:gd name="T112" fmla="*/ 0 w 1992"/>
                <a:gd name="T113" fmla="*/ 2147483647 h 1034"/>
                <a:gd name="T114" fmla="*/ 32153025 w 1992"/>
                <a:gd name="T115" fmla="*/ 2147483647 h 10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2"/>
                <a:gd name="T175" fmla="*/ 0 h 1034"/>
                <a:gd name="T176" fmla="*/ 1992 w 1992"/>
                <a:gd name="T177" fmla="*/ 1034 h 10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2" h="1034">
                  <a:moveTo>
                    <a:pt x="1" y="422"/>
                  </a:moveTo>
                  <a:lnTo>
                    <a:pt x="332" y="373"/>
                  </a:lnTo>
                  <a:lnTo>
                    <a:pt x="409" y="412"/>
                  </a:lnTo>
                  <a:lnTo>
                    <a:pt x="503" y="350"/>
                  </a:lnTo>
                  <a:lnTo>
                    <a:pt x="487" y="279"/>
                  </a:lnTo>
                  <a:lnTo>
                    <a:pt x="581" y="252"/>
                  </a:lnTo>
                  <a:lnTo>
                    <a:pt x="600" y="217"/>
                  </a:lnTo>
                  <a:lnTo>
                    <a:pt x="689" y="220"/>
                  </a:lnTo>
                  <a:lnTo>
                    <a:pt x="770" y="133"/>
                  </a:lnTo>
                  <a:lnTo>
                    <a:pt x="678" y="99"/>
                  </a:lnTo>
                  <a:lnTo>
                    <a:pt x="841" y="27"/>
                  </a:lnTo>
                  <a:lnTo>
                    <a:pt x="841" y="0"/>
                  </a:lnTo>
                  <a:lnTo>
                    <a:pt x="900" y="7"/>
                  </a:lnTo>
                  <a:lnTo>
                    <a:pt x="920" y="38"/>
                  </a:lnTo>
                  <a:lnTo>
                    <a:pt x="972" y="40"/>
                  </a:lnTo>
                  <a:lnTo>
                    <a:pt x="1034" y="13"/>
                  </a:lnTo>
                  <a:lnTo>
                    <a:pt x="1036" y="63"/>
                  </a:lnTo>
                  <a:lnTo>
                    <a:pt x="1134" y="126"/>
                  </a:lnTo>
                  <a:lnTo>
                    <a:pt x="1253" y="126"/>
                  </a:lnTo>
                  <a:lnTo>
                    <a:pt x="1283" y="87"/>
                  </a:lnTo>
                  <a:lnTo>
                    <a:pt x="1398" y="129"/>
                  </a:lnTo>
                  <a:lnTo>
                    <a:pt x="1495" y="126"/>
                  </a:lnTo>
                  <a:lnTo>
                    <a:pt x="1509" y="249"/>
                  </a:lnTo>
                  <a:lnTo>
                    <a:pt x="1637" y="305"/>
                  </a:lnTo>
                  <a:lnTo>
                    <a:pt x="1716" y="383"/>
                  </a:lnTo>
                  <a:lnTo>
                    <a:pt x="1787" y="315"/>
                  </a:lnTo>
                  <a:lnTo>
                    <a:pt x="1907" y="489"/>
                  </a:lnTo>
                  <a:lnTo>
                    <a:pt x="1920" y="577"/>
                  </a:lnTo>
                  <a:lnTo>
                    <a:pt x="1992" y="704"/>
                  </a:lnTo>
                  <a:lnTo>
                    <a:pt x="1914" y="841"/>
                  </a:lnTo>
                  <a:lnTo>
                    <a:pt x="1866" y="854"/>
                  </a:lnTo>
                  <a:lnTo>
                    <a:pt x="1820" y="812"/>
                  </a:lnTo>
                  <a:lnTo>
                    <a:pt x="1705" y="836"/>
                  </a:lnTo>
                  <a:lnTo>
                    <a:pt x="1577" y="810"/>
                  </a:lnTo>
                  <a:lnTo>
                    <a:pt x="1536" y="834"/>
                  </a:lnTo>
                  <a:lnTo>
                    <a:pt x="1402" y="785"/>
                  </a:lnTo>
                  <a:lnTo>
                    <a:pt x="1332" y="797"/>
                  </a:lnTo>
                  <a:lnTo>
                    <a:pt x="1272" y="732"/>
                  </a:lnTo>
                  <a:lnTo>
                    <a:pt x="1186" y="881"/>
                  </a:lnTo>
                  <a:lnTo>
                    <a:pt x="1042" y="897"/>
                  </a:lnTo>
                  <a:lnTo>
                    <a:pt x="1015" y="871"/>
                  </a:lnTo>
                  <a:lnTo>
                    <a:pt x="735" y="843"/>
                  </a:lnTo>
                  <a:lnTo>
                    <a:pt x="606" y="944"/>
                  </a:lnTo>
                  <a:lnTo>
                    <a:pt x="579" y="980"/>
                  </a:lnTo>
                  <a:lnTo>
                    <a:pt x="439" y="1003"/>
                  </a:lnTo>
                  <a:lnTo>
                    <a:pt x="393" y="1034"/>
                  </a:lnTo>
                  <a:lnTo>
                    <a:pt x="353" y="1026"/>
                  </a:lnTo>
                  <a:lnTo>
                    <a:pt x="274" y="996"/>
                  </a:lnTo>
                  <a:lnTo>
                    <a:pt x="192" y="845"/>
                  </a:lnTo>
                  <a:lnTo>
                    <a:pt x="148" y="833"/>
                  </a:lnTo>
                  <a:lnTo>
                    <a:pt x="202" y="654"/>
                  </a:lnTo>
                  <a:lnTo>
                    <a:pt x="181" y="613"/>
                  </a:lnTo>
                  <a:lnTo>
                    <a:pt x="207" y="584"/>
                  </a:lnTo>
                  <a:lnTo>
                    <a:pt x="199" y="518"/>
                  </a:lnTo>
                  <a:lnTo>
                    <a:pt x="91" y="471"/>
                  </a:lnTo>
                  <a:lnTo>
                    <a:pt x="44" y="477"/>
                  </a:lnTo>
                  <a:lnTo>
                    <a:pt x="0" y="422"/>
                  </a:lnTo>
                  <a:lnTo>
                    <a:pt x="1" y="422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3221039" y="2435228"/>
              <a:ext cx="633413" cy="328614"/>
            </a:xfrm>
            <a:custGeom>
              <a:avLst/>
              <a:gdLst>
                <a:gd name="T0" fmla="*/ 32153025 w 1992"/>
                <a:gd name="T1" fmla="*/ 2147483647 h 1034"/>
                <a:gd name="T2" fmla="*/ 2147483647 w 1992"/>
                <a:gd name="T3" fmla="*/ 2147483647 h 1034"/>
                <a:gd name="T4" fmla="*/ 2147483647 w 1992"/>
                <a:gd name="T5" fmla="*/ 2147483647 h 1034"/>
                <a:gd name="T6" fmla="*/ 2147483647 w 1992"/>
                <a:gd name="T7" fmla="*/ 2147483647 h 1034"/>
                <a:gd name="T8" fmla="*/ 2147483647 w 1992"/>
                <a:gd name="T9" fmla="*/ 2147483647 h 1034"/>
                <a:gd name="T10" fmla="*/ 2147483647 w 1992"/>
                <a:gd name="T11" fmla="*/ 2147483647 h 1034"/>
                <a:gd name="T12" fmla="*/ 2147483647 w 1992"/>
                <a:gd name="T13" fmla="*/ 2147483647 h 1034"/>
                <a:gd name="T14" fmla="*/ 2147483647 w 1992"/>
                <a:gd name="T15" fmla="*/ 2147483647 h 1034"/>
                <a:gd name="T16" fmla="*/ 2147483647 w 1992"/>
                <a:gd name="T17" fmla="*/ 2147483647 h 1034"/>
                <a:gd name="T18" fmla="*/ 2147483647 w 1992"/>
                <a:gd name="T19" fmla="*/ 2147483647 h 1034"/>
                <a:gd name="T20" fmla="*/ 2147483647 w 1992"/>
                <a:gd name="T21" fmla="*/ 866694767 h 1034"/>
                <a:gd name="T22" fmla="*/ 2147483647 w 1992"/>
                <a:gd name="T23" fmla="*/ 0 h 1034"/>
                <a:gd name="T24" fmla="*/ 2147483647 w 1992"/>
                <a:gd name="T25" fmla="*/ 224728679 h 1034"/>
                <a:gd name="T26" fmla="*/ 2147483647 w 1992"/>
                <a:gd name="T27" fmla="*/ 1219795943 h 1034"/>
                <a:gd name="T28" fmla="*/ 2147483647 w 1992"/>
                <a:gd name="T29" fmla="*/ 1283932017 h 1034"/>
                <a:gd name="T30" fmla="*/ 2147483647 w 1992"/>
                <a:gd name="T31" fmla="*/ 417237727 h 1034"/>
                <a:gd name="T32" fmla="*/ 2147483647 w 1992"/>
                <a:gd name="T33" fmla="*/ 2022253573 h 1034"/>
                <a:gd name="T34" fmla="*/ 2147483647 w 1992"/>
                <a:gd name="T35" fmla="*/ 2147483647 h 1034"/>
                <a:gd name="T36" fmla="*/ 2147483647 w 1992"/>
                <a:gd name="T37" fmla="*/ 2147483647 h 1034"/>
                <a:gd name="T38" fmla="*/ 2147483647 w 1992"/>
                <a:gd name="T39" fmla="*/ 2147483647 h 1034"/>
                <a:gd name="T40" fmla="*/ 2147483647 w 1992"/>
                <a:gd name="T41" fmla="*/ 2147483647 h 1034"/>
                <a:gd name="T42" fmla="*/ 2147483647 w 1992"/>
                <a:gd name="T43" fmla="*/ 2147483647 h 1034"/>
                <a:gd name="T44" fmla="*/ 2147483647 w 1992"/>
                <a:gd name="T45" fmla="*/ 2147483647 h 1034"/>
                <a:gd name="T46" fmla="*/ 2147483647 w 1992"/>
                <a:gd name="T47" fmla="*/ 2147483647 h 1034"/>
                <a:gd name="T48" fmla="*/ 2147483647 w 1992"/>
                <a:gd name="T49" fmla="*/ 2147483647 h 1034"/>
                <a:gd name="T50" fmla="*/ 2147483647 w 1992"/>
                <a:gd name="T51" fmla="*/ 2147483647 h 1034"/>
                <a:gd name="T52" fmla="*/ 2147483647 w 1992"/>
                <a:gd name="T53" fmla="*/ 2147483647 h 1034"/>
                <a:gd name="T54" fmla="*/ 2147483647 w 1992"/>
                <a:gd name="T55" fmla="*/ 2147483647 h 1034"/>
                <a:gd name="T56" fmla="*/ 2147483647 w 1992"/>
                <a:gd name="T57" fmla="*/ 2147483647 h 1034"/>
                <a:gd name="T58" fmla="*/ 2147483647 w 1992"/>
                <a:gd name="T59" fmla="*/ 2147483647 h 1034"/>
                <a:gd name="T60" fmla="*/ 2147483647 w 1992"/>
                <a:gd name="T61" fmla="*/ 2147483647 h 1034"/>
                <a:gd name="T62" fmla="*/ 2147483647 w 1992"/>
                <a:gd name="T63" fmla="*/ 2147483647 h 1034"/>
                <a:gd name="T64" fmla="*/ 2147483647 w 1992"/>
                <a:gd name="T65" fmla="*/ 2147483647 h 1034"/>
                <a:gd name="T66" fmla="*/ 2147483647 w 1992"/>
                <a:gd name="T67" fmla="*/ 2147483647 h 1034"/>
                <a:gd name="T68" fmla="*/ 2147483647 w 1992"/>
                <a:gd name="T69" fmla="*/ 2147483647 h 1034"/>
                <a:gd name="T70" fmla="*/ 2147483647 w 1992"/>
                <a:gd name="T71" fmla="*/ 2147483647 h 1034"/>
                <a:gd name="T72" fmla="*/ 2147483647 w 1992"/>
                <a:gd name="T73" fmla="*/ 2147483647 h 1034"/>
                <a:gd name="T74" fmla="*/ 2147483647 w 1992"/>
                <a:gd name="T75" fmla="*/ 2147483647 h 1034"/>
                <a:gd name="T76" fmla="*/ 2147483647 w 1992"/>
                <a:gd name="T77" fmla="*/ 2147483647 h 1034"/>
                <a:gd name="T78" fmla="*/ 2147483647 w 1992"/>
                <a:gd name="T79" fmla="*/ 2147483647 h 1034"/>
                <a:gd name="T80" fmla="*/ 2147483647 w 1992"/>
                <a:gd name="T81" fmla="*/ 2147483647 h 1034"/>
                <a:gd name="T82" fmla="*/ 2147483647 w 1992"/>
                <a:gd name="T83" fmla="*/ 2147483647 h 1034"/>
                <a:gd name="T84" fmla="*/ 2147483647 w 1992"/>
                <a:gd name="T85" fmla="*/ 2147483647 h 1034"/>
                <a:gd name="T86" fmla="*/ 2147483647 w 1992"/>
                <a:gd name="T87" fmla="*/ 2147483647 h 1034"/>
                <a:gd name="T88" fmla="*/ 2147483647 w 1992"/>
                <a:gd name="T89" fmla="*/ 2147483647 h 1034"/>
                <a:gd name="T90" fmla="*/ 2147483647 w 1992"/>
                <a:gd name="T91" fmla="*/ 2147483647 h 1034"/>
                <a:gd name="T92" fmla="*/ 2147483647 w 1992"/>
                <a:gd name="T93" fmla="*/ 2147483647 h 1034"/>
                <a:gd name="T94" fmla="*/ 2147483647 w 1992"/>
                <a:gd name="T95" fmla="*/ 2147483647 h 1034"/>
                <a:gd name="T96" fmla="*/ 2147483647 w 1992"/>
                <a:gd name="T97" fmla="*/ 2147483647 h 1034"/>
                <a:gd name="T98" fmla="*/ 2147483647 w 1992"/>
                <a:gd name="T99" fmla="*/ 2147483647 h 1034"/>
                <a:gd name="T100" fmla="*/ 2147483647 w 1992"/>
                <a:gd name="T101" fmla="*/ 2147483647 h 1034"/>
                <a:gd name="T102" fmla="*/ 2147483647 w 1992"/>
                <a:gd name="T103" fmla="*/ 2147483647 h 1034"/>
                <a:gd name="T104" fmla="*/ 2147483647 w 1992"/>
                <a:gd name="T105" fmla="*/ 2147483647 h 1034"/>
                <a:gd name="T106" fmla="*/ 2147483647 w 1992"/>
                <a:gd name="T107" fmla="*/ 2147483647 h 1034"/>
                <a:gd name="T108" fmla="*/ 2147483647 w 1992"/>
                <a:gd name="T109" fmla="*/ 2147483647 h 1034"/>
                <a:gd name="T110" fmla="*/ 1414634103 w 1992"/>
                <a:gd name="T111" fmla="*/ 2147483647 h 1034"/>
                <a:gd name="T112" fmla="*/ 0 w 1992"/>
                <a:gd name="T113" fmla="*/ 2147483647 h 1034"/>
                <a:gd name="T114" fmla="*/ 32153025 w 1992"/>
                <a:gd name="T115" fmla="*/ 2147483647 h 10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2"/>
                <a:gd name="T175" fmla="*/ 0 h 1034"/>
                <a:gd name="T176" fmla="*/ 1992 w 1992"/>
                <a:gd name="T177" fmla="*/ 1034 h 10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2" h="1034">
                  <a:moveTo>
                    <a:pt x="1" y="422"/>
                  </a:moveTo>
                  <a:lnTo>
                    <a:pt x="332" y="373"/>
                  </a:lnTo>
                  <a:lnTo>
                    <a:pt x="409" y="412"/>
                  </a:lnTo>
                  <a:lnTo>
                    <a:pt x="503" y="350"/>
                  </a:lnTo>
                  <a:lnTo>
                    <a:pt x="487" y="279"/>
                  </a:lnTo>
                  <a:lnTo>
                    <a:pt x="581" y="252"/>
                  </a:lnTo>
                  <a:lnTo>
                    <a:pt x="600" y="217"/>
                  </a:lnTo>
                  <a:lnTo>
                    <a:pt x="689" y="220"/>
                  </a:lnTo>
                  <a:lnTo>
                    <a:pt x="770" y="133"/>
                  </a:lnTo>
                  <a:lnTo>
                    <a:pt x="678" y="99"/>
                  </a:lnTo>
                  <a:lnTo>
                    <a:pt x="841" y="27"/>
                  </a:lnTo>
                  <a:lnTo>
                    <a:pt x="841" y="0"/>
                  </a:lnTo>
                  <a:lnTo>
                    <a:pt x="900" y="7"/>
                  </a:lnTo>
                  <a:lnTo>
                    <a:pt x="920" y="38"/>
                  </a:lnTo>
                  <a:lnTo>
                    <a:pt x="972" y="40"/>
                  </a:lnTo>
                  <a:lnTo>
                    <a:pt x="1034" y="13"/>
                  </a:lnTo>
                  <a:lnTo>
                    <a:pt x="1036" y="63"/>
                  </a:lnTo>
                  <a:lnTo>
                    <a:pt x="1134" y="126"/>
                  </a:lnTo>
                  <a:lnTo>
                    <a:pt x="1253" y="126"/>
                  </a:lnTo>
                  <a:lnTo>
                    <a:pt x="1283" y="87"/>
                  </a:lnTo>
                  <a:lnTo>
                    <a:pt x="1398" y="129"/>
                  </a:lnTo>
                  <a:lnTo>
                    <a:pt x="1495" y="126"/>
                  </a:lnTo>
                  <a:lnTo>
                    <a:pt x="1509" y="249"/>
                  </a:lnTo>
                  <a:lnTo>
                    <a:pt x="1637" y="305"/>
                  </a:lnTo>
                  <a:lnTo>
                    <a:pt x="1716" y="383"/>
                  </a:lnTo>
                  <a:lnTo>
                    <a:pt x="1787" y="315"/>
                  </a:lnTo>
                  <a:lnTo>
                    <a:pt x="1907" y="489"/>
                  </a:lnTo>
                  <a:lnTo>
                    <a:pt x="1920" y="577"/>
                  </a:lnTo>
                  <a:lnTo>
                    <a:pt x="1992" y="704"/>
                  </a:lnTo>
                  <a:lnTo>
                    <a:pt x="1914" y="841"/>
                  </a:lnTo>
                  <a:lnTo>
                    <a:pt x="1866" y="854"/>
                  </a:lnTo>
                  <a:lnTo>
                    <a:pt x="1820" y="812"/>
                  </a:lnTo>
                  <a:lnTo>
                    <a:pt x="1705" y="836"/>
                  </a:lnTo>
                  <a:lnTo>
                    <a:pt x="1577" y="810"/>
                  </a:lnTo>
                  <a:lnTo>
                    <a:pt x="1536" y="834"/>
                  </a:lnTo>
                  <a:lnTo>
                    <a:pt x="1402" y="785"/>
                  </a:lnTo>
                  <a:lnTo>
                    <a:pt x="1332" y="797"/>
                  </a:lnTo>
                  <a:lnTo>
                    <a:pt x="1272" y="732"/>
                  </a:lnTo>
                  <a:lnTo>
                    <a:pt x="1186" y="881"/>
                  </a:lnTo>
                  <a:lnTo>
                    <a:pt x="1042" y="897"/>
                  </a:lnTo>
                  <a:lnTo>
                    <a:pt x="1015" y="871"/>
                  </a:lnTo>
                  <a:lnTo>
                    <a:pt x="735" y="843"/>
                  </a:lnTo>
                  <a:lnTo>
                    <a:pt x="606" y="944"/>
                  </a:lnTo>
                  <a:lnTo>
                    <a:pt x="579" y="980"/>
                  </a:lnTo>
                  <a:lnTo>
                    <a:pt x="439" y="1003"/>
                  </a:lnTo>
                  <a:lnTo>
                    <a:pt x="393" y="1034"/>
                  </a:lnTo>
                  <a:lnTo>
                    <a:pt x="353" y="1026"/>
                  </a:lnTo>
                  <a:lnTo>
                    <a:pt x="274" y="996"/>
                  </a:lnTo>
                  <a:lnTo>
                    <a:pt x="192" y="845"/>
                  </a:lnTo>
                  <a:lnTo>
                    <a:pt x="148" y="833"/>
                  </a:lnTo>
                  <a:lnTo>
                    <a:pt x="202" y="654"/>
                  </a:lnTo>
                  <a:lnTo>
                    <a:pt x="181" y="613"/>
                  </a:lnTo>
                  <a:lnTo>
                    <a:pt x="207" y="584"/>
                  </a:lnTo>
                  <a:lnTo>
                    <a:pt x="199" y="518"/>
                  </a:lnTo>
                  <a:lnTo>
                    <a:pt x="91" y="471"/>
                  </a:lnTo>
                  <a:lnTo>
                    <a:pt x="44" y="477"/>
                  </a:lnTo>
                  <a:lnTo>
                    <a:pt x="0" y="422"/>
                  </a:lnTo>
                  <a:lnTo>
                    <a:pt x="1" y="422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3535364" y="3040066"/>
              <a:ext cx="336550" cy="204788"/>
            </a:xfrm>
            <a:custGeom>
              <a:avLst/>
              <a:gdLst>
                <a:gd name="T0" fmla="*/ 2147483647 w 1062"/>
                <a:gd name="T1" fmla="*/ 2147483647 h 644"/>
                <a:gd name="T2" fmla="*/ 2147483647 w 1062"/>
                <a:gd name="T3" fmla="*/ 2147483647 h 644"/>
                <a:gd name="T4" fmla="*/ 2147483647 w 1062"/>
                <a:gd name="T5" fmla="*/ 2147483647 h 644"/>
                <a:gd name="T6" fmla="*/ 763846775 w 1062"/>
                <a:gd name="T7" fmla="*/ 2147483647 h 644"/>
                <a:gd name="T8" fmla="*/ 0 w 1062"/>
                <a:gd name="T9" fmla="*/ 2147483647 h 644"/>
                <a:gd name="T10" fmla="*/ 2147483647 w 1062"/>
                <a:gd name="T11" fmla="*/ 2147483647 h 644"/>
                <a:gd name="T12" fmla="*/ 2147483647 w 1062"/>
                <a:gd name="T13" fmla="*/ 2147483647 h 644"/>
                <a:gd name="T14" fmla="*/ 2147483647 w 1062"/>
                <a:gd name="T15" fmla="*/ 2147483647 h 644"/>
                <a:gd name="T16" fmla="*/ 2147483647 w 1062"/>
                <a:gd name="T17" fmla="*/ 2147483647 h 644"/>
                <a:gd name="T18" fmla="*/ 2147483647 w 1062"/>
                <a:gd name="T19" fmla="*/ 385874028 h 644"/>
                <a:gd name="T20" fmla="*/ 2147483647 w 1062"/>
                <a:gd name="T21" fmla="*/ 2147483647 h 644"/>
                <a:gd name="T22" fmla="*/ 2147483647 w 1062"/>
                <a:gd name="T23" fmla="*/ 2147483647 h 644"/>
                <a:gd name="T24" fmla="*/ 2147483647 w 1062"/>
                <a:gd name="T25" fmla="*/ 2147483647 h 644"/>
                <a:gd name="T26" fmla="*/ 2147483647 w 1062"/>
                <a:gd name="T27" fmla="*/ 0 h 644"/>
                <a:gd name="T28" fmla="*/ 2147483647 w 1062"/>
                <a:gd name="T29" fmla="*/ 2147483647 h 644"/>
                <a:gd name="T30" fmla="*/ 2147483647 w 1062"/>
                <a:gd name="T31" fmla="*/ 2147483647 h 644"/>
                <a:gd name="T32" fmla="*/ 2147483647 w 1062"/>
                <a:gd name="T33" fmla="*/ 2147483647 h 644"/>
                <a:gd name="T34" fmla="*/ 2147483647 w 1062"/>
                <a:gd name="T35" fmla="*/ 2147483647 h 644"/>
                <a:gd name="T36" fmla="*/ 2147483647 w 1062"/>
                <a:gd name="T37" fmla="*/ 2147483647 h 644"/>
                <a:gd name="T38" fmla="*/ 2147483647 w 1062"/>
                <a:gd name="T39" fmla="*/ 2147483647 h 644"/>
                <a:gd name="T40" fmla="*/ 2147483647 w 1062"/>
                <a:gd name="T41" fmla="*/ 2147483647 h 644"/>
                <a:gd name="T42" fmla="*/ 2147483647 w 1062"/>
                <a:gd name="T43" fmla="*/ 2147483647 h 644"/>
                <a:gd name="T44" fmla="*/ 2147483647 w 1062"/>
                <a:gd name="T45" fmla="*/ 2147483647 h 644"/>
                <a:gd name="T46" fmla="*/ 2147483647 w 1062"/>
                <a:gd name="T47" fmla="*/ 2147483647 h 644"/>
                <a:gd name="T48" fmla="*/ 2147483647 w 1062"/>
                <a:gd name="T49" fmla="*/ 2147483647 h 644"/>
                <a:gd name="T50" fmla="*/ 2147483647 w 1062"/>
                <a:gd name="T51" fmla="*/ 2147483647 h 6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2"/>
                <a:gd name="T79" fmla="*/ 0 h 644"/>
                <a:gd name="T80" fmla="*/ 1062 w 1062"/>
                <a:gd name="T81" fmla="*/ 644 h 6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2" h="644">
                  <a:moveTo>
                    <a:pt x="246" y="471"/>
                  </a:moveTo>
                  <a:lnTo>
                    <a:pt x="142" y="486"/>
                  </a:lnTo>
                  <a:lnTo>
                    <a:pt x="117" y="441"/>
                  </a:lnTo>
                  <a:lnTo>
                    <a:pt x="24" y="430"/>
                  </a:lnTo>
                  <a:lnTo>
                    <a:pt x="0" y="403"/>
                  </a:lnTo>
                  <a:lnTo>
                    <a:pt x="105" y="163"/>
                  </a:lnTo>
                  <a:lnTo>
                    <a:pt x="250" y="117"/>
                  </a:lnTo>
                  <a:lnTo>
                    <a:pt x="292" y="67"/>
                  </a:lnTo>
                  <a:lnTo>
                    <a:pt x="409" y="96"/>
                  </a:lnTo>
                  <a:lnTo>
                    <a:pt x="511" y="12"/>
                  </a:lnTo>
                  <a:lnTo>
                    <a:pt x="547" y="74"/>
                  </a:lnTo>
                  <a:lnTo>
                    <a:pt x="596" y="74"/>
                  </a:lnTo>
                  <a:lnTo>
                    <a:pt x="671" y="139"/>
                  </a:lnTo>
                  <a:lnTo>
                    <a:pt x="907" y="0"/>
                  </a:lnTo>
                  <a:lnTo>
                    <a:pt x="903" y="135"/>
                  </a:lnTo>
                  <a:lnTo>
                    <a:pt x="830" y="212"/>
                  </a:lnTo>
                  <a:lnTo>
                    <a:pt x="1062" y="303"/>
                  </a:lnTo>
                  <a:lnTo>
                    <a:pt x="984" y="620"/>
                  </a:lnTo>
                  <a:lnTo>
                    <a:pt x="823" y="644"/>
                  </a:lnTo>
                  <a:lnTo>
                    <a:pt x="806" y="569"/>
                  </a:lnTo>
                  <a:lnTo>
                    <a:pt x="763" y="548"/>
                  </a:lnTo>
                  <a:lnTo>
                    <a:pt x="609" y="589"/>
                  </a:lnTo>
                  <a:lnTo>
                    <a:pt x="583" y="621"/>
                  </a:lnTo>
                  <a:lnTo>
                    <a:pt x="400" y="608"/>
                  </a:lnTo>
                  <a:lnTo>
                    <a:pt x="246" y="47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3535364" y="3040066"/>
              <a:ext cx="336550" cy="204788"/>
            </a:xfrm>
            <a:custGeom>
              <a:avLst/>
              <a:gdLst>
                <a:gd name="T0" fmla="*/ 2147483647 w 1062"/>
                <a:gd name="T1" fmla="*/ 2147483647 h 644"/>
                <a:gd name="T2" fmla="*/ 2147483647 w 1062"/>
                <a:gd name="T3" fmla="*/ 2147483647 h 644"/>
                <a:gd name="T4" fmla="*/ 2147483647 w 1062"/>
                <a:gd name="T5" fmla="*/ 2147483647 h 644"/>
                <a:gd name="T6" fmla="*/ 763846775 w 1062"/>
                <a:gd name="T7" fmla="*/ 2147483647 h 644"/>
                <a:gd name="T8" fmla="*/ 0 w 1062"/>
                <a:gd name="T9" fmla="*/ 2147483647 h 644"/>
                <a:gd name="T10" fmla="*/ 2147483647 w 1062"/>
                <a:gd name="T11" fmla="*/ 2147483647 h 644"/>
                <a:gd name="T12" fmla="*/ 2147483647 w 1062"/>
                <a:gd name="T13" fmla="*/ 2147483647 h 644"/>
                <a:gd name="T14" fmla="*/ 2147483647 w 1062"/>
                <a:gd name="T15" fmla="*/ 2147483647 h 644"/>
                <a:gd name="T16" fmla="*/ 2147483647 w 1062"/>
                <a:gd name="T17" fmla="*/ 2147483647 h 644"/>
                <a:gd name="T18" fmla="*/ 2147483647 w 1062"/>
                <a:gd name="T19" fmla="*/ 385874028 h 644"/>
                <a:gd name="T20" fmla="*/ 2147483647 w 1062"/>
                <a:gd name="T21" fmla="*/ 2147483647 h 644"/>
                <a:gd name="T22" fmla="*/ 2147483647 w 1062"/>
                <a:gd name="T23" fmla="*/ 2147483647 h 644"/>
                <a:gd name="T24" fmla="*/ 2147483647 w 1062"/>
                <a:gd name="T25" fmla="*/ 2147483647 h 644"/>
                <a:gd name="T26" fmla="*/ 2147483647 w 1062"/>
                <a:gd name="T27" fmla="*/ 0 h 644"/>
                <a:gd name="T28" fmla="*/ 2147483647 w 1062"/>
                <a:gd name="T29" fmla="*/ 2147483647 h 644"/>
                <a:gd name="T30" fmla="*/ 2147483647 w 1062"/>
                <a:gd name="T31" fmla="*/ 2147483647 h 644"/>
                <a:gd name="T32" fmla="*/ 2147483647 w 1062"/>
                <a:gd name="T33" fmla="*/ 2147483647 h 644"/>
                <a:gd name="T34" fmla="*/ 2147483647 w 1062"/>
                <a:gd name="T35" fmla="*/ 2147483647 h 644"/>
                <a:gd name="T36" fmla="*/ 2147483647 w 1062"/>
                <a:gd name="T37" fmla="*/ 2147483647 h 644"/>
                <a:gd name="T38" fmla="*/ 2147483647 w 1062"/>
                <a:gd name="T39" fmla="*/ 2147483647 h 644"/>
                <a:gd name="T40" fmla="*/ 2147483647 w 1062"/>
                <a:gd name="T41" fmla="*/ 2147483647 h 644"/>
                <a:gd name="T42" fmla="*/ 2147483647 w 1062"/>
                <a:gd name="T43" fmla="*/ 2147483647 h 644"/>
                <a:gd name="T44" fmla="*/ 2147483647 w 1062"/>
                <a:gd name="T45" fmla="*/ 2147483647 h 644"/>
                <a:gd name="T46" fmla="*/ 2147483647 w 1062"/>
                <a:gd name="T47" fmla="*/ 2147483647 h 644"/>
                <a:gd name="T48" fmla="*/ 2147483647 w 1062"/>
                <a:gd name="T49" fmla="*/ 2147483647 h 644"/>
                <a:gd name="T50" fmla="*/ 2147483647 w 1062"/>
                <a:gd name="T51" fmla="*/ 2147483647 h 6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2"/>
                <a:gd name="T79" fmla="*/ 0 h 644"/>
                <a:gd name="T80" fmla="*/ 1062 w 1062"/>
                <a:gd name="T81" fmla="*/ 644 h 6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2" h="644">
                  <a:moveTo>
                    <a:pt x="246" y="471"/>
                  </a:moveTo>
                  <a:lnTo>
                    <a:pt x="142" y="486"/>
                  </a:lnTo>
                  <a:lnTo>
                    <a:pt x="117" y="441"/>
                  </a:lnTo>
                  <a:lnTo>
                    <a:pt x="24" y="430"/>
                  </a:lnTo>
                  <a:lnTo>
                    <a:pt x="0" y="403"/>
                  </a:lnTo>
                  <a:lnTo>
                    <a:pt x="105" y="163"/>
                  </a:lnTo>
                  <a:lnTo>
                    <a:pt x="250" y="117"/>
                  </a:lnTo>
                  <a:lnTo>
                    <a:pt x="292" y="67"/>
                  </a:lnTo>
                  <a:lnTo>
                    <a:pt x="409" y="96"/>
                  </a:lnTo>
                  <a:lnTo>
                    <a:pt x="511" y="12"/>
                  </a:lnTo>
                  <a:lnTo>
                    <a:pt x="547" y="74"/>
                  </a:lnTo>
                  <a:lnTo>
                    <a:pt x="596" y="74"/>
                  </a:lnTo>
                  <a:lnTo>
                    <a:pt x="671" y="139"/>
                  </a:lnTo>
                  <a:lnTo>
                    <a:pt x="907" y="0"/>
                  </a:lnTo>
                  <a:lnTo>
                    <a:pt x="903" y="135"/>
                  </a:lnTo>
                  <a:lnTo>
                    <a:pt x="830" y="212"/>
                  </a:lnTo>
                  <a:lnTo>
                    <a:pt x="1062" y="303"/>
                  </a:lnTo>
                  <a:lnTo>
                    <a:pt x="984" y="620"/>
                  </a:lnTo>
                  <a:lnTo>
                    <a:pt x="823" y="644"/>
                  </a:lnTo>
                  <a:lnTo>
                    <a:pt x="806" y="569"/>
                  </a:lnTo>
                  <a:lnTo>
                    <a:pt x="763" y="548"/>
                  </a:lnTo>
                  <a:lnTo>
                    <a:pt x="609" y="589"/>
                  </a:lnTo>
                  <a:lnTo>
                    <a:pt x="583" y="621"/>
                  </a:lnTo>
                  <a:lnTo>
                    <a:pt x="400" y="608"/>
                  </a:lnTo>
                  <a:lnTo>
                    <a:pt x="246" y="47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3560764" y="3454404"/>
              <a:ext cx="392113" cy="473075"/>
            </a:xfrm>
            <a:custGeom>
              <a:avLst/>
              <a:gdLst>
                <a:gd name="T0" fmla="*/ 0 w 1238"/>
                <a:gd name="T1" fmla="*/ 2147483647 h 1492"/>
                <a:gd name="T2" fmla="*/ 2147483647 w 1238"/>
                <a:gd name="T3" fmla="*/ 2147483647 h 1492"/>
                <a:gd name="T4" fmla="*/ 2147483647 w 1238"/>
                <a:gd name="T5" fmla="*/ 2147483647 h 1492"/>
                <a:gd name="T6" fmla="*/ 2147483647 w 1238"/>
                <a:gd name="T7" fmla="*/ 2147483647 h 1492"/>
                <a:gd name="T8" fmla="*/ 2147483647 w 1238"/>
                <a:gd name="T9" fmla="*/ 2147483647 h 1492"/>
                <a:gd name="T10" fmla="*/ 2147483647 w 1238"/>
                <a:gd name="T11" fmla="*/ 2147483647 h 1492"/>
                <a:gd name="T12" fmla="*/ 2147483647 w 1238"/>
                <a:gd name="T13" fmla="*/ 2147483647 h 1492"/>
                <a:gd name="T14" fmla="*/ 2147483647 w 1238"/>
                <a:gd name="T15" fmla="*/ 2147483647 h 1492"/>
                <a:gd name="T16" fmla="*/ 2147483647 w 1238"/>
                <a:gd name="T17" fmla="*/ 2147483647 h 1492"/>
                <a:gd name="T18" fmla="*/ 2147483647 w 1238"/>
                <a:gd name="T19" fmla="*/ 2147483647 h 1492"/>
                <a:gd name="T20" fmla="*/ 2147483647 w 1238"/>
                <a:gd name="T21" fmla="*/ 2147483647 h 1492"/>
                <a:gd name="T22" fmla="*/ 2147483647 w 1238"/>
                <a:gd name="T23" fmla="*/ 2147483647 h 1492"/>
                <a:gd name="T24" fmla="*/ 2147483647 w 1238"/>
                <a:gd name="T25" fmla="*/ 2147483647 h 1492"/>
                <a:gd name="T26" fmla="*/ 2147483647 w 1238"/>
                <a:gd name="T27" fmla="*/ 2147483647 h 1492"/>
                <a:gd name="T28" fmla="*/ 2147483647 w 1238"/>
                <a:gd name="T29" fmla="*/ 2147483647 h 1492"/>
                <a:gd name="T30" fmla="*/ 2147483647 w 1238"/>
                <a:gd name="T31" fmla="*/ 2147483647 h 1492"/>
                <a:gd name="T32" fmla="*/ 2147483647 w 1238"/>
                <a:gd name="T33" fmla="*/ 2147483647 h 1492"/>
                <a:gd name="T34" fmla="*/ 2147483647 w 1238"/>
                <a:gd name="T35" fmla="*/ 2147483647 h 1492"/>
                <a:gd name="T36" fmla="*/ 2147483647 w 1238"/>
                <a:gd name="T37" fmla="*/ 2147483647 h 1492"/>
                <a:gd name="T38" fmla="*/ 2147483647 w 1238"/>
                <a:gd name="T39" fmla="*/ 2147483647 h 1492"/>
                <a:gd name="T40" fmla="*/ 2147483647 w 1238"/>
                <a:gd name="T41" fmla="*/ 2147483647 h 1492"/>
                <a:gd name="T42" fmla="*/ 2147483647 w 1238"/>
                <a:gd name="T43" fmla="*/ 2147483647 h 1492"/>
                <a:gd name="T44" fmla="*/ 2147483647 w 1238"/>
                <a:gd name="T45" fmla="*/ 2147483647 h 1492"/>
                <a:gd name="T46" fmla="*/ 2147483647 w 1238"/>
                <a:gd name="T47" fmla="*/ 2147483647 h 1492"/>
                <a:gd name="T48" fmla="*/ 2147483647 w 1238"/>
                <a:gd name="T49" fmla="*/ 637499903 h 1492"/>
                <a:gd name="T50" fmla="*/ 2147483647 w 1238"/>
                <a:gd name="T51" fmla="*/ 478150095 h 1492"/>
                <a:gd name="T52" fmla="*/ 2147483647 w 1238"/>
                <a:gd name="T53" fmla="*/ 1689510712 h 1492"/>
                <a:gd name="T54" fmla="*/ 2147483647 w 1238"/>
                <a:gd name="T55" fmla="*/ 0 h 1492"/>
                <a:gd name="T56" fmla="*/ 2147483647 w 1238"/>
                <a:gd name="T57" fmla="*/ 318800208 h 1492"/>
                <a:gd name="T58" fmla="*/ 2147483647 w 1238"/>
                <a:gd name="T59" fmla="*/ 2147483647 h 1492"/>
                <a:gd name="T60" fmla="*/ 2147483647 w 1238"/>
                <a:gd name="T61" fmla="*/ 2147483647 h 1492"/>
                <a:gd name="T62" fmla="*/ 2147483647 w 1238"/>
                <a:gd name="T63" fmla="*/ 2147483647 h 1492"/>
                <a:gd name="T64" fmla="*/ 2147483647 w 1238"/>
                <a:gd name="T65" fmla="*/ 2147483647 h 1492"/>
                <a:gd name="T66" fmla="*/ 2147483647 w 1238"/>
                <a:gd name="T67" fmla="*/ 2147483647 h 1492"/>
                <a:gd name="T68" fmla="*/ 2147483647 w 1238"/>
                <a:gd name="T69" fmla="*/ 2147483647 h 1492"/>
                <a:gd name="T70" fmla="*/ 2147483647 w 1238"/>
                <a:gd name="T71" fmla="*/ 2147483647 h 1492"/>
                <a:gd name="T72" fmla="*/ 2147483647 w 1238"/>
                <a:gd name="T73" fmla="*/ 2147483647 h 1492"/>
                <a:gd name="T74" fmla="*/ 2147483647 w 1238"/>
                <a:gd name="T75" fmla="*/ 2147483647 h 1492"/>
                <a:gd name="T76" fmla="*/ 2147483647 w 1238"/>
                <a:gd name="T77" fmla="*/ 2147483647 h 1492"/>
                <a:gd name="T78" fmla="*/ 2147483647 w 1238"/>
                <a:gd name="T79" fmla="*/ 2147483647 h 1492"/>
                <a:gd name="T80" fmla="*/ 2147483647 w 1238"/>
                <a:gd name="T81" fmla="*/ 2147483647 h 1492"/>
                <a:gd name="T82" fmla="*/ 2147483647 w 1238"/>
                <a:gd name="T83" fmla="*/ 2147483647 h 1492"/>
                <a:gd name="T84" fmla="*/ 2147483647 w 1238"/>
                <a:gd name="T85" fmla="*/ 2147483647 h 1492"/>
                <a:gd name="T86" fmla="*/ 2147483647 w 1238"/>
                <a:gd name="T87" fmla="*/ 2147483647 h 1492"/>
                <a:gd name="T88" fmla="*/ 2147483647 w 1238"/>
                <a:gd name="T89" fmla="*/ 2147483647 h 1492"/>
                <a:gd name="T90" fmla="*/ 2147483647 w 1238"/>
                <a:gd name="T91" fmla="*/ 2147483647 h 1492"/>
                <a:gd name="T92" fmla="*/ 2147483647 w 1238"/>
                <a:gd name="T93" fmla="*/ 2147483647 h 1492"/>
                <a:gd name="T94" fmla="*/ 2147483647 w 1238"/>
                <a:gd name="T95" fmla="*/ 2147483647 h 1492"/>
                <a:gd name="T96" fmla="*/ 2147483647 w 1238"/>
                <a:gd name="T97" fmla="*/ 2147483647 h 1492"/>
                <a:gd name="T98" fmla="*/ 2147483647 w 1238"/>
                <a:gd name="T99" fmla="*/ 2147483647 h 1492"/>
                <a:gd name="T100" fmla="*/ 2147483647 w 1238"/>
                <a:gd name="T101" fmla="*/ 2147483647 h 1492"/>
                <a:gd name="T102" fmla="*/ 2147483647 w 1238"/>
                <a:gd name="T103" fmla="*/ 2147483647 h 1492"/>
                <a:gd name="T104" fmla="*/ 1302736017 w 1238"/>
                <a:gd name="T105" fmla="*/ 2147483647 h 1492"/>
                <a:gd name="T106" fmla="*/ 0 w 1238"/>
                <a:gd name="T107" fmla="*/ 2147483647 h 1492"/>
                <a:gd name="T108" fmla="*/ 0 w 1238"/>
                <a:gd name="T109" fmla="*/ 2147483647 h 14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8"/>
                <a:gd name="T166" fmla="*/ 0 h 1492"/>
                <a:gd name="T167" fmla="*/ 1238 w 1238"/>
                <a:gd name="T168" fmla="*/ 1492 h 14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8" h="1492">
                  <a:moveTo>
                    <a:pt x="0" y="1436"/>
                  </a:moveTo>
                  <a:lnTo>
                    <a:pt x="145" y="1289"/>
                  </a:lnTo>
                  <a:lnTo>
                    <a:pt x="175" y="1141"/>
                  </a:lnTo>
                  <a:lnTo>
                    <a:pt x="229" y="1092"/>
                  </a:lnTo>
                  <a:lnTo>
                    <a:pt x="328" y="1088"/>
                  </a:lnTo>
                  <a:lnTo>
                    <a:pt x="363" y="1030"/>
                  </a:lnTo>
                  <a:lnTo>
                    <a:pt x="404" y="1026"/>
                  </a:lnTo>
                  <a:lnTo>
                    <a:pt x="490" y="854"/>
                  </a:lnTo>
                  <a:lnTo>
                    <a:pt x="504" y="754"/>
                  </a:lnTo>
                  <a:lnTo>
                    <a:pt x="308" y="741"/>
                  </a:lnTo>
                  <a:lnTo>
                    <a:pt x="215" y="649"/>
                  </a:lnTo>
                  <a:lnTo>
                    <a:pt x="114" y="612"/>
                  </a:lnTo>
                  <a:lnTo>
                    <a:pt x="181" y="572"/>
                  </a:lnTo>
                  <a:lnTo>
                    <a:pt x="220" y="528"/>
                  </a:lnTo>
                  <a:lnTo>
                    <a:pt x="205" y="454"/>
                  </a:lnTo>
                  <a:lnTo>
                    <a:pt x="260" y="392"/>
                  </a:lnTo>
                  <a:lnTo>
                    <a:pt x="236" y="309"/>
                  </a:lnTo>
                  <a:lnTo>
                    <a:pt x="307" y="280"/>
                  </a:lnTo>
                  <a:lnTo>
                    <a:pt x="382" y="330"/>
                  </a:lnTo>
                  <a:lnTo>
                    <a:pt x="435" y="288"/>
                  </a:lnTo>
                  <a:lnTo>
                    <a:pt x="447" y="253"/>
                  </a:lnTo>
                  <a:lnTo>
                    <a:pt x="498" y="261"/>
                  </a:lnTo>
                  <a:lnTo>
                    <a:pt x="586" y="116"/>
                  </a:lnTo>
                  <a:lnTo>
                    <a:pt x="659" y="117"/>
                  </a:lnTo>
                  <a:lnTo>
                    <a:pt x="746" y="20"/>
                  </a:lnTo>
                  <a:lnTo>
                    <a:pt x="867" y="15"/>
                  </a:lnTo>
                  <a:lnTo>
                    <a:pt x="929" y="53"/>
                  </a:lnTo>
                  <a:lnTo>
                    <a:pt x="1026" y="0"/>
                  </a:lnTo>
                  <a:lnTo>
                    <a:pt x="1126" y="10"/>
                  </a:lnTo>
                  <a:lnTo>
                    <a:pt x="1008" y="100"/>
                  </a:lnTo>
                  <a:lnTo>
                    <a:pt x="1009" y="213"/>
                  </a:lnTo>
                  <a:lnTo>
                    <a:pt x="924" y="308"/>
                  </a:lnTo>
                  <a:lnTo>
                    <a:pt x="899" y="364"/>
                  </a:lnTo>
                  <a:lnTo>
                    <a:pt x="925" y="385"/>
                  </a:lnTo>
                  <a:lnTo>
                    <a:pt x="1146" y="450"/>
                  </a:lnTo>
                  <a:lnTo>
                    <a:pt x="1238" y="524"/>
                  </a:lnTo>
                  <a:lnTo>
                    <a:pt x="1238" y="594"/>
                  </a:lnTo>
                  <a:lnTo>
                    <a:pt x="1208" y="661"/>
                  </a:lnTo>
                  <a:lnTo>
                    <a:pt x="1100" y="646"/>
                  </a:lnTo>
                  <a:lnTo>
                    <a:pt x="1118" y="1081"/>
                  </a:lnTo>
                  <a:lnTo>
                    <a:pt x="918" y="1083"/>
                  </a:lnTo>
                  <a:lnTo>
                    <a:pt x="863" y="1029"/>
                  </a:lnTo>
                  <a:lnTo>
                    <a:pt x="878" y="1088"/>
                  </a:lnTo>
                  <a:lnTo>
                    <a:pt x="823" y="1210"/>
                  </a:lnTo>
                  <a:lnTo>
                    <a:pt x="829" y="1314"/>
                  </a:lnTo>
                  <a:lnTo>
                    <a:pt x="566" y="1458"/>
                  </a:lnTo>
                  <a:lnTo>
                    <a:pt x="548" y="1439"/>
                  </a:lnTo>
                  <a:lnTo>
                    <a:pt x="437" y="1466"/>
                  </a:lnTo>
                  <a:lnTo>
                    <a:pt x="369" y="1420"/>
                  </a:lnTo>
                  <a:lnTo>
                    <a:pt x="312" y="1440"/>
                  </a:lnTo>
                  <a:lnTo>
                    <a:pt x="292" y="1388"/>
                  </a:lnTo>
                  <a:lnTo>
                    <a:pt x="244" y="1383"/>
                  </a:lnTo>
                  <a:lnTo>
                    <a:pt x="41" y="1492"/>
                  </a:lnTo>
                  <a:lnTo>
                    <a:pt x="0" y="1437"/>
                  </a:lnTo>
                  <a:lnTo>
                    <a:pt x="0" y="143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3560764" y="3454404"/>
              <a:ext cx="392113" cy="473075"/>
            </a:xfrm>
            <a:custGeom>
              <a:avLst/>
              <a:gdLst>
                <a:gd name="T0" fmla="*/ 0 w 1238"/>
                <a:gd name="T1" fmla="*/ 2147483647 h 1492"/>
                <a:gd name="T2" fmla="*/ 2147483647 w 1238"/>
                <a:gd name="T3" fmla="*/ 2147483647 h 1492"/>
                <a:gd name="T4" fmla="*/ 2147483647 w 1238"/>
                <a:gd name="T5" fmla="*/ 2147483647 h 1492"/>
                <a:gd name="T6" fmla="*/ 2147483647 w 1238"/>
                <a:gd name="T7" fmla="*/ 2147483647 h 1492"/>
                <a:gd name="T8" fmla="*/ 2147483647 w 1238"/>
                <a:gd name="T9" fmla="*/ 2147483647 h 1492"/>
                <a:gd name="T10" fmla="*/ 2147483647 w 1238"/>
                <a:gd name="T11" fmla="*/ 2147483647 h 1492"/>
                <a:gd name="T12" fmla="*/ 2147483647 w 1238"/>
                <a:gd name="T13" fmla="*/ 2147483647 h 1492"/>
                <a:gd name="T14" fmla="*/ 2147483647 w 1238"/>
                <a:gd name="T15" fmla="*/ 2147483647 h 1492"/>
                <a:gd name="T16" fmla="*/ 2147483647 w 1238"/>
                <a:gd name="T17" fmla="*/ 2147483647 h 1492"/>
                <a:gd name="T18" fmla="*/ 2147483647 w 1238"/>
                <a:gd name="T19" fmla="*/ 2147483647 h 1492"/>
                <a:gd name="T20" fmla="*/ 2147483647 w 1238"/>
                <a:gd name="T21" fmla="*/ 2147483647 h 1492"/>
                <a:gd name="T22" fmla="*/ 2147483647 w 1238"/>
                <a:gd name="T23" fmla="*/ 2147483647 h 1492"/>
                <a:gd name="T24" fmla="*/ 2147483647 w 1238"/>
                <a:gd name="T25" fmla="*/ 2147483647 h 1492"/>
                <a:gd name="T26" fmla="*/ 2147483647 w 1238"/>
                <a:gd name="T27" fmla="*/ 2147483647 h 1492"/>
                <a:gd name="T28" fmla="*/ 2147483647 w 1238"/>
                <a:gd name="T29" fmla="*/ 2147483647 h 1492"/>
                <a:gd name="T30" fmla="*/ 2147483647 w 1238"/>
                <a:gd name="T31" fmla="*/ 2147483647 h 1492"/>
                <a:gd name="T32" fmla="*/ 2147483647 w 1238"/>
                <a:gd name="T33" fmla="*/ 2147483647 h 1492"/>
                <a:gd name="T34" fmla="*/ 2147483647 w 1238"/>
                <a:gd name="T35" fmla="*/ 2147483647 h 1492"/>
                <a:gd name="T36" fmla="*/ 2147483647 w 1238"/>
                <a:gd name="T37" fmla="*/ 2147483647 h 1492"/>
                <a:gd name="T38" fmla="*/ 2147483647 w 1238"/>
                <a:gd name="T39" fmla="*/ 2147483647 h 1492"/>
                <a:gd name="T40" fmla="*/ 2147483647 w 1238"/>
                <a:gd name="T41" fmla="*/ 2147483647 h 1492"/>
                <a:gd name="T42" fmla="*/ 2147483647 w 1238"/>
                <a:gd name="T43" fmla="*/ 2147483647 h 1492"/>
                <a:gd name="T44" fmla="*/ 2147483647 w 1238"/>
                <a:gd name="T45" fmla="*/ 2147483647 h 1492"/>
                <a:gd name="T46" fmla="*/ 2147483647 w 1238"/>
                <a:gd name="T47" fmla="*/ 2147483647 h 1492"/>
                <a:gd name="T48" fmla="*/ 2147483647 w 1238"/>
                <a:gd name="T49" fmla="*/ 637499903 h 1492"/>
                <a:gd name="T50" fmla="*/ 2147483647 w 1238"/>
                <a:gd name="T51" fmla="*/ 478150095 h 1492"/>
                <a:gd name="T52" fmla="*/ 2147483647 w 1238"/>
                <a:gd name="T53" fmla="*/ 1689510712 h 1492"/>
                <a:gd name="T54" fmla="*/ 2147483647 w 1238"/>
                <a:gd name="T55" fmla="*/ 0 h 1492"/>
                <a:gd name="T56" fmla="*/ 2147483647 w 1238"/>
                <a:gd name="T57" fmla="*/ 318800208 h 1492"/>
                <a:gd name="T58" fmla="*/ 2147483647 w 1238"/>
                <a:gd name="T59" fmla="*/ 2147483647 h 1492"/>
                <a:gd name="T60" fmla="*/ 2147483647 w 1238"/>
                <a:gd name="T61" fmla="*/ 2147483647 h 1492"/>
                <a:gd name="T62" fmla="*/ 2147483647 w 1238"/>
                <a:gd name="T63" fmla="*/ 2147483647 h 1492"/>
                <a:gd name="T64" fmla="*/ 2147483647 w 1238"/>
                <a:gd name="T65" fmla="*/ 2147483647 h 1492"/>
                <a:gd name="T66" fmla="*/ 2147483647 w 1238"/>
                <a:gd name="T67" fmla="*/ 2147483647 h 1492"/>
                <a:gd name="T68" fmla="*/ 2147483647 w 1238"/>
                <a:gd name="T69" fmla="*/ 2147483647 h 1492"/>
                <a:gd name="T70" fmla="*/ 2147483647 w 1238"/>
                <a:gd name="T71" fmla="*/ 2147483647 h 1492"/>
                <a:gd name="T72" fmla="*/ 2147483647 w 1238"/>
                <a:gd name="T73" fmla="*/ 2147483647 h 1492"/>
                <a:gd name="T74" fmla="*/ 2147483647 w 1238"/>
                <a:gd name="T75" fmla="*/ 2147483647 h 1492"/>
                <a:gd name="T76" fmla="*/ 2147483647 w 1238"/>
                <a:gd name="T77" fmla="*/ 2147483647 h 1492"/>
                <a:gd name="T78" fmla="*/ 2147483647 w 1238"/>
                <a:gd name="T79" fmla="*/ 2147483647 h 1492"/>
                <a:gd name="T80" fmla="*/ 2147483647 w 1238"/>
                <a:gd name="T81" fmla="*/ 2147483647 h 1492"/>
                <a:gd name="T82" fmla="*/ 2147483647 w 1238"/>
                <a:gd name="T83" fmla="*/ 2147483647 h 1492"/>
                <a:gd name="T84" fmla="*/ 2147483647 w 1238"/>
                <a:gd name="T85" fmla="*/ 2147483647 h 1492"/>
                <a:gd name="T86" fmla="*/ 2147483647 w 1238"/>
                <a:gd name="T87" fmla="*/ 2147483647 h 1492"/>
                <a:gd name="T88" fmla="*/ 2147483647 w 1238"/>
                <a:gd name="T89" fmla="*/ 2147483647 h 1492"/>
                <a:gd name="T90" fmla="*/ 2147483647 w 1238"/>
                <a:gd name="T91" fmla="*/ 2147483647 h 1492"/>
                <a:gd name="T92" fmla="*/ 2147483647 w 1238"/>
                <a:gd name="T93" fmla="*/ 2147483647 h 1492"/>
                <a:gd name="T94" fmla="*/ 2147483647 w 1238"/>
                <a:gd name="T95" fmla="*/ 2147483647 h 1492"/>
                <a:gd name="T96" fmla="*/ 2147483647 w 1238"/>
                <a:gd name="T97" fmla="*/ 2147483647 h 1492"/>
                <a:gd name="T98" fmla="*/ 2147483647 w 1238"/>
                <a:gd name="T99" fmla="*/ 2147483647 h 1492"/>
                <a:gd name="T100" fmla="*/ 2147483647 w 1238"/>
                <a:gd name="T101" fmla="*/ 2147483647 h 1492"/>
                <a:gd name="T102" fmla="*/ 2147483647 w 1238"/>
                <a:gd name="T103" fmla="*/ 2147483647 h 1492"/>
                <a:gd name="T104" fmla="*/ 1302736017 w 1238"/>
                <a:gd name="T105" fmla="*/ 2147483647 h 1492"/>
                <a:gd name="T106" fmla="*/ 0 w 1238"/>
                <a:gd name="T107" fmla="*/ 2147483647 h 1492"/>
                <a:gd name="T108" fmla="*/ 0 w 1238"/>
                <a:gd name="T109" fmla="*/ 2147483647 h 14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8"/>
                <a:gd name="T166" fmla="*/ 0 h 1492"/>
                <a:gd name="T167" fmla="*/ 1238 w 1238"/>
                <a:gd name="T168" fmla="*/ 1492 h 14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8" h="1492">
                  <a:moveTo>
                    <a:pt x="0" y="1436"/>
                  </a:moveTo>
                  <a:lnTo>
                    <a:pt x="145" y="1289"/>
                  </a:lnTo>
                  <a:lnTo>
                    <a:pt x="175" y="1141"/>
                  </a:lnTo>
                  <a:lnTo>
                    <a:pt x="229" y="1092"/>
                  </a:lnTo>
                  <a:lnTo>
                    <a:pt x="328" y="1088"/>
                  </a:lnTo>
                  <a:lnTo>
                    <a:pt x="363" y="1030"/>
                  </a:lnTo>
                  <a:lnTo>
                    <a:pt x="404" y="1026"/>
                  </a:lnTo>
                  <a:lnTo>
                    <a:pt x="490" y="854"/>
                  </a:lnTo>
                  <a:lnTo>
                    <a:pt x="504" y="754"/>
                  </a:lnTo>
                  <a:lnTo>
                    <a:pt x="308" y="741"/>
                  </a:lnTo>
                  <a:lnTo>
                    <a:pt x="215" y="649"/>
                  </a:lnTo>
                  <a:lnTo>
                    <a:pt x="114" y="612"/>
                  </a:lnTo>
                  <a:lnTo>
                    <a:pt x="181" y="572"/>
                  </a:lnTo>
                  <a:lnTo>
                    <a:pt x="220" y="528"/>
                  </a:lnTo>
                  <a:lnTo>
                    <a:pt x="205" y="454"/>
                  </a:lnTo>
                  <a:lnTo>
                    <a:pt x="260" y="392"/>
                  </a:lnTo>
                  <a:lnTo>
                    <a:pt x="236" y="309"/>
                  </a:lnTo>
                  <a:lnTo>
                    <a:pt x="307" y="280"/>
                  </a:lnTo>
                  <a:lnTo>
                    <a:pt x="382" y="330"/>
                  </a:lnTo>
                  <a:lnTo>
                    <a:pt x="435" y="288"/>
                  </a:lnTo>
                  <a:lnTo>
                    <a:pt x="447" y="253"/>
                  </a:lnTo>
                  <a:lnTo>
                    <a:pt x="498" y="261"/>
                  </a:lnTo>
                  <a:lnTo>
                    <a:pt x="586" y="116"/>
                  </a:lnTo>
                  <a:lnTo>
                    <a:pt x="659" y="117"/>
                  </a:lnTo>
                  <a:lnTo>
                    <a:pt x="746" y="20"/>
                  </a:lnTo>
                  <a:lnTo>
                    <a:pt x="867" y="15"/>
                  </a:lnTo>
                  <a:lnTo>
                    <a:pt x="929" y="53"/>
                  </a:lnTo>
                  <a:lnTo>
                    <a:pt x="1026" y="0"/>
                  </a:lnTo>
                  <a:lnTo>
                    <a:pt x="1126" y="10"/>
                  </a:lnTo>
                  <a:lnTo>
                    <a:pt x="1008" y="100"/>
                  </a:lnTo>
                  <a:lnTo>
                    <a:pt x="1009" y="213"/>
                  </a:lnTo>
                  <a:lnTo>
                    <a:pt x="924" y="308"/>
                  </a:lnTo>
                  <a:lnTo>
                    <a:pt x="899" y="364"/>
                  </a:lnTo>
                  <a:lnTo>
                    <a:pt x="925" y="385"/>
                  </a:lnTo>
                  <a:lnTo>
                    <a:pt x="1146" y="450"/>
                  </a:lnTo>
                  <a:lnTo>
                    <a:pt x="1238" y="524"/>
                  </a:lnTo>
                  <a:lnTo>
                    <a:pt x="1238" y="594"/>
                  </a:lnTo>
                  <a:lnTo>
                    <a:pt x="1208" y="661"/>
                  </a:lnTo>
                  <a:lnTo>
                    <a:pt x="1100" y="646"/>
                  </a:lnTo>
                  <a:lnTo>
                    <a:pt x="1118" y="1081"/>
                  </a:lnTo>
                  <a:lnTo>
                    <a:pt x="918" y="1083"/>
                  </a:lnTo>
                  <a:lnTo>
                    <a:pt x="863" y="1029"/>
                  </a:lnTo>
                  <a:lnTo>
                    <a:pt x="878" y="1088"/>
                  </a:lnTo>
                  <a:lnTo>
                    <a:pt x="823" y="1210"/>
                  </a:lnTo>
                  <a:lnTo>
                    <a:pt x="829" y="1314"/>
                  </a:lnTo>
                  <a:lnTo>
                    <a:pt x="566" y="1458"/>
                  </a:lnTo>
                  <a:lnTo>
                    <a:pt x="548" y="1439"/>
                  </a:lnTo>
                  <a:lnTo>
                    <a:pt x="437" y="1466"/>
                  </a:lnTo>
                  <a:lnTo>
                    <a:pt x="369" y="1420"/>
                  </a:lnTo>
                  <a:lnTo>
                    <a:pt x="312" y="1440"/>
                  </a:lnTo>
                  <a:lnTo>
                    <a:pt x="292" y="1388"/>
                  </a:lnTo>
                  <a:lnTo>
                    <a:pt x="244" y="1383"/>
                  </a:lnTo>
                  <a:lnTo>
                    <a:pt x="41" y="1492"/>
                  </a:lnTo>
                  <a:lnTo>
                    <a:pt x="0" y="1437"/>
                  </a:lnTo>
                  <a:lnTo>
                    <a:pt x="0" y="143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3479801" y="3190879"/>
              <a:ext cx="457200" cy="368300"/>
            </a:xfrm>
            <a:custGeom>
              <a:avLst/>
              <a:gdLst>
                <a:gd name="T0" fmla="*/ 0 w 1439"/>
                <a:gd name="T1" fmla="*/ 2147483647 h 1161"/>
                <a:gd name="T2" fmla="*/ 2147483647 w 1439"/>
                <a:gd name="T3" fmla="*/ 2147483647 h 1161"/>
                <a:gd name="T4" fmla="*/ 2116845449 w 1439"/>
                <a:gd name="T5" fmla="*/ 2147483647 h 1161"/>
                <a:gd name="T6" fmla="*/ 2147483647 w 1439"/>
                <a:gd name="T7" fmla="*/ 2147483647 h 1161"/>
                <a:gd name="T8" fmla="*/ 1250826653 w 1439"/>
                <a:gd name="T9" fmla="*/ 2147483647 h 1161"/>
                <a:gd name="T10" fmla="*/ 1796037945 w 1439"/>
                <a:gd name="T11" fmla="*/ 2147483647 h 1161"/>
                <a:gd name="T12" fmla="*/ 2147483647 w 1439"/>
                <a:gd name="T13" fmla="*/ 2147483647 h 1161"/>
                <a:gd name="T14" fmla="*/ 2147483647 w 1439"/>
                <a:gd name="T15" fmla="*/ 2147483647 h 1161"/>
                <a:gd name="T16" fmla="*/ 2147483647 w 1439"/>
                <a:gd name="T17" fmla="*/ 2147483647 h 1161"/>
                <a:gd name="T18" fmla="*/ 2147483647 w 1439"/>
                <a:gd name="T19" fmla="*/ 2147483647 h 1161"/>
                <a:gd name="T20" fmla="*/ 2147483647 w 1439"/>
                <a:gd name="T21" fmla="*/ 2147483647 h 1161"/>
                <a:gd name="T22" fmla="*/ 2147483647 w 1439"/>
                <a:gd name="T23" fmla="*/ 2147483647 h 1161"/>
                <a:gd name="T24" fmla="*/ 2147483647 w 1439"/>
                <a:gd name="T25" fmla="*/ 0 h 1161"/>
                <a:gd name="T26" fmla="*/ 2147483647 w 1439"/>
                <a:gd name="T27" fmla="*/ 2147483647 h 1161"/>
                <a:gd name="T28" fmla="*/ 2147483647 w 1439"/>
                <a:gd name="T29" fmla="*/ 2147483647 h 1161"/>
                <a:gd name="T30" fmla="*/ 2147483647 w 1439"/>
                <a:gd name="T31" fmla="*/ 2147483647 h 1161"/>
                <a:gd name="T32" fmla="*/ 2147483647 w 1439"/>
                <a:gd name="T33" fmla="*/ 2147483647 h 1161"/>
                <a:gd name="T34" fmla="*/ 2147483647 w 1439"/>
                <a:gd name="T35" fmla="*/ 2147483647 h 1161"/>
                <a:gd name="T36" fmla="*/ 2147483647 w 1439"/>
                <a:gd name="T37" fmla="*/ 2147483647 h 1161"/>
                <a:gd name="T38" fmla="*/ 2147483647 w 1439"/>
                <a:gd name="T39" fmla="*/ 2147483647 h 1161"/>
                <a:gd name="T40" fmla="*/ 2147483647 w 1439"/>
                <a:gd name="T41" fmla="*/ 2147483647 h 1161"/>
                <a:gd name="T42" fmla="*/ 2147483647 w 1439"/>
                <a:gd name="T43" fmla="*/ 2147483647 h 1161"/>
                <a:gd name="T44" fmla="*/ 2147483647 w 1439"/>
                <a:gd name="T45" fmla="*/ 2147483647 h 1161"/>
                <a:gd name="T46" fmla="*/ 2147483647 w 1439"/>
                <a:gd name="T47" fmla="*/ 2147483647 h 1161"/>
                <a:gd name="T48" fmla="*/ 2147483647 w 1439"/>
                <a:gd name="T49" fmla="*/ 2147483647 h 1161"/>
                <a:gd name="T50" fmla="*/ 2147483647 w 1439"/>
                <a:gd name="T51" fmla="*/ 2147483647 h 1161"/>
                <a:gd name="T52" fmla="*/ 2147483647 w 1439"/>
                <a:gd name="T53" fmla="*/ 2147483647 h 1161"/>
                <a:gd name="T54" fmla="*/ 2147483647 w 1439"/>
                <a:gd name="T55" fmla="*/ 2147483647 h 1161"/>
                <a:gd name="T56" fmla="*/ 2147483647 w 1439"/>
                <a:gd name="T57" fmla="*/ 2147483647 h 1161"/>
                <a:gd name="T58" fmla="*/ 2147483647 w 1439"/>
                <a:gd name="T59" fmla="*/ 2147483647 h 1161"/>
                <a:gd name="T60" fmla="*/ 2147483647 w 1439"/>
                <a:gd name="T61" fmla="*/ 2147483647 h 1161"/>
                <a:gd name="T62" fmla="*/ 2147483647 w 1439"/>
                <a:gd name="T63" fmla="*/ 2147483647 h 1161"/>
                <a:gd name="T64" fmla="*/ 2147483647 w 1439"/>
                <a:gd name="T65" fmla="*/ 2147483647 h 1161"/>
                <a:gd name="T66" fmla="*/ 2147483647 w 1439"/>
                <a:gd name="T67" fmla="*/ 2147483647 h 1161"/>
                <a:gd name="T68" fmla="*/ 2147483647 w 1439"/>
                <a:gd name="T69" fmla="*/ 2147483647 h 1161"/>
                <a:gd name="T70" fmla="*/ 2147483647 w 1439"/>
                <a:gd name="T71" fmla="*/ 2147483647 h 1161"/>
                <a:gd name="T72" fmla="*/ 2147483647 w 1439"/>
                <a:gd name="T73" fmla="*/ 2147483647 h 1161"/>
                <a:gd name="T74" fmla="*/ 2147483647 w 1439"/>
                <a:gd name="T75" fmla="*/ 2147483647 h 1161"/>
                <a:gd name="T76" fmla="*/ 2147483647 w 1439"/>
                <a:gd name="T77" fmla="*/ 2147483647 h 1161"/>
                <a:gd name="T78" fmla="*/ 2147483647 w 1439"/>
                <a:gd name="T79" fmla="*/ 2147483647 h 1161"/>
                <a:gd name="T80" fmla="*/ 2147483647 w 1439"/>
                <a:gd name="T81" fmla="*/ 2147483647 h 1161"/>
                <a:gd name="T82" fmla="*/ 2147483647 w 1439"/>
                <a:gd name="T83" fmla="*/ 2147483647 h 1161"/>
                <a:gd name="T84" fmla="*/ 2147483647 w 1439"/>
                <a:gd name="T85" fmla="*/ 2147483647 h 1161"/>
                <a:gd name="T86" fmla="*/ 2147483647 w 1439"/>
                <a:gd name="T87" fmla="*/ 2147483647 h 1161"/>
                <a:gd name="T88" fmla="*/ 2147483647 w 1439"/>
                <a:gd name="T89" fmla="*/ 2147483647 h 1161"/>
                <a:gd name="T90" fmla="*/ 2147483647 w 1439"/>
                <a:gd name="T91" fmla="*/ 2147483647 h 1161"/>
                <a:gd name="T92" fmla="*/ 0 w 1439"/>
                <a:gd name="T93" fmla="*/ 2147483647 h 1161"/>
                <a:gd name="T94" fmla="*/ 0 w 1439"/>
                <a:gd name="T95" fmla="*/ 2147483647 h 1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9"/>
                <a:gd name="T145" fmla="*/ 0 h 1161"/>
                <a:gd name="T146" fmla="*/ 1439 w 1439"/>
                <a:gd name="T147" fmla="*/ 1161 h 1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9" h="1161">
                  <a:moveTo>
                    <a:pt x="0" y="929"/>
                  </a:moveTo>
                  <a:lnTo>
                    <a:pt x="75" y="775"/>
                  </a:lnTo>
                  <a:lnTo>
                    <a:pt x="66" y="732"/>
                  </a:lnTo>
                  <a:lnTo>
                    <a:pt x="94" y="697"/>
                  </a:lnTo>
                  <a:lnTo>
                    <a:pt x="39" y="600"/>
                  </a:lnTo>
                  <a:lnTo>
                    <a:pt x="56" y="562"/>
                  </a:lnTo>
                  <a:lnTo>
                    <a:pt x="95" y="537"/>
                  </a:lnTo>
                  <a:lnTo>
                    <a:pt x="133" y="547"/>
                  </a:lnTo>
                  <a:lnTo>
                    <a:pt x="139" y="508"/>
                  </a:lnTo>
                  <a:lnTo>
                    <a:pt x="200" y="492"/>
                  </a:lnTo>
                  <a:lnTo>
                    <a:pt x="296" y="376"/>
                  </a:lnTo>
                  <a:lnTo>
                    <a:pt x="353" y="88"/>
                  </a:lnTo>
                  <a:lnTo>
                    <a:pt x="420" y="0"/>
                  </a:lnTo>
                  <a:lnTo>
                    <a:pt x="575" y="137"/>
                  </a:lnTo>
                  <a:lnTo>
                    <a:pt x="757" y="150"/>
                  </a:lnTo>
                  <a:lnTo>
                    <a:pt x="783" y="118"/>
                  </a:lnTo>
                  <a:lnTo>
                    <a:pt x="937" y="77"/>
                  </a:lnTo>
                  <a:lnTo>
                    <a:pt x="980" y="100"/>
                  </a:lnTo>
                  <a:lnTo>
                    <a:pt x="997" y="174"/>
                  </a:lnTo>
                  <a:lnTo>
                    <a:pt x="1158" y="149"/>
                  </a:lnTo>
                  <a:lnTo>
                    <a:pt x="1193" y="221"/>
                  </a:lnTo>
                  <a:lnTo>
                    <a:pt x="1178" y="255"/>
                  </a:lnTo>
                  <a:lnTo>
                    <a:pt x="1240" y="287"/>
                  </a:lnTo>
                  <a:lnTo>
                    <a:pt x="1225" y="479"/>
                  </a:lnTo>
                  <a:lnTo>
                    <a:pt x="1185" y="529"/>
                  </a:lnTo>
                  <a:lnTo>
                    <a:pt x="1221" y="622"/>
                  </a:lnTo>
                  <a:lnTo>
                    <a:pt x="1439" y="747"/>
                  </a:lnTo>
                  <a:lnTo>
                    <a:pt x="1377" y="841"/>
                  </a:lnTo>
                  <a:lnTo>
                    <a:pt x="1278" y="830"/>
                  </a:lnTo>
                  <a:lnTo>
                    <a:pt x="1179" y="883"/>
                  </a:lnTo>
                  <a:lnTo>
                    <a:pt x="1117" y="845"/>
                  </a:lnTo>
                  <a:lnTo>
                    <a:pt x="998" y="850"/>
                  </a:lnTo>
                  <a:lnTo>
                    <a:pt x="911" y="947"/>
                  </a:lnTo>
                  <a:lnTo>
                    <a:pt x="837" y="946"/>
                  </a:lnTo>
                  <a:lnTo>
                    <a:pt x="750" y="1091"/>
                  </a:lnTo>
                  <a:lnTo>
                    <a:pt x="698" y="1083"/>
                  </a:lnTo>
                  <a:lnTo>
                    <a:pt x="687" y="1118"/>
                  </a:lnTo>
                  <a:lnTo>
                    <a:pt x="634" y="1161"/>
                  </a:lnTo>
                  <a:lnTo>
                    <a:pt x="559" y="1110"/>
                  </a:lnTo>
                  <a:lnTo>
                    <a:pt x="488" y="1039"/>
                  </a:lnTo>
                  <a:lnTo>
                    <a:pt x="394" y="1080"/>
                  </a:lnTo>
                  <a:lnTo>
                    <a:pt x="344" y="1085"/>
                  </a:lnTo>
                  <a:lnTo>
                    <a:pt x="247" y="979"/>
                  </a:lnTo>
                  <a:lnTo>
                    <a:pt x="252" y="1057"/>
                  </a:lnTo>
                  <a:lnTo>
                    <a:pt x="217" y="1029"/>
                  </a:lnTo>
                  <a:lnTo>
                    <a:pt x="195" y="983"/>
                  </a:lnTo>
                  <a:lnTo>
                    <a:pt x="0" y="928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3479801" y="3190879"/>
              <a:ext cx="457200" cy="368300"/>
            </a:xfrm>
            <a:custGeom>
              <a:avLst/>
              <a:gdLst>
                <a:gd name="T0" fmla="*/ 0 w 1439"/>
                <a:gd name="T1" fmla="*/ 2147483647 h 1161"/>
                <a:gd name="T2" fmla="*/ 2147483647 w 1439"/>
                <a:gd name="T3" fmla="*/ 2147483647 h 1161"/>
                <a:gd name="T4" fmla="*/ 2116845449 w 1439"/>
                <a:gd name="T5" fmla="*/ 2147483647 h 1161"/>
                <a:gd name="T6" fmla="*/ 2147483647 w 1439"/>
                <a:gd name="T7" fmla="*/ 2147483647 h 1161"/>
                <a:gd name="T8" fmla="*/ 1250826653 w 1439"/>
                <a:gd name="T9" fmla="*/ 2147483647 h 1161"/>
                <a:gd name="T10" fmla="*/ 1796037945 w 1439"/>
                <a:gd name="T11" fmla="*/ 2147483647 h 1161"/>
                <a:gd name="T12" fmla="*/ 2147483647 w 1439"/>
                <a:gd name="T13" fmla="*/ 2147483647 h 1161"/>
                <a:gd name="T14" fmla="*/ 2147483647 w 1439"/>
                <a:gd name="T15" fmla="*/ 2147483647 h 1161"/>
                <a:gd name="T16" fmla="*/ 2147483647 w 1439"/>
                <a:gd name="T17" fmla="*/ 2147483647 h 1161"/>
                <a:gd name="T18" fmla="*/ 2147483647 w 1439"/>
                <a:gd name="T19" fmla="*/ 2147483647 h 1161"/>
                <a:gd name="T20" fmla="*/ 2147483647 w 1439"/>
                <a:gd name="T21" fmla="*/ 2147483647 h 1161"/>
                <a:gd name="T22" fmla="*/ 2147483647 w 1439"/>
                <a:gd name="T23" fmla="*/ 2147483647 h 1161"/>
                <a:gd name="T24" fmla="*/ 2147483647 w 1439"/>
                <a:gd name="T25" fmla="*/ 0 h 1161"/>
                <a:gd name="T26" fmla="*/ 2147483647 w 1439"/>
                <a:gd name="T27" fmla="*/ 2147483647 h 1161"/>
                <a:gd name="T28" fmla="*/ 2147483647 w 1439"/>
                <a:gd name="T29" fmla="*/ 2147483647 h 1161"/>
                <a:gd name="T30" fmla="*/ 2147483647 w 1439"/>
                <a:gd name="T31" fmla="*/ 2147483647 h 1161"/>
                <a:gd name="T32" fmla="*/ 2147483647 w 1439"/>
                <a:gd name="T33" fmla="*/ 2147483647 h 1161"/>
                <a:gd name="T34" fmla="*/ 2147483647 w 1439"/>
                <a:gd name="T35" fmla="*/ 2147483647 h 1161"/>
                <a:gd name="T36" fmla="*/ 2147483647 w 1439"/>
                <a:gd name="T37" fmla="*/ 2147483647 h 1161"/>
                <a:gd name="T38" fmla="*/ 2147483647 w 1439"/>
                <a:gd name="T39" fmla="*/ 2147483647 h 1161"/>
                <a:gd name="T40" fmla="*/ 2147483647 w 1439"/>
                <a:gd name="T41" fmla="*/ 2147483647 h 1161"/>
                <a:gd name="T42" fmla="*/ 2147483647 w 1439"/>
                <a:gd name="T43" fmla="*/ 2147483647 h 1161"/>
                <a:gd name="T44" fmla="*/ 2147483647 w 1439"/>
                <a:gd name="T45" fmla="*/ 2147483647 h 1161"/>
                <a:gd name="T46" fmla="*/ 2147483647 w 1439"/>
                <a:gd name="T47" fmla="*/ 2147483647 h 1161"/>
                <a:gd name="T48" fmla="*/ 2147483647 w 1439"/>
                <a:gd name="T49" fmla="*/ 2147483647 h 1161"/>
                <a:gd name="T50" fmla="*/ 2147483647 w 1439"/>
                <a:gd name="T51" fmla="*/ 2147483647 h 1161"/>
                <a:gd name="T52" fmla="*/ 2147483647 w 1439"/>
                <a:gd name="T53" fmla="*/ 2147483647 h 1161"/>
                <a:gd name="T54" fmla="*/ 2147483647 w 1439"/>
                <a:gd name="T55" fmla="*/ 2147483647 h 1161"/>
                <a:gd name="T56" fmla="*/ 2147483647 w 1439"/>
                <a:gd name="T57" fmla="*/ 2147483647 h 1161"/>
                <a:gd name="T58" fmla="*/ 2147483647 w 1439"/>
                <a:gd name="T59" fmla="*/ 2147483647 h 1161"/>
                <a:gd name="T60" fmla="*/ 2147483647 w 1439"/>
                <a:gd name="T61" fmla="*/ 2147483647 h 1161"/>
                <a:gd name="T62" fmla="*/ 2147483647 w 1439"/>
                <a:gd name="T63" fmla="*/ 2147483647 h 1161"/>
                <a:gd name="T64" fmla="*/ 2147483647 w 1439"/>
                <a:gd name="T65" fmla="*/ 2147483647 h 1161"/>
                <a:gd name="T66" fmla="*/ 2147483647 w 1439"/>
                <a:gd name="T67" fmla="*/ 2147483647 h 1161"/>
                <a:gd name="T68" fmla="*/ 2147483647 w 1439"/>
                <a:gd name="T69" fmla="*/ 2147483647 h 1161"/>
                <a:gd name="T70" fmla="*/ 2147483647 w 1439"/>
                <a:gd name="T71" fmla="*/ 2147483647 h 1161"/>
                <a:gd name="T72" fmla="*/ 2147483647 w 1439"/>
                <a:gd name="T73" fmla="*/ 2147483647 h 1161"/>
                <a:gd name="T74" fmla="*/ 2147483647 w 1439"/>
                <a:gd name="T75" fmla="*/ 2147483647 h 1161"/>
                <a:gd name="T76" fmla="*/ 2147483647 w 1439"/>
                <a:gd name="T77" fmla="*/ 2147483647 h 1161"/>
                <a:gd name="T78" fmla="*/ 2147483647 w 1439"/>
                <a:gd name="T79" fmla="*/ 2147483647 h 1161"/>
                <a:gd name="T80" fmla="*/ 2147483647 w 1439"/>
                <a:gd name="T81" fmla="*/ 2147483647 h 1161"/>
                <a:gd name="T82" fmla="*/ 2147483647 w 1439"/>
                <a:gd name="T83" fmla="*/ 2147483647 h 1161"/>
                <a:gd name="T84" fmla="*/ 2147483647 w 1439"/>
                <a:gd name="T85" fmla="*/ 2147483647 h 1161"/>
                <a:gd name="T86" fmla="*/ 2147483647 w 1439"/>
                <a:gd name="T87" fmla="*/ 2147483647 h 1161"/>
                <a:gd name="T88" fmla="*/ 2147483647 w 1439"/>
                <a:gd name="T89" fmla="*/ 2147483647 h 1161"/>
                <a:gd name="T90" fmla="*/ 2147483647 w 1439"/>
                <a:gd name="T91" fmla="*/ 2147483647 h 1161"/>
                <a:gd name="T92" fmla="*/ 0 w 1439"/>
                <a:gd name="T93" fmla="*/ 2147483647 h 1161"/>
                <a:gd name="T94" fmla="*/ 0 w 1439"/>
                <a:gd name="T95" fmla="*/ 2147483647 h 1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9"/>
                <a:gd name="T145" fmla="*/ 0 h 1161"/>
                <a:gd name="T146" fmla="*/ 1439 w 1439"/>
                <a:gd name="T147" fmla="*/ 1161 h 1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9" h="1161">
                  <a:moveTo>
                    <a:pt x="0" y="929"/>
                  </a:moveTo>
                  <a:lnTo>
                    <a:pt x="75" y="775"/>
                  </a:lnTo>
                  <a:lnTo>
                    <a:pt x="66" y="732"/>
                  </a:lnTo>
                  <a:lnTo>
                    <a:pt x="94" y="697"/>
                  </a:lnTo>
                  <a:lnTo>
                    <a:pt x="39" y="600"/>
                  </a:lnTo>
                  <a:lnTo>
                    <a:pt x="56" y="562"/>
                  </a:lnTo>
                  <a:lnTo>
                    <a:pt x="95" y="537"/>
                  </a:lnTo>
                  <a:lnTo>
                    <a:pt x="133" y="547"/>
                  </a:lnTo>
                  <a:lnTo>
                    <a:pt x="139" y="508"/>
                  </a:lnTo>
                  <a:lnTo>
                    <a:pt x="200" y="492"/>
                  </a:lnTo>
                  <a:lnTo>
                    <a:pt x="296" y="376"/>
                  </a:lnTo>
                  <a:lnTo>
                    <a:pt x="353" y="88"/>
                  </a:lnTo>
                  <a:lnTo>
                    <a:pt x="420" y="0"/>
                  </a:lnTo>
                  <a:lnTo>
                    <a:pt x="575" y="137"/>
                  </a:lnTo>
                  <a:lnTo>
                    <a:pt x="757" y="150"/>
                  </a:lnTo>
                  <a:lnTo>
                    <a:pt x="783" y="118"/>
                  </a:lnTo>
                  <a:lnTo>
                    <a:pt x="937" y="77"/>
                  </a:lnTo>
                  <a:lnTo>
                    <a:pt x="980" y="100"/>
                  </a:lnTo>
                  <a:lnTo>
                    <a:pt x="997" y="174"/>
                  </a:lnTo>
                  <a:lnTo>
                    <a:pt x="1158" y="149"/>
                  </a:lnTo>
                  <a:lnTo>
                    <a:pt x="1193" y="221"/>
                  </a:lnTo>
                  <a:lnTo>
                    <a:pt x="1178" y="255"/>
                  </a:lnTo>
                  <a:lnTo>
                    <a:pt x="1240" y="287"/>
                  </a:lnTo>
                  <a:lnTo>
                    <a:pt x="1225" y="479"/>
                  </a:lnTo>
                  <a:lnTo>
                    <a:pt x="1185" y="529"/>
                  </a:lnTo>
                  <a:lnTo>
                    <a:pt x="1221" y="622"/>
                  </a:lnTo>
                  <a:lnTo>
                    <a:pt x="1439" y="747"/>
                  </a:lnTo>
                  <a:lnTo>
                    <a:pt x="1377" y="841"/>
                  </a:lnTo>
                  <a:lnTo>
                    <a:pt x="1278" y="830"/>
                  </a:lnTo>
                  <a:lnTo>
                    <a:pt x="1179" y="883"/>
                  </a:lnTo>
                  <a:lnTo>
                    <a:pt x="1117" y="845"/>
                  </a:lnTo>
                  <a:lnTo>
                    <a:pt x="998" y="850"/>
                  </a:lnTo>
                  <a:lnTo>
                    <a:pt x="911" y="947"/>
                  </a:lnTo>
                  <a:lnTo>
                    <a:pt x="837" y="946"/>
                  </a:lnTo>
                  <a:lnTo>
                    <a:pt x="750" y="1091"/>
                  </a:lnTo>
                  <a:lnTo>
                    <a:pt x="698" y="1083"/>
                  </a:lnTo>
                  <a:lnTo>
                    <a:pt x="687" y="1118"/>
                  </a:lnTo>
                  <a:lnTo>
                    <a:pt x="634" y="1161"/>
                  </a:lnTo>
                  <a:lnTo>
                    <a:pt x="559" y="1110"/>
                  </a:lnTo>
                  <a:lnTo>
                    <a:pt x="488" y="1039"/>
                  </a:lnTo>
                  <a:lnTo>
                    <a:pt x="394" y="1080"/>
                  </a:lnTo>
                  <a:lnTo>
                    <a:pt x="344" y="1085"/>
                  </a:lnTo>
                  <a:lnTo>
                    <a:pt x="247" y="979"/>
                  </a:lnTo>
                  <a:lnTo>
                    <a:pt x="252" y="1057"/>
                  </a:lnTo>
                  <a:lnTo>
                    <a:pt x="217" y="1029"/>
                  </a:lnTo>
                  <a:lnTo>
                    <a:pt x="195" y="983"/>
                  </a:lnTo>
                  <a:lnTo>
                    <a:pt x="0" y="928"/>
                  </a:lnTo>
                  <a:lnTo>
                    <a:pt x="0" y="92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4479926" y="3027366"/>
              <a:ext cx="773113" cy="560388"/>
            </a:xfrm>
            <a:custGeom>
              <a:avLst/>
              <a:gdLst>
                <a:gd name="T0" fmla="*/ 1724080637 w 2437"/>
                <a:gd name="T1" fmla="*/ 2147483647 h 1766"/>
                <a:gd name="T2" fmla="*/ 2147483647 w 2437"/>
                <a:gd name="T3" fmla="*/ 2147483647 h 1766"/>
                <a:gd name="T4" fmla="*/ 2147483647 w 2437"/>
                <a:gd name="T5" fmla="*/ 2147483647 h 1766"/>
                <a:gd name="T6" fmla="*/ 2147483647 w 2437"/>
                <a:gd name="T7" fmla="*/ 2147483647 h 1766"/>
                <a:gd name="T8" fmla="*/ 2147483647 w 2437"/>
                <a:gd name="T9" fmla="*/ 2108799117 h 1766"/>
                <a:gd name="T10" fmla="*/ 2147483647 w 2437"/>
                <a:gd name="T11" fmla="*/ 2147483647 h 1766"/>
                <a:gd name="T12" fmla="*/ 2147483647 w 2437"/>
                <a:gd name="T13" fmla="*/ 2147483647 h 1766"/>
                <a:gd name="T14" fmla="*/ 2147483647 w 2437"/>
                <a:gd name="T15" fmla="*/ 2147483647 h 1766"/>
                <a:gd name="T16" fmla="*/ 2147483647 w 2437"/>
                <a:gd name="T17" fmla="*/ 2147483647 h 1766"/>
                <a:gd name="T18" fmla="*/ 2147483647 w 2437"/>
                <a:gd name="T19" fmla="*/ 2147483647 h 1766"/>
                <a:gd name="T20" fmla="*/ 2147483647 w 2437"/>
                <a:gd name="T21" fmla="*/ 2147483647 h 1766"/>
                <a:gd name="T22" fmla="*/ 2147483647 w 2437"/>
                <a:gd name="T23" fmla="*/ 2147483647 h 1766"/>
                <a:gd name="T24" fmla="*/ 2147483647 w 2437"/>
                <a:gd name="T25" fmla="*/ 2147483647 h 1766"/>
                <a:gd name="T26" fmla="*/ 2147483647 w 2437"/>
                <a:gd name="T27" fmla="*/ 2147483647 h 1766"/>
                <a:gd name="T28" fmla="*/ 2147483647 w 2437"/>
                <a:gd name="T29" fmla="*/ 2147483647 h 1766"/>
                <a:gd name="T30" fmla="*/ 2147483647 w 2437"/>
                <a:gd name="T31" fmla="*/ 2147483647 h 1766"/>
                <a:gd name="T32" fmla="*/ 2147483647 w 2437"/>
                <a:gd name="T33" fmla="*/ 2147483647 h 1766"/>
                <a:gd name="T34" fmla="*/ 2147483647 w 2437"/>
                <a:gd name="T35" fmla="*/ 2147483647 h 1766"/>
                <a:gd name="T36" fmla="*/ 2147483647 w 2437"/>
                <a:gd name="T37" fmla="*/ 2147483647 h 1766"/>
                <a:gd name="T38" fmla="*/ 2147483647 w 2437"/>
                <a:gd name="T39" fmla="*/ 2147483647 h 1766"/>
                <a:gd name="T40" fmla="*/ 2147483647 w 2437"/>
                <a:gd name="T41" fmla="*/ 2147483647 h 1766"/>
                <a:gd name="T42" fmla="*/ 2147483647 w 2437"/>
                <a:gd name="T43" fmla="*/ 2147483647 h 1766"/>
                <a:gd name="T44" fmla="*/ 2147483647 w 2437"/>
                <a:gd name="T45" fmla="*/ 2147483647 h 1766"/>
                <a:gd name="T46" fmla="*/ 2147483647 w 2437"/>
                <a:gd name="T47" fmla="*/ 2147483647 h 1766"/>
                <a:gd name="T48" fmla="*/ 2147483647 w 2437"/>
                <a:gd name="T49" fmla="*/ 2147483647 h 1766"/>
                <a:gd name="T50" fmla="*/ 2147483647 w 2437"/>
                <a:gd name="T51" fmla="*/ 2147483647 h 1766"/>
                <a:gd name="T52" fmla="*/ 2147483647 w 2437"/>
                <a:gd name="T53" fmla="*/ 2147483647 h 1766"/>
                <a:gd name="T54" fmla="*/ 2147483647 w 2437"/>
                <a:gd name="T55" fmla="*/ 2147483647 h 1766"/>
                <a:gd name="T56" fmla="*/ 2147483647 w 2437"/>
                <a:gd name="T57" fmla="*/ 2147483647 h 1766"/>
                <a:gd name="T58" fmla="*/ 2147483647 w 2437"/>
                <a:gd name="T59" fmla="*/ 2147483647 h 1766"/>
                <a:gd name="T60" fmla="*/ 2147483647 w 2437"/>
                <a:gd name="T61" fmla="*/ 2147483647 h 1766"/>
                <a:gd name="T62" fmla="*/ 2147483647 w 2437"/>
                <a:gd name="T63" fmla="*/ 2147483647 h 1766"/>
                <a:gd name="T64" fmla="*/ 2147483647 w 2437"/>
                <a:gd name="T65" fmla="*/ 2147483647 h 1766"/>
                <a:gd name="T66" fmla="*/ 2147483647 w 2437"/>
                <a:gd name="T67" fmla="*/ 2147483647 h 1766"/>
                <a:gd name="T68" fmla="*/ 2147483647 w 2437"/>
                <a:gd name="T69" fmla="*/ 2147483647 h 1766"/>
                <a:gd name="T70" fmla="*/ 2147483647 w 2437"/>
                <a:gd name="T71" fmla="*/ 2147483647 h 1766"/>
                <a:gd name="T72" fmla="*/ 2147483647 w 2437"/>
                <a:gd name="T73" fmla="*/ 2147483647 h 1766"/>
                <a:gd name="T74" fmla="*/ 2147483647 w 2437"/>
                <a:gd name="T75" fmla="*/ 2147483647 h 1766"/>
                <a:gd name="T76" fmla="*/ 0 w 2437"/>
                <a:gd name="T77" fmla="*/ 2147483647 h 17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37"/>
                <a:gd name="T118" fmla="*/ 0 h 1766"/>
                <a:gd name="T119" fmla="*/ 2437 w 2437"/>
                <a:gd name="T120" fmla="*/ 1766 h 17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37" h="1766">
                  <a:moveTo>
                    <a:pt x="1" y="364"/>
                  </a:moveTo>
                  <a:lnTo>
                    <a:pt x="54" y="329"/>
                  </a:lnTo>
                  <a:lnTo>
                    <a:pt x="89" y="363"/>
                  </a:lnTo>
                  <a:lnTo>
                    <a:pt x="121" y="310"/>
                  </a:lnTo>
                  <a:lnTo>
                    <a:pt x="135" y="221"/>
                  </a:lnTo>
                  <a:lnTo>
                    <a:pt x="182" y="155"/>
                  </a:lnTo>
                  <a:lnTo>
                    <a:pt x="136" y="89"/>
                  </a:lnTo>
                  <a:lnTo>
                    <a:pt x="177" y="70"/>
                  </a:lnTo>
                  <a:lnTo>
                    <a:pt x="155" y="0"/>
                  </a:lnTo>
                  <a:lnTo>
                    <a:pt x="263" y="66"/>
                  </a:lnTo>
                  <a:lnTo>
                    <a:pt x="367" y="69"/>
                  </a:lnTo>
                  <a:lnTo>
                    <a:pt x="522" y="169"/>
                  </a:lnTo>
                  <a:lnTo>
                    <a:pt x="668" y="153"/>
                  </a:lnTo>
                  <a:lnTo>
                    <a:pt x="645" y="277"/>
                  </a:lnTo>
                  <a:lnTo>
                    <a:pt x="710" y="363"/>
                  </a:lnTo>
                  <a:lnTo>
                    <a:pt x="638" y="377"/>
                  </a:lnTo>
                  <a:lnTo>
                    <a:pt x="577" y="429"/>
                  </a:lnTo>
                  <a:lnTo>
                    <a:pt x="583" y="464"/>
                  </a:lnTo>
                  <a:lnTo>
                    <a:pt x="671" y="502"/>
                  </a:lnTo>
                  <a:lnTo>
                    <a:pt x="729" y="624"/>
                  </a:lnTo>
                  <a:lnTo>
                    <a:pt x="639" y="777"/>
                  </a:lnTo>
                  <a:lnTo>
                    <a:pt x="636" y="880"/>
                  </a:lnTo>
                  <a:lnTo>
                    <a:pt x="700" y="891"/>
                  </a:lnTo>
                  <a:lnTo>
                    <a:pt x="724" y="950"/>
                  </a:lnTo>
                  <a:lnTo>
                    <a:pt x="772" y="950"/>
                  </a:lnTo>
                  <a:lnTo>
                    <a:pt x="823" y="1009"/>
                  </a:lnTo>
                  <a:lnTo>
                    <a:pt x="807" y="1128"/>
                  </a:lnTo>
                  <a:lnTo>
                    <a:pt x="950" y="1277"/>
                  </a:lnTo>
                  <a:lnTo>
                    <a:pt x="909" y="1335"/>
                  </a:lnTo>
                  <a:lnTo>
                    <a:pt x="939" y="1365"/>
                  </a:lnTo>
                  <a:lnTo>
                    <a:pt x="1003" y="1382"/>
                  </a:lnTo>
                  <a:lnTo>
                    <a:pt x="1164" y="1347"/>
                  </a:lnTo>
                  <a:lnTo>
                    <a:pt x="1192" y="1418"/>
                  </a:lnTo>
                  <a:lnTo>
                    <a:pt x="1281" y="1381"/>
                  </a:lnTo>
                  <a:lnTo>
                    <a:pt x="1456" y="1369"/>
                  </a:lnTo>
                  <a:lnTo>
                    <a:pt x="1604" y="1292"/>
                  </a:lnTo>
                  <a:lnTo>
                    <a:pt x="1641" y="1234"/>
                  </a:lnTo>
                  <a:lnTo>
                    <a:pt x="1734" y="1219"/>
                  </a:lnTo>
                  <a:lnTo>
                    <a:pt x="1745" y="1134"/>
                  </a:lnTo>
                  <a:lnTo>
                    <a:pt x="1830" y="1098"/>
                  </a:lnTo>
                  <a:lnTo>
                    <a:pt x="1880" y="1110"/>
                  </a:lnTo>
                  <a:lnTo>
                    <a:pt x="1952" y="1013"/>
                  </a:lnTo>
                  <a:lnTo>
                    <a:pt x="2020" y="1033"/>
                  </a:lnTo>
                  <a:lnTo>
                    <a:pt x="2108" y="1105"/>
                  </a:lnTo>
                  <a:lnTo>
                    <a:pt x="2081" y="1171"/>
                  </a:lnTo>
                  <a:lnTo>
                    <a:pt x="2124" y="1169"/>
                  </a:lnTo>
                  <a:lnTo>
                    <a:pt x="2201" y="1227"/>
                  </a:lnTo>
                  <a:lnTo>
                    <a:pt x="2293" y="1208"/>
                  </a:lnTo>
                  <a:lnTo>
                    <a:pt x="2437" y="1386"/>
                  </a:lnTo>
                  <a:lnTo>
                    <a:pt x="2284" y="1532"/>
                  </a:lnTo>
                  <a:lnTo>
                    <a:pt x="2230" y="1536"/>
                  </a:lnTo>
                  <a:lnTo>
                    <a:pt x="2078" y="1662"/>
                  </a:lnTo>
                  <a:lnTo>
                    <a:pt x="2078" y="1516"/>
                  </a:lnTo>
                  <a:lnTo>
                    <a:pt x="1942" y="1480"/>
                  </a:lnTo>
                  <a:lnTo>
                    <a:pt x="1792" y="1563"/>
                  </a:lnTo>
                  <a:lnTo>
                    <a:pt x="1623" y="1567"/>
                  </a:lnTo>
                  <a:lnTo>
                    <a:pt x="1586" y="1681"/>
                  </a:lnTo>
                  <a:lnTo>
                    <a:pt x="1450" y="1757"/>
                  </a:lnTo>
                  <a:lnTo>
                    <a:pt x="1429" y="1740"/>
                  </a:lnTo>
                  <a:lnTo>
                    <a:pt x="1306" y="1766"/>
                  </a:lnTo>
                  <a:lnTo>
                    <a:pt x="1159" y="1737"/>
                  </a:lnTo>
                  <a:lnTo>
                    <a:pt x="1128" y="1708"/>
                  </a:lnTo>
                  <a:lnTo>
                    <a:pt x="1146" y="1647"/>
                  </a:lnTo>
                  <a:lnTo>
                    <a:pt x="1007" y="1615"/>
                  </a:lnTo>
                  <a:lnTo>
                    <a:pt x="578" y="1189"/>
                  </a:lnTo>
                  <a:lnTo>
                    <a:pt x="506" y="1163"/>
                  </a:lnTo>
                  <a:lnTo>
                    <a:pt x="376" y="1213"/>
                  </a:lnTo>
                  <a:lnTo>
                    <a:pt x="328" y="1195"/>
                  </a:lnTo>
                  <a:lnTo>
                    <a:pt x="409" y="1144"/>
                  </a:lnTo>
                  <a:lnTo>
                    <a:pt x="387" y="1089"/>
                  </a:lnTo>
                  <a:lnTo>
                    <a:pt x="414" y="980"/>
                  </a:lnTo>
                  <a:lnTo>
                    <a:pt x="375" y="918"/>
                  </a:lnTo>
                  <a:lnTo>
                    <a:pt x="415" y="835"/>
                  </a:lnTo>
                  <a:lnTo>
                    <a:pt x="283" y="797"/>
                  </a:lnTo>
                  <a:lnTo>
                    <a:pt x="227" y="688"/>
                  </a:lnTo>
                  <a:lnTo>
                    <a:pt x="100" y="648"/>
                  </a:lnTo>
                  <a:lnTo>
                    <a:pt x="107" y="504"/>
                  </a:lnTo>
                  <a:lnTo>
                    <a:pt x="0" y="364"/>
                  </a:lnTo>
                  <a:lnTo>
                    <a:pt x="1" y="364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6"/>
            <p:cNvSpPr>
              <a:spLocks/>
            </p:cNvSpPr>
            <p:nvPr/>
          </p:nvSpPr>
          <p:spPr bwMode="auto">
            <a:xfrm>
              <a:off x="4479926" y="3027366"/>
              <a:ext cx="773113" cy="560388"/>
            </a:xfrm>
            <a:custGeom>
              <a:avLst/>
              <a:gdLst>
                <a:gd name="T0" fmla="*/ 1724080637 w 2437"/>
                <a:gd name="T1" fmla="*/ 2147483647 h 1766"/>
                <a:gd name="T2" fmla="*/ 2147483647 w 2437"/>
                <a:gd name="T3" fmla="*/ 2147483647 h 1766"/>
                <a:gd name="T4" fmla="*/ 2147483647 w 2437"/>
                <a:gd name="T5" fmla="*/ 2147483647 h 1766"/>
                <a:gd name="T6" fmla="*/ 2147483647 w 2437"/>
                <a:gd name="T7" fmla="*/ 2147483647 h 1766"/>
                <a:gd name="T8" fmla="*/ 2147483647 w 2437"/>
                <a:gd name="T9" fmla="*/ 2108799117 h 1766"/>
                <a:gd name="T10" fmla="*/ 2147483647 w 2437"/>
                <a:gd name="T11" fmla="*/ 2147483647 h 1766"/>
                <a:gd name="T12" fmla="*/ 2147483647 w 2437"/>
                <a:gd name="T13" fmla="*/ 2147483647 h 1766"/>
                <a:gd name="T14" fmla="*/ 2147483647 w 2437"/>
                <a:gd name="T15" fmla="*/ 2147483647 h 1766"/>
                <a:gd name="T16" fmla="*/ 2147483647 w 2437"/>
                <a:gd name="T17" fmla="*/ 2147483647 h 1766"/>
                <a:gd name="T18" fmla="*/ 2147483647 w 2437"/>
                <a:gd name="T19" fmla="*/ 2147483647 h 1766"/>
                <a:gd name="T20" fmla="*/ 2147483647 w 2437"/>
                <a:gd name="T21" fmla="*/ 2147483647 h 1766"/>
                <a:gd name="T22" fmla="*/ 2147483647 w 2437"/>
                <a:gd name="T23" fmla="*/ 2147483647 h 1766"/>
                <a:gd name="T24" fmla="*/ 2147483647 w 2437"/>
                <a:gd name="T25" fmla="*/ 2147483647 h 1766"/>
                <a:gd name="T26" fmla="*/ 2147483647 w 2437"/>
                <a:gd name="T27" fmla="*/ 2147483647 h 1766"/>
                <a:gd name="T28" fmla="*/ 2147483647 w 2437"/>
                <a:gd name="T29" fmla="*/ 2147483647 h 1766"/>
                <a:gd name="T30" fmla="*/ 2147483647 w 2437"/>
                <a:gd name="T31" fmla="*/ 2147483647 h 1766"/>
                <a:gd name="T32" fmla="*/ 2147483647 w 2437"/>
                <a:gd name="T33" fmla="*/ 2147483647 h 1766"/>
                <a:gd name="T34" fmla="*/ 2147483647 w 2437"/>
                <a:gd name="T35" fmla="*/ 2147483647 h 1766"/>
                <a:gd name="T36" fmla="*/ 2147483647 w 2437"/>
                <a:gd name="T37" fmla="*/ 2147483647 h 1766"/>
                <a:gd name="T38" fmla="*/ 2147483647 w 2437"/>
                <a:gd name="T39" fmla="*/ 2147483647 h 1766"/>
                <a:gd name="T40" fmla="*/ 2147483647 w 2437"/>
                <a:gd name="T41" fmla="*/ 2147483647 h 1766"/>
                <a:gd name="T42" fmla="*/ 2147483647 w 2437"/>
                <a:gd name="T43" fmla="*/ 2147483647 h 1766"/>
                <a:gd name="T44" fmla="*/ 2147483647 w 2437"/>
                <a:gd name="T45" fmla="*/ 2147483647 h 1766"/>
                <a:gd name="T46" fmla="*/ 2147483647 w 2437"/>
                <a:gd name="T47" fmla="*/ 2147483647 h 1766"/>
                <a:gd name="T48" fmla="*/ 2147483647 w 2437"/>
                <a:gd name="T49" fmla="*/ 2147483647 h 1766"/>
                <a:gd name="T50" fmla="*/ 2147483647 w 2437"/>
                <a:gd name="T51" fmla="*/ 2147483647 h 1766"/>
                <a:gd name="T52" fmla="*/ 2147483647 w 2437"/>
                <a:gd name="T53" fmla="*/ 2147483647 h 1766"/>
                <a:gd name="T54" fmla="*/ 2147483647 w 2437"/>
                <a:gd name="T55" fmla="*/ 2147483647 h 1766"/>
                <a:gd name="T56" fmla="*/ 2147483647 w 2437"/>
                <a:gd name="T57" fmla="*/ 2147483647 h 1766"/>
                <a:gd name="T58" fmla="*/ 2147483647 w 2437"/>
                <a:gd name="T59" fmla="*/ 2147483647 h 1766"/>
                <a:gd name="T60" fmla="*/ 2147483647 w 2437"/>
                <a:gd name="T61" fmla="*/ 2147483647 h 1766"/>
                <a:gd name="T62" fmla="*/ 2147483647 w 2437"/>
                <a:gd name="T63" fmla="*/ 2147483647 h 1766"/>
                <a:gd name="T64" fmla="*/ 2147483647 w 2437"/>
                <a:gd name="T65" fmla="*/ 2147483647 h 1766"/>
                <a:gd name="T66" fmla="*/ 2147483647 w 2437"/>
                <a:gd name="T67" fmla="*/ 2147483647 h 1766"/>
                <a:gd name="T68" fmla="*/ 2147483647 w 2437"/>
                <a:gd name="T69" fmla="*/ 2147483647 h 1766"/>
                <a:gd name="T70" fmla="*/ 2147483647 w 2437"/>
                <a:gd name="T71" fmla="*/ 2147483647 h 1766"/>
                <a:gd name="T72" fmla="*/ 2147483647 w 2437"/>
                <a:gd name="T73" fmla="*/ 2147483647 h 1766"/>
                <a:gd name="T74" fmla="*/ 2147483647 w 2437"/>
                <a:gd name="T75" fmla="*/ 2147483647 h 1766"/>
                <a:gd name="T76" fmla="*/ 0 w 2437"/>
                <a:gd name="T77" fmla="*/ 2147483647 h 17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37"/>
                <a:gd name="T118" fmla="*/ 0 h 1766"/>
                <a:gd name="T119" fmla="*/ 2437 w 2437"/>
                <a:gd name="T120" fmla="*/ 1766 h 17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37" h="1766">
                  <a:moveTo>
                    <a:pt x="1" y="364"/>
                  </a:moveTo>
                  <a:lnTo>
                    <a:pt x="54" y="329"/>
                  </a:lnTo>
                  <a:lnTo>
                    <a:pt x="89" y="363"/>
                  </a:lnTo>
                  <a:lnTo>
                    <a:pt x="121" y="310"/>
                  </a:lnTo>
                  <a:lnTo>
                    <a:pt x="135" y="221"/>
                  </a:lnTo>
                  <a:lnTo>
                    <a:pt x="182" y="155"/>
                  </a:lnTo>
                  <a:lnTo>
                    <a:pt x="136" y="89"/>
                  </a:lnTo>
                  <a:lnTo>
                    <a:pt x="177" y="70"/>
                  </a:lnTo>
                  <a:lnTo>
                    <a:pt x="155" y="0"/>
                  </a:lnTo>
                  <a:lnTo>
                    <a:pt x="263" y="66"/>
                  </a:lnTo>
                  <a:lnTo>
                    <a:pt x="367" y="69"/>
                  </a:lnTo>
                  <a:lnTo>
                    <a:pt x="522" y="169"/>
                  </a:lnTo>
                  <a:lnTo>
                    <a:pt x="668" y="153"/>
                  </a:lnTo>
                  <a:lnTo>
                    <a:pt x="645" y="277"/>
                  </a:lnTo>
                  <a:lnTo>
                    <a:pt x="710" y="363"/>
                  </a:lnTo>
                  <a:lnTo>
                    <a:pt x="638" y="377"/>
                  </a:lnTo>
                  <a:lnTo>
                    <a:pt x="577" y="429"/>
                  </a:lnTo>
                  <a:lnTo>
                    <a:pt x="583" y="464"/>
                  </a:lnTo>
                  <a:lnTo>
                    <a:pt x="671" y="502"/>
                  </a:lnTo>
                  <a:lnTo>
                    <a:pt x="729" y="624"/>
                  </a:lnTo>
                  <a:lnTo>
                    <a:pt x="639" y="777"/>
                  </a:lnTo>
                  <a:lnTo>
                    <a:pt x="636" y="880"/>
                  </a:lnTo>
                  <a:lnTo>
                    <a:pt x="700" y="891"/>
                  </a:lnTo>
                  <a:lnTo>
                    <a:pt x="724" y="950"/>
                  </a:lnTo>
                  <a:lnTo>
                    <a:pt x="772" y="950"/>
                  </a:lnTo>
                  <a:lnTo>
                    <a:pt x="823" y="1009"/>
                  </a:lnTo>
                  <a:lnTo>
                    <a:pt x="807" y="1128"/>
                  </a:lnTo>
                  <a:lnTo>
                    <a:pt x="950" y="1277"/>
                  </a:lnTo>
                  <a:lnTo>
                    <a:pt x="909" y="1335"/>
                  </a:lnTo>
                  <a:lnTo>
                    <a:pt x="939" y="1365"/>
                  </a:lnTo>
                  <a:lnTo>
                    <a:pt x="1003" y="1382"/>
                  </a:lnTo>
                  <a:lnTo>
                    <a:pt x="1164" y="1347"/>
                  </a:lnTo>
                  <a:lnTo>
                    <a:pt x="1192" y="1418"/>
                  </a:lnTo>
                  <a:lnTo>
                    <a:pt x="1281" y="1381"/>
                  </a:lnTo>
                  <a:lnTo>
                    <a:pt x="1456" y="1369"/>
                  </a:lnTo>
                  <a:lnTo>
                    <a:pt x="1604" y="1292"/>
                  </a:lnTo>
                  <a:lnTo>
                    <a:pt x="1641" y="1234"/>
                  </a:lnTo>
                  <a:lnTo>
                    <a:pt x="1734" y="1219"/>
                  </a:lnTo>
                  <a:lnTo>
                    <a:pt x="1745" y="1134"/>
                  </a:lnTo>
                  <a:lnTo>
                    <a:pt x="1830" y="1098"/>
                  </a:lnTo>
                  <a:lnTo>
                    <a:pt x="1880" y="1110"/>
                  </a:lnTo>
                  <a:lnTo>
                    <a:pt x="1952" y="1013"/>
                  </a:lnTo>
                  <a:lnTo>
                    <a:pt x="2020" y="1033"/>
                  </a:lnTo>
                  <a:lnTo>
                    <a:pt x="2108" y="1105"/>
                  </a:lnTo>
                  <a:lnTo>
                    <a:pt x="2081" y="1171"/>
                  </a:lnTo>
                  <a:lnTo>
                    <a:pt x="2124" y="1169"/>
                  </a:lnTo>
                  <a:lnTo>
                    <a:pt x="2201" y="1227"/>
                  </a:lnTo>
                  <a:lnTo>
                    <a:pt x="2293" y="1208"/>
                  </a:lnTo>
                  <a:lnTo>
                    <a:pt x="2437" y="1386"/>
                  </a:lnTo>
                  <a:lnTo>
                    <a:pt x="2284" y="1532"/>
                  </a:lnTo>
                  <a:lnTo>
                    <a:pt x="2230" y="1536"/>
                  </a:lnTo>
                  <a:lnTo>
                    <a:pt x="2078" y="1662"/>
                  </a:lnTo>
                  <a:lnTo>
                    <a:pt x="2078" y="1516"/>
                  </a:lnTo>
                  <a:lnTo>
                    <a:pt x="1942" y="1480"/>
                  </a:lnTo>
                  <a:lnTo>
                    <a:pt x="1792" y="1563"/>
                  </a:lnTo>
                  <a:lnTo>
                    <a:pt x="1623" y="1567"/>
                  </a:lnTo>
                  <a:lnTo>
                    <a:pt x="1586" y="1681"/>
                  </a:lnTo>
                  <a:lnTo>
                    <a:pt x="1450" y="1757"/>
                  </a:lnTo>
                  <a:lnTo>
                    <a:pt x="1429" y="1740"/>
                  </a:lnTo>
                  <a:lnTo>
                    <a:pt x="1306" y="1766"/>
                  </a:lnTo>
                  <a:lnTo>
                    <a:pt x="1159" y="1737"/>
                  </a:lnTo>
                  <a:lnTo>
                    <a:pt x="1128" y="1708"/>
                  </a:lnTo>
                  <a:lnTo>
                    <a:pt x="1146" y="1647"/>
                  </a:lnTo>
                  <a:lnTo>
                    <a:pt x="1007" y="1615"/>
                  </a:lnTo>
                  <a:lnTo>
                    <a:pt x="578" y="1189"/>
                  </a:lnTo>
                  <a:lnTo>
                    <a:pt x="506" y="1163"/>
                  </a:lnTo>
                  <a:lnTo>
                    <a:pt x="376" y="1213"/>
                  </a:lnTo>
                  <a:lnTo>
                    <a:pt x="328" y="1195"/>
                  </a:lnTo>
                  <a:lnTo>
                    <a:pt x="409" y="1144"/>
                  </a:lnTo>
                  <a:lnTo>
                    <a:pt x="387" y="1089"/>
                  </a:lnTo>
                  <a:lnTo>
                    <a:pt x="414" y="980"/>
                  </a:lnTo>
                  <a:lnTo>
                    <a:pt x="375" y="918"/>
                  </a:lnTo>
                  <a:lnTo>
                    <a:pt x="415" y="835"/>
                  </a:lnTo>
                  <a:lnTo>
                    <a:pt x="283" y="797"/>
                  </a:lnTo>
                  <a:lnTo>
                    <a:pt x="227" y="688"/>
                  </a:lnTo>
                  <a:lnTo>
                    <a:pt x="100" y="648"/>
                  </a:lnTo>
                  <a:lnTo>
                    <a:pt x="107" y="504"/>
                  </a:lnTo>
                  <a:lnTo>
                    <a:pt x="0" y="364"/>
                  </a:lnTo>
                  <a:lnTo>
                    <a:pt x="1" y="3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6022976" y="2668591"/>
              <a:ext cx="795338" cy="565150"/>
            </a:xfrm>
            <a:custGeom>
              <a:avLst/>
              <a:gdLst>
                <a:gd name="T0" fmla="*/ 1794475581 w 2504"/>
                <a:gd name="T1" fmla="*/ 2147483647 h 1781"/>
                <a:gd name="T2" fmla="*/ 2147483647 w 2504"/>
                <a:gd name="T3" fmla="*/ 2147483647 h 1781"/>
                <a:gd name="T4" fmla="*/ 2147483647 w 2504"/>
                <a:gd name="T5" fmla="*/ 2147483647 h 1781"/>
                <a:gd name="T6" fmla="*/ 2147483647 w 2504"/>
                <a:gd name="T7" fmla="*/ 2147483647 h 1781"/>
                <a:gd name="T8" fmla="*/ 2147483647 w 2504"/>
                <a:gd name="T9" fmla="*/ 2147483647 h 1781"/>
                <a:gd name="T10" fmla="*/ 2147483647 w 2504"/>
                <a:gd name="T11" fmla="*/ 0 h 1781"/>
                <a:gd name="T12" fmla="*/ 2147483647 w 2504"/>
                <a:gd name="T13" fmla="*/ 2147483647 h 1781"/>
                <a:gd name="T14" fmla="*/ 2147483647 w 2504"/>
                <a:gd name="T15" fmla="*/ 2147483647 h 1781"/>
                <a:gd name="T16" fmla="*/ 2147483647 w 2504"/>
                <a:gd name="T17" fmla="*/ 2147483647 h 1781"/>
                <a:gd name="T18" fmla="*/ 2147483647 w 2504"/>
                <a:gd name="T19" fmla="*/ 2147483647 h 1781"/>
                <a:gd name="T20" fmla="*/ 2147483647 w 2504"/>
                <a:gd name="T21" fmla="*/ 2147483647 h 1781"/>
                <a:gd name="T22" fmla="*/ 2147483647 w 2504"/>
                <a:gd name="T23" fmla="*/ 2147483647 h 1781"/>
                <a:gd name="T24" fmla="*/ 2147483647 w 2504"/>
                <a:gd name="T25" fmla="*/ 2147483647 h 1781"/>
                <a:gd name="T26" fmla="*/ 2147483647 w 2504"/>
                <a:gd name="T27" fmla="*/ 2147483647 h 1781"/>
                <a:gd name="T28" fmla="*/ 2147483647 w 2504"/>
                <a:gd name="T29" fmla="*/ 2147483647 h 1781"/>
                <a:gd name="T30" fmla="*/ 2147483647 w 2504"/>
                <a:gd name="T31" fmla="*/ 2147483647 h 1781"/>
                <a:gd name="T32" fmla="*/ 2147483647 w 2504"/>
                <a:gd name="T33" fmla="*/ 2147483647 h 1781"/>
                <a:gd name="T34" fmla="*/ 2147483647 w 2504"/>
                <a:gd name="T35" fmla="*/ 2147483647 h 1781"/>
                <a:gd name="T36" fmla="*/ 2147483647 w 2504"/>
                <a:gd name="T37" fmla="*/ 2147483647 h 1781"/>
                <a:gd name="T38" fmla="*/ 2147483647 w 2504"/>
                <a:gd name="T39" fmla="*/ 2147483647 h 1781"/>
                <a:gd name="T40" fmla="*/ 2147483647 w 2504"/>
                <a:gd name="T41" fmla="*/ 2147483647 h 1781"/>
                <a:gd name="T42" fmla="*/ 2147483647 w 2504"/>
                <a:gd name="T43" fmla="*/ 2147483647 h 1781"/>
                <a:gd name="T44" fmla="*/ 2147483647 w 2504"/>
                <a:gd name="T45" fmla="*/ 2147483647 h 1781"/>
                <a:gd name="T46" fmla="*/ 2147483647 w 2504"/>
                <a:gd name="T47" fmla="*/ 2147483647 h 1781"/>
                <a:gd name="T48" fmla="*/ 2147483647 w 2504"/>
                <a:gd name="T49" fmla="*/ 2147483647 h 1781"/>
                <a:gd name="T50" fmla="*/ 2147483647 w 2504"/>
                <a:gd name="T51" fmla="*/ 2147483647 h 1781"/>
                <a:gd name="T52" fmla="*/ 2147483647 w 2504"/>
                <a:gd name="T53" fmla="*/ 2147483647 h 1781"/>
                <a:gd name="T54" fmla="*/ 2147483647 w 2504"/>
                <a:gd name="T55" fmla="*/ 2147483647 h 1781"/>
                <a:gd name="T56" fmla="*/ 2147483647 w 2504"/>
                <a:gd name="T57" fmla="*/ 2147483647 h 1781"/>
                <a:gd name="T58" fmla="*/ 2147483647 w 2504"/>
                <a:gd name="T59" fmla="*/ 2147483647 h 1781"/>
                <a:gd name="T60" fmla="*/ 2147483647 w 2504"/>
                <a:gd name="T61" fmla="*/ 2147483647 h 1781"/>
                <a:gd name="T62" fmla="*/ 2147483647 w 2504"/>
                <a:gd name="T63" fmla="*/ 2147483647 h 1781"/>
                <a:gd name="T64" fmla="*/ 2147483647 w 2504"/>
                <a:gd name="T65" fmla="*/ 2147483647 h 1781"/>
                <a:gd name="T66" fmla="*/ 2147483647 w 2504"/>
                <a:gd name="T67" fmla="*/ 2147483647 h 1781"/>
                <a:gd name="T68" fmla="*/ 2147483647 w 2504"/>
                <a:gd name="T69" fmla="*/ 2147483647 h 1781"/>
                <a:gd name="T70" fmla="*/ 2147483647 w 2504"/>
                <a:gd name="T71" fmla="*/ 2147483647 h 1781"/>
                <a:gd name="T72" fmla="*/ 2147483647 w 2504"/>
                <a:gd name="T73" fmla="*/ 2147483647 h 1781"/>
                <a:gd name="T74" fmla="*/ 2147483647 w 2504"/>
                <a:gd name="T75" fmla="*/ 2147483647 h 1781"/>
                <a:gd name="T76" fmla="*/ 2147483647 w 2504"/>
                <a:gd name="T77" fmla="*/ 2147483647 h 1781"/>
                <a:gd name="T78" fmla="*/ 2147483647 w 2504"/>
                <a:gd name="T79" fmla="*/ 2147483647 h 1781"/>
                <a:gd name="T80" fmla="*/ 2147483647 w 2504"/>
                <a:gd name="T81" fmla="*/ 2147483647 h 1781"/>
                <a:gd name="T82" fmla="*/ 2147483647 w 2504"/>
                <a:gd name="T83" fmla="*/ 2147483647 h 1781"/>
                <a:gd name="T84" fmla="*/ 2147483647 w 2504"/>
                <a:gd name="T85" fmla="*/ 2147483647 h 1781"/>
                <a:gd name="T86" fmla="*/ 2147483647 w 2504"/>
                <a:gd name="T87" fmla="*/ 2147483647 h 1781"/>
                <a:gd name="T88" fmla="*/ 0 w 2504"/>
                <a:gd name="T89" fmla="*/ 2147483647 h 17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04"/>
                <a:gd name="T136" fmla="*/ 0 h 1781"/>
                <a:gd name="T137" fmla="*/ 2504 w 2504"/>
                <a:gd name="T138" fmla="*/ 1781 h 17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04" h="1781">
                  <a:moveTo>
                    <a:pt x="0" y="398"/>
                  </a:moveTo>
                  <a:lnTo>
                    <a:pt x="56" y="379"/>
                  </a:lnTo>
                  <a:lnTo>
                    <a:pt x="133" y="270"/>
                  </a:lnTo>
                  <a:lnTo>
                    <a:pt x="242" y="210"/>
                  </a:lnTo>
                  <a:lnTo>
                    <a:pt x="334" y="240"/>
                  </a:lnTo>
                  <a:lnTo>
                    <a:pt x="429" y="187"/>
                  </a:lnTo>
                  <a:lnTo>
                    <a:pt x="602" y="240"/>
                  </a:lnTo>
                  <a:lnTo>
                    <a:pt x="630" y="276"/>
                  </a:lnTo>
                  <a:lnTo>
                    <a:pt x="729" y="273"/>
                  </a:lnTo>
                  <a:lnTo>
                    <a:pt x="889" y="174"/>
                  </a:lnTo>
                  <a:lnTo>
                    <a:pt x="916" y="194"/>
                  </a:lnTo>
                  <a:lnTo>
                    <a:pt x="1270" y="0"/>
                  </a:lnTo>
                  <a:lnTo>
                    <a:pt x="1333" y="96"/>
                  </a:lnTo>
                  <a:lnTo>
                    <a:pt x="1476" y="158"/>
                  </a:lnTo>
                  <a:lnTo>
                    <a:pt x="1507" y="231"/>
                  </a:lnTo>
                  <a:lnTo>
                    <a:pt x="1645" y="161"/>
                  </a:lnTo>
                  <a:lnTo>
                    <a:pt x="1715" y="163"/>
                  </a:lnTo>
                  <a:lnTo>
                    <a:pt x="1711" y="305"/>
                  </a:lnTo>
                  <a:lnTo>
                    <a:pt x="1853" y="294"/>
                  </a:lnTo>
                  <a:lnTo>
                    <a:pt x="1957" y="334"/>
                  </a:lnTo>
                  <a:lnTo>
                    <a:pt x="1954" y="427"/>
                  </a:lnTo>
                  <a:lnTo>
                    <a:pt x="1992" y="450"/>
                  </a:lnTo>
                  <a:lnTo>
                    <a:pt x="2074" y="576"/>
                  </a:lnTo>
                  <a:lnTo>
                    <a:pt x="2066" y="698"/>
                  </a:lnTo>
                  <a:lnTo>
                    <a:pt x="2111" y="745"/>
                  </a:lnTo>
                  <a:lnTo>
                    <a:pt x="2079" y="775"/>
                  </a:lnTo>
                  <a:lnTo>
                    <a:pt x="2111" y="839"/>
                  </a:lnTo>
                  <a:lnTo>
                    <a:pt x="2198" y="860"/>
                  </a:lnTo>
                  <a:lnTo>
                    <a:pt x="2129" y="934"/>
                  </a:lnTo>
                  <a:lnTo>
                    <a:pt x="2123" y="958"/>
                  </a:lnTo>
                  <a:lnTo>
                    <a:pt x="2172" y="965"/>
                  </a:lnTo>
                  <a:lnTo>
                    <a:pt x="2176" y="992"/>
                  </a:lnTo>
                  <a:lnTo>
                    <a:pt x="2106" y="1105"/>
                  </a:lnTo>
                  <a:lnTo>
                    <a:pt x="2165" y="1108"/>
                  </a:lnTo>
                  <a:lnTo>
                    <a:pt x="2252" y="1065"/>
                  </a:lnTo>
                  <a:lnTo>
                    <a:pt x="2297" y="1136"/>
                  </a:lnTo>
                  <a:lnTo>
                    <a:pt x="2349" y="1143"/>
                  </a:lnTo>
                  <a:lnTo>
                    <a:pt x="2407" y="1093"/>
                  </a:lnTo>
                  <a:lnTo>
                    <a:pt x="2444" y="1156"/>
                  </a:lnTo>
                  <a:lnTo>
                    <a:pt x="2504" y="1336"/>
                  </a:lnTo>
                  <a:lnTo>
                    <a:pt x="2446" y="1384"/>
                  </a:lnTo>
                  <a:lnTo>
                    <a:pt x="2395" y="1460"/>
                  </a:lnTo>
                  <a:lnTo>
                    <a:pt x="2356" y="1438"/>
                  </a:lnTo>
                  <a:lnTo>
                    <a:pt x="2295" y="1490"/>
                  </a:lnTo>
                  <a:lnTo>
                    <a:pt x="2173" y="1557"/>
                  </a:lnTo>
                  <a:lnTo>
                    <a:pt x="2110" y="1653"/>
                  </a:lnTo>
                  <a:lnTo>
                    <a:pt x="1939" y="1680"/>
                  </a:lnTo>
                  <a:lnTo>
                    <a:pt x="1805" y="1781"/>
                  </a:lnTo>
                  <a:lnTo>
                    <a:pt x="1730" y="1746"/>
                  </a:lnTo>
                  <a:lnTo>
                    <a:pt x="1677" y="1781"/>
                  </a:lnTo>
                  <a:lnTo>
                    <a:pt x="1662" y="1768"/>
                  </a:lnTo>
                  <a:lnTo>
                    <a:pt x="1635" y="1719"/>
                  </a:lnTo>
                  <a:lnTo>
                    <a:pt x="1496" y="1732"/>
                  </a:lnTo>
                  <a:lnTo>
                    <a:pt x="1362" y="1707"/>
                  </a:lnTo>
                  <a:lnTo>
                    <a:pt x="1305" y="1663"/>
                  </a:lnTo>
                  <a:lnTo>
                    <a:pt x="1354" y="1607"/>
                  </a:lnTo>
                  <a:lnTo>
                    <a:pt x="1353" y="1515"/>
                  </a:lnTo>
                  <a:lnTo>
                    <a:pt x="1226" y="1455"/>
                  </a:lnTo>
                  <a:lnTo>
                    <a:pt x="1159" y="1476"/>
                  </a:lnTo>
                  <a:lnTo>
                    <a:pt x="1124" y="1545"/>
                  </a:lnTo>
                  <a:lnTo>
                    <a:pt x="1020" y="1521"/>
                  </a:lnTo>
                  <a:lnTo>
                    <a:pt x="909" y="1532"/>
                  </a:lnTo>
                  <a:lnTo>
                    <a:pt x="885" y="1561"/>
                  </a:lnTo>
                  <a:lnTo>
                    <a:pt x="781" y="1545"/>
                  </a:lnTo>
                  <a:lnTo>
                    <a:pt x="721" y="1623"/>
                  </a:lnTo>
                  <a:lnTo>
                    <a:pt x="611" y="1657"/>
                  </a:lnTo>
                  <a:lnTo>
                    <a:pt x="589" y="1557"/>
                  </a:lnTo>
                  <a:lnTo>
                    <a:pt x="480" y="1588"/>
                  </a:lnTo>
                  <a:lnTo>
                    <a:pt x="448" y="1572"/>
                  </a:lnTo>
                  <a:lnTo>
                    <a:pt x="443" y="1526"/>
                  </a:lnTo>
                  <a:lnTo>
                    <a:pt x="498" y="1509"/>
                  </a:lnTo>
                  <a:lnTo>
                    <a:pt x="465" y="1452"/>
                  </a:lnTo>
                  <a:lnTo>
                    <a:pt x="531" y="1408"/>
                  </a:lnTo>
                  <a:lnTo>
                    <a:pt x="494" y="1357"/>
                  </a:lnTo>
                  <a:lnTo>
                    <a:pt x="270" y="1371"/>
                  </a:lnTo>
                  <a:lnTo>
                    <a:pt x="511" y="1156"/>
                  </a:lnTo>
                  <a:lnTo>
                    <a:pt x="514" y="1023"/>
                  </a:lnTo>
                  <a:lnTo>
                    <a:pt x="441" y="944"/>
                  </a:lnTo>
                  <a:lnTo>
                    <a:pt x="364" y="918"/>
                  </a:lnTo>
                  <a:lnTo>
                    <a:pt x="234" y="922"/>
                  </a:lnTo>
                  <a:lnTo>
                    <a:pt x="214" y="884"/>
                  </a:lnTo>
                  <a:lnTo>
                    <a:pt x="216" y="733"/>
                  </a:lnTo>
                  <a:lnTo>
                    <a:pt x="191" y="636"/>
                  </a:lnTo>
                  <a:lnTo>
                    <a:pt x="217" y="612"/>
                  </a:lnTo>
                  <a:lnTo>
                    <a:pt x="188" y="565"/>
                  </a:lnTo>
                  <a:lnTo>
                    <a:pt x="89" y="587"/>
                  </a:lnTo>
                  <a:lnTo>
                    <a:pt x="25" y="552"/>
                  </a:lnTo>
                  <a:lnTo>
                    <a:pt x="70" y="504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8"/>
            <p:cNvSpPr>
              <a:spLocks/>
            </p:cNvSpPr>
            <p:nvPr/>
          </p:nvSpPr>
          <p:spPr bwMode="auto">
            <a:xfrm>
              <a:off x="6022976" y="2668591"/>
              <a:ext cx="795338" cy="565150"/>
            </a:xfrm>
            <a:custGeom>
              <a:avLst/>
              <a:gdLst>
                <a:gd name="T0" fmla="*/ 1794475581 w 2504"/>
                <a:gd name="T1" fmla="*/ 2147483647 h 1781"/>
                <a:gd name="T2" fmla="*/ 2147483647 w 2504"/>
                <a:gd name="T3" fmla="*/ 2147483647 h 1781"/>
                <a:gd name="T4" fmla="*/ 2147483647 w 2504"/>
                <a:gd name="T5" fmla="*/ 2147483647 h 1781"/>
                <a:gd name="T6" fmla="*/ 2147483647 w 2504"/>
                <a:gd name="T7" fmla="*/ 2147483647 h 1781"/>
                <a:gd name="T8" fmla="*/ 2147483647 w 2504"/>
                <a:gd name="T9" fmla="*/ 2147483647 h 1781"/>
                <a:gd name="T10" fmla="*/ 2147483647 w 2504"/>
                <a:gd name="T11" fmla="*/ 0 h 1781"/>
                <a:gd name="T12" fmla="*/ 2147483647 w 2504"/>
                <a:gd name="T13" fmla="*/ 2147483647 h 1781"/>
                <a:gd name="T14" fmla="*/ 2147483647 w 2504"/>
                <a:gd name="T15" fmla="*/ 2147483647 h 1781"/>
                <a:gd name="T16" fmla="*/ 2147483647 w 2504"/>
                <a:gd name="T17" fmla="*/ 2147483647 h 1781"/>
                <a:gd name="T18" fmla="*/ 2147483647 w 2504"/>
                <a:gd name="T19" fmla="*/ 2147483647 h 1781"/>
                <a:gd name="T20" fmla="*/ 2147483647 w 2504"/>
                <a:gd name="T21" fmla="*/ 2147483647 h 1781"/>
                <a:gd name="T22" fmla="*/ 2147483647 w 2504"/>
                <a:gd name="T23" fmla="*/ 2147483647 h 1781"/>
                <a:gd name="T24" fmla="*/ 2147483647 w 2504"/>
                <a:gd name="T25" fmla="*/ 2147483647 h 1781"/>
                <a:gd name="T26" fmla="*/ 2147483647 w 2504"/>
                <a:gd name="T27" fmla="*/ 2147483647 h 1781"/>
                <a:gd name="T28" fmla="*/ 2147483647 w 2504"/>
                <a:gd name="T29" fmla="*/ 2147483647 h 1781"/>
                <a:gd name="T30" fmla="*/ 2147483647 w 2504"/>
                <a:gd name="T31" fmla="*/ 2147483647 h 1781"/>
                <a:gd name="T32" fmla="*/ 2147483647 w 2504"/>
                <a:gd name="T33" fmla="*/ 2147483647 h 1781"/>
                <a:gd name="T34" fmla="*/ 2147483647 w 2504"/>
                <a:gd name="T35" fmla="*/ 2147483647 h 1781"/>
                <a:gd name="T36" fmla="*/ 2147483647 w 2504"/>
                <a:gd name="T37" fmla="*/ 2147483647 h 1781"/>
                <a:gd name="T38" fmla="*/ 2147483647 w 2504"/>
                <a:gd name="T39" fmla="*/ 2147483647 h 1781"/>
                <a:gd name="T40" fmla="*/ 2147483647 w 2504"/>
                <a:gd name="T41" fmla="*/ 2147483647 h 1781"/>
                <a:gd name="T42" fmla="*/ 2147483647 w 2504"/>
                <a:gd name="T43" fmla="*/ 2147483647 h 1781"/>
                <a:gd name="T44" fmla="*/ 2147483647 w 2504"/>
                <a:gd name="T45" fmla="*/ 2147483647 h 1781"/>
                <a:gd name="T46" fmla="*/ 2147483647 w 2504"/>
                <a:gd name="T47" fmla="*/ 2147483647 h 1781"/>
                <a:gd name="T48" fmla="*/ 2147483647 w 2504"/>
                <a:gd name="T49" fmla="*/ 2147483647 h 1781"/>
                <a:gd name="T50" fmla="*/ 2147483647 w 2504"/>
                <a:gd name="T51" fmla="*/ 2147483647 h 1781"/>
                <a:gd name="T52" fmla="*/ 2147483647 w 2504"/>
                <a:gd name="T53" fmla="*/ 2147483647 h 1781"/>
                <a:gd name="T54" fmla="*/ 2147483647 w 2504"/>
                <a:gd name="T55" fmla="*/ 2147483647 h 1781"/>
                <a:gd name="T56" fmla="*/ 2147483647 w 2504"/>
                <a:gd name="T57" fmla="*/ 2147483647 h 1781"/>
                <a:gd name="T58" fmla="*/ 2147483647 w 2504"/>
                <a:gd name="T59" fmla="*/ 2147483647 h 1781"/>
                <a:gd name="T60" fmla="*/ 2147483647 w 2504"/>
                <a:gd name="T61" fmla="*/ 2147483647 h 1781"/>
                <a:gd name="T62" fmla="*/ 2147483647 w 2504"/>
                <a:gd name="T63" fmla="*/ 2147483647 h 1781"/>
                <a:gd name="T64" fmla="*/ 2147483647 w 2504"/>
                <a:gd name="T65" fmla="*/ 2147483647 h 1781"/>
                <a:gd name="T66" fmla="*/ 2147483647 w 2504"/>
                <a:gd name="T67" fmla="*/ 2147483647 h 1781"/>
                <a:gd name="T68" fmla="*/ 2147483647 w 2504"/>
                <a:gd name="T69" fmla="*/ 2147483647 h 1781"/>
                <a:gd name="T70" fmla="*/ 2147483647 w 2504"/>
                <a:gd name="T71" fmla="*/ 2147483647 h 1781"/>
                <a:gd name="T72" fmla="*/ 2147483647 w 2504"/>
                <a:gd name="T73" fmla="*/ 2147483647 h 1781"/>
                <a:gd name="T74" fmla="*/ 2147483647 w 2504"/>
                <a:gd name="T75" fmla="*/ 2147483647 h 1781"/>
                <a:gd name="T76" fmla="*/ 2147483647 w 2504"/>
                <a:gd name="T77" fmla="*/ 2147483647 h 1781"/>
                <a:gd name="T78" fmla="*/ 2147483647 w 2504"/>
                <a:gd name="T79" fmla="*/ 2147483647 h 1781"/>
                <a:gd name="T80" fmla="*/ 2147483647 w 2504"/>
                <a:gd name="T81" fmla="*/ 2147483647 h 1781"/>
                <a:gd name="T82" fmla="*/ 2147483647 w 2504"/>
                <a:gd name="T83" fmla="*/ 2147483647 h 1781"/>
                <a:gd name="T84" fmla="*/ 2147483647 w 2504"/>
                <a:gd name="T85" fmla="*/ 2147483647 h 1781"/>
                <a:gd name="T86" fmla="*/ 2147483647 w 2504"/>
                <a:gd name="T87" fmla="*/ 2147483647 h 1781"/>
                <a:gd name="T88" fmla="*/ 0 w 2504"/>
                <a:gd name="T89" fmla="*/ 2147483647 h 17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04"/>
                <a:gd name="T136" fmla="*/ 0 h 1781"/>
                <a:gd name="T137" fmla="*/ 2504 w 2504"/>
                <a:gd name="T138" fmla="*/ 1781 h 17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04" h="1781">
                  <a:moveTo>
                    <a:pt x="0" y="398"/>
                  </a:moveTo>
                  <a:lnTo>
                    <a:pt x="56" y="379"/>
                  </a:lnTo>
                  <a:lnTo>
                    <a:pt x="133" y="270"/>
                  </a:lnTo>
                  <a:lnTo>
                    <a:pt x="242" y="210"/>
                  </a:lnTo>
                  <a:lnTo>
                    <a:pt x="334" y="240"/>
                  </a:lnTo>
                  <a:lnTo>
                    <a:pt x="429" y="187"/>
                  </a:lnTo>
                  <a:lnTo>
                    <a:pt x="602" y="240"/>
                  </a:lnTo>
                  <a:lnTo>
                    <a:pt x="630" y="276"/>
                  </a:lnTo>
                  <a:lnTo>
                    <a:pt x="729" y="273"/>
                  </a:lnTo>
                  <a:lnTo>
                    <a:pt x="889" y="174"/>
                  </a:lnTo>
                  <a:lnTo>
                    <a:pt x="916" y="194"/>
                  </a:lnTo>
                  <a:lnTo>
                    <a:pt x="1270" y="0"/>
                  </a:lnTo>
                  <a:lnTo>
                    <a:pt x="1333" y="96"/>
                  </a:lnTo>
                  <a:lnTo>
                    <a:pt x="1476" y="158"/>
                  </a:lnTo>
                  <a:lnTo>
                    <a:pt x="1507" y="231"/>
                  </a:lnTo>
                  <a:lnTo>
                    <a:pt x="1645" y="161"/>
                  </a:lnTo>
                  <a:lnTo>
                    <a:pt x="1715" y="163"/>
                  </a:lnTo>
                  <a:lnTo>
                    <a:pt x="1711" y="305"/>
                  </a:lnTo>
                  <a:lnTo>
                    <a:pt x="1853" y="294"/>
                  </a:lnTo>
                  <a:lnTo>
                    <a:pt x="1957" y="334"/>
                  </a:lnTo>
                  <a:lnTo>
                    <a:pt x="1954" y="427"/>
                  </a:lnTo>
                  <a:lnTo>
                    <a:pt x="1992" y="450"/>
                  </a:lnTo>
                  <a:lnTo>
                    <a:pt x="2074" y="576"/>
                  </a:lnTo>
                  <a:lnTo>
                    <a:pt x="2066" y="698"/>
                  </a:lnTo>
                  <a:lnTo>
                    <a:pt x="2111" y="745"/>
                  </a:lnTo>
                  <a:lnTo>
                    <a:pt x="2079" y="775"/>
                  </a:lnTo>
                  <a:lnTo>
                    <a:pt x="2111" y="839"/>
                  </a:lnTo>
                  <a:lnTo>
                    <a:pt x="2198" y="860"/>
                  </a:lnTo>
                  <a:lnTo>
                    <a:pt x="2129" y="934"/>
                  </a:lnTo>
                  <a:lnTo>
                    <a:pt x="2123" y="958"/>
                  </a:lnTo>
                  <a:lnTo>
                    <a:pt x="2172" y="965"/>
                  </a:lnTo>
                  <a:lnTo>
                    <a:pt x="2176" y="992"/>
                  </a:lnTo>
                  <a:lnTo>
                    <a:pt x="2106" y="1105"/>
                  </a:lnTo>
                  <a:lnTo>
                    <a:pt x="2165" y="1108"/>
                  </a:lnTo>
                  <a:lnTo>
                    <a:pt x="2252" y="1065"/>
                  </a:lnTo>
                  <a:lnTo>
                    <a:pt x="2297" y="1136"/>
                  </a:lnTo>
                  <a:lnTo>
                    <a:pt x="2349" y="1143"/>
                  </a:lnTo>
                  <a:lnTo>
                    <a:pt x="2407" y="1093"/>
                  </a:lnTo>
                  <a:lnTo>
                    <a:pt x="2444" y="1156"/>
                  </a:lnTo>
                  <a:lnTo>
                    <a:pt x="2504" y="1336"/>
                  </a:lnTo>
                  <a:lnTo>
                    <a:pt x="2446" y="1384"/>
                  </a:lnTo>
                  <a:lnTo>
                    <a:pt x="2395" y="1460"/>
                  </a:lnTo>
                  <a:lnTo>
                    <a:pt x="2356" y="1438"/>
                  </a:lnTo>
                  <a:lnTo>
                    <a:pt x="2295" y="1490"/>
                  </a:lnTo>
                  <a:lnTo>
                    <a:pt x="2173" y="1557"/>
                  </a:lnTo>
                  <a:lnTo>
                    <a:pt x="2110" y="1653"/>
                  </a:lnTo>
                  <a:lnTo>
                    <a:pt x="1939" y="1680"/>
                  </a:lnTo>
                  <a:lnTo>
                    <a:pt x="1805" y="1781"/>
                  </a:lnTo>
                  <a:lnTo>
                    <a:pt x="1730" y="1746"/>
                  </a:lnTo>
                  <a:lnTo>
                    <a:pt x="1677" y="1781"/>
                  </a:lnTo>
                  <a:lnTo>
                    <a:pt x="1662" y="1768"/>
                  </a:lnTo>
                  <a:lnTo>
                    <a:pt x="1635" y="1719"/>
                  </a:lnTo>
                  <a:lnTo>
                    <a:pt x="1496" y="1732"/>
                  </a:lnTo>
                  <a:lnTo>
                    <a:pt x="1362" y="1707"/>
                  </a:lnTo>
                  <a:lnTo>
                    <a:pt x="1305" y="1663"/>
                  </a:lnTo>
                  <a:lnTo>
                    <a:pt x="1354" y="1607"/>
                  </a:lnTo>
                  <a:lnTo>
                    <a:pt x="1353" y="1515"/>
                  </a:lnTo>
                  <a:lnTo>
                    <a:pt x="1226" y="1455"/>
                  </a:lnTo>
                  <a:lnTo>
                    <a:pt x="1159" y="1476"/>
                  </a:lnTo>
                  <a:lnTo>
                    <a:pt x="1124" y="1545"/>
                  </a:lnTo>
                  <a:lnTo>
                    <a:pt x="1020" y="1521"/>
                  </a:lnTo>
                  <a:lnTo>
                    <a:pt x="909" y="1532"/>
                  </a:lnTo>
                  <a:lnTo>
                    <a:pt x="885" y="1561"/>
                  </a:lnTo>
                  <a:lnTo>
                    <a:pt x="781" y="1545"/>
                  </a:lnTo>
                  <a:lnTo>
                    <a:pt x="721" y="1623"/>
                  </a:lnTo>
                  <a:lnTo>
                    <a:pt x="611" y="1657"/>
                  </a:lnTo>
                  <a:lnTo>
                    <a:pt x="589" y="1557"/>
                  </a:lnTo>
                  <a:lnTo>
                    <a:pt x="480" y="1588"/>
                  </a:lnTo>
                  <a:lnTo>
                    <a:pt x="448" y="1572"/>
                  </a:lnTo>
                  <a:lnTo>
                    <a:pt x="443" y="1526"/>
                  </a:lnTo>
                  <a:lnTo>
                    <a:pt x="498" y="1509"/>
                  </a:lnTo>
                  <a:lnTo>
                    <a:pt x="465" y="1452"/>
                  </a:lnTo>
                  <a:lnTo>
                    <a:pt x="531" y="1408"/>
                  </a:lnTo>
                  <a:lnTo>
                    <a:pt x="494" y="1357"/>
                  </a:lnTo>
                  <a:lnTo>
                    <a:pt x="270" y="1371"/>
                  </a:lnTo>
                  <a:lnTo>
                    <a:pt x="511" y="1156"/>
                  </a:lnTo>
                  <a:lnTo>
                    <a:pt x="514" y="1023"/>
                  </a:lnTo>
                  <a:lnTo>
                    <a:pt x="441" y="944"/>
                  </a:lnTo>
                  <a:lnTo>
                    <a:pt x="364" y="918"/>
                  </a:lnTo>
                  <a:lnTo>
                    <a:pt x="234" y="922"/>
                  </a:lnTo>
                  <a:lnTo>
                    <a:pt x="214" y="884"/>
                  </a:lnTo>
                  <a:lnTo>
                    <a:pt x="216" y="733"/>
                  </a:lnTo>
                  <a:lnTo>
                    <a:pt x="191" y="636"/>
                  </a:lnTo>
                  <a:lnTo>
                    <a:pt x="217" y="612"/>
                  </a:lnTo>
                  <a:lnTo>
                    <a:pt x="188" y="565"/>
                  </a:lnTo>
                  <a:lnTo>
                    <a:pt x="89" y="587"/>
                  </a:lnTo>
                  <a:lnTo>
                    <a:pt x="25" y="552"/>
                  </a:lnTo>
                  <a:lnTo>
                    <a:pt x="70" y="504"/>
                  </a:lnTo>
                  <a:lnTo>
                    <a:pt x="0" y="39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5138739" y="2320929"/>
              <a:ext cx="720725" cy="1146176"/>
            </a:xfrm>
            <a:custGeom>
              <a:avLst/>
              <a:gdLst>
                <a:gd name="T0" fmla="*/ 2147483647 w 2269"/>
                <a:gd name="T1" fmla="*/ 2147483647 h 3608"/>
                <a:gd name="T2" fmla="*/ 2147483647 w 2269"/>
                <a:gd name="T3" fmla="*/ 2147483647 h 3608"/>
                <a:gd name="T4" fmla="*/ 2147483647 w 2269"/>
                <a:gd name="T5" fmla="*/ 2147483647 h 3608"/>
                <a:gd name="T6" fmla="*/ 2147483647 w 2269"/>
                <a:gd name="T7" fmla="*/ 2147483647 h 3608"/>
                <a:gd name="T8" fmla="*/ 2147483647 w 2269"/>
                <a:gd name="T9" fmla="*/ 2147483647 h 3608"/>
                <a:gd name="T10" fmla="*/ 2147483647 w 2269"/>
                <a:gd name="T11" fmla="*/ 2147483647 h 3608"/>
                <a:gd name="T12" fmla="*/ 2147483647 w 2269"/>
                <a:gd name="T13" fmla="*/ 2147483647 h 3608"/>
                <a:gd name="T14" fmla="*/ 2147483647 w 2269"/>
                <a:gd name="T15" fmla="*/ 2147483647 h 3608"/>
                <a:gd name="T16" fmla="*/ 2147483647 w 2269"/>
                <a:gd name="T17" fmla="*/ 2147483647 h 3608"/>
                <a:gd name="T18" fmla="*/ 2147483647 w 2269"/>
                <a:gd name="T19" fmla="*/ 2147483647 h 3608"/>
                <a:gd name="T20" fmla="*/ 2147483647 w 2269"/>
                <a:gd name="T21" fmla="*/ 2147483647 h 3608"/>
                <a:gd name="T22" fmla="*/ 2147483647 w 2269"/>
                <a:gd name="T23" fmla="*/ 2147483647 h 3608"/>
                <a:gd name="T24" fmla="*/ 2147483647 w 2269"/>
                <a:gd name="T25" fmla="*/ 2147483647 h 3608"/>
                <a:gd name="T26" fmla="*/ 2147483647 w 2269"/>
                <a:gd name="T27" fmla="*/ 2147483647 h 3608"/>
                <a:gd name="T28" fmla="*/ 2147483647 w 2269"/>
                <a:gd name="T29" fmla="*/ 2147483647 h 3608"/>
                <a:gd name="T30" fmla="*/ 2147483647 w 2269"/>
                <a:gd name="T31" fmla="*/ 2147483647 h 3608"/>
                <a:gd name="T32" fmla="*/ 2147483647 w 2269"/>
                <a:gd name="T33" fmla="*/ 2147483647 h 3608"/>
                <a:gd name="T34" fmla="*/ 2147483647 w 2269"/>
                <a:gd name="T35" fmla="*/ 2147483647 h 3608"/>
                <a:gd name="T36" fmla="*/ 2147483647 w 2269"/>
                <a:gd name="T37" fmla="*/ 2147483647 h 3608"/>
                <a:gd name="T38" fmla="*/ 2147483647 w 2269"/>
                <a:gd name="T39" fmla="*/ 2147483647 h 3608"/>
                <a:gd name="T40" fmla="*/ 2147483647 w 2269"/>
                <a:gd name="T41" fmla="*/ 2147483647 h 3608"/>
                <a:gd name="T42" fmla="*/ 2147483647 w 2269"/>
                <a:gd name="T43" fmla="*/ 2147483647 h 3608"/>
                <a:gd name="T44" fmla="*/ 2147483647 w 2269"/>
                <a:gd name="T45" fmla="*/ 2147483647 h 3608"/>
                <a:gd name="T46" fmla="*/ 2147483647 w 2269"/>
                <a:gd name="T47" fmla="*/ 2147483647 h 3608"/>
                <a:gd name="T48" fmla="*/ 2147483647 w 2269"/>
                <a:gd name="T49" fmla="*/ 2147483647 h 3608"/>
                <a:gd name="T50" fmla="*/ 2147483647 w 2269"/>
                <a:gd name="T51" fmla="*/ 0 h 3608"/>
                <a:gd name="T52" fmla="*/ 2147483647 w 2269"/>
                <a:gd name="T53" fmla="*/ 2147483647 h 3608"/>
                <a:gd name="T54" fmla="*/ 2147483647 w 2269"/>
                <a:gd name="T55" fmla="*/ 2147483647 h 3608"/>
                <a:gd name="T56" fmla="*/ 2147483647 w 2269"/>
                <a:gd name="T57" fmla="*/ 2147483647 h 3608"/>
                <a:gd name="T58" fmla="*/ 2147483647 w 2269"/>
                <a:gd name="T59" fmla="*/ 2147483647 h 3608"/>
                <a:gd name="T60" fmla="*/ 2147483647 w 2269"/>
                <a:gd name="T61" fmla="*/ 2147483647 h 3608"/>
                <a:gd name="T62" fmla="*/ 2147483647 w 2269"/>
                <a:gd name="T63" fmla="*/ 2147483647 h 3608"/>
                <a:gd name="T64" fmla="*/ 2147483647 w 2269"/>
                <a:gd name="T65" fmla="*/ 2147483647 h 3608"/>
                <a:gd name="T66" fmla="*/ 2147483647 w 2269"/>
                <a:gd name="T67" fmla="*/ 2147483647 h 3608"/>
                <a:gd name="T68" fmla="*/ 2147483647 w 2269"/>
                <a:gd name="T69" fmla="*/ 2147483647 h 3608"/>
                <a:gd name="T70" fmla="*/ 2147483647 w 2269"/>
                <a:gd name="T71" fmla="*/ 2147483647 h 3608"/>
                <a:gd name="T72" fmla="*/ 2147483647 w 2269"/>
                <a:gd name="T73" fmla="*/ 2147483647 h 3608"/>
                <a:gd name="T74" fmla="*/ 2147483647 w 2269"/>
                <a:gd name="T75" fmla="*/ 2147483647 h 3608"/>
                <a:gd name="T76" fmla="*/ 2147483647 w 2269"/>
                <a:gd name="T77" fmla="*/ 2147483647 h 3608"/>
                <a:gd name="T78" fmla="*/ 2147483647 w 2269"/>
                <a:gd name="T79" fmla="*/ 2147483647 h 3608"/>
                <a:gd name="T80" fmla="*/ 2147483647 w 2269"/>
                <a:gd name="T81" fmla="*/ 2147483647 h 3608"/>
                <a:gd name="T82" fmla="*/ 2147483647 w 2269"/>
                <a:gd name="T83" fmla="*/ 2147483647 h 3608"/>
                <a:gd name="T84" fmla="*/ 2147483647 w 2269"/>
                <a:gd name="T85" fmla="*/ 2147483647 h 3608"/>
                <a:gd name="T86" fmla="*/ 2147483647 w 2269"/>
                <a:gd name="T87" fmla="*/ 2147483647 h 3608"/>
                <a:gd name="T88" fmla="*/ 2147483647 w 2269"/>
                <a:gd name="T89" fmla="*/ 2147483647 h 3608"/>
                <a:gd name="T90" fmla="*/ 2147483647 w 2269"/>
                <a:gd name="T91" fmla="*/ 2147483647 h 3608"/>
                <a:gd name="T92" fmla="*/ 2147483647 w 2269"/>
                <a:gd name="T93" fmla="*/ 2147483647 h 3608"/>
                <a:gd name="T94" fmla="*/ 2147483647 w 2269"/>
                <a:gd name="T95" fmla="*/ 2147483647 h 3608"/>
                <a:gd name="T96" fmla="*/ 2147483647 w 2269"/>
                <a:gd name="T97" fmla="*/ 2147483647 h 3608"/>
                <a:gd name="T98" fmla="*/ 2147483647 w 2269"/>
                <a:gd name="T99" fmla="*/ 2147483647 h 3608"/>
                <a:gd name="T100" fmla="*/ 2147483647 w 2269"/>
                <a:gd name="T101" fmla="*/ 2147483647 h 3608"/>
                <a:gd name="T102" fmla="*/ 2147483647 w 2269"/>
                <a:gd name="T103" fmla="*/ 2147483647 h 3608"/>
                <a:gd name="T104" fmla="*/ 2147483647 w 2269"/>
                <a:gd name="T105" fmla="*/ 2147483647 h 3608"/>
                <a:gd name="T106" fmla="*/ 2147483647 w 2269"/>
                <a:gd name="T107" fmla="*/ 2147483647 h 3608"/>
                <a:gd name="T108" fmla="*/ 2147483647 w 2269"/>
                <a:gd name="T109" fmla="*/ 2147483647 h 3608"/>
                <a:gd name="T110" fmla="*/ 2147483647 w 2269"/>
                <a:gd name="T111" fmla="*/ 2147483647 h 3608"/>
                <a:gd name="T112" fmla="*/ 2147483647 w 2269"/>
                <a:gd name="T113" fmla="*/ 2147483647 h 3608"/>
                <a:gd name="T114" fmla="*/ 2147483647 w 2269"/>
                <a:gd name="T115" fmla="*/ 2147483647 h 3608"/>
                <a:gd name="T116" fmla="*/ 2147483647 w 2269"/>
                <a:gd name="T117" fmla="*/ 2147483647 h 3608"/>
                <a:gd name="T118" fmla="*/ 2147483647 w 2269"/>
                <a:gd name="T119" fmla="*/ 2147483647 h 3608"/>
                <a:gd name="T120" fmla="*/ 2147483647 w 2269"/>
                <a:gd name="T121" fmla="*/ 2147483647 h 3608"/>
                <a:gd name="T122" fmla="*/ 2147483647 w 2269"/>
                <a:gd name="T123" fmla="*/ 2147483647 h 3608"/>
                <a:gd name="T124" fmla="*/ 0 w 2269"/>
                <a:gd name="T125" fmla="*/ 2147483647 h 36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69"/>
                <a:gd name="T190" fmla="*/ 0 h 3608"/>
                <a:gd name="T191" fmla="*/ 2269 w 2269"/>
                <a:gd name="T192" fmla="*/ 3608 h 36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69" h="3608">
                  <a:moveTo>
                    <a:pt x="2" y="3393"/>
                  </a:moveTo>
                  <a:lnTo>
                    <a:pt x="79" y="3350"/>
                  </a:lnTo>
                  <a:lnTo>
                    <a:pt x="189" y="3221"/>
                  </a:lnTo>
                  <a:lnTo>
                    <a:pt x="214" y="3167"/>
                  </a:lnTo>
                  <a:lnTo>
                    <a:pt x="198" y="3047"/>
                  </a:lnTo>
                  <a:lnTo>
                    <a:pt x="438" y="2911"/>
                  </a:lnTo>
                  <a:lnTo>
                    <a:pt x="529" y="2756"/>
                  </a:lnTo>
                  <a:lnTo>
                    <a:pt x="528" y="2699"/>
                  </a:lnTo>
                  <a:lnTo>
                    <a:pt x="559" y="2607"/>
                  </a:lnTo>
                  <a:lnTo>
                    <a:pt x="515" y="2467"/>
                  </a:lnTo>
                  <a:lnTo>
                    <a:pt x="470" y="2408"/>
                  </a:lnTo>
                  <a:lnTo>
                    <a:pt x="515" y="2280"/>
                  </a:lnTo>
                  <a:lnTo>
                    <a:pt x="474" y="2227"/>
                  </a:lnTo>
                  <a:lnTo>
                    <a:pt x="454" y="2120"/>
                  </a:lnTo>
                  <a:lnTo>
                    <a:pt x="298" y="1885"/>
                  </a:lnTo>
                  <a:lnTo>
                    <a:pt x="350" y="1794"/>
                  </a:lnTo>
                  <a:lnTo>
                    <a:pt x="338" y="1709"/>
                  </a:lnTo>
                  <a:lnTo>
                    <a:pt x="411" y="1707"/>
                  </a:lnTo>
                  <a:lnTo>
                    <a:pt x="476" y="1601"/>
                  </a:lnTo>
                  <a:lnTo>
                    <a:pt x="491" y="1530"/>
                  </a:lnTo>
                  <a:lnTo>
                    <a:pt x="422" y="1434"/>
                  </a:lnTo>
                  <a:lnTo>
                    <a:pt x="442" y="1426"/>
                  </a:lnTo>
                  <a:lnTo>
                    <a:pt x="431" y="1370"/>
                  </a:lnTo>
                  <a:lnTo>
                    <a:pt x="454" y="1346"/>
                  </a:lnTo>
                  <a:lnTo>
                    <a:pt x="475" y="1280"/>
                  </a:lnTo>
                  <a:lnTo>
                    <a:pt x="442" y="1207"/>
                  </a:lnTo>
                  <a:lnTo>
                    <a:pt x="290" y="1232"/>
                  </a:lnTo>
                  <a:lnTo>
                    <a:pt x="206" y="1272"/>
                  </a:lnTo>
                  <a:lnTo>
                    <a:pt x="179" y="1253"/>
                  </a:lnTo>
                  <a:lnTo>
                    <a:pt x="203" y="1202"/>
                  </a:lnTo>
                  <a:lnTo>
                    <a:pt x="321" y="1171"/>
                  </a:lnTo>
                  <a:lnTo>
                    <a:pt x="291" y="981"/>
                  </a:lnTo>
                  <a:lnTo>
                    <a:pt x="345" y="961"/>
                  </a:lnTo>
                  <a:lnTo>
                    <a:pt x="405" y="839"/>
                  </a:lnTo>
                  <a:lnTo>
                    <a:pt x="413" y="729"/>
                  </a:lnTo>
                  <a:lnTo>
                    <a:pt x="488" y="710"/>
                  </a:lnTo>
                  <a:lnTo>
                    <a:pt x="546" y="629"/>
                  </a:lnTo>
                  <a:lnTo>
                    <a:pt x="600" y="607"/>
                  </a:lnTo>
                  <a:lnTo>
                    <a:pt x="589" y="565"/>
                  </a:lnTo>
                  <a:lnTo>
                    <a:pt x="614" y="529"/>
                  </a:lnTo>
                  <a:lnTo>
                    <a:pt x="633" y="548"/>
                  </a:lnTo>
                  <a:lnTo>
                    <a:pt x="663" y="521"/>
                  </a:lnTo>
                  <a:lnTo>
                    <a:pt x="646" y="504"/>
                  </a:lnTo>
                  <a:lnTo>
                    <a:pt x="687" y="416"/>
                  </a:lnTo>
                  <a:lnTo>
                    <a:pt x="746" y="402"/>
                  </a:lnTo>
                  <a:lnTo>
                    <a:pt x="797" y="339"/>
                  </a:lnTo>
                  <a:lnTo>
                    <a:pt x="847" y="364"/>
                  </a:lnTo>
                  <a:lnTo>
                    <a:pt x="915" y="282"/>
                  </a:lnTo>
                  <a:lnTo>
                    <a:pt x="1145" y="131"/>
                  </a:lnTo>
                  <a:lnTo>
                    <a:pt x="1289" y="124"/>
                  </a:lnTo>
                  <a:lnTo>
                    <a:pt x="1332" y="23"/>
                  </a:lnTo>
                  <a:lnTo>
                    <a:pt x="1378" y="0"/>
                  </a:lnTo>
                  <a:lnTo>
                    <a:pt x="1392" y="161"/>
                  </a:lnTo>
                  <a:lnTo>
                    <a:pt x="1413" y="204"/>
                  </a:lnTo>
                  <a:lnTo>
                    <a:pt x="1387" y="240"/>
                  </a:lnTo>
                  <a:lnTo>
                    <a:pt x="1359" y="372"/>
                  </a:lnTo>
                  <a:lnTo>
                    <a:pt x="1373" y="413"/>
                  </a:lnTo>
                  <a:lnTo>
                    <a:pt x="1480" y="506"/>
                  </a:lnTo>
                  <a:lnTo>
                    <a:pt x="1462" y="549"/>
                  </a:lnTo>
                  <a:lnTo>
                    <a:pt x="1505" y="618"/>
                  </a:lnTo>
                  <a:lnTo>
                    <a:pt x="1399" y="698"/>
                  </a:lnTo>
                  <a:lnTo>
                    <a:pt x="1532" y="814"/>
                  </a:lnTo>
                  <a:lnTo>
                    <a:pt x="1631" y="783"/>
                  </a:lnTo>
                  <a:lnTo>
                    <a:pt x="1722" y="801"/>
                  </a:lnTo>
                  <a:lnTo>
                    <a:pt x="1835" y="934"/>
                  </a:lnTo>
                  <a:lnTo>
                    <a:pt x="1875" y="949"/>
                  </a:lnTo>
                  <a:lnTo>
                    <a:pt x="2041" y="915"/>
                  </a:lnTo>
                  <a:lnTo>
                    <a:pt x="2206" y="1023"/>
                  </a:lnTo>
                  <a:lnTo>
                    <a:pt x="2251" y="1104"/>
                  </a:lnTo>
                  <a:lnTo>
                    <a:pt x="2269" y="1239"/>
                  </a:lnTo>
                  <a:lnTo>
                    <a:pt x="2173" y="1264"/>
                  </a:lnTo>
                  <a:lnTo>
                    <a:pt x="2141" y="1392"/>
                  </a:lnTo>
                  <a:lnTo>
                    <a:pt x="2100" y="1431"/>
                  </a:lnTo>
                  <a:lnTo>
                    <a:pt x="2073" y="1406"/>
                  </a:lnTo>
                  <a:lnTo>
                    <a:pt x="2050" y="1419"/>
                  </a:lnTo>
                  <a:lnTo>
                    <a:pt x="1995" y="1433"/>
                  </a:lnTo>
                  <a:lnTo>
                    <a:pt x="1969" y="1396"/>
                  </a:lnTo>
                  <a:lnTo>
                    <a:pt x="1906" y="1409"/>
                  </a:lnTo>
                  <a:lnTo>
                    <a:pt x="1882" y="1390"/>
                  </a:lnTo>
                  <a:lnTo>
                    <a:pt x="1810" y="1422"/>
                  </a:lnTo>
                  <a:lnTo>
                    <a:pt x="1867" y="1526"/>
                  </a:lnTo>
                  <a:lnTo>
                    <a:pt x="1773" y="1624"/>
                  </a:lnTo>
                  <a:lnTo>
                    <a:pt x="1791" y="1724"/>
                  </a:lnTo>
                  <a:lnTo>
                    <a:pt x="1768" y="1773"/>
                  </a:lnTo>
                  <a:lnTo>
                    <a:pt x="1929" y="1891"/>
                  </a:lnTo>
                  <a:lnTo>
                    <a:pt x="1963" y="1962"/>
                  </a:lnTo>
                  <a:lnTo>
                    <a:pt x="1937" y="2117"/>
                  </a:lnTo>
                  <a:lnTo>
                    <a:pt x="1959" y="2245"/>
                  </a:lnTo>
                  <a:lnTo>
                    <a:pt x="1911" y="2385"/>
                  </a:lnTo>
                  <a:lnTo>
                    <a:pt x="1958" y="2488"/>
                  </a:lnTo>
                  <a:lnTo>
                    <a:pt x="1935" y="2560"/>
                  </a:lnTo>
                  <a:lnTo>
                    <a:pt x="1874" y="2624"/>
                  </a:lnTo>
                  <a:lnTo>
                    <a:pt x="1883" y="2684"/>
                  </a:lnTo>
                  <a:lnTo>
                    <a:pt x="1850" y="2739"/>
                  </a:lnTo>
                  <a:lnTo>
                    <a:pt x="2004" y="2717"/>
                  </a:lnTo>
                  <a:lnTo>
                    <a:pt x="2018" y="2798"/>
                  </a:lnTo>
                  <a:lnTo>
                    <a:pt x="1917" y="3062"/>
                  </a:lnTo>
                  <a:lnTo>
                    <a:pt x="1830" y="3144"/>
                  </a:lnTo>
                  <a:lnTo>
                    <a:pt x="1818" y="3113"/>
                  </a:lnTo>
                  <a:lnTo>
                    <a:pt x="1729" y="3169"/>
                  </a:lnTo>
                  <a:lnTo>
                    <a:pt x="1705" y="3134"/>
                  </a:lnTo>
                  <a:lnTo>
                    <a:pt x="1670" y="3173"/>
                  </a:lnTo>
                  <a:lnTo>
                    <a:pt x="1642" y="3126"/>
                  </a:lnTo>
                  <a:lnTo>
                    <a:pt x="1597" y="3224"/>
                  </a:lnTo>
                  <a:lnTo>
                    <a:pt x="1462" y="3256"/>
                  </a:lnTo>
                  <a:lnTo>
                    <a:pt x="1394" y="3314"/>
                  </a:lnTo>
                  <a:lnTo>
                    <a:pt x="1332" y="3275"/>
                  </a:lnTo>
                  <a:lnTo>
                    <a:pt x="1310" y="3310"/>
                  </a:lnTo>
                  <a:lnTo>
                    <a:pt x="1278" y="3292"/>
                  </a:lnTo>
                  <a:lnTo>
                    <a:pt x="1216" y="3312"/>
                  </a:lnTo>
                  <a:lnTo>
                    <a:pt x="1194" y="3406"/>
                  </a:lnTo>
                  <a:lnTo>
                    <a:pt x="1133" y="3398"/>
                  </a:lnTo>
                  <a:lnTo>
                    <a:pt x="1053" y="3472"/>
                  </a:lnTo>
                  <a:lnTo>
                    <a:pt x="947" y="3452"/>
                  </a:lnTo>
                  <a:lnTo>
                    <a:pt x="933" y="3373"/>
                  </a:lnTo>
                  <a:lnTo>
                    <a:pt x="869" y="3389"/>
                  </a:lnTo>
                  <a:lnTo>
                    <a:pt x="783" y="3327"/>
                  </a:lnTo>
                  <a:lnTo>
                    <a:pt x="702" y="3312"/>
                  </a:lnTo>
                  <a:lnTo>
                    <a:pt x="613" y="3405"/>
                  </a:lnTo>
                  <a:lnTo>
                    <a:pt x="599" y="3501"/>
                  </a:lnTo>
                  <a:lnTo>
                    <a:pt x="517" y="3586"/>
                  </a:lnTo>
                  <a:lnTo>
                    <a:pt x="355" y="3608"/>
                  </a:lnTo>
                  <a:lnTo>
                    <a:pt x="212" y="3430"/>
                  </a:lnTo>
                  <a:lnTo>
                    <a:pt x="121" y="3449"/>
                  </a:lnTo>
                  <a:lnTo>
                    <a:pt x="44" y="3391"/>
                  </a:lnTo>
                  <a:lnTo>
                    <a:pt x="0" y="3394"/>
                  </a:lnTo>
                  <a:lnTo>
                    <a:pt x="2" y="3393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5138739" y="2320929"/>
              <a:ext cx="720725" cy="1146176"/>
            </a:xfrm>
            <a:custGeom>
              <a:avLst/>
              <a:gdLst>
                <a:gd name="T0" fmla="*/ 2147483647 w 2269"/>
                <a:gd name="T1" fmla="*/ 2147483647 h 3608"/>
                <a:gd name="T2" fmla="*/ 2147483647 w 2269"/>
                <a:gd name="T3" fmla="*/ 2147483647 h 3608"/>
                <a:gd name="T4" fmla="*/ 2147483647 w 2269"/>
                <a:gd name="T5" fmla="*/ 2147483647 h 3608"/>
                <a:gd name="T6" fmla="*/ 2147483647 w 2269"/>
                <a:gd name="T7" fmla="*/ 2147483647 h 3608"/>
                <a:gd name="T8" fmla="*/ 2147483647 w 2269"/>
                <a:gd name="T9" fmla="*/ 2147483647 h 3608"/>
                <a:gd name="T10" fmla="*/ 2147483647 w 2269"/>
                <a:gd name="T11" fmla="*/ 2147483647 h 3608"/>
                <a:gd name="T12" fmla="*/ 2147483647 w 2269"/>
                <a:gd name="T13" fmla="*/ 2147483647 h 3608"/>
                <a:gd name="T14" fmla="*/ 2147483647 w 2269"/>
                <a:gd name="T15" fmla="*/ 2147483647 h 3608"/>
                <a:gd name="T16" fmla="*/ 2147483647 w 2269"/>
                <a:gd name="T17" fmla="*/ 2147483647 h 3608"/>
                <a:gd name="T18" fmla="*/ 2147483647 w 2269"/>
                <a:gd name="T19" fmla="*/ 2147483647 h 3608"/>
                <a:gd name="T20" fmla="*/ 2147483647 w 2269"/>
                <a:gd name="T21" fmla="*/ 2147483647 h 3608"/>
                <a:gd name="T22" fmla="*/ 2147483647 w 2269"/>
                <a:gd name="T23" fmla="*/ 2147483647 h 3608"/>
                <a:gd name="T24" fmla="*/ 2147483647 w 2269"/>
                <a:gd name="T25" fmla="*/ 2147483647 h 3608"/>
                <a:gd name="T26" fmla="*/ 2147483647 w 2269"/>
                <a:gd name="T27" fmla="*/ 2147483647 h 3608"/>
                <a:gd name="T28" fmla="*/ 2147483647 w 2269"/>
                <a:gd name="T29" fmla="*/ 2147483647 h 3608"/>
                <a:gd name="T30" fmla="*/ 2147483647 w 2269"/>
                <a:gd name="T31" fmla="*/ 2147483647 h 3608"/>
                <a:gd name="T32" fmla="*/ 2147483647 w 2269"/>
                <a:gd name="T33" fmla="*/ 2147483647 h 3608"/>
                <a:gd name="T34" fmla="*/ 2147483647 w 2269"/>
                <a:gd name="T35" fmla="*/ 2147483647 h 3608"/>
                <a:gd name="T36" fmla="*/ 2147483647 w 2269"/>
                <a:gd name="T37" fmla="*/ 2147483647 h 3608"/>
                <a:gd name="T38" fmla="*/ 2147483647 w 2269"/>
                <a:gd name="T39" fmla="*/ 2147483647 h 3608"/>
                <a:gd name="T40" fmla="*/ 2147483647 w 2269"/>
                <a:gd name="T41" fmla="*/ 2147483647 h 3608"/>
                <a:gd name="T42" fmla="*/ 2147483647 w 2269"/>
                <a:gd name="T43" fmla="*/ 2147483647 h 3608"/>
                <a:gd name="T44" fmla="*/ 2147483647 w 2269"/>
                <a:gd name="T45" fmla="*/ 2147483647 h 3608"/>
                <a:gd name="T46" fmla="*/ 2147483647 w 2269"/>
                <a:gd name="T47" fmla="*/ 2147483647 h 3608"/>
                <a:gd name="T48" fmla="*/ 2147483647 w 2269"/>
                <a:gd name="T49" fmla="*/ 2147483647 h 3608"/>
                <a:gd name="T50" fmla="*/ 2147483647 w 2269"/>
                <a:gd name="T51" fmla="*/ 0 h 3608"/>
                <a:gd name="T52" fmla="*/ 2147483647 w 2269"/>
                <a:gd name="T53" fmla="*/ 2147483647 h 3608"/>
                <a:gd name="T54" fmla="*/ 2147483647 w 2269"/>
                <a:gd name="T55" fmla="*/ 2147483647 h 3608"/>
                <a:gd name="T56" fmla="*/ 2147483647 w 2269"/>
                <a:gd name="T57" fmla="*/ 2147483647 h 3608"/>
                <a:gd name="T58" fmla="*/ 2147483647 w 2269"/>
                <a:gd name="T59" fmla="*/ 2147483647 h 3608"/>
                <a:gd name="T60" fmla="*/ 2147483647 w 2269"/>
                <a:gd name="T61" fmla="*/ 2147483647 h 3608"/>
                <a:gd name="T62" fmla="*/ 2147483647 w 2269"/>
                <a:gd name="T63" fmla="*/ 2147483647 h 3608"/>
                <a:gd name="T64" fmla="*/ 2147483647 w 2269"/>
                <a:gd name="T65" fmla="*/ 2147483647 h 3608"/>
                <a:gd name="T66" fmla="*/ 2147483647 w 2269"/>
                <a:gd name="T67" fmla="*/ 2147483647 h 3608"/>
                <a:gd name="T68" fmla="*/ 2147483647 w 2269"/>
                <a:gd name="T69" fmla="*/ 2147483647 h 3608"/>
                <a:gd name="T70" fmla="*/ 2147483647 w 2269"/>
                <a:gd name="T71" fmla="*/ 2147483647 h 3608"/>
                <a:gd name="T72" fmla="*/ 2147483647 w 2269"/>
                <a:gd name="T73" fmla="*/ 2147483647 h 3608"/>
                <a:gd name="T74" fmla="*/ 2147483647 w 2269"/>
                <a:gd name="T75" fmla="*/ 2147483647 h 3608"/>
                <a:gd name="T76" fmla="*/ 2147483647 w 2269"/>
                <a:gd name="T77" fmla="*/ 2147483647 h 3608"/>
                <a:gd name="T78" fmla="*/ 2147483647 w 2269"/>
                <a:gd name="T79" fmla="*/ 2147483647 h 3608"/>
                <a:gd name="T80" fmla="*/ 2147483647 w 2269"/>
                <a:gd name="T81" fmla="*/ 2147483647 h 3608"/>
                <a:gd name="T82" fmla="*/ 2147483647 w 2269"/>
                <a:gd name="T83" fmla="*/ 2147483647 h 3608"/>
                <a:gd name="T84" fmla="*/ 2147483647 w 2269"/>
                <a:gd name="T85" fmla="*/ 2147483647 h 3608"/>
                <a:gd name="T86" fmla="*/ 2147483647 w 2269"/>
                <a:gd name="T87" fmla="*/ 2147483647 h 3608"/>
                <a:gd name="T88" fmla="*/ 2147483647 w 2269"/>
                <a:gd name="T89" fmla="*/ 2147483647 h 3608"/>
                <a:gd name="T90" fmla="*/ 2147483647 w 2269"/>
                <a:gd name="T91" fmla="*/ 2147483647 h 3608"/>
                <a:gd name="T92" fmla="*/ 2147483647 w 2269"/>
                <a:gd name="T93" fmla="*/ 2147483647 h 3608"/>
                <a:gd name="T94" fmla="*/ 2147483647 w 2269"/>
                <a:gd name="T95" fmla="*/ 2147483647 h 3608"/>
                <a:gd name="T96" fmla="*/ 2147483647 w 2269"/>
                <a:gd name="T97" fmla="*/ 2147483647 h 3608"/>
                <a:gd name="T98" fmla="*/ 2147483647 w 2269"/>
                <a:gd name="T99" fmla="*/ 2147483647 h 3608"/>
                <a:gd name="T100" fmla="*/ 2147483647 w 2269"/>
                <a:gd name="T101" fmla="*/ 2147483647 h 3608"/>
                <a:gd name="T102" fmla="*/ 2147483647 w 2269"/>
                <a:gd name="T103" fmla="*/ 2147483647 h 3608"/>
                <a:gd name="T104" fmla="*/ 2147483647 w 2269"/>
                <a:gd name="T105" fmla="*/ 2147483647 h 3608"/>
                <a:gd name="T106" fmla="*/ 2147483647 w 2269"/>
                <a:gd name="T107" fmla="*/ 2147483647 h 3608"/>
                <a:gd name="T108" fmla="*/ 2147483647 w 2269"/>
                <a:gd name="T109" fmla="*/ 2147483647 h 3608"/>
                <a:gd name="T110" fmla="*/ 2147483647 w 2269"/>
                <a:gd name="T111" fmla="*/ 2147483647 h 3608"/>
                <a:gd name="T112" fmla="*/ 2147483647 w 2269"/>
                <a:gd name="T113" fmla="*/ 2147483647 h 3608"/>
                <a:gd name="T114" fmla="*/ 2147483647 w 2269"/>
                <a:gd name="T115" fmla="*/ 2147483647 h 3608"/>
                <a:gd name="T116" fmla="*/ 2147483647 w 2269"/>
                <a:gd name="T117" fmla="*/ 2147483647 h 3608"/>
                <a:gd name="T118" fmla="*/ 2147483647 w 2269"/>
                <a:gd name="T119" fmla="*/ 2147483647 h 3608"/>
                <a:gd name="T120" fmla="*/ 2147483647 w 2269"/>
                <a:gd name="T121" fmla="*/ 2147483647 h 3608"/>
                <a:gd name="T122" fmla="*/ 2147483647 w 2269"/>
                <a:gd name="T123" fmla="*/ 2147483647 h 3608"/>
                <a:gd name="T124" fmla="*/ 0 w 2269"/>
                <a:gd name="T125" fmla="*/ 2147483647 h 36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69"/>
                <a:gd name="T190" fmla="*/ 0 h 3608"/>
                <a:gd name="T191" fmla="*/ 2269 w 2269"/>
                <a:gd name="T192" fmla="*/ 3608 h 36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69" h="3608">
                  <a:moveTo>
                    <a:pt x="2" y="3393"/>
                  </a:moveTo>
                  <a:lnTo>
                    <a:pt x="79" y="3350"/>
                  </a:lnTo>
                  <a:lnTo>
                    <a:pt x="189" y="3221"/>
                  </a:lnTo>
                  <a:lnTo>
                    <a:pt x="214" y="3167"/>
                  </a:lnTo>
                  <a:lnTo>
                    <a:pt x="198" y="3047"/>
                  </a:lnTo>
                  <a:lnTo>
                    <a:pt x="438" y="2911"/>
                  </a:lnTo>
                  <a:lnTo>
                    <a:pt x="529" y="2756"/>
                  </a:lnTo>
                  <a:lnTo>
                    <a:pt x="528" y="2699"/>
                  </a:lnTo>
                  <a:lnTo>
                    <a:pt x="559" y="2607"/>
                  </a:lnTo>
                  <a:lnTo>
                    <a:pt x="515" y="2467"/>
                  </a:lnTo>
                  <a:lnTo>
                    <a:pt x="470" y="2408"/>
                  </a:lnTo>
                  <a:lnTo>
                    <a:pt x="515" y="2280"/>
                  </a:lnTo>
                  <a:lnTo>
                    <a:pt x="474" y="2227"/>
                  </a:lnTo>
                  <a:lnTo>
                    <a:pt x="454" y="2120"/>
                  </a:lnTo>
                  <a:lnTo>
                    <a:pt x="298" y="1885"/>
                  </a:lnTo>
                  <a:lnTo>
                    <a:pt x="350" y="1794"/>
                  </a:lnTo>
                  <a:lnTo>
                    <a:pt x="338" y="1709"/>
                  </a:lnTo>
                  <a:lnTo>
                    <a:pt x="411" y="1707"/>
                  </a:lnTo>
                  <a:lnTo>
                    <a:pt x="476" y="1601"/>
                  </a:lnTo>
                  <a:lnTo>
                    <a:pt x="491" y="1530"/>
                  </a:lnTo>
                  <a:lnTo>
                    <a:pt x="422" y="1434"/>
                  </a:lnTo>
                  <a:lnTo>
                    <a:pt x="442" y="1426"/>
                  </a:lnTo>
                  <a:lnTo>
                    <a:pt x="431" y="1370"/>
                  </a:lnTo>
                  <a:lnTo>
                    <a:pt x="454" y="1346"/>
                  </a:lnTo>
                  <a:lnTo>
                    <a:pt x="475" y="1280"/>
                  </a:lnTo>
                  <a:lnTo>
                    <a:pt x="442" y="1207"/>
                  </a:lnTo>
                  <a:lnTo>
                    <a:pt x="290" y="1232"/>
                  </a:lnTo>
                  <a:lnTo>
                    <a:pt x="206" y="1272"/>
                  </a:lnTo>
                  <a:lnTo>
                    <a:pt x="179" y="1253"/>
                  </a:lnTo>
                  <a:lnTo>
                    <a:pt x="203" y="1202"/>
                  </a:lnTo>
                  <a:lnTo>
                    <a:pt x="321" y="1171"/>
                  </a:lnTo>
                  <a:lnTo>
                    <a:pt x="291" y="981"/>
                  </a:lnTo>
                  <a:lnTo>
                    <a:pt x="345" y="961"/>
                  </a:lnTo>
                  <a:lnTo>
                    <a:pt x="405" y="839"/>
                  </a:lnTo>
                  <a:lnTo>
                    <a:pt x="413" y="729"/>
                  </a:lnTo>
                  <a:lnTo>
                    <a:pt x="488" y="710"/>
                  </a:lnTo>
                  <a:lnTo>
                    <a:pt x="546" y="629"/>
                  </a:lnTo>
                  <a:lnTo>
                    <a:pt x="600" y="607"/>
                  </a:lnTo>
                  <a:lnTo>
                    <a:pt x="589" y="565"/>
                  </a:lnTo>
                  <a:lnTo>
                    <a:pt x="614" y="529"/>
                  </a:lnTo>
                  <a:lnTo>
                    <a:pt x="633" y="548"/>
                  </a:lnTo>
                  <a:lnTo>
                    <a:pt x="663" y="521"/>
                  </a:lnTo>
                  <a:lnTo>
                    <a:pt x="646" y="504"/>
                  </a:lnTo>
                  <a:lnTo>
                    <a:pt x="687" y="416"/>
                  </a:lnTo>
                  <a:lnTo>
                    <a:pt x="746" y="402"/>
                  </a:lnTo>
                  <a:lnTo>
                    <a:pt x="797" y="339"/>
                  </a:lnTo>
                  <a:lnTo>
                    <a:pt x="847" y="364"/>
                  </a:lnTo>
                  <a:lnTo>
                    <a:pt x="915" y="282"/>
                  </a:lnTo>
                  <a:lnTo>
                    <a:pt x="1145" y="131"/>
                  </a:lnTo>
                  <a:lnTo>
                    <a:pt x="1289" y="124"/>
                  </a:lnTo>
                  <a:lnTo>
                    <a:pt x="1332" y="23"/>
                  </a:lnTo>
                  <a:lnTo>
                    <a:pt x="1378" y="0"/>
                  </a:lnTo>
                  <a:lnTo>
                    <a:pt x="1392" y="161"/>
                  </a:lnTo>
                  <a:lnTo>
                    <a:pt x="1413" y="204"/>
                  </a:lnTo>
                  <a:lnTo>
                    <a:pt x="1387" y="240"/>
                  </a:lnTo>
                  <a:lnTo>
                    <a:pt x="1359" y="372"/>
                  </a:lnTo>
                  <a:lnTo>
                    <a:pt x="1373" y="413"/>
                  </a:lnTo>
                  <a:lnTo>
                    <a:pt x="1480" y="506"/>
                  </a:lnTo>
                  <a:lnTo>
                    <a:pt x="1462" y="549"/>
                  </a:lnTo>
                  <a:lnTo>
                    <a:pt x="1505" y="618"/>
                  </a:lnTo>
                  <a:lnTo>
                    <a:pt x="1399" y="698"/>
                  </a:lnTo>
                  <a:lnTo>
                    <a:pt x="1532" y="814"/>
                  </a:lnTo>
                  <a:lnTo>
                    <a:pt x="1631" y="783"/>
                  </a:lnTo>
                  <a:lnTo>
                    <a:pt x="1722" y="801"/>
                  </a:lnTo>
                  <a:lnTo>
                    <a:pt x="1835" y="934"/>
                  </a:lnTo>
                  <a:lnTo>
                    <a:pt x="1875" y="949"/>
                  </a:lnTo>
                  <a:lnTo>
                    <a:pt x="2041" y="915"/>
                  </a:lnTo>
                  <a:lnTo>
                    <a:pt x="2206" y="1023"/>
                  </a:lnTo>
                  <a:lnTo>
                    <a:pt x="2251" y="1104"/>
                  </a:lnTo>
                  <a:lnTo>
                    <a:pt x="2269" y="1239"/>
                  </a:lnTo>
                  <a:lnTo>
                    <a:pt x="2173" y="1264"/>
                  </a:lnTo>
                  <a:lnTo>
                    <a:pt x="2141" y="1392"/>
                  </a:lnTo>
                  <a:lnTo>
                    <a:pt x="2100" y="1431"/>
                  </a:lnTo>
                  <a:lnTo>
                    <a:pt x="2073" y="1406"/>
                  </a:lnTo>
                  <a:lnTo>
                    <a:pt x="2050" y="1419"/>
                  </a:lnTo>
                  <a:lnTo>
                    <a:pt x="1995" y="1433"/>
                  </a:lnTo>
                  <a:lnTo>
                    <a:pt x="1969" y="1396"/>
                  </a:lnTo>
                  <a:lnTo>
                    <a:pt x="1906" y="1409"/>
                  </a:lnTo>
                  <a:lnTo>
                    <a:pt x="1882" y="1390"/>
                  </a:lnTo>
                  <a:lnTo>
                    <a:pt x="1810" y="1422"/>
                  </a:lnTo>
                  <a:lnTo>
                    <a:pt x="1867" y="1526"/>
                  </a:lnTo>
                  <a:lnTo>
                    <a:pt x="1773" y="1624"/>
                  </a:lnTo>
                  <a:lnTo>
                    <a:pt x="1791" y="1724"/>
                  </a:lnTo>
                  <a:lnTo>
                    <a:pt x="1768" y="1773"/>
                  </a:lnTo>
                  <a:lnTo>
                    <a:pt x="1929" y="1891"/>
                  </a:lnTo>
                  <a:lnTo>
                    <a:pt x="1963" y="1962"/>
                  </a:lnTo>
                  <a:lnTo>
                    <a:pt x="1937" y="2117"/>
                  </a:lnTo>
                  <a:lnTo>
                    <a:pt x="1959" y="2245"/>
                  </a:lnTo>
                  <a:lnTo>
                    <a:pt x="1911" y="2385"/>
                  </a:lnTo>
                  <a:lnTo>
                    <a:pt x="1958" y="2488"/>
                  </a:lnTo>
                  <a:lnTo>
                    <a:pt x="1935" y="2560"/>
                  </a:lnTo>
                  <a:lnTo>
                    <a:pt x="1874" y="2624"/>
                  </a:lnTo>
                  <a:lnTo>
                    <a:pt x="1883" y="2684"/>
                  </a:lnTo>
                  <a:lnTo>
                    <a:pt x="1850" y="2739"/>
                  </a:lnTo>
                  <a:lnTo>
                    <a:pt x="2004" y="2717"/>
                  </a:lnTo>
                  <a:lnTo>
                    <a:pt x="2018" y="2798"/>
                  </a:lnTo>
                  <a:lnTo>
                    <a:pt x="1917" y="3062"/>
                  </a:lnTo>
                  <a:lnTo>
                    <a:pt x="1830" y="3144"/>
                  </a:lnTo>
                  <a:lnTo>
                    <a:pt x="1818" y="3113"/>
                  </a:lnTo>
                  <a:lnTo>
                    <a:pt x="1729" y="3169"/>
                  </a:lnTo>
                  <a:lnTo>
                    <a:pt x="1705" y="3134"/>
                  </a:lnTo>
                  <a:lnTo>
                    <a:pt x="1670" y="3173"/>
                  </a:lnTo>
                  <a:lnTo>
                    <a:pt x="1642" y="3126"/>
                  </a:lnTo>
                  <a:lnTo>
                    <a:pt x="1597" y="3224"/>
                  </a:lnTo>
                  <a:lnTo>
                    <a:pt x="1462" y="3256"/>
                  </a:lnTo>
                  <a:lnTo>
                    <a:pt x="1394" y="3314"/>
                  </a:lnTo>
                  <a:lnTo>
                    <a:pt x="1332" y="3275"/>
                  </a:lnTo>
                  <a:lnTo>
                    <a:pt x="1310" y="3310"/>
                  </a:lnTo>
                  <a:lnTo>
                    <a:pt x="1278" y="3292"/>
                  </a:lnTo>
                  <a:lnTo>
                    <a:pt x="1216" y="3312"/>
                  </a:lnTo>
                  <a:lnTo>
                    <a:pt x="1194" y="3406"/>
                  </a:lnTo>
                  <a:lnTo>
                    <a:pt x="1133" y="3398"/>
                  </a:lnTo>
                  <a:lnTo>
                    <a:pt x="1053" y="3472"/>
                  </a:lnTo>
                  <a:lnTo>
                    <a:pt x="947" y="3452"/>
                  </a:lnTo>
                  <a:lnTo>
                    <a:pt x="933" y="3373"/>
                  </a:lnTo>
                  <a:lnTo>
                    <a:pt x="869" y="3389"/>
                  </a:lnTo>
                  <a:lnTo>
                    <a:pt x="783" y="3327"/>
                  </a:lnTo>
                  <a:lnTo>
                    <a:pt x="702" y="3312"/>
                  </a:lnTo>
                  <a:lnTo>
                    <a:pt x="613" y="3405"/>
                  </a:lnTo>
                  <a:lnTo>
                    <a:pt x="599" y="3501"/>
                  </a:lnTo>
                  <a:lnTo>
                    <a:pt x="517" y="3586"/>
                  </a:lnTo>
                  <a:lnTo>
                    <a:pt x="355" y="3608"/>
                  </a:lnTo>
                  <a:lnTo>
                    <a:pt x="212" y="3430"/>
                  </a:lnTo>
                  <a:lnTo>
                    <a:pt x="121" y="3449"/>
                  </a:lnTo>
                  <a:lnTo>
                    <a:pt x="44" y="3391"/>
                  </a:lnTo>
                  <a:lnTo>
                    <a:pt x="0" y="3394"/>
                  </a:lnTo>
                  <a:lnTo>
                    <a:pt x="2" y="3393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3740151" y="2090740"/>
              <a:ext cx="552450" cy="298450"/>
            </a:xfrm>
            <a:custGeom>
              <a:avLst/>
              <a:gdLst>
                <a:gd name="T0" fmla="*/ 1341902260 w 1741"/>
                <a:gd name="T1" fmla="*/ 2147483647 h 936"/>
                <a:gd name="T2" fmla="*/ 2147483647 w 1741"/>
                <a:gd name="T3" fmla="*/ 2147483647 h 936"/>
                <a:gd name="T4" fmla="*/ 2147483647 w 1741"/>
                <a:gd name="T5" fmla="*/ 2147483647 h 936"/>
                <a:gd name="T6" fmla="*/ 2147483647 w 1741"/>
                <a:gd name="T7" fmla="*/ 2147483647 h 936"/>
                <a:gd name="T8" fmla="*/ 2147483647 w 1741"/>
                <a:gd name="T9" fmla="*/ 2147483647 h 936"/>
                <a:gd name="T10" fmla="*/ 2147483647 w 1741"/>
                <a:gd name="T11" fmla="*/ 324224788 h 936"/>
                <a:gd name="T12" fmla="*/ 2147483647 w 1741"/>
                <a:gd name="T13" fmla="*/ 1653351986 h 936"/>
                <a:gd name="T14" fmla="*/ 2147483647 w 1741"/>
                <a:gd name="T15" fmla="*/ 2147483647 h 936"/>
                <a:gd name="T16" fmla="*/ 2147483647 w 1741"/>
                <a:gd name="T17" fmla="*/ 2147483647 h 936"/>
                <a:gd name="T18" fmla="*/ 2147483647 w 1741"/>
                <a:gd name="T19" fmla="*/ 2147483647 h 936"/>
                <a:gd name="T20" fmla="*/ 2147483647 w 1741"/>
                <a:gd name="T21" fmla="*/ 2147483647 h 936"/>
                <a:gd name="T22" fmla="*/ 2147483647 w 1741"/>
                <a:gd name="T23" fmla="*/ 2147483647 h 936"/>
                <a:gd name="T24" fmla="*/ 2147483647 w 1741"/>
                <a:gd name="T25" fmla="*/ 2147483647 h 936"/>
                <a:gd name="T26" fmla="*/ 2147483647 w 1741"/>
                <a:gd name="T27" fmla="*/ 2147483647 h 936"/>
                <a:gd name="T28" fmla="*/ 2147483647 w 1741"/>
                <a:gd name="T29" fmla="*/ 2147483647 h 936"/>
                <a:gd name="T30" fmla="*/ 2147483647 w 1741"/>
                <a:gd name="T31" fmla="*/ 2147483647 h 936"/>
                <a:gd name="T32" fmla="*/ 2147483647 w 1741"/>
                <a:gd name="T33" fmla="*/ 2147483647 h 936"/>
                <a:gd name="T34" fmla="*/ 2147483647 w 1741"/>
                <a:gd name="T35" fmla="*/ 2147483647 h 936"/>
                <a:gd name="T36" fmla="*/ 2147483647 w 1741"/>
                <a:gd name="T37" fmla="*/ 2147483647 h 936"/>
                <a:gd name="T38" fmla="*/ 2147483647 w 1741"/>
                <a:gd name="T39" fmla="*/ 2147483647 h 936"/>
                <a:gd name="T40" fmla="*/ 2147483647 w 1741"/>
                <a:gd name="T41" fmla="*/ 2147483647 h 936"/>
                <a:gd name="T42" fmla="*/ 2147483647 w 1741"/>
                <a:gd name="T43" fmla="*/ 2147483647 h 936"/>
                <a:gd name="T44" fmla="*/ 2147483647 w 1741"/>
                <a:gd name="T45" fmla="*/ 2147483647 h 936"/>
                <a:gd name="T46" fmla="*/ 2147483647 w 1741"/>
                <a:gd name="T47" fmla="*/ 2147483647 h 936"/>
                <a:gd name="T48" fmla="*/ 2147483647 w 1741"/>
                <a:gd name="T49" fmla="*/ 0 h 936"/>
                <a:gd name="T50" fmla="*/ 2147483647 w 1741"/>
                <a:gd name="T51" fmla="*/ 129629021 h 936"/>
                <a:gd name="T52" fmla="*/ 2147483647 w 1741"/>
                <a:gd name="T53" fmla="*/ 2147483647 h 936"/>
                <a:gd name="T54" fmla="*/ 2147483647 w 1741"/>
                <a:gd name="T55" fmla="*/ 2147483647 h 936"/>
                <a:gd name="T56" fmla="*/ 2147483647 w 1741"/>
                <a:gd name="T57" fmla="*/ 2147483647 h 936"/>
                <a:gd name="T58" fmla="*/ 2147483647 w 1741"/>
                <a:gd name="T59" fmla="*/ 2147483647 h 936"/>
                <a:gd name="T60" fmla="*/ 2147483647 w 1741"/>
                <a:gd name="T61" fmla="*/ 2147483647 h 936"/>
                <a:gd name="T62" fmla="*/ 2147483647 w 1741"/>
                <a:gd name="T63" fmla="*/ 2147483647 h 936"/>
                <a:gd name="T64" fmla="*/ 2147483647 w 1741"/>
                <a:gd name="T65" fmla="*/ 2147483647 h 936"/>
                <a:gd name="T66" fmla="*/ 2147483647 w 1741"/>
                <a:gd name="T67" fmla="*/ 2147483647 h 936"/>
                <a:gd name="T68" fmla="*/ 2147483647 w 1741"/>
                <a:gd name="T69" fmla="*/ 2147483647 h 936"/>
                <a:gd name="T70" fmla="*/ 2147483647 w 1741"/>
                <a:gd name="T71" fmla="*/ 2147483647 h 936"/>
                <a:gd name="T72" fmla="*/ 2147483647 w 1741"/>
                <a:gd name="T73" fmla="*/ 2147483647 h 936"/>
                <a:gd name="T74" fmla="*/ 2147483647 w 1741"/>
                <a:gd name="T75" fmla="*/ 2147483647 h 936"/>
                <a:gd name="T76" fmla="*/ 2147483647 w 1741"/>
                <a:gd name="T77" fmla="*/ 2147483647 h 936"/>
                <a:gd name="T78" fmla="*/ 2147483647 w 1741"/>
                <a:gd name="T79" fmla="*/ 2147483647 h 936"/>
                <a:gd name="T80" fmla="*/ 2147483647 w 1741"/>
                <a:gd name="T81" fmla="*/ 2147483647 h 936"/>
                <a:gd name="T82" fmla="*/ 2147483647 w 1741"/>
                <a:gd name="T83" fmla="*/ 2147483647 h 936"/>
                <a:gd name="T84" fmla="*/ 2147483647 w 1741"/>
                <a:gd name="T85" fmla="*/ 2147483647 h 936"/>
                <a:gd name="T86" fmla="*/ 2147483647 w 1741"/>
                <a:gd name="T87" fmla="*/ 2147483647 h 936"/>
                <a:gd name="T88" fmla="*/ 2147483647 w 1741"/>
                <a:gd name="T89" fmla="*/ 2147483647 h 936"/>
                <a:gd name="T90" fmla="*/ 2147483647 w 1741"/>
                <a:gd name="T91" fmla="*/ 2147483647 h 936"/>
                <a:gd name="T92" fmla="*/ 2147483647 w 1741"/>
                <a:gd name="T93" fmla="*/ 2147483647 h 936"/>
                <a:gd name="T94" fmla="*/ 2147483647 w 1741"/>
                <a:gd name="T95" fmla="*/ 2147483647 h 936"/>
                <a:gd name="T96" fmla="*/ 2147483647 w 1741"/>
                <a:gd name="T97" fmla="*/ 2147483647 h 936"/>
                <a:gd name="T98" fmla="*/ 2147483647 w 1741"/>
                <a:gd name="T99" fmla="*/ 2147483647 h 936"/>
                <a:gd name="T100" fmla="*/ 2147483647 w 1741"/>
                <a:gd name="T101" fmla="*/ 2147483647 h 936"/>
                <a:gd name="T102" fmla="*/ 2147483647 w 1741"/>
                <a:gd name="T103" fmla="*/ 2147483647 h 936"/>
                <a:gd name="T104" fmla="*/ 2147483647 w 1741"/>
                <a:gd name="T105" fmla="*/ 2147483647 h 936"/>
                <a:gd name="T106" fmla="*/ 2147483647 w 1741"/>
                <a:gd name="T107" fmla="*/ 2147483647 h 936"/>
                <a:gd name="T108" fmla="*/ 2147483647 w 1741"/>
                <a:gd name="T109" fmla="*/ 2147483647 h 936"/>
                <a:gd name="T110" fmla="*/ 2147483647 w 1741"/>
                <a:gd name="T111" fmla="*/ 2147483647 h 936"/>
                <a:gd name="T112" fmla="*/ 2147483647 w 1741"/>
                <a:gd name="T113" fmla="*/ 2147483647 h 936"/>
                <a:gd name="T114" fmla="*/ 2147483647 w 1741"/>
                <a:gd name="T115" fmla="*/ 2147483647 h 936"/>
                <a:gd name="T116" fmla="*/ 351409983 w 1741"/>
                <a:gd name="T117" fmla="*/ 2147483647 h 936"/>
                <a:gd name="T118" fmla="*/ 0 w 1741"/>
                <a:gd name="T119" fmla="*/ 2147483647 h 936"/>
                <a:gd name="T120" fmla="*/ 1341902260 w 1741"/>
                <a:gd name="T121" fmla="*/ 2147483647 h 936"/>
                <a:gd name="T122" fmla="*/ 1341902260 w 1741"/>
                <a:gd name="T123" fmla="*/ 2147483647 h 9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1"/>
                <a:gd name="T187" fmla="*/ 0 h 936"/>
                <a:gd name="T188" fmla="*/ 1741 w 1741"/>
                <a:gd name="T189" fmla="*/ 936 h 9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1" h="936">
                  <a:moveTo>
                    <a:pt x="42" y="257"/>
                  </a:moveTo>
                  <a:lnTo>
                    <a:pt x="71" y="194"/>
                  </a:lnTo>
                  <a:lnTo>
                    <a:pt x="214" y="215"/>
                  </a:lnTo>
                  <a:lnTo>
                    <a:pt x="264" y="155"/>
                  </a:lnTo>
                  <a:lnTo>
                    <a:pt x="303" y="148"/>
                  </a:lnTo>
                  <a:lnTo>
                    <a:pt x="334" y="10"/>
                  </a:lnTo>
                  <a:lnTo>
                    <a:pt x="415" y="51"/>
                  </a:lnTo>
                  <a:lnTo>
                    <a:pt x="425" y="85"/>
                  </a:lnTo>
                  <a:lnTo>
                    <a:pt x="483" y="69"/>
                  </a:lnTo>
                  <a:lnTo>
                    <a:pt x="528" y="95"/>
                  </a:lnTo>
                  <a:lnTo>
                    <a:pt x="553" y="178"/>
                  </a:lnTo>
                  <a:lnTo>
                    <a:pt x="652" y="249"/>
                  </a:lnTo>
                  <a:lnTo>
                    <a:pt x="659" y="287"/>
                  </a:lnTo>
                  <a:lnTo>
                    <a:pt x="759" y="345"/>
                  </a:lnTo>
                  <a:lnTo>
                    <a:pt x="776" y="386"/>
                  </a:lnTo>
                  <a:lnTo>
                    <a:pt x="1044" y="391"/>
                  </a:lnTo>
                  <a:lnTo>
                    <a:pt x="1097" y="325"/>
                  </a:lnTo>
                  <a:lnTo>
                    <a:pt x="1170" y="319"/>
                  </a:lnTo>
                  <a:lnTo>
                    <a:pt x="1234" y="272"/>
                  </a:lnTo>
                  <a:lnTo>
                    <a:pt x="1297" y="279"/>
                  </a:lnTo>
                  <a:lnTo>
                    <a:pt x="1339" y="217"/>
                  </a:lnTo>
                  <a:lnTo>
                    <a:pt x="1305" y="188"/>
                  </a:lnTo>
                  <a:lnTo>
                    <a:pt x="1526" y="86"/>
                  </a:lnTo>
                  <a:lnTo>
                    <a:pt x="1614" y="79"/>
                  </a:lnTo>
                  <a:lnTo>
                    <a:pt x="1730" y="0"/>
                  </a:lnTo>
                  <a:lnTo>
                    <a:pt x="1741" y="4"/>
                  </a:lnTo>
                  <a:lnTo>
                    <a:pt x="1726" y="67"/>
                  </a:lnTo>
                  <a:lnTo>
                    <a:pt x="1685" y="79"/>
                  </a:lnTo>
                  <a:lnTo>
                    <a:pt x="1656" y="113"/>
                  </a:lnTo>
                  <a:lnTo>
                    <a:pt x="1654" y="154"/>
                  </a:lnTo>
                  <a:lnTo>
                    <a:pt x="1532" y="202"/>
                  </a:lnTo>
                  <a:lnTo>
                    <a:pt x="1651" y="275"/>
                  </a:lnTo>
                  <a:lnTo>
                    <a:pt x="1654" y="324"/>
                  </a:lnTo>
                  <a:lnTo>
                    <a:pt x="1720" y="365"/>
                  </a:lnTo>
                  <a:lnTo>
                    <a:pt x="1739" y="410"/>
                  </a:lnTo>
                  <a:lnTo>
                    <a:pt x="1668" y="468"/>
                  </a:lnTo>
                  <a:lnTo>
                    <a:pt x="1650" y="524"/>
                  </a:lnTo>
                  <a:lnTo>
                    <a:pt x="1562" y="569"/>
                  </a:lnTo>
                  <a:lnTo>
                    <a:pt x="1462" y="881"/>
                  </a:lnTo>
                  <a:lnTo>
                    <a:pt x="1431" y="911"/>
                  </a:lnTo>
                  <a:lnTo>
                    <a:pt x="1364" y="936"/>
                  </a:lnTo>
                  <a:lnTo>
                    <a:pt x="1218" y="888"/>
                  </a:lnTo>
                  <a:lnTo>
                    <a:pt x="1158" y="893"/>
                  </a:lnTo>
                  <a:lnTo>
                    <a:pt x="1054" y="830"/>
                  </a:lnTo>
                  <a:lnTo>
                    <a:pt x="835" y="820"/>
                  </a:lnTo>
                  <a:lnTo>
                    <a:pt x="834" y="681"/>
                  </a:lnTo>
                  <a:lnTo>
                    <a:pt x="757" y="587"/>
                  </a:lnTo>
                  <a:lnTo>
                    <a:pt x="639" y="655"/>
                  </a:lnTo>
                  <a:lnTo>
                    <a:pt x="574" y="777"/>
                  </a:lnTo>
                  <a:lnTo>
                    <a:pt x="531" y="790"/>
                  </a:lnTo>
                  <a:lnTo>
                    <a:pt x="445" y="731"/>
                  </a:lnTo>
                  <a:lnTo>
                    <a:pt x="403" y="749"/>
                  </a:lnTo>
                  <a:lnTo>
                    <a:pt x="314" y="689"/>
                  </a:lnTo>
                  <a:lnTo>
                    <a:pt x="191" y="667"/>
                  </a:lnTo>
                  <a:lnTo>
                    <a:pt x="156" y="617"/>
                  </a:lnTo>
                  <a:lnTo>
                    <a:pt x="145" y="538"/>
                  </a:lnTo>
                  <a:lnTo>
                    <a:pt x="160" y="473"/>
                  </a:lnTo>
                  <a:lnTo>
                    <a:pt x="72" y="446"/>
                  </a:lnTo>
                  <a:lnTo>
                    <a:pt x="11" y="379"/>
                  </a:lnTo>
                  <a:lnTo>
                    <a:pt x="0" y="318"/>
                  </a:lnTo>
                  <a:lnTo>
                    <a:pt x="42" y="257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>
              <a:off x="3740151" y="2090740"/>
              <a:ext cx="552450" cy="298450"/>
            </a:xfrm>
            <a:custGeom>
              <a:avLst/>
              <a:gdLst>
                <a:gd name="T0" fmla="*/ 1341902260 w 1741"/>
                <a:gd name="T1" fmla="*/ 2147483647 h 936"/>
                <a:gd name="T2" fmla="*/ 2147483647 w 1741"/>
                <a:gd name="T3" fmla="*/ 2147483647 h 936"/>
                <a:gd name="T4" fmla="*/ 2147483647 w 1741"/>
                <a:gd name="T5" fmla="*/ 2147483647 h 936"/>
                <a:gd name="T6" fmla="*/ 2147483647 w 1741"/>
                <a:gd name="T7" fmla="*/ 2147483647 h 936"/>
                <a:gd name="T8" fmla="*/ 2147483647 w 1741"/>
                <a:gd name="T9" fmla="*/ 2147483647 h 936"/>
                <a:gd name="T10" fmla="*/ 2147483647 w 1741"/>
                <a:gd name="T11" fmla="*/ 324224788 h 936"/>
                <a:gd name="T12" fmla="*/ 2147483647 w 1741"/>
                <a:gd name="T13" fmla="*/ 1653351986 h 936"/>
                <a:gd name="T14" fmla="*/ 2147483647 w 1741"/>
                <a:gd name="T15" fmla="*/ 2147483647 h 936"/>
                <a:gd name="T16" fmla="*/ 2147483647 w 1741"/>
                <a:gd name="T17" fmla="*/ 2147483647 h 936"/>
                <a:gd name="T18" fmla="*/ 2147483647 w 1741"/>
                <a:gd name="T19" fmla="*/ 2147483647 h 936"/>
                <a:gd name="T20" fmla="*/ 2147483647 w 1741"/>
                <a:gd name="T21" fmla="*/ 2147483647 h 936"/>
                <a:gd name="T22" fmla="*/ 2147483647 w 1741"/>
                <a:gd name="T23" fmla="*/ 2147483647 h 936"/>
                <a:gd name="T24" fmla="*/ 2147483647 w 1741"/>
                <a:gd name="T25" fmla="*/ 2147483647 h 936"/>
                <a:gd name="T26" fmla="*/ 2147483647 w 1741"/>
                <a:gd name="T27" fmla="*/ 2147483647 h 936"/>
                <a:gd name="T28" fmla="*/ 2147483647 w 1741"/>
                <a:gd name="T29" fmla="*/ 2147483647 h 936"/>
                <a:gd name="T30" fmla="*/ 2147483647 w 1741"/>
                <a:gd name="T31" fmla="*/ 2147483647 h 936"/>
                <a:gd name="T32" fmla="*/ 2147483647 w 1741"/>
                <a:gd name="T33" fmla="*/ 2147483647 h 936"/>
                <a:gd name="T34" fmla="*/ 2147483647 w 1741"/>
                <a:gd name="T35" fmla="*/ 2147483647 h 936"/>
                <a:gd name="T36" fmla="*/ 2147483647 w 1741"/>
                <a:gd name="T37" fmla="*/ 2147483647 h 936"/>
                <a:gd name="T38" fmla="*/ 2147483647 w 1741"/>
                <a:gd name="T39" fmla="*/ 2147483647 h 936"/>
                <a:gd name="T40" fmla="*/ 2147483647 w 1741"/>
                <a:gd name="T41" fmla="*/ 2147483647 h 936"/>
                <a:gd name="T42" fmla="*/ 2147483647 w 1741"/>
                <a:gd name="T43" fmla="*/ 2147483647 h 936"/>
                <a:gd name="T44" fmla="*/ 2147483647 w 1741"/>
                <a:gd name="T45" fmla="*/ 2147483647 h 936"/>
                <a:gd name="T46" fmla="*/ 2147483647 w 1741"/>
                <a:gd name="T47" fmla="*/ 2147483647 h 936"/>
                <a:gd name="T48" fmla="*/ 2147483647 w 1741"/>
                <a:gd name="T49" fmla="*/ 0 h 936"/>
                <a:gd name="T50" fmla="*/ 2147483647 w 1741"/>
                <a:gd name="T51" fmla="*/ 129629021 h 936"/>
                <a:gd name="T52" fmla="*/ 2147483647 w 1741"/>
                <a:gd name="T53" fmla="*/ 2147483647 h 936"/>
                <a:gd name="T54" fmla="*/ 2147483647 w 1741"/>
                <a:gd name="T55" fmla="*/ 2147483647 h 936"/>
                <a:gd name="T56" fmla="*/ 2147483647 w 1741"/>
                <a:gd name="T57" fmla="*/ 2147483647 h 936"/>
                <a:gd name="T58" fmla="*/ 2147483647 w 1741"/>
                <a:gd name="T59" fmla="*/ 2147483647 h 936"/>
                <a:gd name="T60" fmla="*/ 2147483647 w 1741"/>
                <a:gd name="T61" fmla="*/ 2147483647 h 936"/>
                <a:gd name="T62" fmla="*/ 2147483647 w 1741"/>
                <a:gd name="T63" fmla="*/ 2147483647 h 936"/>
                <a:gd name="T64" fmla="*/ 2147483647 w 1741"/>
                <a:gd name="T65" fmla="*/ 2147483647 h 936"/>
                <a:gd name="T66" fmla="*/ 2147483647 w 1741"/>
                <a:gd name="T67" fmla="*/ 2147483647 h 936"/>
                <a:gd name="T68" fmla="*/ 2147483647 w 1741"/>
                <a:gd name="T69" fmla="*/ 2147483647 h 936"/>
                <a:gd name="T70" fmla="*/ 2147483647 w 1741"/>
                <a:gd name="T71" fmla="*/ 2147483647 h 936"/>
                <a:gd name="T72" fmla="*/ 2147483647 w 1741"/>
                <a:gd name="T73" fmla="*/ 2147483647 h 936"/>
                <a:gd name="T74" fmla="*/ 2147483647 w 1741"/>
                <a:gd name="T75" fmla="*/ 2147483647 h 936"/>
                <a:gd name="T76" fmla="*/ 2147483647 w 1741"/>
                <a:gd name="T77" fmla="*/ 2147483647 h 936"/>
                <a:gd name="T78" fmla="*/ 2147483647 w 1741"/>
                <a:gd name="T79" fmla="*/ 2147483647 h 936"/>
                <a:gd name="T80" fmla="*/ 2147483647 w 1741"/>
                <a:gd name="T81" fmla="*/ 2147483647 h 936"/>
                <a:gd name="T82" fmla="*/ 2147483647 w 1741"/>
                <a:gd name="T83" fmla="*/ 2147483647 h 936"/>
                <a:gd name="T84" fmla="*/ 2147483647 w 1741"/>
                <a:gd name="T85" fmla="*/ 2147483647 h 936"/>
                <a:gd name="T86" fmla="*/ 2147483647 w 1741"/>
                <a:gd name="T87" fmla="*/ 2147483647 h 936"/>
                <a:gd name="T88" fmla="*/ 2147483647 w 1741"/>
                <a:gd name="T89" fmla="*/ 2147483647 h 936"/>
                <a:gd name="T90" fmla="*/ 2147483647 w 1741"/>
                <a:gd name="T91" fmla="*/ 2147483647 h 936"/>
                <a:gd name="T92" fmla="*/ 2147483647 w 1741"/>
                <a:gd name="T93" fmla="*/ 2147483647 h 936"/>
                <a:gd name="T94" fmla="*/ 2147483647 w 1741"/>
                <a:gd name="T95" fmla="*/ 2147483647 h 936"/>
                <a:gd name="T96" fmla="*/ 2147483647 w 1741"/>
                <a:gd name="T97" fmla="*/ 2147483647 h 936"/>
                <a:gd name="T98" fmla="*/ 2147483647 w 1741"/>
                <a:gd name="T99" fmla="*/ 2147483647 h 936"/>
                <a:gd name="T100" fmla="*/ 2147483647 w 1741"/>
                <a:gd name="T101" fmla="*/ 2147483647 h 936"/>
                <a:gd name="T102" fmla="*/ 2147483647 w 1741"/>
                <a:gd name="T103" fmla="*/ 2147483647 h 936"/>
                <a:gd name="T104" fmla="*/ 2147483647 w 1741"/>
                <a:gd name="T105" fmla="*/ 2147483647 h 936"/>
                <a:gd name="T106" fmla="*/ 2147483647 w 1741"/>
                <a:gd name="T107" fmla="*/ 2147483647 h 936"/>
                <a:gd name="T108" fmla="*/ 2147483647 w 1741"/>
                <a:gd name="T109" fmla="*/ 2147483647 h 936"/>
                <a:gd name="T110" fmla="*/ 2147483647 w 1741"/>
                <a:gd name="T111" fmla="*/ 2147483647 h 936"/>
                <a:gd name="T112" fmla="*/ 2147483647 w 1741"/>
                <a:gd name="T113" fmla="*/ 2147483647 h 936"/>
                <a:gd name="T114" fmla="*/ 2147483647 w 1741"/>
                <a:gd name="T115" fmla="*/ 2147483647 h 936"/>
                <a:gd name="T116" fmla="*/ 351409983 w 1741"/>
                <a:gd name="T117" fmla="*/ 2147483647 h 936"/>
                <a:gd name="T118" fmla="*/ 0 w 1741"/>
                <a:gd name="T119" fmla="*/ 2147483647 h 936"/>
                <a:gd name="T120" fmla="*/ 1341902260 w 1741"/>
                <a:gd name="T121" fmla="*/ 2147483647 h 936"/>
                <a:gd name="T122" fmla="*/ 1341902260 w 1741"/>
                <a:gd name="T123" fmla="*/ 2147483647 h 9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1"/>
                <a:gd name="T187" fmla="*/ 0 h 936"/>
                <a:gd name="T188" fmla="*/ 1741 w 1741"/>
                <a:gd name="T189" fmla="*/ 936 h 9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1" h="936">
                  <a:moveTo>
                    <a:pt x="42" y="257"/>
                  </a:moveTo>
                  <a:lnTo>
                    <a:pt x="71" y="194"/>
                  </a:lnTo>
                  <a:lnTo>
                    <a:pt x="214" y="215"/>
                  </a:lnTo>
                  <a:lnTo>
                    <a:pt x="264" y="155"/>
                  </a:lnTo>
                  <a:lnTo>
                    <a:pt x="303" y="148"/>
                  </a:lnTo>
                  <a:lnTo>
                    <a:pt x="334" y="10"/>
                  </a:lnTo>
                  <a:lnTo>
                    <a:pt x="415" y="51"/>
                  </a:lnTo>
                  <a:lnTo>
                    <a:pt x="425" y="85"/>
                  </a:lnTo>
                  <a:lnTo>
                    <a:pt x="483" y="69"/>
                  </a:lnTo>
                  <a:lnTo>
                    <a:pt x="528" y="95"/>
                  </a:lnTo>
                  <a:lnTo>
                    <a:pt x="553" y="178"/>
                  </a:lnTo>
                  <a:lnTo>
                    <a:pt x="652" y="249"/>
                  </a:lnTo>
                  <a:lnTo>
                    <a:pt x="659" y="287"/>
                  </a:lnTo>
                  <a:lnTo>
                    <a:pt x="759" y="345"/>
                  </a:lnTo>
                  <a:lnTo>
                    <a:pt x="776" y="386"/>
                  </a:lnTo>
                  <a:lnTo>
                    <a:pt x="1044" y="391"/>
                  </a:lnTo>
                  <a:lnTo>
                    <a:pt x="1097" y="325"/>
                  </a:lnTo>
                  <a:lnTo>
                    <a:pt x="1170" y="319"/>
                  </a:lnTo>
                  <a:lnTo>
                    <a:pt x="1234" y="272"/>
                  </a:lnTo>
                  <a:lnTo>
                    <a:pt x="1297" y="279"/>
                  </a:lnTo>
                  <a:lnTo>
                    <a:pt x="1339" y="217"/>
                  </a:lnTo>
                  <a:lnTo>
                    <a:pt x="1305" y="188"/>
                  </a:lnTo>
                  <a:lnTo>
                    <a:pt x="1526" y="86"/>
                  </a:lnTo>
                  <a:lnTo>
                    <a:pt x="1614" y="79"/>
                  </a:lnTo>
                  <a:lnTo>
                    <a:pt x="1730" y="0"/>
                  </a:lnTo>
                  <a:lnTo>
                    <a:pt x="1741" y="4"/>
                  </a:lnTo>
                  <a:lnTo>
                    <a:pt x="1726" y="67"/>
                  </a:lnTo>
                  <a:lnTo>
                    <a:pt x="1685" y="79"/>
                  </a:lnTo>
                  <a:lnTo>
                    <a:pt x="1656" y="113"/>
                  </a:lnTo>
                  <a:lnTo>
                    <a:pt x="1654" y="154"/>
                  </a:lnTo>
                  <a:lnTo>
                    <a:pt x="1532" y="202"/>
                  </a:lnTo>
                  <a:lnTo>
                    <a:pt x="1651" y="275"/>
                  </a:lnTo>
                  <a:lnTo>
                    <a:pt x="1654" y="324"/>
                  </a:lnTo>
                  <a:lnTo>
                    <a:pt x="1720" y="365"/>
                  </a:lnTo>
                  <a:lnTo>
                    <a:pt x="1739" y="410"/>
                  </a:lnTo>
                  <a:lnTo>
                    <a:pt x="1668" y="468"/>
                  </a:lnTo>
                  <a:lnTo>
                    <a:pt x="1650" y="524"/>
                  </a:lnTo>
                  <a:lnTo>
                    <a:pt x="1562" y="569"/>
                  </a:lnTo>
                  <a:lnTo>
                    <a:pt x="1462" y="881"/>
                  </a:lnTo>
                  <a:lnTo>
                    <a:pt x="1431" y="911"/>
                  </a:lnTo>
                  <a:lnTo>
                    <a:pt x="1364" y="936"/>
                  </a:lnTo>
                  <a:lnTo>
                    <a:pt x="1218" y="888"/>
                  </a:lnTo>
                  <a:lnTo>
                    <a:pt x="1158" y="893"/>
                  </a:lnTo>
                  <a:lnTo>
                    <a:pt x="1054" y="830"/>
                  </a:lnTo>
                  <a:lnTo>
                    <a:pt x="835" y="820"/>
                  </a:lnTo>
                  <a:lnTo>
                    <a:pt x="834" y="681"/>
                  </a:lnTo>
                  <a:lnTo>
                    <a:pt x="757" y="587"/>
                  </a:lnTo>
                  <a:lnTo>
                    <a:pt x="639" y="655"/>
                  </a:lnTo>
                  <a:lnTo>
                    <a:pt x="574" y="777"/>
                  </a:lnTo>
                  <a:lnTo>
                    <a:pt x="531" y="790"/>
                  </a:lnTo>
                  <a:lnTo>
                    <a:pt x="445" y="731"/>
                  </a:lnTo>
                  <a:lnTo>
                    <a:pt x="403" y="749"/>
                  </a:lnTo>
                  <a:lnTo>
                    <a:pt x="314" y="689"/>
                  </a:lnTo>
                  <a:lnTo>
                    <a:pt x="191" y="667"/>
                  </a:lnTo>
                  <a:lnTo>
                    <a:pt x="156" y="617"/>
                  </a:lnTo>
                  <a:lnTo>
                    <a:pt x="145" y="538"/>
                  </a:lnTo>
                  <a:lnTo>
                    <a:pt x="160" y="473"/>
                  </a:lnTo>
                  <a:lnTo>
                    <a:pt x="72" y="446"/>
                  </a:lnTo>
                  <a:lnTo>
                    <a:pt x="11" y="379"/>
                  </a:lnTo>
                  <a:lnTo>
                    <a:pt x="0" y="318"/>
                  </a:lnTo>
                  <a:lnTo>
                    <a:pt x="42" y="257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43"/>
            <p:cNvSpPr>
              <a:spLocks/>
            </p:cNvSpPr>
            <p:nvPr/>
          </p:nvSpPr>
          <p:spPr bwMode="auto">
            <a:xfrm>
              <a:off x="3201989" y="2262190"/>
              <a:ext cx="374650" cy="306388"/>
            </a:xfrm>
            <a:custGeom>
              <a:avLst/>
              <a:gdLst>
                <a:gd name="T0" fmla="*/ 31847465 w 1182"/>
                <a:gd name="T1" fmla="*/ 2147483647 h 966"/>
                <a:gd name="T2" fmla="*/ 2147483647 w 1182"/>
                <a:gd name="T3" fmla="*/ 2147483647 h 966"/>
                <a:gd name="T4" fmla="*/ 2147483647 w 1182"/>
                <a:gd name="T5" fmla="*/ 2147483647 h 966"/>
                <a:gd name="T6" fmla="*/ 2147483647 w 1182"/>
                <a:gd name="T7" fmla="*/ 2147483647 h 966"/>
                <a:gd name="T8" fmla="*/ 2147483647 w 1182"/>
                <a:gd name="T9" fmla="*/ 2147483647 h 966"/>
                <a:gd name="T10" fmla="*/ 2147483647 w 1182"/>
                <a:gd name="T11" fmla="*/ 2147483647 h 966"/>
                <a:gd name="T12" fmla="*/ 2147483647 w 1182"/>
                <a:gd name="T13" fmla="*/ 2147483647 h 966"/>
                <a:gd name="T14" fmla="*/ 2147483647 w 1182"/>
                <a:gd name="T15" fmla="*/ 2147483647 h 966"/>
                <a:gd name="T16" fmla="*/ 2147483647 w 1182"/>
                <a:gd name="T17" fmla="*/ 893411006 h 966"/>
                <a:gd name="T18" fmla="*/ 2147483647 w 1182"/>
                <a:gd name="T19" fmla="*/ 1818710462 h 966"/>
                <a:gd name="T20" fmla="*/ 2147483647 w 1182"/>
                <a:gd name="T21" fmla="*/ 1340065286 h 966"/>
                <a:gd name="T22" fmla="*/ 2147483647 w 1182"/>
                <a:gd name="T23" fmla="*/ 1435834666 h 966"/>
                <a:gd name="T24" fmla="*/ 2147483647 w 1182"/>
                <a:gd name="T25" fmla="*/ 0 h 966"/>
                <a:gd name="T26" fmla="*/ 2147483647 w 1182"/>
                <a:gd name="T27" fmla="*/ 2147483647 h 966"/>
                <a:gd name="T28" fmla="*/ 2147483647 w 1182"/>
                <a:gd name="T29" fmla="*/ 2147483647 h 966"/>
                <a:gd name="T30" fmla="*/ 2147483647 w 1182"/>
                <a:gd name="T31" fmla="*/ 2147483647 h 966"/>
                <a:gd name="T32" fmla="*/ 2147483647 w 1182"/>
                <a:gd name="T33" fmla="*/ 2147483647 h 966"/>
                <a:gd name="T34" fmla="*/ 2147483647 w 1182"/>
                <a:gd name="T35" fmla="*/ 2147483647 h 966"/>
                <a:gd name="T36" fmla="*/ 2147483647 w 1182"/>
                <a:gd name="T37" fmla="*/ 2147483647 h 966"/>
                <a:gd name="T38" fmla="*/ 2147483647 w 1182"/>
                <a:gd name="T39" fmla="*/ 2147483647 h 966"/>
                <a:gd name="T40" fmla="*/ 2147483647 w 1182"/>
                <a:gd name="T41" fmla="*/ 2147483647 h 966"/>
                <a:gd name="T42" fmla="*/ 2147483647 w 1182"/>
                <a:gd name="T43" fmla="*/ 2147483647 h 966"/>
                <a:gd name="T44" fmla="*/ 2147483647 w 1182"/>
                <a:gd name="T45" fmla="*/ 2147483647 h 966"/>
                <a:gd name="T46" fmla="*/ 2147483647 w 1182"/>
                <a:gd name="T47" fmla="*/ 2147483647 h 966"/>
                <a:gd name="T48" fmla="*/ 2147483647 w 1182"/>
                <a:gd name="T49" fmla="*/ 2147483647 h 966"/>
                <a:gd name="T50" fmla="*/ 2147483647 w 1182"/>
                <a:gd name="T51" fmla="*/ 2147483647 h 966"/>
                <a:gd name="T52" fmla="*/ 2147483647 w 1182"/>
                <a:gd name="T53" fmla="*/ 2147483647 h 966"/>
                <a:gd name="T54" fmla="*/ 2147483647 w 1182"/>
                <a:gd name="T55" fmla="*/ 2147483647 h 966"/>
                <a:gd name="T56" fmla="*/ 2147483647 w 1182"/>
                <a:gd name="T57" fmla="*/ 2147483647 h 966"/>
                <a:gd name="T58" fmla="*/ 2147483647 w 1182"/>
                <a:gd name="T59" fmla="*/ 2147483647 h 966"/>
                <a:gd name="T60" fmla="*/ 2147483647 w 1182"/>
                <a:gd name="T61" fmla="*/ 2147483647 h 966"/>
                <a:gd name="T62" fmla="*/ 2147483647 w 1182"/>
                <a:gd name="T63" fmla="*/ 2147483647 h 966"/>
                <a:gd name="T64" fmla="*/ 2147483647 w 1182"/>
                <a:gd name="T65" fmla="*/ 2147483647 h 966"/>
                <a:gd name="T66" fmla="*/ 2147483647 w 1182"/>
                <a:gd name="T67" fmla="*/ 2147483647 h 966"/>
                <a:gd name="T68" fmla="*/ 2147483647 w 1182"/>
                <a:gd name="T69" fmla="*/ 2147483647 h 966"/>
                <a:gd name="T70" fmla="*/ 1974345729 w 1182"/>
                <a:gd name="T71" fmla="*/ 2147483647 h 966"/>
                <a:gd name="T72" fmla="*/ 1560327856 w 1182"/>
                <a:gd name="T73" fmla="*/ 2147483647 h 966"/>
                <a:gd name="T74" fmla="*/ 1878803046 w 1182"/>
                <a:gd name="T75" fmla="*/ 2147483647 h 966"/>
                <a:gd name="T76" fmla="*/ 350322804 w 1182"/>
                <a:gd name="T77" fmla="*/ 2147483647 h 966"/>
                <a:gd name="T78" fmla="*/ 1751413223 w 1182"/>
                <a:gd name="T79" fmla="*/ 2147483647 h 966"/>
                <a:gd name="T80" fmla="*/ 0 w 1182"/>
                <a:gd name="T81" fmla="*/ 2147483647 h 966"/>
                <a:gd name="T82" fmla="*/ 2147483647 w 1182"/>
                <a:gd name="T83" fmla="*/ 2147483647 h 966"/>
                <a:gd name="T84" fmla="*/ 1019020003 w 1182"/>
                <a:gd name="T85" fmla="*/ 2147483647 h 966"/>
                <a:gd name="T86" fmla="*/ 95542723 w 1182"/>
                <a:gd name="T87" fmla="*/ 2147483647 h 966"/>
                <a:gd name="T88" fmla="*/ 31847465 w 1182"/>
                <a:gd name="T89" fmla="*/ 2147483647 h 9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2"/>
                <a:gd name="T136" fmla="*/ 0 h 966"/>
                <a:gd name="T137" fmla="*/ 1182 w 1182"/>
                <a:gd name="T138" fmla="*/ 966 h 9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2" h="966">
                  <a:moveTo>
                    <a:pt x="1" y="264"/>
                  </a:moveTo>
                  <a:lnTo>
                    <a:pt x="91" y="211"/>
                  </a:lnTo>
                  <a:lnTo>
                    <a:pt x="206" y="202"/>
                  </a:lnTo>
                  <a:lnTo>
                    <a:pt x="242" y="154"/>
                  </a:lnTo>
                  <a:lnTo>
                    <a:pt x="350" y="142"/>
                  </a:lnTo>
                  <a:lnTo>
                    <a:pt x="387" y="88"/>
                  </a:lnTo>
                  <a:lnTo>
                    <a:pt x="424" y="108"/>
                  </a:lnTo>
                  <a:lnTo>
                    <a:pt x="508" y="101"/>
                  </a:lnTo>
                  <a:lnTo>
                    <a:pt x="654" y="28"/>
                  </a:lnTo>
                  <a:lnTo>
                    <a:pt x="690" y="57"/>
                  </a:lnTo>
                  <a:lnTo>
                    <a:pt x="703" y="42"/>
                  </a:lnTo>
                  <a:lnTo>
                    <a:pt x="790" y="45"/>
                  </a:lnTo>
                  <a:lnTo>
                    <a:pt x="894" y="0"/>
                  </a:lnTo>
                  <a:lnTo>
                    <a:pt x="889" y="205"/>
                  </a:lnTo>
                  <a:lnTo>
                    <a:pt x="856" y="252"/>
                  </a:lnTo>
                  <a:lnTo>
                    <a:pt x="923" y="371"/>
                  </a:lnTo>
                  <a:lnTo>
                    <a:pt x="964" y="300"/>
                  </a:lnTo>
                  <a:lnTo>
                    <a:pt x="1047" y="303"/>
                  </a:lnTo>
                  <a:lnTo>
                    <a:pt x="1101" y="273"/>
                  </a:lnTo>
                  <a:lnTo>
                    <a:pt x="1182" y="316"/>
                  </a:lnTo>
                  <a:lnTo>
                    <a:pt x="1175" y="380"/>
                  </a:lnTo>
                  <a:lnTo>
                    <a:pt x="1071" y="452"/>
                  </a:lnTo>
                  <a:lnTo>
                    <a:pt x="939" y="487"/>
                  </a:lnTo>
                  <a:lnTo>
                    <a:pt x="962" y="552"/>
                  </a:lnTo>
                  <a:lnTo>
                    <a:pt x="903" y="544"/>
                  </a:lnTo>
                  <a:lnTo>
                    <a:pt x="903" y="571"/>
                  </a:lnTo>
                  <a:lnTo>
                    <a:pt x="740" y="643"/>
                  </a:lnTo>
                  <a:lnTo>
                    <a:pt x="832" y="677"/>
                  </a:lnTo>
                  <a:lnTo>
                    <a:pt x="750" y="764"/>
                  </a:lnTo>
                  <a:lnTo>
                    <a:pt x="661" y="761"/>
                  </a:lnTo>
                  <a:lnTo>
                    <a:pt x="642" y="796"/>
                  </a:lnTo>
                  <a:lnTo>
                    <a:pt x="549" y="824"/>
                  </a:lnTo>
                  <a:lnTo>
                    <a:pt x="564" y="894"/>
                  </a:lnTo>
                  <a:lnTo>
                    <a:pt x="470" y="956"/>
                  </a:lnTo>
                  <a:lnTo>
                    <a:pt x="394" y="919"/>
                  </a:lnTo>
                  <a:lnTo>
                    <a:pt x="62" y="966"/>
                  </a:lnTo>
                  <a:lnTo>
                    <a:pt x="49" y="959"/>
                  </a:lnTo>
                  <a:lnTo>
                    <a:pt x="59" y="894"/>
                  </a:lnTo>
                  <a:lnTo>
                    <a:pt x="11" y="836"/>
                  </a:lnTo>
                  <a:lnTo>
                    <a:pt x="55" y="649"/>
                  </a:lnTo>
                  <a:lnTo>
                    <a:pt x="0" y="540"/>
                  </a:lnTo>
                  <a:lnTo>
                    <a:pt x="117" y="447"/>
                  </a:lnTo>
                  <a:lnTo>
                    <a:pt x="32" y="395"/>
                  </a:lnTo>
                  <a:lnTo>
                    <a:pt x="3" y="264"/>
                  </a:lnTo>
                  <a:lnTo>
                    <a:pt x="1" y="2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44"/>
            <p:cNvSpPr>
              <a:spLocks/>
            </p:cNvSpPr>
            <p:nvPr/>
          </p:nvSpPr>
          <p:spPr bwMode="auto">
            <a:xfrm>
              <a:off x="3201989" y="2262190"/>
              <a:ext cx="374650" cy="306388"/>
            </a:xfrm>
            <a:custGeom>
              <a:avLst/>
              <a:gdLst>
                <a:gd name="T0" fmla="*/ 31847465 w 1182"/>
                <a:gd name="T1" fmla="*/ 2147483647 h 966"/>
                <a:gd name="T2" fmla="*/ 2147483647 w 1182"/>
                <a:gd name="T3" fmla="*/ 2147483647 h 966"/>
                <a:gd name="T4" fmla="*/ 2147483647 w 1182"/>
                <a:gd name="T5" fmla="*/ 2147483647 h 966"/>
                <a:gd name="T6" fmla="*/ 2147483647 w 1182"/>
                <a:gd name="T7" fmla="*/ 2147483647 h 966"/>
                <a:gd name="T8" fmla="*/ 2147483647 w 1182"/>
                <a:gd name="T9" fmla="*/ 2147483647 h 966"/>
                <a:gd name="T10" fmla="*/ 2147483647 w 1182"/>
                <a:gd name="T11" fmla="*/ 2147483647 h 966"/>
                <a:gd name="T12" fmla="*/ 2147483647 w 1182"/>
                <a:gd name="T13" fmla="*/ 2147483647 h 966"/>
                <a:gd name="T14" fmla="*/ 2147483647 w 1182"/>
                <a:gd name="T15" fmla="*/ 2147483647 h 966"/>
                <a:gd name="T16" fmla="*/ 2147483647 w 1182"/>
                <a:gd name="T17" fmla="*/ 893411006 h 966"/>
                <a:gd name="T18" fmla="*/ 2147483647 w 1182"/>
                <a:gd name="T19" fmla="*/ 1818710462 h 966"/>
                <a:gd name="T20" fmla="*/ 2147483647 w 1182"/>
                <a:gd name="T21" fmla="*/ 1340065286 h 966"/>
                <a:gd name="T22" fmla="*/ 2147483647 w 1182"/>
                <a:gd name="T23" fmla="*/ 1435834666 h 966"/>
                <a:gd name="T24" fmla="*/ 2147483647 w 1182"/>
                <a:gd name="T25" fmla="*/ 0 h 966"/>
                <a:gd name="T26" fmla="*/ 2147483647 w 1182"/>
                <a:gd name="T27" fmla="*/ 2147483647 h 966"/>
                <a:gd name="T28" fmla="*/ 2147483647 w 1182"/>
                <a:gd name="T29" fmla="*/ 2147483647 h 966"/>
                <a:gd name="T30" fmla="*/ 2147483647 w 1182"/>
                <a:gd name="T31" fmla="*/ 2147483647 h 966"/>
                <a:gd name="T32" fmla="*/ 2147483647 w 1182"/>
                <a:gd name="T33" fmla="*/ 2147483647 h 966"/>
                <a:gd name="T34" fmla="*/ 2147483647 w 1182"/>
                <a:gd name="T35" fmla="*/ 2147483647 h 966"/>
                <a:gd name="T36" fmla="*/ 2147483647 w 1182"/>
                <a:gd name="T37" fmla="*/ 2147483647 h 966"/>
                <a:gd name="T38" fmla="*/ 2147483647 w 1182"/>
                <a:gd name="T39" fmla="*/ 2147483647 h 966"/>
                <a:gd name="T40" fmla="*/ 2147483647 w 1182"/>
                <a:gd name="T41" fmla="*/ 2147483647 h 966"/>
                <a:gd name="T42" fmla="*/ 2147483647 w 1182"/>
                <a:gd name="T43" fmla="*/ 2147483647 h 966"/>
                <a:gd name="T44" fmla="*/ 2147483647 w 1182"/>
                <a:gd name="T45" fmla="*/ 2147483647 h 966"/>
                <a:gd name="T46" fmla="*/ 2147483647 w 1182"/>
                <a:gd name="T47" fmla="*/ 2147483647 h 966"/>
                <a:gd name="T48" fmla="*/ 2147483647 w 1182"/>
                <a:gd name="T49" fmla="*/ 2147483647 h 966"/>
                <a:gd name="T50" fmla="*/ 2147483647 w 1182"/>
                <a:gd name="T51" fmla="*/ 2147483647 h 966"/>
                <a:gd name="T52" fmla="*/ 2147483647 w 1182"/>
                <a:gd name="T53" fmla="*/ 2147483647 h 966"/>
                <a:gd name="T54" fmla="*/ 2147483647 w 1182"/>
                <a:gd name="T55" fmla="*/ 2147483647 h 966"/>
                <a:gd name="T56" fmla="*/ 2147483647 w 1182"/>
                <a:gd name="T57" fmla="*/ 2147483647 h 966"/>
                <a:gd name="T58" fmla="*/ 2147483647 w 1182"/>
                <a:gd name="T59" fmla="*/ 2147483647 h 966"/>
                <a:gd name="T60" fmla="*/ 2147483647 w 1182"/>
                <a:gd name="T61" fmla="*/ 2147483647 h 966"/>
                <a:gd name="T62" fmla="*/ 2147483647 w 1182"/>
                <a:gd name="T63" fmla="*/ 2147483647 h 966"/>
                <a:gd name="T64" fmla="*/ 2147483647 w 1182"/>
                <a:gd name="T65" fmla="*/ 2147483647 h 966"/>
                <a:gd name="T66" fmla="*/ 2147483647 w 1182"/>
                <a:gd name="T67" fmla="*/ 2147483647 h 966"/>
                <a:gd name="T68" fmla="*/ 2147483647 w 1182"/>
                <a:gd name="T69" fmla="*/ 2147483647 h 966"/>
                <a:gd name="T70" fmla="*/ 1974345729 w 1182"/>
                <a:gd name="T71" fmla="*/ 2147483647 h 966"/>
                <a:gd name="T72" fmla="*/ 1560327856 w 1182"/>
                <a:gd name="T73" fmla="*/ 2147483647 h 966"/>
                <a:gd name="T74" fmla="*/ 1878803046 w 1182"/>
                <a:gd name="T75" fmla="*/ 2147483647 h 966"/>
                <a:gd name="T76" fmla="*/ 350322804 w 1182"/>
                <a:gd name="T77" fmla="*/ 2147483647 h 966"/>
                <a:gd name="T78" fmla="*/ 1751413223 w 1182"/>
                <a:gd name="T79" fmla="*/ 2147483647 h 966"/>
                <a:gd name="T80" fmla="*/ 0 w 1182"/>
                <a:gd name="T81" fmla="*/ 2147483647 h 966"/>
                <a:gd name="T82" fmla="*/ 2147483647 w 1182"/>
                <a:gd name="T83" fmla="*/ 2147483647 h 966"/>
                <a:gd name="T84" fmla="*/ 1019020003 w 1182"/>
                <a:gd name="T85" fmla="*/ 2147483647 h 966"/>
                <a:gd name="T86" fmla="*/ 95542723 w 1182"/>
                <a:gd name="T87" fmla="*/ 2147483647 h 966"/>
                <a:gd name="T88" fmla="*/ 31847465 w 1182"/>
                <a:gd name="T89" fmla="*/ 2147483647 h 9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2"/>
                <a:gd name="T136" fmla="*/ 0 h 966"/>
                <a:gd name="T137" fmla="*/ 1182 w 1182"/>
                <a:gd name="T138" fmla="*/ 966 h 9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2" h="966">
                  <a:moveTo>
                    <a:pt x="1" y="264"/>
                  </a:moveTo>
                  <a:lnTo>
                    <a:pt x="91" y="211"/>
                  </a:lnTo>
                  <a:lnTo>
                    <a:pt x="206" y="202"/>
                  </a:lnTo>
                  <a:lnTo>
                    <a:pt x="242" y="154"/>
                  </a:lnTo>
                  <a:lnTo>
                    <a:pt x="350" y="142"/>
                  </a:lnTo>
                  <a:lnTo>
                    <a:pt x="387" y="88"/>
                  </a:lnTo>
                  <a:lnTo>
                    <a:pt x="424" y="108"/>
                  </a:lnTo>
                  <a:lnTo>
                    <a:pt x="508" y="101"/>
                  </a:lnTo>
                  <a:lnTo>
                    <a:pt x="654" y="28"/>
                  </a:lnTo>
                  <a:lnTo>
                    <a:pt x="690" y="57"/>
                  </a:lnTo>
                  <a:lnTo>
                    <a:pt x="703" y="42"/>
                  </a:lnTo>
                  <a:lnTo>
                    <a:pt x="790" y="45"/>
                  </a:lnTo>
                  <a:lnTo>
                    <a:pt x="894" y="0"/>
                  </a:lnTo>
                  <a:lnTo>
                    <a:pt x="889" y="205"/>
                  </a:lnTo>
                  <a:lnTo>
                    <a:pt x="856" y="252"/>
                  </a:lnTo>
                  <a:lnTo>
                    <a:pt x="923" y="371"/>
                  </a:lnTo>
                  <a:lnTo>
                    <a:pt x="964" y="300"/>
                  </a:lnTo>
                  <a:lnTo>
                    <a:pt x="1047" y="303"/>
                  </a:lnTo>
                  <a:lnTo>
                    <a:pt x="1101" y="273"/>
                  </a:lnTo>
                  <a:lnTo>
                    <a:pt x="1182" y="316"/>
                  </a:lnTo>
                  <a:lnTo>
                    <a:pt x="1175" y="380"/>
                  </a:lnTo>
                  <a:lnTo>
                    <a:pt x="1071" y="452"/>
                  </a:lnTo>
                  <a:lnTo>
                    <a:pt x="939" y="487"/>
                  </a:lnTo>
                  <a:lnTo>
                    <a:pt x="962" y="552"/>
                  </a:lnTo>
                  <a:lnTo>
                    <a:pt x="903" y="544"/>
                  </a:lnTo>
                  <a:lnTo>
                    <a:pt x="903" y="571"/>
                  </a:lnTo>
                  <a:lnTo>
                    <a:pt x="740" y="643"/>
                  </a:lnTo>
                  <a:lnTo>
                    <a:pt x="832" y="677"/>
                  </a:lnTo>
                  <a:lnTo>
                    <a:pt x="750" y="764"/>
                  </a:lnTo>
                  <a:lnTo>
                    <a:pt x="661" y="761"/>
                  </a:lnTo>
                  <a:lnTo>
                    <a:pt x="642" y="796"/>
                  </a:lnTo>
                  <a:lnTo>
                    <a:pt x="549" y="824"/>
                  </a:lnTo>
                  <a:lnTo>
                    <a:pt x="564" y="894"/>
                  </a:lnTo>
                  <a:lnTo>
                    <a:pt x="470" y="956"/>
                  </a:lnTo>
                  <a:lnTo>
                    <a:pt x="394" y="919"/>
                  </a:lnTo>
                  <a:lnTo>
                    <a:pt x="62" y="966"/>
                  </a:lnTo>
                  <a:lnTo>
                    <a:pt x="49" y="959"/>
                  </a:lnTo>
                  <a:lnTo>
                    <a:pt x="59" y="894"/>
                  </a:lnTo>
                  <a:lnTo>
                    <a:pt x="11" y="836"/>
                  </a:lnTo>
                  <a:lnTo>
                    <a:pt x="55" y="649"/>
                  </a:lnTo>
                  <a:lnTo>
                    <a:pt x="0" y="540"/>
                  </a:lnTo>
                  <a:lnTo>
                    <a:pt x="117" y="447"/>
                  </a:lnTo>
                  <a:lnTo>
                    <a:pt x="32" y="395"/>
                  </a:lnTo>
                  <a:lnTo>
                    <a:pt x="3" y="264"/>
                  </a:lnTo>
                  <a:lnTo>
                    <a:pt x="1" y="2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3505201" y="2776541"/>
              <a:ext cx="182563" cy="152400"/>
            </a:xfrm>
            <a:custGeom>
              <a:avLst/>
              <a:gdLst>
                <a:gd name="T0" fmla="*/ 0 w 574"/>
                <a:gd name="T1" fmla="*/ 0 h 477"/>
                <a:gd name="T2" fmla="*/ 2147483647 w 574"/>
                <a:gd name="T3" fmla="*/ 65228162 h 477"/>
                <a:gd name="T4" fmla="*/ 2147483647 w 574"/>
                <a:gd name="T5" fmla="*/ 554387127 h 477"/>
                <a:gd name="T6" fmla="*/ 2147483647 w 574"/>
                <a:gd name="T7" fmla="*/ 2147483647 h 477"/>
                <a:gd name="T8" fmla="*/ 2147483647 w 574"/>
                <a:gd name="T9" fmla="*/ 1826383497 h 477"/>
                <a:gd name="T10" fmla="*/ 2147483647 w 574"/>
                <a:gd name="T11" fmla="*/ 2147483647 h 477"/>
                <a:gd name="T12" fmla="*/ 2147483647 w 574"/>
                <a:gd name="T13" fmla="*/ 2147483647 h 477"/>
                <a:gd name="T14" fmla="*/ 2147483647 w 574"/>
                <a:gd name="T15" fmla="*/ 2147483647 h 477"/>
                <a:gd name="T16" fmla="*/ 2147483647 w 574"/>
                <a:gd name="T17" fmla="*/ 2147483647 h 477"/>
                <a:gd name="T18" fmla="*/ 2147483647 w 574"/>
                <a:gd name="T19" fmla="*/ 2147483647 h 477"/>
                <a:gd name="T20" fmla="*/ 2147483647 w 574"/>
                <a:gd name="T21" fmla="*/ 2147483647 h 477"/>
                <a:gd name="T22" fmla="*/ 2147483647 w 574"/>
                <a:gd name="T23" fmla="*/ 2147483647 h 477"/>
                <a:gd name="T24" fmla="*/ 2147483647 w 574"/>
                <a:gd name="T25" fmla="*/ 2147483647 h 477"/>
                <a:gd name="T26" fmla="*/ 2147483647 w 574"/>
                <a:gd name="T27" fmla="*/ 2147483647 h 477"/>
                <a:gd name="T28" fmla="*/ 2147483647 w 574"/>
                <a:gd name="T29" fmla="*/ 2147483647 h 477"/>
                <a:gd name="T30" fmla="*/ 2147483647 w 574"/>
                <a:gd name="T31" fmla="*/ 2147483647 h 477"/>
                <a:gd name="T32" fmla="*/ 2147483647 w 574"/>
                <a:gd name="T33" fmla="*/ 2147483647 h 477"/>
                <a:gd name="T34" fmla="*/ 2147483647 w 574"/>
                <a:gd name="T35" fmla="*/ 2147483647 h 477"/>
                <a:gd name="T36" fmla="*/ 2147483647 w 574"/>
                <a:gd name="T37" fmla="*/ 2147483647 h 477"/>
                <a:gd name="T38" fmla="*/ 2147483647 w 574"/>
                <a:gd name="T39" fmla="*/ 2147483647 h 477"/>
                <a:gd name="T40" fmla="*/ 2147483647 w 574"/>
                <a:gd name="T41" fmla="*/ 2147483647 h 477"/>
                <a:gd name="T42" fmla="*/ 2147483647 w 574"/>
                <a:gd name="T43" fmla="*/ 2147483647 h 477"/>
                <a:gd name="T44" fmla="*/ 2147483647 w 574"/>
                <a:gd name="T45" fmla="*/ 2147483647 h 477"/>
                <a:gd name="T46" fmla="*/ 2147483647 w 574"/>
                <a:gd name="T47" fmla="*/ 2147483647 h 477"/>
                <a:gd name="T48" fmla="*/ 1801731292 w 574"/>
                <a:gd name="T49" fmla="*/ 2147483647 h 477"/>
                <a:gd name="T50" fmla="*/ 353953089 w 574"/>
                <a:gd name="T51" fmla="*/ 2147483647 h 477"/>
                <a:gd name="T52" fmla="*/ 0 w 574"/>
                <a:gd name="T53" fmla="*/ 0 h 477"/>
                <a:gd name="T54" fmla="*/ 0 w 574"/>
                <a:gd name="T55" fmla="*/ 0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4"/>
                <a:gd name="T85" fmla="*/ 0 h 477"/>
                <a:gd name="T86" fmla="*/ 574 w 574"/>
                <a:gd name="T87" fmla="*/ 477 h 4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4" h="477">
                  <a:moveTo>
                    <a:pt x="0" y="0"/>
                  </a:moveTo>
                  <a:lnTo>
                    <a:pt x="94" y="2"/>
                  </a:lnTo>
                  <a:lnTo>
                    <a:pt x="134" y="17"/>
                  </a:lnTo>
                  <a:lnTo>
                    <a:pt x="156" y="68"/>
                  </a:lnTo>
                  <a:lnTo>
                    <a:pt x="221" y="56"/>
                  </a:lnTo>
                  <a:lnTo>
                    <a:pt x="281" y="99"/>
                  </a:lnTo>
                  <a:lnTo>
                    <a:pt x="318" y="158"/>
                  </a:lnTo>
                  <a:lnTo>
                    <a:pt x="300" y="221"/>
                  </a:lnTo>
                  <a:lnTo>
                    <a:pt x="342" y="326"/>
                  </a:lnTo>
                  <a:lnTo>
                    <a:pt x="389" y="335"/>
                  </a:lnTo>
                  <a:lnTo>
                    <a:pt x="572" y="277"/>
                  </a:lnTo>
                  <a:lnTo>
                    <a:pt x="574" y="324"/>
                  </a:lnTo>
                  <a:lnTo>
                    <a:pt x="527" y="358"/>
                  </a:lnTo>
                  <a:lnTo>
                    <a:pt x="488" y="345"/>
                  </a:lnTo>
                  <a:lnTo>
                    <a:pt x="489" y="400"/>
                  </a:lnTo>
                  <a:lnTo>
                    <a:pt x="459" y="405"/>
                  </a:lnTo>
                  <a:lnTo>
                    <a:pt x="450" y="445"/>
                  </a:lnTo>
                  <a:lnTo>
                    <a:pt x="375" y="477"/>
                  </a:lnTo>
                  <a:lnTo>
                    <a:pt x="241" y="471"/>
                  </a:lnTo>
                  <a:lnTo>
                    <a:pt x="156" y="425"/>
                  </a:lnTo>
                  <a:lnTo>
                    <a:pt x="177" y="337"/>
                  </a:lnTo>
                  <a:lnTo>
                    <a:pt x="100" y="266"/>
                  </a:lnTo>
                  <a:lnTo>
                    <a:pt x="115" y="214"/>
                  </a:lnTo>
                  <a:lnTo>
                    <a:pt x="82" y="123"/>
                  </a:lnTo>
                  <a:lnTo>
                    <a:pt x="56" y="81"/>
                  </a:lnTo>
                  <a:lnTo>
                    <a:pt x="11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3505201" y="2776541"/>
              <a:ext cx="182563" cy="152400"/>
            </a:xfrm>
            <a:custGeom>
              <a:avLst/>
              <a:gdLst>
                <a:gd name="T0" fmla="*/ 0 w 574"/>
                <a:gd name="T1" fmla="*/ 0 h 477"/>
                <a:gd name="T2" fmla="*/ 2147483647 w 574"/>
                <a:gd name="T3" fmla="*/ 65228162 h 477"/>
                <a:gd name="T4" fmla="*/ 2147483647 w 574"/>
                <a:gd name="T5" fmla="*/ 554387127 h 477"/>
                <a:gd name="T6" fmla="*/ 2147483647 w 574"/>
                <a:gd name="T7" fmla="*/ 2147483647 h 477"/>
                <a:gd name="T8" fmla="*/ 2147483647 w 574"/>
                <a:gd name="T9" fmla="*/ 1826383497 h 477"/>
                <a:gd name="T10" fmla="*/ 2147483647 w 574"/>
                <a:gd name="T11" fmla="*/ 2147483647 h 477"/>
                <a:gd name="T12" fmla="*/ 2147483647 w 574"/>
                <a:gd name="T13" fmla="*/ 2147483647 h 477"/>
                <a:gd name="T14" fmla="*/ 2147483647 w 574"/>
                <a:gd name="T15" fmla="*/ 2147483647 h 477"/>
                <a:gd name="T16" fmla="*/ 2147483647 w 574"/>
                <a:gd name="T17" fmla="*/ 2147483647 h 477"/>
                <a:gd name="T18" fmla="*/ 2147483647 w 574"/>
                <a:gd name="T19" fmla="*/ 2147483647 h 477"/>
                <a:gd name="T20" fmla="*/ 2147483647 w 574"/>
                <a:gd name="T21" fmla="*/ 2147483647 h 477"/>
                <a:gd name="T22" fmla="*/ 2147483647 w 574"/>
                <a:gd name="T23" fmla="*/ 2147483647 h 477"/>
                <a:gd name="T24" fmla="*/ 2147483647 w 574"/>
                <a:gd name="T25" fmla="*/ 2147483647 h 477"/>
                <a:gd name="T26" fmla="*/ 2147483647 w 574"/>
                <a:gd name="T27" fmla="*/ 2147483647 h 477"/>
                <a:gd name="T28" fmla="*/ 2147483647 w 574"/>
                <a:gd name="T29" fmla="*/ 2147483647 h 477"/>
                <a:gd name="T30" fmla="*/ 2147483647 w 574"/>
                <a:gd name="T31" fmla="*/ 2147483647 h 477"/>
                <a:gd name="T32" fmla="*/ 2147483647 w 574"/>
                <a:gd name="T33" fmla="*/ 2147483647 h 477"/>
                <a:gd name="T34" fmla="*/ 2147483647 w 574"/>
                <a:gd name="T35" fmla="*/ 2147483647 h 477"/>
                <a:gd name="T36" fmla="*/ 2147483647 w 574"/>
                <a:gd name="T37" fmla="*/ 2147483647 h 477"/>
                <a:gd name="T38" fmla="*/ 2147483647 w 574"/>
                <a:gd name="T39" fmla="*/ 2147483647 h 477"/>
                <a:gd name="T40" fmla="*/ 2147483647 w 574"/>
                <a:gd name="T41" fmla="*/ 2147483647 h 477"/>
                <a:gd name="T42" fmla="*/ 2147483647 w 574"/>
                <a:gd name="T43" fmla="*/ 2147483647 h 477"/>
                <a:gd name="T44" fmla="*/ 2147483647 w 574"/>
                <a:gd name="T45" fmla="*/ 2147483647 h 477"/>
                <a:gd name="T46" fmla="*/ 2147483647 w 574"/>
                <a:gd name="T47" fmla="*/ 2147483647 h 477"/>
                <a:gd name="T48" fmla="*/ 1801731292 w 574"/>
                <a:gd name="T49" fmla="*/ 2147483647 h 477"/>
                <a:gd name="T50" fmla="*/ 353953089 w 574"/>
                <a:gd name="T51" fmla="*/ 2147483647 h 477"/>
                <a:gd name="T52" fmla="*/ 0 w 574"/>
                <a:gd name="T53" fmla="*/ 0 h 477"/>
                <a:gd name="T54" fmla="*/ 0 w 574"/>
                <a:gd name="T55" fmla="*/ 0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4"/>
                <a:gd name="T85" fmla="*/ 0 h 477"/>
                <a:gd name="T86" fmla="*/ 574 w 574"/>
                <a:gd name="T87" fmla="*/ 477 h 4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4" h="477">
                  <a:moveTo>
                    <a:pt x="0" y="0"/>
                  </a:moveTo>
                  <a:lnTo>
                    <a:pt x="94" y="2"/>
                  </a:lnTo>
                  <a:lnTo>
                    <a:pt x="134" y="17"/>
                  </a:lnTo>
                  <a:lnTo>
                    <a:pt x="156" y="68"/>
                  </a:lnTo>
                  <a:lnTo>
                    <a:pt x="221" y="56"/>
                  </a:lnTo>
                  <a:lnTo>
                    <a:pt x="281" y="99"/>
                  </a:lnTo>
                  <a:lnTo>
                    <a:pt x="318" y="158"/>
                  </a:lnTo>
                  <a:lnTo>
                    <a:pt x="300" y="221"/>
                  </a:lnTo>
                  <a:lnTo>
                    <a:pt x="342" y="326"/>
                  </a:lnTo>
                  <a:lnTo>
                    <a:pt x="389" y="335"/>
                  </a:lnTo>
                  <a:lnTo>
                    <a:pt x="572" y="277"/>
                  </a:lnTo>
                  <a:lnTo>
                    <a:pt x="574" y="324"/>
                  </a:lnTo>
                  <a:lnTo>
                    <a:pt x="527" y="358"/>
                  </a:lnTo>
                  <a:lnTo>
                    <a:pt x="488" y="345"/>
                  </a:lnTo>
                  <a:lnTo>
                    <a:pt x="489" y="400"/>
                  </a:lnTo>
                  <a:lnTo>
                    <a:pt x="459" y="405"/>
                  </a:lnTo>
                  <a:lnTo>
                    <a:pt x="450" y="445"/>
                  </a:lnTo>
                  <a:lnTo>
                    <a:pt x="375" y="477"/>
                  </a:lnTo>
                  <a:lnTo>
                    <a:pt x="241" y="471"/>
                  </a:lnTo>
                  <a:lnTo>
                    <a:pt x="156" y="425"/>
                  </a:lnTo>
                  <a:lnTo>
                    <a:pt x="177" y="337"/>
                  </a:lnTo>
                  <a:lnTo>
                    <a:pt x="100" y="266"/>
                  </a:lnTo>
                  <a:lnTo>
                    <a:pt x="115" y="214"/>
                  </a:lnTo>
                  <a:lnTo>
                    <a:pt x="82" y="123"/>
                  </a:lnTo>
                  <a:lnTo>
                    <a:pt x="56" y="81"/>
                  </a:lnTo>
                  <a:lnTo>
                    <a:pt x="11" y="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3089276" y="2911479"/>
              <a:ext cx="738188" cy="644525"/>
            </a:xfrm>
            <a:custGeom>
              <a:avLst/>
              <a:gdLst>
                <a:gd name="T0" fmla="*/ 2147483647 w 2327"/>
                <a:gd name="T1" fmla="*/ 2147483647 h 2030"/>
                <a:gd name="T2" fmla="*/ 2147483647 w 2327"/>
                <a:gd name="T3" fmla="*/ 2147483647 h 2030"/>
                <a:gd name="T4" fmla="*/ 2147483647 w 2327"/>
                <a:gd name="T5" fmla="*/ 2147483647 h 2030"/>
                <a:gd name="T6" fmla="*/ 2147483647 w 2327"/>
                <a:gd name="T7" fmla="*/ 2147483647 h 2030"/>
                <a:gd name="T8" fmla="*/ 2147483647 w 2327"/>
                <a:gd name="T9" fmla="*/ 2147483647 h 2030"/>
                <a:gd name="T10" fmla="*/ 2147483647 w 2327"/>
                <a:gd name="T11" fmla="*/ 2147483647 h 2030"/>
                <a:gd name="T12" fmla="*/ 2147483647 w 2327"/>
                <a:gd name="T13" fmla="*/ 2147483647 h 2030"/>
                <a:gd name="T14" fmla="*/ 2147483647 w 2327"/>
                <a:gd name="T15" fmla="*/ 2147483647 h 2030"/>
                <a:gd name="T16" fmla="*/ 2147483647 w 2327"/>
                <a:gd name="T17" fmla="*/ 2147483647 h 2030"/>
                <a:gd name="T18" fmla="*/ 2147483647 w 2327"/>
                <a:gd name="T19" fmla="*/ 608164277 h 2030"/>
                <a:gd name="T20" fmla="*/ 2147483647 w 2327"/>
                <a:gd name="T21" fmla="*/ 1504331783 h 2030"/>
                <a:gd name="T22" fmla="*/ 2147483647 w 2327"/>
                <a:gd name="T23" fmla="*/ 640119692 h 2030"/>
                <a:gd name="T24" fmla="*/ 2147483647 w 2327"/>
                <a:gd name="T25" fmla="*/ 2147483647 h 2030"/>
                <a:gd name="T26" fmla="*/ 2147483647 w 2327"/>
                <a:gd name="T27" fmla="*/ 2147483647 h 2030"/>
                <a:gd name="T28" fmla="*/ 2147483647 w 2327"/>
                <a:gd name="T29" fmla="*/ 2147483647 h 2030"/>
                <a:gd name="T30" fmla="*/ 2147483647 w 2327"/>
                <a:gd name="T31" fmla="*/ 2147483647 h 2030"/>
                <a:gd name="T32" fmla="*/ 2147483647 w 2327"/>
                <a:gd name="T33" fmla="*/ 2147483647 h 2030"/>
                <a:gd name="T34" fmla="*/ 2147483647 w 2327"/>
                <a:gd name="T35" fmla="*/ 2147483647 h 2030"/>
                <a:gd name="T36" fmla="*/ 2147483647 w 2327"/>
                <a:gd name="T37" fmla="*/ 2147483647 h 2030"/>
                <a:gd name="T38" fmla="*/ 2147483647 w 2327"/>
                <a:gd name="T39" fmla="*/ 2147483647 h 2030"/>
                <a:gd name="T40" fmla="*/ 2147483647 w 2327"/>
                <a:gd name="T41" fmla="*/ 2147483647 h 2030"/>
                <a:gd name="T42" fmla="*/ 2147483647 w 2327"/>
                <a:gd name="T43" fmla="*/ 2147483647 h 2030"/>
                <a:gd name="T44" fmla="*/ 2147483647 w 2327"/>
                <a:gd name="T45" fmla="*/ 2147483647 h 2030"/>
                <a:gd name="T46" fmla="*/ 2147483647 w 2327"/>
                <a:gd name="T47" fmla="*/ 2147483647 h 2030"/>
                <a:gd name="T48" fmla="*/ 2147483647 w 2327"/>
                <a:gd name="T49" fmla="*/ 2147483647 h 2030"/>
                <a:gd name="T50" fmla="*/ 2147483647 w 2327"/>
                <a:gd name="T51" fmla="*/ 2147483647 h 2030"/>
                <a:gd name="T52" fmla="*/ 2147483647 w 2327"/>
                <a:gd name="T53" fmla="*/ 2147483647 h 2030"/>
                <a:gd name="T54" fmla="*/ 2147483647 w 2327"/>
                <a:gd name="T55" fmla="*/ 2147483647 h 2030"/>
                <a:gd name="T56" fmla="*/ 2147483647 w 2327"/>
                <a:gd name="T57" fmla="*/ 2147483647 h 2030"/>
                <a:gd name="T58" fmla="*/ 2147483647 w 2327"/>
                <a:gd name="T59" fmla="*/ 2147483647 h 2030"/>
                <a:gd name="T60" fmla="*/ 2147483647 w 2327"/>
                <a:gd name="T61" fmla="*/ 2147483647 h 2030"/>
                <a:gd name="T62" fmla="*/ 2147483647 w 2327"/>
                <a:gd name="T63" fmla="*/ 2147483647 h 2030"/>
                <a:gd name="T64" fmla="*/ 2147483647 w 2327"/>
                <a:gd name="T65" fmla="*/ 2147483647 h 2030"/>
                <a:gd name="T66" fmla="*/ 2147483647 w 2327"/>
                <a:gd name="T67" fmla="*/ 2147483647 h 2030"/>
                <a:gd name="T68" fmla="*/ 2147483647 w 2327"/>
                <a:gd name="T69" fmla="*/ 2147483647 h 2030"/>
                <a:gd name="T70" fmla="*/ 2147483647 w 2327"/>
                <a:gd name="T71" fmla="*/ 2147483647 h 2030"/>
                <a:gd name="T72" fmla="*/ 2147483647 w 2327"/>
                <a:gd name="T73" fmla="*/ 2147483647 h 2030"/>
                <a:gd name="T74" fmla="*/ 2147483647 w 2327"/>
                <a:gd name="T75" fmla="*/ 2147483647 h 2030"/>
                <a:gd name="T76" fmla="*/ 2147483647 w 2327"/>
                <a:gd name="T77" fmla="*/ 2147483647 h 2030"/>
                <a:gd name="T78" fmla="*/ 2147483647 w 2327"/>
                <a:gd name="T79" fmla="*/ 2147483647 h 2030"/>
                <a:gd name="T80" fmla="*/ 2147483647 w 2327"/>
                <a:gd name="T81" fmla="*/ 2147483647 h 2030"/>
                <a:gd name="T82" fmla="*/ 2147483647 w 2327"/>
                <a:gd name="T83" fmla="*/ 2147483647 h 2030"/>
                <a:gd name="T84" fmla="*/ 2147483647 w 2327"/>
                <a:gd name="T85" fmla="*/ 2147483647 h 2030"/>
                <a:gd name="T86" fmla="*/ 2147483647 w 2327"/>
                <a:gd name="T87" fmla="*/ 2147483647 h 2030"/>
                <a:gd name="T88" fmla="*/ 1660044218 w 2327"/>
                <a:gd name="T89" fmla="*/ 2147483647 h 2030"/>
                <a:gd name="T90" fmla="*/ 893823478 w 2327"/>
                <a:gd name="T91" fmla="*/ 2147483647 h 20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7"/>
                <a:gd name="T139" fmla="*/ 0 h 2030"/>
                <a:gd name="T140" fmla="*/ 2327 w 2327"/>
                <a:gd name="T141" fmla="*/ 2030 h 20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7" h="2030">
                  <a:moveTo>
                    <a:pt x="28" y="771"/>
                  </a:moveTo>
                  <a:lnTo>
                    <a:pt x="101" y="710"/>
                  </a:lnTo>
                  <a:lnTo>
                    <a:pt x="197" y="672"/>
                  </a:lnTo>
                  <a:lnTo>
                    <a:pt x="217" y="548"/>
                  </a:lnTo>
                  <a:lnTo>
                    <a:pt x="337" y="586"/>
                  </a:lnTo>
                  <a:lnTo>
                    <a:pt x="421" y="679"/>
                  </a:lnTo>
                  <a:lnTo>
                    <a:pt x="519" y="692"/>
                  </a:lnTo>
                  <a:lnTo>
                    <a:pt x="570" y="795"/>
                  </a:lnTo>
                  <a:lnTo>
                    <a:pt x="748" y="825"/>
                  </a:lnTo>
                  <a:lnTo>
                    <a:pt x="757" y="900"/>
                  </a:lnTo>
                  <a:lnTo>
                    <a:pt x="810" y="862"/>
                  </a:lnTo>
                  <a:lnTo>
                    <a:pt x="831" y="766"/>
                  </a:lnTo>
                  <a:lnTo>
                    <a:pt x="787" y="691"/>
                  </a:lnTo>
                  <a:lnTo>
                    <a:pt x="818" y="542"/>
                  </a:lnTo>
                  <a:lnTo>
                    <a:pt x="794" y="388"/>
                  </a:lnTo>
                  <a:lnTo>
                    <a:pt x="902" y="336"/>
                  </a:lnTo>
                  <a:lnTo>
                    <a:pt x="1040" y="336"/>
                  </a:lnTo>
                  <a:lnTo>
                    <a:pt x="1088" y="230"/>
                  </a:lnTo>
                  <a:lnTo>
                    <a:pt x="1314" y="0"/>
                  </a:lnTo>
                  <a:lnTo>
                    <a:pt x="1406" y="19"/>
                  </a:lnTo>
                  <a:lnTo>
                    <a:pt x="1467" y="1"/>
                  </a:lnTo>
                  <a:lnTo>
                    <a:pt x="1552" y="47"/>
                  </a:lnTo>
                  <a:lnTo>
                    <a:pt x="1686" y="52"/>
                  </a:lnTo>
                  <a:lnTo>
                    <a:pt x="1761" y="20"/>
                  </a:lnTo>
                  <a:lnTo>
                    <a:pt x="1847" y="113"/>
                  </a:lnTo>
                  <a:lnTo>
                    <a:pt x="1969" y="160"/>
                  </a:lnTo>
                  <a:lnTo>
                    <a:pt x="2031" y="163"/>
                  </a:lnTo>
                  <a:lnTo>
                    <a:pt x="2043" y="122"/>
                  </a:lnTo>
                  <a:lnTo>
                    <a:pt x="2115" y="114"/>
                  </a:lnTo>
                  <a:lnTo>
                    <a:pt x="2209" y="176"/>
                  </a:lnTo>
                  <a:lnTo>
                    <a:pt x="2256" y="162"/>
                  </a:lnTo>
                  <a:lnTo>
                    <a:pt x="2293" y="247"/>
                  </a:lnTo>
                  <a:lnTo>
                    <a:pt x="2255" y="314"/>
                  </a:lnTo>
                  <a:lnTo>
                    <a:pt x="2327" y="374"/>
                  </a:lnTo>
                  <a:lnTo>
                    <a:pt x="2314" y="405"/>
                  </a:lnTo>
                  <a:lnTo>
                    <a:pt x="2077" y="545"/>
                  </a:lnTo>
                  <a:lnTo>
                    <a:pt x="2002" y="479"/>
                  </a:lnTo>
                  <a:lnTo>
                    <a:pt x="1953" y="479"/>
                  </a:lnTo>
                  <a:lnTo>
                    <a:pt x="1918" y="418"/>
                  </a:lnTo>
                  <a:lnTo>
                    <a:pt x="1815" y="502"/>
                  </a:lnTo>
                  <a:lnTo>
                    <a:pt x="1698" y="473"/>
                  </a:lnTo>
                  <a:lnTo>
                    <a:pt x="1657" y="523"/>
                  </a:lnTo>
                  <a:lnTo>
                    <a:pt x="1511" y="568"/>
                  </a:lnTo>
                  <a:lnTo>
                    <a:pt x="1407" y="809"/>
                  </a:lnTo>
                  <a:lnTo>
                    <a:pt x="1431" y="836"/>
                  </a:lnTo>
                  <a:lnTo>
                    <a:pt x="1524" y="847"/>
                  </a:lnTo>
                  <a:lnTo>
                    <a:pt x="1549" y="892"/>
                  </a:lnTo>
                  <a:lnTo>
                    <a:pt x="1653" y="877"/>
                  </a:lnTo>
                  <a:lnTo>
                    <a:pt x="1585" y="965"/>
                  </a:lnTo>
                  <a:lnTo>
                    <a:pt x="1529" y="1252"/>
                  </a:lnTo>
                  <a:lnTo>
                    <a:pt x="1433" y="1368"/>
                  </a:lnTo>
                  <a:lnTo>
                    <a:pt x="1372" y="1384"/>
                  </a:lnTo>
                  <a:lnTo>
                    <a:pt x="1366" y="1424"/>
                  </a:lnTo>
                  <a:lnTo>
                    <a:pt x="1328" y="1413"/>
                  </a:lnTo>
                  <a:lnTo>
                    <a:pt x="1289" y="1439"/>
                  </a:lnTo>
                  <a:lnTo>
                    <a:pt x="1271" y="1477"/>
                  </a:lnTo>
                  <a:lnTo>
                    <a:pt x="1327" y="1574"/>
                  </a:lnTo>
                  <a:lnTo>
                    <a:pt x="1298" y="1609"/>
                  </a:lnTo>
                  <a:lnTo>
                    <a:pt x="1307" y="1652"/>
                  </a:lnTo>
                  <a:lnTo>
                    <a:pt x="1233" y="1806"/>
                  </a:lnTo>
                  <a:lnTo>
                    <a:pt x="1213" y="1887"/>
                  </a:lnTo>
                  <a:lnTo>
                    <a:pt x="1152" y="1886"/>
                  </a:lnTo>
                  <a:lnTo>
                    <a:pt x="1136" y="1933"/>
                  </a:lnTo>
                  <a:lnTo>
                    <a:pt x="1076" y="1933"/>
                  </a:lnTo>
                  <a:lnTo>
                    <a:pt x="1016" y="1865"/>
                  </a:lnTo>
                  <a:lnTo>
                    <a:pt x="1006" y="1792"/>
                  </a:lnTo>
                  <a:lnTo>
                    <a:pt x="980" y="1789"/>
                  </a:lnTo>
                  <a:lnTo>
                    <a:pt x="862" y="1870"/>
                  </a:lnTo>
                  <a:lnTo>
                    <a:pt x="883" y="1930"/>
                  </a:lnTo>
                  <a:lnTo>
                    <a:pt x="812" y="2004"/>
                  </a:lnTo>
                  <a:lnTo>
                    <a:pt x="781" y="2030"/>
                  </a:lnTo>
                  <a:lnTo>
                    <a:pt x="738" y="2021"/>
                  </a:lnTo>
                  <a:lnTo>
                    <a:pt x="638" y="1926"/>
                  </a:lnTo>
                  <a:lnTo>
                    <a:pt x="599" y="1933"/>
                  </a:lnTo>
                  <a:lnTo>
                    <a:pt x="534" y="1874"/>
                  </a:lnTo>
                  <a:lnTo>
                    <a:pt x="495" y="1759"/>
                  </a:lnTo>
                  <a:lnTo>
                    <a:pt x="450" y="1740"/>
                  </a:lnTo>
                  <a:lnTo>
                    <a:pt x="471" y="1640"/>
                  </a:lnTo>
                  <a:lnTo>
                    <a:pt x="427" y="1639"/>
                  </a:lnTo>
                  <a:lnTo>
                    <a:pt x="411" y="1594"/>
                  </a:lnTo>
                  <a:lnTo>
                    <a:pt x="440" y="1516"/>
                  </a:lnTo>
                  <a:lnTo>
                    <a:pt x="419" y="1457"/>
                  </a:lnTo>
                  <a:lnTo>
                    <a:pt x="314" y="1446"/>
                  </a:lnTo>
                  <a:lnTo>
                    <a:pt x="187" y="1226"/>
                  </a:lnTo>
                  <a:lnTo>
                    <a:pt x="209" y="1157"/>
                  </a:lnTo>
                  <a:lnTo>
                    <a:pt x="182" y="1066"/>
                  </a:lnTo>
                  <a:lnTo>
                    <a:pt x="184" y="1005"/>
                  </a:lnTo>
                  <a:lnTo>
                    <a:pt x="93" y="995"/>
                  </a:lnTo>
                  <a:lnTo>
                    <a:pt x="59" y="968"/>
                  </a:lnTo>
                  <a:lnTo>
                    <a:pt x="52" y="928"/>
                  </a:lnTo>
                  <a:lnTo>
                    <a:pt x="0" y="880"/>
                  </a:lnTo>
                  <a:lnTo>
                    <a:pt x="28" y="77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3089276" y="2911479"/>
              <a:ext cx="738188" cy="644525"/>
            </a:xfrm>
            <a:custGeom>
              <a:avLst/>
              <a:gdLst>
                <a:gd name="T0" fmla="*/ 2147483647 w 2327"/>
                <a:gd name="T1" fmla="*/ 2147483647 h 2030"/>
                <a:gd name="T2" fmla="*/ 2147483647 w 2327"/>
                <a:gd name="T3" fmla="*/ 2147483647 h 2030"/>
                <a:gd name="T4" fmla="*/ 2147483647 w 2327"/>
                <a:gd name="T5" fmla="*/ 2147483647 h 2030"/>
                <a:gd name="T6" fmla="*/ 2147483647 w 2327"/>
                <a:gd name="T7" fmla="*/ 2147483647 h 2030"/>
                <a:gd name="T8" fmla="*/ 2147483647 w 2327"/>
                <a:gd name="T9" fmla="*/ 2147483647 h 2030"/>
                <a:gd name="T10" fmla="*/ 2147483647 w 2327"/>
                <a:gd name="T11" fmla="*/ 2147483647 h 2030"/>
                <a:gd name="T12" fmla="*/ 2147483647 w 2327"/>
                <a:gd name="T13" fmla="*/ 2147483647 h 2030"/>
                <a:gd name="T14" fmla="*/ 2147483647 w 2327"/>
                <a:gd name="T15" fmla="*/ 2147483647 h 2030"/>
                <a:gd name="T16" fmla="*/ 2147483647 w 2327"/>
                <a:gd name="T17" fmla="*/ 2147483647 h 2030"/>
                <a:gd name="T18" fmla="*/ 2147483647 w 2327"/>
                <a:gd name="T19" fmla="*/ 608164277 h 2030"/>
                <a:gd name="T20" fmla="*/ 2147483647 w 2327"/>
                <a:gd name="T21" fmla="*/ 1504331783 h 2030"/>
                <a:gd name="T22" fmla="*/ 2147483647 w 2327"/>
                <a:gd name="T23" fmla="*/ 640119692 h 2030"/>
                <a:gd name="T24" fmla="*/ 2147483647 w 2327"/>
                <a:gd name="T25" fmla="*/ 2147483647 h 2030"/>
                <a:gd name="T26" fmla="*/ 2147483647 w 2327"/>
                <a:gd name="T27" fmla="*/ 2147483647 h 2030"/>
                <a:gd name="T28" fmla="*/ 2147483647 w 2327"/>
                <a:gd name="T29" fmla="*/ 2147483647 h 2030"/>
                <a:gd name="T30" fmla="*/ 2147483647 w 2327"/>
                <a:gd name="T31" fmla="*/ 2147483647 h 2030"/>
                <a:gd name="T32" fmla="*/ 2147483647 w 2327"/>
                <a:gd name="T33" fmla="*/ 2147483647 h 2030"/>
                <a:gd name="T34" fmla="*/ 2147483647 w 2327"/>
                <a:gd name="T35" fmla="*/ 2147483647 h 2030"/>
                <a:gd name="T36" fmla="*/ 2147483647 w 2327"/>
                <a:gd name="T37" fmla="*/ 2147483647 h 2030"/>
                <a:gd name="T38" fmla="*/ 2147483647 w 2327"/>
                <a:gd name="T39" fmla="*/ 2147483647 h 2030"/>
                <a:gd name="T40" fmla="*/ 2147483647 w 2327"/>
                <a:gd name="T41" fmla="*/ 2147483647 h 2030"/>
                <a:gd name="T42" fmla="*/ 2147483647 w 2327"/>
                <a:gd name="T43" fmla="*/ 2147483647 h 2030"/>
                <a:gd name="T44" fmla="*/ 2147483647 w 2327"/>
                <a:gd name="T45" fmla="*/ 2147483647 h 2030"/>
                <a:gd name="T46" fmla="*/ 2147483647 w 2327"/>
                <a:gd name="T47" fmla="*/ 2147483647 h 2030"/>
                <a:gd name="T48" fmla="*/ 2147483647 w 2327"/>
                <a:gd name="T49" fmla="*/ 2147483647 h 2030"/>
                <a:gd name="T50" fmla="*/ 2147483647 w 2327"/>
                <a:gd name="T51" fmla="*/ 2147483647 h 2030"/>
                <a:gd name="T52" fmla="*/ 2147483647 w 2327"/>
                <a:gd name="T53" fmla="*/ 2147483647 h 2030"/>
                <a:gd name="T54" fmla="*/ 2147483647 w 2327"/>
                <a:gd name="T55" fmla="*/ 2147483647 h 2030"/>
                <a:gd name="T56" fmla="*/ 2147483647 w 2327"/>
                <a:gd name="T57" fmla="*/ 2147483647 h 2030"/>
                <a:gd name="T58" fmla="*/ 2147483647 w 2327"/>
                <a:gd name="T59" fmla="*/ 2147483647 h 2030"/>
                <a:gd name="T60" fmla="*/ 2147483647 w 2327"/>
                <a:gd name="T61" fmla="*/ 2147483647 h 2030"/>
                <a:gd name="T62" fmla="*/ 2147483647 w 2327"/>
                <a:gd name="T63" fmla="*/ 2147483647 h 2030"/>
                <a:gd name="T64" fmla="*/ 2147483647 w 2327"/>
                <a:gd name="T65" fmla="*/ 2147483647 h 2030"/>
                <a:gd name="T66" fmla="*/ 2147483647 w 2327"/>
                <a:gd name="T67" fmla="*/ 2147483647 h 2030"/>
                <a:gd name="T68" fmla="*/ 2147483647 w 2327"/>
                <a:gd name="T69" fmla="*/ 2147483647 h 2030"/>
                <a:gd name="T70" fmla="*/ 2147483647 w 2327"/>
                <a:gd name="T71" fmla="*/ 2147483647 h 2030"/>
                <a:gd name="T72" fmla="*/ 2147483647 w 2327"/>
                <a:gd name="T73" fmla="*/ 2147483647 h 2030"/>
                <a:gd name="T74" fmla="*/ 2147483647 w 2327"/>
                <a:gd name="T75" fmla="*/ 2147483647 h 2030"/>
                <a:gd name="T76" fmla="*/ 2147483647 w 2327"/>
                <a:gd name="T77" fmla="*/ 2147483647 h 2030"/>
                <a:gd name="T78" fmla="*/ 2147483647 w 2327"/>
                <a:gd name="T79" fmla="*/ 2147483647 h 2030"/>
                <a:gd name="T80" fmla="*/ 2147483647 w 2327"/>
                <a:gd name="T81" fmla="*/ 2147483647 h 2030"/>
                <a:gd name="T82" fmla="*/ 2147483647 w 2327"/>
                <a:gd name="T83" fmla="*/ 2147483647 h 2030"/>
                <a:gd name="T84" fmla="*/ 2147483647 w 2327"/>
                <a:gd name="T85" fmla="*/ 2147483647 h 2030"/>
                <a:gd name="T86" fmla="*/ 2147483647 w 2327"/>
                <a:gd name="T87" fmla="*/ 2147483647 h 2030"/>
                <a:gd name="T88" fmla="*/ 1660044218 w 2327"/>
                <a:gd name="T89" fmla="*/ 2147483647 h 2030"/>
                <a:gd name="T90" fmla="*/ 893823478 w 2327"/>
                <a:gd name="T91" fmla="*/ 2147483647 h 20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7"/>
                <a:gd name="T139" fmla="*/ 0 h 2030"/>
                <a:gd name="T140" fmla="*/ 2327 w 2327"/>
                <a:gd name="T141" fmla="*/ 2030 h 20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7" h="2030">
                  <a:moveTo>
                    <a:pt x="28" y="771"/>
                  </a:moveTo>
                  <a:lnTo>
                    <a:pt x="101" y="710"/>
                  </a:lnTo>
                  <a:lnTo>
                    <a:pt x="197" y="672"/>
                  </a:lnTo>
                  <a:lnTo>
                    <a:pt x="217" y="548"/>
                  </a:lnTo>
                  <a:lnTo>
                    <a:pt x="337" y="586"/>
                  </a:lnTo>
                  <a:lnTo>
                    <a:pt x="421" y="679"/>
                  </a:lnTo>
                  <a:lnTo>
                    <a:pt x="519" y="692"/>
                  </a:lnTo>
                  <a:lnTo>
                    <a:pt x="570" y="795"/>
                  </a:lnTo>
                  <a:lnTo>
                    <a:pt x="748" y="825"/>
                  </a:lnTo>
                  <a:lnTo>
                    <a:pt x="757" y="900"/>
                  </a:lnTo>
                  <a:lnTo>
                    <a:pt x="810" y="862"/>
                  </a:lnTo>
                  <a:lnTo>
                    <a:pt x="831" y="766"/>
                  </a:lnTo>
                  <a:lnTo>
                    <a:pt x="787" y="691"/>
                  </a:lnTo>
                  <a:lnTo>
                    <a:pt x="818" y="542"/>
                  </a:lnTo>
                  <a:lnTo>
                    <a:pt x="794" y="388"/>
                  </a:lnTo>
                  <a:lnTo>
                    <a:pt x="902" y="336"/>
                  </a:lnTo>
                  <a:lnTo>
                    <a:pt x="1040" y="336"/>
                  </a:lnTo>
                  <a:lnTo>
                    <a:pt x="1088" y="230"/>
                  </a:lnTo>
                  <a:lnTo>
                    <a:pt x="1314" y="0"/>
                  </a:lnTo>
                  <a:lnTo>
                    <a:pt x="1406" y="19"/>
                  </a:lnTo>
                  <a:lnTo>
                    <a:pt x="1467" y="1"/>
                  </a:lnTo>
                  <a:lnTo>
                    <a:pt x="1552" y="47"/>
                  </a:lnTo>
                  <a:lnTo>
                    <a:pt x="1686" y="52"/>
                  </a:lnTo>
                  <a:lnTo>
                    <a:pt x="1761" y="20"/>
                  </a:lnTo>
                  <a:lnTo>
                    <a:pt x="1847" y="113"/>
                  </a:lnTo>
                  <a:lnTo>
                    <a:pt x="1969" y="160"/>
                  </a:lnTo>
                  <a:lnTo>
                    <a:pt x="2031" y="163"/>
                  </a:lnTo>
                  <a:lnTo>
                    <a:pt x="2043" y="122"/>
                  </a:lnTo>
                  <a:lnTo>
                    <a:pt x="2115" y="114"/>
                  </a:lnTo>
                  <a:lnTo>
                    <a:pt x="2209" y="176"/>
                  </a:lnTo>
                  <a:lnTo>
                    <a:pt x="2256" y="162"/>
                  </a:lnTo>
                  <a:lnTo>
                    <a:pt x="2293" y="247"/>
                  </a:lnTo>
                  <a:lnTo>
                    <a:pt x="2255" y="314"/>
                  </a:lnTo>
                  <a:lnTo>
                    <a:pt x="2327" y="374"/>
                  </a:lnTo>
                  <a:lnTo>
                    <a:pt x="2314" y="405"/>
                  </a:lnTo>
                  <a:lnTo>
                    <a:pt x="2077" y="545"/>
                  </a:lnTo>
                  <a:lnTo>
                    <a:pt x="2002" y="479"/>
                  </a:lnTo>
                  <a:lnTo>
                    <a:pt x="1953" y="479"/>
                  </a:lnTo>
                  <a:lnTo>
                    <a:pt x="1918" y="418"/>
                  </a:lnTo>
                  <a:lnTo>
                    <a:pt x="1815" y="502"/>
                  </a:lnTo>
                  <a:lnTo>
                    <a:pt x="1698" y="473"/>
                  </a:lnTo>
                  <a:lnTo>
                    <a:pt x="1657" y="523"/>
                  </a:lnTo>
                  <a:lnTo>
                    <a:pt x="1511" y="568"/>
                  </a:lnTo>
                  <a:lnTo>
                    <a:pt x="1407" y="809"/>
                  </a:lnTo>
                  <a:lnTo>
                    <a:pt x="1431" y="836"/>
                  </a:lnTo>
                  <a:lnTo>
                    <a:pt x="1524" y="847"/>
                  </a:lnTo>
                  <a:lnTo>
                    <a:pt x="1549" y="892"/>
                  </a:lnTo>
                  <a:lnTo>
                    <a:pt x="1653" y="877"/>
                  </a:lnTo>
                  <a:lnTo>
                    <a:pt x="1585" y="965"/>
                  </a:lnTo>
                  <a:lnTo>
                    <a:pt x="1529" y="1252"/>
                  </a:lnTo>
                  <a:lnTo>
                    <a:pt x="1433" y="1368"/>
                  </a:lnTo>
                  <a:lnTo>
                    <a:pt x="1372" y="1384"/>
                  </a:lnTo>
                  <a:lnTo>
                    <a:pt x="1366" y="1424"/>
                  </a:lnTo>
                  <a:lnTo>
                    <a:pt x="1328" y="1413"/>
                  </a:lnTo>
                  <a:lnTo>
                    <a:pt x="1289" y="1439"/>
                  </a:lnTo>
                  <a:lnTo>
                    <a:pt x="1271" y="1477"/>
                  </a:lnTo>
                  <a:lnTo>
                    <a:pt x="1327" y="1574"/>
                  </a:lnTo>
                  <a:lnTo>
                    <a:pt x="1298" y="1609"/>
                  </a:lnTo>
                  <a:lnTo>
                    <a:pt x="1307" y="1652"/>
                  </a:lnTo>
                  <a:lnTo>
                    <a:pt x="1233" y="1806"/>
                  </a:lnTo>
                  <a:lnTo>
                    <a:pt x="1213" y="1887"/>
                  </a:lnTo>
                  <a:lnTo>
                    <a:pt x="1152" y="1886"/>
                  </a:lnTo>
                  <a:lnTo>
                    <a:pt x="1136" y="1933"/>
                  </a:lnTo>
                  <a:lnTo>
                    <a:pt x="1076" y="1933"/>
                  </a:lnTo>
                  <a:lnTo>
                    <a:pt x="1016" y="1865"/>
                  </a:lnTo>
                  <a:lnTo>
                    <a:pt x="1006" y="1792"/>
                  </a:lnTo>
                  <a:lnTo>
                    <a:pt x="980" y="1789"/>
                  </a:lnTo>
                  <a:lnTo>
                    <a:pt x="862" y="1870"/>
                  </a:lnTo>
                  <a:lnTo>
                    <a:pt x="883" y="1930"/>
                  </a:lnTo>
                  <a:lnTo>
                    <a:pt x="812" y="2004"/>
                  </a:lnTo>
                  <a:lnTo>
                    <a:pt x="781" y="2030"/>
                  </a:lnTo>
                  <a:lnTo>
                    <a:pt x="738" y="2021"/>
                  </a:lnTo>
                  <a:lnTo>
                    <a:pt x="638" y="1926"/>
                  </a:lnTo>
                  <a:lnTo>
                    <a:pt x="599" y="1933"/>
                  </a:lnTo>
                  <a:lnTo>
                    <a:pt x="534" y="1874"/>
                  </a:lnTo>
                  <a:lnTo>
                    <a:pt x="495" y="1759"/>
                  </a:lnTo>
                  <a:lnTo>
                    <a:pt x="450" y="1740"/>
                  </a:lnTo>
                  <a:lnTo>
                    <a:pt x="471" y="1640"/>
                  </a:lnTo>
                  <a:lnTo>
                    <a:pt x="427" y="1639"/>
                  </a:lnTo>
                  <a:lnTo>
                    <a:pt x="411" y="1594"/>
                  </a:lnTo>
                  <a:lnTo>
                    <a:pt x="440" y="1516"/>
                  </a:lnTo>
                  <a:lnTo>
                    <a:pt x="419" y="1457"/>
                  </a:lnTo>
                  <a:lnTo>
                    <a:pt x="314" y="1446"/>
                  </a:lnTo>
                  <a:lnTo>
                    <a:pt x="187" y="1226"/>
                  </a:lnTo>
                  <a:lnTo>
                    <a:pt x="209" y="1157"/>
                  </a:lnTo>
                  <a:lnTo>
                    <a:pt x="182" y="1066"/>
                  </a:lnTo>
                  <a:lnTo>
                    <a:pt x="184" y="1005"/>
                  </a:lnTo>
                  <a:lnTo>
                    <a:pt x="93" y="995"/>
                  </a:lnTo>
                  <a:lnTo>
                    <a:pt x="59" y="968"/>
                  </a:lnTo>
                  <a:lnTo>
                    <a:pt x="52" y="928"/>
                  </a:lnTo>
                  <a:lnTo>
                    <a:pt x="0" y="880"/>
                  </a:lnTo>
                  <a:lnTo>
                    <a:pt x="28" y="77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49"/>
            <p:cNvSpPr>
              <a:spLocks/>
            </p:cNvSpPr>
            <p:nvPr/>
          </p:nvSpPr>
          <p:spPr bwMode="auto">
            <a:xfrm>
              <a:off x="4251326" y="3121029"/>
              <a:ext cx="642938" cy="876301"/>
            </a:xfrm>
            <a:custGeom>
              <a:avLst/>
              <a:gdLst>
                <a:gd name="T0" fmla="*/ 2147483647 w 2026"/>
                <a:gd name="T1" fmla="*/ 2147483647 h 2763"/>
                <a:gd name="T2" fmla="*/ 2147483647 w 2026"/>
                <a:gd name="T3" fmla="*/ 2147483647 h 2763"/>
                <a:gd name="T4" fmla="*/ 2147483647 w 2026"/>
                <a:gd name="T5" fmla="*/ 2147483647 h 2763"/>
                <a:gd name="T6" fmla="*/ 2147483647 w 2026"/>
                <a:gd name="T7" fmla="*/ 2147483647 h 2763"/>
                <a:gd name="T8" fmla="*/ 2147483647 w 2026"/>
                <a:gd name="T9" fmla="*/ 2147483647 h 2763"/>
                <a:gd name="T10" fmla="*/ 2147483647 w 2026"/>
                <a:gd name="T11" fmla="*/ 2147483647 h 2763"/>
                <a:gd name="T12" fmla="*/ 2147483647 w 2026"/>
                <a:gd name="T13" fmla="*/ 2147483647 h 2763"/>
                <a:gd name="T14" fmla="*/ 2147483647 w 2026"/>
                <a:gd name="T15" fmla="*/ 2147483647 h 2763"/>
                <a:gd name="T16" fmla="*/ 2147483647 w 2026"/>
                <a:gd name="T17" fmla="*/ 2147483647 h 2763"/>
                <a:gd name="T18" fmla="*/ 2147483647 w 2026"/>
                <a:gd name="T19" fmla="*/ 2147483647 h 2763"/>
                <a:gd name="T20" fmla="*/ 2147483647 w 2026"/>
                <a:gd name="T21" fmla="*/ 2147483647 h 2763"/>
                <a:gd name="T22" fmla="*/ 2147483647 w 2026"/>
                <a:gd name="T23" fmla="*/ 2147483647 h 2763"/>
                <a:gd name="T24" fmla="*/ 2147483647 w 2026"/>
                <a:gd name="T25" fmla="*/ 2147483647 h 2763"/>
                <a:gd name="T26" fmla="*/ 2147483647 w 2026"/>
                <a:gd name="T27" fmla="*/ 2147483647 h 2763"/>
                <a:gd name="T28" fmla="*/ 2147483647 w 2026"/>
                <a:gd name="T29" fmla="*/ 2147483647 h 2763"/>
                <a:gd name="T30" fmla="*/ 2147483647 w 2026"/>
                <a:gd name="T31" fmla="*/ 2147483647 h 2763"/>
                <a:gd name="T32" fmla="*/ 2147483647 w 2026"/>
                <a:gd name="T33" fmla="*/ 2147483647 h 2763"/>
                <a:gd name="T34" fmla="*/ 2147483647 w 2026"/>
                <a:gd name="T35" fmla="*/ 2147483647 h 2763"/>
                <a:gd name="T36" fmla="*/ 2147483647 w 2026"/>
                <a:gd name="T37" fmla="*/ 2147483647 h 2763"/>
                <a:gd name="T38" fmla="*/ 2147483647 w 2026"/>
                <a:gd name="T39" fmla="*/ 2147483647 h 2763"/>
                <a:gd name="T40" fmla="*/ 2147483647 w 2026"/>
                <a:gd name="T41" fmla="*/ 2147483647 h 2763"/>
                <a:gd name="T42" fmla="*/ 2147483647 w 2026"/>
                <a:gd name="T43" fmla="*/ 2147483647 h 2763"/>
                <a:gd name="T44" fmla="*/ 2147483647 w 2026"/>
                <a:gd name="T45" fmla="*/ 2147483647 h 2763"/>
                <a:gd name="T46" fmla="*/ 2147483647 w 2026"/>
                <a:gd name="T47" fmla="*/ 2147483647 h 2763"/>
                <a:gd name="T48" fmla="*/ 2147483647 w 2026"/>
                <a:gd name="T49" fmla="*/ 2147483647 h 2763"/>
                <a:gd name="T50" fmla="*/ 2147483647 w 2026"/>
                <a:gd name="T51" fmla="*/ 2147483647 h 2763"/>
                <a:gd name="T52" fmla="*/ 2147483647 w 2026"/>
                <a:gd name="T53" fmla="*/ 2147483647 h 2763"/>
                <a:gd name="T54" fmla="*/ 2147483647 w 2026"/>
                <a:gd name="T55" fmla="*/ 2147483647 h 2763"/>
                <a:gd name="T56" fmla="*/ 2147483647 w 2026"/>
                <a:gd name="T57" fmla="*/ 2147483647 h 2763"/>
                <a:gd name="T58" fmla="*/ 2147483647 w 2026"/>
                <a:gd name="T59" fmla="*/ 2147483647 h 2763"/>
                <a:gd name="T60" fmla="*/ 2147483647 w 2026"/>
                <a:gd name="T61" fmla="*/ 2147483647 h 2763"/>
                <a:gd name="T62" fmla="*/ 2147483647 w 2026"/>
                <a:gd name="T63" fmla="*/ 2147483647 h 2763"/>
                <a:gd name="T64" fmla="*/ 2147483647 w 2026"/>
                <a:gd name="T65" fmla="*/ 2147483647 h 2763"/>
                <a:gd name="T66" fmla="*/ 2147483647 w 2026"/>
                <a:gd name="T67" fmla="*/ 2147483647 h 2763"/>
                <a:gd name="T68" fmla="*/ 2147483647 w 2026"/>
                <a:gd name="T69" fmla="*/ 2147483647 h 2763"/>
                <a:gd name="T70" fmla="*/ 2147483647 w 2026"/>
                <a:gd name="T71" fmla="*/ 2147483647 h 2763"/>
                <a:gd name="T72" fmla="*/ 2147483647 w 2026"/>
                <a:gd name="T73" fmla="*/ 2147483647 h 2763"/>
                <a:gd name="T74" fmla="*/ 2147483647 w 2026"/>
                <a:gd name="T75" fmla="*/ 2147483647 h 2763"/>
                <a:gd name="T76" fmla="*/ 0 w 2026"/>
                <a:gd name="T77" fmla="*/ 2147483647 h 2763"/>
                <a:gd name="T78" fmla="*/ 766983912 w 2026"/>
                <a:gd name="T79" fmla="*/ 2147483647 h 27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6"/>
                <a:gd name="T121" fmla="*/ 0 h 2763"/>
                <a:gd name="T122" fmla="*/ 2026 w 2026"/>
                <a:gd name="T123" fmla="*/ 2763 h 27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6" h="2763">
                  <a:moveTo>
                    <a:pt x="24" y="755"/>
                  </a:moveTo>
                  <a:lnTo>
                    <a:pt x="268" y="830"/>
                  </a:lnTo>
                  <a:lnTo>
                    <a:pt x="341" y="810"/>
                  </a:lnTo>
                  <a:lnTo>
                    <a:pt x="376" y="780"/>
                  </a:lnTo>
                  <a:lnTo>
                    <a:pt x="392" y="663"/>
                  </a:lnTo>
                  <a:lnTo>
                    <a:pt x="515" y="553"/>
                  </a:lnTo>
                  <a:lnTo>
                    <a:pt x="536" y="487"/>
                  </a:lnTo>
                  <a:lnTo>
                    <a:pt x="615" y="412"/>
                  </a:lnTo>
                  <a:lnTo>
                    <a:pt x="616" y="261"/>
                  </a:lnTo>
                  <a:lnTo>
                    <a:pt x="507" y="305"/>
                  </a:lnTo>
                  <a:lnTo>
                    <a:pt x="435" y="255"/>
                  </a:lnTo>
                  <a:lnTo>
                    <a:pt x="461" y="189"/>
                  </a:lnTo>
                  <a:lnTo>
                    <a:pt x="422" y="184"/>
                  </a:lnTo>
                  <a:lnTo>
                    <a:pt x="364" y="239"/>
                  </a:lnTo>
                  <a:lnTo>
                    <a:pt x="311" y="167"/>
                  </a:lnTo>
                  <a:lnTo>
                    <a:pt x="486" y="87"/>
                  </a:lnTo>
                  <a:lnTo>
                    <a:pt x="577" y="0"/>
                  </a:lnTo>
                  <a:lnTo>
                    <a:pt x="649" y="76"/>
                  </a:lnTo>
                  <a:lnTo>
                    <a:pt x="721" y="69"/>
                  </a:lnTo>
                  <a:lnTo>
                    <a:pt x="828" y="209"/>
                  </a:lnTo>
                  <a:lnTo>
                    <a:pt x="821" y="353"/>
                  </a:lnTo>
                  <a:lnTo>
                    <a:pt x="947" y="393"/>
                  </a:lnTo>
                  <a:lnTo>
                    <a:pt x="1004" y="502"/>
                  </a:lnTo>
                  <a:lnTo>
                    <a:pt x="1136" y="540"/>
                  </a:lnTo>
                  <a:lnTo>
                    <a:pt x="1095" y="623"/>
                  </a:lnTo>
                  <a:lnTo>
                    <a:pt x="1134" y="685"/>
                  </a:lnTo>
                  <a:lnTo>
                    <a:pt x="1109" y="794"/>
                  </a:lnTo>
                  <a:lnTo>
                    <a:pt x="1130" y="849"/>
                  </a:lnTo>
                  <a:lnTo>
                    <a:pt x="1048" y="900"/>
                  </a:lnTo>
                  <a:lnTo>
                    <a:pt x="1097" y="918"/>
                  </a:lnTo>
                  <a:lnTo>
                    <a:pt x="1226" y="868"/>
                  </a:lnTo>
                  <a:lnTo>
                    <a:pt x="1298" y="894"/>
                  </a:lnTo>
                  <a:lnTo>
                    <a:pt x="1728" y="1320"/>
                  </a:lnTo>
                  <a:lnTo>
                    <a:pt x="1866" y="1352"/>
                  </a:lnTo>
                  <a:lnTo>
                    <a:pt x="1849" y="1413"/>
                  </a:lnTo>
                  <a:lnTo>
                    <a:pt x="1879" y="1442"/>
                  </a:lnTo>
                  <a:lnTo>
                    <a:pt x="2026" y="1471"/>
                  </a:lnTo>
                  <a:lnTo>
                    <a:pt x="1890" y="1558"/>
                  </a:lnTo>
                  <a:lnTo>
                    <a:pt x="1824" y="1552"/>
                  </a:lnTo>
                  <a:lnTo>
                    <a:pt x="1754" y="1595"/>
                  </a:lnTo>
                  <a:lnTo>
                    <a:pt x="1789" y="1618"/>
                  </a:lnTo>
                  <a:lnTo>
                    <a:pt x="1759" y="1697"/>
                  </a:lnTo>
                  <a:lnTo>
                    <a:pt x="1806" y="1708"/>
                  </a:lnTo>
                  <a:lnTo>
                    <a:pt x="1754" y="1768"/>
                  </a:lnTo>
                  <a:lnTo>
                    <a:pt x="1665" y="1801"/>
                  </a:lnTo>
                  <a:lnTo>
                    <a:pt x="1621" y="1886"/>
                  </a:lnTo>
                  <a:lnTo>
                    <a:pt x="1573" y="1856"/>
                  </a:lnTo>
                  <a:lnTo>
                    <a:pt x="1540" y="1955"/>
                  </a:lnTo>
                  <a:lnTo>
                    <a:pt x="1421" y="2071"/>
                  </a:lnTo>
                  <a:lnTo>
                    <a:pt x="1401" y="2051"/>
                  </a:lnTo>
                  <a:lnTo>
                    <a:pt x="1312" y="2180"/>
                  </a:lnTo>
                  <a:lnTo>
                    <a:pt x="1266" y="2219"/>
                  </a:lnTo>
                  <a:lnTo>
                    <a:pt x="1104" y="2235"/>
                  </a:lnTo>
                  <a:lnTo>
                    <a:pt x="989" y="2373"/>
                  </a:lnTo>
                  <a:lnTo>
                    <a:pt x="872" y="2440"/>
                  </a:lnTo>
                  <a:lnTo>
                    <a:pt x="839" y="2529"/>
                  </a:lnTo>
                  <a:lnTo>
                    <a:pt x="785" y="2580"/>
                  </a:lnTo>
                  <a:lnTo>
                    <a:pt x="718" y="2606"/>
                  </a:lnTo>
                  <a:lnTo>
                    <a:pt x="700" y="2583"/>
                  </a:lnTo>
                  <a:lnTo>
                    <a:pt x="673" y="2635"/>
                  </a:lnTo>
                  <a:lnTo>
                    <a:pt x="538" y="2713"/>
                  </a:lnTo>
                  <a:lnTo>
                    <a:pt x="338" y="2763"/>
                  </a:lnTo>
                  <a:lnTo>
                    <a:pt x="379" y="2668"/>
                  </a:lnTo>
                  <a:lnTo>
                    <a:pt x="346" y="2606"/>
                  </a:lnTo>
                  <a:lnTo>
                    <a:pt x="379" y="2564"/>
                  </a:lnTo>
                  <a:lnTo>
                    <a:pt x="298" y="2465"/>
                  </a:lnTo>
                  <a:lnTo>
                    <a:pt x="330" y="2442"/>
                  </a:lnTo>
                  <a:lnTo>
                    <a:pt x="363" y="2316"/>
                  </a:lnTo>
                  <a:lnTo>
                    <a:pt x="293" y="2040"/>
                  </a:lnTo>
                  <a:lnTo>
                    <a:pt x="294" y="1871"/>
                  </a:lnTo>
                  <a:lnTo>
                    <a:pt x="163" y="1782"/>
                  </a:lnTo>
                  <a:lnTo>
                    <a:pt x="150" y="1698"/>
                  </a:lnTo>
                  <a:lnTo>
                    <a:pt x="181" y="1543"/>
                  </a:lnTo>
                  <a:lnTo>
                    <a:pt x="237" y="1439"/>
                  </a:lnTo>
                  <a:lnTo>
                    <a:pt x="270" y="1253"/>
                  </a:lnTo>
                  <a:lnTo>
                    <a:pt x="170" y="1071"/>
                  </a:lnTo>
                  <a:lnTo>
                    <a:pt x="42" y="943"/>
                  </a:lnTo>
                  <a:lnTo>
                    <a:pt x="0" y="772"/>
                  </a:lnTo>
                  <a:lnTo>
                    <a:pt x="24" y="754"/>
                  </a:lnTo>
                  <a:lnTo>
                    <a:pt x="24" y="75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0"/>
            <p:cNvSpPr>
              <a:spLocks/>
            </p:cNvSpPr>
            <p:nvPr/>
          </p:nvSpPr>
          <p:spPr bwMode="auto">
            <a:xfrm>
              <a:off x="4251326" y="3121029"/>
              <a:ext cx="642938" cy="876301"/>
            </a:xfrm>
            <a:custGeom>
              <a:avLst/>
              <a:gdLst>
                <a:gd name="T0" fmla="*/ 2147483647 w 2026"/>
                <a:gd name="T1" fmla="*/ 2147483647 h 2763"/>
                <a:gd name="T2" fmla="*/ 2147483647 w 2026"/>
                <a:gd name="T3" fmla="*/ 2147483647 h 2763"/>
                <a:gd name="T4" fmla="*/ 2147483647 w 2026"/>
                <a:gd name="T5" fmla="*/ 2147483647 h 2763"/>
                <a:gd name="T6" fmla="*/ 2147483647 w 2026"/>
                <a:gd name="T7" fmla="*/ 2147483647 h 2763"/>
                <a:gd name="T8" fmla="*/ 2147483647 w 2026"/>
                <a:gd name="T9" fmla="*/ 2147483647 h 2763"/>
                <a:gd name="T10" fmla="*/ 2147483647 w 2026"/>
                <a:gd name="T11" fmla="*/ 2147483647 h 2763"/>
                <a:gd name="T12" fmla="*/ 2147483647 w 2026"/>
                <a:gd name="T13" fmla="*/ 2147483647 h 2763"/>
                <a:gd name="T14" fmla="*/ 2147483647 w 2026"/>
                <a:gd name="T15" fmla="*/ 2147483647 h 2763"/>
                <a:gd name="T16" fmla="*/ 2147483647 w 2026"/>
                <a:gd name="T17" fmla="*/ 2147483647 h 2763"/>
                <a:gd name="T18" fmla="*/ 2147483647 w 2026"/>
                <a:gd name="T19" fmla="*/ 2147483647 h 2763"/>
                <a:gd name="T20" fmla="*/ 2147483647 w 2026"/>
                <a:gd name="T21" fmla="*/ 2147483647 h 2763"/>
                <a:gd name="T22" fmla="*/ 2147483647 w 2026"/>
                <a:gd name="T23" fmla="*/ 2147483647 h 2763"/>
                <a:gd name="T24" fmla="*/ 2147483647 w 2026"/>
                <a:gd name="T25" fmla="*/ 2147483647 h 2763"/>
                <a:gd name="T26" fmla="*/ 2147483647 w 2026"/>
                <a:gd name="T27" fmla="*/ 2147483647 h 2763"/>
                <a:gd name="T28" fmla="*/ 2147483647 w 2026"/>
                <a:gd name="T29" fmla="*/ 2147483647 h 2763"/>
                <a:gd name="T30" fmla="*/ 2147483647 w 2026"/>
                <a:gd name="T31" fmla="*/ 2147483647 h 2763"/>
                <a:gd name="T32" fmla="*/ 2147483647 w 2026"/>
                <a:gd name="T33" fmla="*/ 2147483647 h 2763"/>
                <a:gd name="T34" fmla="*/ 2147483647 w 2026"/>
                <a:gd name="T35" fmla="*/ 2147483647 h 2763"/>
                <a:gd name="T36" fmla="*/ 2147483647 w 2026"/>
                <a:gd name="T37" fmla="*/ 2147483647 h 2763"/>
                <a:gd name="T38" fmla="*/ 2147483647 w 2026"/>
                <a:gd name="T39" fmla="*/ 2147483647 h 2763"/>
                <a:gd name="T40" fmla="*/ 2147483647 w 2026"/>
                <a:gd name="T41" fmla="*/ 2147483647 h 2763"/>
                <a:gd name="T42" fmla="*/ 2147483647 w 2026"/>
                <a:gd name="T43" fmla="*/ 2147483647 h 2763"/>
                <a:gd name="T44" fmla="*/ 2147483647 w 2026"/>
                <a:gd name="T45" fmla="*/ 2147483647 h 2763"/>
                <a:gd name="T46" fmla="*/ 2147483647 w 2026"/>
                <a:gd name="T47" fmla="*/ 2147483647 h 2763"/>
                <a:gd name="T48" fmla="*/ 2147483647 w 2026"/>
                <a:gd name="T49" fmla="*/ 2147483647 h 2763"/>
                <a:gd name="T50" fmla="*/ 2147483647 w 2026"/>
                <a:gd name="T51" fmla="*/ 2147483647 h 2763"/>
                <a:gd name="T52" fmla="*/ 2147483647 w 2026"/>
                <a:gd name="T53" fmla="*/ 2147483647 h 2763"/>
                <a:gd name="T54" fmla="*/ 2147483647 w 2026"/>
                <a:gd name="T55" fmla="*/ 2147483647 h 2763"/>
                <a:gd name="T56" fmla="*/ 2147483647 w 2026"/>
                <a:gd name="T57" fmla="*/ 2147483647 h 2763"/>
                <a:gd name="T58" fmla="*/ 2147483647 w 2026"/>
                <a:gd name="T59" fmla="*/ 2147483647 h 2763"/>
                <a:gd name="T60" fmla="*/ 2147483647 w 2026"/>
                <a:gd name="T61" fmla="*/ 2147483647 h 2763"/>
                <a:gd name="T62" fmla="*/ 2147483647 w 2026"/>
                <a:gd name="T63" fmla="*/ 2147483647 h 2763"/>
                <a:gd name="T64" fmla="*/ 2147483647 w 2026"/>
                <a:gd name="T65" fmla="*/ 2147483647 h 2763"/>
                <a:gd name="T66" fmla="*/ 2147483647 w 2026"/>
                <a:gd name="T67" fmla="*/ 2147483647 h 2763"/>
                <a:gd name="T68" fmla="*/ 2147483647 w 2026"/>
                <a:gd name="T69" fmla="*/ 2147483647 h 2763"/>
                <a:gd name="T70" fmla="*/ 2147483647 w 2026"/>
                <a:gd name="T71" fmla="*/ 2147483647 h 2763"/>
                <a:gd name="T72" fmla="*/ 2147483647 w 2026"/>
                <a:gd name="T73" fmla="*/ 2147483647 h 2763"/>
                <a:gd name="T74" fmla="*/ 2147483647 w 2026"/>
                <a:gd name="T75" fmla="*/ 2147483647 h 2763"/>
                <a:gd name="T76" fmla="*/ 0 w 2026"/>
                <a:gd name="T77" fmla="*/ 2147483647 h 2763"/>
                <a:gd name="T78" fmla="*/ 766983912 w 2026"/>
                <a:gd name="T79" fmla="*/ 2147483647 h 27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6"/>
                <a:gd name="T121" fmla="*/ 0 h 2763"/>
                <a:gd name="T122" fmla="*/ 2026 w 2026"/>
                <a:gd name="T123" fmla="*/ 2763 h 27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6" h="2763">
                  <a:moveTo>
                    <a:pt x="24" y="755"/>
                  </a:moveTo>
                  <a:lnTo>
                    <a:pt x="268" y="830"/>
                  </a:lnTo>
                  <a:lnTo>
                    <a:pt x="341" y="810"/>
                  </a:lnTo>
                  <a:lnTo>
                    <a:pt x="376" y="780"/>
                  </a:lnTo>
                  <a:lnTo>
                    <a:pt x="392" y="663"/>
                  </a:lnTo>
                  <a:lnTo>
                    <a:pt x="515" y="553"/>
                  </a:lnTo>
                  <a:lnTo>
                    <a:pt x="536" y="487"/>
                  </a:lnTo>
                  <a:lnTo>
                    <a:pt x="615" y="412"/>
                  </a:lnTo>
                  <a:lnTo>
                    <a:pt x="616" y="261"/>
                  </a:lnTo>
                  <a:lnTo>
                    <a:pt x="507" y="305"/>
                  </a:lnTo>
                  <a:lnTo>
                    <a:pt x="435" y="255"/>
                  </a:lnTo>
                  <a:lnTo>
                    <a:pt x="461" y="189"/>
                  </a:lnTo>
                  <a:lnTo>
                    <a:pt x="422" y="184"/>
                  </a:lnTo>
                  <a:lnTo>
                    <a:pt x="364" y="239"/>
                  </a:lnTo>
                  <a:lnTo>
                    <a:pt x="311" y="167"/>
                  </a:lnTo>
                  <a:lnTo>
                    <a:pt x="486" y="87"/>
                  </a:lnTo>
                  <a:lnTo>
                    <a:pt x="577" y="0"/>
                  </a:lnTo>
                  <a:lnTo>
                    <a:pt x="649" y="76"/>
                  </a:lnTo>
                  <a:lnTo>
                    <a:pt x="721" y="69"/>
                  </a:lnTo>
                  <a:lnTo>
                    <a:pt x="828" y="209"/>
                  </a:lnTo>
                  <a:lnTo>
                    <a:pt x="821" y="353"/>
                  </a:lnTo>
                  <a:lnTo>
                    <a:pt x="947" y="393"/>
                  </a:lnTo>
                  <a:lnTo>
                    <a:pt x="1004" y="502"/>
                  </a:lnTo>
                  <a:lnTo>
                    <a:pt x="1136" y="540"/>
                  </a:lnTo>
                  <a:lnTo>
                    <a:pt x="1095" y="623"/>
                  </a:lnTo>
                  <a:lnTo>
                    <a:pt x="1134" y="685"/>
                  </a:lnTo>
                  <a:lnTo>
                    <a:pt x="1109" y="794"/>
                  </a:lnTo>
                  <a:lnTo>
                    <a:pt x="1130" y="849"/>
                  </a:lnTo>
                  <a:lnTo>
                    <a:pt x="1048" y="900"/>
                  </a:lnTo>
                  <a:lnTo>
                    <a:pt x="1097" y="918"/>
                  </a:lnTo>
                  <a:lnTo>
                    <a:pt x="1226" y="868"/>
                  </a:lnTo>
                  <a:lnTo>
                    <a:pt x="1298" y="894"/>
                  </a:lnTo>
                  <a:lnTo>
                    <a:pt x="1728" y="1320"/>
                  </a:lnTo>
                  <a:lnTo>
                    <a:pt x="1866" y="1352"/>
                  </a:lnTo>
                  <a:lnTo>
                    <a:pt x="1849" y="1413"/>
                  </a:lnTo>
                  <a:lnTo>
                    <a:pt x="1879" y="1442"/>
                  </a:lnTo>
                  <a:lnTo>
                    <a:pt x="2026" y="1471"/>
                  </a:lnTo>
                  <a:lnTo>
                    <a:pt x="1890" y="1558"/>
                  </a:lnTo>
                  <a:lnTo>
                    <a:pt x="1824" y="1552"/>
                  </a:lnTo>
                  <a:lnTo>
                    <a:pt x="1754" y="1595"/>
                  </a:lnTo>
                  <a:lnTo>
                    <a:pt x="1789" y="1618"/>
                  </a:lnTo>
                  <a:lnTo>
                    <a:pt x="1759" y="1697"/>
                  </a:lnTo>
                  <a:lnTo>
                    <a:pt x="1806" y="1708"/>
                  </a:lnTo>
                  <a:lnTo>
                    <a:pt x="1754" y="1768"/>
                  </a:lnTo>
                  <a:lnTo>
                    <a:pt x="1665" y="1801"/>
                  </a:lnTo>
                  <a:lnTo>
                    <a:pt x="1621" y="1886"/>
                  </a:lnTo>
                  <a:lnTo>
                    <a:pt x="1573" y="1856"/>
                  </a:lnTo>
                  <a:lnTo>
                    <a:pt x="1540" y="1955"/>
                  </a:lnTo>
                  <a:lnTo>
                    <a:pt x="1421" y="2071"/>
                  </a:lnTo>
                  <a:lnTo>
                    <a:pt x="1401" y="2051"/>
                  </a:lnTo>
                  <a:lnTo>
                    <a:pt x="1312" y="2180"/>
                  </a:lnTo>
                  <a:lnTo>
                    <a:pt x="1266" y="2219"/>
                  </a:lnTo>
                  <a:lnTo>
                    <a:pt x="1104" y="2235"/>
                  </a:lnTo>
                  <a:lnTo>
                    <a:pt x="989" y="2373"/>
                  </a:lnTo>
                  <a:lnTo>
                    <a:pt x="872" y="2440"/>
                  </a:lnTo>
                  <a:lnTo>
                    <a:pt x="839" y="2529"/>
                  </a:lnTo>
                  <a:lnTo>
                    <a:pt x="785" y="2580"/>
                  </a:lnTo>
                  <a:lnTo>
                    <a:pt x="718" y="2606"/>
                  </a:lnTo>
                  <a:lnTo>
                    <a:pt x="700" y="2583"/>
                  </a:lnTo>
                  <a:lnTo>
                    <a:pt x="673" y="2635"/>
                  </a:lnTo>
                  <a:lnTo>
                    <a:pt x="538" y="2713"/>
                  </a:lnTo>
                  <a:lnTo>
                    <a:pt x="338" y="2763"/>
                  </a:lnTo>
                  <a:lnTo>
                    <a:pt x="379" y="2668"/>
                  </a:lnTo>
                  <a:lnTo>
                    <a:pt x="346" y="2606"/>
                  </a:lnTo>
                  <a:lnTo>
                    <a:pt x="379" y="2564"/>
                  </a:lnTo>
                  <a:lnTo>
                    <a:pt x="298" y="2465"/>
                  </a:lnTo>
                  <a:lnTo>
                    <a:pt x="330" y="2442"/>
                  </a:lnTo>
                  <a:lnTo>
                    <a:pt x="363" y="2316"/>
                  </a:lnTo>
                  <a:lnTo>
                    <a:pt x="293" y="2040"/>
                  </a:lnTo>
                  <a:lnTo>
                    <a:pt x="294" y="1871"/>
                  </a:lnTo>
                  <a:lnTo>
                    <a:pt x="163" y="1782"/>
                  </a:lnTo>
                  <a:lnTo>
                    <a:pt x="150" y="1698"/>
                  </a:lnTo>
                  <a:lnTo>
                    <a:pt x="181" y="1543"/>
                  </a:lnTo>
                  <a:lnTo>
                    <a:pt x="237" y="1439"/>
                  </a:lnTo>
                  <a:lnTo>
                    <a:pt x="270" y="1253"/>
                  </a:lnTo>
                  <a:lnTo>
                    <a:pt x="170" y="1071"/>
                  </a:lnTo>
                  <a:lnTo>
                    <a:pt x="42" y="943"/>
                  </a:lnTo>
                  <a:lnTo>
                    <a:pt x="0" y="772"/>
                  </a:lnTo>
                  <a:lnTo>
                    <a:pt x="24" y="754"/>
                  </a:lnTo>
                  <a:lnTo>
                    <a:pt x="24" y="7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1"/>
            <p:cNvSpPr>
              <a:spLocks/>
            </p:cNvSpPr>
            <p:nvPr/>
          </p:nvSpPr>
          <p:spPr bwMode="auto">
            <a:xfrm>
              <a:off x="4970464" y="2705104"/>
              <a:ext cx="346075" cy="693739"/>
            </a:xfrm>
            <a:custGeom>
              <a:avLst/>
              <a:gdLst>
                <a:gd name="T0" fmla="*/ 0 w 1089"/>
                <a:gd name="T1" fmla="*/ 2147483647 h 2186"/>
                <a:gd name="T2" fmla="*/ 2147483647 w 1089"/>
                <a:gd name="T3" fmla="*/ 2147483647 h 2186"/>
                <a:gd name="T4" fmla="*/ 2147483647 w 1089"/>
                <a:gd name="T5" fmla="*/ 2147483647 h 2186"/>
                <a:gd name="T6" fmla="*/ 2147483647 w 1089"/>
                <a:gd name="T7" fmla="*/ 2147483647 h 2186"/>
                <a:gd name="T8" fmla="*/ 2147483647 w 1089"/>
                <a:gd name="T9" fmla="*/ 2147483647 h 2186"/>
                <a:gd name="T10" fmla="*/ 2147483647 w 1089"/>
                <a:gd name="T11" fmla="*/ 2147483647 h 2186"/>
                <a:gd name="T12" fmla="*/ 2147483647 w 1089"/>
                <a:gd name="T13" fmla="*/ 2147483647 h 2186"/>
                <a:gd name="T14" fmla="*/ 2147483647 w 1089"/>
                <a:gd name="T15" fmla="*/ 2147483647 h 2186"/>
                <a:gd name="T16" fmla="*/ 2147483647 w 1089"/>
                <a:gd name="T17" fmla="*/ 2147483647 h 2186"/>
                <a:gd name="T18" fmla="*/ 2147483647 w 1089"/>
                <a:gd name="T19" fmla="*/ 2147483647 h 2186"/>
                <a:gd name="T20" fmla="*/ 2147483647 w 1089"/>
                <a:gd name="T21" fmla="*/ 2147483647 h 2186"/>
                <a:gd name="T22" fmla="*/ 2147483647 w 1089"/>
                <a:gd name="T23" fmla="*/ 2147483647 h 2186"/>
                <a:gd name="T24" fmla="*/ 2147483647 w 1089"/>
                <a:gd name="T25" fmla="*/ 2147483647 h 2186"/>
                <a:gd name="T26" fmla="*/ 2147483647 w 1089"/>
                <a:gd name="T27" fmla="*/ 799066176 h 2186"/>
                <a:gd name="T28" fmla="*/ 2147483647 w 1089"/>
                <a:gd name="T29" fmla="*/ 2147483647 h 2186"/>
                <a:gd name="T30" fmla="*/ 2147483647 w 1089"/>
                <a:gd name="T31" fmla="*/ 2077531119 h 2186"/>
                <a:gd name="T32" fmla="*/ 2147483647 w 1089"/>
                <a:gd name="T33" fmla="*/ 799066176 h 2186"/>
                <a:gd name="T34" fmla="*/ 2147483647 w 1089"/>
                <a:gd name="T35" fmla="*/ 0 h 2186"/>
                <a:gd name="T36" fmla="*/ 2147483647 w 1089"/>
                <a:gd name="T37" fmla="*/ 2147483647 h 2186"/>
                <a:gd name="T38" fmla="*/ 2147483647 w 1089"/>
                <a:gd name="T39" fmla="*/ 2147483647 h 2186"/>
                <a:gd name="T40" fmla="*/ 2147483647 w 1089"/>
                <a:gd name="T41" fmla="*/ 2147483647 h 2186"/>
                <a:gd name="T42" fmla="*/ 2147483647 w 1089"/>
                <a:gd name="T43" fmla="*/ 2147483647 h 2186"/>
                <a:gd name="T44" fmla="*/ 2147483647 w 1089"/>
                <a:gd name="T45" fmla="*/ 2147483647 h 2186"/>
                <a:gd name="T46" fmla="*/ 2147483647 w 1089"/>
                <a:gd name="T47" fmla="*/ 2147483647 h 2186"/>
                <a:gd name="T48" fmla="*/ 2147483647 w 1089"/>
                <a:gd name="T49" fmla="*/ 2147483647 h 2186"/>
                <a:gd name="T50" fmla="*/ 2147483647 w 1089"/>
                <a:gd name="T51" fmla="*/ 2147483647 h 2186"/>
                <a:gd name="T52" fmla="*/ 2147483647 w 1089"/>
                <a:gd name="T53" fmla="*/ 2147483647 h 2186"/>
                <a:gd name="T54" fmla="*/ 2147483647 w 1089"/>
                <a:gd name="T55" fmla="*/ 2147483647 h 2186"/>
                <a:gd name="T56" fmla="*/ 2147483647 w 1089"/>
                <a:gd name="T57" fmla="*/ 2147483647 h 2186"/>
                <a:gd name="T58" fmla="*/ 2147483647 w 1089"/>
                <a:gd name="T59" fmla="*/ 2147483647 h 2186"/>
                <a:gd name="T60" fmla="*/ 2147483647 w 1089"/>
                <a:gd name="T61" fmla="*/ 2147483647 h 2186"/>
                <a:gd name="T62" fmla="*/ 2147483647 w 1089"/>
                <a:gd name="T63" fmla="*/ 2147483647 h 2186"/>
                <a:gd name="T64" fmla="*/ 2147483647 w 1089"/>
                <a:gd name="T65" fmla="*/ 2147483647 h 2186"/>
                <a:gd name="T66" fmla="*/ 2147483647 w 1089"/>
                <a:gd name="T67" fmla="*/ 2147483647 h 2186"/>
                <a:gd name="T68" fmla="*/ 2147483647 w 1089"/>
                <a:gd name="T69" fmla="*/ 2147483647 h 2186"/>
                <a:gd name="T70" fmla="*/ 2147483647 w 1089"/>
                <a:gd name="T71" fmla="*/ 2147483647 h 2186"/>
                <a:gd name="T72" fmla="*/ 2147483647 w 1089"/>
                <a:gd name="T73" fmla="*/ 2147483647 h 2186"/>
                <a:gd name="T74" fmla="*/ 2147483647 w 1089"/>
                <a:gd name="T75" fmla="*/ 2147483647 h 2186"/>
                <a:gd name="T76" fmla="*/ 2147483647 w 1089"/>
                <a:gd name="T77" fmla="*/ 2147483647 h 2186"/>
                <a:gd name="T78" fmla="*/ 2147483647 w 1089"/>
                <a:gd name="T79" fmla="*/ 2147483647 h 2186"/>
                <a:gd name="T80" fmla="*/ 2147483647 w 1089"/>
                <a:gd name="T81" fmla="*/ 2147483647 h 2186"/>
                <a:gd name="T82" fmla="*/ 2147483647 w 1089"/>
                <a:gd name="T83" fmla="*/ 2147483647 h 2186"/>
                <a:gd name="T84" fmla="*/ 2147483647 w 1089"/>
                <a:gd name="T85" fmla="*/ 2147483647 h 2186"/>
                <a:gd name="T86" fmla="*/ 2147483647 w 1089"/>
                <a:gd name="T87" fmla="*/ 2147483647 h 2186"/>
                <a:gd name="T88" fmla="*/ 2147483647 w 1089"/>
                <a:gd name="T89" fmla="*/ 2147483647 h 2186"/>
                <a:gd name="T90" fmla="*/ 2147483647 w 1089"/>
                <a:gd name="T91" fmla="*/ 2147483647 h 2186"/>
                <a:gd name="T92" fmla="*/ 2147483647 w 1089"/>
                <a:gd name="T93" fmla="*/ 2147483647 h 2186"/>
                <a:gd name="T94" fmla="*/ 2147483647 w 1089"/>
                <a:gd name="T95" fmla="*/ 2147483647 h 2186"/>
                <a:gd name="T96" fmla="*/ 2147483647 w 1089"/>
                <a:gd name="T97" fmla="*/ 2147483647 h 2186"/>
                <a:gd name="T98" fmla="*/ 2147483647 w 1089"/>
                <a:gd name="T99" fmla="*/ 2147483647 h 2186"/>
                <a:gd name="T100" fmla="*/ 2147483647 w 1089"/>
                <a:gd name="T101" fmla="*/ 2147483647 h 2186"/>
                <a:gd name="T102" fmla="*/ 2147483647 w 1089"/>
                <a:gd name="T103" fmla="*/ 2147483647 h 2186"/>
                <a:gd name="T104" fmla="*/ 2147483647 w 1089"/>
                <a:gd name="T105" fmla="*/ 2147483647 h 2186"/>
                <a:gd name="T106" fmla="*/ 2147483647 w 1089"/>
                <a:gd name="T107" fmla="*/ 2147483647 h 2186"/>
                <a:gd name="T108" fmla="*/ 2147483647 w 1089"/>
                <a:gd name="T109" fmla="*/ 2147483647 h 2186"/>
                <a:gd name="T110" fmla="*/ 2147483647 w 1089"/>
                <a:gd name="T111" fmla="*/ 2147483647 h 2186"/>
                <a:gd name="T112" fmla="*/ 2147483647 w 1089"/>
                <a:gd name="T113" fmla="*/ 2147483647 h 2186"/>
                <a:gd name="T114" fmla="*/ 0 w 1089"/>
                <a:gd name="T115" fmla="*/ 2147483647 h 2186"/>
                <a:gd name="T116" fmla="*/ 0 w 1089"/>
                <a:gd name="T117" fmla="*/ 2147483647 h 2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9"/>
                <a:gd name="T178" fmla="*/ 0 h 2186"/>
                <a:gd name="T179" fmla="*/ 1089 w 1089"/>
                <a:gd name="T180" fmla="*/ 2186 h 2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9" h="2186">
                  <a:moveTo>
                    <a:pt x="0" y="1114"/>
                  </a:moveTo>
                  <a:lnTo>
                    <a:pt x="82" y="1040"/>
                  </a:lnTo>
                  <a:lnTo>
                    <a:pt x="170" y="838"/>
                  </a:lnTo>
                  <a:lnTo>
                    <a:pt x="239" y="775"/>
                  </a:lnTo>
                  <a:lnTo>
                    <a:pt x="262" y="735"/>
                  </a:lnTo>
                  <a:lnTo>
                    <a:pt x="342" y="642"/>
                  </a:lnTo>
                  <a:lnTo>
                    <a:pt x="357" y="524"/>
                  </a:lnTo>
                  <a:lnTo>
                    <a:pt x="435" y="443"/>
                  </a:lnTo>
                  <a:lnTo>
                    <a:pt x="472" y="248"/>
                  </a:lnTo>
                  <a:lnTo>
                    <a:pt x="495" y="219"/>
                  </a:lnTo>
                  <a:lnTo>
                    <a:pt x="448" y="155"/>
                  </a:lnTo>
                  <a:lnTo>
                    <a:pt x="439" y="123"/>
                  </a:lnTo>
                  <a:lnTo>
                    <a:pt x="398" y="119"/>
                  </a:lnTo>
                  <a:lnTo>
                    <a:pt x="442" y="25"/>
                  </a:lnTo>
                  <a:lnTo>
                    <a:pt x="703" y="86"/>
                  </a:lnTo>
                  <a:lnTo>
                    <a:pt x="736" y="65"/>
                  </a:lnTo>
                  <a:lnTo>
                    <a:pt x="821" y="25"/>
                  </a:lnTo>
                  <a:lnTo>
                    <a:pt x="972" y="0"/>
                  </a:lnTo>
                  <a:lnTo>
                    <a:pt x="1005" y="73"/>
                  </a:lnTo>
                  <a:lnTo>
                    <a:pt x="984" y="139"/>
                  </a:lnTo>
                  <a:lnTo>
                    <a:pt x="961" y="162"/>
                  </a:lnTo>
                  <a:lnTo>
                    <a:pt x="972" y="219"/>
                  </a:lnTo>
                  <a:lnTo>
                    <a:pt x="952" y="227"/>
                  </a:lnTo>
                  <a:lnTo>
                    <a:pt x="1022" y="323"/>
                  </a:lnTo>
                  <a:lnTo>
                    <a:pt x="1006" y="394"/>
                  </a:lnTo>
                  <a:lnTo>
                    <a:pt x="941" y="500"/>
                  </a:lnTo>
                  <a:lnTo>
                    <a:pt x="868" y="501"/>
                  </a:lnTo>
                  <a:lnTo>
                    <a:pt x="880" y="587"/>
                  </a:lnTo>
                  <a:lnTo>
                    <a:pt x="829" y="678"/>
                  </a:lnTo>
                  <a:lnTo>
                    <a:pt x="984" y="912"/>
                  </a:lnTo>
                  <a:lnTo>
                    <a:pt x="1004" y="1020"/>
                  </a:lnTo>
                  <a:lnTo>
                    <a:pt x="1045" y="1073"/>
                  </a:lnTo>
                  <a:lnTo>
                    <a:pt x="1000" y="1201"/>
                  </a:lnTo>
                  <a:lnTo>
                    <a:pt x="1045" y="1260"/>
                  </a:lnTo>
                  <a:lnTo>
                    <a:pt x="1089" y="1399"/>
                  </a:lnTo>
                  <a:lnTo>
                    <a:pt x="1059" y="1492"/>
                  </a:lnTo>
                  <a:lnTo>
                    <a:pt x="1059" y="1548"/>
                  </a:lnTo>
                  <a:lnTo>
                    <a:pt x="968" y="1703"/>
                  </a:lnTo>
                  <a:lnTo>
                    <a:pt x="728" y="1839"/>
                  </a:lnTo>
                  <a:lnTo>
                    <a:pt x="745" y="1960"/>
                  </a:lnTo>
                  <a:lnTo>
                    <a:pt x="719" y="2013"/>
                  </a:lnTo>
                  <a:lnTo>
                    <a:pt x="609" y="2142"/>
                  </a:lnTo>
                  <a:lnTo>
                    <a:pt x="532" y="2186"/>
                  </a:lnTo>
                  <a:lnTo>
                    <a:pt x="560" y="2120"/>
                  </a:lnTo>
                  <a:lnTo>
                    <a:pt x="472" y="2048"/>
                  </a:lnTo>
                  <a:lnTo>
                    <a:pt x="504" y="1836"/>
                  </a:lnTo>
                  <a:lnTo>
                    <a:pt x="466" y="1827"/>
                  </a:lnTo>
                  <a:lnTo>
                    <a:pt x="448" y="1873"/>
                  </a:lnTo>
                  <a:lnTo>
                    <a:pt x="393" y="1663"/>
                  </a:lnTo>
                  <a:lnTo>
                    <a:pt x="281" y="1549"/>
                  </a:lnTo>
                  <a:lnTo>
                    <a:pt x="231" y="1531"/>
                  </a:lnTo>
                  <a:lnTo>
                    <a:pt x="218" y="1485"/>
                  </a:lnTo>
                  <a:lnTo>
                    <a:pt x="256" y="1367"/>
                  </a:lnTo>
                  <a:lnTo>
                    <a:pt x="243" y="1307"/>
                  </a:lnTo>
                  <a:lnTo>
                    <a:pt x="227" y="1284"/>
                  </a:lnTo>
                  <a:lnTo>
                    <a:pt x="172" y="1318"/>
                  </a:lnTo>
                  <a:lnTo>
                    <a:pt x="80" y="1326"/>
                  </a:lnTo>
                  <a:lnTo>
                    <a:pt x="0" y="111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4970464" y="2705104"/>
              <a:ext cx="346075" cy="693739"/>
            </a:xfrm>
            <a:custGeom>
              <a:avLst/>
              <a:gdLst>
                <a:gd name="T0" fmla="*/ 0 w 1089"/>
                <a:gd name="T1" fmla="*/ 2147483647 h 2186"/>
                <a:gd name="T2" fmla="*/ 2147483647 w 1089"/>
                <a:gd name="T3" fmla="*/ 2147483647 h 2186"/>
                <a:gd name="T4" fmla="*/ 2147483647 w 1089"/>
                <a:gd name="T5" fmla="*/ 2147483647 h 2186"/>
                <a:gd name="T6" fmla="*/ 2147483647 w 1089"/>
                <a:gd name="T7" fmla="*/ 2147483647 h 2186"/>
                <a:gd name="T8" fmla="*/ 2147483647 w 1089"/>
                <a:gd name="T9" fmla="*/ 2147483647 h 2186"/>
                <a:gd name="T10" fmla="*/ 2147483647 w 1089"/>
                <a:gd name="T11" fmla="*/ 2147483647 h 2186"/>
                <a:gd name="T12" fmla="*/ 2147483647 w 1089"/>
                <a:gd name="T13" fmla="*/ 2147483647 h 2186"/>
                <a:gd name="T14" fmla="*/ 2147483647 w 1089"/>
                <a:gd name="T15" fmla="*/ 2147483647 h 2186"/>
                <a:gd name="T16" fmla="*/ 2147483647 w 1089"/>
                <a:gd name="T17" fmla="*/ 2147483647 h 2186"/>
                <a:gd name="T18" fmla="*/ 2147483647 w 1089"/>
                <a:gd name="T19" fmla="*/ 2147483647 h 2186"/>
                <a:gd name="T20" fmla="*/ 2147483647 w 1089"/>
                <a:gd name="T21" fmla="*/ 2147483647 h 2186"/>
                <a:gd name="T22" fmla="*/ 2147483647 w 1089"/>
                <a:gd name="T23" fmla="*/ 2147483647 h 2186"/>
                <a:gd name="T24" fmla="*/ 2147483647 w 1089"/>
                <a:gd name="T25" fmla="*/ 2147483647 h 2186"/>
                <a:gd name="T26" fmla="*/ 2147483647 w 1089"/>
                <a:gd name="T27" fmla="*/ 799066176 h 2186"/>
                <a:gd name="T28" fmla="*/ 2147483647 w 1089"/>
                <a:gd name="T29" fmla="*/ 2147483647 h 2186"/>
                <a:gd name="T30" fmla="*/ 2147483647 w 1089"/>
                <a:gd name="T31" fmla="*/ 2077531119 h 2186"/>
                <a:gd name="T32" fmla="*/ 2147483647 w 1089"/>
                <a:gd name="T33" fmla="*/ 799066176 h 2186"/>
                <a:gd name="T34" fmla="*/ 2147483647 w 1089"/>
                <a:gd name="T35" fmla="*/ 0 h 2186"/>
                <a:gd name="T36" fmla="*/ 2147483647 w 1089"/>
                <a:gd name="T37" fmla="*/ 2147483647 h 2186"/>
                <a:gd name="T38" fmla="*/ 2147483647 w 1089"/>
                <a:gd name="T39" fmla="*/ 2147483647 h 2186"/>
                <a:gd name="T40" fmla="*/ 2147483647 w 1089"/>
                <a:gd name="T41" fmla="*/ 2147483647 h 2186"/>
                <a:gd name="T42" fmla="*/ 2147483647 w 1089"/>
                <a:gd name="T43" fmla="*/ 2147483647 h 2186"/>
                <a:gd name="T44" fmla="*/ 2147483647 w 1089"/>
                <a:gd name="T45" fmla="*/ 2147483647 h 2186"/>
                <a:gd name="T46" fmla="*/ 2147483647 w 1089"/>
                <a:gd name="T47" fmla="*/ 2147483647 h 2186"/>
                <a:gd name="T48" fmla="*/ 2147483647 w 1089"/>
                <a:gd name="T49" fmla="*/ 2147483647 h 2186"/>
                <a:gd name="T50" fmla="*/ 2147483647 w 1089"/>
                <a:gd name="T51" fmla="*/ 2147483647 h 2186"/>
                <a:gd name="T52" fmla="*/ 2147483647 w 1089"/>
                <a:gd name="T53" fmla="*/ 2147483647 h 2186"/>
                <a:gd name="T54" fmla="*/ 2147483647 w 1089"/>
                <a:gd name="T55" fmla="*/ 2147483647 h 2186"/>
                <a:gd name="T56" fmla="*/ 2147483647 w 1089"/>
                <a:gd name="T57" fmla="*/ 2147483647 h 2186"/>
                <a:gd name="T58" fmla="*/ 2147483647 w 1089"/>
                <a:gd name="T59" fmla="*/ 2147483647 h 2186"/>
                <a:gd name="T60" fmla="*/ 2147483647 w 1089"/>
                <a:gd name="T61" fmla="*/ 2147483647 h 2186"/>
                <a:gd name="T62" fmla="*/ 2147483647 w 1089"/>
                <a:gd name="T63" fmla="*/ 2147483647 h 2186"/>
                <a:gd name="T64" fmla="*/ 2147483647 w 1089"/>
                <a:gd name="T65" fmla="*/ 2147483647 h 2186"/>
                <a:gd name="T66" fmla="*/ 2147483647 w 1089"/>
                <a:gd name="T67" fmla="*/ 2147483647 h 2186"/>
                <a:gd name="T68" fmla="*/ 2147483647 w 1089"/>
                <a:gd name="T69" fmla="*/ 2147483647 h 2186"/>
                <a:gd name="T70" fmla="*/ 2147483647 w 1089"/>
                <a:gd name="T71" fmla="*/ 2147483647 h 2186"/>
                <a:gd name="T72" fmla="*/ 2147483647 w 1089"/>
                <a:gd name="T73" fmla="*/ 2147483647 h 2186"/>
                <a:gd name="T74" fmla="*/ 2147483647 w 1089"/>
                <a:gd name="T75" fmla="*/ 2147483647 h 2186"/>
                <a:gd name="T76" fmla="*/ 2147483647 w 1089"/>
                <a:gd name="T77" fmla="*/ 2147483647 h 2186"/>
                <a:gd name="T78" fmla="*/ 2147483647 w 1089"/>
                <a:gd name="T79" fmla="*/ 2147483647 h 2186"/>
                <a:gd name="T80" fmla="*/ 2147483647 w 1089"/>
                <a:gd name="T81" fmla="*/ 2147483647 h 2186"/>
                <a:gd name="T82" fmla="*/ 2147483647 w 1089"/>
                <a:gd name="T83" fmla="*/ 2147483647 h 2186"/>
                <a:gd name="T84" fmla="*/ 2147483647 w 1089"/>
                <a:gd name="T85" fmla="*/ 2147483647 h 2186"/>
                <a:gd name="T86" fmla="*/ 2147483647 w 1089"/>
                <a:gd name="T87" fmla="*/ 2147483647 h 2186"/>
                <a:gd name="T88" fmla="*/ 2147483647 w 1089"/>
                <a:gd name="T89" fmla="*/ 2147483647 h 2186"/>
                <a:gd name="T90" fmla="*/ 2147483647 w 1089"/>
                <a:gd name="T91" fmla="*/ 2147483647 h 2186"/>
                <a:gd name="T92" fmla="*/ 2147483647 w 1089"/>
                <a:gd name="T93" fmla="*/ 2147483647 h 2186"/>
                <a:gd name="T94" fmla="*/ 2147483647 w 1089"/>
                <a:gd name="T95" fmla="*/ 2147483647 h 2186"/>
                <a:gd name="T96" fmla="*/ 2147483647 w 1089"/>
                <a:gd name="T97" fmla="*/ 2147483647 h 2186"/>
                <a:gd name="T98" fmla="*/ 2147483647 w 1089"/>
                <a:gd name="T99" fmla="*/ 2147483647 h 2186"/>
                <a:gd name="T100" fmla="*/ 2147483647 w 1089"/>
                <a:gd name="T101" fmla="*/ 2147483647 h 2186"/>
                <a:gd name="T102" fmla="*/ 2147483647 w 1089"/>
                <a:gd name="T103" fmla="*/ 2147483647 h 2186"/>
                <a:gd name="T104" fmla="*/ 2147483647 w 1089"/>
                <a:gd name="T105" fmla="*/ 2147483647 h 2186"/>
                <a:gd name="T106" fmla="*/ 2147483647 w 1089"/>
                <a:gd name="T107" fmla="*/ 2147483647 h 2186"/>
                <a:gd name="T108" fmla="*/ 2147483647 w 1089"/>
                <a:gd name="T109" fmla="*/ 2147483647 h 2186"/>
                <a:gd name="T110" fmla="*/ 2147483647 w 1089"/>
                <a:gd name="T111" fmla="*/ 2147483647 h 2186"/>
                <a:gd name="T112" fmla="*/ 2147483647 w 1089"/>
                <a:gd name="T113" fmla="*/ 2147483647 h 2186"/>
                <a:gd name="T114" fmla="*/ 0 w 1089"/>
                <a:gd name="T115" fmla="*/ 2147483647 h 2186"/>
                <a:gd name="T116" fmla="*/ 0 w 1089"/>
                <a:gd name="T117" fmla="*/ 2147483647 h 2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9"/>
                <a:gd name="T178" fmla="*/ 0 h 2186"/>
                <a:gd name="T179" fmla="*/ 1089 w 1089"/>
                <a:gd name="T180" fmla="*/ 2186 h 2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9" h="2186">
                  <a:moveTo>
                    <a:pt x="0" y="1114"/>
                  </a:moveTo>
                  <a:lnTo>
                    <a:pt x="82" y="1040"/>
                  </a:lnTo>
                  <a:lnTo>
                    <a:pt x="170" y="838"/>
                  </a:lnTo>
                  <a:lnTo>
                    <a:pt x="239" y="775"/>
                  </a:lnTo>
                  <a:lnTo>
                    <a:pt x="262" y="735"/>
                  </a:lnTo>
                  <a:lnTo>
                    <a:pt x="342" y="642"/>
                  </a:lnTo>
                  <a:lnTo>
                    <a:pt x="357" y="524"/>
                  </a:lnTo>
                  <a:lnTo>
                    <a:pt x="435" y="443"/>
                  </a:lnTo>
                  <a:lnTo>
                    <a:pt x="472" y="248"/>
                  </a:lnTo>
                  <a:lnTo>
                    <a:pt x="495" y="219"/>
                  </a:lnTo>
                  <a:lnTo>
                    <a:pt x="448" y="155"/>
                  </a:lnTo>
                  <a:lnTo>
                    <a:pt x="439" y="123"/>
                  </a:lnTo>
                  <a:lnTo>
                    <a:pt x="398" y="119"/>
                  </a:lnTo>
                  <a:lnTo>
                    <a:pt x="442" y="25"/>
                  </a:lnTo>
                  <a:lnTo>
                    <a:pt x="703" y="86"/>
                  </a:lnTo>
                  <a:lnTo>
                    <a:pt x="736" y="65"/>
                  </a:lnTo>
                  <a:lnTo>
                    <a:pt x="821" y="25"/>
                  </a:lnTo>
                  <a:lnTo>
                    <a:pt x="972" y="0"/>
                  </a:lnTo>
                  <a:lnTo>
                    <a:pt x="1005" y="73"/>
                  </a:lnTo>
                  <a:lnTo>
                    <a:pt x="984" y="139"/>
                  </a:lnTo>
                  <a:lnTo>
                    <a:pt x="961" y="162"/>
                  </a:lnTo>
                  <a:lnTo>
                    <a:pt x="972" y="219"/>
                  </a:lnTo>
                  <a:lnTo>
                    <a:pt x="952" y="227"/>
                  </a:lnTo>
                  <a:lnTo>
                    <a:pt x="1022" y="323"/>
                  </a:lnTo>
                  <a:lnTo>
                    <a:pt x="1006" y="394"/>
                  </a:lnTo>
                  <a:lnTo>
                    <a:pt x="941" y="500"/>
                  </a:lnTo>
                  <a:lnTo>
                    <a:pt x="868" y="501"/>
                  </a:lnTo>
                  <a:lnTo>
                    <a:pt x="880" y="587"/>
                  </a:lnTo>
                  <a:lnTo>
                    <a:pt x="829" y="678"/>
                  </a:lnTo>
                  <a:lnTo>
                    <a:pt x="984" y="912"/>
                  </a:lnTo>
                  <a:lnTo>
                    <a:pt x="1004" y="1020"/>
                  </a:lnTo>
                  <a:lnTo>
                    <a:pt x="1045" y="1073"/>
                  </a:lnTo>
                  <a:lnTo>
                    <a:pt x="1000" y="1201"/>
                  </a:lnTo>
                  <a:lnTo>
                    <a:pt x="1045" y="1260"/>
                  </a:lnTo>
                  <a:lnTo>
                    <a:pt x="1089" y="1399"/>
                  </a:lnTo>
                  <a:lnTo>
                    <a:pt x="1059" y="1492"/>
                  </a:lnTo>
                  <a:lnTo>
                    <a:pt x="1059" y="1548"/>
                  </a:lnTo>
                  <a:lnTo>
                    <a:pt x="968" y="1703"/>
                  </a:lnTo>
                  <a:lnTo>
                    <a:pt x="728" y="1839"/>
                  </a:lnTo>
                  <a:lnTo>
                    <a:pt x="745" y="1960"/>
                  </a:lnTo>
                  <a:lnTo>
                    <a:pt x="719" y="2013"/>
                  </a:lnTo>
                  <a:lnTo>
                    <a:pt x="609" y="2142"/>
                  </a:lnTo>
                  <a:lnTo>
                    <a:pt x="532" y="2186"/>
                  </a:lnTo>
                  <a:lnTo>
                    <a:pt x="560" y="2120"/>
                  </a:lnTo>
                  <a:lnTo>
                    <a:pt x="472" y="2048"/>
                  </a:lnTo>
                  <a:lnTo>
                    <a:pt x="504" y="1836"/>
                  </a:lnTo>
                  <a:lnTo>
                    <a:pt x="466" y="1827"/>
                  </a:lnTo>
                  <a:lnTo>
                    <a:pt x="448" y="1873"/>
                  </a:lnTo>
                  <a:lnTo>
                    <a:pt x="393" y="1663"/>
                  </a:lnTo>
                  <a:lnTo>
                    <a:pt x="281" y="1549"/>
                  </a:lnTo>
                  <a:lnTo>
                    <a:pt x="231" y="1531"/>
                  </a:lnTo>
                  <a:lnTo>
                    <a:pt x="218" y="1485"/>
                  </a:lnTo>
                  <a:lnTo>
                    <a:pt x="256" y="1367"/>
                  </a:lnTo>
                  <a:lnTo>
                    <a:pt x="243" y="1307"/>
                  </a:lnTo>
                  <a:lnTo>
                    <a:pt x="227" y="1284"/>
                  </a:lnTo>
                  <a:lnTo>
                    <a:pt x="172" y="1318"/>
                  </a:lnTo>
                  <a:lnTo>
                    <a:pt x="80" y="1326"/>
                  </a:lnTo>
                  <a:lnTo>
                    <a:pt x="0" y="111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3"/>
            <p:cNvSpPr>
              <a:spLocks/>
            </p:cNvSpPr>
            <p:nvPr/>
          </p:nvSpPr>
          <p:spPr bwMode="auto">
            <a:xfrm>
              <a:off x="3798889" y="3000379"/>
              <a:ext cx="193675" cy="136525"/>
            </a:xfrm>
            <a:custGeom>
              <a:avLst/>
              <a:gdLst>
                <a:gd name="T0" fmla="*/ 2147483647 w 611"/>
                <a:gd name="T1" fmla="*/ 2147483647 h 431"/>
                <a:gd name="T2" fmla="*/ 2147483647 w 611"/>
                <a:gd name="T3" fmla="*/ 2147483647 h 431"/>
                <a:gd name="T4" fmla="*/ 2147483647 w 611"/>
                <a:gd name="T5" fmla="*/ 2147483647 h 431"/>
                <a:gd name="T6" fmla="*/ 2147483647 w 611"/>
                <a:gd name="T7" fmla="*/ 2147483647 h 431"/>
                <a:gd name="T8" fmla="*/ 2147483647 w 611"/>
                <a:gd name="T9" fmla="*/ 1875235280 h 431"/>
                <a:gd name="T10" fmla="*/ 2147483647 w 611"/>
                <a:gd name="T11" fmla="*/ 0 h 431"/>
                <a:gd name="T12" fmla="*/ 2147483647 w 611"/>
                <a:gd name="T13" fmla="*/ 1334910663 h 431"/>
                <a:gd name="T14" fmla="*/ 2147483647 w 611"/>
                <a:gd name="T15" fmla="*/ 2147483647 h 431"/>
                <a:gd name="T16" fmla="*/ 2147483647 w 611"/>
                <a:gd name="T17" fmla="*/ 2147483647 h 431"/>
                <a:gd name="T18" fmla="*/ 0 w 611"/>
                <a:gd name="T19" fmla="*/ 2147483647 h 431"/>
                <a:gd name="T20" fmla="*/ 2147483647 w 611"/>
                <a:gd name="T21" fmla="*/ 2147483647 h 431"/>
                <a:gd name="T22" fmla="*/ 2147483647 w 611"/>
                <a:gd name="T23" fmla="*/ 2147483647 h 4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1"/>
                <a:gd name="T37" fmla="*/ 0 h 431"/>
                <a:gd name="T38" fmla="*/ 611 w 611"/>
                <a:gd name="T39" fmla="*/ 431 h 4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1" h="431">
                  <a:moveTo>
                    <a:pt x="77" y="128"/>
                  </a:moveTo>
                  <a:lnTo>
                    <a:pt x="90" y="97"/>
                  </a:lnTo>
                  <a:lnTo>
                    <a:pt x="127" y="112"/>
                  </a:lnTo>
                  <a:lnTo>
                    <a:pt x="189" y="76"/>
                  </a:lnTo>
                  <a:lnTo>
                    <a:pt x="375" y="59"/>
                  </a:lnTo>
                  <a:lnTo>
                    <a:pt x="501" y="0"/>
                  </a:lnTo>
                  <a:lnTo>
                    <a:pt x="611" y="42"/>
                  </a:lnTo>
                  <a:lnTo>
                    <a:pt x="573" y="101"/>
                  </a:lnTo>
                  <a:lnTo>
                    <a:pt x="233" y="431"/>
                  </a:lnTo>
                  <a:lnTo>
                    <a:pt x="0" y="341"/>
                  </a:lnTo>
                  <a:lnTo>
                    <a:pt x="73" y="263"/>
                  </a:lnTo>
                  <a:lnTo>
                    <a:pt x="77" y="12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4"/>
            <p:cNvSpPr>
              <a:spLocks/>
            </p:cNvSpPr>
            <p:nvPr/>
          </p:nvSpPr>
          <p:spPr bwMode="auto">
            <a:xfrm>
              <a:off x="3798889" y="3000379"/>
              <a:ext cx="193675" cy="136525"/>
            </a:xfrm>
            <a:custGeom>
              <a:avLst/>
              <a:gdLst>
                <a:gd name="T0" fmla="*/ 2147483647 w 611"/>
                <a:gd name="T1" fmla="*/ 2147483647 h 431"/>
                <a:gd name="T2" fmla="*/ 2147483647 w 611"/>
                <a:gd name="T3" fmla="*/ 2147483647 h 431"/>
                <a:gd name="T4" fmla="*/ 2147483647 w 611"/>
                <a:gd name="T5" fmla="*/ 2147483647 h 431"/>
                <a:gd name="T6" fmla="*/ 2147483647 w 611"/>
                <a:gd name="T7" fmla="*/ 2147483647 h 431"/>
                <a:gd name="T8" fmla="*/ 2147483647 w 611"/>
                <a:gd name="T9" fmla="*/ 1875235280 h 431"/>
                <a:gd name="T10" fmla="*/ 2147483647 w 611"/>
                <a:gd name="T11" fmla="*/ 0 h 431"/>
                <a:gd name="T12" fmla="*/ 2147483647 w 611"/>
                <a:gd name="T13" fmla="*/ 1334910663 h 431"/>
                <a:gd name="T14" fmla="*/ 2147483647 w 611"/>
                <a:gd name="T15" fmla="*/ 2147483647 h 431"/>
                <a:gd name="T16" fmla="*/ 2147483647 w 611"/>
                <a:gd name="T17" fmla="*/ 2147483647 h 431"/>
                <a:gd name="T18" fmla="*/ 0 w 611"/>
                <a:gd name="T19" fmla="*/ 2147483647 h 431"/>
                <a:gd name="T20" fmla="*/ 2147483647 w 611"/>
                <a:gd name="T21" fmla="*/ 2147483647 h 431"/>
                <a:gd name="T22" fmla="*/ 2147483647 w 611"/>
                <a:gd name="T23" fmla="*/ 2147483647 h 4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1"/>
                <a:gd name="T37" fmla="*/ 0 h 431"/>
                <a:gd name="T38" fmla="*/ 611 w 611"/>
                <a:gd name="T39" fmla="*/ 431 h 4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1" h="431">
                  <a:moveTo>
                    <a:pt x="77" y="128"/>
                  </a:moveTo>
                  <a:lnTo>
                    <a:pt x="90" y="97"/>
                  </a:lnTo>
                  <a:lnTo>
                    <a:pt x="127" y="112"/>
                  </a:lnTo>
                  <a:lnTo>
                    <a:pt x="189" y="76"/>
                  </a:lnTo>
                  <a:lnTo>
                    <a:pt x="375" y="59"/>
                  </a:lnTo>
                  <a:lnTo>
                    <a:pt x="501" y="0"/>
                  </a:lnTo>
                  <a:lnTo>
                    <a:pt x="611" y="42"/>
                  </a:lnTo>
                  <a:lnTo>
                    <a:pt x="573" y="101"/>
                  </a:lnTo>
                  <a:lnTo>
                    <a:pt x="233" y="431"/>
                  </a:lnTo>
                  <a:lnTo>
                    <a:pt x="0" y="341"/>
                  </a:lnTo>
                  <a:lnTo>
                    <a:pt x="73" y="263"/>
                  </a:lnTo>
                  <a:lnTo>
                    <a:pt x="77" y="12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5"/>
            <p:cNvSpPr>
              <a:spLocks/>
            </p:cNvSpPr>
            <p:nvPr/>
          </p:nvSpPr>
          <p:spPr bwMode="auto">
            <a:xfrm>
              <a:off x="3157539" y="2995616"/>
              <a:ext cx="195263" cy="201613"/>
            </a:xfrm>
            <a:custGeom>
              <a:avLst/>
              <a:gdLst>
                <a:gd name="T0" fmla="*/ 0 w 614"/>
                <a:gd name="T1" fmla="*/ 2147483647 h 637"/>
                <a:gd name="T2" fmla="*/ 546737932 w 614"/>
                <a:gd name="T3" fmla="*/ 2147483647 h 637"/>
                <a:gd name="T4" fmla="*/ 1640314766 w 614"/>
                <a:gd name="T5" fmla="*/ 2147483647 h 637"/>
                <a:gd name="T6" fmla="*/ 2147483647 w 614"/>
                <a:gd name="T7" fmla="*/ 2147483647 h 637"/>
                <a:gd name="T8" fmla="*/ 2147483647 w 614"/>
                <a:gd name="T9" fmla="*/ 2147483647 h 637"/>
                <a:gd name="T10" fmla="*/ 2147483647 w 614"/>
                <a:gd name="T11" fmla="*/ 1807252542 h 637"/>
                <a:gd name="T12" fmla="*/ 2147483647 w 614"/>
                <a:gd name="T13" fmla="*/ 1109735447 h 637"/>
                <a:gd name="T14" fmla="*/ 2147483647 w 614"/>
                <a:gd name="T15" fmla="*/ 1331622021 h 637"/>
                <a:gd name="T16" fmla="*/ 2147483647 w 614"/>
                <a:gd name="T17" fmla="*/ 0 h 637"/>
                <a:gd name="T18" fmla="*/ 2147483647 w 614"/>
                <a:gd name="T19" fmla="*/ 2147483647 h 637"/>
                <a:gd name="T20" fmla="*/ 2147483647 w 614"/>
                <a:gd name="T21" fmla="*/ 2147483647 h 637"/>
                <a:gd name="T22" fmla="*/ 2147483647 w 614"/>
                <a:gd name="T23" fmla="*/ 2147483647 h 637"/>
                <a:gd name="T24" fmla="*/ 2147483647 w 614"/>
                <a:gd name="T25" fmla="*/ 2147483647 h 637"/>
                <a:gd name="T26" fmla="*/ 2147483647 w 614"/>
                <a:gd name="T27" fmla="*/ 2147483647 h 637"/>
                <a:gd name="T28" fmla="*/ 2147483647 w 614"/>
                <a:gd name="T29" fmla="*/ 2147483647 h 637"/>
                <a:gd name="T30" fmla="*/ 2147483647 w 614"/>
                <a:gd name="T31" fmla="*/ 2147483647 h 637"/>
                <a:gd name="T32" fmla="*/ 2147483647 w 614"/>
                <a:gd name="T33" fmla="*/ 2147483647 h 637"/>
                <a:gd name="T34" fmla="*/ 2147483647 w 614"/>
                <a:gd name="T35" fmla="*/ 2147483647 h 637"/>
                <a:gd name="T36" fmla="*/ 2147483647 w 614"/>
                <a:gd name="T37" fmla="*/ 2147483647 h 637"/>
                <a:gd name="T38" fmla="*/ 2147483647 w 614"/>
                <a:gd name="T39" fmla="*/ 2147483647 h 637"/>
                <a:gd name="T40" fmla="*/ 2147483647 w 614"/>
                <a:gd name="T41" fmla="*/ 2147483647 h 637"/>
                <a:gd name="T42" fmla="*/ 2147483647 w 614"/>
                <a:gd name="T43" fmla="*/ 2147483647 h 637"/>
                <a:gd name="T44" fmla="*/ 0 w 614"/>
                <a:gd name="T45" fmla="*/ 2147483647 h 637"/>
                <a:gd name="T46" fmla="*/ 0 w 614"/>
                <a:gd name="T47" fmla="*/ 2147483647 h 6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4"/>
                <a:gd name="T73" fmla="*/ 0 h 637"/>
                <a:gd name="T74" fmla="*/ 614 w 614"/>
                <a:gd name="T75" fmla="*/ 637 h 6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4" h="637">
                  <a:moveTo>
                    <a:pt x="0" y="285"/>
                  </a:moveTo>
                  <a:lnTo>
                    <a:pt x="17" y="223"/>
                  </a:lnTo>
                  <a:lnTo>
                    <a:pt x="51" y="193"/>
                  </a:lnTo>
                  <a:lnTo>
                    <a:pt x="76" y="205"/>
                  </a:lnTo>
                  <a:lnTo>
                    <a:pt x="141" y="146"/>
                  </a:lnTo>
                  <a:lnTo>
                    <a:pt x="191" y="57"/>
                  </a:lnTo>
                  <a:lnTo>
                    <a:pt x="187" y="35"/>
                  </a:lnTo>
                  <a:lnTo>
                    <a:pt x="330" y="42"/>
                  </a:lnTo>
                  <a:lnTo>
                    <a:pt x="364" y="0"/>
                  </a:lnTo>
                  <a:lnTo>
                    <a:pt x="508" y="99"/>
                  </a:lnTo>
                  <a:lnTo>
                    <a:pt x="531" y="144"/>
                  </a:lnTo>
                  <a:lnTo>
                    <a:pt x="577" y="127"/>
                  </a:lnTo>
                  <a:lnTo>
                    <a:pt x="601" y="281"/>
                  </a:lnTo>
                  <a:lnTo>
                    <a:pt x="570" y="428"/>
                  </a:lnTo>
                  <a:lnTo>
                    <a:pt x="614" y="505"/>
                  </a:lnTo>
                  <a:lnTo>
                    <a:pt x="593" y="599"/>
                  </a:lnTo>
                  <a:lnTo>
                    <a:pt x="540" y="637"/>
                  </a:lnTo>
                  <a:lnTo>
                    <a:pt x="531" y="563"/>
                  </a:lnTo>
                  <a:lnTo>
                    <a:pt x="353" y="533"/>
                  </a:lnTo>
                  <a:lnTo>
                    <a:pt x="302" y="429"/>
                  </a:lnTo>
                  <a:lnTo>
                    <a:pt x="204" y="416"/>
                  </a:lnTo>
                  <a:lnTo>
                    <a:pt x="120" y="32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3157539" y="2995616"/>
              <a:ext cx="195263" cy="201613"/>
            </a:xfrm>
            <a:custGeom>
              <a:avLst/>
              <a:gdLst>
                <a:gd name="T0" fmla="*/ 0 w 614"/>
                <a:gd name="T1" fmla="*/ 2147483647 h 637"/>
                <a:gd name="T2" fmla="*/ 546737932 w 614"/>
                <a:gd name="T3" fmla="*/ 2147483647 h 637"/>
                <a:gd name="T4" fmla="*/ 1640314766 w 614"/>
                <a:gd name="T5" fmla="*/ 2147483647 h 637"/>
                <a:gd name="T6" fmla="*/ 2147483647 w 614"/>
                <a:gd name="T7" fmla="*/ 2147483647 h 637"/>
                <a:gd name="T8" fmla="*/ 2147483647 w 614"/>
                <a:gd name="T9" fmla="*/ 2147483647 h 637"/>
                <a:gd name="T10" fmla="*/ 2147483647 w 614"/>
                <a:gd name="T11" fmla="*/ 1807252542 h 637"/>
                <a:gd name="T12" fmla="*/ 2147483647 w 614"/>
                <a:gd name="T13" fmla="*/ 1109735447 h 637"/>
                <a:gd name="T14" fmla="*/ 2147483647 w 614"/>
                <a:gd name="T15" fmla="*/ 1331622021 h 637"/>
                <a:gd name="T16" fmla="*/ 2147483647 w 614"/>
                <a:gd name="T17" fmla="*/ 0 h 637"/>
                <a:gd name="T18" fmla="*/ 2147483647 w 614"/>
                <a:gd name="T19" fmla="*/ 2147483647 h 637"/>
                <a:gd name="T20" fmla="*/ 2147483647 w 614"/>
                <a:gd name="T21" fmla="*/ 2147483647 h 637"/>
                <a:gd name="T22" fmla="*/ 2147483647 w 614"/>
                <a:gd name="T23" fmla="*/ 2147483647 h 637"/>
                <a:gd name="T24" fmla="*/ 2147483647 w 614"/>
                <a:gd name="T25" fmla="*/ 2147483647 h 637"/>
                <a:gd name="T26" fmla="*/ 2147483647 w 614"/>
                <a:gd name="T27" fmla="*/ 2147483647 h 637"/>
                <a:gd name="T28" fmla="*/ 2147483647 w 614"/>
                <a:gd name="T29" fmla="*/ 2147483647 h 637"/>
                <a:gd name="T30" fmla="*/ 2147483647 w 614"/>
                <a:gd name="T31" fmla="*/ 2147483647 h 637"/>
                <a:gd name="T32" fmla="*/ 2147483647 w 614"/>
                <a:gd name="T33" fmla="*/ 2147483647 h 637"/>
                <a:gd name="T34" fmla="*/ 2147483647 w 614"/>
                <a:gd name="T35" fmla="*/ 2147483647 h 637"/>
                <a:gd name="T36" fmla="*/ 2147483647 w 614"/>
                <a:gd name="T37" fmla="*/ 2147483647 h 637"/>
                <a:gd name="T38" fmla="*/ 2147483647 w 614"/>
                <a:gd name="T39" fmla="*/ 2147483647 h 637"/>
                <a:gd name="T40" fmla="*/ 2147483647 w 614"/>
                <a:gd name="T41" fmla="*/ 2147483647 h 637"/>
                <a:gd name="T42" fmla="*/ 2147483647 w 614"/>
                <a:gd name="T43" fmla="*/ 2147483647 h 637"/>
                <a:gd name="T44" fmla="*/ 0 w 614"/>
                <a:gd name="T45" fmla="*/ 2147483647 h 637"/>
                <a:gd name="T46" fmla="*/ 0 w 614"/>
                <a:gd name="T47" fmla="*/ 2147483647 h 6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4"/>
                <a:gd name="T73" fmla="*/ 0 h 637"/>
                <a:gd name="T74" fmla="*/ 614 w 614"/>
                <a:gd name="T75" fmla="*/ 637 h 6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4" h="637">
                  <a:moveTo>
                    <a:pt x="0" y="285"/>
                  </a:moveTo>
                  <a:lnTo>
                    <a:pt x="17" y="223"/>
                  </a:lnTo>
                  <a:lnTo>
                    <a:pt x="51" y="193"/>
                  </a:lnTo>
                  <a:lnTo>
                    <a:pt x="76" y="205"/>
                  </a:lnTo>
                  <a:lnTo>
                    <a:pt x="141" y="146"/>
                  </a:lnTo>
                  <a:lnTo>
                    <a:pt x="191" y="57"/>
                  </a:lnTo>
                  <a:lnTo>
                    <a:pt x="187" y="35"/>
                  </a:lnTo>
                  <a:lnTo>
                    <a:pt x="330" y="42"/>
                  </a:lnTo>
                  <a:lnTo>
                    <a:pt x="364" y="0"/>
                  </a:lnTo>
                  <a:lnTo>
                    <a:pt x="508" y="99"/>
                  </a:lnTo>
                  <a:lnTo>
                    <a:pt x="531" y="144"/>
                  </a:lnTo>
                  <a:lnTo>
                    <a:pt x="577" y="127"/>
                  </a:lnTo>
                  <a:lnTo>
                    <a:pt x="601" y="281"/>
                  </a:lnTo>
                  <a:lnTo>
                    <a:pt x="570" y="428"/>
                  </a:lnTo>
                  <a:lnTo>
                    <a:pt x="614" y="505"/>
                  </a:lnTo>
                  <a:lnTo>
                    <a:pt x="593" y="599"/>
                  </a:lnTo>
                  <a:lnTo>
                    <a:pt x="540" y="637"/>
                  </a:lnTo>
                  <a:lnTo>
                    <a:pt x="531" y="563"/>
                  </a:lnTo>
                  <a:lnTo>
                    <a:pt x="353" y="533"/>
                  </a:lnTo>
                  <a:lnTo>
                    <a:pt x="302" y="429"/>
                  </a:lnTo>
                  <a:lnTo>
                    <a:pt x="204" y="416"/>
                  </a:lnTo>
                  <a:lnTo>
                    <a:pt x="120" y="324"/>
                  </a:lnTo>
                  <a:lnTo>
                    <a:pt x="0" y="28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7"/>
            <p:cNvSpPr>
              <a:spLocks/>
            </p:cNvSpPr>
            <p:nvPr/>
          </p:nvSpPr>
          <p:spPr bwMode="auto">
            <a:xfrm>
              <a:off x="5700714" y="2762254"/>
              <a:ext cx="519113" cy="614364"/>
            </a:xfrm>
            <a:custGeom>
              <a:avLst/>
              <a:gdLst>
                <a:gd name="T0" fmla="*/ 2147483647 w 1631"/>
                <a:gd name="T1" fmla="*/ 2147483647 h 1936"/>
                <a:gd name="T2" fmla="*/ 2147483647 w 1631"/>
                <a:gd name="T3" fmla="*/ 2147483647 h 1936"/>
                <a:gd name="T4" fmla="*/ 2147483647 w 1631"/>
                <a:gd name="T5" fmla="*/ 2147483647 h 1936"/>
                <a:gd name="T6" fmla="*/ 2147483647 w 1631"/>
                <a:gd name="T7" fmla="*/ 2147483647 h 1936"/>
                <a:gd name="T8" fmla="*/ 2147483647 w 1631"/>
                <a:gd name="T9" fmla="*/ 2147483647 h 1936"/>
                <a:gd name="T10" fmla="*/ 2147483647 w 1631"/>
                <a:gd name="T11" fmla="*/ 2147483647 h 1936"/>
                <a:gd name="T12" fmla="*/ 2147483647 w 1631"/>
                <a:gd name="T13" fmla="*/ 2147483647 h 1936"/>
                <a:gd name="T14" fmla="*/ 741527077 w 1631"/>
                <a:gd name="T15" fmla="*/ 2147483647 h 1936"/>
                <a:gd name="T16" fmla="*/ 2147483647 w 1631"/>
                <a:gd name="T17" fmla="*/ 2147483647 h 1936"/>
                <a:gd name="T18" fmla="*/ 2147483647 w 1631"/>
                <a:gd name="T19" fmla="*/ 0 h 1936"/>
                <a:gd name="T20" fmla="*/ 2147483647 w 1631"/>
                <a:gd name="T21" fmla="*/ 223659889 h 1936"/>
                <a:gd name="T22" fmla="*/ 2147483647 w 1631"/>
                <a:gd name="T23" fmla="*/ 958686246 h 1936"/>
                <a:gd name="T24" fmla="*/ 2147483647 w 1631"/>
                <a:gd name="T25" fmla="*/ 2147483647 h 1936"/>
                <a:gd name="T26" fmla="*/ 2147483647 w 1631"/>
                <a:gd name="T27" fmla="*/ 2147483647 h 1936"/>
                <a:gd name="T28" fmla="*/ 2147483647 w 1631"/>
                <a:gd name="T29" fmla="*/ 2147483647 h 1936"/>
                <a:gd name="T30" fmla="*/ 2147483647 w 1631"/>
                <a:gd name="T31" fmla="*/ 2147483647 h 1936"/>
                <a:gd name="T32" fmla="*/ 2147483647 w 1631"/>
                <a:gd name="T33" fmla="*/ 2147483647 h 1936"/>
                <a:gd name="T34" fmla="*/ 2147483647 w 1631"/>
                <a:gd name="T35" fmla="*/ 2147483647 h 1936"/>
                <a:gd name="T36" fmla="*/ 2147483647 w 1631"/>
                <a:gd name="T37" fmla="*/ 2147483647 h 1936"/>
                <a:gd name="T38" fmla="*/ 2147483647 w 1631"/>
                <a:gd name="T39" fmla="*/ 2147483647 h 1936"/>
                <a:gd name="T40" fmla="*/ 2147483647 w 1631"/>
                <a:gd name="T41" fmla="*/ 2147483647 h 1936"/>
                <a:gd name="T42" fmla="*/ 2147483647 w 1631"/>
                <a:gd name="T43" fmla="*/ 2147483647 h 1936"/>
                <a:gd name="T44" fmla="*/ 2147483647 w 1631"/>
                <a:gd name="T45" fmla="*/ 2147483647 h 1936"/>
                <a:gd name="T46" fmla="*/ 2147483647 w 1631"/>
                <a:gd name="T47" fmla="*/ 2147483647 h 1936"/>
                <a:gd name="T48" fmla="*/ 2147483647 w 1631"/>
                <a:gd name="T49" fmla="*/ 2147483647 h 1936"/>
                <a:gd name="T50" fmla="*/ 2147483647 w 1631"/>
                <a:gd name="T51" fmla="*/ 2147483647 h 1936"/>
                <a:gd name="T52" fmla="*/ 2147483647 w 1631"/>
                <a:gd name="T53" fmla="*/ 2147483647 h 1936"/>
                <a:gd name="T54" fmla="*/ 2147483647 w 1631"/>
                <a:gd name="T55" fmla="*/ 2147483647 h 1936"/>
                <a:gd name="T56" fmla="*/ 2147483647 w 1631"/>
                <a:gd name="T57" fmla="*/ 2147483647 h 1936"/>
                <a:gd name="T58" fmla="*/ 2147483647 w 1631"/>
                <a:gd name="T59" fmla="*/ 2147483647 h 1936"/>
                <a:gd name="T60" fmla="*/ 2147483647 w 1631"/>
                <a:gd name="T61" fmla="*/ 2147483647 h 1936"/>
                <a:gd name="T62" fmla="*/ 2147483647 w 1631"/>
                <a:gd name="T63" fmla="*/ 2147483647 h 1936"/>
                <a:gd name="T64" fmla="*/ 2147483647 w 1631"/>
                <a:gd name="T65" fmla="*/ 2147483647 h 1936"/>
                <a:gd name="T66" fmla="*/ 2147483647 w 1631"/>
                <a:gd name="T67" fmla="*/ 2147483647 h 1936"/>
                <a:gd name="T68" fmla="*/ 2147483647 w 1631"/>
                <a:gd name="T69" fmla="*/ 2147483647 h 1936"/>
                <a:gd name="T70" fmla="*/ 2147483647 w 1631"/>
                <a:gd name="T71" fmla="*/ 2147483647 h 1936"/>
                <a:gd name="T72" fmla="*/ 2147483647 w 1631"/>
                <a:gd name="T73" fmla="*/ 2147483647 h 1936"/>
                <a:gd name="T74" fmla="*/ 2147483647 w 1631"/>
                <a:gd name="T75" fmla="*/ 2147483647 h 1936"/>
                <a:gd name="T76" fmla="*/ 935012624 w 1631"/>
                <a:gd name="T77" fmla="*/ 2147483647 h 1936"/>
                <a:gd name="T78" fmla="*/ 2031297154 w 1631"/>
                <a:gd name="T79" fmla="*/ 2147483647 h 1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1"/>
                <a:gd name="T121" fmla="*/ 0 h 1936"/>
                <a:gd name="T122" fmla="*/ 1631 w 1631"/>
                <a:gd name="T123" fmla="*/ 1936 h 1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1" h="1936">
                  <a:moveTo>
                    <a:pt x="62" y="1756"/>
                  </a:moveTo>
                  <a:lnTo>
                    <a:pt x="148" y="1674"/>
                  </a:lnTo>
                  <a:lnTo>
                    <a:pt x="249" y="1410"/>
                  </a:lnTo>
                  <a:lnTo>
                    <a:pt x="235" y="1329"/>
                  </a:lnTo>
                  <a:lnTo>
                    <a:pt x="81" y="1350"/>
                  </a:lnTo>
                  <a:lnTo>
                    <a:pt x="113" y="1295"/>
                  </a:lnTo>
                  <a:lnTo>
                    <a:pt x="104" y="1236"/>
                  </a:lnTo>
                  <a:lnTo>
                    <a:pt x="166" y="1171"/>
                  </a:lnTo>
                  <a:lnTo>
                    <a:pt x="189" y="1100"/>
                  </a:lnTo>
                  <a:lnTo>
                    <a:pt x="142" y="997"/>
                  </a:lnTo>
                  <a:lnTo>
                    <a:pt x="190" y="857"/>
                  </a:lnTo>
                  <a:lnTo>
                    <a:pt x="168" y="727"/>
                  </a:lnTo>
                  <a:lnTo>
                    <a:pt x="194" y="574"/>
                  </a:lnTo>
                  <a:lnTo>
                    <a:pt x="160" y="502"/>
                  </a:lnTo>
                  <a:lnTo>
                    <a:pt x="0" y="385"/>
                  </a:lnTo>
                  <a:lnTo>
                    <a:pt x="23" y="336"/>
                  </a:lnTo>
                  <a:lnTo>
                    <a:pt x="3" y="236"/>
                  </a:lnTo>
                  <a:lnTo>
                    <a:pt x="98" y="138"/>
                  </a:lnTo>
                  <a:lnTo>
                    <a:pt x="41" y="33"/>
                  </a:lnTo>
                  <a:lnTo>
                    <a:pt x="113" y="0"/>
                  </a:lnTo>
                  <a:lnTo>
                    <a:pt x="136" y="20"/>
                  </a:lnTo>
                  <a:lnTo>
                    <a:pt x="201" y="7"/>
                  </a:lnTo>
                  <a:lnTo>
                    <a:pt x="225" y="45"/>
                  </a:lnTo>
                  <a:lnTo>
                    <a:pt x="281" y="30"/>
                  </a:lnTo>
                  <a:lnTo>
                    <a:pt x="330" y="139"/>
                  </a:lnTo>
                  <a:lnTo>
                    <a:pt x="287" y="185"/>
                  </a:lnTo>
                  <a:lnTo>
                    <a:pt x="299" y="217"/>
                  </a:lnTo>
                  <a:lnTo>
                    <a:pt x="340" y="253"/>
                  </a:lnTo>
                  <a:lnTo>
                    <a:pt x="472" y="290"/>
                  </a:lnTo>
                  <a:lnTo>
                    <a:pt x="587" y="266"/>
                  </a:lnTo>
                  <a:lnTo>
                    <a:pt x="653" y="155"/>
                  </a:lnTo>
                  <a:lnTo>
                    <a:pt x="754" y="196"/>
                  </a:lnTo>
                  <a:lnTo>
                    <a:pt x="884" y="166"/>
                  </a:lnTo>
                  <a:lnTo>
                    <a:pt x="955" y="101"/>
                  </a:lnTo>
                  <a:lnTo>
                    <a:pt x="1012" y="101"/>
                  </a:lnTo>
                  <a:lnTo>
                    <a:pt x="1082" y="207"/>
                  </a:lnTo>
                  <a:lnTo>
                    <a:pt x="1037" y="255"/>
                  </a:lnTo>
                  <a:lnTo>
                    <a:pt x="1101" y="289"/>
                  </a:lnTo>
                  <a:lnTo>
                    <a:pt x="1200" y="268"/>
                  </a:lnTo>
                  <a:lnTo>
                    <a:pt x="1230" y="315"/>
                  </a:lnTo>
                  <a:lnTo>
                    <a:pt x="1203" y="338"/>
                  </a:lnTo>
                  <a:lnTo>
                    <a:pt x="1229" y="435"/>
                  </a:lnTo>
                  <a:lnTo>
                    <a:pt x="1228" y="587"/>
                  </a:lnTo>
                  <a:lnTo>
                    <a:pt x="1246" y="624"/>
                  </a:lnTo>
                  <a:lnTo>
                    <a:pt x="1377" y="621"/>
                  </a:lnTo>
                  <a:lnTo>
                    <a:pt x="1454" y="646"/>
                  </a:lnTo>
                  <a:lnTo>
                    <a:pt x="1526" y="725"/>
                  </a:lnTo>
                  <a:lnTo>
                    <a:pt x="1523" y="858"/>
                  </a:lnTo>
                  <a:lnTo>
                    <a:pt x="1282" y="1073"/>
                  </a:lnTo>
                  <a:lnTo>
                    <a:pt x="1507" y="1059"/>
                  </a:lnTo>
                  <a:lnTo>
                    <a:pt x="1545" y="1110"/>
                  </a:lnTo>
                  <a:lnTo>
                    <a:pt x="1478" y="1154"/>
                  </a:lnTo>
                  <a:lnTo>
                    <a:pt x="1510" y="1212"/>
                  </a:lnTo>
                  <a:lnTo>
                    <a:pt x="1455" y="1228"/>
                  </a:lnTo>
                  <a:lnTo>
                    <a:pt x="1461" y="1274"/>
                  </a:lnTo>
                  <a:lnTo>
                    <a:pt x="1492" y="1290"/>
                  </a:lnTo>
                  <a:lnTo>
                    <a:pt x="1601" y="1259"/>
                  </a:lnTo>
                  <a:lnTo>
                    <a:pt x="1623" y="1360"/>
                  </a:lnTo>
                  <a:lnTo>
                    <a:pt x="1631" y="1428"/>
                  </a:lnTo>
                  <a:lnTo>
                    <a:pt x="1583" y="1474"/>
                  </a:lnTo>
                  <a:lnTo>
                    <a:pt x="1618" y="1527"/>
                  </a:lnTo>
                  <a:lnTo>
                    <a:pt x="1489" y="1631"/>
                  </a:lnTo>
                  <a:lnTo>
                    <a:pt x="1365" y="1643"/>
                  </a:lnTo>
                  <a:lnTo>
                    <a:pt x="1321" y="1630"/>
                  </a:lnTo>
                  <a:lnTo>
                    <a:pt x="1318" y="1578"/>
                  </a:lnTo>
                  <a:lnTo>
                    <a:pt x="1198" y="1596"/>
                  </a:lnTo>
                  <a:lnTo>
                    <a:pt x="1129" y="1578"/>
                  </a:lnTo>
                  <a:lnTo>
                    <a:pt x="1002" y="1671"/>
                  </a:lnTo>
                  <a:lnTo>
                    <a:pt x="955" y="1667"/>
                  </a:lnTo>
                  <a:lnTo>
                    <a:pt x="760" y="1762"/>
                  </a:lnTo>
                  <a:lnTo>
                    <a:pt x="723" y="1752"/>
                  </a:lnTo>
                  <a:lnTo>
                    <a:pt x="687" y="1796"/>
                  </a:lnTo>
                  <a:lnTo>
                    <a:pt x="579" y="1799"/>
                  </a:lnTo>
                  <a:lnTo>
                    <a:pt x="487" y="1766"/>
                  </a:lnTo>
                  <a:lnTo>
                    <a:pt x="283" y="1904"/>
                  </a:lnTo>
                  <a:lnTo>
                    <a:pt x="73" y="1936"/>
                  </a:lnTo>
                  <a:lnTo>
                    <a:pt x="63" y="1909"/>
                  </a:lnTo>
                  <a:lnTo>
                    <a:pt x="29" y="1900"/>
                  </a:lnTo>
                  <a:lnTo>
                    <a:pt x="121" y="1856"/>
                  </a:lnTo>
                  <a:lnTo>
                    <a:pt x="63" y="1755"/>
                  </a:lnTo>
                  <a:lnTo>
                    <a:pt x="62" y="175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5700714" y="2762254"/>
              <a:ext cx="519113" cy="614364"/>
            </a:xfrm>
            <a:custGeom>
              <a:avLst/>
              <a:gdLst>
                <a:gd name="T0" fmla="*/ 2147483647 w 1631"/>
                <a:gd name="T1" fmla="*/ 2147483647 h 1936"/>
                <a:gd name="T2" fmla="*/ 2147483647 w 1631"/>
                <a:gd name="T3" fmla="*/ 2147483647 h 1936"/>
                <a:gd name="T4" fmla="*/ 2147483647 w 1631"/>
                <a:gd name="T5" fmla="*/ 2147483647 h 1936"/>
                <a:gd name="T6" fmla="*/ 2147483647 w 1631"/>
                <a:gd name="T7" fmla="*/ 2147483647 h 1936"/>
                <a:gd name="T8" fmla="*/ 2147483647 w 1631"/>
                <a:gd name="T9" fmla="*/ 2147483647 h 1936"/>
                <a:gd name="T10" fmla="*/ 2147483647 w 1631"/>
                <a:gd name="T11" fmla="*/ 2147483647 h 1936"/>
                <a:gd name="T12" fmla="*/ 2147483647 w 1631"/>
                <a:gd name="T13" fmla="*/ 2147483647 h 1936"/>
                <a:gd name="T14" fmla="*/ 741527077 w 1631"/>
                <a:gd name="T15" fmla="*/ 2147483647 h 1936"/>
                <a:gd name="T16" fmla="*/ 2147483647 w 1631"/>
                <a:gd name="T17" fmla="*/ 2147483647 h 1936"/>
                <a:gd name="T18" fmla="*/ 2147483647 w 1631"/>
                <a:gd name="T19" fmla="*/ 0 h 1936"/>
                <a:gd name="T20" fmla="*/ 2147483647 w 1631"/>
                <a:gd name="T21" fmla="*/ 223659889 h 1936"/>
                <a:gd name="T22" fmla="*/ 2147483647 w 1631"/>
                <a:gd name="T23" fmla="*/ 958686246 h 1936"/>
                <a:gd name="T24" fmla="*/ 2147483647 w 1631"/>
                <a:gd name="T25" fmla="*/ 2147483647 h 1936"/>
                <a:gd name="T26" fmla="*/ 2147483647 w 1631"/>
                <a:gd name="T27" fmla="*/ 2147483647 h 1936"/>
                <a:gd name="T28" fmla="*/ 2147483647 w 1631"/>
                <a:gd name="T29" fmla="*/ 2147483647 h 1936"/>
                <a:gd name="T30" fmla="*/ 2147483647 w 1631"/>
                <a:gd name="T31" fmla="*/ 2147483647 h 1936"/>
                <a:gd name="T32" fmla="*/ 2147483647 w 1631"/>
                <a:gd name="T33" fmla="*/ 2147483647 h 1936"/>
                <a:gd name="T34" fmla="*/ 2147483647 w 1631"/>
                <a:gd name="T35" fmla="*/ 2147483647 h 1936"/>
                <a:gd name="T36" fmla="*/ 2147483647 w 1631"/>
                <a:gd name="T37" fmla="*/ 2147483647 h 1936"/>
                <a:gd name="T38" fmla="*/ 2147483647 w 1631"/>
                <a:gd name="T39" fmla="*/ 2147483647 h 1936"/>
                <a:gd name="T40" fmla="*/ 2147483647 w 1631"/>
                <a:gd name="T41" fmla="*/ 2147483647 h 1936"/>
                <a:gd name="T42" fmla="*/ 2147483647 w 1631"/>
                <a:gd name="T43" fmla="*/ 2147483647 h 1936"/>
                <a:gd name="T44" fmla="*/ 2147483647 w 1631"/>
                <a:gd name="T45" fmla="*/ 2147483647 h 1936"/>
                <a:gd name="T46" fmla="*/ 2147483647 w 1631"/>
                <a:gd name="T47" fmla="*/ 2147483647 h 1936"/>
                <a:gd name="T48" fmla="*/ 2147483647 w 1631"/>
                <a:gd name="T49" fmla="*/ 2147483647 h 1936"/>
                <a:gd name="T50" fmla="*/ 2147483647 w 1631"/>
                <a:gd name="T51" fmla="*/ 2147483647 h 1936"/>
                <a:gd name="T52" fmla="*/ 2147483647 w 1631"/>
                <a:gd name="T53" fmla="*/ 2147483647 h 1936"/>
                <a:gd name="T54" fmla="*/ 2147483647 w 1631"/>
                <a:gd name="T55" fmla="*/ 2147483647 h 1936"/>
                <a:gd name="T56" fmla="*/ 2147483647 w 1631"/>
                <a:gd name="T57" fmla="*/ 2147483647 h 1936"/>
                <a:gd name="T58" fmla="*/ 2147483647 w 1631"/>
                <a:gd name="T59" fmla="*/ 2147483647 h 1936"/>
                <a:gd name="T60" fmla="*/ 2147483647 w 1631"/>
                <a:gd name="T61" fmla="*/ 2147483647 h 1936"/>
                <a:gd name="T62" fmla="*/ 2147483647 w 1631"/>
                <a:gd name="T63" fmla="*/ 2147483647 h 1936"/>
                <a:gd name="T64" fmla="*/ 2147483647 w 1631"/>
                <a:gd name="T65" fmla="*/ 2147483647 h 1936"/>
                <a:gd name="T66" fmla="*/ 2147483647 w 1631"/>
                <a:gd name="T67" fmla="*/ 2147483647 h 1936"/>
                <a:gd name="T68" fmla="*/ 2147483647 w 1631"/>
                <a:gd name="T69" fmla="*/ 2147483647 h 1936"/>
                <a:gd name="T70" fmla="*/ 2147483647 w 1631"/>
                <a:gd name="T71" fmla="*/ 2147483647 h 1936"/>
                <a:gd name="T72" fmla="*/ 2147483647 w 1631"/>
                <a:gd name="T73" fmla="*/ 2147483647 h 1936"/>
                <a:gd name="T74" fmla="*/ 2147483647 w 1631"/>
                <a:gd name="T75" fmla="*/ 2147483647 h 1936"/>
                <a:gd name="T76" fmla="*/ 935012624 w 1631"/>
                <a:gd name="T77" fmla="*/ 2147483647 h 1936"/>
                <a:gd name="T78" fmla="*/ 2031297154 w 1631"/>
                <a:gd name="T79" fmla="*/ 2147483647 h 1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1"/>
                <a:gd name="T121" fmla="*/ 0 h 1936"/>
                <a:gd name="T122" fmla="*/ 1631 w 1631"/>
                <a:gd name="T123" fmla="*/ 1936 h 1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1" h="1936">
                  <a:moveTo>
                    <a:pt x="62" y="1756"/>
                  </a:moveTo>
                  <a:lnTo>
                    <a:pt x="148" y="1674"/>
                  </a:lnTo>
                  <a:lnTo>
                    <a:pt x="249" y="1410"/>
                  </a:lnTo>
                  <a:lnTo>
                    <a:pt x="235" y="1329"/>
                  </a:lnTo>
                  <a:lnTo>
                    <a:pt x="81" y="1350"/>
                  </a:lnTo>
                  <a:lnTo>
                    <a:pt x="113" y="1295"/>
                  </a:lnTo>
                  <a:lnTo>
                    <a:pt x="104" y="1236"/>
                  </a:lnTo>
                  <a:lnTo>
                    <a:pt x="166" y="1171"/>
                  </a:lnTo>
                  <a:lnTo>
                    <a:pt x="189" y="1100"/>
                  </a:lnTo>
                  <a:lnTo>
                    <a:pt x="142" y="997"/>
                  </a:lnTo>
                  <a:lnTo>
                    <a:pt x="190" y="857"/>
                  </a:lnTo>
                  <a:lnTo>
                    <a:pt x="168" y="727"/>
                  </a:lnTo>
                  <a:lnTo>
                    <a:pt x="194" y="574"/>
                  </a:lnTo>
                  <a:lnTo>
                    <a:pt x="160" y="502"/>
                  </a:lnTo>
                  <a:lnTo>
                    <a:pt x="0" y="385"/>
                  </a:lnTo>
                  <a:lnTo>
                    <a:pt x="23" y="336"/>
                  </a:lnTo>
                  <a:lnTo>
                    <a:pt x="3" y="236"/>
                  </a:lnTo>
                  <a:lnTo>
                    <a:pt x="98" y="138"/>
                  </a:lnTo>
                  <a:lnTo>
                    <a:pt x="41" y="33"/>
                  </a:lnTo>
                  <a:lnTo>
                    <a:pt x="113" y="0"/>
                  </a:lnTo>
                  <a:lnTo>
                    <a:pt x="136" y="20"/>
                  </a:lnTo>
                  <a:lnTo>
                    <a:pt x="201" y="7"/>
                  </a:lnTo>
                  <a:lnTo>
                    <a:pt x="225" y="45"/>
                  </a:lnTo>
                  <a:lnTo>
                    <a:pt x="281" y="30"/>
                  </a:lnTo>
                  <a:lnTo>
                    <a:pt x="330" y="139"/>
                  </a:lnTo>
                  <a:lnTo>
                    <a:pt x="287" y="185"/>
                  </a:lnTo>
                  <a:lnTo>
                    <a:pt x="299" y="217"/>
                  </a:lnTo>
                  <a:lnTo>
                    <a:pt x="340" y="253"/>
                  </a:lnTo>
                  <a:lnTo>
                    <a:pt x="472" y="290"/>
                  </a:lnTo>
                  <a:lnTo>
                    <a:pt x="587" y="266"/>
                  </a:lnTo>
                  <a:lnTo>
                    <a:pt x="653" y="155"/>
                  </a:lnTo>
                  <a:lnTo>
                    <a:pt x="754" y="196"/>
                  </a:lnTo>
                  <a:lnTo>
                    <a:pt x="884" y="166"/>
                  </a:lnTo>
                  <a:lnTo>
                    <a:pt x="955" y="101"/>
                  </a:lnTo>
                  <a:lnTo>
                    <a:pt x="1012" y="101"/>
                  </a:lnTo>
                  <a:lnTo>
                    <a:pt x="1082" y="207"/>
                  </a:lnTo>
                  <a:lnTo>
                    <a:pt x="1037" y="255"/>
                  </a:lnTo>
                  <a:lnTo>
                    <a:pt x="1101" y="289"/>
                  </a:lnTo>
                  <a:lnTo>
                    <a:pt x="1200" y="268"/>
                  </a:lnTo>
                  <a:lnTo>
                    <a:pt x="1230" y="315"/>
                  </a:lnTo>
                  <a:lnTo>
                    <a:pt x="1203" y="338"/>
                  </a:lnTo>
                  <a:lnTo>
                    <a:pt x="1229" y="435"/>
                  </a:lnTo>
                  <a:lnTo>
                    <a:pt x="1228" y="587"/>
                  </a:lnTo>
                  <a:lnTo>
                    <a:pt x="1246" y="624"/>
                  </a:lnTo>
                  <a:lnTo>
                    <a:pt x="1377" y="621"/>
                  </a:lnTo>
                  <a:lnTo>
                    <a:pt x="1454" y="646"/>
                  </a:lnTo>
                  <a:lnTo>
                    <a:pt x="1526" y="725"/>
                  </a:lnTo>
                  <a:lnTo>
                    <a:pt x="1523" y="858"/>
                  </a:lnTo>
                  <a:lnTo>
                    <a:pt x="1282" y="1073"/>
                  </a:lnTo>
                  <a:lnTo>
                    <a:pt x="1507" y="1059"/>
                  </a:lnTo>
                  <a:lnTo>
                    <a:pt x="1545" y="1110"/>
                  </a:lnTo>
                  <a:lnTo>
                    <a:pt x="1478" y="1154"/>
                  </a:lnTo>
                  <a:lnTo>
                    <a:pt x="1510" y="1212"/>
                  </a:lnTo>
                  <a:lnTo>
                    <a:pt x="1455" y="1228"/>
                  </a:lnTo>
                  <a:lnTo>
                    <a:pt x="1461" y="1274"/>
                  </a:lnTo>
                  <a:lnTo>
                    <a:pt x="1492" y="1290"/>
                  </a:lnTo>
                  <a:lnTo>
                    <a:pt x="1601" y="1259"/>
                  </a:lnTo>
                  <a:lnTo>
                    <a:pt x="1623" y="1360"/>
                  </a:lnTo>
                  <a:lnTo>
                    <a:pt x="1631" y="1428"/>
                  </a:lnTo>
                  <a:lnTo>
                    <a:pt x="1583" y="1474"/>
                  </a:lnTo>
                  <a:lnTo>
                    <a:pt x="1618" y="1527"/>
                  </a:lnTo>
                  <a:lnTo>
                    <a:pt x="1489" y="1631"/>
                  </a:lnTo>
                  <a:lnTo>
                    <a:pt x="1365" y="1643"/>
                  </a:lnTo>
                  <a:lnTo>
                    <a:pt x="1321" y="1630"/>
                  </a:lnTo>
                  <a:lnTo>
                    <a:pt x="1318" y="1578"/>
                  </a:lnTo>
                  <a:lnTo>
                    <a:pt x="1198" y="1596"/>
                  </a:lnTo>
                  <a:lnTo>
                    <a:pt x="1129" y="1578"/>
                  </a:lnTo>
                  <a:lnTo>
                    <a:pt x="1002" y="1671"/>
                  </a:lnTo>
                  <a:lnTo>
                    <a:pt x="955" y="1667"/>
                  </a:lnTo>
                  <a:lnTo>
                    <a:pt x="760" y="1762"/>
                  </a:lnTo>
                  <a:lnTo>
                    <a:pt x="723" y="1752"/>
                  </a:lnTo>
                  <a:lnTo>
                    <a:pt x="687" y="1796"/>
                  </a:lnTo>
                  <a:lnTo>
                    <a:pt x="579" y="1799"/>
                  </a:lnTo>
                  <a:lnTo>
                    <a:pt x="487" y="1766"/>
                  </a:lnTo>
                  <a:lnTo>
                    <a:pt x="283" y="1904"/>
                  </a:lnTo>
                  <a:lnTo>
                    <a:pt x="73" y="1936"/>
                  </a:lnTo>
                  <a:lnTo>
                    <a:pt x="63" y="1909"/>
                  </a:lnTo>
                  <a:lnTo>
                    <a:pt x="29" y="1900"/>
                  </a:lnTo>
                  <a:lnTo>
                    <a:pt x="121" y="1856"/>
                  </a:lnTo>
                  <a:lnTo>
                    <a:pt x="63" y="1755"/>
                  </a:lnTo>
                  <a:lnTo>
                    <a:pt x="62" y="175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3789364" y="2278065"/>
              <a:ext cx="450850" cy="266700"/>
            </a:xfrm>
            <a:custGeom>
              <a:avLst/>
              <a:gdLst>
                <a:gd name="T0" fmla="*/ 222646398 w 1423"/>
                <a:gd name="T1" fmla="*/ 2147483647 h 842"/>
                <a:gd name="T2" fmla="*/ 0 w 1423"/>
                <a:gd name="T3" fmla="*/ 953315706 h 842"/>
                <a:gd name="T4" fmla="*/ 1113131793 w 1423"/>
                <a:gd name="T5" fmla="*/ 2147483647 h 842"/>
                <a:gd name="T6" fmla="*/ 2147483647 w 1423"/>
                <a:gd name="T7" fmla="*/ 2147483647 h 842"/>
                <a:gd name="T8" fmla="*/ 2147483647 w 1423"/>
                <a:gd name="T9" fmla="*/ 2147483647 h 842"/>
                <a:gd name="T10" fmla="*/ 2147483647 w 1423"/>
                <a:gd name="T11" fmla="*/ 2147483647 h 842"/>
                <a:gd name="T12" fmla="*/ 2147483647 w 1423"/>
                <a:gd name="T13" fmla="*/ 2147483647 h 842"/>
                <a:gd name="T14" fmla="*/ 2147483647 w 1423"/>
                <a:gd name="T15" fmla="*/ 2147483647 h 842"/>
                <a:gd name="T16" fmla="*/ 2147483647 w 1423"/>
                <a:gd name="T17" fmla="*/ 2147483647 h 842"/>
                <a:gd name="T18" fmla="*/ 2147483647 w 1423"/>
                <a:gd name="T19" fmla="*/ 0 h 842"/>
                <a:gd name="T20" fmla="*/ 2147483647 w 1423"/>
                <a:gd name="T21" fmla="*/ 2147483647 h 842"/>
                <a:gd name="T22" fmla="*/ 2147483647 w 1423"/>
                <a:gd name="T23" fmla="*/ 2147483647 h 842"/>
                <a:gd name="T24" fmla="*/ 2147483647 w 1423"/>
                <a:gd name="T25" fmla="*/ 2147483647 h 842"/>
                <a:gd name="T26" fmla="*/ 2147483647 w 1423"/>
                <a:gd name="T27" fmla="*/ 2147483647 h 842"/>
                <a:gd name="T28" fmla="*/ 2147483647 w 1423"/>
                <a:gd name="T29" fmla="*/ 2147483647 h 842"/>
                <a:gd name="T30" fmla="*/ 2147483647 w 1423"/>
                <a:gd name="T31" fmla="*/ 2147483647 h 842"/>
                <a:gd name="T32" fmla="*/ 2147483647 w 1423"/>
                <a:gd name="T33" fmla="*/ 2147483647 h 842"/>
                <a:gd name="T34" fmla="*/ 2147483647 w 1423"/>
                <a:gd name="T35" fmla="*/ 2147483647 h 842"/>
                <a:gd name="T36" fmla="*/ 2147483647 w 1423"/>
                <a:gd name="T37" fmla="*/ 2147483647 h 842"/>
                <a:gd name="T38" fmla="*/ 2147483647 w 1423"/>
                <a:gd name="T39" fmla="*/ 2147483647 h 842"/>
                <a:gd name="T40" fmla="*/ 2147483647 w 1423"/>
                <a:gd name="T41" fmla="*/ 2147483647 h 842"/>
                <a:gd name="T42" fmla="*/ 2147483647 w 1423"/>
                <a:gd name="T43" fmla="*/ 2147483647 h 842"/>
                <a:gd name="T44" fmla="*/ 2147483647 w 1423"/>
                <a:gd name="T45" fmla="*/ 2147483647 h 842"/>
                <a:gd name="T46" fmla="*/ 2147483647 w 1423"/>
                <a:gd name="T47" fmla="*/ 2147483647 h 842"/>
                <a:gd name="T48" fmla="*/ 2147483647 w 1423"/>
                <a:gd name="T49" fmla="*/ 2147483647 h 842"/>
                <a:gd name="T50" fmla="*/ 2147483647 w 1423"/>
                <a:gd name="T51" fmla="*/ 2147483647 h 842"/>
                <a:gd name="T52" fmla="*/ 2147483647 w 1423"/>
                <a:gd name="T53" fmla="*/ 2147483647 h 842"/>
                <a:gd name="T54" fmla="*/ 2147483647 w 1423"/>
                <a:gd name="T55" fmla="*/ 2147483647 h 842"/>
                <a:gd name="T56" fmla="*/ 2147483647 w 1423"/>
                <a:gd name="T57" fmla="*/ 2147483647 h 842"/>
                <a:gd name="T58" fmla="*/ 2147483647 w 1423"/>
                <a:gd name="T59" fmla="*/ 2147483647 h 842"/>
                <a:gd name="T60" fmla="*/ 2147483647 w 1423"/>
                <a:gd name="T61" fmla="*/ 2147483647 h 842"/>
                <a:gd name="T62" fmla="*/ 2147483647 w 1423"/>
                <a:gd name="T63" fmla="*/ 2147483647 h 842"/>
                <a:gd name="T64" fmla="*/ 2147483647 w 1423"/>
                <a:gd name="T65" fmla="*/ 2147483647 h 842"/>
                <a:gd name="T66" fmla="*/ 2147483647 w 1423"/>
                <a:gd name="T67" fmla="*/ 2147483647 h 842"/>
                <a:gd name="T68" fmla="*/ 2147483647 w 1423"/>
                <a:gd name="T69" fmla="*/ 2147483647 h 842"/>
                <a:gd name="T70" fmla="*/ 2147483647 w 1423"/>
                <a:gd name="T71" fmla="*/ 2147483647 h 842"/>
                <a:gd name="T72" fmla="*/ 2147483647 w 1423"/>
                <a:gd name="T73" fmla="*/ 2147483647 h 842"/>
                <a:gd name="T74" fmla="*/ 2147483647 w 1423"/>
                <a:gd name="T75" fmla="*/ 2147483647 h 842"/>
                <a:gd name="T76" fmla="*/ 2147483647 w 1423"/>
                <a:gd name="T77" fmla="*/ 2147483647 h 842"/>
                <a:gd name="T78" fmla="*/ 2147483647 w 1423"/>
                <a:gd name="T79" fmla="*/ 2147483647 h 842"/>
                <a:gd name="T80" fmla="*/ 2147483647 w 1423"/>
                <a:gd name="T81" fmla="*/ 2147483647 h 842"/>
                <a:gd name="T82" fmla="*/ 2147483647 w 1423"/>
                <a:gd name="T83" fmla="*/ 2147483647 h 842"/>
                <a:gd name="T84" fmla="*/ 2147483647 w 1423"/>
                <a:gd name="T85" fmla="*/ 2147483647 h 842"/>
                <a:gd name="T86" fmla="*/ 2147483647 w 1423"/>
                <a:gd name="T87" fmla="*/ 2147483647 h 842"/>
                <a:gd name="T88" fmla="*/ 2147483647 w 1423"/>
                <a:gd name="T89" fmla="*/ 2147483647 h 842"/>
                <a:gd name="T90" fmla="*/ 2147483647 w 1423"/>
                <a:gd name="T91" fmla="*/ 2147483647 h 842"/>
                <a:gd name="T92" fmla="*/ 2147483647 w 1423"/>
                <a:gd name="T93" fmla="*/ 2147483647 h 842"/>
                <a:gd name="T94" fmla="*/ 222646398 w 1423"/>
                <a:gd name="T95" fmla="*/ 2147483647 h 842"/>
                <a:gd name="T96" fmla="*/ 222646398 w 1423"/>
                <a:gd name="T97" fmla="*/ 2147483647 h 8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3"/>
                <a:gd name="T148" fmla="*/ 0 h 842"/>
                <a:gd name="T149" fmla="*/ 1423 w 1423"/>
                <a:gd name="T150" fmla="*/ 842 h 8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3" h="842">
                  <a:moveTo>
                    <a:pt x="7" y="625"/>
                  </a:moveTo>
                  <a:lnTo>
                    <a:pt x="0" y="30"/>
                  </a:lnTo>
                  <a:lnTo>
                    <a:pt x="35" y="79"/>
                  </a:lnTo>
                  <a:lnTo>
                    <a:pt x="158" y="101"/>
                  </a:lnTo>
                  <a:lnTo>
                    <a:pt x="248" y="161"/>
                  </a:lnTo>
                  <a:lnTo>
                    <a:pt x="290" y="143"/>
                  </a:lnTo>
                  <a:lnTo>
                    <a:pt x="375" y="202"/>
                  </a:lnTo>
                  <a:lnTo>
                    <a:pt x="419" y="190"/>
                  </a:lnTo>
                  <a:lnTo>
                    <a:pt x="484" y="68"/>
                  </a:lnTo>
                  <a:lnTo>
                    <a:pt x="602" y="0"/>
                  </a:lnTo>
                  <a:lnTo>
                    <a:pt x="679" y="93"/>
                  </a:lnTo>
                  <a:lnTo>
                    <a:pt x="679" y="232"/>
                  </a:lnTo>
                  <a:lnTo>
                    <a:pt x="899" y="244"/>
                  </a:lnTo>
                  <a:lnTo>
                    <a:pt x="1001" y="306"/>
                  </a:lnTo>
                  <a:lnTo>
                    <a:pt x="1063" y="301"/>
                  </a:lnTo>
                  <a:lnTo>
                    <a:pt x="1209" y="349"/>
                  </a:lnTo>
                  <a:lnTo>
                    <a:pt x="1276" y="324"/>
                  </a:lnTo>
                  <a:lnTo>
                    <a:pt x="1306" y="294"/>
                  </a:lnTo>
                  <a:lnTo>
                    <a:pt x="1317" y="401"/>
                  </a:lnTo>
                  <a:lnTo>
                    <a:pt x="1377" y="415"/>
                  </a:lnTo>
                  <a:lnTo>
                    <a:pt x="1380" y="471"/>
                  </a:lnTo>
                  <a:lnTo>
                    <a:pt x="1408" y="487"/>
                  </a:lnTo>
                  <a:lnTo>
                    <a:pt x="1390" y="526"/>
                  </a:lnTo>
                  <a:lnTo>
                    <a:pt x="1423" y="572"/>
                  </a:lnTo>
                  <a:lnTo>
                    <a:pt x="1302" y="779"/>
                  </a:lnTo>
                  <a:lnTo>
                    <a:pt x="1228" y="743"/>
                  </a:lnTo>
                  <a:lnTo>
                    <a:pt x="1206" y="747"/>
                  </a:lnTo>
                  <a:lnTo>
                    <a:pt x="1160" y="842"/>
                  </a:lnTo>
                  <a:lnTo>
                    <a:pt x="1043" y="808"/>
                  </a:lnTo>
                  <a:lnTo>
                    <a:pt x="1030" y="774"/>
                  </a:lnTo>
                  <a:lnTo>
                    <a:pt x="976" y="755"/>
                  </a:lnTo>
                  <a:lnTo>
                    <a:pt x="962" y="679"/>
                  </a:lnTo>
                  <a:lnTo>
                    <a:pt x="861" y="589"/>
                  </a:lnTo>
                  <a:lnTo>
                    <a:pt x="745" y="522"/>
                  </a:lnTo>
                  <a:lnTo>
                    <a:pt x="611" y="539"/>
                  </a:lnTo>
                  <a:lnTo>
                    <a:pt x="579" y="505"/>
                  </a:lnTo>
                  <a:lnTo>
                    <a:pt x="529" y="514"/>
                  </a:lnTo>
                  <a:lnTo>
                    <a:pt x="497" y="497"/>
                  </a:lnTo>
                  <a:lnTo>
                    <a:pt x="463" y="522"/>
                  </a:lnTo>
                  <a:lnTo>
                    <a:pt x="443" y="595"/>
                  </a:lnTo>
                  <a:lnTo>
                    <a:pt x="343" y="608"/>
                  </a:lnTo>
                  <a:lnTo>
                    <a:pt x="347" y="640"/>
                  </a:lnTo>
                  <a:lnTo>
                    <a:pt x="312" y="659"/>
                  </a:lnTo>
                  <a:lnTo>
                    <a:pt x="257" y="617"/>
                  </a:lnTo>
                  <a:lnTo>
                    <a:pt x="202" y="639"/>
                  </a:lnTo>
                  <a:lnTo>
                    <a:pt x="180" y="574"/>
                  </a:lnTo>
                  <a:lnTo>
                    <a:pt x="129" y="616"/>
                  </a:lnTo>
                  <a:lnTo>
                    <a:pt x="7" y="62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60"/>
            <p:cNvSpPr>
              <a:spLocks/>
            </p:cNvSpPr>
            <p:nvPr/>
          </p:nvSpPr>
          <p:spPr bwMode="auto">
            <a:xfrm>
              <a:off x="3789364" y="2278065"/>
              <a:ext cx="450850" cy="266700"/>
            </a:xfrm>
            <a:custGeom>
              <a:avLst/>
              <a:gdLst>
                <a:gd name="T0" fmla="*/ 222646398 w 1423"/>
                <a:gd name="T1" fmla="*/ 2147483647 h 842"/>
                <a:gd name="T2" fmla="*/ 0 w 1423"/>
                <a:gd name="T3" fmla="*/ 953315706 h 842"/>
                <a:gd name="T4" fmla="*/ 1113131793 w 1423"/>
                <a:gd name="T5" fmla="*/ 2147483647 h 842"/>
                <a:gd name="T6" fmla="*/ 2147483647 w 1423"/>
                <a:gd name="T7" fmla="*/ 2147483647 h 842"/>
                <a:gd name="T8" fmla="*/ 2147483647 w 1423"/>
                <a:gd name="T9" fmla="*/ 2147483647 h 842"/>
                <a:gd name="T10" fmla="*/ 2147483647 w 1423"/>
                <a:gd name="T11" fmla="*/ 2147483647 h 842"/>
                <a:gd name="T12" fmla="*/ 2147483647 w 1423"/>
                <a:gd name="T13" fmla="*/ 2147483647 h 842"/>
                <a:gd name="T14" fmla="*/ 2147483647 w 1423"/>
                <a:gd name="T15" fmla="*/ 2147483647 h 842"/>
                <a:gd name="T16" fmla="*/ 2147483647 w 1423"/>
                <a:gd name="T17" fmla="*/ 2147483647 h 842"/>
                <a:gd name="T18" fmla="*/ 2147483647 w 1423"/>
                <a:gd name="T19" fmla="*/ 0 h 842"/>
                <a:gd name="T20" fmla="*/ 2147483647 w 1423"/>
                <a:gd name="T21" fmla="*/ 2147483647 h 842"/>
                <a:gd name="T22" fmla="*/ 2147483647 w 1423"/>
                <a:gd name="T23" fmla="*/ 2147483647 h 842"/>
                <a:gd name="T24" fmla="*/ 2147483647 w 1423"/>
                <a:gd name="T25" fmla="*/ 2147483647 h 842"/>
                <a:gd name="T26" fmla="*/ 2147483647 w 1423"/>
                <a:gd name="T27" fmla="*/ 2147483647 h 842"/>
                <a:gd name="T28" fmla="*/ 2147483647 w 1423"/>
                <a:gd name="T29" fmla="*/ 2147483647 h 842"/>
                <a:gd name="T30" fmla="*/ 2147483647 w 1423"/>
                <a:gd name="T31" fmla="*/ 2147483647 h 842"/>
                <a:gd name="T32" fmla="*/ 2147483647 w 1423"/>
                <a:gd name="T33" fmla="*/ 2147483647 h 842"/>
                <a:gd name="T34" fmla="*/ 2147483647 w 1423"/>
                <a:gd name="T35" fmla="*/ 2147483647 h 842"/>
                <a:gd name="T36" fmla="*/ 2147483647 w 1423"/>
                <a:gd name="T37" fmla="*/ 2147483647 h 842"/>
                <a:gd name="T38" fmla="*/ 2147483647 w 1423"/>
                <a:gd name="T39" fmla="*/ 2147483647 h 842"/>
                <a:gd name="T40" fmla="*/ 2147483647 w 1423"/>
                <a:gd name="T41" fmla="*/ 2147483647 h 842"/>
                <a:gd name="T42" fmla="*/ 2147483647 w 1423"/>
                <a:gd name="T43" fmla="*/ 2147483647 h 842"/>
                <a:gd name="T44" fmla="*/ 2147483647 w 1423"/>
                <a:gd name="T45" fmla="*/ 2147483647 h 842"/>
                <a:gd name="T46" fmla="*/ 2147483647 w 1423"/>
                <a:gd name="T47" fmla="*/ 2147483647 h 842"/>
                <a:gd name="T48" fmla="*/ 2147483647 w 1423"/>
                <a:gd name="T49" fmla="*/ 2147483647 h 842"/>
                <a:gd name="T50" fmla="*/ 2147483647 w 1423"/>
                <a:gd name="T51" fmla="*/ 2147483647 h 842"/>
                <a:gd name="T52" fmla="*/ 2147483647 w 1423"/>
                <a:gd name="T53" fmla="*/ 2147483647 h 842"/>
                <a:gd name="T54" fmla="*/ 2147483647 w 1423"/>
                <a:gd name="T55" fmla="*/ 2147483647 h 842"/>
                <a:gd name="T56" fmla="*/ 2147483647 w 1423"/>
                <a:gd name="T57" fmla="*/ 2147483647 h 842"/>
                <a:gd name="T58" fmla="*/ 2147483647 w 1423"/>
                <a:gd name="T59" fmla="*/ 2147483647 h 842"/>
                <a:gd name="T60" fmla="*/ 2147483647 w 1423"/>
                <a:gd name="T61" fmla="*/ 2147483647 h 842"/>
                <a:gd name="T62" fmla="*/ 2147483647 w 1423"/>
                <a:gd name="T63" fmla="*/ 2147483647 h 842"/>
                <a:gd name="T64" fmla="*/ 2147483647 w 1423"/>
                <a:gd name="T65" fmla="*/ 2147483647 h 842"/>
                <a:gd name="T66" fmla="*/ 2147483647 w 1423"/>
                <a:gd name="T67" fmla="*/ 2147483647 h 842"/>
                <a:gd name="T68" fmla="*/ 2147483647 w 1423"/>
                <a:gd name="T69" fmla="*/ 2147483647 h 842"/>
                <a:gd name="T70" fmla="*/ 2147483647 w 1423"/>
                <a:gd name="T71" fmla="*/ 2147483647 h 842"/>
                <a:gd name="T72" fmla="*/ 2147483647 w 1423"/>
                <a:gd name="T73" fmla="*/ 2147483647 h 842"/>
                <a:gd name="T74" fmla="*/ 2147483647 w 1423"/>
                <a:gd name="T75" fmla="*/ 2147483647 h 842"/>
                <a:gd name="T76" fmla="*/ 2147483647 w 1423"/>
                <a:gd name="T77" fmla="*/ 2147483647 h 842"/>
                <a:gd name="T78" fmla="*/ 2147483647 w 1423"/>
                <a:gd name="T79" fmla="*/ 2147483647 h 842"/>
                <a:gd name="T80" fmla="*/ 2147483647 w 1423"/>
                <a:gd name="T81" fmla="*/ 2147483647 h 842"/>
                <a:gd name="T82" fmla="*/ 2147483647 w 1423"/>
                <a:gd name="T83" fmla="*/ 2147483647 h 842"/>
                <a:gd name="T84" fmla="*/ 2147483647 w 1423"/>
                <a:gd name="T85" fmla="*/ 2147483647 h 842"/>
                <a:gd name="T86" fmla="*/ 2147483647 w 1423"/>
                <a:gd name="T87" fmla="*/ 2147483647 h 842"/>
                <a:gd name="T88" fmla="*/ 2147483647 w 1423"/>
                <a:gd name="T89" fmla="*/ 2147483647 h 842"/>
                <a:gd name="T90" fmla="*/ 2147483647 w 1423"/>
                <a:gd name="T91" fmla="*/ 2147483647 h 842"/>
                <a:gd name="T92" fmla="*/ 2147483647 w 1423"/>
                <a:gd name="T93" fmla="*/ 2147483647 h 842"/>
                <a:gd name="T94" fmla="*/ 222646398 w 1423"/>
                <a:gd name="T95" fmla="*/ 2147483647 h 842"/>
                <a:gd name="T96" fmla="*/ 222646398 w 1423"/>
                <a:gd name="T97" fmla="*/ 2147483647 h 8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3"/>
                <a:gd name="T148" fmla="*/ 0 h 842"/>
                <a:gd name="T149" fmla="*/ 1423 w 1423"/>
                <a:gd name="T150" fmla="*/ 842 h 8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3" h="842">
                  <a:moveTo>
                    <a:pt x="7" y="625"/>
                  </a:moveTo>
                  <a:lnTo>
                    <a:pt x="0" y="30"/>
                  </a:lnTo>
                  <a:lnTo>
                    <a:pt x="35" y="79"/>
                  </a:lnTo>
                  <a:lnTo>
                    <a:pt x="158" y="101"/>
                  </a:lnTo>
                  <a:lnTo>
                    <a:pt x="248" y="161"/>
                  </a:lnTo>
                  <a:lnTo>
                    <a:pt x="290" y="143"/>
                  </a:lnTo>
                  <a:lnTo>
                    <a:pt x="375" y="202"/>
                  </a:lnTo>
                  <a:lnTo>
                    <a:pt x="419" y="190"/>
                  </a:lnTo>
                  <a:lnTo>
                    <a:pt x="484" y="68"/>
                  </a:lnTo>
                  <a:lnTo>
                    <a:pt x="602" y="0"/>
                  </a:lnTo>
                  <a:lnTo>
                    <a:pt x="679" y="93"/>
                  </a:lnTo>
                  <a:lnTo>
                    <a:pt x="679" y="232"/>
                  </a:lnTo>
                  <a:lnTo>
                    <a:pt x="899" y="244"/>
                  </a:lnTo>
                  <a:lnTo>
                    <a:pt x="1001" y="306"/>
                  </a:lnTo>
                  <a:lnTo>
                    <a:pt x="1063" y="301"/>
                  </a:lnTo>
                  <a:lnTo>
                    <a:pt x="1209" y="349"/>
                  </a:lnTo>
                  <a:lnTo>
                    <a:pt x="1276" y="324"/>
                  </a:lnTo>
                  <a:lnTo>
                    <a:pt x="1306" y="294"/>
                  </a:lnTo>
                  <a:lnTo>
                    <a:pt x="1317" y="401"/>
                  </a:lnTo>
                  <a:lnTo>
                    <a:pt x="1377" y="415"/>
                  </a:lnTo>
                  <a:lnTo>
                    <a:pt x="1380" y="471"/>
                  </a:lnTo>
                  <a:lnTo>
                    <a:pt x="1408" y="487"/>
                  </a:lnTo>
                  <a:lnTo>
                    <a:pt x="1390" y="526"/>
                  </a:lnTo>
                  <a:lnTo>
                    <a:pt x="1423" y="572"/>
                  </a:lnTo>
                  <a:lnTo>
                    <a:pt x="1302" y="779"/>
                  </a:lnTo>
                  <a:lnTo>
                    <a:pt x="1228" y="743"/>
                  </a:lnTo>
                  <a:lnTo>
                    <a:pt x="1206" y="747"/>
                  </a:lnTo>
                  <a:lnTo>
                    <a:pt x="1160" y="842"/>
                  </a:lnTo>
                  <a:lnTo>
                    <a:pt x="1043" y="808"/>
                  </a:lnTo>
                  <a:lnTo>
                    <a:pt x="1030" y="774"/>
                  </a:lnTo>
                  <a:lnTo>
                    <a:pt x="976" y="755"/>
                  </a:lnTo>
                  <a:lnTo>
                    <a:pt x="962" y="679"/>
                  </a:lnTo>
                  <a:lnTo>
                    <a:pt x="861" y="589"/>
                  </a:lnTo>
                  <a:lnTo>
                    <a:pt x="745" y="522"/>
                  </a:lnTo>
                  <a:lnTo>
                    <a:pt x="611" y="539"/>
                  </a:lnTo>
                  <a:lnTo>
                    <a:pt x="579" y="505"/>
                  </a:lnTo>
                  <a:lnTo>
                    <a:pt x="529" y="514"/>
                  </a:lnTo>
                  <a:lnTo>
                    <a:pt x="497" y="497"/>
                  </a:lnTo>
                  <a:lnTo>
                    <a:pt x="463" y="522"/>
                  </a:lnTo>
                  <a:lnTo>
                    <a:pt x="443" y="595"/>
                  </a:lnTo>
                  <a:lnTo>
                    <a:pt x="343" y="608"/>
                  </a:lnTo>
                  <a:lnTo>
                    <a:pt x="347" y="640"/>
                  </a:lnTo>
                  <a:lnTo>
                    <a:pt x="312" y="659"/>
                  </a:lnTo>
                  <a:lnTo>
                    <a:pt x="257" y="617"/>
                  </a:lnTo>
                  <a:lnTo>
                    <a:pt x="202" y="639"/>
                  </a:lnTo>
                  <a:lnTo>
                    <a:pt x="180" y="574"/>
                  </a:lnTo>
                  <a:lnTo>
                    <a:pt x="129" y="616"/>
                  </a:lnTo>
                  <a:lnTo>
                    <a:pt x="7" y="62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61"/>
            <p:cNvSpPr>
              <a:spLocks/>
            </p:cNvSpPr>
            <p:nvPr/>
          </p:nvSpPr>
          <p:spPr bwMode="auto">
            <a:xfrm>
              <a:off x="3473451" y="2149478"/>
              <a:ext cx="327025" cy="407988"/>
            </a:xfrm>
            <a:custGeom>
              <a:avLst/>
              <a:gdLst>
                <a:gd name="T0" fmla="*/ 1223291466 w 1028"/>
                <a:gd name="T1" fmla="*/ 2147483647 h 1282"/>
                <a:gd name="T2" fmla="*/ 2147483647 w 1028"/>
                <a:gd name="T3" fmla="*/ 2147483647 h 1282"/>
                <a:gd name="T4" fmla="*/ 2147483647 w 1028"/>
                <a:gd name="T5" fmla="*/ 2147483647 h 1282"/>
                <a:gd name="T6" fmla="*/ 2147483647 w 1028"/>
                <a:gd name="T7" fmla="*/ 2147483647 h 1282"/>
                <a:gd name="T8" fmla="*/ 2147483647 w 1028"/>
                <a:gd name="T9" fmla="*/ 2147483647 h 1282"/>
                <a:gd name="T10" fmla="*/ 2147483647 w 1028"/>
                <a:gd name="T11" fmla="*/ 2147483647 h 1282"/>
                <a:gd name="T12" fmla="*/ 2147483647 w 1028"/>
                <a:gd name="T13" fmla="*/ 2147483647 h 1282"/>
                <a:gd name="T14" fmla="*/ 2147483647 w 1028"/>
                <a:gd name="T15" fmla="*/ 2147483647 h 1282"/>
                <a:gd name="T16" fmla="*/ 2147483647 w 1028"/>
                <a:gd name="T17" fmla="*/ 1031423504 h 1282"/>
                <a:gd name="T18" fmla="*/ 2147483647 w 1028"/>
                <a:gd name="T19" fmla="*/ 32206545 h 1282"/>
                <a:gd name="T20" fmla="*/ 2147483647 w 1028"/>
                <a:gd name="T21" fmla="*/ 0 h 1282"/>
                <a:gd name="T22" fmla="*/ 2147483647 w 1028"/>
                <a:gd name="T23" fmla="*/ 1611548804 h 1282"/>
                <a:gd name="T24" fmla="*/ 2147483647 w 1028"/>
                <a:gd name="T25" fmla="*/ 1128144629 h 1282"/>
                <a:gd name="T26" fmla="*/ 2147483647 w 1028"/>
                <a:gd name="T27" fmla="*/ 2147483647 h 1282"/>
                <a:gd name="T28" fmla="*/ 2147483647 w 1028"/>
                <a:gd name="T29" fmla="*/ 2147483647 h 1282"/>
                <a:gd name="T30" fmla="*/ 2147483647 w 1028"/>
                <a:gd name="T31" fmla="*/ 2147483647 h 1282"/>
                <a:gd name="T32" fmla="*/ 2147483647 w 1028"/>
                <a:gd name="T33" fmla="*/ 2147483647 h 1282"/>
                <a:gd name="T34" fmla="*/ 2147483647 w 1028"/>
                <a:gd name="T35" fmla="*/ 2147483647 h 1282"/>
                <a:gd name="T36" fmla="*/ 2147483647 w 1028"/>
                <a:gd name="T37" fmla="*/ 2147483647 h 1282"/>
                <a:gd name="T38" fmla="*/ 2147483647 w 1028"/>
                <a:gd name="T39" fmla="*/ 2147483647 h 1282"/>
                <a:gd name="T40" fmla="*/ 2147483647 w 1028"/>
                <a:gd name="T41" fmla="*/ 2147483647 h 1282"/>
                <a:gd name="T42" fmla="*/ 2147483647 w 1028"/>
                <a:gd name="T43" fmla="*/ 2147483647 h 1282"/>
                <a:gd name="T44" fmla="*/ 2147483647 w 1028"/>
                <a:gd name="T45" fmla="*/ 2147483647 h 1282"/>
                <a:gd name="T46" fmla="*/ 2147483647 w 1028"/>
                <a:gd name="T47" fmla="*/ 2147483647 h 1282"/>
                <a:gd name="T48" fmla="*/ 2147483647 w 1028"/>
                <a:gd name="T49" fmla="*/ 2147483647 h 1282"/>
                <a:gd name="T50" fmla="*/ 2147483647 w 1028"/>
                <a:gd name="T51" fmla="*/ 2147483647 h 1282"/>
                <a:gd name="T52" fmla="*/ 2147483647 w 1028"/>
                <a:gd name="T53" fmla="*/ 2147483647 h 1282"/>
                <a:gd name="T54" fmla="*/ 2147483647 w 1028"/>
                <a:gd name="T55" fmla="*/ 2147483647 h 1282"/>
                <a:gd name="T56" fmla="*/ 2147483647 w 1028"/>
                <a:gd name="T57" fmla="*/ 2147483647 h 1282"/>
                <a:gd name="T58" fmla="*/ 2147483647 w 1028"/>
                <a:gd name="T59" fmla="*/ 2147483647 h 1282"/>
                <a:gd name="T60" fmla="*/ 2147483647 w 1028"/>
                <a:gd name="T61" fmla="*/ 2147483647 h 1282"/>
                <a:gd name="T62" fmla="*/ 2147483647 w 1028"/>
                <a:gd name="T63" fmla="*/ 2147483647 h 1282"/>
                <a:gd name="T64" fmla="*/ 2147483647 w 1028"/>
                <a:gd name="T65" fmla="*/ 2147483647 h 1282"/>
                <a:gd name="T66" fmla="*/ 2147483647 w 1028"/>
                <a:gd name="T67" fmla="*/ 2147483647 h 1282"/>
                <a:gd name="T68" fmla="*/ 2147483647 w 1028"/>
                <a:gd name="T69" fmla="*/ 2147483647 h 1282"/>
                <a:gd name="T70" fmla="*/ 2147483647 w 1028"/>
                <a:gd name="T71" fmla="*/ 2147483647 h 1282"/>
                <a:gd name="T72" fmla="*/ 2147483647 w 1028"/>
                <a:gd name="T73" fmla="*/ 2147483647 h 1282"/>
                <a:gd name="T74" fmla="*/ 2147483647 w 1028"/>
                <a:gd name="T75" fmla="*/ 2147483647 h 1282"/>
                <a:gd name="T76" fmla="*/ 2147483647 w 1028"/>
                <a:gd name="T77" fmla="*/ 2147483647 h 1282"/>
                <a:gd name="T78" fmla="*/ 2147483647 w 1028"/>
                <a:gd name="T79" fmla="*/ 2147483647 h 1282"/>
                <a:gd name="T80" fmla="*/ 2147483647 w 1028"/>
                <a:gd name="T81" fmla="*/ 2147483647 h 1282"/>
                <a:gd name="T82" fmla="*/ 2147483647 w 1028"/>
                <a:gd name="T83" fmla="*/ 2147483647 h 1282"/>
                <a:gd name="T84" fmla="*/ 2147483647 w 1028"/>
                <a:gd name="T85" fmla="*/ 2147483647 h 1282"/>
                <a:gd name="T86" fmla="*/ 2147483647 w 1028"/>
                <a:gd name="T87" fmla="*/ 2147483647 h 1282"/>
                <a:gd name="T88" fmla="*/ 2147483647 w 1028"/>
                <a:gd name="T89" fmla="*/ 2147483647 h 1282"/>
                <a:gd name="T90" fmla="*/ 0 w 1028"/>
                <a:gd name="T91" fmla="*/ 2147483647 h 1282"/>
                <a:gd name="T92" fmla="*/ 1030204291 w 1028"/>
                <a:gd name="T93" fmla="*/ 2147483647 h 1282"/>
                <a:gd name="T94" fmla="*/ 1223291466 w 1028"/>
                <a:gd name="T95" fmla="*/ 2147483647 h 12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8"/>
                <a:gd name="T145" fmla="*/ 0 h 1282"/>
                <a:gd name="T146" fmla="*/ 1028 w 1028"/>
                <a:gd name="T147" fmla="*/ 1282 h 12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8" h="1282">
                  <a:moveTo>
                    <a:pt x="38" y="355"/>
                  </a:moveTo>
                  <a:lnTo>
                    <a:pt x="90" y="279"/>
                  </a:lnTo>
                  <a:lnTo>
                    <a:pt x="163" y="246"/>
                  </a:lnTo>
                  <a:lnTo>
                    <a:pt x="193" y="269"/>
                  </a:lnTo>
                  <a:lnTo>
                    <a:pt x="331" y="242"/>
                  </a:lnTo>
                  <a:lnTo>
                    <a:pt x="425" y="181"/>
                  </a:lnTo>
                  <a:lnTo>
                    <a:pt x="470" y="106"/>
                  </a:lnTo>
                  <a:lnTo>
                    <a:pt x="540" y="101"/>
                  </a:lnTo>
                  <a:lnTo>
                    <a:pt x="578" y="32"/>
                  </a:lnTo>
                  <a:lnTo>
                    <a:pt x="616" y="1"/>
                  </a:lnTo>
                  <a:lnTo>
                    <a:pt x="670" y="0"/>
                  </a:lnTo>
                  <a:lnTo>
                    <a:pt x="746" y="50"/>
                  </a:lnTo>
                  <a:lnTo>
                    <a:pt x="825" y="35"/>
                  </a:lnTo>
                  <a:lnTo>
                    <a:pt x="880" y="73"/>
                  </a:lnTo>
                  <a:lnTo>
                    <a:pt x="838" y="134"/>
                  </a:lnTo>
                  <a:lnTo>
                    <a:pt x="849" y="195"/>
                  </a:lnTo>
                  <a:lnTo>
                    <a:pt x="910" y="262"/>
                  </a:lnTo>
                  <a:lnTo>
                    <a:pt x="997" y="289"/>
                  </a:lnTo>
                  <a:lnTo>
                    <a:pt x="982" y="354"/>
                  </a:lnTo>
                  <a:lnTo>
                    <a:pt x="993" y="433"/>
                  </a:lnTo>
                  <a:lnTo>
                    <a:pt x="1000" y="1029"/>
                  </a:lnTo>
                  <a:lnTo>
                    <a:pt x="978" y="1107"/>
                  </a:lnTo>
                  <a:lnTo>
                    <a:pt x="1028" y="1169"/>
                  </a:lnTo>
                  <a:lnTo>
                    <a:pt x="993" y="1214"/>
                  </a:lnTo>
                  <a:lnTo>
                    <a:pt x="921" y="1282"/>
                  </a:lnTo>
                  <a:lnTo>
                    <a:pt x="843" y="1204"/>
                  </a:lnTo>
                  <a:lnTo>
                    <a:pt x="714" y="1148"/>
                  </a:lnTo>
                  <a:lnTo>
                    <a:pt x="700" y="1025"/>
                  </a:lnTo>
                  <a:lnTo>
                    <a:pt x="604" y="1028"/>
                  </a:lnTo>
                  <a:lnTo>
                    <a:pt x="488" y="986"/>
                  </a:lnTo>
                  <a:lnTo>
                    <a:pt x="458" y="1025"/>
                  </a:lnTo>
                  <a:lnTo>
                    <a:pt x="339" y="1025"/>
                  </a:lnTo>
                  <a:lnTo>
                    <a:pt x="243" y="962"/>
                  </a:lnTo>
                  <a:lnTo>
                    <a:pt x="240" y="912"/>
                  </a:lnTo>
                  <a:lnTo>
                    <a:pt x="178" y="939"/>
                  </a:lnTo>
                  <a:lnTo>
                    <a:pt x="125" y="937"/>
                  </a:lnTo>
                  <a:lnTo>
                    <a:pt x="105" y="906"/>
                  </a:lnTo>
                  <a:lnTo>
                    <a:pt x="83" y="842"/>
                  </a:lnTo>
                  <a:lnTo>
                    <a:pt x="215" y="807"/>
                  </a:lnTo>
                  <a:lnTo>
                    <a:pt x="319" y="735"/>
                  </a:lnTo>
                  <a:lnTo>
                    <a:pt x="326" y="671"/>
                  </a:lnTo>
                  <a:lnTo>
                    <a:pt x="245" y="628"/>
                  </a:lnTo>
                  <a:lnTo>
                    <a:pt x="191" y="658"/>
                  </a:lnTo>
                  <a:lnTo>
                    <a:pt x="108" y="653"/>
                  </a:lnTo>
                  <a:lnTo>
                    <a:pt x="67" y="726"/>
                  </a:lnTo>
                  <a:lnTo>
                    <a:pt x="0" y="607"/>
                  </a:lnTo>
                  <a:lnTo>
                    <a:pt x="32" y="560"/>
                  </a:lnTo>
                  <a:lnTo>
                    <a:pt x="38" y="35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62"/>
            <p:cNvSpPr>
              <a:spLocks/>
            </p:cNvSpPr>
            <p:nvPr/>
          </p:nvSpPr>
          <p:spPr bwMode="auto">
            <a:xfrm>
              <a:off x="3473451" y="2149478"/>
              <a:ext cx="327025" cy="407988"/>
            </a:xfrm>
            <a:custGeom>
              <a:avLst/>
              <a:gdLst>
                <a:gd name="T0" fmla="*/ 1223291466 w 1028"/>
                <a:gd name="T1" fmla="*/ 2147483647 h 1282"/>
                <a:gd name="T2" fmla="*/ 2147483647 w 1028"/>
                <a:gd name="T3" fmla="*/ 2147483647 h 1282"/>
                <a:gd name="T4" fmla="*/ 2147483647 w 1028"/>
                <a:gd name="T5" fmla="*/ 2147483647 h 1282"/>
                <a:gd name="T6" fmla="*/ 2147483647 w 1028"/>
                <a:gd name="T7" fmla="*/ 2147483647 h 1282"/>
                <a:gd name="T8" fmla="*/ 2147483647 w 1028"/>
                <a:gd name="T9" fmla="*/ 2147483647 h 1282"/>
                <a:gd name="T10" fmla="*/ 2147483647 w 1028"/>
                <a:gd name="T11" fmla="*/ 2147483647 h 1282"/>
                <a:gd name="T12" fmla="*/ 2147483647 w 1028"/>
                <a:gd name="T13" fmla="*/ 2147483647 h 1282"/>
                <a:gd name="T14" fmla="*/ 2147483647 w 1028"/>
                <a:gd name="T15" fmla="*/ 2147483647 h 1282"/>
                <a:gd name="T16" fmla="*/ 2147483647 w 1028"/>
                <a:gd name="T17" fmla="*/ 1031423504 h 1282"/>
                <a:gd name="T18" fmla="*/ 2147483647 w 1028"/>
                <a:gd name="T19" fmla="*/ 32206545 h 1282"/>
                <a:gd name="T20" fmla="*/ 2147483647 w 1028"/>
                <a:gd name="T21" fmla="*/ 0 h 1282"/>
                <a:gd name="T22" fmla="*/ 2147483647 w 1028"/>
                <a:gd name="T23" fmla="*/ 1611548804 h 1282"/>
                <a:gd name="T24" fmla="*/ 2147483647 w 1028"/>
                <a:gd name="T25" fmla="*/ 1128144629 h 1282"/>
                <a:gd name="T26" fmla="*/ 2147483647 w 1028"/>
                <a:gd name="T27" fmla="*/ 2147483647 h 1282"/>
                <a:gd name="T28" fmla="*/ 2147483647 w 1028"/>
                <a:gd name="T29" fmla="*/ 2147483647 h 1282"/>
                <a:gd name="T30" fmla="*/ 2147483647 w 1028"/>
                <a:gd name="T31" fmla="*/ 2147483647 h 1282"/>
                <a:gd name="T32" fmla="*/ 2147483647 w 1028"/>
                <a:gd name="T33" fmla="*/ 2147483647 h 1282"/>
                <a:gd name="T34" fmla="*/ 2147483647 w 1028"/>
                <a:gd name="T35" fmla="*/ 2147483647 h 1282"/>
                <a:gd name="T36" fmla="*/ 2147483647 w 1028"/>
                <a:gd name="T37" fmla="*/ 2147483647 h 1282"/>
                <a:gd name="T38" fmla="*/ 2147483647 w 1028"/>
                <a:gd name="T39" fmla="*/ 2147483647 h 1282"/>
                <a:gd name="T40" fmla="*/ 2147483647 w 1028"/>
                <a:gd name="T41" fmla="*/ 2147483647 h 1282"/>
                <a:gd name="T42" fmla="*/ 2147483647 w 1028"/>
                <a:gd name="T43" fmla="*/ 2147483647 h 1282"/>
                <a:gd name="T44" fmla="*/ 2147483647 w 1028"/>
                <a:gd name="T45" fmla="*/ 2147483647 h 1282"/>
                <a:gd name="T46" fmla="*/ 2147483647 w 1028"/>
                <a:gd name="T47" fmla="*/ 2147483647 h 1282"/>
                <a:gd name="T48" fmla="*/ 2147483647 w 1028"/>
                <a:gd name="T49" fmla="*/ 2147483647 h 1282"/>
                <a:gd name="T50" fmla="*/ 2147483647 w 1028"/>
                <a:gd name="T51" fmla="*/ 2147483647 h 1282"/>
                <a:gd name="T52" fmla="*/ 2147483647 w 1028"/>
                <a:gd name="T53" fmla="*/ 2147483647 h 1282"/>
                <a:gd name="T54" fmla="*/ 2147483647 w 1028"/>
                <a:gd name="T55" fmla="*/ 2147483647 h 1282"/>
                <a:gd name="T56" fmla="*/ 2147483647 w 1028"/>
                <a:gd name="T57" fmla="*/ 2147483647 h 1282"/>
                <a:gd name="T58" fmla="*/ 2147483647 w 1028"/>
                <a:gd name="T59" fmla="*/ 2147483647 h 1282"/>
                <a:gd name="T60" fmla="*/ 2147483647 w 1028"/>
                <a:gd name="T61" fmla="*/ 2147483647 h 1282"/>
                <a:gd name="T62" fmla="*/ 2147483647 w 1028"/>
                <a:gd name="T63" fmla="*/ 2147483647 h 1282"/>
                <a:gd name="T64" fmla="*/ 2147483647 w 1028"/>
                <a:gd name="T65" fmla="*/ 2147483647 h 1282"/>
                <a:gd name="T66" fmla="*/ 2147483647 w 1028"/>
                <a:gd name="T67" fmla="*/ 2147483647 h 1282"/>
                <a:gd name="T68" fmla="*/ 2147483647 w 1028"/>
                <a:gd name="T69" fmla="*/ 2147483647 h 1282"/>
                <a:gd name="T70" fmla="*/ 2147483647 w 1028"/>
                <a:gd name="T71" fmla="*/ 2147483647 h 1282"/>
                <a:gd name="T72" fmla="*/ 2147483647 w 1028"/>
                <a:gd name="T73" fmla="*/ 2147483647 h 1282"/>
                <a:gd name="T74" fmla="*/ 2147483647 w 1028"/>
                <a:gd name="T75" fmla="*/ 2147483647 h 1282"/>
                <a:gd name="T76" fmla="*/ 2147483647 w 1028"/>
                <a:gd name="T77" fmla="*/ 2147483647 h 1282"/>
                <a:gd name="T78" fmla="*/ 2147483647 w 1028"/>
                <a:gd name="T79" fmla="*/ 2147483647 h 1282"/>
                <a:gd name="T80" fmla="*/ 2147483647 w 1028"/>
                <a:gd name="T81" fmla="*/ 2147483647 h 1282"/>
                <a:gd name="T82" fmla="*/ 2147483647 w 1028"/>
                <a:gd name="T83" fmla="*/ 2147483647 h 1282"/>
                <a:gd name="T84" fmla="*/ 2147483647 w 1028"/>
                <a:gd name="T85" fmla="*/ 2147483647 h 1282"/>
                <a:gd name="T86" fmla="*/ 2147483647 w 1028"/>
                <a:gd name="T87" fmla="*/ 2147483647 h 1282"/>
                <a:gd name="T88" fmla="*/ 2147483647 w 1028"/>
                <a:gd name="T89" fmla="*/ 2147483647 h 1282"/>
                <a:gd name="T90" fmla="*/ 0 w 1028"/>
                <a:gd name="T91" fmla="*/ 2147483647 h 1282"/>
                <a:gd name="T92" fmla="*/ 1030204291 w 1028"/>
                <a:gd name="T93" fmla="*/ 2147483647 h 1282"/>
                <a:gd name="T94" fmla="*/ 1223291466 w 1028"/>
                <a:gd name="T95" fmla="*/ 2147483647 h 1282"/>
                <a:gd name="T96" fmla="*/ 1223291466 w 1028"/>
                <a:gd name="T97" fmla="*/ 2147483647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8"/>
                <a:gd name="T148" fmla="*/ 0 h 1282"/>
                <a:gd name="T149" fmla="*/ 1028 w 1028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8" h="1282">
                  <a:moveTo>
                    <a:pt x="38" y="355"/>
                  </a:moveTo>
                  <a:lnTo>
                    <a:pt x="90" y="279"/>
                  </a:lnTo>
                  <a:lnTo>
                    <a:pt x="163" y="246"/>
                  </a:lnTo>
                  <a:lnTo>
                    <a:pt x="193" y="269"/>
                  </a:lnTo>
                  <a:lnTo>
                    <a:pt x="331" y="242"/>
                  </a:lnTo>
                  <a:lnTo>
                    <a:pt x="425" y="181"/>
                  </a:lnTo>
                  <a:lnTo>
                    <a:pt x="470" y="106"/>
                  </a:lnTo>
                  <a:lnTo>
                    <a:pt x="540" y="101"/>
                  </a:lnTo>
                  <a:lnTo>
                    <a:pt x="578" y="32"/>
                  </a:lnTo>
                  <a:lnTo>
                    <a:pt x="616" y="1"/>
                  </a:lnTo>
                  <a:lnTo>
                    <a:pt x="670" y="0"/>
                  </a:lnTo>
                  <a:lnTo>
                    <a:pt x="746" y="50"/>
                  </a:lnTo>
                  <a:lnTo>
                    <a:pt x="825" y="35"/>
                  </a:lnTo>
                  <a:lnTo>
                    <a:pt x="880" y="73"/>
                  </a:lnTo>
                  <a:lnTo>
                    <a:pt x="838" y="134"/>
                  </a:lnTo>
                  <a:lnTo>
                    <a:pt x="849" y="195"/>
                  </a:lnTo>
                  <a:lnTo>
                    <a:pt x="910" y="262"/>
                  </a:lnTo>
                  <a:lnTo>
                    <a:pt x="997" y="289"/>
                  </a:lnTo>
                  <a:lnTo>
                    <a:pt x="982" y="354"/>
                  </a:lnTo>
                  <a:lnTo>
                    <a:pt x="993" y="433"/>
                  </a:lnTo>
                  <a:lnTo>
                    <a:pt x="1000" y="1029"/>
                  </a:lnTo>
                  <a:lnTo>
                    <a:pt x="978" y="1107"/>
                  </a:lnTo>
                  <a:lnTo>
                    <a:pt x="1028" y="1169"/>
                  </a:lnTo>
                  <a:lnTo>
                    <a:pt x="993" y="1214"/>
                  </a:lnTo>
                  <a:lnTo>
                    <a:pt x="921" y="1282"/>
                  </a:lnTo>
                  <a:lnTo>
                    <a:pt x="843" y="1204"/>
                  </a:lnTo>
                  <a:lnTo>
                    <a:pt x="714" y="1148"/>
                  </a:lnTo>
                  <a:lnTo>
                    <a:pt x="700" y="1025"/>
                  </a:lnTo>
                  <a:lnTo>
                    <a:pt x="604" y="1028"/>
                  </a:lnTo>
                  <a:lnTo>
                    <a:pt x="488" y="986"/>
                  </a:lnTo>
                  <a:lnTo>
                    <a:pt x="458" y="1025"/>
                  </a:lnTo>
                  <a:lnTo>
                    <a:pt x="339" y="1025"/>
                  </a:lnTo>
                  <a:lnTo>
                    <a:pt x="243" y="962"/>
                  </a:lnTo>
                  <a:lnTo>
                    <a:pt x="240" y="912"/>
                  </a:lnTo>
                  <a:lnTo>
                    <a:pt x="178" y="939"/>
                  </a:lnTo>
                  <a:lnTo>
                    <a:pt x="125" y="937"/>
                  </a:lnTo>
                  <a:lnTo>
                    <a:pt x="105" y="906"/>
                  </a:lnTo>
                  <a:lnTo>
                    <a:pt x="83" y="842"/>
                  </a:lnTo>
                  <a:lnTo>
                    <a:pt x="215" y="807"/>
                  </a:lnTo>
                  <a:lnTo>
                    <a:pt x="319" y="735"/>
                  </a:lnTo>
                  <a:lnTo>
                    <a:pt x="326" y="671"/>
                  </a:lnTo>
                  <a:lnTo>
                    <a:pt x="245" y="628"/>
                  </a:lnTo>
                  <a:lnTo>
                    <a:pt x="191" y="658"/>
                  </a:lnTo>
                  <a:lnTo>
                    <a:pt x="108" y="653"/>
                  </a:lnTo>
                  <a:lnTo>
                    <a:pt x="67" y="726"/>
                  </a:lnTo>
                  <a:lnTo>
                    <a:pt x="0" y="607"/>
                  </a:lnTo>
                  <a:lnTo>
                    <a:pt x="32" y="560"/>
                  </a:lnTo>
                  <a:lnTo>
                    <a:pt x="38" y="3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63"/>
            <p:cNvSpPr>
              <a:spLocks/>
            </p:cNvSpPr>
            <p:nvPr/>
          </p:nvSpPr>
          <p:spPr bwMode="auto">
            <a:xfrm>
              <a:off x="4257676" y="3165479"/>
              <a:ext cx="188913" cy="219075"/>
            </a:xfrm>
            <a:custGeom>
              <a:avLst/>
              <a:gdLst>
                <a:gd name="T0" fmla="*/ 0 w 592"/>
                <a:gd name="T1" fmla="*/ 2147483647 h 689"/>
                <a:gd name="T2" fmla="*/ 2147483647 w 592"/>
                <a:gd name="T3" fmla="*/ 2147483647 h 689"/>
                <a:gd name="T4" fmla="*/ 2147483647 w 592"/>
                <a:gd name="T5" fmla="*/ 2147483647 h 689"/>
                <a:gd name="T6" fmla="*/ 2147483647 w 592"/>
                <a:gd name="T7" fmla="*/ 2147483647 h 689"/>
                <a:gd name="T8" fmla="*/ 2147483647 w 592"/>
                <a:gd name="T9" fmla="*/ 2147483647 h 689"/>
                <a:gd name="T10" fmla="*/ 2147483647 w 592"/>
                <a:gd name="T11" fmla="*/ 642889032 h 689"/>
                <a:gd name="T12" fmla="*/ 2147483647 w 592"/>
                <a:gd name="T13" fmla="*/ 0 h 689"/>
                <a:gd name="T14" fmla="*/ 2147483647 w 592"/>
                <a:gd name="T15" fmla="*/ 835786091 h 689"/>
                <a:gd name="T16" fmla="*/ 2147483647 w 592"/>
                <a:gd name="T17" fmla="*/ 2147483647 h 689"/>
                <a:gd name="T18" fmla="*/ 2147483647 w 592"/>
                <a:gd name="T19" fmla="*/ 1382226673 h 689"/>
                <a:gd name="T20" fmla="*/ 2147483647 w 592"/>
                <a:gd name="T21" fmla="*/ 1542973613 h 689"/>
                <a:gd name="T22" fmla="*/ 2147483647 w 592"/>
                <a:gd name="T23" fmla="*/ 2147483647 h 689"/>
                <a:gd name="T24" fmla="*/ 2147483647 w 592"/>
                <a:gd name="T25" fmla="*/ 2147483647 h 689"/>
                <a:gd name="T26" fmla="*/ 2147483647 w 592"/>
                <a:gd name="T27" fmla="*/ 2147483647 h 689"/>
                <a:gd name="T28" fmla="*/ 2147483647 w 592"/>
                <a:gd name="T29" fmla="*/ 2147483647 h 689"/>
                <a:gd name="T30" fmla="*/ 2147483647 w 592"/>
                <a:gd name="T31" fmla="*/ 2147483647 h 689"/>
                <a:gd name="T32" fmla="*/ 2147483647 w 592"/>
                <a:gd name="T33" fmla="*/ 2147483647 h 689"/>
                <a:gd name="T34" fmla="*/ 2147483647 w 592"/>
                <a:gd name="T35" fmla="*/ 2147483647 h 689"/>
                <a:gd name="T36" fmla="*/ 2147483647 w 592"/>
                <a:gd name="T37" fmla="*/ 2147483647 h 689"/>
                <a:gd name="T38" fmla="*/ 2147483647 w 592"/>
                <a:gd name="T39" fmla="*/ 2147483647 h 689"/>
                <a:gd name="T40" fmla="*/ 2147483647 w 592"/>
                <a:gd name="T41" fmla="*/ 2147483647 h 689"/>
                <a:gd name="T42" fmla="*/ 0 w 592"/>
                <a:gd name="T43" fmla="*/ 2147483647 h 689"/>
                <a:gd name="T44" fmla="*/ 0 w 592"/>
                <a:gd name="T45" fmla="*/ 2147483647 h 6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2"/>
                <a:gd name="T70" fmla="*/ 0 h 689"/>
                <a:gd name="T71" fmla="*/ 592 w 592"/>
                <a:gd name="T72" fmla="*/ 689 h 6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2" h="689">
                  <a:moveTo>
                    <a:pt x="0" y="614"/>
                  </a:moveTo>
                  <a:lnTo>
                    <a:pt x="97" y="574"/>
                  </a:lnTo>
                  <a:lnTo>
                    <a:pt x="277" y="434"/>
                  </a:lnTo>
                  <a:lnTo>
                    <a:pt x="209" y="401"/>
                  </a:lnTo>
                  <a:lnTo>
                    <a:pt x="123" y="288"/>
                  </a:lnTo>
                  <a:lnTo>
                    <a:pt x="185" y="20"/>
                  </a:lnTo>
                  <a:lnTo>
                    <a:pt x="268" y="0"/>
                  </a:lnTo>
                  <a:lnTo>
                    <a:pt x="287" y="26"/>
                  </a:lnTo>
                  <a:lnTo>
                    <a:pt x="339" y="98"/>
                  </a:lnTo>
                  <a:lnTo>
                    <a:pt x="398" y="43"/>
                  </a:lnTo>
                  <a:lnTo>
                    <a:pt x="437" y="48"/>
                  </a:lnTo>
                  <a:lnTo>
                    <a:pt x="411" y="114"/>
                  </a:lnTo>
                  <a:lnTo>
                    <a:pt x="483" y="164"/>
                  </a:lnTo>
                  <a:lnTo>
                    <a:pt x="592" y="120"/>
                  </a:lnTo>
                  <a:lnTo>
                    <a:pt x="591" y="272"/>
                  </a:lnTo>
                  <a:lnTo>
                    <a:pt x="511" y="346"/>
                  </a:lnTo>
                  <a:lnTo>
                    <a:pt x="491" y="412"/>
                  </a:lnTo>
                  <a:lnTo>
                    <a:pt x="368" y="522"/>
                  </a:lnTo>
                  <a:lnTo>
                    <a:pt x="350" y="639"/>
                  </a:lnTo>
                  <a:lnTo>
                    <a:pt x="317" y="669"/>
                  </a:lnTo>
                  <a:lnTo>
                    <a:pt x="242" y="689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64"/>
            <p:cNvSpPr>
              <a:spLocks/>
            </p:cNvSpPr>
            <p:nvPr/>
          </p:nvSpPr>
          <p:spPr bwMode="auto">
            <a:xfrm>
              <a:off x="4257676" y="3165479"/>
              <a:ext cx="188913" cy="219075"/>
            </a:xfrm>
            <a:custGeom>
              <a:avLst/>
              <a:gdLst>
                <a:gd name="T0" fmla="*/ 0 w 592"/>
                <a:gd name="T1" fmla="*/ 2147483647 h 689"/>
                <a:gd name="T2" fmla="*/ 2147483647 w 592"/>
                <a:gd name="T3" fmla="*/ 2147483647 h 689"/>
                <a:gd name="T4" fmla="*/ 2147483647 w 592"/>
                <a:gd name="T5" fmla="*/ 2147483647 h 689"/>
                <a:gd name="T6" fmla="*/ 2147483647 w 592"/>
                <a:gd name="T7" fmla="*/ 2147483647 h 689"/>
                <a:gd name="T8" fmla="*/ 2147483647 w 592"/>
                <a:gd name="T9" fmla="*/ 2147483647 h 689"/>
                <a:gd name="T10" fmla="*/ 2147483647 w 592"/>
                <a:gd name="T11" fmla="*/ 642889032 h 689"/>
                <a:gd name="T12" fmla="*/ 2147483647 w 592"/>
                <a:gd name="T13" fmla="*/ 0 h 689"/>
                <a:gd name="T14" fmla="*/ 2147483647 w 592"/>
                <a:gd name="T15" fmla="*/ 835786091 h 689"/>
                <a:gd name="T16" fmla="*/ 2147483647 w 592"/>
                <a:gd name="T17" fmla="*/ 2147483647 h 689"/>
                <a:gd name="T18" fmla="*/ 2147483647 w 592"/>
                <a:gd name="T19" fmla="*/ 1382226673 h 689"/>
                <a:gd name="T20" fmla="*/ 2147483647 w 592"/>
                <a:gd name="T21" fmla="*/ 1542973613 h 689"/>
                <a:gd name="T22" fmla="*/ 2147483647 w 592"/>
                <a:gd name="T23" fmla="*/ 2147483647 h 689"/>
                <a:gd name="T24" fmla="*/ 2147483647 w 592"/>
                <a:gd name="T25" fmla="*/ 2147483647 h 689"/>
                <a:gd name="T26" fmla="*/ 2147483647 w 592"/>
                <a:gd name="T27" fmla="*/ 2147483647 h 689"/>
                <a:gd name="T28" fmla="*/ 2147483647 w 592"/>
                <a:gd name="T29" fmla="*/ 2147483647 h 689"/>
                <a:gd name="T30" fmla="*/ 2147483647 w 592"/>
                <a:gd name="T31" fmla="*/ 2147483647 h 689"/>
                <a:gd name="T32" fmla="*/ 2147483647 w 592"/>
                <a:gd name="T33" fmla="*/ 2147483647 h 689"/>
                <a:gd name="T34" fmla="*/ 2147483647 w 592"/>
                <a:gd name="T35" fmla="*/ 2147483647 h 689"/>
                <a:gd name="T36" fmla="*/ 2147483647 w 592"/>
                <a:gd name="T37" fmla="*/ 2147483647 h 689"/>
                <a:gd name="T38" fmla="*/ 2147483647 w 592"/>
                <a:gd name="T39" fmla="*/ 2147483647 h 689"/>
                <a:gd name="T40" fmla="*/ 2147483647 w 592"/>
                <a:gd name="T41" fmla="*/ 2147483647 h 689"/>
                <a:gd name="T42" fmla="*/ 0 w 592"/>
                <a:gd name="T43" fmla="*/ 2147483647 h 689"/>
                <a:gd name="T44" fmla="*/ 0 w 592"/>
                <a:gd name="T45" fmla="*/ 2147483647 h 6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2"/>
                <a:gd name="T70" fmla="*/ 0 h 689"/>
                <a:gd name="T71" fmla="*/ 592 w 592"/>
                <a:gd name="T72" fmla="*/ 689 h 6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2" h="689">
                  <a:moveTo>
                    <a:pt x="0" y="614"/>
                  </a:moveTo>
                  <a:lnTo>
                    <a:pt x="97" y="574"/>
                  </a:lnTo>
                  <a:lnTo>
                    <a:pt x="277" y="434"/>
                  </a:lnTo>
                  <a:lnTo>
                    <a:pt x="209" y="401"/>
                  </a:lnTo>
                  <a:lnTo>
                    <a:pt x="123" y="288"/>
                  </a:lnTo>
                  <a:lnTo>
                    <a:pt x="185" y="20"/>
                  </a:lnTo>
                  <a:lnTo>
                    <a:pt x="268" y="0"/>
                  </a:lnTo>
                  <a:lnTo>
                    <a:pt x="287" y="26"/>
                  </a:lnTo>
                  <a:lnTo>
                    <a:pt x="339" y="98"/>
                  </a:lnTo>
                  <a:lnTo>
                    <a:pt x="398" y="43"/>
                  </a:lnTo>
                  <a:lnTo>
                    <a:pt x="437" y="48"/>
                  </a:lnTo>
                  <a:lnTo>
                    <a:pt x="411" y="114"/>
                  </a:lnTo>
                  <a:lnTo>
                    <a:pt x="483" y="164"/>
                  </a:lnTo>
                  <a:lnTo>
                    <a:pt x="592" y="120"/>
                  </a:lnTo>
                  <a:lnTo>
                    <a:pt x="591" y="272"/>
                  </a:lnTo>
                  <a:lnTo>
                    <a:pt x="511" y="346"/>
                  </a:lnTo>
                  <a:lnTo>
                    <a:pt x="491" y="412"/>
                  </a:lnTo>
                  <a:lnTo>
                    <a:pt x="368" y="522"/>
                  </a:lnTo>
                  <a:lnTo>
                    <a:pt x="350" y="639"/>
                  </a:lnTo>
                  <a:lnTo>
                    <a:pt x="317" y="669"/>
                  </a:lnTo>
                  <a:lnTo>
                    <a:pt x="242" y="689"/>
                  </a:lnTo>
                  <a:lnTo>
                    <a:pt x="0" y="61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65"/>
            <p:cNvSpPr>
              <a:spLocks/>
            </p:cNvSpPr>
            <p:nvPr/>
          </p:nvSpPr>
          <p:spPr bwMode="auto">
            <a:xfrm>
              <a:off x="3892551" y="2070103"/>
              <a:ext cx="395288" cy="146050"/>
            </a:xfrm>
            <a:custGeom>
              <a:avLst/>
              <a:gdLst>
                <a:gd name="T0" fmla="*/ 0 w 1245"/>
                <a:gd name="T1" fmla="*/ 2147483647 h 460"/>
                <a:gd name="T2" fmla="*/ 352117174 w 1245"/>
                <a:gd name="T3" fmla="*/ 2147483647 h 460"/>
                <a:gd name="T4" fmla="*/ 2147483647 w 1245"/>
                <a:gd name="T5" fmla="*/ 2147483647 h 460"/>
                <a:gd name="T6" fmla="*/ 2147483647 w 1245"/>
                <a:gd name="T7" fmla="*/ 2147483647 h 460"/>
                <a:gd name="T8" fmla="*/ 2147483647 w 1245"/>
                <a:gd name="T9" fmla="*/ 640119676 h 460"/>
                <a:gd name="T10" fmla="*/ 2147483647 w 1245"/>
                <a:gd name="T11" fmla="*/ 1184271828 h 460"/>
                <a:gd name="T12" fmla="*/ 2147483647 w 1245"/>
                <a:gd name="T13" fmla="*/ 0 h 460"/>
                <a:gd name="T14" fmla="*/ 2147483647 w 1245"/>
                <a:gd name="T15" fmla="*/ 1344250828 h 460"/>
                <a:gd name="T16" fmla="*/ 2147483647 w 1245"/>
                <a:gd name="T17" fmla="*/ 864212228 h 460"/>
                <a:gd name="T18" fmla="*/ 2147483647 w 1245"/>
                <a:gd name="T19" fmla="*/ 2147483647 h 460"/>
                <a:gd name="T20" fmla="*/ 2147483647 w 1245"/>
                <a:gd name="T21" fmla="*/ 2147483647 h 460"/>
                <a:gd name="T22" fmla="*/ 2147483647 w 1245"/>
                <a:gd name="T23" fmla="*/ 2147483647 h 460"/>
                <a:gd name="T24" fmla="*/ 2147483647 w 1245"/>
                <a:gd name="T25" fmla="*/ 2016327030 h 460"/>
                <a:gd name="T26" fmla="*/ 2147483647 w 1245"/>
                <a:gd name="T27" fmla="*/ 2147483647 h 460"/>
                <a:gd name="T28" fmla="*/ 2147483647 w 1245"/>
                <a:gd name="T29" fmla="*/ 1536287477 h 460"/>
                <a:gd name="T30" fmla="*/ 2147483647 w 1245"/>
                <a:gd name="T31" fmla="*/ 2147483647 h 460"/>
                <a:gd name="T32" fmla="*/ 2147483647 w 1245"/>
                <a:gd name="T33" fmla="*/ 2147483647 h 460"/>
                <a:gd name="T34" fmla="*/ 2147483647 w 1245"/>
                <a:gd name="T35" fmla="*/ 2147483647 h 460"/>
                <a:gd name="T36" fmla="*/ 2147483647 w 1245"/>
                <a:gd name="T37" fmla="*/ 2147483647 h 460"/>
                <a:gd name="T38" fmla="*/ 2147483647 w 1245"/>
                <a:gd name="T39" fmla="*/ 2147483647 h 460"/>
                <a:gd name="T40" fmla="*/ 2147483647 w 1245"/>
                <a:gd name="T41" fmla="*/ 2147483647 h 460"/>
                <a:gd name="T42" fmla="*/ 2147483647 w 1245"/>
                <a:gd name="T43" fmla="*/ 2147483647 h 460"/>
                <a:gd name="T44" fmla="*/ 2147483647 w 1245"/>
                <a:gd name="T45" fmla="*/ 2147483647 h 460"/>
                <a:gd name="T46" fmla="*/ 2147483647 w 1245"/>
                <a:gd name="T47" fmla="*/ 2147483647 h 460"/>
                <a:gd name="T48" fmla="*/ 2147483647 w 1245"/>
                <a:gd name="T49" fmla="*/ 2147483647 h 460"/>
                <a:gd name="T50" fmla="*/ 2147483647 w 1245"/>
                <a:gd name="T51" fmla="*/ 2147483647 h 460"/>
                <a:gd name="T52" fmla="*/ 2147483647 w 1245"/>
                <a:gd name="T53" fmla="*/ 2147483647 h 460"/>
                <a:gd name="T54" fmla="*/ 2147483647 w 1245"/>
                <a:gd name="T55" fmla="*/ 2147483647 h 460"/>
                <a:gd name="T56" fmla="*/ 2147483647 w 1245"/>
                <a:gd name="T57" fmla="*/ 2147483647 h 460"/>
                <a:gd name="T58" fmla="*/ 2147483647 w 1245"/>
                <a:gd name="T59" fmla="*/ 2147483647 h 460"/>
                <a:gd name="T60" fmla="*/ 1440322862 w 1245"/>
                <a:gd name="T61" fmla="*/ 2147483647 h 460"/>
                <a:gd name="T62" fmla="*/ 0 w 1245"/>
                <a:gd name="T63" fmla="*/ 2147483647 h 460"/>
                <a:gd name="T64" fmla="*/ 0 w 1245"/>
                <a:gd name="T65" fmla="*/ 2147483647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5"/>
                <a:gd name="T100" fmla="*/ 0 h 460"/>
                <a:gd name="T101" fmla="*/ 1245 w 124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5" h="460">
                  <a:moveTo>
                    <a:pt x="0" y="138"/>
                  </a:moveTo>
                  <a:lnTo>
                    <a:pt x="11" y="99"/>
                  </a:lnTo>
                  <a:lnTo>
                    <a:pt x="70" y="70"/>
                  </a:lnTo>
                  <a:lnTo>
                    <a:pt x="136" y="91"/>
                  </a:lnTo>
                  <a:lnTo>
                    <a:pt x="326" y="20"/>
                  </a:lnTo>
                  <a:lnTo>
                    <a:pt x="440" y="37"/>
                  </a:lnTo>
                  <a:lnTo>
                    <a:pt x="524" y="0"/>
                  </a:lnTo>
                  <a:lnTo>
                    <a:pt x="576" y="42"/>
                  </a:lnTo>
                  <a:lnTo>
                    <a:pt x="681" y="27"/>
                  </a:lnTo>
                  <a:lnTo>
                    <a:pt x="778" y="85"/>
                  </a:lnTo>
                  <a:lnTo>
                    <a:pt x="865" y="73"/>
                  </a:lnTo>
                  <a:lnTo>
                    <a:pt x="924" y="104"/>
                  </a:lnTo>
                  <a:lnTo>
                    <a:pt x="965" y="63"/>
                  </a:lnTo>
                  <a:lnTo>
                    <a:pt x="1088" y="92"/>
                  </a:lnTo>
                  <a:lnTo>
                    <a:pt x="1203" y="48"/>
                  </a:lnTo>
                  <a:lnTo>
                    <a:pt x="1245" y="69"/>
                  </a:lnTo>
                  <a:lnTo>
                    <a:pt x="1131" y="148"/>
                  </a:lnTo>
                  <a:lnTo>
                    <a:pt x="1043" y="155"/>
                  </a:lnTo>
                  <a:lnTo>
                    <a:pt x="822" y="257"/>
                  </a:lnTo>
                  <a:lnTo>
                    <a:pt x="856" y="286"/>
                  </a:lnTo>
                  <a:lnTo>
                    <a:pt x="812" y="348"/>
                  </a:lnTo>
                  <a:lnTo>
                    <a:pt x="750" y="341"/>
                  </a:lnTo>
                  <a:lnTo>
                    <a:pt x="687" y="388"/>
                  </a:lnTo>
                  <a:lnTo>
                    <a:pt x="614" y="394"/>
                  </a:lnTo>
                  <a:lnTo>
                    <a:pt x="561" y="460"/>
                  </a:lnTo>
                  <a:lnTo>
                    <a:pt x="292" y="455"/>
                  </a:lnTo>
                  <a:lnTo>
                    <a:pt x="275" y="414"/>
                  </a:lnTo>
                  <a:lnTo>
                    <a:pt x="176" y="356"/>
                  </a:lnTo>
                  <a:lnTo>
                    <a:pt x="169" y="318"/>
                  </a:lnTo>
                  <a:lnTo>
                    <a:pt x="69" y="247"/>
                  </a:lnTo>
                  <a:lnTo>
                    <a:pt x="45" y="16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3892551" y="2070103"/>
              <a:ext cx="395288" cy="146050"/>
            </a:xfrm>
            <a:custGeom>
              <a:avLst/>
              <a:gdLst>
                <a:gd name="T0" fmla="*/ 0 w 1245"/>
                <a:gd name="T1" fmla="*/ 2147483647 h 460"/>
                <a:gd name="T2" fmla="*/ 352117174 w 1245"/>
                <a:gd name="T3" fmla="*/ 2147483647 h 460"/>
                <a:gd name="T4" fmla="*/ 2147483647 w 1245"/>
                <a:gd name="T5" fmla="*/ 2147483647 h 460"/>
                <a:gd name="T6" fmla="*/ 2147483647 w 1245"/>
                <a:gd name="T7" fmla="*/ 2147483647 h 460"/>
                <a:gd name="T8" fmla="*/ 2147483647 w 1245"/>
                <a:gd name="T9" fmla="*/ 640119676 h 460"/>
                <a:gd name="T10" fmla="*/ 2147483647 w 1245"/>
                <a:gd name="T11" fmla="*/ 1184271828 h 460"/>
                <a:gd name="T12" fmla="*/ 2147483647 w 1245"/>
                <a:gd name="T13" fmla="*/ 0 h 460"/>
                <a:gd name="T14" fmla="*/ 2147483647 w 1245"/>
                <a:gd name="T15" fmla="*/ 1344250828 h 460"/>
                <a:gd name="T16" fmla="*/ 2147483647 w 1245"/>
                <a:gd name="T17" fmla="*/ 864212228 h 460"/>
                <a:gd name="T18" fmla="*/ 2147483647 w 1245"/>
                <a:gd name="T19" fmla="*/ 2147483647 h 460"/>
                <a:gd name="T20" fmla="*/ 2147483647 w 1245"/>
                <a:gd name="T21" fmla="*/ 2147483647 h 460"/>
                <a:gd name="T22" fmla="*/ 2147483647 w 1245"/>
                <a:gd name="T23" fmla="*/ 2147483647 h 460"/>
                <a:gd name="T24" fmla="*/ 2147483647 w 1245"/>
                <a:gd name="T25" fmla="*/ 2016327030 h 460"/>
                <a:gd name="T26" fmla="*/ 2147483647 w 1245"/>
                <a:gd name="T27" fmla="*/ 2147483647 h 460"/>
                <a:gd name="T28" fmla="*/ 2147483647 w 1245"/>
                <a:gd name="T29" fmla="*/ 1536287477 h 460"/>
                <a:gd name="T30" fmla="*/ 2147483647 w 1245"/>
                <a:gd name="T31" fmla="*/ 2147483647 h 460"/>
                <a:gd name="T32" fmla="*/ 2147483647 w 1245"/>
                <a:gd name="T33" fmla="*/ 2147483647 h 460"/>
                <a:gd name="T34" fmla="*/ 2147483647 w 1245"/>
                <a:gd name="T35" fmla="*/ 2147483647 h 460"/>
                <a:gd name="T36" fmla="*/ 2147483647 w 1245"/>
                <a:gd name="T37" fmla="*/ 2147483647 h 460"/>
                <a:gd name="T38" fmla="*/ 2147483647 w 1245"/>
                <a:gd name="T39" fmla="*/ 2147483647 h 460"/>
                <a:gd name="T40" fmla="*/ 2147483647 w 1245"/>
                <a:gd name="T41" fmla="*/ 2147483647 h 460"/>
                <a:gd name="T42" fmla="*/ 2147483647 w 1245"/>
                <a:gd name="T43" fmla="*/ 2147483647 h 460"/>
                <a:gd name="T44" fmla="*/ 2147483647 w 1245"/>
                <a:gd name="T45" fmla="*/ 2147483647 h 460"/>
                <a:gd name="T46" fmla="*/ 2147483647 w 1245"/>
                <a:gd name="T47" fmla="*/ 2147483647 h 460"/>
                <a:gd name="T48" fmla="*/ 2147483647 w 1245"/>
                <a:gd name="T49" fmla="*/ 2147483647 h 460"/>
                <a:gd name="T50" fmla="*/ 2147483647 w 1245"/>
                <a:gd name="T51" fmla="*/ 2147483647 h 460"/>
                <a:gd name="T52" fmla="*/ 2147483647 w 1245"/>
                <a:gd name="T53" fmla="*/ 2147483647 h 460"/>
                <a:gd name="T54" fmla="*/ 2147483647 w 1245"/>
                <a:gd name="T55" fmla="*/ 2147483647 h 460"/>
                <a:gd name="T56" fmla="*/ 2147483647 w 1245"/>
                <a:gd name="T57" fmla="*/ 2147483647 h 460"/>
                <a:gd name="T58" fmla="*/ 2147483647 w 1245"/>
                <a:gd name="T59" fmla="*/ 2147483647 h 460"/>
                <a:gd name="T60" fmla="*/ 1440322862 w 1245"/>
                <a:gd name="T61" fmla="*/ 2147483647 h 460"/>
                <a:gd name="T62" fmla="*/ 0 w 1245"/>
                <a:gd name="T63" fmla="*/ 2147483647 h 460"/>
                <a:gd name="T64" fmla="*/ 0 w 1245"/>
                <a:gd name="T65" fmla="*/ 2147483647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5"/>
                <a:gd name="T100" fmla="*/ 0 h 460"/>
                <a:gd name="T101" fmla="*/ 1245 w 124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5" h="460">
                  <a:moveTo>
                    <a:pt x="0" y="138"/>
                  </a:moveTo>
                  <a:lnTo>
                    <a:pt x="11" y="99"/>
                  </a:lnTo>
                  <a:lnTo>
                    <a:pt x="70" y="70"/>
                  </a:lnTo>
                  <a:lnTo>
                    <a:pt x="136" y="91"/>
                  </a:lnTo>
                  <a:lnTo>
                    <a:pt x="326" y="20"/>
                  </a:lnTo>
                  <a:lnTo>
                    <a:pt x="440" y="37"/>
                  </a:lnTo>
                  <a:lnTo>
                    <a:pt x="524" y="0"/>
                  </a:lnTo>
                  <a:lnTo>
                    <a:pt x="576" y="42"/>
                  </a:lnTo>
                  <a:lnTo>
                    <a:pt x="681" y="27"/>
                  </a:lnTo>
                  <a:lnTo>
                    <a:pt x="778" y="85"/>
                  </a:lnTo>
                  <a:lnTo>
                    <a:pt x="865" y="73"/>
                  </a:lnTo>
                  <a:lnTo>
                    <a:pt x="924" y="104"/>
                  </a:lnTo>
                  <a:lnTo>
                    <a:pt x="965" y="63"/>
                  </a:lnTo>
                  <a:lnTo>
                    <a:pt x="1088" y="92"/>
                  </a:lnTo>
                  <a:lnTo>
                    <a:pt x="1203" y="48"/>
                  </a:lnTo>
                  <a:lnTo>
                    <a:pt x="1245" y="69"/>
                  </a:lnTo>
                  <a:lnTo>
                    <a:pt x="1131" y="148"/>
                  </a:lnTo>
                  <a:lnTo>
                    <a:pt x="1043" y="155"/>
                  </a:lnTo>
                  <a:lnTo>
                    <a:pt x="822" y="257"/>
                  </a:lnTo>
                  <a:lnTo>
                    <a:pt x="856" y="286"/>
                  </a:lnTo>
                  <a:lnTo>
                    <a:pt x="812" y="348"/>
                  </a:lnTo>
                  <a:lnTo>
                    <a:pt x="750" y="341"/>
                  </a:lnTo>
                  <a:lnTo>
                    <a:pt x="687" y="388"/>
                  </a:lnTo>
                  <a:lnTo>
                    <a:pt x="614" y="394"/>
                  </a:lnTo>
                  <a:lnTo>
                    <a:pt x="561" y="460"/>
                  </a:lnTo>
                  <a:lnTo>
                    <a:pt x="292" y="455"/>
                  </a:lnTo>
                  <a:lnTo>
                    <a:pt x="275" y="414"/>
                  </a:lnTo>
                  <a:lnTo>
                    <a:pt x="176" y="356"/>
                  </a:lnTo>
                  <a:lnTo>
                    <a:pt x="169" y="318"/>
                  </a:lnTo>
                  <a:lnTo>
                    <a:pt x="69" y="247"/>
                  </a:lnTo>
                  <a:lnTo>
                    <a:pt x="45" y="164"/>
                  </a:lnTo>
                  <a:lnTo>
                    <a:pt x="0" y="13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5570539" y="2227265"/>
              <a:ext cx="557213" cy="627064"/>
            </a:xfrm>
            <a:custGeom>
              <a:avLst/>
              <a:gdLst>
                <a:gd name="T0" fmla="*/ 2147483647 w 1755"/>
                <a:gd name="T1" fmla="*/ 2147483647 h 1974"/>
                <a:gd name="T2" fmla="*/ 2147483647 w 1755"/>
                <a:gd name="T3" fmla="*/ 0 h 1974"/>
                <a:gd name="T4" fmla="*/ 2147483647 w 1755"/>
                <a:gd name="T5" fmla="*/ 2147483647 h 1974"/>
                <a:gd name="T6" fmla="*/ 2147483647 w 1755"/>
                <a:gd name="T7" fmla="*/ 2147483647 h 1974"/>
                <a:gd name="T8" fmla="*/ 2147483647 w 1755"/>
                <a:gd name="T9" fmla="*/ 2147483647 h 1974"/>
                <a:gd name="T10" fmla="*/ 2147483647 w 1755"/>
                <a:gd name="T11" fmla="*/ 2147483647 h 1974"/>
                <a:gd name="T12" fmla="*/ 2147483647 w 1755"/>
                <a:gd name="T13" fmla="*/ 2147483647 h 1974"/>
                <a:gd name="T14" fmla="*/ 2147483647 w 1755"/>
                <a:gd name="T15" fmla="*/ 2147483647 h 1974"/>
                <a:gd name="T16" fmla="*/ 2147483647 w 1755"/>
                <a:gd name="T17" fmla="*/ 2147483647 h 1974"/>
                <a:gd name="T18" fmla="*/ 2147483647 w 1755"/>
                <a:gd name="T19" fmla="*/ 2147483647 h 1974"/>
                <a:gd name="T20" fmla="*/ 2147483647 w 1755"/>
                <a:gd name="T21" fmla="*/ 2147483647 h 1974"/>
                <a:gd name="T22" fmla="*/ 2147483647 w 1755"/>
                <a:gd name="T23" fmla="*/ 2147483647 h 1974"/>
                <a:gd name="T24" fmla="*/ 2147483647 w 1755"/>
                <a:gd name="T25" fmla="*/ 2147483647 h 1974"/>
                <a:gd name="T26" fmla="*/ 2147483647 w 1755"/>
                <a:gd name="T27" fmla="*/ 2147483647 h 1974"/>
                <a:gd name="T28" fmla="*/ 2147483647 w 1755"/>
                <a:gd name="T29" fmla="*/ 2147483647 h 1974"/>
                <a:gd name="T30" fmla="*/ 2147483647 w 1755"/>
                <a:gd name="T31" fmla="*/ 2147483647 h 1974"/>
                <a:gd name="T32" fmla="*/ 2147483647 w 1755"/>
                <a:gd name="T33" fmla="*/ 2147483647 h 1974"/>
                <a:gd name="T34" fmla="*/ 2147483647 w 1755"/>
                <a:gd name="T35" fmla="*/ 2147483647 h 1974"/>
                <a:gd name="T36" fmla="*/ 2147483647 w 1755"/>
                <a:gd name="T37" fmla="*/ 2147483647 h 1974"/>
                <a:gd name="T38" fmla="*/ 2147483647 w 1755"/>
                <a:gd name="T39" fmla="*/ 2147483647 h 1974"/>
                <a:gd name="T40" fmla="*/ 2147483647 w 1755"/>
                <a:gd name="T41" fmla="*/ 2147483647 h 1974"/>
                <a:gd name="T42" fmla="*/ 2147483647 w 1755"/>
                <a:gd name="T43" fmla="*/ 2147483647 h 1974"/>
                <a:gd name="T44" fmla="*/ 2147483647 w 1755"/>
                <a:gd name="T45" fmla="*/ 2147483647 h 1974"/>
                <a:gd name="T46" fmla="*/ 2147483647 w 1755"/>
                <a:gd name="T47" fmla="*/ 2147483647 h 1974"/>
                <a:gd name="T48" fmla="*/ 2147483647 w 1755"/>
                <a:gd name="T49" fmla="*/ 2147483647 h 1974"/>
                <a:gd name="T50" fmla="*/ 2147483647 w 1755"/>
                <a:gd name="T51" fmla="*/ 2147483647 h 1974"/>
                <a:gd name="T52" fmla="*/ 1312297845 w 1755"/>
                <a:gd name="T53" fmla="*/ 2147483647 h 1974"/>
                <a:gd name="T54" fmla="*/ 2147483647 w 1755"/>
                <a:gd name="T55" fmla="*/ 2147483647 h 1974"/>
                <a:gd name="T56" fmla="*/ 448084694 w 1755"/>
                <a:gd name="T57" fmla="*/ 2147483647 h 1974"/>
                <a:gd name="T58" fmla="*/ 928225477 w 1755"/>
                <a:gd name="T59" fmla="*/ 2147483647 h 1974"/>
                <a:gd name="T60" fmla="*/ 1056249811 w 1755"/>
                <a:gd name="T61" fmla="*/ 2147483647 h 1974"/>
                <a:gd name="T62" fmla="*/ 608165118 w 1755"/>
                <a:gd name="T63" fmla="*/ 2147483647 h 19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5"/>
                <a:gd name="T97" fmla="*/ 0 h 1974"/>
                <a:gd name="T98" fmla="*/ 1755 w 1755"/>
                <a:gd name="T99" fmla="*/ 1974 h 19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5" h="1974">
                  <a:moveTo>
                    <a:pt x="19" y="295"/>
                  </a:moveTo>
                  <a:lnTo>
                    <a:pt x="306" y="92"/>
                  </a:lnTo>
                  <a:lnTo>
                    <a:pt x="393" y="12"/>
                  </a:lnTo>
                  <a:lnTo>
                    <a:pt x="491" y="0"/>
                  </a:lnTo>
                  <a:lnTo>
                    <a:pt x="530" y="162"/>
                  </a:lnTo>
                  <a:lnTo>
                    <a:pt x="671" y="274"/>
                  </a:lnTo>
                  <a:lnTo>
                    <a:pt x="738" y="295"/>
                  </a:lnTo>
                  <a:lnTo>
                    <a:pt x="779" y="395"/>
                  </a:lnTo>
                  <a:lnTo>
                    <a:pt x="864" y="451"/>
                  </a:lnTo>
                  <a:lnTo>
                    <a:pt x="1006" y="645"/>
                  </a:lnTo>
                  <a:lnTo>
                    <a:pt x="1132" y="705"/>
                  </a:lnTo>
                  <a:lnTo>
                    <a:pt x="1158" y="677"/>
                  </a:lnTo>
                  <a:lnTo>
                    <a:pt x="1214" y="699"/>
                  </a:lnTo>
                  <a:lnTo>
                    <a:pt x="1294" y="639"/>
                  </a:lnTo>
                  <a:lnTo>
                    <a:pt x="1359" y="675"/>
                  </a:lnTo>
                  <a:lnTo>
                    <a:pt x="1431" y="928"/>
                  </a:lnTo>
                  <a:lnTo>
                    <a:pt x="1455" y="941"/>
                  </a:lnTo>
                  <a:lnTo>
                    <a:pt x="1513" y="931"/>
                  </a:lnTo>
                  <a:lnTo>
                    <a:pt x="1541" y="1007"/>
                  </a:lnTo>
                  <a:lnTo>
                    <a:pt x="1612" y="1000"/>
                  </a:lnTo>
                  <a:lnTo>
                    <a:pt x="1755" y="1203"/>
                  </a:lnTo>
                  <a:lnTo>
                    <a:pt x="1710" y="1353"/>
                  </a:lnTo>
                  <a:lnTo>
                    <a:pt x="1616" y="1418"/>
                  </a:lnTo>
                  <a:lnTo>
                    <a:pt x="1710" y="1523"/>
                  </a:lnTo>
                  <a:lnTo>
                    <a:pt x="1720" y="1571"/>
                  </a:lnTo>
                  <a:lnTo>
                    <a:pt x="1665" y="1595"/>
                  </a:lnTo>
                  <a:lnTo>
                    <a:pt x="1557" y="1655"/>
                  </a:lnTo>
                  <a:lnTo>
                    <a:pt x="1480" y="1765"/>
                  </a:lnTo>
                  <a:lnTo>
                    <a:pt x="1423" y="1784"/>
                  </a:lnTo>
                  <a:lnTo>
                    <a:pt x="1365" y="1784"/>
                  </a:lnTo>
                  <a:lnTo>
                    <a:pt x="1295" y="1849"/>
                  </a:lnTo>
                  <a:lnTo>
                    <a:pt x="1165" y="1879"/>
                  </a:lnTo>
                  <a:lnTo>
                    <a:pt x="1064" y="1840"/>
                  </a:lnTo>
                  <a:lnTo>
                    <a:pt x="996" y="1950"/>
                  </a:lnTo>
                  <a:lnTo>
                    <a:pt x="883" y="1974"/>
                  </a:lnTo>
                  <a:lnTo>
                    <a:pt x="749" y="1936"/>
                  </a:lnTo>
                  <a:lnTo>
                    <a:pt x="709" y="1902"/>
                  </a:lnTo>
                  <a:lnTo>
                    <a:pt x="698" y="1869"/>
                  </a:lnTo>
                  <a:lnTo>
                    <a:pt x="740" y="1824"/>
                  </a:lnTo>
                  <a:lnTo>
                    <a:pt x="692" y="1713"/>
                  </a:lnTo>
                  <a:lnTo>
                    <a:pt x="715" y="1701"/>
                  </a:lnTo>
                  <a:lnTo>
                    <a:pt x="741" y="1726"/>
                  </a:lnTo>
                  <a:lnTo>
                    <a:pt x="782" y="1687"/>
                  </a:lnTo>
                  <a:lnTo>
                    <a:pt x="815" y="1559"/>
                  </a:lnTo>
                  <a:lnTo>
                    <a:pt x="910" y="1533"/>
                  </a:lnTo>
                  <a:lnTo>
                    <a:pt x="892" y="1399"/>
                  </a:lnTo>
                  <a:lnTo>
                    <a:pt x="847" y="1318"/>
                  </a:lnTo>
                  <a:lnTo>
                    <a:pt x="683" y="1210"/>
                  </a:lnTo>
                  <a:lnTo>
                    <a:pt x="516" y="1244"/>
                  </a:lnTo>
                  <a:lnTo>
                    <a:pt x="476" y="1229"/>
                  </a:lnTo>
                  <a:lnTo>
                    <a:pt x="363" y="1096"/>
                  </a:lnTo>
                  <a:lnTo>
                    <a:pt x="273" y="1078"/>
                  </a:lnTo>
                  <a:lnTo>
                    <a:pt x="174" y="1109"/>
                  </a:lnTo>
                  <a:lnTo>
                    <a:pt x="41" y="993"/>
                  </a:lnTo>
                  <a:lnTo>
                    <a:pt x="146" y="913"/>
                  </a:lnTo>
                  <a:lnTo>
                    <a:pt x="104" y="844"/>
                  </a:lnTo>
                  <a:lnTo>
                    <a:pt x="122" y="801"/>
                  </a:lnTo>
                  <a:lnTo>
                    <a:pt x="14" y="708"/>
                  </a:lnTo>
                  <a:lnTo>
                    <a:pt x="0" y="667"/>
                  </a:lnTo>
                  <a:lnTo>
                    <a:pt x="29" y="535"/>
                  </a:lnTo>
                  <a:lnTo>
                    <a:pt x="56" y="498"/>
                  </a:lnTo>
                  <a:lnTo>
                    <a:pt x="33" y="456"/>
                  </a:lnTo>
                  <a:lnTo>
                    <a:pt x="19" y="29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5570538" y="2227265"/>
              <a:ext cx="557213" cy="627064"/>
            </a:xfrm>
            <a:custGeom>
              <a:avLst/>
              <a:gdLst>
                <a:gd name="T0" fmla="*/ 2147483647 w 1755"/>
                <a:gd name="T1" fmla="*/ 2147483647 h 1974"/>
                <a:gd name="T2" fmla="*/ 2147483647 w 1755"/>
                <a:gd name="T3" fmla="*/ 0 h 1974"/>
                <a:gd name="T4" fmla="*/ 2147483647 w 1755"/>
                <a:gd name="T5" fmla="*/ 2147483647 h 1974"/>
                <a:gd name="T6" fmla="*/ 2147483647 w 1755"/>
                <a:gd name="T7" fmla="*/ 2147483647 h 1974"/>
                <a:gd name="T8" fmla="*/ 2147483647 w 1755"/>
                <a:gd name="T9" fmla="*/ 2147483647 h 1974"/>
                <a:gd name="T10" fmla="*/ 2147483647 w 1755"/>
                <a:gd name="T11" fmla="*/ 2147483647 h 1974"/>
                <a:gd name="T12" fmla="*/ 2147483647 w 1755"/>
                <a:gd name="T13" fmla="*/ 2147483647 h 1974"/>
                <a:gd name="T14" fmla="*/ 2147483647 w 1755"/>
                <a:gd name="T15" fmla="*/ 2147483647 h 1974"/>
                <a:gd name="T16" fmla="*/ 2147483647 w 1755"/>
                <a:gd name="T17" fmla="*/ 2147483647 h 1974"/>
                <a:gd name="T18" fmla="*/ 2147483647 w 1755"/>
                <a:gd name="T19" fmla="*/ 2147483647 h 1974"/>
                <a:gd name="T20" fmla="*/ 2147483647 w 1755"/>
                <a:gd name="T21" fmla="*/ 2147483647 h 1974"/>
                <a:gd name="T22" fmla="*/ 2147483647 w 1755"/>
                <a:gd name="T23" fmla="*/ 2147483647 h 1974"/>
                <a:gd name="T24" fmla="*/ 2147483647 w 1755"/>
                <a:gd name="T25" fmla="*/ 2147483647 h 1974"/>
                <a:gd name="T26" fmla="*/ 2147483647 w 1755"/>
                <a:gd name="T27" fmla="*/ 2147483647 h 1974"/>
                <a:gd name="T28" fmla="*/ 2147483647 w 1755"/>
                <a:gd name="T29" fmla="*/ 2147483647 h 1974"/>
                <a:gd name="T30" fmla="*/ 2147483647 w 1755"/>
                <a:gd name="T31" fmla="*/ 2147483647 h 1974"/>
                <a:gd name="T32" fmla="*/ 2147483647 w 1755"/>
                <a:gd name="T33" fmla="*/ 2147483647 h 1974"/>
                <a:gd name="T34" fmla="*/ 2147483647 w 1755"/>
                <a:gd name="T35" fmla="*/ 2147483647 h 1974"/>
                <a:gd name="T36" fmla="*/ 2147483647 w 1755"/>
                <a:gd name="T37" fmla="*/ 2147483647 h 1974"/>
                <a:gd name="T38" fmla="*/ 2147483647 w 1755"/>
                <a:gd name="T39" fmla="*/ 2147483647 h 1974"/>
                <a:gd name="T40" fmla="*/ 2147483647 w 1755"/>
                <a:gd name="T41" fmla="*/ 2147483647 h 1974"/>
                <a:gd name="T42" fmla="*/ 2147483647 w 1755"/>
                <a:gd name="T43" fmla="*/ 2147483647 h 1974"/>
                <a:gd name="T44" fmla="*/ 2147483647 w 1755"/>
                <a:gd name="T45" fmla="*/ 2147483647 h 1974"/>
                <a:gd name="T46" fmla="*/ 2147483647 w 1755"/>
                <a:gd name="T47" fmla="*/ 2147483647 h 1974"/>
                <a:gd name="T48" fmla="*/ 2147483647 w 1755"/>
                <a:gd name="T49" fmla="*/ 2147483647 h 1974"/>
                <a:gd name="T50" fmla="*/ 2147483647 w 1755"/>
                <a:gd name="T51" fmla="*/ 2147483647 h 1974"/>
                <a:gd name="T52" fmla="*/ 1312297845 w 1755"/>
                <a:gd name="T53" fmla="*/ 2147483647 h 1974"/>
                <a:gd name="T54" fmla="*/ 2147483647 w 1755"/>
                <a:gd name="T55" fmla="*/ 2147483647 h 1974"/>
                <a:gd name="T56" fmla="*/ 448084694 w 1755"/>
                <a:gd name="T57" fmla="*/ 2147483647 h 1974"/>
                <a:gd name="T58" fmla="*/ 928225477 w 1755"/>
                <a:gd name="T59" fmla="*/ 2147483647 h 1974"/>
                <a:gd name="T60" fmla="*/ 1056249811 w 1755"/>
                <a:gd name="T61" fmla="*/ 2147483647 h 1974"/>
                <a:gd name="T62" fmla="*/ 608165118 w 1755"/>
                <a:gd name="T63" fmla="*/ 2147483647 h 19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5"/>
                <a:gd name="T97" fmla="*/ 0 h 1974"/>
                <a:gd name="T98" fmla="*/ 1755 w 1755"/>
                <a:gd name="T99" fmla="*/ 1974 h 19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5" h="1974">
                  <a:moveTo>
                    <a:pt x="19" y="295"/>
                  </a:moveTo>
                  <a:lnTo>
                    <a:pt x="306" y="92"/>
                  </a:lnTo>
                  <a:lnTo>
                    <a:pt x="393" y="12"/>
                  </a:lnTo>
                  <a:lnTo>
                    <a:pt x="491" y="0"/>
                  </a:lnTo>
                  <a:lnTo>
                    <a:pt x="530" y="162"/>
                  </a:lnTo>
                  <a:lnTo>
                    <a:pt x="671" y="274"/>
                  </a:lnTo>
                  <a:lnTo>
                    <a:pt x="738" y="295"/>
                  </a:lnTo>
                  <a:lnTo>
                    <a:pt x="779" y="395"/>
                  </a:lnTo>
                  <a:lnTo>
                    <a:pt x="864" y="451"/>
                  </a:lnTo>
                  <a:lnTo>
                    <a:pt x="1006" y="645"/>
                  </a:lnTo>
                  <a:lnTo>
                    <a:pt x="1132" y="705"/>
                  </a:lnTo>
                  <a:lnTo>
                    <a:pt x="1158" y="677"/>
                  </a:lnTo>
                  <a:lnTo>
                    <a:pt x="1214" y="699"/>
                  </a:lnTo>
                  <a:lnTo>
                    <a:pt x="1294" y="639"/>
                  </a:lnTo>
                  <a:lnTo>
                    <a:pt x="1359" y="675"/>
                  </a:lnTo>
                  <a:lnTo>
                    <a:pt x="1431" y="928"/>
                  </a:lnTo>
                  <a:lnTo>
                    <a:pt x="1455" y="941"/>
                  </a:lnTo>
                  <a:lnTo>
                    <a:pt x="1513" y="931"/>
                  </a:lnTo>
                  <a:lnTo>
                    <a:pt x="1541" y="1007"/>
                  </a:lnTo>
                  <a:lnTo>
                    <a:pt x="1612" y="1000"/>
                  </a:lnTo>
                  <a:lnTo>
                    <a:pt x="1755" y="1203"/>
                  </a:lnTo>
                  <a:lnTo>
                    <a:pt x="1710" y="1353"/>
                  </a:lnTo>
                  <a:lnTo>
                    <a:pt x="1616" y="1418"/>
                  </a:lnTo>
                  <a:lnTo>
                    <a:pt x="1710" y="1523"/>
                  </a:lnTo>
                  <a:lnTo>
                    <a:pt x="1720" y="1571"/>
                  </a:lnTo>
                  <a:lnTo>
                    <a:pt x="1665" y="1595"/>
                  </a:lnTo>
                  <a:lnTo>
                    <a:pt x="1557" y="1655"/>
                  </a:lnTo>
                  <a:lnTo>
                    <a:pt x="1480" y="1765"/>
                  </a:lnTo>
                  <a:lnTo>
                    <a:pt x="1423" y="1784"/>
                  </a:lnTo>
                  <a:lnTo>
                    <a:pt x="1365" y="1784"/>
                  </a:lnTo>
                  <a:lnTo>
                    <a:pt x="1295" y="1849"/>
                  </a:lnTo>
                  <a:lnTo>
                    <a:pt x="1165" y="1879"/>
                  </a:lnTo>
                  <a:lnTo>
                    <a:pt x="1064" y="1840"/>
                  </a:lnTo>
                  <a:lnTo>
                    <a:pt x="996" y="1950"/>
                  </a:lnTo>
                  <a:lnTo>
                    <a:pt x="883" y="1974"/>
                  </a:lnTo>
                  <a:lnTo>
                    <a:pt x="749" y="1936"/>
                  </a:lnTo>
                  <a:lnTo>
                    <a:pt x="709" y="1902"/>
                  </a:lnTo>
                  <a:lnTo>
                    <a:pt x="698" y="1869"/>
                  </a:lnTo>
                  <a:lnTo>
                    <a:pt x="740" y="1824"/>
                  </a:lnTo>
                  <a:lnTo>
                    <a:pt x="692" y="1713"/>
                  </a:lnTo>
                  <a:lnTo>
                    <a:pt x="715" y="1701"/>
                  </a:lnTo>
                  <a:lnTo>
                    <a:pt x="741" y="1726"/>
                  </a:lnTo>
                  <a:lnTo>
                    <a:pt x="782" y="1687"/>
                  </a:lnTo>
                  <a:lnTo>
                    <a:pt x="815" y="1559"/>
                  </a:lnTo>
                  <a:lnTo>
                    <a:pt x="910" y="1533"/>
                  </a:lnTo>
                  <a:lnTo>
                    <a:pt x="892" y="1399"/>
                  </a:lnTo>
                  <a:lnTo>
                    <a:pt x="847" y="1318"/>
                  </a:lnTo>
                  <a:lnTo>
                    <a:pt x="683" y="1210"/>
                  </a:lnTo>
                  <a:lnTo>
                    <a:pt x="516" y="1244"/>
                  </a:lnTo>
                  <a:lnTo>
                    <a:pt x="476" y="1229"/>
                  </a:lnTo>
                  <a:lnTo>
                    <a:pt x="363" y="1096"/>
                  </a:lnTo>
                  <a:lnTo>
                    <a:pt x="273" y="1078"/>
                  </a:lnTo>
                  <a:lnTo>
                    <a:pt x="174" y="1109"/>
                  </a:lnTo>
                  <a:lnTo>
                    <a:pt x="41" y="993"/>
                  </a:lnTo>
                  <a:lnTo>
                    <a:pt x="146" y="913"/>
                  </a:lnTo>
                  <a:lnTo>
                    <a:pt x="104" y="844"/>
                  </a:lnTo>
                  <a:lnTo>
                    <a:pt x="122" y="801"/>
                  </a:lnTo>
                  <a:lnTo>
                    <a:pt x="14" y="708"/>
                  </a:lnTo>
                  <a:lnTo>
                    <a:pt x="0" y="667"/>
                  </a:lnTo>
                  <a:lnTo>
                    <a:pt x="29" y="535"/>
                  </a:lnTo>
                  <a:lnTo>
                    <a:pt x="56" y="498"/>
                  </a:lnTo>
                  <a:lnTo>
                    <a:pt x="33" y="456"/>
                  </a:lnTo>
                  <a:lnTo>
                    <a:pt x="19" y="29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3216275" y="2735266"/>
              <a:ext cx="344488" cy="306388"/>
            </a:xfrm>
            <a:custGeom>
              <a:avLst/>
              <a:gdLst>
                <a:gd name="T0" fmla="*/ 0 w 1085"/>
                <a:gd name="T1" fmla="*/ 2147483647 h 964"/>
                <a:gd name="T2" fmla="*/ 1152218496 w 1085"/>
                <a:gd name="T3" fmla="*/ 2147483647 h 964"/>
                <a:gd name="T4" fmla="*/ 1440323047 w 1085"/>
                <a:gd name="T5" fmla="*/ 2147483647 h 964"/>
                <a:gd name="T6" fmla="*/ 2147483647 w 1085"/>
                <a:gd name="T7" fmla="*/ 2147483647 h 964"/>
                <a:gd name="T8" fmla="*/ 1920364478 w 1085"/>
                <a:gd name="T9" fmla="*/ 2147483647 h 964"/>
                <a:gd name="T10" fmla="*/ 2147483647 w 1085"/>
                <a:gd name="T11" fmla="*/ 2147483647 h 964"/>
                <a:gd name="T12" fmla="*/ 2147483647 w 1085"/>
                <a:gd name="T13" fmla="*/ 2147483647 h 964"/>
                <a:gd name="T14" fmla="*/ 2147483647 w 1085"/>
                <a:gd name="T15" fmla="*/ 2147483647 h 964"/>
                <a:gd name="T16" fmla="*/ 2147483647 w 1085"/>
                <a:gd name="T17" fmla="*/ 2147483647 h 964"/>
                <a:gd name="T18" fmla="*/ 2147483647 w 1085"/>
                <a:gd name="T19" fmla="*/ 2147483647 h 964"/>
                <a:gd name="T20" fmla="*/ 2147483647 w 1085"/>
                <a:gd name="T21" fmla="*/ 2147483647 h 964"/>
                <a:gd name="T22" fmla="*/ 2147483647 w 1085"/>
                <a:gd name="T23" fmla="*/ 2147483647 h 964"/>
                <a:gd name="T24" fmla="*/ 2147483647 w 1085"/>
                <a:gd name="T25" fmla="*/ 2147483647 h 964"/>
                <a:gd name="T26" fmla="*/ 2147483647 w 1085"/>
                <a:gd name="T27" fmla="*/ 1862125994 h 964"/>
                <a:gd name="T28" fmla="*/ 2147483647 w 1085"/>
                <a:gd name="T29" fmla="*/ 1155823329 h 964"/>
                <a:gd name="T30" fmla="*/ 2147483647 w 1085"/>
                <a:gd name="T31" fmla="*/ 0 h 964"/>
                <a:gd name="T32" fmla="*/ 2147483647 w 1085"/>
                <a:gd name="T33" fmla="*/ 1958494530 h 964"/>
                <a:gd name="T34" fmla="*/ 2147483647 w 1085"/>
                <a:gd name="T35" fmla="*/ 2147483647 h 964"/>
                <a:gd name="T36" fmla="*/ 2147483647 w 1085"/>
                <a:gd name="T37" fmla="*/ 2147483647 h 964"/>
                <a:gd name="T38" fmla="*/ 2147483647 w 1085"/>
                <a:gd name="T39" fmla="*/ 2147483647 h 964"/>
                <a:gd name="T40" fmla="*/ 2147483647 w 1085"/>
                <a:gd name="T41" fmla="*/ 2147483647 h 964"/>
                <a:gd name="T42" fmla="*/ 2147483647 w 1085"/>
                <a:gd name="T43" fmla="*/ 2147483647 h 964"/>
                <a:gd name="T44" fmla="*/ 2147483647 w 1085"/>
                <a:gd name="T45" fmla="*/ 2147483647 h 964"/>
                <a:gd name="T46" fmla="*/ 2147483647 w 1085"/>
                <a:gd name="T47" fmla="*/ 2147483647 h 964"/>
                <a:gd name="T48" fmla="*/ 2147483647 w 1085"/>
                <a:gd name="T49" fmla="*/ 2147483647 h 964"/>
                <a:gd name="T50" fmla="*/ 2147483647 w 1085"/>
                <a:gd name="T51" fmla="*/ 2147483647 h 964"/>
                <a:gd name="T52" fmla="*/ 2147483647 w 1085"/>
                <a:gd name="T53" fmla="*/ 2147483647 h 964"/>
                <a:gd name="T54" fmla="*/ 2147483647 w 1085"/>
                <a:gd name="T55" fmla="*/ 2147483647 h 964"/>
                <a:gd name="T56" fmla="*/ 2147483647 w 1085"/>
                <a:gd name="T57" fmla="*/ 2147483647 h 964"/>
                <a:gd name="T58" fmla="*/ 2147483647 w 1085"/>
                <a:gd name="T59" fmla="*/ 2147483647 h 964"/>
                <a:gd name="T60" fmla="*/ 2147483647 w 1085"/>
                <a:gd name="T61" fmla="*/ 2147483647 h 964"/>
                <a:gd name="T62" fmla="*/ 2147483647 w 1085"/>
                <a:gd name="T63" fmla="*/ 2147483647 h 964"/>
                <a:gd name="T64" fmla="*/ 2147483647 w 1085"/>
                <a:gd name="T65" fmla="*/ 2147483647 h 964"/>
                <a:gd name="T66" fmla="*/ 2147483647 w 1085"/>
                <a:gd name="T67" fmla="*/ 2147483647 h 964"/>
                <a:gd name="T68" fmla="*/ 2147483647 w 1085"/>
                <a:gd name="T69" fmla="*/ 2147483647 h 964"/>
                <a:gd name="T70" fmla="*/ 2147483647 w 1085"/>
                <a:gd name="T71" fmla="*/ 2147483647 h 964"/>
                <a:gd name="T72" fmla="*/ 64012211 w 1085"/>
                <a:gd name="T73" fmla="*/ 2147483647 h 964"/>
                <a:gd name="T74" fmla="*/ 0 w 1085"/>
                <a:gd name="T75" fmla="*/ 2147483647 h 9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5"/>
                <a:gd name="T115" fmla="*/ 0 h 964"/>
                <a:gd name="T116" fmla="*/ 1085 w 1085"/>
                <a:gd name="T117" fmla="*/ 964 h 9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5" h="964">
                  <a:moveTo>
                    <a:pt x="0" y="855"/>
                  </a:moveTo>
                  <a:lnTo>
                    <a:pt x="36" y="815"/>
                  </a:lnTo>
                  <a:lnTo>
                    <a:pt x="45" y="724"/>
                  </a:lnTo>
                  <a:lnTo>
                    <a:pt x="102" y="700"/>
                  </a:lnTo>
                  <a:lnTo>
                    <a:pt x="60" y="604"/>
                  </a:lnTo>
                  <a:lnTo>
                    <a:pt x="144" y="593"/>
                  </a:lnTo>
                  <a:lnTo>
                    <a:pt x="260" y="479"/>
                  </a:lnTo>
                  <a:lnTo>
                    <a:pt x="206" y="436"/>
                  </a:lnTo>
                  <a:lnTo>
                    <a:pt x="213" y="332"/>
                  </a:lnTo>
                  <a:lnTo>
                    <a:pt x="382" y="263"/>
                  </a:lnTo>
                  <a:lnTo>
                    <a:pt x="339" y="207"/>
                  </a:lnTo>
                  <a:lnTo>
                    <a:pt x="367" y="82"/>
                  </a:lnTo>
                  <a:lnTo>
                    <a:pt x="407" y="90"/>
                  </a:lnTo>
                  <a:lnTo>
                    <a:pt x="454" y="58"/>
                  </a:lnTo>
                  <a:lnTo>
                    <a:pt x="593" y="36"/>
                  </a:lnTo>
                  <a:lnTo>
                    <a:pt x="620" y="0"/>
                  </a:lnTo>
                  <a:lnTo>
                    <a:pt x="697" y="61"/>
                  </a:lnTo>
                  <a:lnTo>
                    <a:pt x="772" y="67"/>
                  </a:lnTo>
                  <a:lnTo>
                    <a:pt x="907" y="132"/>
                  </a:lnTo>
                  <a:lnTo>
                    <a:pt x="918" y="214"/>
                  </a:lnTo>
                  <a:lnTo>
                    <a:pt x="963" y="214"/>
                  </a:lnTo>
                  <a:lnTo>
                    <a:pt x="989" y="256"/>
                  </a:lnTo>
                  <a:lnTo>
                    <a:pt x="1023" y="347"/>
                  </a:lnTo>
                  <a:lnTo>
                    <a:pt x="1008" y="398"/>
                  </a:lnTo>
                  <a:lnTo>
                    <a:pt x="1085" y="470"/>
                  </a:lnTo>
                  <a:lnTo>
                    <a:pt x="1063" y="558"/>
                  </a:lnTo>
                  <a:lnTo>
                    <a:pt x="1003" y="576"/>
                  </a:lnTo>
                  <a:lnTo>
                    <a:pt x="910" y="557"/>
                  </a:lnTo>
                  <a:lnTo>
                    <a:pt x="685" y="787"/>
                  </a:lnTo>
                  <a:lnTo>
                    <a:pt x="637" y="893"/>
                  </a:lnTo>
                  <a:lnTo>
                    <a:pt x="499" y="893"/>
                  </a:lnTo>
                  <a:lnTo>
                    <a:pt x="391" y="945"/>
                  </a:lnTo>
                  <a:lnTo>
                    <a:pt x="345" y="964"/>
                  </a:lnTo>
                  <a:lnTo>
                    <a:pt x="321" y="918"/>
                  </a:lnTo>
                  <a:lnTo>
                    <a:pt x="177" y="819"/>
                  </a:lnTo>
                  <a:lnTo>
                    <a:pt x="143" y="862"/>
                  </a:lnTo>
                  <a:lnTo>
                    <a:pt x="2" y="855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3216275" y="2735266"/>
              <a:ext cx="344488" cy="306388"/>
            </a:xfrm>
            <a:custGeom>
              <a:avLst/>
              <a:gdLst>
                <a:gd name="T0" fmla="*/ 0 w 1085"/>
                <a:gd name="T1" fmla="*/ 2147483647 h 964"/>
                <a:gd name="T2" fmla="*/ 1152218496 w 1085"/>
                <a:gd name="T3" fmla="*/ 2147483647 h 964"/>
                <a:gd name="T4" fmla="*/ 1440323047 w 1085"/>
                <a:gd name="T5" fmla="*/ 2147483647 h 964"/>
                <a:gd name="T6" fmla="*/ 2147483647 w 1085"/>
                <a:gd name="T7" fmla="*/ 2147483647 h 964"/>
                <a:gd name="T8" fmla="*/ 1920364478 w 1085"/>
                <a:gd name="T9" fmla="*/ 2147483647 h 964"/>
                <a:gd name="T10" fmla="*/ 2147483647 w 1085"/>
                <a:gd name="T11" fmla="*/ 2147483647 h 964"/>
                <a:gd name="T12" fmla="*/ 2147483647 w 1085"/>
                <a:gd name="T13" fmla="*/ 2147483647 h 964"/>
                <a:gd name="T14" fmla="*/ 2147483647 w 1085"/>
                <a:gd name="T15" fmla="*/ 2147483647 h 964"/>
                <a:gd name="T16" fmla="*/ 2147483647 w 1085"/>
                <a:gd name="T17" fmla="*/ 2147483647 h 964"/>
                <a:gd name="T18" fmla="*/ 2147483647 w 1085"/>
                <a:gd name="T19" fmla="*/ 2147483647 h 964"/>
                <a:gd name="T20" fmla="*/ 2147483647 w 1085"/>
                <a:gd name="T21" fmla="*/ 2147483647 h 964"/>
                <a:gd name="T22" fmla="*/ 2147483647 w 1085"/>
                <a:gd name="T23" fmla="*/ 2147483647 h 964"/>
                <a:gd name="T24" fmla="*/ 2147483647 w 1085"/>
                <a:gd name="T25" fmla="*/ 2147483647 h 964"/>
                <a:gd name="T26" fmla="*/ 2147483647 w 1085"/>
                <a:gd name="T27" fmla="*/ 1862125994 h 964"/>
                <a:gd name="T28" fmla="*/ 2147483647 w 1085"/>
                <a:gd name="T29" fmla="*/ 1155823329 h 964"/>
                <a:gd name="T30" fmla="*/ 2147483647 w 1085"/>
                <a:gd name="T31" fmla="*/ 0 h 964"/>
                <a:gd name="T32" fmla="*/ 2147483647 w 1085"/>
                <a:gd name="T33" fmla="*/ 1958494530 h 964"/>
                <a:gd name="T34" fmla="*/ 2147483647 w 1085"/>
                <a:gd name="T35" fmla="*/ 2147483647 h 964"/>
                <a:gd name="T36" fmla="*/ 2147483647 w 1085"/>
                <a:gd name="T37" fmla="*/ 2147483647 h 964"/>
                <a:gd name="T38" fmla="*/ 2147483647 w 1085"/>
                <a:gd name="T39" fmla="*/ 2147483647 h 964"/>
                <a:gd name="T40" fmla="*/ 2147483647 w 1085"/>
                <a:gd name="T41" fmla="*/ 2147483647 h 964"/>
                <a:gd name="T42" fmla="*/ 2147483647 w 1085"/>
                <a:gd name="T43" fmla="*/ 2147483647 h 964"/>
                <a:gd name="T44" fmla="*/ 2147483647 w 1085"/>
                <a:gd name="T45" fmla="*/ 2147483647 h 964"/>
                <a:gd name="T46" fmla="*/ 2147483647 w 1085"/>
                <a:gd name="T47" fmla="*/ 2147483647 h 964"/>
                <a:gd name="T48" fmla="*/ 2147483647 w 1085"/>
                <a:gd name="T49" fmla="*/ 2147483647 h 964"/>
                <a:gd name="T50" fmla="*/ 2147483647 w 1085"/>
                <a:gd name="T51" fmla="*/ 2147483647 h 964"/>
                <a:gd name="T52" fmla="*/ 2147483647 w 1085"/>
                <a:gd name="T53" fmla="*/ 2147483647 h 964"/>
                <a:gd name="T54" fmla="*/ 2147483647 w 1085"/>
                <a:gd name="T55" fmla="*/ 2147483647 h 964"/>
                <a:gd name="T56" fmla="*/ 2147483647 w 1085"/>
                <a:gd name="T57" fmla="*/ 2147483647 h 964"/>
                <a:gd name="T58" fmla="*/ 2147483647 w 1085"/>
                <a:gd name="T59" fmla="*/ 2147483647 h 964"/>
                <a:gd name="T60" fmla="*/ 2147483647 w 1085"/>
                <a:gd name="T61" fmla="*/ 2147483647 h 964"/>
                <a:gd name="T62" fmla="*/ 2147483647 w 1085"/>
                <a:gd name="T63" fmla="*/ 2147483647 h 964"/>
                <a:gd name="T64" fmla="*/ 2147483647 w 1085"/>
                <a:gd name="T65" fmla="*/ 2147483647 h 964"/>
                <a:gd name="T66" fmla="*/ 2147483647 w 1085"/>
                <a:gd name="T67" fmla="*/ 2147483647 h 964"/>
                <a:gd name="T68" fmla="*/ 2147483647 w 1085"/>
                <a:gd name="T69" fmla="*/ 2147483647 h 964"/>
                <a:gd name="T70" fmla="*/ 2147483647 w 1085"/>
                <a:gd name="T71" fmla="*/ 2147483647 h 964"/>
                <a:gd name="T72" fmla="*/ 64012211 w 1085"/>
                <a:gd name="T73" fmla="*/ 2147483647 h 964"/>
                <a:gd name="T74" fmla="*/ 0 w 1085"/>
                <a:gd name="T75" fmla="*/ 2147483647 h 9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5"/>
                <a:gd name="T115" fmla="*/ 0 h 964"/>
                <a:gd name="T116" fmla="*/ 1085 w 1085"/>
                <a:gd name="T117" fmla="*/ 964 h 9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5" h="964">
                  <a:moveTo>
                    <a:pt x="0" y="855"/>
                  </a:moveTo>
                  <a:lnTo>
                    <a:pt x="36" y="815"/>
                  </a:lnTo>
                  <a:lnTo>
                    <a:pt x="45" y="724"/>
                  </a:lnTo>
                  <a:lnTo>
                    <a:pt x="102" y="700"/>
                  </a:lnTo>
                  <a:lnTo>
                    <a:pt x="60" y="604"/>
                  </a:lnTo>
                  <a:lnTo>
                    <a:pt x="144" y="593"/>
                  </a:lnTo>
                  <a:lnTo>
                    <a:pt x="260" y="479"/>
                  </a:lnTo>
                  <a:lnTo>
                    <a:pt x="206" y="436"/>
                  </a:lnTo>
                  <a:lnTo>
                    <a:pt x="213" y="332"/>
                  </a:lnTo>
                  <a:lnTo>
                    <a:pt x="382" y="263"/>
                  </a:lnTo>
                  <a:lnTo>
                    <a:pt x="339" y="207"/>
                  </a:lnTo>
                  <a:lnTo>
                    <a:pt x="367" y="82"/>
                  </a:lnTo>
                  <a:lnTo>
                    <a:pt x="407" y="90"/>
                  </a:lnTo>
                  <a:lnTo>
                    <a:pt x="454" y="58"/>
                  </a:lnTo>
                  <a:lnTo>
                    <a:pt x="593" y="36"/>
                  </a:lnTo>
                  <a:lnTo>
                    <a:pt x="620" y="0"/>
                  </a:lnTo>
                  <a:lnTo>
                    <a:pt x="697" y="61"/>
                  </a:lnTo>
                  <a:lnTo>
                    <a:pt x="772" y="67"/>
                  </a:lnTo>
                  <a:lnTo>
                    <a:pt x="907" y="132"/>
                  </a:lnTo>
                  <a:lnTo>
                    <a:pt x="918" y="214"/>
                  </a:lnTo>
                  <a:lnTo>
                    <a:pt x="963" y="214"/>
                  </a:lnTo>
                  <a:lnTo>
                    <a:pt x="989" y="256"/>
                  </a:lnTo>
                  <a:lnTo>
                    <a:pt x="1023" y="347"/>
                  </a:lnTo>
                  <a:lnTo>
                    <a:pt x="1008" y="398"/>
                  </a:lnTo>
                  <a:lnTo>
                    <a:pt x="1085" y="470"/>
                  </a:lnTo>
                  <a:lnTo>
                    <a:pt x="1063" y="558"/>
                  </a:lnTo>
                  <a:lnTo>
                    <a:pt x="1003" y="576"/>
                  </a:lnTo>
                  <a:lnTo>
                    <a:pt x="910" y="557"/>
                  </a:lnTo>
                  <a:lnTo>
                    <a:pt x="685" y="787"/>
                  </a:lnTo>
                  <a:lnTo>
                    <a:pt x="637" y="893"/>
                  </a:lnTo>
                  <a:lnTo>
                    <a:pt x="499" y="893"/>
                  </a:lnTo>
                  <a:lnTo>
                    <a:pt x="391" y="945"/>
                  </a:lnTo>
                  <a:lnTo>
                    <a:pt x="345" y="964"/>
                  </a:lnTo>
                  <a:lnTo>
                    <a:pt x="321" y="918"/>
                  </a:lnTo>
                  <a:lnTo>
                    <a:pt x="177" y="819"/>
                  </a:lnTo>
                  <a:lnTo>
                    <a:pt x="143" y="862"/>
                  </a:lnTo>
                  <a:lnTo>
                    <a:pt x="2" y="855"/>
                  </a:lnTo>
                  <a:lnTo>
                    <a:pt x="0" y="8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4202113" y="2005015"/>
              <a:ext cx="677863" cy="552450"/>
            </a:xfrm>
            <a:custGeom>
              <a:avLst/>
              <a:gdLst>
                <a:gd name="T0" fmla="*/ 2147483647 w 2132"/>
                <a:gd name="T1" fmla="*/ 2147483647 h 1743"/>
                <a:gd name="T2" fmla="*/ 2147483647 w 2132"/>
                <a:gd name="T3" fmla="*/ 2147483647 h 1743"/>
                <a:gd name="T4" fmla="*/ 2147483647 w 2132"/>
                <a:gd name="T5" fmla="*/ 2147483647 h 1743"/>
                <a:gd name="T6" fmla="*/ 128586967 w 2132"/>
                <a:gd name="T7" fmla="*/ 2147483647 h 1743"/>
                <a:gd name="T8" fmla="*/ 2147483647 w 2132"/>
                <a:gd name="T9" fmla="*/ 2147483647 h 1743"/>
                <a:gd name="T10" fmla="*/ 2147483647 w 2132"/>
                <a:gd name="T11" fmla="*/ 2147483647 h 1743"/>
                <a:gd name="T12" fmla="*/ 2147483647 w 2132"/>
                <a:gd name="T13" fmla="*/ 2147483647 h 1743"/>
                <a:gd name="T14" fmla="*/ 2147483647 w 2132"/>
                <a:gd name="T15" fmla="*/ 2147483647 h 1743"/>
                <a:gd name="T16" fmla="*/ 2147483647 w 2132"/>
                <a:gd name="T17" fmla="*/ 2147483647 h 1743"/>
                <a:gd name="T18" fmla="*/ 2147483647 w 2132"/>
                <a:gd name="T19" fmla="*/ 2147483647 h 1743"/>
                <a:gd name="T20" fmla="*/ 2147483647 w 2132"/>
                <a:gd name="T21" fmla="*/ 2147483647 h 1743"/>
                <a:gd name="T22" fmla="*/ 2147483647 w 2132"/>
                <a:gd name="T23" fmla="*/ 2147483647 h 1743"/>
                <a:gd name="T24" fmla="*/ 2147483647 w 2132"/>
                <a:gd name="T25" fmla="*/ 286610932 h 1743"/>
                <a:gd name="T26" fmla="*/ 2147483647 w 2132"/>
                <a:gd name="T27" fmla="*/ 987115672 h 1743"/>
                <a:gd name="T28" fmla="*/ 2147483647 w 2132"/>
                <a:gd name="T29" fmla="*/ 2147483647 h 1743"/>
                <a:gd name="T30" fmla="*/ 2147483647 w 2132"/>
                <a:gd name="T31" fmla="*/ 2005976133 h 1743"/>
                <a:gd name="T32" fmla="*/ 2147483647 w 2132"/>
                <a:gd name="T33" fmla="*/ 2147483647 h 1743"/>
                <a:gd name="T34" fmla="*/ 2147483647 w 2132"/>
                <a:gd name="T35" fmla="*/ 2147483647 h 1743"/>
                <a:gd name="T36" fmla="*/ 2147483647 w 2132"/>
                <a:gd name="T37" fmla="*/ 2147483647 h 1743"/>
                <a:gd name="T38" fmla="*/ 2147483647 w 2132"/>
                <a:gd name="T39" fmla="*/ 2147483647 h 1743"/>
                <a:gd name="T40" fmla="*/ 2147483647 w 2132"/>
                <a:gd name="T41" fmla="*/ 2147483647 h 1743"/>
                <a:gd name="T42" fmla="*/ 2147483647 w 2132"/>
                <a:gd name="T43" fmla="*/ 2147483647 h 1743"/>
                <a:gd name="T44" fmla="*/ 2147483647 w 2132"/>
                <a:gd name="T45" fmla="*/ 2147483647 h 1743"/>
                <a:gd name="T46" fmla="*/ 2147483647 w 2132"/>
                <a:gd name="T47" fmla="*/ 2147483647 h 1743"/>
                <a:gd name="T48" fmla="*/ 2147483647 w 2132"/>
                <a:gd name="T49" fmla="*/ 2147483647 h 1743"/>
                <a:gd name="T50" fmla="*/ 2147483647 w 2132"/>
                <a:gd name="T51" fmla="*/ 2147483647 h 1743"/>
                <a:gd name="T52" fmla="*/ 2147483647 w 2132"/>
                <a:gd name="T53" fmla="*/ 2147483647 h 1743"/>
                <a:gd name="T54" fmla="*/ 2147483647 w 2132"/>
                <a:gd name="T55" fmla="*/ 2147483647 h 1743"/>
                <a:gd name="T56" fmla="*/ 2147483647 w 2132"/>
                <a:gd name="T57" fmla="*/ 2147483647 h 1743"/>
                <a:gd name="T58" fmla="*/ 2147483647 w 2132"/>
                <a:gd name="T59" fmla="*/ 2147483647 h 1743"/>
                <a:gd name="T60" fmla="*/ 2147483647 w 2132"/>
                <a:gd name="T61" fmla="*/ 2147483647 h 1743"/>
                <a:gd name="T62" fmla="*/ 2147483647 w 2132"/>
                <a:gd name="T63" fmla="*/ 2147483647 h 1743"/>
                <a:gd name="T64" fmla="*/ 2147483647 w 2132"/>
                <a:gd name="T65" fmla="*/ 2147483647 h 1743"/>
                <a:gd name="T66" fmla="*/ 2147483647 w 2132"/>
                <a:gd name="T67" fmla="*/ 2147483647 h 1743"/>
                <a:gd name="T68" fmla="*/ 2147483647 w 2132"/>
                <a:gd name="T69" fmla="*/ 2147483647 h 1743"/>
                <a:gd name="T70" fmla="*/ 2147483647 w 2132"/>
                <a:gd name="T71" fmla="*/ 2147483647 h 1743"/>
                <a:gd name="T72" fmla="*/ 2147483647 w 2132"/>
                <a:gd name="T73" fmla="*/ 2147483647 h 1743"/>
                <a:gd name="T74" fmla="*/ 2147483647 w 2132"/>
                <a:gd name="T75" fmla="*/ 2147483647 h 1743"/>
                <a:gd name="T76" fmla="*/ 0 w 2132"/>
                <a:gd name="T77" fmla="*/ 2147483647 h 17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2"/>
                <a:gd name="T118" fmla="*/ 0 h 1743"/>
                <a:gd name="T119" fmla="*/ 2132 w 2132"/>
                <a:gd name="T120" fmla="*/ 1743 h 17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2" h="1743">
                  <a:moveTo>
                    <a:pt x="0" y="1639"/>
                  </a:moveTo>
                  <a:lnTo>
                    <a:pt x="120" y="1433"/>
                  </a:lnTo>
                  <a:lnTo>
                    <a:pt x="88" y="1387"/>
                  </a:lnTo>
                  <a:lnTo>
                    <a:pt x="106" y="1348"/>
                  </a:lnTo>
                  <a:lnTo>
                    <a:pt x="77" y="1332"/>
                  </a:lnTo>
                  <a:lnTo>
                    <a:pt x="75" y="1276"/>
                  </a:lnTo>
                  <a:lnTo>
                    <a:pt x="15" y="1262"/>
                  </a:lnTo>
                  <a:lnTo>
                    <a:pt x="4" y="1155"/>
                  </a:lnTo>
                  <a:lnTo>
                    <a:pt x="104" y="843"/>
                  </a:lnTo>
                  <a:lnTo>
                    <a:pt x="192" y="797"/>
                  </a:lnTo>
                  <a:lnTo>
                    <a:pt x="211" y="742"/>
                  </a:lnTo>
                  <a:lnTo>
                    <a:pt x="281" y="683"/>
                  </a:lnTo>
                  <a:lnTo>
                    <a:pt x="263" y="639"/>
                  </a:lnTo>
                  <a:lnTo>
                    <a:pt x="197" y="597"/>
                  </a:lnTo>
                  <a:lnTo>
                    <a:pt x="194" y="548"/>
                  </a:lnTo>
                  <a:lnTo>
                    <a:pt x="74" y="476"/>
                  </a:lnTo>
                  <a:lnTo>
                    <a:pt x="197" y="427"/>
                  </a:lnTo>
                  <a:lnTo>
                    <a:pt x="198" y="386"/>
                  </a:lnTo>
                  <a:lnTo>
                    <a:pt x="227" y="352"/>
                  </a:lnTo>
                  <a:lnTo>
                    <a:pt x="269" y="340"/>
                  </a:lnTo>
                  <a:lnTo>
                    <a:pt x="283" y="277"/>
                  </a:lnTo>
                  <a:lnTo>
                    <a:pt x="385" y="270"/>
                  </a:lnTo>
                  <a:lnTo>
                    <a:pt x="414" y="246"/>
                  </a:lnTo>
                  <a:lnTo>
                    <a:pt x="398" y="158"/>
                  </a:lnTo>
                  <a:lnTo>
                    <a:pt x="436" y="128"/>
                  </a:lnTo>
                  <a:lnTo>
                    <a:pt x="478" y="9"/>
                  </a:lnTo>
                  <a:lnTo>
                    <a:pt x="528" y="0"/>
                  </a:lnTo>
                  <a:lnTo>
                    <a:pt x="572" y="31"/>
                  </a:lnTo>
                  <a:lnTo>
                    <a:pt x="549" y="70"/>
                  </a:lnTo>
                  <a:lnTo>
                    <a:pt x="675" y="95"/>
                  </a:lnTo>
                  <a:lnTo>
                    <a:pt x="746" y="58"/>
                  </a:lnTo>
                  <a:lnTo>
                    <a:pt x="814" y="63"/>
                  </a:lnTo>
                  <a:lnTo>
                    <a:pt x="898" y="101"/>
                  </a:lnTo>
                  <a:lnTo>
                    <a:pt x="991" y="110"/>
                  </a:lnTo>
                  <a:lnTo>
                    <a:pt x="1034" y="133"/>
                  </a:lnTo>
                  <a:lnTo>
                    <a:pt x="1300" y="111"/>
                  </a:lnTo>
                  <a:lnTo>
                    <a:pt x="1320" y="205"/>
                  </a:lnTo>
                  <a:lnTo>
                    <a:pt x="1401" y="193"/>
                  </a:lnTo>
                  <a:lnTo>
                    <a:pt x="1517" y="278"/>
                  </a:lnTo>
                  <a:lnTo>
                    <a:pt x="1604" y="370"/>
                  </a:lnTo>
                  <a:lnTo>
                    <a:pt x="1683" y="494"/>
                  </a:lnTo>
                  <a:lnTo>
                    <a:pt x="1764" y="451"/>
                  </a:lnTo>
                  <a:lnTo>
                    <a:pt x="1758" y="397"/>
                  </a:lnTo>
                  <a:lnTo>
                    <a:pt x="1876" y="386"/>
                  </a:lnTo>
                  <a:lnTo>
                    <a:pt x="1977" y="456"/>
                  </a:lnTo>
                  <a:lnTo>
                    <a:pt x="1965" y="504"/>
                  </a:lnTo>
                  <a:lnTo>
                    <a:pt x="2060" y="617"/>
                  </a:lnTo>
                  <a:lnTo>
                    <a:pt x="2132" y="758"/>
                  </a:lnTo>
                  <a:lnTo>
                    <a:pt x="2085" y="773"/>
                  </a:lnTo>
                  <a:lnTo>
                    <a:pt x="1997" y="889"/>
                  </a:lnTo>
                  <a:lnTo>
                    <a:pt x="2003" y="931"/>
                  </a:lnTo>
                  <a:lnTo>
                    <a:pt x="1938" y="991"/>
                  </a:lnTo>
                  <a:lnTo>
                    <a:pt x="1910" y="977"/>
                  </a:lnTo>
                  <a:lnTo>
                    <a:pt x="1872" y="1050"/>
                  </a:lnTo>
                  <a:lnTo>
                    <a:pt x="1895" y="1126"/>
                  </a:lnTo>
                  <a:lnTo>
                    <a:pt x="1759" y="1123"/>
                  </a:lnTo>
                  <a:lnTo>
                    <a:pt x="1582" y="1151"/>
                  </a:lnTo>
                  <a:lnTo>
                    <a:pt x="1542" y="1123"/>
                  </a:lnTo>
                  <a:lnTo>
                    <a:pt x="1527" y="1061"/>
                  </a:lnTo>
                  <a:lnTo>
                    <a:pt x="1418" y="1064"/>
                  </a:lnTo>
                  <a:lnTo>
                    <a:pt x="1383" y="1069"/>
                  </a:lnTo>
                  <a:lnTo>
                    <a:pt x="1348" y="1100"/>
                  </a:lnTo>
                  <a:lnTo>
                    <a:pt x="1262" y="1099"/>
                  </a:lnTo>
                  <a:lnTo>
                    <a:pt x="1123" y="1168"/>
                  </a:lnTo>
                  <a:lnTo>
                    <a:pt x="1011" y="1125"/>
                  </a:lnTo>
                  <a:lnTo>
                    <a:pt x="849" y="1273"/>
                  </a:lnTo>
                  <a:lnTo>
                    <a:pt x="757" y="1256"/>
                  </a:lnTo>
                  <a:lnTo>
                    <a:pt x="586" y="1401"/>
                  </a:lnTo>
                  <a:lnTo>
                    <a:pt x="595" y="1433"/>
                  </a:lnTo>
                  <a:lnTo>
                    <a:pt x="482" y="1540"/>
                  </a:lnTo>
                  <a:lnTo>
                    <a:pt x="482" y="1631"/>
                  </a:lnTo>
                  <a:lnTo>
                    <a:pt x="432" y="1649"/>
                  </a:lnTo>
                  <a:lnTo>
                    <a:pt x="397" y="1633"/>
                  </a:lnTo>
                  <a:lnTo>
                    <a:pt x="394" y="1659"/>
                  </a:lnTo>
                  <a:lnTo>
                    <a:pt x="300" y="1718"/>
                  </a:lnTo>
                  <a:lnTo>
                    <a:pt x="115" y="1743"/>
                  </a:lnTo>
                  <a:lnTo>
                    <a:pt x="0" y="163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4202113" y="2005015"/>
              <a:ext cx="677863" cy="552450"/>
            </a:xfrm>
            <a:custGeom>
              <a:avLst/>
              <a:gdLst>
                <a:gd name="T0" fmla="*/ 2147483647 w 2132"/>
                <a:gd name="T1" fmla="*/ 2147483647 h 1743"/>
                <a:gd name="T2" fmla="*/ 2147483647 w 2132"/>
                <a:gd name="T3" fmla="*/ 2147483647 h 1743"/>
                <a:gd name="T4" fmla="*/ 2147483647 w 2132"/>
                <a:gd name="T5" fmla="*/ 2147483647 h 1743"/>
                <a:gd name="T6" fmla="*/ 128586967 w 2132"/>
                <a:gd name="T7" fmla="*/ 2147483647 h 1743"/>
                <a:gd name="T8" fmla="*/ 2147483647 w 2132"/>
                <a:gd name="T9" fmla="*/ 2147483647 h 1743"/>
                <a:gd name="T10" fmla="*/ 2147483647 w 2132"/>
                <a:gd name="T11" fmla="*/ 2147483647 h 1743"/>
                <a:gd name="T12" fmla="*/ 2147483647 w 2132"/>
                <a:gd name="T13" fmla="*/ 2147483647 h 1743"/>
                <a:gd name="T14" fmla="*/ 2147483647 w 2132"/>
                <a:gd name="T15" fmla="*/ 2147483647 h 1743"/>
                <a:gd name="T16" fmla="*/ 2147483647 w 2132"/>
                <a:gd name="T17" fmla="*/ 2147483647 h 1743"/>
                <a:gd name="T18" fmla="*/ 2147483647 w 2132"/>
                <a:gd name="T19" fmla="*/ 2147483647 h 1743"/>
                <a:gd name="T20" fmla="*/ 2147483647 w 2132"/>
                <a:gd name="T21" fmla="*/ 2147483647 h 1743"/>
                <a:gd name="T22" fmla="*/ 2147483647 w 2132"/>
                <a:gd name="T23" fmla="*/ 2147483647 h 1743"/>
                <a:gd name="T24" fmla="*/ 2147483647 w 2132"/>
                <a:gd name="T25" fmla="*/ 286610932 h 1743"/>
                <a:gd name="T26" fmla="*/ 2147483647 w 2132"/>
                <a:gd name="T27" fmla="*/ 987115672 h 1743"/>
                <a:gd name="T28" fmla="*/ 2147483647 w 2132"/>
                <a:gd name="T29" fmla="*/ 2147483647 h 1743"/>
                <a:gd name="T30" fmla="*/ 2147483647 w 2132"/>
                <a:gd name="T31" fmla="*/ 2005976133 h 1743"/>
                <a:gd name="T32" fmla="*/ 2147483647 w 2132"/>
                <a:gd name="T33" fmla="*/ 2147483647 h 1743"/>
                <a:gd name="T34" fmla="*/ 2147483647 w 2132"/>
                <a:gd name="T35" fmla="*/ 2147483647 h 1743"/>
                <a:gd name="T36" fmla="*/ 2147483647 w 2132"/>
                <a:gd name="T37" fmla="*/ 2147483647 h 1743"/>
                <a:gd name="T38" fmla="*/ 2147483647 w 2132"/>
                <a:gd name="T39" fmla="*/ 2147483647 h 1743"/>
                <a:gd name="T40" fmla="*/ 2147483647 w 2132"/>
                <a:gd name="T41" fmla="*/ 2147483647 h 1743"/>
                <a:gd name="T42" fmla="*/ 2147483647 w 2132"/>
                <a:gd name="T43" fmla="*/ 2147483647 h 1743"/>
                <a:gd name="T44" fmla="*/ 2147483647 w 2132"/>
                <a:gd name="T45" fmla="*/ 2147483647 h 1743"/>
                <a:gd name="T46" fmla="*/ 2147483647 w 2132"/>
                <a:gd name="T47" fmla="*/ 2147483647 h 1743"/>
                <a:gd name="T48" fmla="*/ 2147483647 w 2132"/>
                <a:gd name="T49" fmla="*/ 2147483647 h 1743"/>
                <a:gd name="T50" fmla="*/ 2147483647 w 2132"/>
                <a:gd name="T51" fmla="*/ 2147483647 h 1743"/>
                <a:gd name="T52" fmla="*/ 2147483647 w 2132"/>
                <a:gd name="T53" fmla="*/ 2147483647 h 1743"/>
                <a:gd name="T54" fmla="*/ 2147483647 w 2132"/>
                <a:gd name="T55" fmla="*/ 2147483647 h 1743"/>
                <a:gd name="T56" fmla="*/ 2147483647 w 2132"/>
                <a:gd name="T57" fmla="*/ 2147483647 h 1743"/>
                <a:gd name="T58" fmla="*/ 2147483647 w 2132"/>
                <a:gd name="T59" fmla="*/ 2147483647 h 1743"/>
                <a:gd name="T60" fmla="*/ 2147483647 w 2132"/>
                <a:gd name="T61" fmla="*/ 2147483647 h 1743"/>
                <a:gd name="T62" fmla="*/ 2147483647 w 2132"/>
                <a:gd name="T63" fmla="*/ 2147483647 h 1743"/>
                <a:gd name="T64" fmla="*/ 2147483647 w 2132"/>
                <a:gd name="T65" fmla="*/ 2147483647 h 1743"/>
                <a:gd name="T66" fmla="*/ 2147483647 w 2132"/>
                <a:gd name="T67" fmla="*/ 2147483647 h 1743"/>
                <a:gd name="T68" fmla="*/ 2147483647 w 2132"/>
                <a:gd name="T69" fmla="*/ 2147483647 h 1743"/>
                <a:gd name="T70" fmla="*/ 2147483647 w 2132"/>
                <a:gd name="T71" fmla="*/ 2147483647 h 1743"/>
                <a:gd name="T72" fmla="*/ 2147483647 w 2132"/>
                <a:gd name="T73" fmla="*/ 2147483647 h 1743"/>
                <a:gd name="T74" fmla="*/ 2147483647 w 2132"/>
                <a:gd name="T75" fmla="*/ 2147483647 h 1743"/>
                <a:gd name="T76" fmla="*/ 0 w 2132"/>
                <a:gd name="T77" fmla="*/ 2147483647 h 17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2"/>
                <a:gd name="T118" fmla="*/ 0 h 1743"/>
                <a:gd name="T119" fmla="*/ 2132 w 2132"/>
                <a:gd name="T120" fmla="*/ 1743 h 17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2" h="1743">
                  <a:moveTo>
                    <a:pt x="0" y="1639"/>
                  </a:moveTo>
                  <a:lnTo>
                    <a:pt x="120" y="1433"/>
                  </a:lnTo>
                  <a:lnTo>
                    <a:pt x="88" y="1387"/>
                  </a:lnTo>
                  <a:lnTo>
                    <a:pt x="106" y="1348"/>
                  </a:lnTo>
                  <a:lnTo>
                    <a:pt x="77" y="1332"/>
                  </a:lnTo>
                  <a:lnTo>
                    <a:pt x="75" y="1276"/>
                  </a:lnTo>
                  <a:lnTo>
                    <a:pt x="15" y="1262"/>
                  </a:lnTo>
                  <a:lnTo>
                    <a:pt x="4" y="1155"/>
                  </a:lnTo>
                  <a:lnTo>
                    <a:pt x="104" y="843"/>
                  </a:lnTo>
                  <a:lnTo>
                    <a:pt x="192" y="797"/>
                  </a:lnTo>
                  <a:lnTo>
                    <a:pt x="211" y="742"/>
                  </a:lnTo>
                  <a:lnTo>
                    <a:pt x="281" y="683"/>
                  </a:lnTo>
                  <a:lnTo>
                    <a:pt x="263" y="639"/>
                  </a:lnTo>
                  <a:lnTo>
                    <a:pt x="197" y="597"/>
                  </a:lnTo>
                  <a:lnTo>
                    <a:pt x="194" y="548"/>
                  </a:lnTo>
                  <a:lnTo>
                    <a:pt x="74" y="476"/>
                  </a:lnTo>
                  <a:lnTo>
                    <a:pt x="197" y="427"/>
                  </a:lnTo>
                  <a:lnTo>
                    <a:pt x="198" y="386"/>
                  </a:lnTo>
                  <a:lnTo>
                    <a:pt x="227" y="352"/>
                  </a:lnTo>
                  <a:lnTo>
                    <a:pt x="269" y="340"/>
                  </a:lnTo>
                  <a:lnTo>
                    <a:pt x="283" y="277"/>
                  </a:lnTo>
                  <a:lnTo>
                    <a:pt x="385" y="270"/>
                  </a:lnTo>
                  <a:lnTo>
                    <a:pt x="414" y="246"/>
                  </a:lnTo>
                  <a:lnTo>
                    <a:pt x="398" y="158"/>
                  </a:lnTo>
                  <a:lnTo>
                    <a:pt x="436" y="128"/>
                  </a:lnTo>
                  <a:lnTo>
                    <a:pt x="478" y="9"/>
                  </a:lnTo>
                  <a:lnTo>
                    <a:pt x="528" y="0"/>
                  </a:lnTo>
                  <a:lnTo>
                    <a:pt x="572" y="31"/>
                  </a:lnTo>
                  <a:lnTo>
                    <a:pt x="549" y="70"/>
                  </a:lnTo>
                  <a:lnTo>
                    <a:pt x="675" y="95"/>
                  </a:lnTo>
                  <a:lnTo>
                    <a:pt x="746" y="58"/>
                  </a:lnTo>
                  <a:lnTo>
                    <a:pt x="814" y="63"/>
                  </a:lnTo>
                  <a:lnTo>
                    <a:pt x="898" y="101"/>
                  </a:lnTo>
                  <a:lnTo>
                    <a:pt x="991" y="110"/>
                  </a:lnTo>
                  <a:lnTo>
                    <a:pt x="1034" y="133"/>
                  </a:lnTo>
                  <a:lnTo>
                    <a:pt x="1300" y="111"/>
                  </a:lnTo>
                  <a:lnTo>
                    <a:pt x="1320" y="205"/>
                  </a:lnTo>
                  <a:lnTo>
                    <a:pt x="1401" y="193"/>
                  </a:lnTo>
                  <a:lnTo>
                    <a:pt x="1517" y="278"/>
                  </a:lnTo>
                  <a:lnTo>
                    <a:pt x="1604" y="370"/>
                  </a:lnTo>
                  <a:lnTo>
                    <a:pt x="1683" y="494"/>
                  </a:lnTo>
                  <a:lnTo>
                    <a:pt x="1764" y="451"/>
                  </a:lnTo>
                  <a:lnTo>
                    <a:pt x="1758" y="397"/>
                  </a:lnTo>
                  <a:lnTo>
                    <a:pt x="1876" y="386"/>
                  </a:lnTo>
                  <a:lnTo>
                    <a:pt x="1977" y="456"/>
                  </a:lnTo>
                  <a:lnTo>
                    <a:pt x="1965" y="504"/>
                  </a:lnTo>
                  <a:lnTo>
                    <a:pt x="2060" y="617"/>
                  </a:lnTo>
                  <a:lnTo>
                    <a:pt x="2132" y="758"/>
                  </a:lnTo>
                  <a:lnTo>
                    <a:pt x="2085" y="773"/>
                  </a:lnTo>
                  <a:lnTo>
                    <a:pt x="1997" y="889"/>
                  </a:lnTo>
                  <a:lnTo>
                    <a:pt x="2003" y="931"/>
                  </a:lnTo>
                  <a:lnTo>
                    <a:pt x="1938" y="991"/>
                  </a:lnTo>
                  <a:lnTo>
                    <a:pt x="1910" y="977"/>
                  </a:lnTo>
                  <a:lnTo>
                    <a:pt x="1872" y="1050"/>
                  </a:lnTo>
                  <a:lnTo>
                    <a:pt x="1895" y="1126"/>
                  </a:lnTo>
                  <a:lnTo>
                    <a:pt x="1759" y="1123"/>
                  </a:lnTo>
                  <a:lnTo>
                    <a:pt x="1582" y="1151"/>
                  </a:lnTo>
                  <a:lnTo>
                    <a:pt x="1542" y="1123"/>
                  </a:lnTo>
                  <a:lnTo>
                    <a:pt x="1527" y="1061"/>
                  </a:lnTo>
                  <a:lnTo>
                    <a:pt x="1418" y="1064"/>
                  </a:lnTo>
                  <a:lnTo>
                    <a:pt x="1383" y="1069"/>
                  </a:lnTo>
                  <a:lnTo>
                    <a:pt x="1348" y="1100"/>
                  </a:lnTo>
                  <a:lnTo>
                    <a:pt x="1262" y="1099"/>
                  </a:lnTo>
                  <a:lnTo>
                    <a:pt x="1123" y="1168"/>
                  </a:lnTo>
                  <a:lnTo>
                    <a:pt x="1011" y="1125"/>
                  </a:lnTo>
                  <a:lnTo>
                    <a:pt x="849" y="1273"/>
                  </a:lnTo>
                  <a:lnTo>
                    <a:pt x="757" y="1256"/>
                  </a:lnTo>
                  <a:lnTo>
                    <a:pt x="586" y="1401"/>
                  </a:lnTo>
                  <a:lnTo>
                    <a:pt x="595" y="1433"/>
                  </a:lnTo>
                  <a:lnTo>
                    <a:pt x="482" y="1540"/>
                  </a:lnTo>
                  <a:lnTo>
                    <a:pt x="482" y="1631"/>
                  </a:lnTo>
                  <a:lnTo>
                    <a:pt x="432" y="1649"/>
                  </a:lnTo>
                  <a:lnTo>
                    <a:pt x="397" y="1633"/>
                  </a:lnTo>
                  <a:lnTo>
                    <a:pt x="394" y="1659"/>
                  </a:lnTo>
                  <a:lnTo>
                    <a:pt x="300" y="1718"/>
                  </a:lnTo>
                  <a:lnTo>
                    <a:pt x="115" y="1743"/>
                  </a:lnTo>
                  <a:lnTo>
                    <a:pt x="0" y="163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73"/>
            <p:cNvSpPr>
              <a:spLocks/>
            </p:cNvSpPr>
            <p:nvPr/>
          </p:nvSpPr>
          <p:spPr bwMode="auto">
            <a:xfrm>
              <a:off x="4662488" y="3043241"/>
              <a:ext cx="307975" cy="285750"/>
            </a:xfrm>
            <a:custGeom>
              <a:avLst/>
              <a:gdLst>
                <a:gd name="T0" fmla="*/ 2147483647 w 972"/>
                <a:gd name="T1" fmla="*/ 2147483647 h 898"/>
                <a:gd name="T2" fmla="*/ 2147483647 w 972"/>
                <a:gd name="T3" fmla="*/ 2147483647 h 898"/>
                <a:gd name="T4" fmla="*/ 2147483647 w 972"/>
                <a:gd name="T5" fmla="*/ 2147483647 h 898"/>
                <a:gd name="T6" fmla="*/ 2147483647 w 972"/>
                <a:gd name="T7" fmla="*/ 2147483647 h 898"/>
                <a:gd name="T8" fmla="*/ 2147483647 w 972"/>
                <a:gd name="T9" fmla="*/ 2147483647 h 898"/>
                <a:gd name="T10" fmla="*/ 2147483647 w 972"/>
                <a:gd name="T11" fmla="*/ 2147483647 h 898"/>
                <a:gd name="T12" fmla="*/ 2147483647 w 972"/>
                <a:gd name="T13" fmla="*/ 2147483647 h 898"/>
                <a:gd name="T14" fmla="*/ 2147483647 w 972"/>
                <a:gd name="T15" fmla="*/ 2147483647 h 898"/>
                <a:gd name="T16" fmla="*/ 2147483647 w 972"/>
                <a:gd name="T17" fmla="*/ 2147483647 h 898"/>
                <a:gd name="T18" fmla="*/ 2147483647 w 972"/>
                <a:gd name="T19" fmla="*/ 1772077825 h 898"/>
                <a:gd name="T20" fmla="*/ 2147483647 w 972"/>
                <a:gd name="T21" fmla="*/ 0 h 898"/>
                <a:gd name="T22" fmla="*/ 2147483647 w 972"/>
                <a:gd name="T23" fmla="*/ 1514381035 h 898"/>
                <a:gd name="T24" fmla="*/ 2147483647 w 972"/>
                <a:gd name="T25" fmla="*/ 2147483647 h 898"/>
                <a:gd name="T26" fmla="*/ 2147483647 w 972"/>
                <a:gd name="T27" fmla="*/ 2147483647 h 898"/>
                <a:gd name="T28" fmla="*/ 2147483647 w 972"/>
                <a:gd name="T29" fmla="*/ 2147483647 h 898"/>
                <a:gd name="T30" fmla="*/ 2147483647 w 972"/>
                <a:gd name="T31" fmla="*/ 2147483647 h 898"/>
                <a:gd name="T32" fmla="*/ 2147483647 w 972"/>
                <a:gd name="T33" fmla="*/ 2147483647 h 898"/>
                <a:gd name="T34" fmla="*/ 2147483647 w 972"/>
                <a:gd name="T35" fmla="*/ 2147483647 h 898"/>
                <a:gd name="T36" fmla="*/ 2147483647 w 972"/>
                <a:gd name="T37" fmla="*/ 2147483647 h 898"/>
                <a:gd name="T38" fmla="*/ 2147483647 w 972"/>
                <a:gd name="T39" fmla="*/ 2147483647 h 898"/>
                <a:gd name="T40" fmla="*/ 2147483647 w 972"/>
                <a:gd name="T41" fmla="*/ 2147483647 h 898"/>
                <a:gd name="T42" fmla="*/ 2147483647 w 972"/>
                <a:gd name="T43" fmla="*/ 2147483647 h 898"/>
                <a:gd name="T44" fmla="*/ 2147483647 w 972"/>
                <a:gd name="T45" fmla="*/ 2147483647 h 898"/>
                <a:gd name="T46" fmla="*/ 2147483647 w 972"/>
                <a:gd name="T47" fmla="*/ 2147483647 h 898"/>
                <a:gd name="T48" fmla="*/ 1876725036 w 972"/>
                <a:gd name="T49" fmla="*/ 2147483647 h 898"/>
                <a:gd name="T50" fmla="*/ 1972097139 w 972"/>
                <a:gd name="T51" fmla="*/ 2147483647 h 898"/>
                <a:gd name="T52" fmla="*/ 2147483647 w 972"/>
                <a:gd name="T53" fmla="*/ 2147483647 h 898"/>
                <a:gd name="T54" fmla="*/ 2147483647 w 972"/>
                <a:gd name="T55" fmla="*/ 2147483647 h 898"/>
                <a:gd name="T56" fmla="*/ 190845041 w 972"/>
                <a:gd name="T57" fmla="*/ 2147483647 h 898"/>
                <a:gd name="T58" fmla="*/ 0 w 972"/>
                <a:gd name="T59" fmla="*/ 2147483647 h 898"/>
                <a:gd name="T60" fmla="*/ 1908549112 w 972"/>
                <a:gd name="T61" fmla="*/ 2147483647 h 898"/>
                <a:gd name="T62" fmla="*/ 2147483647 w 972"/>
                <a:gd name="T63" fmla="*/ 2147483647 h 898"/>
                <a:gd name="T64" fmla="*/ 2147483647 w 972"/>
                <a:gd name="T65" fmla="*/ 2147483647 h 898"/>
                <a:gd name="T66" fmla="*/ 2147483647 w 972"/>
                <a:gd name="T67" fmla="*/ 2147483647 h 8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2"/>
                <a:gd name="T103" fmla="*/ 0 h 898"/>
                <a:gd name="T104" fmla="*/ 972 w 972"/>
                <a:gd name="T105" fmla="*/ 898 h 8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2" h="898">
                  <a:moveTo>
                    <a:pt x="91" y="101"/>
                  </a:moveTo>
                  <a:lnTo>
                    <a:pt x="138" y="106"/>
                  </a:lnTo>
                  <a:lnTo>
                    <a:pt x="240" y="227"/>
                  </a:lnTo>
                  <a:lnTo>
                    <a:pt x="415" y="261"/>
                  </a:lnTo>
                  <a:lnTo>
                    <a:pt x="562" y="234"/>
                  </a:lnTo>
                  <a:lnTo>
                    <a:pt x="573" y="207"/>
                  </a:lnTo>
                  <a:lnTo>
                    <a:pt x="642" y="271"/>
                  </a:lnTo>
                  <a:lnTo>
                    <a:pt x="767" y="170"/>
                  </a:lnTo>
                  <a:lnTo>
                    <a:pt x="770" y="99"/>
                  </a:lnTo>
                  <a:lnTo>
                    <a:pt x="849" y="55"/>
                  </a:lnTo>
                  <a:lnTo>
                    <a:pt x="870" y="0"/>
                  </a:lnTo>
                  <a:lnTo>
                    <a:pt x="972" y="47"/>
                  </a:lnTo>
                  <a:lnTo>
                    <a:pt x="898" y="125"/>
                  </a:lnTo>
                  <a:lnTo>
                    <a:pt x="830" y="284"/>
                  </a:lnTo>
                  <a:lnTo>
                    <a:pt x="920" y="496"/>
                  </a:lnTo>
                  <a:lnTo>
                    <a:pt x="863" y="493"/>
                  </a:lnTo>
                  <a:lnTo>
                    <a:pt x="787" y="534"/>
                  </a:lnTo>
                  <a:lnTo>
                    <a:pt x="717" y="607"/>
                  </a:lnTo>
                  <a:lnTo>
                    <a:pt x="595" y="555"/>
                  </a:lnTo>
                  <a:lnTo>
                    <a:pt x="416" y="754"/>
                  </a:lnTo>
                  <a:lnTo>
                    <a:pt x="318" y="794"/>
                  </a:lnTo>
                  <a:lnTo>
                    <a:pt x="195" y="898"/>
                  </a:lnTo>
                  <a:lnTo>
                    <a:pt x="147" y="898"/>
                  </a:lnTo>
                  <a:lnTo>
                    <a:pt x="123" y="839"/>
                  </a:lnTo>
                  <a:lnTo>
                    <a:pt x="59" y="828"/>
                  </a:lnTo>
                  <a:lnTo>
                    <a:pt x="62" y="725"/>
                  </a:lnTo>
                  <a:lnTo>
                    <a:pt x="152" y="572"/>
                  </a:lnTo>
                  <a:lnTo>
                    <a:pt x="94" y="450"/>
                  </a:lnTo>
                  <a:lnTo>
                    <a:pt x="6" y="412"/>
                  </a:lnTo>
                  <a:lnTo>
                    <a:pt x="0" y="377"/>
                  </a:lnTo>
                  <a:lnTo>
                    <a:pt x="60" y="325"/>
                  </a:lnTo>
                  <a:lnTo>
                    <a:pt x="133" y="311"/>
                  </a:lnTo>
                  <a:lnTo>
                    <a:pt x="68" y="225"/>
                  </a:lnTo>
                  <a:lnTo>
                    <a:pt x="91" y="101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74"/>
            <p:cNvSpPr>
              <a:spLocks/>
            </p:cNvSpPr>
            <p:nvPr/>
          </p:nvSpPr>
          <p:spPr bwMode="auto">
            <a:xfrm>
              <a:off x="4662488" y="3043241"/>
              <a:ext cx="307975" cy="285750"/>
            </a:xfrm>
            <a:custGeom>
              <a:avLst/>
              <a:gdLst>
                <a:gd name="T0" fmla="*/ 2147483647 w 972"/>
                <a:gd name="T1" fmla="*/ 2147483647 h 898"/>
                <a:gd name="T2" fmla="*/ 2147483647 w 972"/>
                <a:gd name="T3" fmla="*/ 2147483647 h 898"/>
                <a:gd name="T4" fmla="*/ 2147483647 w 972"/>
                <a:gd name="T5" fmla="*/ 2147483647 h 898"/>
                <a:gd name="T6" fmla="*/ 2147483647 w 972"/>
                <a:gd name="T7" fmla="*/ 2147483647 h 898"/>
                <a:gd name="T8" fmla="*/ 2147483647 w 972"/>
                <a:gd name="T9" fmla="*/ 2147483647 h 898"/>
                <a:gd name="T10" fmla="*/ 2147483647 w 972"/>
                <a:gd name="T11" fmla="*/ 2147483647 h 898"/>
                <a:gd name="T12" fmla="*/ 2147483647 w 972"/>
                <a:gd name="T13" fmla="*/ 2147483647 h 898"/>
                <a:gd name="T14" fmla="*/ 2147483647 w 972"/>
                <a:gd name="T15" fmla="*/ 2147483647 h 898"/>
                <a:gd name="T16" fmla="*/ 2147483647 w 972"/>
                <a:gd name="T17" fmla="*/ 2147483647 h 898"/>
                <a:gd name="T18" fmla="*/ 2147483647 w 972"/>
                <a:gd name="T19" fmla="*/ 1772077825 h 898"/>
                <a:gd name="T20" fmla="*/ 2147483647 w 972"/>
                <a:gd name="T21" fmla="*/ 0 h 898"/>
                <a:gd name="T22" fmla="*/ 2147483647 w 972"/>
                <a:gd name="T23" fmla="*/ 1514381035 h 898"/>
                <a:gd name="T24" fmla="*/ 2147483647 w 972"/>
                <a:gd name="T25" fmla="*/ 2147483647 h 898"/>
                <a:gd name="T26" fmla="*/ 2147483647 w 972"/>
                <a:gd name="T27" fmla="*/ 2147483647 h 898"/>
                <a:gd name="T28" fmla="*/ 2147483647 w 972"/>
                <a:gd name="T29" fmla="*/ 2147483647 h 898"/>
                <a:gd name="T30" fmla="*/ 2147483647 w 972"/>
                <a:gd name="T31" fmla="*/ 2147483647 h 898"/>
                <a:gd name="T32" fmla="*/ 2147483647 w 972"/>
                <a:gd name="T33" fmla="*/ 2147483647 h 898"/>
                <a:gd name="T34" fmla="*/ 2147483647 w 972"/>
                <a:gd name="T35" fmla="*/ 2147483647 h 898"/>
                <a:gd name="T36" fmla="*/ 2147483647 w 972"/>
                <a:gd name="T37" fmla="*/ 2147483647 h 898"/>
                <a:gd name="T38" fmla="*/ 2147483647 w 972"/>
                <a:gd name="T39" fmla="*/ 2147483647 h 898"/>
                <a:gd name="T40" fmla="*/ 2147483647 w 972"/>
                <a:gd name="T41" fmla="*/ 2147483647 h 898"/>
                <a:gd name="T42" fmla="*/ 2147483647 w 972"/>
                <a:gd name="T43" fmla="*/ 2147483647 h 898"/>
                <a:gd name="T44" fmla="*/ 2147483647 w 972"/>
                <a:gd name="T45" fmla="*/ 2147483647 h 898"/>
                <a:gd name="T46" fmla="*/ 2147483647 w 972"/>
                <a:gd name="T47" fmla="*/ 2147483647 h 898"/>
                <a:gd name="T48" fmla="*/ 1876725036 w 972"/>
                <a:gd name="T49" fmla="*/ 2147483647 h 898"/>
                <a:gd name="T50" fmla="*/ 1972097139 w 972"/>
                <a:gd name="T51" fmla="*/ 2147483647 h 898"/>
                <a:gd name="T52" fmla="*/ 2147483647 w 972"/>
                <a:gd name="T53" fmla="*/ 2147483647 h 898"/>
                <a:gd name="T54" fmla="*/ 2147483647 w 972"/>
                <a:gd name="T55" fmla="*/ 2147483647 h 898"/>
                <a:gd name="T56" fmla="*/ 190845041 w 972"/>
                <a:gd name="T57" fmla="*/ 2147483647 h 898"/>
                <a:gd name="T58" fmla="*/ 0 w 972"/>
                <a:gd name="T59" fmla="*/ 2147483647 h 898"/>
                <a:gd name="T60" fmla="*/ 1908549112 w 972"/>
                <a:gd name="T61" fmla="*/ 2147483647 h 898"/>
                <a:gd name="T62" fmla="*/ 2147483647 w 972"/>
                <a:gd name="T63" fmla="*/ 2147483647 h 898"/>
                <a:gd name="T64" fmla="*/ 2147483647 w 972"/>
                <a:gd name="T65" fmla="*/ 2147483647 h 898"/>
                <a:gd name="T66" fmla="*/ 2147483647 w 972"/>
                <a:gd name="T67" fmla="*/ 2147483647 h 898"/>
                <a:gd name="T68" fmla="*/ 2147483647 w 972"/>
                <a:gd name="T69" fmla="*/ 2147483647 h 8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2"/>
                <a:gd name="T106" fmla="*/ 0 h 898"/>
                <a:gd name="T107" fmla="*/ 972 w 972"/>
                <a:gd name="T108" fmla="*/ 898 h 8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2" h="898">
                  <a:moveTo>
                    <a:pt x="91" y="101"/>
                  </a:moveTo>
                  <a:lnTo>
                    <a:pt x="138" y="106"/>
                  </a:lnTo>
                  <a:lnTo>
                    <a:pt x="240" y="227"/>
                  </a:lnTo>
                  <a:lnTo>
                    <a:pt x="415" y="261"/>
                  </a:lnTo>
                  <a:lnTo>
                    <a:pt x="562" y="234"/>
                  </a:lnTo>
                  <a:lnTo>
                    <a:pt x="573" y="207"/>
                  </a:lnTo>
                  <a:lnTo>
                    <a:pt x="642" y="271"/>
                  </a:lnTo>
                  <a:lnTo>
                    <a:pt x="767" y="170"/>
                  </a:lnTo>
                  <a:lnTo>
                    <a:pt x="770" y="99"/>
                  </a:lnTo>
                  <a:lnTo>
                    <a:pt x="849" y="55"/>
                  </a:lnTo>
                  <a:lnTo>
                    <a:pt x="870" y="0"/>
                  </a:lnTo>
                  <a:lnTo>
                    <a:pt x="972" y="47"/>
                  </a:lnTo>
                  <a:lnTo>
                    <a:pt x="898" y="125"/>
                  </a:lnTo>
                  <a:lnTo>
                    <a:pt x="830" y="284"/>
                  </a:lnTo>
                  <a:lnTo>
                    <a:pt x="920" y="496"/>
                  </a:lnTo>
                  <a:lnTo>
                    <a:pt x="863" y="493"/>
                  </a:lnTo>
                  <a:lnTo>
                    <a:pt x="787" y="534"/>
                  </a:lnTo>
                  <a:lnTo>
                    <a:pt x="717" y="607"/>
                  </a:lnTo>
                  <a:lnTo>
                    <a:pt x="595" y="555"/>
                  </a:lnTo>
                  <a:lnTo>
                    <a:pt x="416" y="754"/>
                  </a:lnTo>
                  <a:lnTo>
                    <a:pt x="318" y="794"/>
                  </a:lnTo>
                  <a:lnTo>
                    <a:pt x="195" y="898"/>
                  </a:lnTo>
                  <a:lnTo>
                    <a:pt x="147" y="898"/>
                  </a:lnTo>
                  <a:lnTo>
                    <a:pt x="123" y="839"/>
                  </a:lnTo>
                  <a:lnTo>
                    <a:pt x="59" y="828"/>
                  </a:lnTo>
                  <a:lnTo>
                    <a:pt x="62" y="725"/>
                  </a:lnTo>
                  <a:lnTo>
                    <a:pt x="152" y="572"/>
                  </a:lnTo>
                  <a:lnTo>
                    <a:pt x="94" y="450"/>
                  </a:lnTo>
                  <a:lnTo>
                    <a:pt x="6" y="412"/>
                  </a:lnTo>
                  <a:lnTo>
                    <a:pt x="0" y="377"/>
                  </a:lnTo>
                  <a:lnTo>
                    <a:pt x="60" y="325"/>
                  </a:lnTo>
                  <a:lnTo>
                    <a:pt x="133" y="311"/>
                  </a:lnTo>
                  <a:lnTo>
                    <a:pt x="68" y="225"/>
                  </a:lnTo>
                  <a:lnTo>
                    <a:pt x="91" y="10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75"/>
            <p:cNvSpPr>
              <a:spLocks/>
            </p:cNvSpPr>
            <p:nvPr/>
          </p:nvSpPr>
          <p:spPr bwMode="auto">
            <a:xfrm>
              <a:off x="4848225" y="3284541"/>
              <a:ext cx="282575" cy="192088"/>
            </a:xfrm>
            <a:custGeom>
              <a:avLst/>
              <a:gdLst>
                <a:gd name="T0" fmla="*/ 0 w 889"/>
                <a:gd name="T1" fmla="*/ 2147483647 h 606"/>
                <a:gd name="T2" fmla="*/ 289055789 w 889"/>
                <a:gd name="T3" fmla="*/ 2147483647 h 606"/>
                <a:gd name="T4" fmla="*/ 2147483647 w 889"/>
                <a:gd name="T5" fmla="*/ 2147483647 h 606"/>
                <a:gd name="T6" fmla="*/ 2147483647 w 889"/>
                <a:gd name="T7" fmla="*/ 2147483647 h 606"/>
                <a:gd name="T8" fmla="*/ 2147483647 w 889"/>
                <a:gd name="T9" fmla="*/ 2147483647 h 606"/>
                <a:gd name="T10" fmla="*/ 2147483647 w 889"/>
                <a:gd name="T11" fmla="*/ 2147483647 h 606"/>
                <a:gd name="T12" fmla="*/ 2147483647 w 889"/>
                <a:gd name="T13" fmla="*/ 2147483647 h 606"/>
                <a:gd name="T14" fmla="*/ 2147483647 w 889"/>
                <a:gd name="T15" fmla="*/ 2147483647 h 606"/>
                <a:gd name="T16" fmla="*/ 2147483647 w 889"/>
                <a:gd name="T17" fmla="*/ 2147483647 h 606"/>
                <a:gd name="T18" fmla="*/ 2147483647 w 889"/>
                <a:gd name="T19" fmla="*/ 1751668785 h 606"/>
                <a:gd name="T20" fmla="*/ 2147483647 w 889"/>
                <a:gd name="T21" fmla="*/ 2147483647 h 606"/>
                <a:gd name="T22" fmla="*/ 2147483647 w 889"/>
                <a:gd name="T23" fmla="*/ 1592417120 h 606"/>
                <a:gd name="T24" fmla="*/ 2147483647 w 889"/>
                <a:gd name="T25" fmla="*/ 2147483647 h 606"/>
                <a:gd name="T26" fmla="*/ 2147483647 w 889"/>
                <a:gd name="T27" fmla="*/ 2147483647 h 606"/>
                <a:gd name="T28" fmla="*/ 2147483647 w 889"/>
                <a:gd name="T29" fmla="*/ 2147483647 h 606"/>
                <a:gd name="T30" fmla="*/ 2147483647 w 889"/>
                <a:gd name="T31" fmla="*/ 2147483647 h 606"/>
                <a:gd name="T32" fmla="*/ 2147483647 w 889"/>
                <a:gd name="T33" fmla="*/ 764308018 h 606"/>
                <a:gd name="T34" fmla="*/ 2147483647 w 889"/>
                <a:gd name="T35" fmla="*/ 1465016549 h 606"/>
                <a:gd name="T36" fmla="*/ 2147483647 w 889"/>
                <a:gd name="T37" fmla="*/ 0 h 606"/>
                <a:gd name="T38" fmla="*/ 2147483647 w 889"/>
                <a:gd name="T39" fmla="*/ 286653267 h 606"/>
                <a:gd name="T40" fmla="*/ 2147483647 w 889"/>
                <a:gd name="T41" fmla="*/ 2147483647 h 606"/>
                <a:gd name="T42" fmla="*/ 2147483647 w 889"/>
                <a:gd name="T43" fmla="*/ 2147483647 h 606"/>
                <a:gd name="T44" fmla="*/ 2147483647 w 889"/>
                <a:gd name="T45" fmla="*/ 2147483647 h 606"/>
                <a:gd name="T46" fmla="*/ 2147483647 w 889"/>
                <a:gd name="T47" fmla="*/ 2147483647 h 606"/>
                <a:gd name="T48" fmla="*/ 2147483647 w 889"/>
                <a:gd name="T49" fmla="*/ 2147483647 h 606"/>
                <a:gd name="T50" fmla="*/ 2147483647 w 889"/>
                <a:gd name="T51" fmla="*/ 2147483647 h 606"/>
                <a:gd name="T52" fmla="*/ 2147483647 w 889"/>
                <a:gd name="T53" fmla="*/ 2147483647 h 606"/>
                <a:gd name="T54" fmla="*/ 2147483647 w 889"/>
                <a:gd name="T55" fmla="*/ 2147483647 h 606"/>
                <a:gd name="T56" fmla="*/ 2147483647 w 889"/>
                <a:gd name="T57" fmla="*/ 2147483647 h 606"/>
                <a:gd name="T58" fmla="*/ 2147483647 w 889"/>
                <a:gd name="T59" fmla="*/ 2147483647 h 606"/>
                <a:gd name="T60" fmla="*/ 899195042 w 889"/>
                <a:gd name="T61" fmla="*/ 2147483647 h 606"/>
                <a:gd name="T62" fmla="*/ 32128683 w 889"/>
                <a:gd name="T63" fmla="*/ 2147483647 h 606"/>
                <a:gd name="T64" fmla="*/ 0 w 889"/>
                <a:gd name="T65" fmla="*/ 2147483647 h 6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9"/>
                <a:gd name="T100" fmla="*/ 0 h 606"/>
                <a:gd name="T101" fmla="*/ 889 w 889"/>
                <a:gd name="T102" fmla="*/ 606 h 6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9" h="606">
                  <a:moveTo>
                    <a:pt x="0" y="535"/>
                  </a:moveTo>
                  <a:lnTo>
                    <a:pt x="9" y="499"/>
                  </a:lnTo>
                  <a:lnTo>
                    <a:pt x="90" y="473"/>
                  </a:lnTo>
                  <a:lnTo>
                    <a:pt x="67" y="408"/>
                  </a:lnTo>
                  <a:lnTo>
                    <a:pt x="111" y="278"/>
                  </a:lnTo>
                  <a:lnTo>
                    <a:pt x="230" y="239"/>
                  </a:lnTo>
                  <a:lnTo>
                    <a:pt x="269" y="178"/>
                  </a:lnTo>
                  <a:lnTo>
                    <a:pt x="369" y="177"/>
                  </a:lnTo>
                  <a:lnTo>
                    <a:pt x="395" y="117"/>
                  </a:lnTo>
                  <a:lnTo>
                    <a:pt x="371" y="55"/>
                  </a:lnTo>
                  <a:lnTo>
                    <a:pt x="455" y="73"/>
                  </a:lnTo>
                  <a:lnTo>
                    <a:pt x="540" y="50"/>
                  </a:lnTo>
                  <a:lnTo>
                    <a:pt x="558" y="96"/>
                  </a:lnTo>
                  <a:lnTo>
                    <a:pt x="660" y="124"/>
                  </a:lnTo>
                  <a:lnTo>
                    <a:pt x="747" y="115"/>
                  </a:lnTo>
                  <a:lnTo>
                    <a:pt x="787" y="83"/>
                  </a:lnTo>
                  <a:lnTo>
                    <a:pt x="794" y="24"/>
                  </a:lnTo>
                  <a:lnTo>
                    <a:pt x="833" y="46"/>
                  </a:lnTo>
                  <a:lnTo>
                    <a:pt x="851" y="0"/>
                  </a:lnTo>
                  <a:lnTo>
                    <a:pt x="889" y="9"/>
                  </a:lnTo>
                  <a:lnTo>
                    <a:pt x="857" y="221"/>
                  </a:lnTo>
                  <a:lnTo>
                    <a:pt x="789" y="201"/>
                  </a:lnTo>
                  <a:lnTo>
                    <a:pt x="716" y="298"/>
                  </a:lnTo>
                  <a:lnTo>
                    <a:pt x="666" y="286"/>
                  </a:lnTo>
                  <a:lnTo>
                    <a:pt x="582" y="322"/>
                  </a:lnTo>
                  <a:lnTo>
                    <a:pt x="570" y="407"/>
                  </a:lnTo>
                  <a:lnTo>
                    <a:pt x="478" y="422"/>
                  </a:lnTo>
                  <a:lnTo>
                    <a:pt x="440" y="480"/>
                  </a:lnTo>
                  <a:lnTo>
                    <a:pt x="292" y="557"/>
                  </a:lnTo>
                  <a:lnTo>
                    <a:pt x="118" y="569"/>
                  </a:lnTo>
                  <a:lnTo>
                    <a:pt x="28" y="606"/>
                  </a:lnTo>
                  <a:lnTo>
                    <a:pt x="1" y="53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76"/>
            <p:cNvSpPr>
              <a:spLocks/>
            </p:cNvSpPr>
            <p:nvPr/>
          </p:nvSpPr>
          <p:spPr bwMode="auto">
            <a:xfrm>
              <a:off x="4848225" y="3284541"/>
              <a:ext cx="282575" cy="192088"/>
            </a:xfrm>
            <a:custGeom>
              <a:avLst/>
              <a:gdLst>
                <a:gd name="T0" fmla="*/ 0 w 889"/>
                <a:gd name="T1" fmla="*/ 2147483647 h 606"/>
                <a:gd name="T2" fmla="*/ 289055789 w 889"/>
                <a:gd name="T3" fmla="*/ 2147483647 h 606"/>
                <a:gd name="T4" fmla="*/ 2147483647 w 889"/>
                <a:gd name="T5" fmla="*/ 2147483647 h 606"/>
                <a:gd name="T6" fmla="*/ 2147483647 w 889"/>
                <a:gd name="T7" fmla="*/ 2147483647 h 606"/>
                <a:gd name="T8" fmla="*/ 2147483647 w 889"/>
                <a:gd name="T9" fmla="*/ 2147483647 h 606"/>
                <a:gd name="T10" fmla="*/ 2147483647 w 889"/>
                <a:gd name="T11" fmla="*/ 2147483647 h 606"/>
                <a:gd name="T12" fmla="*/ 2147483647 w 889"/>
                <a:gd name="T13" fmla="*/ 2147483647 h 606"/>
                <a:gd name="T14" fmla="*/ 2147483647 w 889"/>
                <a:gd name="T15" fmla="*/ 2147483647 h 606"/>
                <a:gd name="T16" fmla="*/ 2147483647 w 889"/>
                <a:gd name="T17" fmla="*/ 2147483647 h 606"/>
                <a:gd name="T18" fmla="*/ 2147483647 w 889"/>
                <a:gd name="T19" fmla="*/ 1751668785 h 606"/>
                <a:gd name="T20" fmla="*/ 2147483647 w 889"/>
                <a:gd name="T21" fmla="*/ 2147483647 h 606"/>
                <a:gd name="T22" fmla="*/ 2147483647 w 889"/>
                <a:gd name="T23" fmla="*/ 1592417120 h 606"/>
                <a:gd name="T24" fmla="*/ 2147483647 w 889"/>
                <a:gd name="T25" fmla="*/ 2147483647 h 606"/>
                <a:gd name="T26" fmla="*/ 2147483647 w 889"/>
                <a:gd name="T27" fmla="*/ 2147483647 h 606"/>
                <a:gd name="T28" fmla="*/ 2147483647 w 889"/>
                <a:gd name="T29" fmla="*/ 2147483647 h 606"/>
                <a:gd name="T30" fmla="*/ 2147483647 w 889"/>
                <a:gd name="T31" fmla="*/ 2147483647 h 606"/>
                <a:gd name="T32" fmla="*/ 2147483647 w 889"/>
                <a:gd name="T33" fmla="*/ 764308018 h 606"/>
                <a:gd name="T34" fmla="*/ 2147483647 w 889"/>
                <a:gd name="T35" fmla="*/ 1465016549 h 606"/>
                <a:gd name="T36" fmla="*/ 2147483647 w 889"/>
                <a:gd name="T37" fmla="*/ 0 h 606"/>
                <a:gd name="T38" fmla="*/ 2147483647 w 889"/>
                <a:gd name="T39" fmla="*/ 286653267 h 606"/>
                <a:gd name="T40" fmla="*/ 2147483647 w 889"/>
                <a:gd name="T41" fmla="*/ 2147483647 h 606"/>
                <a:gd name="T42" fmla="*/ 2147483647 w 889"/>
                <a:gd name="T43" fmla="*/ 2147483647 h 606"/>
                <a:gd name="T44" fmla="*/ 2147483647 w 889"/>
                <a:gd name="T45" fmla="*/ 2147483647 h 606"/>
                <a:gd name="T46" fmla="*/ 2147483647 w 889"/>
                <a:gd name="T47" fmla="*/ 2147483647 h 606"/>
                <a:gd name="T48" fmla="*/ 2147483647 w 889"/>
                <a:gd name="T49" fmla="*/ 2147483647 h 606"/>
                <a:gd name="T50" fmla="*/ 2147483647 w 889"/>
                <a:gd name="T51" fmla="*/ 2147483647 h 606"/>
                <a:gd name="T52" fmla="*/ 2147483647 w 889"/>
                <a:gd name="T53" fmla="*/ 2147483647 h 606"/>
                <a:gd name="T54" fmla="*/ 2147483647 w 889"/>
                <a:gd name="T55" fmla="*/ 2147483647 h 606"/>
                <a:gd name="T56" fmla="*/ 2147483647 w 889"/>
                <a:gd name="T57" fmla="*/ 2147483647 h 606"/>
                <a:gd name="T58" fmla="*/ 2147483647 w 889"/>
                <a:gd name="T59" fmla="*/ 2147483647 h 606"/>
                <a:gd name="T60" fmla="*/ 899195042 w 889"/>
                <a:gd name="T61" fmla="*/ 2147483647 h 606"/>
                <a:gd name="T62" fmla="*/ 32128683 w 889"/>
                <a:gd name="T63" fmla="*/ 2147483647 h 606"/>
                <a:gd name="T64" fmla="*/ 0 w 889"/>
                <a:gd name="T65" fmla="*/ 2147483647 h 6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9"/>
                <a:gd name="T100" fmla="*/ 0 h 606"/>
                <a:gd name="T101" fmla="*/ 889 w 889"/>
                <a:gd name="T102" fmla="*/ 606 h 6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9" h="606">
                  <a:moveTo>
                    <a:pt x="0" y="535"/>
                  </a:moveTo>
                  <a:lnTo>
                    <a:pt x="9" y="499"/>
                  </a:lnTo>
                  <a:lnTo>
                    <a:pt x="90" y="473"/>
                  </a:lnTo>
                  <a:lnTo>
                    <a:pt x="67" y="408"/>
                  </a:lnTo>
                  <a:lnTo>
                    <a:pt x="111" y="278"/>
                  </a:lnTo>
                  <a:lnTo>
                    <a:pt x="230" y="239"/>
                  </a:lnTo>
                  <a:lnTo>
                    <a:pt x="269" y="178"/>
                  </a:lnTo>
                  <a:lnTo>
                    <a:pt x="369" y="177"/>
                  </a:lnTo>
                  <a:lnTo>
                    <a:pt x="395" y="117"/>
                  </a:lnTo>
                  <a:lnTo>
                    <a:pt x="371" y="55"/>
                  </a:lnTo>
                  <a:lnTo>
                    <a:pt x="455" y="73"/>
                  </a:lnTo>
                  <a:lnTo>
                    <a:pt x="540" y="50"/>
                  </a:lnTo>
                  <a:lnTo>
                    <a:pt x="558" y="96"/>
                  </a:lnTo>
                  <a:lnTo>
                    <a:pt x="660" y="124"/>
                  </a:lnTo>
                  <a:lnTo>
                    <a:pt x="747" y="115"/>
                  </a:lnTo>
                  <a:lnTo>
                    <a:pt x="787" y="83"/>
                  </a:lnTo>
                  <a:lnTo>
                    <a:pt x="794" y="24"/>
                  </a:lnTo>
                  <a:lnTo>
                    <a:pt x="833" y="46"/>
                  </a:lnTo>
                  <a:lnTo>
                    <a:pt x="851" y="0"/>
                  </a:lnTo>
                  <a:lnTo>
                    <a:pt x="889" y="9"/>
                  </a:lnTo>
                  <a:lnTo>
                    <a:pt x="857" y="221"/>
                  </a:lnTo>
                  <a:lnTo>
                    <a:pt x="789" y="201"/>
                  </a:lnTo>
                  <a:lnTo>
                    <a:pt x="716" y="298"/>
                  </a:lnTo>
                  <a:lnTo>
                    <a:pt x="666" y="286"/>
                  </a:lnTo>
                  <a:lnTo>
                    <a:pt x="582" y="322"/>
                  </a:lnTo>
                  <a:lnTo>
                    <a:pt x="570" y="407"/>
                  </a:lnTo>
                  <a:lnTo>
                    <a:pt x="478" y="422"/>
                  </a:lnTo>
                  <a:lnTo>
                    <a:pt x="440" y="480"/>
                  </a:lnTo>
                  <a:lnTo>
                    <a:pt x="292" y="557"/>
                  </a:lnTo>
                  <a:lnTo>
                    <a:pt x="118" y="569"/>
                  </a:lnTo>
                  <a:lnTo>
                    <a:pt x="28" y="606"/>
                  </a:lnTo>
                  <a:lnTo>
                    <a:pt x="1" y="535"/>
                  </a:lnTo>
                  <a:lnTo>
                    <a:pt x="0" y="53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77"/>
            <p:cNvSpPr>
              <a:spLocks/>
            </p:cNvSpPr>
            <p:nvPr/>
          </p:nvSpPr>
          <p:spPr bwMode="auto">
            <a:xfrm>
              <a:off x="5027613" y="1893890"/>
              <a:ext cx="698500" cy="601663"/>
            </a:xfrm>
            <a:custGeom>
              <a:avLst/>
              <a:gdLst>
                <a:gd name="T0" fmla="*/ 2147483647 w 2201"/>
                <a:gd name="T1" fmla="*/ 2147483647 h 1893"/>
                <a:gd name="T2" fmla="*/ 2147483647 w 2201"/>
                <a:gd name="T3" fmla="*/ 2147483647 h 1893"/>
                <a:gd name="T4" fmla="*/ 2147483647 w 2201"/>
                <a:gd name="T5" fmla="*/ 2147483647 h 1893"/>
                <a:gd name="T6" fmla="*/ 2147483647 w 2201"/>
                <a:gd name="T7" fmla="*/ 0 h 1893"/>
                <a:gd name="T8" fmla="*/ 2147483647 w 2201"/>
                <a:gd name="T9" fmla="*/ 610057043 h 1893"/>
                <a:gd name="T10" fmla="*/ 2147483647 w 2201"/>
                <a:gd name="T11" fmla="*/ 513684513 h 1893"/>
                <a:gd name="T12" fmla="*/ 2147483647 w 2201"/>
                <a:gd name="T13" fmla="*/ 2147483647 h 1893"/>
                <a:gd name="T14" fmla="*/ 2147483647 w 2201"/>
                <a:gd name="T15" fmla="*/ 2147483647 h 1893"/>
                <a:gd name="T16" fmla="*/ 2147483647 w 2201"/>
                <a:gd name="T17" fmla="*/ 2147483647 h 1893"/>
                <a:gd name="T18" fmla="*/ 2147483647 w 2201"/>
                <a:gd name="T19" fmla="*/ 2147483647 h 1893"/>
                <a:gd name="T20" fmla="*/ 2147483647 w 2201"/>
                <a:gd name="T21" fmla="*/ 2147483647 h 1893"/>
                <a:gd name="T22" fmla="*/ 2147483647 w 2201"/>
                <a:gd name="T23" fmla="*/ 2147483647 h 1893"/>
                <a:gd name="T24" fmla="*/ 2147483647 w 2201"/>
                <a:gd name="T25" fmla="*/ 2147483647 h 1893"/>
                <a:gd name="T26" fmla="*/ 2147483647 w 2201"/>
                <a:gd name="T27" fmla="*/ 2147483647 h 1893"/>
                <a:gd name="T28" fmla="*/ 2147483647 w 2201"/>
                <a:gd name="T29" fmla="*/ 2147483647 h 1893"/>
                <a:gd name="T30" fmla="*/ 2147483647 w 2201"/>
                <a:gd name="T31" fmla="*/ 2147483647 h 1893"/>
                <a:gd name="T32" fmla="*/ 2147483647 w 2201"/>
                <a:gd name="T33" fmla="*/ 2147483647 h 1893"/>
                <a:gd name="T34" fmla="*/ 2147483647 w 2201"/>
                <a:gd name="T35" fmla="*/ 2147483647 h 1893"/>
                <a:gd name="T36" fmla="*/ 2147483647 w 2201"/>
                <a:gd name="T37" fmla="*/ 2147483647 h 1893"/>
                <a:gd name="T38" fmla="*/ 2147483647 w 2201"/>
                <a:gd name="T39" fmla="*/ 2147483647 h 1893"/>
                <a:gd name="T40" fmla="*/ 2147483647 w 2201"/>
                <a:gd name="T41" fmla="*/ 2147483647 h 1893"/>
                <a:gd name="T42" fmla="*/ 2147483647 w 2201"/>
                <a:gd name="T43" fmla="*/ 2147483647 h 1893"/>
                <a:gd name="T44" fmla="*/ 2147483647 w 2201"/>
                <a:gd name="T45" fmla="*/ 2147483647 h 1893"/>
                <a:gd name="T46" fmla="*/ 2147483647 w 2201"/>
                <a:gd name="T47" fmla="*/ 2147483647 h 1893"/>
                <a:gd name="T48" fmla="*/ 2147483647 w 2201"/>
                <a:gd name="T49" fmla="*/ 2147483647 h 1893"/>
                <a:gd name="T50" fmla="*/ 2147483647 w 2201"/>
                <a:gd name="T51" fmla="*/ 2147483647 h 1893"/>
                <a:gd name="T52" fmla="*/ 2147483647 w 2201"/>
                <a:gd name="T53" fmla="*/ 2147483647 h 1893"/>
                <a:gd name="T54" fmla="*/ 2147483647 w 2201"/>
                <a:gd name="T55" fmla="*/ 2147483647 h 1893"/>
                <a:gd name="T56" fmla="*/ 2147483647 w 2201"/>
                <a:gd name="T57" fmla="*/ 2147483647 h 1893"/>
                <a:gd name="T58" fmla="*/ 2147483647 w 2201"/>
                <a:gd name="T59" fmla="*/ 2147483647 h 1893"/>
                <a:gd name="T60" fmla="*/ 1694020744 w 2201"/>
                <a:gd name="T61" fmla="*/ 2147483647 h 1893"/>
                <a:gd name="T62" fmla="*/ 0 w 2201"/>
                <a:gd name="T63" fmla="*/ 2147483647 h 18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01"/>
                <a:gd name="T97" fmla="*/ 0 h 1893"/>
                <a:gd name="T98" fmla="*/ 2201 w 2201"/>
                <a:gd name="T99" fmla="*/ 1893 h 18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01" h="1893">
                  <a:moveTo>
                    <a:pt x="0" y="757"/>
                  </a:moveTo>
                  <a:lnTo>
                    <a:pt x="131" y="581"/>
                  </a:lnTo>
                  <a:lnTo>
                    <a:pt x="277" y="525"/>
                  </a:lnTo>
                  <a:lnTo>
                    <a:pt x="404" y="383"/>
                  </a:lnTo>
                  <a:lnTo>
                    <a:pt x="477" y="251"/>
                  </a:lnTo>
                  <a:lnTo>
                    <a:pt x="451" y="142"/>
                  </a:lnTo>
                  <a:lnTo>
                    <a:pt x="641" y="61"/>
                  </a:lnTo>
                  <a:lnTo>
                    <a:pt x="672" y="0"/>
                  </a:lnTo>
                  <a:lnTo>
                    <a:pt x="795" y="55"/>
                  </a:lnTo>
                  <a:lnTo>
                    <a:pt x="845" y="19"/>
                  </a:lnTo>
                  <a:lnTo>
                    <a:pt x="943" y="49"/>
                  </a:lnTo>
                  <a:lnTo>
                    <a:pt x="990" y="16"/>
                  </a:lnTo>
                  <a:lnTo>
                    <a:pt x="1066" y="19"/>
                  </a:lnTo>
                  <a:lnTo>
                    <a:pt x="1320" y="209"/>
                  </a:lnTo>
                  <a:lnTo>
                    <a:pt x="1397" y="213"/>
                  </a:lnTo>
                  <a:lnTo>
                    <a:pt x="1395" y="287"/>
                  </a:lnTo>
                  <a:lnTo>
                    <a:pt x="1473" y="345"/>
                  </a:lnTo>
                  <a:lnTo>
                    <a:pt x="1665" y="434"/>
                  </a:lnTo>
                  <a:lnTo>
                    <a:pt x="1751" y="437"/>
                  </a:lnTo>
                  <a:lnTo>
                    <a:pt x="1731" y="607"/>
                  </a:lnTo>
                  <a:lnTo>
                    <a:pt x="1822" y="619"/>
                  </a:lnTo>
                  <a:lnTo>
                    <a:pt x="1768" y="692"/>
                  </a:lnTo>
                  <a:lnTo>
                    <a:pt x="1778" y="755"/>
                  </a:lnTo>
                  <a:lnTo>
                    <a:pt x="1836" y="759"/>
                  </a:lnTo>
                  <a:lnTo>
                    <a:pt x="1900" y="870"/>
                  </a:lnTo>
                  <a:lnTo>
                    <a:pt x="2016" y="892"/>
                  </a:lnTo>
                  <a:lnTo>
                    <a:pt x="2087" y="861"/>
                  </a:lnTo>
                  <a:lnTo>
                    <a:pt x="2113" y="874"/>
                  </a:lnTo>
                  <a:lnTo>
                    <a:pt x="2093" y="966"/>
                  </a:lnTo>
                  <a:lnTo>
                    <a:pt x="2200" y="1018"/>
                  </a:lnTo>
                  <a:lnTo>
                    <a:pt x="2201" y="1051"/>
                  </a:lnTo>
                  <a:lnTo>
                    <a:pt x="2103" y="1063"/>
                  </a:lnTo>
                  <a:lnTo>
                    <a:pt x="2016" y="1143"/>
                  </a:lnTo>
                  <a:lnTo>
                    <a:pt x="1729" y="1346"/>
                  </a:lnTo>
                  <a:lnTo>
                    <a:pt x="1684" y="1369"/>
                  </a:lnTo>
                  <a:lnTo>
                    <a:pt x="1642" y="1470"/>
                  </a:lnTo>
                  <a:lnTo>
                    <a:pt x="1496" y="1477"/>
                  </a:lnTo>
                  <a:lnTo>
                    <a:pt x="1266" y="1628"/>
                  </a:lnTo>
                  <a:lnTo>
                    <a:pt x="1198" y="1710"/>
                  </a:lnTo>
                  <a:lnTo>
                    <a:pt x="1149" y="1685"/>
                  </a:lnTo>
                  <a:lnTo>
                    <a:pt x="1097" y="1748"/>
                  </a:lnTo>
                  <a:lnTo>
                    <a:pt x="1040" y="1762"/>
                  </a:lnTo>
                  <a:lnTo>
                    <a:pt x="997" y="1850"/>
                  </a:lnTo>
                  <a:lnTo>
                    <a:pt x="1014" y="1867"/>
                  </a:lnTo>
                  <a:lnTo>
                    <a:pt x="986" y="1893"/>
                  </a:lnTo>
                  <a:lnTo>
                    <a:pt x="966" y="1875"/>
                  </a:lnTo>
                  <a:lnTo>
                    <a:pt x="895" y="1879"/>
                  </a:lnTo>
                  <a:lnTo>
                    <a:pt x="740" y="1725"/>
                  </a:lnTo>
                  <a:lnTo>
                    <a:pt x="635" y="1536"/>
                  </a:lnTo>
                  <a:lnTo>
                    <a:pt x="574" y="1525"/>
                  </a:lnTo>
                  <a:lnTo>
                    <a:pt x="593" y="1385"/>
                  </a:lnTo>
                  <a:lnTo>
                    <a:pt x="577" y="1319"/>
                  </a:lnTo>
                  <a:lnTo>
                    <a:pt x="605" y="1292"/>
                  </a:lnTo>
                  <a:lnTo>
                    <a:pt x="554" y="1265"/>
                  </a:lnTo>
                  <a:lnTo>
                    <a:pt x="528" y="1187"/>
                  </a:lnTo>
                  <a:lnTo>
                    <a:pt x="455" y="1172"/>
                  </a:lnTo>
                  <a:lnTo>
                    <a:pt x="307" y="1219"/>
                  </a:lnTo>
                  <a:lnTo>
                    <a:pt x="218" y="1267"/>
                  </a:lnTo>
                  <a:lnTo>
                    <a:pt x="198" y="1229"/>
                  </a:lnTo>
                  <a:lnTo>
                    <a:pt x="71" y="1211"/>
                  </a:lnTo>
                  <a:lnTo>
                    <a:pt x="38" y="1154"/>
                  </a:lnTo>
                  <a:lnTo>
                    <a:pt x="53" y="967"/>
                  </a:lnTo>
                  <a:lnTo>
                    <a:pt x="0" y="757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5027613" y="1893890"/>
              <a:ext cx="698500" cy="601663"/>
            </a:xfrm>
            <a:custGeom>
              <a:avLst/>
              <a:gdLst>
                <a:gd name="T0" fmla="*/ 2147483647 w 2201"/>
                <a:gd name="T1" fmla="*/ 2147483647 h 1893"/>
                <a:gd name="T2" fmla="*/ 2147483647 w 2201"/>
                <a:gd name="T3" fmla="*/ 2147483647 h 1893"/>
                <a:gd name="T4" fmla="*/ 2147483647 w 2201"/>
                <a:gd name="T5" fmla="*/ 2147483647 h 1893"/>
                <a:gd name="T6" fmla="*/ 2147483647 w 2201"/>
                <a:gd name="T7" fmla="*/ 0 h 1893"/>
                <a:gd name="T8" fmla="*/ 2147483647 w 2201"/>
                <a:gd name="T9" fmla="*/ 610057043 h 1893"/>
                <a:gd name="T10" fmla="*/ 2147483647 w 2201"/>
                <a:gd name="T11" fmla="*/ 513684513 h 1893"/>
                <a:gd name="T12" fmla="*/ 2147483647 w 2201"/>
                <a:gd name="T13" fmla="*/ 2147483647 h 1893"/>
                <a:gd name="T14" fmla="*/ 2147483647 w 2201"/>
                <a:gd name="T15" fmla="*/ 2147483647 h 1893"/>
                <a:gd name="T16" fmla="*/ 2147483647 w 2201"/>
                <a:gd name="T17" fmla="*/ 2147483647 h 1893"/>
                <a:gd name="T18" fmla="*/ 2147483647 w 2201"/>
                <a:gd name="T19" fmla="*/ 2147483647 h 1893"/>
                <a:gd name="T20" fmla="*/ 2147483647 w 2201"/>
                <a:gd name="T21" fmla="*/ 2147483647 h 1893"/>
                <a:gd name="T22" fmla="*/ 2147483647 w 2201"/>
                <a:gd name="T23" fmla="*/ 2147483647 h 1893"/>
                <a:gd name="T24" fmla="*/ 2147483647 w 2201"/>
                <a:gd name="T25" fmla="*/ 2147483647 h 1893"/>
                <a:gd name="T26" fmla="*/ 2147483647 w 2201"/>
                <a:gd name="T27" fmla="*/ 2147483647 h 1893"/>
                <a:gd name="T28" fmla="*/ 2147483647 w 2201"/>
                <a:gd name="T29" fmla="*/ 2147483647 h 1893"/>
                <a:gd name="T30" fmla="*/ 2147483647 w 2201"/>
                <a:gd name="T31" fmla="*/ 2147483647 h 1893"/>
                <a:gd name="T32" fmla="*/ 2147483647 w 2201"/>
                <a:gd name="T33" fmla="*/ 2147483647 h 1893"/>
                <a:gd name="T34" fmla="*/ 2147483647 w 2201"/>
                <a:gd name="T35" fmla="*/ 2147483647 h 1893"/>
                <a:gd name="T36" fmla="*/ 2147483647 w 2201"/>
                <a:gd name="T37" fmla="*/ 2147483647 h 1893"/>
                <a:gd name="T38" fmla="*/ 2147483647 w 2201"/>
                <a:gd name="T39" fmla="*/ 2147483647 h 1893"/>
                <a:gd name="T40" fmla="*/ 2147483647 w 2201"/>
                <a:gd name="T41" fmla="*/ 2147483647 h 1893"/>
                <a:gd name="T42" fmla="*/ 2147483647 w 2201"/>
                <a:gd name="T43" fmla="*/ 2147483647 h 1893"/>
                <a:gd name="T44" fmla="*/ 2147483647 w 2201"/>
                <a:gd name="T45" fmla="*/ 2147483647 h 1893"/>
                <a:gd name="T46" fmla="*/ 2147483647 w 2201"/>
                <a:gd name="T47" fmla="*/ 2147483647 h 1893"/>
                <a:gd name="T48" fmla="*/ 2147483647 w 2201"/>
                <a:gd name="T49" fmla="*/ 2147483647 h 1893"/>
                <a:gd name="T50" fmla="*/ 2147483647 w 2201"/>
                <a:gd name="T51" fmla="*/ 2147483647 h 1893"/>
                <a:gd name="T52" fmla="*/ 2147483647 w 2201"/>
                <a:gd name="T53" fmla="*/ 2147483647 h 1893"/>
                <a:gd name="T54" fmla="*/ 2147483647 w 2201"/>
                <a:gd name="T55" fmla="*/ 2147483647 h 1893"/>
                <a:gd name="T56" fmla="*/ 2147483647 w 2201"/>
                <a:gd name="T57" fmla="*/ 2147483647 h 1893"/>
                <a:gd name="T58" fmla="*/ 2147483647 w 2201"/>
                <a:gd name="T59" fmla="*/ 2147483647 h 1893"/>
                <a:gd name="T60" fmla="*/ 1694020744 w 2201"/>
                <a:gd name="T61" fmla="*/ 2147483647 h 1893"/>
                <a:gd name="T62" fmla="*/ 0 w 2201"/>
                <a:gd name="T63" fmla="*/ 2147483647 h 18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01"/>
                <a:gd name="T97" fmla="*/ 0 h 1893"/>
                <a:gd name="T98" fmla="*/ 2201 w 2201"/>
                <a:gd name="T99" fmla="*/ 1893 h 18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01" h="1893">
                  <a:moveTo>
                    <a:pt x="0" y="757"/>
                  </a:moveTo>
                  <a:lnTo>
                    <a:pt x="131" y="581"/>
                  </a:lnTo>
                  <a:lnTo>
                    <a:pt x="277" y="525"/>
                  </a:lnTo>
                  <a:lnTo>
                    <a:pt x="404" y="383"/>
                  </a:lnTo>
                  <a:lnTo>
                    <a:pt x="477" y="251"/>
                  </a:lnTo>
                  <a:lnTo>
                    <a:pt x="451" y="142"/>
                  </a:lnTo>
                  <a:lnTo>
                    <a:pt x="641" y="61"/>
                  </a:lnTo>
                  <a:lnTo>
                    <a:pt x="672" y="0"/>
                  </a:lnTo>
                  <a:lnTo>
                    <a:pt x="795" y="55"/>
                  </a:lnTo>
                  <a:lnTo>
                    <a:pt x="845" y="19"/>
                  </a:lnTo>
                  <a:lnTo>
                    <a:pt x="943" y="49"/>
                  </a:lnTo>
                  <a:lnTo>
                    <a:pt x="990" y="16"/>
                  </a:lnTo>
                  <a:lnTo>
                    <a:pt x="1066" y="19"/>
                  </a:lnTo>
                  <a:lnTo>
                    <a:pt x="1320" y="209"/>
                  </a:lnTo>
                  <a:lnTo>
                    <a:pt x="1397" y="213"/>
                  </a:lnTo>
                  <a:lnTo>
                    <a:pt x="1395" y="287"/>
                  </a:lnTo>
                  <a:lnTo>
                    <a:pt x="1473" y="345"/>
                  </a:lnTo>
                  <a:lnTo>
                    <a:pt x="1665" y="434"/>
                  </a:lnTo>
                  <a:lnTo>
                    <a:pt x="1751" y="437"/>
                  </a:lnTo>
                  <a:lnTo>
                    <a:pt x="1731" y="607"/>
                  </a:lnTo>
                  <a:lnTo>
                    <a:pt x="1822" y="619"/>
                  </a:lnTo>
                  <a:lnTo>
                    <a:pt x="1768" y="692"/>
                  </a:lnTo>
                  <a:lnTo>
                    <a:pt x="1778" y="755"/>
                  </a:lnTo>
                  <a:lnTo>
                    <a:pt x="1836" y="759"/>
                  </a:lnTo>
                  <a:lnTo>
                    <a:pt x="1900" y="870"/>
                  </a:lnTo>
                  <a:lnTo>
                    <a:pt x="2016" y="892"/>
                  </a:lnTo>
                  <a:lnTo>
                    <a:pt x="2087" y="861"/>
                  </a:lnTo>
                  <a:lnTo>
                    <a:pt x="2113" y="874"/>
                  </a:lnTo>
                  <a:lnTo>
                    <a:pt x="2093" y="966"/>
                  </a:lnTo>
                  <a:lnTo>
                    <a:pt x="2200" y="1018"/>
                  </a:lnTo>
                  <a:lnTo>
                    <a:pt x="2201" y="1051"/>
                  </a:lnTo>
                  <a:lnTo>
                    <a:pt x="2103" y="1063"/>
                  </a:lnTo>
                  <a:lnTo>
                    <a:pt x="2016" y="1143"/>
                  </a:lnTo>
                  <a:lnTo>
                    <a:pt x="1729" y="1346"/>
                  </a:lnTo>
                  <a:lnTo>
                    <a:pt x="1684" y="1369"/>
                  </a:lnTo>
                  <a:lnTo>
                    <a:pt x="1642" y="1470"/>
                  </a:lnTo>
                  <a:lnTo>
                    <a:pt x="1496" y="1477"/>
                  </a:lnTo>
                  <a:lnTo>
                    <a:pt x="1266" y="1628"/>
                  </a:lnTo>
                  <a:lnTo>
                    <a:pt x="1198" y="1710"/>
                  </a:lnTo>
                  <a:lnTo>
                    <a:pt x="1149" y="1685"/>
                  </a:lnTo>
                  <a:lnTo>
                    <a:pt x="1097" y="1748"/>
                  </a:lnTo>
                  <a:lnTo>
                    <a:pt x="1040" y="1762"/>
                  </a:lnTo>
                  <a:lnTo>
                    <a:pt x="997" y="1850"/>
                  </a:lnTo>
                  <a:lnTo>
                    <a:pt x="1014" y="1867"/>
                  </a:lnTo>
                  <a:lnTo>
                    <a:pt x="986" y="1893"/>
                  </a:lnTo>
                  <a:lnTo>
                    <a:pt x="966" y="1875"/>
                  </a:lnTo>
                  <a:lnTo>
                    <a:pt x="895" y="1879"/>
                  </a:lnTo>
                  <a:lnTo>
                    <a:pt x="740" y="1725"/>
                  </a:lnTo>
                  <a:lnTo>
                    <a:pt x="635" y="1536"/>
                  </a:lnTo>
                  <a:lnTo>
                    <a:pt x="574" y="1525"/>
                  </a:lnTo>
                  <a:lnTo>
                    <a:pt x="593" y="1385"/>
                  </a:lnTo>
                  <a:lnTo>
                    <a:pt x="577" y="1319"/>
                  </a:lnTo>
                  <a:lnTo>
                    <a:pt x="605" y="1292"/>
                  </a:lnTo>
                  <a:lnTo>
                    <a:pt x="554" y="1265"/>
                  </a:lnTo>
                  <a:lnTo>
                    <a:pt x="528" y="1187"/>
                  </a:lnTo>
                  <a:lnTo>
                    <a:pt x="455" y="1172"/>
                  </a:lnTo>
                  <a:lnTo>
                    <a:pt x="307" y="1219"/>
                  </a:lnTo>
                  <a:lnTo>
                    <a:pt x="218" y="1267"/>
                  </a:lnTo>
                  <a:lnTo>
                    <a:pt x="198" y="1229"/>
                  </a:lnTo>
                  <a:lnTo>
                    <a:pt x="71" y="1211"/>
                  </a:lnTo>
                  <a:lnTo>
                    <a:pt x="38" y="1154"/>
                  </a:lnTo>
                  <a:lnTo>
                    <a:pt x="53" y="967"/>
                  </a:lnTo>
                  <a:lnTo>
                    <a:pt x="0" y="757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4433888" y="3008316"/>
              <a:ext cx="103188" cy="136525"/>
            </a:xfrm>
            <a:custGeom>
              <a:avLst/>
              <a:gdLst>
                <a:gd name="T0" fmla="*/ 0 w 325"/>
                <a:gd name="T1" fmla="*/ 2147483647 h 428"/>
                <a:gd name="T2" fmla="*/ 1024201476 w 325"/>
                <a:gd name="T3" fmla="*/ 0 h 428"/>
                <a:gd name="T4" fmla="*/ 2147483647 w 325"/>
                <a:gd name="T5" fmla="*/ 2147483647 h 428"/>
                <a:gd name="T6" fmla="*/ 2147483647 w 325"/>
                <a:gd name="T7" fmla="*/ 1850028694 h 428"/>
                <a:gd name="T8" fmla="*/ 2147483647 w 325"/>
                <a:gd name="T9" fmla="*/ 2147483647 h 428"/>
                <a:gd name="T10" fmla="*/ 2147483647 w 325"/>
                <a:gd name="T11" fmla="*/ 2147483647 h 428"/>
                <a:gd name="T12" fmla="*/ 2147483647 w 325"/>
                <a:gd name="T13" fmla="*/ 2147483647 h 428"/>
                <a:gd name="T14" fmla="*/ 2147483647 w 325"/>
                <a:gd name="T15" fmla="*/ 2147483647 h 428"/>
                <a:gd name="T16" fmla="*/ 2147483647 w 325"/>
                <a:gd name="T17" fmla="*/ 2147483647 h 428"/>
                <a:gd name="T18" fmla="*/ 2147483647 w 325"/>
                <a:gd name="T19" fmla="*/ 2147483647 h 428"/>
                <a:gd name="T20" fmla="*/ 2147483647 w 325"/>
                <a:gd name="T21" fmla="*/ 2147483647 h 428"/>
                <a:gd name="T22" fmla="*/ 2147483647 w 325"/>
                <a:gd name="T23" fmla="*/ 2147483647 h 428"/>
                <a:gd name="T24" fmla="*/ 2147483647 w 325"/>
                <a:gd name="T25" fmla="*/ 2147483647 h 428"/>
                <a:gd name="T26" fmla="*/ 0 w 325"/>
                <a:gd name="T27" fmla="*/ 2147483647 h 4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5"/>
                <a:gd name="T43" fmla="*/ 0 h 428"/>
                <a:gd name="T44" fmla="*/ 325 w 325"/>
                <a:gd name="T45" fmla="*/ 428 h 4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5" h="428">
                  <a:moveTo>
                    <a:pt x="0" y="352"/>
                  </a:moveTo>
                  <a:lnTo>
                    <a:pt x="32" y="0"/>
                  </a:lnTo>
                  <a:lnTo>
                    <a:pt x="204" y="95"/>
                  </a:lnTo>
                  <a:lnTo>
                    <a:pt x="298" y="57"/>
                  </a:lnTo>
                  <a:lnTo>
                    <a:pt x="321" y="127"/>
                  </a:lnTo>
                  <a:lnTo>
                    <a:pt x="279" y="146"/>
                  </a:lnTo>
                  <a:lnTo>
                    <a:pt x="325" y="212"/>
                  </a:lnTo>
                  <a:lnTo>
                    <a:pt x="278" y="278"/>
                  </a:lnTo>
                  <a:lnTo>
                    <a:pt x="265" y="367"/>
                  </a:lnTo>
                  <a:lnTo>
                    <a:pt x="232" y="420"/>
                  </a:lnTo>
                  <a:lnTo>
                    <a:pt x="197" y="386"/>
                  </a:lnTo>
                  <a:lnTo>
                    <a:pt x="144" y="421"/>
                  </a:lnTo>
                  <a:lnTo>
                    <a:pt x="72" y="428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80"/>
            <p:cNvSpPr>
              <a:spLocks/>
            </p:cNvSpPr>
            <p:nvPr/>
          </p:nvSpPr>
          <p:spPr bwMode="auto">
            <a:xfrm>
              <a:off x="4433888" y="3008316"/>
              <a:ext cx="103188" cy="136525"/>
            </a:xfrm>
            <a:custGeom>
              <a:avLst/>
              <a:gdLst>
                <a:gd name="T0" fmla="*/ 0 w 325"/>
                <a:gd name="T1" fmla="*/ 2147483647 h 428"/>
                <a:gd name="T2" fmla="*/ 1024201476 w 325"/>
                <a:gd name="T3" fmla="*/ 0 h 428"/>
                <a:gd name="T4" fmla="*/ 2147483647 w 325"/>
                <a:gd name="T5" fmla="*/ 2147483647 h 428"/>
                <a:gd name="T6" fmla="*/ 2147483647 w 325"/>
                <a:gd name="T7" fmla="*/ 1850028694 h 428"/>
                <a:gd name="T8" fmla="*/ 2147483647 w 325"/>
                <a:gd name="T9" fmla="*/ 2147483647 h 428"/>
                <a:gd name="T10" fmla="*/ 2147483647 w 325"/>
                <a:gd name="T11" fmla="*/ 2147483647 h 428"/>
                <a:gd name="T12" fmla="*/ 2147483647 w 325"/>
                <a:gd name="T13" fmla="*/ 2147483647 h 428"/>
                <a:gd name="T14" fmla="*/ 2147483647 w 325"/>
                <a:gd name="T15" fmla="*/ 2147483647 h 428"/>
                <a:gd name="T16" fmla="*/ 2147483647 w 325"/>
                <a:gd name="T17" fmla="*/ 2147483647 h 428"/>
                <a:gd name="T18" fmla="*/ 2147483647 w 325"/>
                <a:gd name="T19" fmla="*/ 2147483647 h 428"/>
                <a:gd name="T20" fmla="*/ 2147483647 w 325"/>
                <a:gd name="T21" fmla="*/ 2147483647 h 428"/>
                <a:gd name="T22" fmla="*/ 2147483647 w 325"/>
                <a:gd name="T23" fmla="*/ 2147483647 h 428"/>
                <a:gd name="T24" fmla="*/ 2147483647 w 325"/>
                <a:gd name="T25" fmla="*/ 2147483647 h 428"/>
                <a:gd name="T26" fmla="*/ 0 w 325"/>
                <a:gd name="T27" fmla="*/ 2147483647 h 4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5"/>
                <a:gd name="T43" fmla="*/ 0 h 428"/>
                <a:gd name="T44" fmla="*/ 325 w 325"/>
                <a:gd name="T45" fmla="*/ 428 h 4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5" h="428">
                  <a:moveTo>
                    <a:pt x="0" y="352"/>
                  </a:moveTo>
                  <a:lnTo>
                    <a:pt x="32" y="0"/>
                  </a:lnTo>
                  <a:lnTo>
                    <a:pt x="204" y="95"/>
                  </a:lnTo>
                  <a:lnTo>
                    <a:pt x="298" y="57"/>
                  </a:lnTo>
                  <a:lnTo>
                    <a:pt x="321" y="127"/>
                  </a:lnTo>
                  <a:lnTo>
                    <a:pt x="279" y="146"/>
                  </a:lnTo>
                  <a:lnTo>
                    <a:pt x="325" y="212"/>
                  </a:lnTo>
                  <a:lnTo>
                    <a:pt x="278" y="278"/>
                  </a:lnTo>
                  <a:lnTo>
                    <a:pt x="265" y="367"/>
                  </a:lnTo>
                  <a:lnTo>
                    <a:pt x="232" y="420"/>
                  </a:lnTo>
                  <a:lnTo>
                    <a:pt x="197" y="386"/>
                  </a:lnTo>
                  <a:lnTo>
                    <a:pt x="144" y="421"/>
                  </a:lnTo>
                  <a:lnTo>
                    <a:pt x="72" y="428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81"/>
            <p:cNvSpPr>
              <a:spLocks/>
            </p:cNvSpPr>
            <p:nvPr/>
          </p:nvSpPr>
          <p:spPr bwMode="auto">
            <a:xfrm>
              <a:off x="3240089" y="3479805"/>
              <a:ext cx="479425" cy="439738"/>
            </a:xfrm>
            <a:custGeom>
              <a:avLst/>
              <a:gdLst>
                <a:gd name="T0" fmla="*/ 0 w 1511"/>
                <a:gd name="T1" fmla="*/ 2147483647 h 1383"/>
                <a:gd name="T2" fmla="*/ 1756841716 w 1511"/>
                <a:gd name="T3" fmla="*/ 2147483647 h 1383"/>
                <a:gd name="T4" fmla="*/ 2147483647 w 1511"/>
                <a:gd name="T5" fmla="*/ 2147483647 h 1383"/>
                <a:gd name="T6" fmla="*/ 2147483647 w 1511"/>
                <a:gd name="T7" fmla="*/ 2147483647 h 1383"/>
                <a:gd name="T8" fmla="*/ 2147483647 w 1511"/>
                <a:gd name="T9" fmla="*/ 2147483647 h 1383"/>
                <a:gd name="T10" fmla="*/ 2147483647 w 1511"/>
                <a:gd name="T11" fmla="*/ 2147483647 h 1383"/>
                <a:gd name="T12" fmla="*/ 2147483647 w 1511"/>
                <a:gd name="T13" fmla="*/ 2147483647 h 1383"/>
                <a:gd name="T14" fmla="*/ 2147483647 w 1511"/>
                <a:gd name="T15" fmla="*/ 2147483647 h 1383"/>
                <a:gd name="T16" fmla="*/ 2147483647 w 1511"/>
                <a:gd name="T17" fmla="*/ 2147483647 h 1383"/>
                <a:gd name="T18" fmla="*/ 2147483647 w 1511"/>
                <a:gd name="T19" fmla="*/ 0 h 1383"/>
                <a:gd name="T20" fmla="*/ 2147483647 w 1511"/>
                <a:gd name="T21" fmla="*/ 64298405 h 1383"/>
                <a:gd name="T22" fmla="*/ 2147483647 w 1511"/>
                <a:gd name="T23" fmla="*/ 2147483647 h 1383"/>
                <a:gd name="T24" fmla="*/ 2147483647 w 1511"/>
                <a:gd name="T25" fmla="*/ 2147483647 h 1383"/>
                <a:gd name="T26" fmla="*/ 2147483647 w 1511"/>
                <a:gd name="T27" fmla="*/ 2147483647 h 1383"/>
                <a:gd name="T28" fmla="*/ 2147483647 w 1511"/>
                <a:gd name="T29" fmla="*/ 2147483647 h 1383"/>
                <a:gd name="T30" fmla="*/ 2147483647 w 1511"/>
                <a:gd name="T31" fmla="*/ 2147483647 h 1383"/>
                <a:gd name="T32" fmla="*/ 2147483647 w 1511"/>
                <a:gd name="T33" fmla="*/ 514286764 h 1383"/>
                <a:gd name="T34" fmla="*/ 2147483647 w 1511"/>
                <a:gd name="T35" fmla="*/ 2147483647 h 1383"/>
                <a:gd name="T36" fmla="*/ 2147483647 w 1511"/>
                <a:gd name="T37" fmla="*/ 2147483647 h 1383"/>
                <a:gd name="T38" fmla="*/ 2147483647 w 1511"/>
                <a:gd name="T39" fmla="*/ 2147483647 h 1383"/>
                <a:gd name="T40" fmla="*/ 2147483647 w 1511"/>
                <a:gd name="T41" fmla="*/ 2147483647 h 1383"/>
                <a:gd name="T42" fmla="*/ 2147483647 w 1511"/>
                <a:gd name="T43" fmla="*/ 2147483647 h 1383"/>
                <a:gd name="T44" fmla="*/ 2147483647 w 1511"/>
                <a:gd name="T45" fmla="*/ 2147483647 h 1383"/>
                <a:gd name="T46" fmla="*/ 2147483647 w 1511"/>
                <a:gd name="T47" fmla="*/ 2147483647 h 1383"/>
                <a:gd name="T48" fmla="*/ 2147483647 w 1511"/>
                <a:gd name="T49" fmla="*/ 2147483647 h 1383"/>
                <a:gd name="T50" fmla="*/ 2147483647 w 1511"/>
                <a:gd name="T51" fmla="*/ 2147483647 h 1383"/>
                <a:gd name="T52" fmla="*/ 2147483647 w 1511"/>
                <a:gd name="T53" fmla="*/ 2147483647 h 1383"/>
                <a:gd name="T54" fmla="*/ 2147483647 w 1511"/>
                <a:gd name="T55" fmla="*/ 2147483647 h 1383"/>
                <a:gd name="T56" fmla="*/ 2147483647 w 1511"/>
                <a:gd name="T57" fmla="*/ 2147483647 h 1383"/>
                <a:gd name="T58" fmla="*/ 2147483647 w 1511"/>
                <a:gd name="T59" fmla="*/ 2147483647 h 1383"/>
                <a:gd name="T60" fmla="*/ 2147483647 w 1511"/>
                <a:gd name="T61" fmla="*/ 2147483647 h 1383"/>
                <a:gd name="T62" fmla="*/ 2147483647 w 1511"/>
                <a:gd name="T63" fmla="*/ 2147483647 h 1383"/>
                <a:gd name="T64" fmla="*/ 2147483647 w 1511"/>
                <a:gd name="T65" fmla="*/ 2147483647 h 1383"/>
                <a:gd name="T66" fmla="*/ 2147483647 w 1511"/>
                <a:gd name="T67" fmla="*/ 2147483647 h 1383"/>
                <a:gd name="T68" fmla="*/ 2147483647 w 1511"/>
                <a:gd name="T69" fmla="*/ 2147483647 h 1383"/>
                <a:gd name="T70" fmla="*/ 2147483647 w 1511"/>
                <a:gd name="T71" fmla="*/ 2147483647 h 1383"/>
                <a:gd name="T72" fmla="*/ 2147483647 w 1511"/>
                <a:gd name="T73" fmla="*/ 2147483647 h 1383"/>
                <a:gd name="T74" fmla="*/ 2147483647 w 1511"/>
                <a:gd name="T75" fmla="*/ 2147483647 h 1383"/>
                <a:gd name="T76" fmla="*/ 2147483647 w 1511"/>
                <a:gd name="T77" fmla="*/ 2147483647 h 1383"/>
                <a:gd name="T78" fmla="*/ 2147483647 w 1511"/>
                <a:gd name="T79" fmla="*/ 2147483647 h 1383"/>
                <a:gd name="T80" fmla="*/ 2147483647 w 1511"/>
                <a:gd name="T81" fmla="*/ 2147483647 h 1383"/>
                <a:gd name="T82" fmla="*/ 2147483647 w 1511"/>
                <a:gd name="T83" fmla="*/ 2147483647 h 1383"/>
                <a:gd name="T84" fmla="*/ 2147483647 w 1511"/>
                <a:gd name="T85" fmla="*/ 2147483647 h 1383"/>
                <a:gd name="T86" fmla="*/ 2147483647 w 1511"/>
                <a:gd name="T87" fmla="*/ 2147483647 h 1383"/>
                <a:gd name="T88" fmla="*/ 2147483647 w 1511"/>
                <a:gd name="T89" fmla="*/ 2147483647 h 1383"/>
                <a:gd name="T90" fmla="*/ 2147483647 w 1511"/>
                <a:gd name="T91" fmla="*/ 2147483647 h 1383"/>
                <a:gd name="T92" fmla="*/ 2147483647 w 1511"/>
                <a:gd name="T93" fmla="*/ 2147483647 h 1383"/>
                <a:gd name="T94" fmla="*/ 2147483647 w 1511"/>
                <a:gd name="T95" fmla="*/ 2147483647 h 1383"/>
                <a:gd name="T96" fmla="*/ 2147483647 w 1511"/>
                <a:gd name="T97" fmla="*/ 2147483647 h 1383"/>
                <a:gd name="T98" fmla="*/ 2147483647 w 1511"/>
                <a:gd name="T99" fmla="*/ 2147483647 h 1383"/>
                <a:gd name="T100" fmla="*/ 2147483647 w 1511"/>
                <a:gd name="T101" fmla="*/ 2147483647 h 1383"/>
                <a:gd name="T102" fmla="*/ 2147483647 w 1511"/>
                <a:gd name="T103" fmla="*/ 2147483647 h 1383"/>
                <a:gd name="T104" fmla="*/ 2147483647 w 1511"/>
                <a:gd name="T105" fmla="*/ 2147483647 h 1383"/>
                <a:gd name="T106" fmla="*/ 2147483647 w 1511"/>
                <a:gd name="T107" fmla="*/ 2147483647 h 1383"/>
                <a:gd name="T108" fmla="*/ 2147483647 w 1511"/>
                <a:gd name="T109" fmla="*/ 2147483647 h 1383"/>
                <a:gd name="T110" fmla="*/ 2147483647 w 1511"/>
                <a:gd name="T111" fmla="*/ 2147483647 h 1383"/>
                <a:gd name="T112" fmla="*/ 0 w 1511"/>
                <a:gd name="T113" fmla="*/ 2147483647 h 1383"/>
                <a:gd name="T114" fmla="*/ 0 w 1511"/>
                <a:gd name="T115" fmla="*/ 2147483647 h 1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1"/>
                <a:gd name="T175" fmla="*/ 0 h 1383"/>
                <a:gd name="T176" fmla="*/ 1511 w 1511"/>
                <a:gd name="T177" fmla="*/ 1383 h 1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1" h="1383">
                  <a:moveTo>
                    <a:pt x="0" y="599"/>
                  </a:moveTo>
                  <a:lnTo>
                    <a:pt x="55" y="514"/>
                  </a:lnTo>
                  <a:lnTo>
                    <a:pt x="114" y="510"/>
                  </a:lnTo>
                  <a:lnTo>
                    <a:pt x="101" y="348"/>
                  </a:lnTo>
                  <a:lnTo>
                    <a:pt x="347" y="280"/>
                  </a:lnTo>
                  <a:lnTo>
                    <a:pt x="353" y="217"/>
                  </a:lnTo>
                  <a:lnTo>
                    <a:pt x="334" y="216"/>
                  </a:lnTo>
                  <a:lnTo>
                    <a:pt x="405" y="140"/>
                  </a:lnTo>
                  <a:lnTo>
                    <a:pt x="385" y="80"/>
                  </a:lnTo>
                  <a:lnTo>
                    <a:pt x="502" y="0"/>
                  </a:lnTo>
                  <a:lnTo>
                    <a:pt x="528" y="2"/>
                  </a:lnTo>
                  <a:lnTo>
                    <a:pt x="538" y="75"/>
                  </a:lnTo>
                  <a:lnTo>
                    <a:pt x="600" y="143"/>
                  </a:lnTo>
                  <a:lnTo>
                    <a:pt x="658" y="143"/>
                  </a:lnTo>
                  <a:lnTo>
                    <a:pt x="674" y="96"/>
                  </a:lnTo>
                  <a:lnTo>
                    <a:pt x="736" y="97"/>
                  </a:lnTo>
                  <a:lnTo>
                    <a:pt x="755" y="16"/>
                  </a:lnTo>
                  <a:lnTo>
                    <a:pt x="950" y="70"/>
                  </a:lnTo>
                  <a:lnTo>
                    <a:pt x="972" y="116"/>
                  </a:lnTo>
                  <a:lnTo>
                    <a:pt x="1007" y="144"/>
                  </a:lnTo>
                  <a:lnTo>
                    <a:pt x="1002" y="67"/>
                  </a:lnTo>
                  <a:lnTo>
                    <a:pt x="1099" y="173"/>
                  </a:lnTo>
                  <a:lnTo>
                    <a:pt x="1149" y="167"/>
                  </a:lnTo>
                  <a:lnTo>
                    <a:pt x="1243" y="127"/>
                  </a:lnTo>
                  <a:lnTo>
                    <a:pt x="1314" y="198"/>
                  </a:lnTo>
                  <a:lnTo>
                    <a:pt x="1243" y="227"/>
                  </a:lnTo>
                  <a:lnTo>
                    <a:pt x="1267" y="310"/>
                  </a:lnTo>
                  <a:lnTo>
                    <a:pt x="1212" y="372"/>
                  </a:lnTo>
                  <a:lnTo>
                    <a:pt x="1227" y="446"/>
                  </a:lnTo>
                  <a:lnTo>
                    <a:pt x="1188" y="490"/>
                  </a:lnTo>
                  <a:lnTo>
                    <a:pt x="1121" y="530"/>
                  </a:lnTo>
                  <a:lnTo>
                    <a:pt x="1221" y="567"/>
                  </a:lnTo>
                  <a:lnTo>
                    <a:pt x="1314" y="659"/>
                  </a:lnTo>
                  <a:lnTo>
                    <a:pt x="1511" y="672"/>
                  </a:lnTo>
                  <a:lnTo>
                    <a:pt x="1497" y="772"/>
                  </a:lnTo>
                  <a:lnTo>
                    <a:pt x="1411" y="943"/>
                  </a:lnTo>
                  <a:lnTo>
                    <a:pt x="1370" y="948"/>
                  </a:lnTo>
                  <a:lnTo>
                    <a:pt x="1335" y="1005"/>
                  </a:lnTo>
                  <a:lnTo>
                    <a:pt x="1236" y="1009"/>
                  </a:lnTo>
                  <a:lnTo>
                    <a:pt x="1182" y="1059"/>
                  </a:lnTo>
                  <a:lnTo>
                    <a:pt x="1152" y="1207"/>
                  </a:lnTo>
                  <a:lnTo>
                    <a:pt x="1007" y="1354"/>
                  </a:lnTo>
                  <a:lnTo>
                    <a:pt x="950" y="1383"/>
                  </a:lnTo>
                  <a:lnTo>
                    <a:pt x="914" y="1342"/>
                  </a:lnTo>
                  <a:lnTo>
                    <a:pt x="886" y="1366"/>
                  </a:lnTo>
                  <a:lnTo>
                    <a:pt x="748" y="1301"/>
                  </a:lnTo>
                  <a:lnTo>
                    <a:pt x="714" y="1318"/>
                  </a:lnTo>
                  <a:lnTo>
                    <a:pt x="649" y="1224"/>
                  </a:lnTo>
                  <a:lnTo>
                    <a:pt x="615" y="1080"/>
                  </a:lnTo>
                  <a:lnTo>
                    <a:pt x="462" y="948"/>
                  </a:lnTo>
                  <a:lnTo>
                    <a:pt x="379" y="1013"/>
                  </a:lnTo>
                  <a:lnTo>
                    <a:pt x="311" y="994"/>
                  </a:lnTo>
                  <a:lnTo>
                    <a:pt x="338" y="961"/>
                  </a:lnTo>
                  <a:lnTo>
                    <a:pt x="294" y="924"/>
                  </a:lnTo>
                  <a:lnTo>
                    <a:pt x="260" y="823"/>
                  </a:lnTo>
                  <a:lnTo>
                    <a:pt x="177" y="766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2"/>
            <p:cNvSpPr>
              <a:spLocks/>
            </p:cNvSpPr>
            <p:nvPr/>
          </p:nvSpPr>
          <p:spPr bwMode="auto">
            <a:xfrm>
              <a:off x="3240089" y="3479804"/>
              <a:ext cx="479425" cy="439738"/>
            </a:xfrm>
            <a:custGeom>
              <a:avLst/>
              <a:gdLst>
                <a:gd name="T0" fmla="*/ 0 w 1511"/>
                <a:gd name="T1" fmla="*/ 2147483647 h 1383"/>
                <a:gd name="T2" fmla="*/ 1756841716 w 1511"/>
                <a:gd name="T3" fmla="*/ 2147483647 h 1383"/>
                <a:gd name="T4" fmla="*/ 2147483647 w 1511"/>
                <a:gd name="T5" fmla="*/ 2147483647 h 1383"/>
                <a:gd name="T6" fmla="*/ 2147483647 w 1511"/>
                <a:gd name="T7" fmla="*/ 2147483647 h 1383"/>
                <a:gd name="T8" fmla="*/ 2147483647 w 1511"/>
                <a:gd name="T9" fmla="*/ 2147483647 h 1383"/>
                <a:gd name="T10" fmla="*/ 2147483647 w 1511"/>
                <a:gd name="T11" fmla="*/ 2147483647 h 1383"/>
                <a:gd name="T12" fmla="*/ 2147483647 w 1511"/>
                <a:gd name="T13" fmla="*/ 2147483647 h 1383"/>
                <a:gd name="T14" fmla="*/ 2147483647 w 1511"/>
                <a:gd name="T15" fmla="*/ 2147483647 h 1383"/>
                <a:gd name="T16" fmla="*/ 2147483647 w 1511"/>
                <a:gd name="T17" fmla="*/ 2147483647 h 1383"/>
                <a:gd name="T18" fmla="*/ 2147483647 w 1511"/>
                <a:gd name="T19" fmla="*/ 0 h 1383"/>
                <a:gd name="T20" fmla="*/ 2147483647 w 1511"/>
                <a:gd name="T21" fmla="*/ 64298405 h 1383"/>
                <a:gd name="T22" fmla="*/ 2147483647 w 1511"/>
                <a:gd name="T23" fmla="*/ 2147483647 h 1383"/>
                <a:gd name="T24" fmla="*/ 2147483647 w 1511"/>
                <a:gd name="T25" fmla="*/ 2147483647 h 1383"/>
                <a:gd name="T26" fmla="*/ 2147483647 w 1511"/>
                <a:gd name="T27" fmla="*/ 2147483647 h 1383"/>
                <a:gd name="T28" fmla="*/ 2147483647 w 1511"/>
                <a:gd name="T29" fmla="*/ 2147483647 h 1383"/>
                <a:gd name="T30" fmla="*/ 2147483647 w 1511"/>
                <a:gd name="T31" fmla="*/ 2147483647 h 1383"/>
                <a:gd name="T32" fmla="*/ 2147483647 w 1511"/>
                <a:gd name="T33" fmla="*/ 514286764 h 1383"/>
                <a:gd name="T34" fmla="*/ 2147483647 w 1511"/>
                <a:gd name="T35" fmla="*/ 2147483647 h 1383"/>
                <a:gd name="T36" fmla="*/ 2147483647 w 1511"/>
                <a:gd name="T37" fmla="*/ 2147483647 h 1383"/>
                <a:gd name="T38" fmla="*/ 2147483647 w 1511"/>
                <a:gd name="T39" fmla="*/ 2147483647 h 1383"/>
                <a:gd name="T40" fmla="*/ 2147483647 w 1511"/>
                <a:gd name="T41" fmla="*/ 2147483647 h 1383"/>
                <a:gd name="T42" fmla="*/ 2147483647 w 1511"/>
                <a:gd name="T43" fmla="*/ 2147483647 h 1383"/>
                <a:gd name="T44" fmla="*/ 2147483647 w 1511"/>
                <a:gd name="T45" fmla="*/ 2147483647 h 1383"/>
                <a:gd name="T46" fmla="*/ 2147483647 w 1511"/>
                <a:gd name="T47" fmla="*/ 2147483647 h 1383"/>
                <a:gd name="T48" fmla="*/ 2147483647 w 1511"/>
                <a:gd name="T49" fmla="*/ 2147483647 h 1383"/>
                <a:gd name="T50" fmla="*/ 2147483647 w 1511"/>
                <a:gd name="T51" fmla="*/ 2147483647 h 1383"/>
                <a:gd name="T52" fmla="*/ 2147483647 w 1511"/>
                <a:gd name="T53" fmla="*/ 2147483647 h 1383"/>
                <a:gd name="T54" fmla="*/ 2147483647 w 1511"/>
                <a:gd name="T55" fmla="*/ 2147483647 h 1383"/>
                <a:gd name="T56" fmla="*/ 2147483647 w 1511"/>
                <a:gd name="T57" fmla="*/ 2147483647 h 1383"/>
                <a:gd name="T58" fmla="*/ 2147483647 w 1511"/>
                <a:gd name="T59" fmla="*/ 2147483647 h 1383"/>
                <a:gd name="T60" fmla="*/ 2147483647 w 1511"/>
                <a:gd name="T61" fmla="*/ 2147483647 h 1383"/>
                <a:gd name="T62" fmla="*/ 2147483647 w 1511"/>
                <a:gd name="T63" fmla="*/ 2147483647 h 1383"/>
                <a:gd name="T64" fmla="*/ 2147483647 w 1511"/>
                <a:gd name="T65" fmla="*/ 2147483647 h 1383"/>
                <a:gd name="T66" fmla="*/ 2147483647 w 1511"/>
                <a:gd name="T67" fmla="*/ 2147483647 h 1383"/>
                <a:gd name="T68" fmla="*/ 2147483647 w 1511"/>
                <a:gd name="T69" fmla="*/ 2147483647 h 1383"/>
                <a:gd name="T70" fmla="*/ 2147483647 w 1511"/>
                <a:gd name="T71" fmla="*/ 2147483647 h 1383"/>
                <a:gd name="T72" fmla="*/ 2147483647 w 1511"/>
                <a:gd name="T73" fmla="*/ 2147483647 h 1383"/>
                <a:gd name="T74" fmla="*/ 2147483647 w 1511"/>
                <a:gd name="T75" fmla="*/ 2147483647 h 1383"/>
                <a:gd name="T76" fmla="*/ 2147483647 w 1511"/>
                <a:gd name="T77" fmla="*/ 2147483647 h 1383"/>
                <a:gd name="T78" fmla="*/ 2147483647 w 1511"/>
                <a:gd name="T79" fmla="*/ 2147483647 h 1383"/>
                <a:gd name="T80" fmla="*/ 2147483647 w 1511"/>
                <a:gd name="T81" fmla="*/ 2147483647 h 1383"/>
                <a:gd name="T82" fmla="*/ 2147483647 w 1511"/>
                <a:gd name="T83" fmla="*/ 2147483647 h 1383"/>
                <a:gd name="T84" fmla="*/ 2147483647 w 1511"/>
                <a:gd name="T85" fmla="*/ 2147483647 h 1383"/>
                <a:gd name="T86" fmla="*/ 2147483647 w 1511"/>
                <a:gd name="T87" fmla="*/ 2147483647 h 1383"/>
                <a:gd name="T88" fmla="*/ 2147483647 w 1511"/>
                <a:gd name="T89" fmla="*/ 2147483647 h 1383"/>
                <a:gd name="T90" fmla="*/ 2147483647 w 1511"/>
                <a:gd name="T91" fmla="*/ 2147483647 h 1383"/>
                <a:gd name="T92" fmla="*/ 2147483647 w 1511"/>
                <a:gd name="T93" fmla="*/ 2147483647 h 1383"/>
                <a:gd name="T94" fmla="*/ 2147483647 w 1511"/>
                <a:gd name="T95" fmla="*/ 2147483647 h 1383"/>
                <a:gd name="T96" fmla="*/ 2147483647 w 1511"/>
                <a:gd name="T97" fmla="*/ 2147483647 h 1383"/>
                <a:gd name="T98" fmla="*/ 2147483647 w 1511"/>
                <a:gd name="T99" fmla="*/ 2147483647 h 1383"/>
                <a:gd name="T100" fmla="*/ 2147483647 w 1511"/>
                <a:gd name="T101" fmla="*/ 2147483647 h 1383"/>
                <a:gd name="T102" fmla="*/ 2147483647 w 1511"/>
                <a:gd name="T103" fmla="*/ 2147483647 h 1383"/>
                <a:gd name="T104" fmla="*/ 2147483647 w 1511"/>
                <a:gd name="T105" fmla="*/ 2147483647 h 1383"/>
                <a:gd name="T106" fmla="*/ 2147483647 w 1511"/>
                <a:gd name="T107" fmla="*/ 2147483647 h 1383"/>
                <a:gd name="T108" fmla="*/ 2147483647 w 1511"/>
                <a:gd name="T109" fmla="*/ 2147483647 h 1383"/>
                <a:gd name="T110" fmla="*/ 2147483647 w 1511"/>
                <a:gd name="T111" fmla="*/ 2147483647 h 1383"/>
                <a:gd name="T112" fmla="*/ 0 w 1511"/>
                <a:gd name="T113" fmla="*/ 2147483647 h 1383"/>
                <a:gd name="T114" fmla="*/ 0 w 1511"/>
                <a:gd name="T115" fmla="*/ 2147483647 h 1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1"/>
                <a:gd name="T175" fmla="*/ 0 h 1383"/>
                <a:gd name="T176" fmla="*/ 1511 w 1511"/>
                <a:gd name="T177" fmla="*/ 1383 h 1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1" h="1383">
                  <a:moveTo>
                    <a:pt x="0" y="599"/>
                  </a:moveTo>
                  <a:lnTo>
                    <a:pt x="55" y="514"/>
                  </a:lnTo>
                  <a:lnTo>
                    <a:pt x="114" y="510"/>
                  </a:lnTo>
                  <a:lnTo>
                    <a:pt x="101" y="348"/>
                  </a:lnTo>
                  <a:lnTo>
                    <a:pt x="347" y="280"/>
                  </a:lnTo>
                  <a:lnTo>
                    <a:pt x="353" y="217"/>
                  </a:lnTo>
                  <a:lnTo>
                    <a:pt x="334" y="216"/>
                  </a:lnTo>
                  <a:lnTo>
                    <a:pt x="405" y="140"/>
                  </a:lnTo>
                  <a:lnTo>
                    <a:pt x="385" y="80"/>
                  </a:lnTo>
                  <a:lnTo>
                    <a:pt x="502" y="0"/>
                  </a:lnTo>
                  <a:lnTo>
                    <a:pt x="528" y="2"/>
                  </a:lnTo>
                  <a:lnTo>
                    <a:pt x="538" y="75"/>
                  </a:lnTo>
                  <a:lnTo>
                    <a:pt x="600" y="143"/>
                  </a:lnTo>
                  <a:lnTo>
                    <a:pt x="658" y="143"/>
                  </a:lnTo>
                  <a:lnTo>
                    <a:pt x="674" y="96"/>
                  </a:lnTo>
                  <a:lnTo>
                    <a:pt x="736" y="97"/>
                  </a:lnTo>
                  <a:lnTo>
                    <a:pt x="755" y="16"/>
                  </a:lnTo>
                  <a:lnTo>
                    <a:pt x="950" y="70"/>
                  </a:lnTo>
                  <a:lnTo>
                    <a:pt x="972" y="116"/>
                  </a:lnTo>
                  <a:lnTo>
                    <a:pt x="1007" y="144"/>
                  </a:lnTo>
                  <a:lnTo>
                    <a:pt x="1002" y="67"/>
                  </a:lnTo>
                  <a:lnTo>
                    <a:pt x="1099" y="173"/>
                  </a:lnTo>
                  <a:lnTo>
                    <a:pt x="1149" y="167"/>
                  </a:lnTo>
                  <a:lnTo>
                    <a:pt x="1243" y="127"/>
                  </a:lnTo>
                  <a:lnTo>
                    <a:pt x="1314" y="198"/>
                  </a:lnTo>
                  <a:lnTo>
                    <a:pt x="1243" y="227"/>
                  </a:lnTo>
                  <a:lnTo>
                    <a:pt x="1267" y="310"/>
                  </a:lnTo>
                  <a:lnTo>
                    <a:pt x="1212" y="372"/>
                  </a:lnTo>
                  <a:lnTo>
                    <a:pt x="1227" y="446"/>
                  </a:lnTo>
                  <a:lnTo>
                    <a:pt x="1188" y="490"/>
                  </a:lnTo>
                  <a:lnTo>
                    <a:pt x="1121" y="530"/>
                  </a:lnTo>
                  <a:lnTo>
                    <a:pt x="1221" y="567"/>
                  </a:lnTo>
                  <a:lnTo>
                    <a:pt x="1314" y="659"/>
                  </a:lnTo>
                  <a:lnTo>
                    <a:pt x="1511" y="672"/>
                  </a:lnTo>
                  <a:lnTo>
                    <a:pt x="1497" y="772"/>
                  </a:lnTo>
                  <a:lnTo>
                    <a:pt x="1411" y="943"/>
                  </a:lnTo>
                  <a:lnTo>
                    <a:pt x="1370" y="948"/>
                  </a:lnTo>
                  <a:lnTo>
                    <a:pt x="1335" y="1005"/>
                  </a:lnTo>
                  <a:lnTo>
                    <a:pt x="1236" y="1009"/>
                  </a:lnTo>
                  <a:lnTo>
                    <a:pt x="1182" y="1059"/>
                  </a:lnTo>
                  <a:lnTo>
                    <a:pt x="1152" y="1207"/>
                  </a:lnTo>
                  <a:lnTo>
                    <a:pt x="1007" y="1354"/>
                  </a:lnTo>
                  <a:lnTo>
                    <a:pt x="950" y="1383"/>
                  </a:lnTo>
                  <a:lnTo>
                    <a:pt x="914" y="1342"/>
                  </a:lnTo>
                  <a:lnTo>
                    <a:pt x="886" y="1366"/>
                  </a:lnTo>
                  <a:lnTo>
                    <a:pt x="748" y="1301"/>
                  </a:lnTo>
                  <a:lnTo>
                    <a:pt x="714" y="1318"/>
                  </a:lnTo>
                  <a:lnTo>
                    <a:pt x="649" y="1224"/>
                  </a:lnTo>
                  <a:lnTo>
                    <a:pt x="615" y="1080"/>
                  </a:lnTo>
                  <a:lnTo>
                    <a:pt x="462" y="948"/>
                  </a:lnTo>
                  <a:lnTo>
                    <a:pt x="379" y="1013"/>
                  </a:lnTo>
                  <a:lnTo>
                    <a:pt x="311" y="994"/>
                  </a:lnTo>
                  <a:lnTo>
                    <a:pt x="338" y="961"/>
                  </a:lnTo>
                  <a:lnTo>
                    <a:pt x="294" y="924"/>
                  </a:lnTo>
                  <a:lnTo>
                    <a:pt x="260" y="823"/>
                  </a:lnTo>
                  <a:lnTo>
                    <a:pt x="177" y="766"/>
                  </a:lnTo>
                  <a:lnTo>
                    <a:pt x="0" y="59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88"/>
            <p:cNvSpPr>
              <a:spLocks/>
            </p:cNvSpPr>
            <p:nvPr/>
          </p:nvSpPr>
          <p:spPr bwMode="auto">
            <a:xfrm>
              <a:off x="3925888" y="3257554"/>
              <a:ext cx="114300" cy="249238"/>
            </a:xfrm>
            <a:custGeom>
              <a:avLst/>
              <a:gdLst>
                <a:gd name="T0" fmla="*/ 2147483647 w 359"/>
                <a:gd name="T1" fmla="*/ 2147483647 h 787"/>
                <a:gd name="T2" fmla="*/ 2147483647 w 359"/>
                <a:gd name="T3" fmla="*/ 2147483647 h 787"/>
                <a:gd name="T4" fmla="*/ 2147483647 w 359"/>
                <a:gd name="T5" fmla="*/ 2147483647 h 787"/>
                <a:gd name="T6" fmla="*/ 2147483647 w 359"/>
                <a:gd name="T7" fmla="*/ 2147483647 h 787"/>
                <a:gd name="T8" fmla="*/ 2147483647 w 359"/>
                <a:gd name="T9" fmla="*/ 2147483647 h 787"/>
                <a:gd name="T10" fmla="*/ 2147483647 w 359"/>
                <a:gd name="T11" fmla="*/ 2147483647 h 787"/>
                <a:gd name="T12" fmla="*/ 2147483647 w 359"/>
                <a:gd name="T13" fmla="*/ 2147483647 h 787"/>
                <a:gd name="T14" fmla="*/ 2147483647 w 359"/>
                <a:gd name="T15" fmla="*/ 2147483647 h 787"/>
                <a:gd name="T16" fmla="*/ 2147483647 w 359"/>
                <a:gd name="T17" fmla="*/ 2147483647 h 787"/>
                <a:gd name="T18" fmla="*/ 2147483647 w 359"/>
                <a:gd name="T19" fmla="*/ 2147483647 h 787"/>
                <a:gd name="T20" fmla="*/ 2147483647 w 359"/>
                <a:gd name="T21" fmla="*/ 2147483647 h 787"/>
                <a:gd name="T22" fmla="*/ 2147483647 w 359"/>
                <a:gd name="T23" fmla="*/ 2147483647 h 787"/>
                <a:gd name="T24" fmla="*/ 2147483647 w 359"/>
                <a:gd name="T25" fmla="*/ 2147483647 h 787"/>
                <a:gd name="T26" fmla="*/ 2147483647 w 359"/>
                <a:gd name="T27" fmla="*/ 2147483647 h 787"/>
                <a:gd name="T28" fmla="*/ 2147483647 w 359"/>
                <a:gd name="T29" fmla="*/ 2147483647 h 787"/>
                <a:gd name="T30" fmla="*/ 2147483647 w 359"/>
                <a:gd name="T31" fmla="*/ 2147483647 h 787"/>
                <a:gd name="T32" fmla="*/ 2147483647 w 359"/>
                <a:gd name="T33" fmla="*/ 2147483647 h 787"/>
                <a:gd name="T34" fmla="*/ 2147483647 w 359"/>
                <a:gd name="T35" fmla="*/ 2147483647 h 787"/>
                <a:gd name="T36" fmla="*/ 2147483647 w 359"/>
                <a:gd name="T37" fmla="*/ 2147483647 h 787"/>
                <a:gd name="T38" fmla="*/ 2147483647 w 359"/>
                <a:gd name="T39" fmla="*/ 2147483647 h 787"/>
                <a:gd name="T40" fmla="*/ 2147483647 w 359"/>
                <a:gd name="T41" fmla="*/ 2147483647 h 787"/>
                <a:gd name="T42" fmla="*/ 2147483647 w 359"/>
                <a:gd name="T43" fmla="*/ 2147483647 h 787"/>
                <a:gd name="T44" fmla="*/ 2147483647 w 359"/>
                <a:gd name="T45" fmla="*/ 984695962 h 787"/>
                <a:gd name="T46" fmla="*/ 2147483647 w 359"/>
                <a:gd name="T47" fmla="*/ 635268037 h 787"/>
                <a:gd name="T48" fmla="*/ 2147483647 w 359"/>
                <a:gd name="T49" fmla="*/ 0 h 787"/>
                <a:gd name="T50" fmla="*/ 2147483647 w 359"/>
                <a:gd name="T51" fmla="*/ 635268037 h 787"/>
                <a:gd name="T52" fmla="*/ 2147483647 w 359"/>
                <a:gd name="T53" fmla="*/ 1715143908 h 787"/>
                <a:gd name="T54" fmla="*/ 2147483647 w 359"/>
                <a:gd name="T55" fmla="*/ 2147483647 h 787"/>
                <a:gd name="T56" fmla="*/ 2147483647 w 359"/>
                <a:gd name="T57" fmla="*/ 2147483647 h 787"/>
                <a:gd name="T58" fmla="*/ 2147483647 w 359"/>
                <a:gd name="T59" fmla="*/ 2147483647 h 787"/>
                <a:gd name="T60" fmla="*/ 1807402043 w 359"/>
                <a:gd name="T61" fmla="*/ 2147483647 h 787"/>
                <a:gd name="T62" fmla="*/ 1323265933 w 359"/>
                <a:gd name="T63" fmla="*/ 2147483647 h 787"/>
                <a:gd name="T64" fmla="*/ 2147483647 w 359"/>
                <a:gd name="T65" fmla="*/ 2147483647 h 787"/>
                <a:gd name="T66" fmla="*/ 2147483647 w 359"/>
                <a:gd name="T67" fmla="*/ 2147483647 h 787"/>
                <a:gd name="T68" fmla="*/ 2147483647 w 359"/>
                <a:gd name="T69" fmla="*/ 2147483647 h 787"/>
                <a:gd name="T70" fmla="*/ 2147483647 w 359"/>
                <a:gd name="T71" fmla="*/ 2147483647 h 787"/>
                <a:gd name="T72" fmla="*/ 1807402043 w 359"/>
                <a:gd name="T73" fmla="*/ 2147483647 h 787"/>
                <a:gd name="T74" fmla="*/ 354992915 w 359"/>
                <a:gd name="T75" fmla="*/ 2147483647 h 787"/>
                <a:gd name="T76" fmla="*/ 0 w 359"/>
                <a:gd name="T77" fmla="*/ 2147483647 h 787"/>
                <a:gd name="T78" fmla="*/ 1323265933 w 359"/>
                <a:gd name="T79" fmla="*/ 2147483647 h 787"/>
                <a:gd name="T80" fmla="*/ 1323265933 w 359"/>
                <a:gd name="T81" fmla="*/ 2147483647 h 787"/>
                <a:gd name="T82" fmla="*/ 2147483647 w 359"/>
                <a:gd name="T83" fmla="*/ 2147483647 h 787"/>
                <a:gd name="T84" fmla="*/ 354992915 w 359"/>
                <a:gd name="T85" fmla="*/ 2147483647 h 787"/>
                <a:gd name="T86" fmla="*/ 0 w 359"/>
                <a:gd name="T87" fmla="*/ 2147483647 h 787"/>
                <a:gd name="T88" fmla="*/ 0 w 359"/>
                <a:gd name="T89" fmla="*/ 2147483647 h 787"/>
                <a:gd name="T90" fmla="*/ 0 w 359"/>
                <a:gd name="T91" fmla="*/ 2147483647 h 787"/>
                <a:gd name="T92" fmla="*/ 1323265933 w 359"/>
                <a:gd name="T93" fmla="*/ 2147483647 h 787"/>
                <a:gd name="T94" fmla="*/ 2147483647 w 359"/>
                <a:gd name="T95" fmla="*/ 2147483647 h 787"/>
                <a:gd name="T96" fmla="*/ 2147483647 w 359"/>
                <a:gd name="T97" fmla="*/ 2147483647 h 787"/>
                <a:gd name="T98" fmla="*/ 2147483647 w 359"/>
                <a:gd name="T99" fmla="*/ 2147483647 h 787"/>
                <a:gd name="T100" fmla="*/ 2147483647 w 359"/>
                <a:gd name="T101" fmla="*/ 2147483647 h 787"/>
                <a:gd name="T102" fmla="*/ 2147483647 w 359"/>
                <a:gd name="T103" fmla="*/ 2147483647 h 787"/>
                <a:gd name="T104" fmla="*/ 2147483647 w 359"/>
                <a:gd name="T105" fmla="*/ 2147483647 h 787"/>
                <a:gd name="T106" fmla="*/ 2147483647 w 359"/>
                <a:gd name="T107" fmla="*/ 2147483647 h 787"/>
                <a:gd name="T108" fmla="*/ 2147483647 w 359"/>
                <a:gd name="T109" fmla="*/ 2147483647 h 787"/>
                <a:gd name="T110" fmla="*/ 2147483647 w 359"/>
                <a:gd name="T111" fmla="*/ 2147483647 h 787"/>
                <a:gd name="T112" fmla="*/ 2147483647 w 359"/>
                <a:gd name="T113" fmla="*/ 2147483647 h 7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9"/>
                <a:gd name="T172" fmla="*/ 0 h 787"/>
                <a:gd name="T173" fmla="*/ 359 w 359"/>
                <a:gd name="T174" fmla="*/ 787 h 7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9" h="787">
                  <a:moveTo>
                    <a:pt x="165" y="697"/>
                  </a:moveTo>
                  <a:lnTo>
                    <a:pt x="235" y="685"/>
                  </a:lnTo>
                  <a:lnTo>
                    <a:pt x="180" y="605"/>
                  </a:lnTo>
                  <a:lnTo>
                    <a:pt x="220" y="597"/>
                  </a:lnTo>
                  <a:lnTo>
                    <a:pt x="262" y="597"/>
                  </a:lnTo>
                  <a:lnTo>
                    <a:pt x="275" y="561"/>
                  </a:lnTo>
                  <a:lnTo>
                    <a:pt x="275" y="504"/>
                  </a:lnTo>
                  <a:lnTo>
                    <a:pt x="316" y="493"/>
                  </a:lnTo>
                  <a:lnTo>
                    <a:pt x="345" y="460"/>
                  </a:lnTo>
                  <a:lnTo>
                    <a:pt x="359" y="426"/>
                  </a:lnTo>
                  <a:lnTo>
                    <a:pt x="330" y="391"/>
                  </a:lnTo>
                  <a:lnTo>
                    <a:pt x="289" y="380"/>
                  </a:lnTo>
                  <a:lnTo>
                    <a:pt x="345" y="325"/>
                  </a:lnTo>
                  <a:lnTo>
                    <a:pt x="289" y="290"/>
                  </a:lnTo>
                  <a:lnTo>
                    <a:pt x="345" y="303"/>
                  </a:lnTo>
                  <a:lnTo>
                    <a:pt x="316" y="244"/>
                  </a:lnTo>
                  <a:lnTo>
                    <a:pt x="275" y="213"/>
                  </a:lnTo>
                  <a:lnTo>
                    <a:pt x="262" y="179"/>
                  </a:lnTo>
                  <a:lnTo>
                    <a:pt x="220" y="179"/>
                  </a:lnTo>
                  <a:lnTo>
                    <a:pt x="220" y="145"/>
                  </a:lnTo>
                  <a:lnTo>
                    <a:pt x="220" y="112"/>
                  </a:lnTo>
                  <a:lnTo>
                    <a:pt x="249" y="78"/>
                  </a:lnTo>
                  <a:lnTo>
                    <a:pt x="235" y="31"/>
                  </a:lnTo>
                  <a:lnTo>
                    <a:pt x="165" y="20"/>
                  </a:lnTo>
                  <a:lnTo>
                    <a:pt x="220" y="0"/>
                  </a:lnTo>
                  <a:lnTo>
                    <a:pt x="180" y="20"/>
                  </a:lnTo>
                  <a:lnTo>
                    <a:pt x="151" y="54"/>
                  </a:lnTo>
                  <a:lnTo>
                    <a:pt x="151" y="89"/>
                  </a:lnTo>
                  <a:lnTo>
                    <a:pt x="136" y="124"/>
                  </a:lnTo>
                  <a:lnTo>
                    <a:pt x="96" y="145"/>
                  </a:lnTo>
                  <a:lnTo>
                    <a:pt x="56" y="167"/>
                  </a:lnTo>
                  <a:lnTo>
                    <a:pt x="41" y="202"/>
                  </a:lnTo>
                  <a:lnTo>
                    <a:pt x="81" y="202"/>
                  </a:lnTo>
                  <a:lnTo>
                    <a:pt x="121" y="202"/>
                  </a:lnTo>
                  <a:lnTo>
                    <a:pt x="136" y="236"/>
                  </a:lnTo>
                  <a:lnTo>
                    <a:pt x="96" y="256"/>
                  </a:lnTo>
                  <a:lnTo>
                    <a:pt x="56" y="280"/>
                  </a:lnTo>
                  <a:lnTo>
                    <a:pt x="11" y="290"/>
                  </a:lnTo>
                  <a:lnTo>
                    <a:pt x="0" y="325"/>
                  </a:lnTo>
                  <a:lnTo>
                    <a:pt x="41" y="348"/>
                  </a:lnTo>
                  <a:lnTo>
                    <a:pt x="41" y="380"/>
                  </a:lnTo>
                  <a:lnTo>
                    <a:pt x="67" y="426"/>
                  </a:lnTo>
                  <a:lnTo>
                    <a:pt x="11" y="439"/>
                  </a:lnTo>
                  <a:lnTo>
                    <a:pt x="0" y="473"/>
                  </a:lnTo>
                  <a:lnTo>
                    <a:pt x="0" y="504"/>
                  </a:lnTo>
                  <a:lnTo>
                    <a:pt x="0" y="538"/>
                  </a:lnTo>
                  <a:lnTo>
                    <a:pt x="41" y="538"/>
                  </a:lnTo>
                  <a:lnTo>
                    <a:pt x="81" y="538"/>
                  </a:lnTo>
                  <a:lnTo>
                    <a:pt x="81" y="574"/>
                  </a:lnTo>
                  <a:lnTo>
                    <a:pt x="81" y="605"/>
                  </a:lnTo>
                  <a:lnTo>
                    <a:pt x="81" y="640"/>
                  </a:lnTo>
                  <a:lnTo>
                    <a:pt x="96" y="685"/>
                  </a:lnTo>
                  <a:lnTo>
                    <a:pt x="165" y="697"/>
                  </a:lnTo>
                  <a:lnTo>
                    <a:pt x="121" y="752"/>
                  </a:lnTo>
                  <a:lnTo>
                    <a:pt x="136" y="787"/>
                  </a:lnTo>
                  <a:lnTo>
                    <a:pt x="180" y="764"/>
                  </a:lnTo>
                  <a:lnTo>
                    <a:pt x="165" y="697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192713" y="2827340"/>
              <a:ext cx="193675" cy="331788"/>
            </a:xfrm>
            <a:custGeom>
              <a:avLst/>
              <a:gdLst>
                <a:gd name="T0" fmla="*/ 2147483647 w 611"/>
                <a:gd name="T1" fmla="*/ 0 h 1045"/>
                <a:gd name="T2" fmla="*/ 2147483647 w 611"/>
                <a:gd name="T3" fmla="*/ 1600302629 h 1045"/>
                <a:gd name="T4" fmla="*/ 2147483647 w 611"/>
                <a:gd name="T5" fmla="*/ 2147483647 h 1045"/>
                <a:gd name="T6" fmla="*/ 2147483647 w 611"/>
                <a:gd name="T7" fmla="*/ 2147483647 h 1045"/>
                <a:gd name="T8" fmla="*/ 2147483647 w 611"/>
                <a:gd name="T9" fmla="*/ 2147483647 h 1045"/>
                <a:gd name="T10" fmla="*/ 2147483647 w 611"/>
                <a:gd name="T11" fmla="*/ 2147483647 h 1045"/>
                <a:gd name="T12" fmla="*/ 2147483647 w 611"/>
                <a:gd name="T13" fmla="*/ 2147483647 h 1045"/>
                <a:gd name="T14" fmla="*/ 2147483647 w 611"/>
                <a:gd name="T15" fmla="*/ 2147483647 h 1045"/>
                <a:gd name="T16" fmla="*/ 1879111442 w 611"/>
                <a:gd name="T17" fmla="*/ 2147483647 h 1045"/>
                <a:gd name="T18" fmla="*/ 1337643272 w 611"/>
                <a:gd name="T19" fmla="*/ 2147483647 h 1045"/>
                <a:gd name="T20" fmla="*/ 0 w 611"/>
                <a:gd name="T21" fmla="*/ 2147483647 h 1045"/>
                <a:gd name="T22" fmla="*/ 1624303712 w 611"/>
                <a:gd name="T23" fmla="*/ 2147483647 h 1045"/>
                <a:gd name="T24" fmla="*/ 2147483647 w 611"/>
                <a:gd name="T25" fmla="*/ 2147483647 h 1045"/>
                <a:gd name="T26" fmla="*/ 2147483647 w 611"/>
                <a:gd name="T27" fmla="*/ 2147483647 h 1045"/>
                <a:gd name="T28" fmla="*/ 2147483647 w 611"/>
                <a:gd name="T29" fmla="*/ 2147483647 h 1045"/>
                <a:gd name="T30" fmla="*/ 2147483647 w 611"/>
                <a:gd name="T31" fmla="*/ 2147483647 h 1045"/>
                <a:gd name="T32" fmla="*/ 2147483647 w 611"/>
                <a:gd name="T33" fmla="*/ 2147483647 h 1045"/>
                <a:gd name="T34" fmla="*/ 2147483647 w 611"/>
                <a:gd name="T35" fmla="*/ 2147483647 h 1045"/>
                <a:gd name="T36" fmla="*/ 2147483647 w 611"/>
                <a:gd name="T37" fmla="*/ 2147483647 h 1045"/>
                <a:gd name="T38" fmla="*/ 2147483647 w 611"/>
                <a:gd name="T39" fmla="*/ 2147483647 h 1045"/>
                <a:gd name="T40" fmla="*/ 2147483647 w 611"/>
                <a:gd name="T41" fmla="*/ 2147483647 h 1045"/>
                <a:gd name="T42" fmla="*/ 2147483647 w 611"/>
                <a:gd name="T43" fmla="*/ 2147483647 h 1045"/>
                <a:gd name="T44" fmla="*/ 2147483647 w 611"/>
                <a:gd name="T45" fmla="*/ 2147483647 h 1045"/>
                <a:gd name="T46" fmla="*/ 2147483647 w 611"/>
                <a:gd name="T47" fmla="*/ 2147483647 h 1045"/>
                <a:gd name="T48" fmla="*/ 2147483647 w 611"/>
                <a:gd name="T49" fmla="*/ 2147483647 h 1045"/>
                <a:gd name="T50" fmla="*/ 2147483647 w 611"/>
                <a:gd name="T51" fmla="*/ 2147483647 h 1045"/>
                <a:gd name="T52" fmla="*/ 2147483647 w 611"/>
                <a:gd name="T53" fmla="*/ 2147483647 h 1045"/>
                <a:gd name="T54" fmla="*/ 2147483647 w 611"/>
                <a:gd name="T55" fmla="*/ 2147483647 h 1045"/>
                <a:gd name="T56" fmla="*/ 2147483647 w 611"/>
                <a:gd name="T57" fmla="*/ 2147483647 h 1045"/>
                <a:gd name="T58" fmla="*/ 2147483647 w 611"/>
                <a:gd name="T59" fmla="*/ 2147483647 h 1045"/>
                <a:gd name="T60" fmla="*/ 2147483647 w 611"/>
                <a:gd name="T61" fmla="*/ 2147483647 h 1045"/>
                <a:gd name="T62" fmla="*/ 2147483647 w 611"/>
                <a:gd name="T63" fmla="*/ 2147483647 h 1045"/>
                <a:gd name="T64" fmla="*/ 2147483647 w 611"/>
                <a:gd name="T65" fmla="*/ 2147483647 h 1045"/>
                <a:gd name="T66" fmla="*/ 2147483647 w 611"/>
                <a:gd name="T67" fmla="*/ 2147483647 h 1045"/>
                <a:gd name="T68" fmla="*/ 2147483647 w 611"/>
                <a:gd name="T69" fmla="*/ 2147483647 h 1045"/>
                <a:gd name="T70" fmla="*/ 2147483647 w 611"/>
                <a:gd name="T71" fmla="*/ 2147483647 h 1045"/>
                <a:gd name="T72" fmla="*/ 2147483647 w 611"/>
                <a:gd name="T73" fmla="*/ 2147483647 h 1045"/>
                <a:gd name="T74" fmla="*/ 2147483647 w 611"/>
                <a:gd name="T75" fmla="*/ 2147483647 h 1045"/>
                <a:gd name="T76" fmla="*/ 2147483647 w 611"/>
                <a:gd name="T77" fmla="*/ 2147483647 h 1045"/>
                <a:gd name="T78" fmla="*/ 2147483647 w 611"/>
                <a:gd name="T79" fmla="*/ 2147483647 h 1045"/>
                <a:gd name="T80" fmla="*/ 2147483647 w 611"/>
                <a:gd name="T81" fmla="*/ 2147483647 h 1045"/>
                <a:gd name="T82" fmla="*/ 2147483647 w 611"/>
                <a:gd name="T83" fmla="*/ 2147483647 h 1045"/>
                <a:gd name="T84" fmla="*/ 2147483647 w 611"/>
                <a:gd name="T85" fmla="*/ 2147483647 h 1045"/>
                <a:gd name="T86" fmla="*/ 2147483647 w 611"/>
                <a:gd name="T87" fmla="*/ 2147483647 h 1045"/>
                <a:gd name="T88" fmla="*/ 2147483647 w 611"/>
                <a:gd name="T89" fmla="*/ 2147483647 h 1045"/>
                <a:gd name="T90" fmla="*/ 2147483647 w 611"/>
                <a:gd name="T91" fmla="*/ 2147483647 h 1045"/>
                <a:gd name="T92" fmla="*/ 2147483647 w 611"/>
                <a:gd name="T93" fmla="*/ 2147483647 h 1045"/>
                <a:gd name="T94" fmla="*/ 2147483647 w 611"/>
                <a:gd name="T95" fmla="*/ 2147483647 h 1045"/>
                <a:gd name="T96" fmla="*/ 2147483647 w 611"/>
                <a:gd name="T97" fmla="*/ 2147483647 h 1045"/>
                <a:gd name="T98" fmla="*/ 2147483647 w 611"/>
                <a:gd name="T99" fmla="*/ 2147483647 h 1045"/>
                <a:gd name="T100" fmla="*/ 2147483647 w 611"/>
                <a:gd name="T101" fmla="*/ 2147483647 h 1045"/>
                <a:gd name="T102" fmla="*/ 2147483647 w 611"/>
                <a:gd name="T103" fmla="*/ 2147483647 h 1045"/>
                <a:gd name="T104" fmla="*/ 2147483647 w 611"/>
                <a:gd name="T105" fmla="*/ 1856351405 h 1045"/>
                <a:gd name="T106" fmla="*/ 2147483647 w 611"/>
                <a:gd name="T107" fmla="*/ 672177726 h 1045"/>
                <a:gd name="T108" fmla="*/ 2147483647 w 611"/>
                <a:gd name="T109" fmla="*/ 0 h 10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1"/>
                <a:gd name="T166" fmla="*/ 0 h 1045"/>
                <a:gd name="T167" fmla="*/ 611 w 611"/>
                <a:gd name="T168" fmla="*/ 1045 h 10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1" h="1045">
                  <a:moveTo>
                    <a:pt x="243" y="12"/>
                  </a:moveTo>
                  <a:lnTo>
                    <a:pt x="312" y="0"/>
                  </a:lnTo>
                  <a:lnTo>
                    <a:pt x="312" y="50"/>
                  </a:lnTo>
                  <a:lnTo>
                    <a:pt x="271" y="50"/>
                  </a:lnTo>
                  <a:lnTo>
                    <a:pt x="243" y="67"/>
                  </a:lnTo>
                  <a:lnTo>
                    <a:pt x="231" y="95"/>
                  </a:lnTo>
                  <a:lnTo>
                    <a:pt x="201" y="115"/>
                  </a:lnTo>
                  <a:lnTo>
                    <a:pt x="190" y="140"/>
                  </a:lnTo>
                  <a:lnTo>
                    <a:pt x="170" y="169"/>
                  </a:lnTo>
                  <a:lnTo>
                    <a:pt x="161" y="206"/>
                  </a:lnTo>
                  <a:lnTo>
                    <a:pt x="161" y="234"/>
                  </a:lnTo>
                  <a:lnTo>
                    <a:pt x="132" y="244"/>
                  </a:lnTo>
                  <a:lnTo>
                    <a:pt x="112" y="271"/>
                  </a:lnTo>
                  <a:lnTo>
                    <a:pt x="112" y="300"/>
                  </a:lnTo>
                  <a:lnTo>
                    <a:pt x="120" y="329"/>
                  </a:lnTo>
                  <a:lnTo>
                    <a:pt x="112" y="355"/>
                  </a:lnTo>
                  <a:lnTo>
                    <a:pt x="70" y="383"/>
                  </a:lnTo>
                  <a:lnTo>
                    <a:pt x="59" y="411"/>
                  </a:lnTo>
                  <a:lnTo>
                    <a:pt x="59" y="448"/>
                  </a:lnTo>
                  <a:lnTo>
                    <a:pt x="42" y="477"/>
                  </a:lnTo>
                  <a:lnTo>
                    <a:pt x="9" y="486"/>
                  </a:lnTo>
                  <a:lnTo>
                    <a:pt x="0" y="515"/>
                  </a:lnTo>
                  <a:lnTo>
                    <a:pt x="21" y="543"/>
                  </a:lnTo>
                  <a:lnTo>
                    <a:pt x="51" y="561"/>
                  </a:lnTo>
                  <a:lnTo>
                    <a:pt x="79" y="561"/>
                  </a:lnTo>
                  <a:lnTo>
                    <a:pt x="120" y="561"/>
                  </a:lnTo>
                  <a:lnTo>
                    <a:pt x="132" y="523"/>
                  </a:lnTo>
                  <a:lnTo>
                    <a:pt x="150" y="494"/>
                  </a:lnTo>
                  <a:lnTo>
                    <a:pt x="182" y="505"/>
                  </a:lnTo>
                  <a:lnTo>
                    <a:pt x="210" y="505"/>
                  </a:lnTo>
                  <a:lnTo>
                    <a:pt x="222" y="477"/>
                  </a:lnTo>
                  <a:lnTo>
                    <a:pt x="222" y="448"/>
                  </a:lnTo>
                  <a:lnTo>
                    <a:pt x="252" y="420"/>
                  </a:lnTo>
                  <a:lnTo>
                    <a:pt x="260" y="448"/>
                  </a:lnTo>
                  <a:lnTo>
                    <a:pt x="231" y="469"/>
                  </a:lnTo>
                  <a:lnTo>
                    <a:pt x="231" y="505"/>
                  </a:lnTo>
                  <a:lnTo>
                    <a:pt x="231" y="534"/>
                  </a:lnTo>
                  <a:lnTo>
                    <a:pt x="260" y="543"/>
                  </a:lnTo>
                  <a:lnTo>
                    <a:pt x="280" y="572"/>
                  </a:lnTo>
                  <a:lnTo>
                    <a:pt x="271" y="597"/>
                  </a:lnTo>
                  <a:lnTo>
                    <a:pt x="271" y="626"/>
                  </a:lnTo>
                  <a:lnTo>
                    <a:pt x="260" y="655"/>
                  </a:lnTo>
                  <a:lnTo>
                    <a:pt x="260" y="682"/>
                  </a:lnTo>
                  <a:lnTo>
                    <a:pt x="231" y="692"/>
                  </a:lnTo>
                  <a:lnTo>
                    <a:pt x="201" y="711"/>
                  </a:lnTo>
                  <a:lnTo>
                    <a:pt x="170" y="720"/>
                  </a:lnTo>
                  <a:lnTo>
                    <a:pt x="170" y="749"/>
                  </a:lnTo>
                  <a:lnTo>
                    <a:pt x="170" y="774"/>
                  </a:lnTo>
                  <a:lnTo>
                    <a:pt x="210" y="774"/>
                  </a:lnTo>
                  <a:lnTo>
                    <a:pt x="231" y="803"/>
                  </a:lnTo>
                  <a:lnTo>
                    <a:pt x="260" y="803"/>
                  </a:lnTo>
                  <a:lnTo>
                    <a:pt x="231" y="811"/>
                  </a:lnTo>
                  <a:lnTo>
                    <a:pt x="260" y="822"/>
                  </a:lnTo>
                  <a:lnTo>
                    <a:pt x="280" y="794"/>
                  </a:lnTo>
                  <a:lnTo>
                    <a:pt x="312" y="786"/>
                  </a:lnTo>
                  <a:lnTo>
                    <a:pt x="312" y="757"/>
                  </a:lnTo>
                  <a:lnTo>
                    <a:pt x="341" y="757"/>
                  </a:lnTo>
                  <a:lnTo>
                    <a:pt x="341" y="786"/>
                  </a:lnTo>
                  <a:lnTo>
                    <a:pt x="353" y="811"/>
                  </a:lnTo>
                  <a:lnTo>
                    <a:pt x="353" y="840"/>
                  </a:lnTo>
                  <a:lnTo>
                    <a:pt x="353" y="868"/>
                  </a:lnTo>
                  <a:lnTo>
                    <a:pt x="353" y="897"/>
                  </a:lnTo>
                  <a:lnTo>
                    <a:pt x="353" y="926"/>
                  </a:lnTo>
                  <a:lnTo>
                    <a:pt x="353" y="971"/>
                  </a:lnTo>
                  <a:lnTo>
                    <a:pt x="332" y="999"/>
                  </a:lnTo>
                  <a:lnTo>
                    <a:pt x="321" y="1045"/>
                  </a:lnTo>
                  <a:lnTo>
                    <a:pt x="353" y="1045"/>
                  </a:lnTo>
                  <a:lnTo>
                    <a:pt x="382" y="1045"/>
                  </a:lnTo>
                  <a:lnTo>
                    <a:pt x="411" y="1028"/>
                  </a:lnTo>
                  <a:lnTo>
                    <a:pt x="423" y="999"/>
                  </a:lnTo>
                  <a:lnTo>
                    <a:pt x="452" y="999"/>
                  </a:lnTo>
                  <a:lnTo>
                    <a:pt x="480" y="971"/>
                  </a:lnTo>
                  <a:lnTo>
                    <a:pt x="513" y="971"/>
                  </a:lnTo>
                  <a:lnTo>
                    <a:pt x="513" y="934"/>
                  </a:lnTo>
                  <a:lnTo>
                    <a:pt x="513" y="905"/>
                  </a:lnTo>
                  <a:lnTo>
                    <a:pt x="513" y="876"/>
                  </a:lnTo>
                  <a:lnTo>
                    <a:pt x="513" y="849"/>
                  </a:lnTo>
                  <a:lnTo>
                    <a:pt x="513" y="822"/>
                  </a:lnTo>
                  <a:lnTo>
                    <a:pt x="522" y="794"/>
                  </a:lnTo>
                  <a:lnTo>
                    <a:pt x="554" y="786"/>
                  </a:lnTo>
                  <a:lnTo>
                    <a:pt x="583" y="757"/>
                  </a:lnTo>
                  <a:lnTo>
                    <a:pt x="602" y="728"/>
                  </a:lnTo>
                  <a:lnTo>
                    <a:pt x="611" y="700"/>
                  </a:lnTo>
                  <a:lnTo>
                    <a:pt x="592" y="672"/>
                  </a:lnTo>
                  <a:lnTo>
                    <a:pt x="562" y="663"/>
                  </a:lnTo>
                  <a:lnTo>
                    <a:pt x="554" y="634"/>
                  </a:lnTo>
                  <a:lnTo>
                    <a:pt x="522" y="617"/>
                  </a:lnTo>
                  <a:lnTo>
                    <a:pt x="513" y="589"/>
                  </a:lnTo>
                  <a:lnTo>
                    <a:pt x="513" y="561"/>
                  </a:lnTo>
                  <a:lnTo>
                    <a:pt x="480" y="523"/>
                  </a:lnTo>
                  <a:lnTo>
                    <a:pt x="472" y="494"/>
                  </a:lnTo>
                  <a:lnTo>
                    <a:pt x="452" y="469"/>
                  </a:lnTo>
                  <a:lnTo>
                    <a:pt x="472" y="432"/>
                  </a:lnTo>
                  <a:lnTo>
                    <a:pt x="472" y="403"/>
                  </a:lnTo>
                  <a:lnTo>
                    <a:pt x="472" y="365"/>
                  </a:lnTo>
                  <a:lnTo>
                    <a:pt x="480" y="317"/>
                  </a:lnTo>
                  <a:lnTo>
                    <a:pt x="501" y="292"/>
                  </a:lnTo>
                  <a:lnTo>
                    <a:pt x="513" y="263"/>
                  </a:lnTo>
                  <a:lnTo>
                    <a:pt x="513" y="226"/>
                  </a:lnTo>
                  <a:lnTo>
                    <a:pt x="513" y="198"/>
                  </a:lnTo>
                  <a:lnTo>
                    <a:pt x="513" y="169"/>
                  </a:lnTo>
                  <a:lnTo>
                    <a:pt x="513" y="140"/>
                  </a:lnTo>
                  <a:lnTo>
                    <a:pt x="461" y="103"/>
                  </a:lnTo>
                  <a:lnTo>
                    <a:pt x="431" y="86"/>
                  </a:lnTo>
                  <a:lnTo>
                    <a:pt x="402" y="86"/>
                  </a:lnTo>
                  <a:lnTo>
                    <a:pt x="370" y="58"/>
                  </a:lnTo>
                  <a:lnTo>
                    <a:pt x="341" y="50"/>
                  </a:lnTo>
                  <a:lnTo>
                    <a:pt x="341" y="21"/>
                  </a:lnTo>
                  <a:lnTo>
                    <a:pt x="312" y="0"/>
                  </a:lnTo>
                  <a:lnTo>
                    <a:pt x="280" y="0"/>
                  </a:lnTo>
                  <a:lnTo>
                    <a:pt x="243" y="12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4257675" y="3365503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6"/>
            <p:cNvSpPr>
              <a:spLocks/>
            </p:cNvSpPr>
            <p:nvPr/>
          </p:nvSpPr>
          <p:spPr bwMode="auto">
            <a:xfrm>
              <a:off x="4257675" y="3365502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42"/>
            <p:cNvSpPr>
              <a:spLocks/>
            </p:cNvSpPr>
            <p:nvPr/>
          </p:nvSpPr>
          <p:spPr bwMode="auto">
            <a:xfrm>
              <a:off x="4255960" y="3375029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1" name="Freeform 49"/>
          <p:cNvSpPr>
            <a:spLocks/>
          </p:cNvSpPr>
          <p:nvPr/>
        </p:nvSpPr>
        <p:spPr bwMode="auto">
          <a:xfrm>
            <a:off x="2781864" y="4684256"/>
            <a:ext cx="1321563" cy="1915673"/>
          </a:xfrm>
          <a:custGeom>
            <a:avLst/>
            <a:gdLst>
              <a:gd name="T0" fmla="*/ 2147483647 w 2026"/>
              <a:gd name="T1" fmla="*/ 2147483647 h 2763"/>
              <a:gd name="T2" fmla="*/ 2147483647 w 2026"/>
              <a:gd name="T3" fmla="*/ 2147483647 h 2763"/>
              <a:gd name="T4" fmla="*/ 2147483647 w 2026"/>
              <a:gd name="T5" fmla="*/ 2147483647 h 2763"/>
              <a:gd name="T6" fmla="*/ 2147483647 w 2026"/>
              <a:gd name="T7" fmla="*/ 2147483647 h 2763"/>
              <a:gd name="T8" fmla="*/ 2147483647 w 2026"/>
              <a:gd name="T9" fmla="*/ 2147483647 h 2763"/>
              <a:gd name="T10" fmla="*/ 2147483647 w 2026"/>
              <a:gd name="T11" fmla="*/ 2147483647 h 2763"/>
              <a:gd name="T12" fmla="*/ 2147483647 w 2026"/>
              <a:gd name="T13" fmla="*/ 2147483647 h 2763"/>
              <a:gd name="T14" fmla="*/ 2147483647 w 2026"/>
              <a:gd name="T15" fmla="*/ 2147483647 h 2763"/>
              <a:gd name="T16" fmla="*/ 2147483647 w 2026"/>
              <a:gd name="T17" fmla="*/ 2147483647 h 2763"/>
              <a:gd name="T18" fmla="*/ 2147483647 w 2026"/>
              <a:gd name="T19" fmla="*/ 2147483647 h 2763"/>
              <a:gd name="T20" fmla="*/ 2147483647 w 2026"/>
              <a:gd name="T21" fmla="*/ 2147483647 h 2763"/>
              <a:gd name="T22" fmla="*/ 2147483647 w 2026"/>
              <a:gd name="T23" fmla="*/ 2147483647 h 2763"/>
              <a:gd name="T24" fmla="*/ 2147483647 w 2026"/>
              <a:gd name="T25" fmla="*/ 2147483647 h 2763"/>
              <a:gd name="T26" fmla="*/ 2147483647 w 2026"/>
              <a:gd name="T27" fmla="*/ 2147483647 h 2763"/>
              <a:gd name="T28" fmla="*/ 2147483647 w 2026"/>
              <a:gd name="T29" fmla="*/ 2147483647 h 2763"/>
              <a:gd name="T30" fmla="*/ 2147483647 w 2026"/>
              <a:gd name="T31" fmla="*/ 2147483647 h 2763"/>
              <a:gd name="T32" fmla="*/ 2147483647 w 2026"/>
              <a:gd name="T33" fmla="*/ 2147483647 h 2763"/>
              <a:gd name="T34" fmla="*/ 2147483647 w 2026"/>
              <a:gd name="T35" fmla="*/ 2147483647 h 2763"/>
              <a:gd name="T36" fmla="*/ 2147483647 w 2026"/>
              <a:gd name="T37" fmla="*/ 2147483647 h 2763"/>
              <a:gd name="T38" fmla="*/ 2147483647 w 2026"/>
              <a:gd name="T39" fmla="*/ 2147483647 h 2763"/>
              <a:gd name="T40" fmla="*/ 2147483647 w 2026"/>
              <a:gd name="T41" fmla="*/ 2147483647 h 2763"/>
              <a:gd name="T42" fmla="*/ 2147483647 w 2026"/>
              <a:gd name="T43" fmla="*/ 2147483647 h 2763"/>
              <a:gd name="T44" fmla="*/ 2147483647 w 2026"/>
              <a:gd name="T45" fmla="*/ 2147483647 h 2763"/>
              <a:gd name="T46" fmla="*/ 2147483647 w 2026"/>
              <a:gd name="T47" fmla="*/ 2147483647 h 2763"/>
              <a:gd name="T48" fmla="*/ 2147483647 w 2026"/>
              <a:gd name="T49" fmla="*/ 2147483647 h 2763"/>
              <a:gd name="T50" fmla="*/ 2147483647 w 2026"/>
              <a:gd name="T51" fmla="*/ 2147483647 h 2763"/>
              <a:gd name="T52" fmla="*/ 2147483647 w 2026"/>
              <a:gd name="T53" fmla="*/ 2147483647 h 2763"/>
              <a:gd name="T54" fmla="*/ 2147483647 w 2026"/>
              <a:gd name="T55" fmla="*/ 2147483647 h 2763"/>
              <a:gd name="T56" fmla="*/ 2147483647 w 2026"/>
              <a:gd name="T57" fmla="*/ 2147483647 h 2763"/>
              <a:gd name="T58" fmla="*/ 2147483647 w 2026"/>
              <a:gd name="T59" fmla="*/ 2147483647 h 2763"/>
              <a:gd name="T60" fmla="*/ 2147483647 w 2026"/>
              <a:gd name="T61" fmla="*/ 2147483647 h 2763"/>
              <a:gd name="T62" fmla="*/ 2147483647 w 2026"/>
              <a:gd name="T63" fmla="*/ 2147483647 h 2763"/>
              <a:gd name="T64" fmla="*/ 2147483647 w 2026"/>
              <a:gd name="T65" fmla="*/ 2147483647 h 2763"/>
              <a:gd name="T66" fmla="*/ 2147483647 w 2026"/>
              <a:gd name="T67" fmla="*/ 2147483647 h 2763"/>
              <a:gd name="T68" fmla="*/ 2147483647 w 2026"/>
              <a:gd name="T69" fmla="*/ 2147483647 h 2763"/>
              <a:gd name="T70" fmla="*/ 2147483647 w 2026"/>
              <a:gd name="T71" fmla="*/ 2147483647 h 2763"/>
              <a:gd name="T72" fmla="*/ 2147483647 w 2026"/>
              <a:gd name="T73" fmla="*/ 2147483647 h 2763"/>
              <a:gd name="T74" fmla="*/ 2147483647 w 2026"/>
              <a:gd name="T75" fmla="*/ 2147483647 h 2763"/>
              <a:gd name="T76" fmla="*/ 0 w 2026"/>
              <a:gd name="T77" fmla="*/ 2147483647 h 2763"/>
              <a:gd name="T78" fmla="*/ 766983912 w 2026"/>
              <a:gd name="T79" fmla="*/ 2147483647 h 276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26"/>
              <a:gd name="T121" fmla="*/ 0 h 2763"/>
              <a:gd name="T122" fmla="*/ 2026 w 2026"/>
              <a:gd name="T123" fmla="*/ 2763 h 276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26" h="2763">
                <a:moveTo>
                  <a:pt x="24" y="755"/>
                </a:moveTo>
                <a:lnTo>
                  <a:pt x="268" y="830"/>
                </a:lnTo>
                <a:lnTo>
                  <a:pt x="341" y="810"/>
                </a:lnTo>
                <a:lnTo>
                  <a:pt x="376" y="780"/>
                </a:lnTo>
                <a:lnTo>
                  <a:pt x="392" y="663"/>
                </a:lnTo>
                <a:lnTo>
                  <a:pt x="515" y="553"/>
                </a:lnTo>
                <a:lnTo>
                  <a:pt x="536" y="487"/>
                </a:lnTo>
                <a:lnTo>
                  <a:pt x="615" y="412"/>
                </a:lnTo>
                <a:lnTo>
                  <a:pt x="616" y="261"/>
                </a:lnTo>
                <a:lnTo>
                  <a:pt x="507" y="305"/>
                </a:lnTo>
                <a:lnTo>
                  <a:pt x="435" y="255"/>
                </a:lnTo>
                <a:lnTo>
                  <a:pt x="461" y="189"/>
                </a:lnTo>
                <a:lnTo>
                  <a:pt x="422" y="184"/>
                </a:lnTo>
                <a:lnTo>
                  <a:pt x="364" y="239"/>
                </a:lnTo>
                <a:lnTo>
                  <a:pt x="311" y="167"/>
                </a:lnTo>
                <a:lnTo>
                  <a:pt x="486" y="87"/>
                </a:lnTo>
                <a:lnTo>
                  <a:pt x="577" y="0"/>
                </a:lnTo>
                <a:lnTo>
                  <a:pt x="649" y="76"/>
                </a:lnTo>
                <a:lnTo>
                  <a:pt x="721" y="69"/>
                </a:lnTo>
                <a:lnTo>
                  <a:pt x="828" y="209"/>
                </a:lnTo>
                <a:lnTo>
                  <a:pt x="821" y="353"/>
                </a:lnTo>
                <a:lnTo>
                  <a:pt x="947" y="393"/>
                </a:lnTo>
                <a:lnTo>
                  <a:pt x="1004" y="502"/>
                </a:lnTo>
                <a:lnTo>
                  <a:pt x="1136" y="540"/>
                </a:lnTo>
                <a:lnTo>
                  <a:pt x="1095" y="623"/>
                </a:lnTo>
                <a:lnTo>
                  <a:pt x="1134" y="685"/>
                </a:lnTo>
                <a:lnTo>
                  <a:pt x="1109" y="794"/>
                </a:lnTo>
                <a:lnTo>
                  <a:pt x="1130" y="849"/>
                </a:lnTo>
                <a:lnTo>
                  <a:pt x="1048" y="900"/>
                </a:lnTo>
                <a:lnTo>
                  <a:pt x="1097" y="918"/>
                </a:lnTo>
                <a:lnTo>
                  <a:pt x="1226" y="868"/>
                </a:lnTo>
                <a:lnTo>
                  <a:pt x="1298" y="894"/>
                </a:lnTo>
                <a:lnTo>
                  <a:pt x="1728" y="1320"/>
                </a:lnTo>
                <a:lnTo>
                  <a:pt x="1866" y="1352"/>
                </a:lnTo>
                <a:lnTo>
                  <a:pt x="1849" y="1413"/>
                </a:lnTo>
                <a:lnTo>
                  <a:pt x="1879" y="1442"/>
                </a:lnTo>
                <a:lnTo>
                  <a:pt x="2026" y="1471"/>
                </a:lnTo>
                <a:lnTo>
                  <a:pt x="1890" y="1558"/>
                </a:lnTo>
                <a:lnTo>
                  <a:pt x="1824" y="1552"/>
                </a:lnTo>
                <a:lnTo>
                  <a:pt x="1754" y="1595"/>
                </a:lnTo>
                <a:lnTo>
                  <a:pt x="1789" y="1618"/>
                </a:lnTo>
                <a:lnTo>
                  <a:pt x="1759" y="1697"/>
                </a:lnTo>
                <a:lnTo>
                  <a:pt x="1806" y="1708"/>
                </a:lnTo>
                <a:lnTo>
                  <a:pt x="1754" y="1768"/>
                </a:lnTo>
                <a:lnTo>
                  <a:pt x="1665" y="1801"/>
                </a:lnTo>
                <a:lnTo>
                  <a:pt x="1621" y="1886"/>
                </a:lnTo>
                <a:lnTo>
                  <a:pt x="1573" y="1856"/>
                </a:lnTo>
                <a:lnTo>
                  <a:pt x="1540" y="1955"/>
                </a:lnTo>
                <a:lnTo>
                  <a:pt x="1421" y="2071"/>
                </a:lnTo>
                <a:lnTo>
                  <a:pt x="1401" y="2051"/>
                </a:lnTo>
                <a:lnTo>
                  <a:pt x="1312" y="2180"/>
                </a:lnTo>
                <a:lnTo>
                  <a:pt x="1266" y="2219"/>
                </a:lnTo>
                <a:lnTo>
                  <a:pt x="1104" y="2235"/>
                </a:lnTo>
                <a:lnTo>
                  <a:pt x="989" y="2373"/>
                </a:lnTo>
                <a:lnTo>
                  <a:pt x="872" y="2440"/>
                </a:lnTo>
                <a:lnTo>
                  <a:pt x="839" y="2529"/>
                </a:lnTo>
                <a:lnTo>
                  <a:pt x="785" y="2580"/>
                </a:lnTo>
                <a:lnTo>
                  <a:pt x="718" y="2606"/>
                </a:lnTo>
                <a:lnTo>
                  <a:pt x="700" y="2583"/>
                </a:lnTo>
                <a:lnTo>
                  <a:pt x="673" y="2635"/>
                </a:lnTo>
                <a:lnTo>
                  <a:pt x="538" y="2713"/>
                </a:lnTo>
                <a:lnTo>
                  <a:pt x="338" y="2763"/>
                </a:lnTo>
                <a:lnTo>
                  <a:pt x="379" y="2668"/>
                </a:lnTo>
                <a:lnTo>
                  <a:pt x="346" y="2606"/>
                </a:lnTo>
                <a:lnTo>
                  <a:pt x="379" y="2564"/>
                </a:lnTo>
                <a:lnTo>
                  <a:pt x="298" y="2465"/>
                </a:lnTo>
                <a:lnTo>
                  <a:pt x="330" y="2442"/>
                </a:lnTo>
                <a:lnTo>
                  <a:pt x="363" y="2316"/>
                </a:lnTo>
                <a:lnTo>
                  <a:pt x="293" y="2040"/>
                </a:lnTo>
                <a:lnTo>
                  <a:pt x="294" y="1871"/>
                </a:lnTo>
                <a:lnTo>
                  <a:pt x="163" y="1782"/>
                </a:lnTo>
                <a:lnTo>
                  <a:pt x="150" y="1698"/>
                </a:lnTo>
                <a:lnTo>
                  <a:pt x="181" y="1543"/>
                </a:lnTo>
                <a:lnTo>
                  <a:pt x="237" y="1439"/>
                </a:lnTo>
                <a:lnTo>
                  <a:pt x="270" y="1253"/>
                </a:lnTo>
                <a:lnTo>
                  <a:pt x="170" y="1071"/>
                </a:lnTo>
                <a:lnTo>
                  <a:pt x="42" y="943"/>
                </a:lnTo>
                <a:lnTo>
                  <a:pt x="0" y="772"/>
                </a:lnTo>
                <a:lnTo>
                  <a:pt x="24" y="754"/>
                </a:lnTo>
                <a:lnTo>
                  <a:pt x="24" y="755"/>
                </a:lnTo>
                <a:close/>
              </a:path>
            </a:pathLst>
          </a:custGeom>
          <a:solidFill>
            <a:srgbClr val="7273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3263" y="630590"/>
            <a:ext cx="8712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pt-BR" sz="1700" dirty="0"/>
              <a:t>Em 2002 -  a SABESP iniciou as operações na Bolsa de Valores, Mercadorias e Futuros - BM&amp;FBOVESPA, e suas ações passaram a ser negociadas na Bolsa de Valores de Nova Iorque, a New York Stock Exchange – NYSE.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Em </a:t>
            </a:r>
            <a:r>
              <a:rPr lang="pt-BR" dirty="0"/>
              <a:t>2003 - O </a:t>
            </a:r>
            <a:r>
              <a:rPr lang="pt-BR" b="1" dirty="0"/>
              <a:t>município de São Bernardo do Campo </a:t>
            </a:r>
            <a:r>
              <a:rPr lang="pt-BR" dirty="0" smtClean="0"/>
              <a:t>entrega os serviços para </a:t>
            </a:r>
            <a:r>
              <a:rPr lang="pt-BR" dirty="0"/>
              <a:t>a SABESP. </a:t>
            </a:r>
            <a:r>
              <a:rPr lang="pt-BR" dirty="0" smtClean="0"/>
              <a:t>Um </a:t>
            </a:r>
            <a:r>
              <a:rPr lang="pt-BR" dirty="0"/>
              <a:t>arranjo negocial muito parecido com </a:t>
            </a:r>
            <a:r>
              <a:rPr lang="pt-BR" dirty="0" smtClean="0"/>
              <a:t>de </a:t>
            </a:r>
            <a:r>
              <a:rPr lang="pt-BR" dirty="0"/>
              <a:t>Osasco</a:t>
            </a:r>
          </a:p>
          <a:p>
            <a:endParaRPr lang="pt-BR" dirty="0"/>
          </a:p>
        </p:txBody>
      </p:sp>
      <p:sp>
        <p:nvSpPr>
          <p:cNvPr id="114" name="CaixaDeTexto 113"/>
          <p:cNvSpPr txBox="1"/>
          <p:nvPr/>
        </p:nvSpPr>
        <p:spPr>
          <a:xfrm>
            <a:off x="3372206" y="4813096"/>
            <a:ext cx="404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SA</a:t>
            </a:r>
            <a:endParaRPr lang="pt-BR" sz="1000" dirty="0"/>
          </a:p>
        </p:txBody>
      </p:sp>
      <p:sp>
        <p:nvSpPr>
          <p:cNvPr id="115" name="CaixaDeTexto 114"/>
          <p:cNvSpPr txBox="1"/>
          <p:nvPr/>
        </p:nvSpPr>
        <p:spPr>
          <a:xfrm>
            <a:off x="3081899" y="4470818"/>
            <a:ext cx="436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800" b="1"/>
            </a:lvl1pPr>
          </a:lstStyle>
          <a:p>
            <a:r>
              <a:rPr lang="pt-BR" dirty="0"/>
              <a:t>SCS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3686431" y="4680780"/>
            <a:ext cx="539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Mauá</a:t>
            </a:r>
            <a:endParaRPr lang="pt-BR" sz="1000" dirty="0"/>
          </a:p>
        </p:txBody>
      </p:sp>
      <p:sp>
        <p:nvSpPr>
          <p:cNvPr id="117" name="CaixaDeTexto 116"/>
          <p:cNvSpPr txBox="1"/>
          <p:nvPr/>
        </p:nvSpPr>
        <p:spPr>
          <a:xfrm>
            <a:off x="1711562" y="3890605"/>
            <a:ext cx="721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OSASCO</a:t>
            </a:r>
            <a:endParaRPr lang="pt-BR" sz="1000" b="1" dirty="0"/>
          </a:p>
        </p:txBody>
      </p:sp>
      <p:sp>
        <p:nvSpPr>
          <p:cNvPr id="118" name="CaixaDeTexto 117"/>
          <p:cNvSpPr txBox="1"/>
          <p:nvPr/>
        </p:nvSpPr>
        <p:spPr>
          <a:xfrm>
            <a:off x="2369464" y="3972445"/>
            <a:ext cx="1444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SÃO PAULO</a:t>
            </a:r>
            <a:endParaRPr lang="pt-BR" sz="1600" b="1" dirty="0"/>
          </a:p>
        </p:txBody>
      </p:sp>
      <p:sp>
        <p:nvSpPr>
          <p:cNvPr id="119" name="Retângulo 118"/>
          <p:cNvSpPr/>
          <p:nvPr/>
        </p:nvSpPr>
        <p:spPr>
          <a:xfrm>
            <a:off x="3369227" y="3275396"/>
            <a:ext cx="856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Guarulhos</a:t>
            </a:r>
            <a:endParaRPr lang="pt-BR" sz="1200" dirty="0"/>
          </a:p>
        </p:txBody>
      </p:sp>
      <p:sp>
        <p:nvSpPr>
          <p:cNvPr id="120" name="Retângulo 119"/>
          <p:cNvSpPr/>
          <p:nvPr/>
        </p:nvSpPr>
        <p:spPr>
          <a:xfrm>
            <a:off x="5114992" y="4092679"/>
            <a:ext cx="678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Mogi</a:t>
            </a:r>
            <a:endParaRPr lang="pt-BR" sz="1200" dirty="0"/>
          </a:p>
        </p:txBody>
      </p:sp>
      <p:sp>
        <p:nvSpPr>
          <p:cNvPr id="121" name="CaixaDeTexto 120"/>
          <p:cNvSpPr txBox="1"/>
          <p:nvPr/>
        </p:nvSpPr>
        <p:spPr>
          <a:xfrm>
            <a:off x="3377383" y="5679077"/>
            <a:ext cx="489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/>
              <a:t>SBC</a:t>
            </a:r>
            <a:endParaRPr lang="pt-BR" sz="1000" b="1" dirty="0"/>
          </a:p>
        </p:txBody>
      </p:sp>
      <p:sp>
        <p:nvSpPr>
          <p:cNvPr id="123" name="Retângulo 122"/>
          <p:cNvSpPr/>
          <p:nvPr/>
        </p:nvSpPr>
        <p:spPr>
          <a:xfrm>
            <a:off x="4758463" y="2436034"/>
            <a:ext cx="827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Santa Isabel</a:t>
            </a:r>
            <a:endParaRPr lang="pt-BR" sz="1200" dirty="0"/>
          </a:p>
        </p:txBody>
      </p:sp>
      <p:sp>
        <p:nvSpPr>
          <p:cNvPr id="125" name="CaixaDeTexto 124"/>
          <p:cNvSpPr txBox="1"/>
          <p:nvPr/>
        </p:nvSpPr>
        <p:spPr>
          <a:xfrm>
            <a:off x="2665527" y="4911244"/>
            <a:ext cx="618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/>
              <a:t>Diadema</a:t>
            </a:r>
            <a:endParaRPr lang="pt-BR" sz="1000" b="1" dirty="0"/>
          </a:p>
        </p:txBody>
      </p:sp>
      <p:grpSp>
        <p:nvGrpSpPr>
          <p:cNvPr id="126" name="Grupo 125"/>
          <p:cNvGrpSpPr/>
          <p:nvPr/>
        </p:nvGrpSpPr>
        <p:grpSpPr>
          <a:xfrm>
            <a:off x="4779788" y="6038794"/>
            <a:ext cx="4255320" cy="533814"/>
            <a:chOff x="5322143" y="4784878"/>
            <a:chExt cx="3858368" cy="596736"/>
          </a:xfrm>
        </p:grpSpPr>
        <p:sp>
          <p:nvSpPr>
            <p:cNvPr id="127" name="Retângulo 126"/>
            <p:cNvSpPr/>
            <p:nvPr/>
          </p:nvSpPr>
          <p:spPr>
            <a:xfrm>
              <a:off x="5322143" y="5149232"/>
              <a:ext cx="476300" cy="122551"/>
            </a:xfrm>
            <a:prstGeom prst="rect">
              <a:avLst/>
            </a:pr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28" name="Retângulo 127"/>
            <p:cNvSpPr/>
            <p:nvPr/>
          </p:nvSpPr>
          <p:spPr>
            <a:xfrm>
              <a:off x="5322143" y="4900110"/>
              <a:ext cx="476300" cy="122551"/>
            </a:xfrm>
            <a:prstGeom prst="rect">
              <a:avLst/>
            </a:pr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5894455" y="4784878"/>
              <a:ext cx="3066344" cy="323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pt-BR"/>
              </a:defPPr>
            </a:lstStyle>
            <a:p>
              <a:r>
                <a:rPr lang="pt-BR" dirty="0"/>
                <a:t>Municípios </a:t>
              </a:r>
              <a:r>
                <a:rPr lang="pt-BR" dirty="0" smtClean="0"/>
                <a:t>operados SABESP</a:t>
              </a:r>
              <a:endParaRPr lang="pt-BR" dirty="0"/>
            </a:p>
          </p:txBody>
        </p:sp>
        <p:sp>
          <p:nvSpPr>
            <p:cNvPr id="130" name="CaixaDeTexto 129"/>
            <p:cNvSpPr txBox="1"/>
            <p:nvPr/>
          </p:nvSpPr>
          <p:spPr>
            <a:xfrm>
              <a:off x="5881136" y="5058449"/>
              <a:ext cx="3299375" cy="323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pt-BR"/>
              </a:defPPr>
            </a:lstStyle>
            <a:p>
              <a:r>
                <a:rPr lang="pt-BR" dirty="0"/>
                <a:t>Municípios c/ Serviço Municipal</a:t>
              </a:r>
            </a:p>
          </p:txBody>
        </p:sp>
      </p:grpSp>
      <p:sp>
        <p:nvSpPr>
          <p:cNvPr id="132" name="Freeform 142"/>
          <p:cNvSpPr>
            <a:spLocks/>
          </p:cNvSpPr>
          <p:nvPr/>
        </p:nvSpPr>
        <p:spPr bwMode="auto">
          <a:xfrm>
            <a:off x="2773395" y="5225008"/>
            <a:ext cx="672202" cy="912721"/>
          </a:xfrm>
          <a:custGeom>
            <a:avLst/>
            <a:gdLst>
              <a:gd name="T0" fmla="*/ 2147483647 w 1030"/>
              <a:gd name="T1" fmla="*/ 2147483647 h 1312"/>
              <a:gd name="T2" fmla="*/ 2147483647 w 1030"/>
              <a:gd name="T3" fmla="*/ 2147483647 h 1312"/>
              <a:gd name="T4" fmla="*/ 2147483647 w 1030"/>
              <a:gd name="T5" fmla="*/ 2147483647 h 1312"/>
              <a:gd name="T6" fmla="*/ 2147483647 w 1030"/>
              <a:gd name="T7" fmla="*/ 2147483647 h 1312"/>
              <a:gd name="T8" fmla="*/ 2147483647 w 1030"/>
              <a:gd name="T9" fmla="*/ 2147483647 h 1312"/>
              <a:gd name="T10" fmla="*/ 2147483647 w 1030"/>
              <a:gd name="T11" fmla="*/ 2147483647 h 1312"/>
              <a:gd name="T12" fmla="*/ 2147483647 w 1030"/>
              <a:gd name="T13" fmla="*/ 2147483647 h 1312"/>
              <a:gd name="T14" fmla="*/ 2147483647 w 1030"/>
              <a:gd name="T15" fmla="*/ 2147483647 h 1312"/>
              <a:gd name="T16" fmla="*/ 2147483647 w 1030"/>
              <a:gd name="T17" fmla="*/ 2147483647 h 1312"/>
              <a:gd name="T18" fmla="*/ 2147483647 w 1030"/>
              <a:gd name="T19" fmla="*/ 2147483647 h 1312"/>
              <a:gd name="T20" fmla="*/ 2147483647 w 1030"/>
              <a:gd name="T21" fmla="*/ 2147483647 h 1312"/>
              <a:gd name="T22" fmla="*/ 2147483647 w 1030"/>
              <a:gd name="T23" fmla="*/ 2147483647 h 1312"/>
              <a:gd name="T24" fmla="*/ 2147483647 w 1030"/>
              <a:gd name="T25" fmla="*/ 2147483647 h 1312"/>
              <a:gd name="T26" fmla="*/ 2147483647 w 1030"/>
              <a:gd name="T27" fmla="*/ 2147483647 h 1312"/>
              <a:gd name="T28" fmla="*/ 2147483647 w 1030"/>
              <a:gd name="T29" fmla="*/ 2147483647 h 1312"/>
              <a:gd name="T30" fmla="*/ 2147483647 w 1030"/>
              <a:gd name="T31" fmla="*/ 2147483647 h 1312"/>
              <a:gd name="T32" fmla="*/ 2147483647 w 1030"/>
              <a:gd name="T33" fmla="*/ 2147483647 h 1312"/>
              <a:gd name="T34" fmla="*/ 2147483647 w 1030"/>
              <a:gd name="T35" fmla="*/ 2147483647 h 1312"/>
              <a:gd name="T36" fmla="*/ 2147483647 w 1030"/>
              <a:gd name="T37" fmla="*/ 2147483647 h 1312"/>
              <a:gd name="T38" fmla="*/ 2147483647 w 1030"/>
              <a:gd name="T39" fmla="*/ 2147483647 h 1312"/>
              <a:gd name="T40" fmla="*/ 2147483647 w 1030"/>
              <a:gd name="T41" fmla="*/ 2147483647 h 1312"/>
              <a:gd name="T42" fmla="*/ 2147483647 w 1030"/>
              <a:gd name="T43" fmla="*/ 2147483647 h 1312"/>
              <a:gd name="T44" fmla="*/ 2147483647 w 1030"/>
              <a:gd name="T45" fmla="*/ 2147483647 h 1312"/>
              <a:gd name="T46" fmla="*/ 2147483647 w 1030"/>
              <a:gd name="T47" fmla="*/ 2147483647 h 1312"/>
              <a:gd name="T48" fmla="*/ 2147483647 w 1030"/>
              <a:gd name="T49" fmla="*/ 2147483647 h 1312"/>
              <a:gd name="T50" fmla="*/ 2147483647 w 1030"/>
              <a:gd name="T51" fmla="*/ 2147483647 h 1312"/>
              <a:gd name="T52" fmla="*/ 2147483647 w 1030"/>
              <a:gd name="T53" fmla="*/ 2147483647 h 1312"/>
              <a:gd name="T54" fmla="*/ 2147483647 w 1030"/>
              <a:gd name="T55" fmla="*/ 2147483647 h 1312"/>
              <a:gd name="T56" fmla="*/ 2147483647 w 1030"/>
              <a:gd name="T57" fmla="*/ 2147483647 h 1312"/>
              <a:gd name="T58" fmla="*/ 2147483647 w 1030"/>
              <a:gd name="T59" fmla="*/ 2147483647 h 1312"/>
              <a:gd name="T60" fmla="*/ 2147483647 w 1030"/>
              <a:gd name="T61" fmla="*/ 2147483647 h 1312"/>
              <a:gd name="T62" fmla="*/ 2147483647 w 1030"/>
              <a:gd name="T63" fmla="*/ 2147483647 h 1312"/>
              <a:gd name="T64" fmla="*/ 2147483647 w 1030"/>
              <a:gd name="T65" fmla="*/ 2147483647 h 1312"/>
              <a:gd name="T66" fmla="*/ 2147483647 w 1030"/>
              <a:gd name="T67" fmla="*/ 2147483647 h 1312"/>
              <a:gd name="T68" fmla="*/ 2147483647 w 1030"/>
              <a:gd name="T69" fmla="*/ 2147483647 h 1312"/>
              <a:gd name="T70" fmla="*/ 2147483647 w 1030"/>
              <a:gd name="T71" fmla="*/ 2147483647 h 1312"/>
              <a:gd name="T72" fmla="*/ 2147483647 w 1030"/>
              <a:gd name="T73" fmla="*/ 2147483647 h 1312"/>
              <a:gd name="T74" fmla="*/ 2147483647 w 1030"/>
              <a:gd name="T75" fmla="*/ 2147483647 h 1312"/>
              <a:gd name="T76" fmla="*/ 2147483647 w 1030"/>
              <a:gd name="T77" fmla="*/ 2147483647 h 1312"/>
              <a:gd name="T78" fmla="*/ 2147483647 w 1030"/>
              <a:gd name="T79" fmla="*/ 2147483647 h 1312"/>
              <a:gd name="T80" fmla="*/ 2147483647 w 1030"/>
              <a:gd name="T81" fmla="*/ 2147483647 h 1312"/>
              <a:gd name="T82" fmla="*/ 2147483647 w 1030"/>
              <a:gd name="T83" fmla="*/ 2147483647 h 1312"/>
              <a:gd name="T84" fmla="*/ 2147483647 w 1030"/>
              <a:gd name="T85" fmla="*/ 2147483647 h 1312"/>
              <a:gd name="T86" fmla="*/ 2147483647 w 1030"/>
              <a:gd name="T87" fmla="*/ 2147483647 h 1312"/>
              <a:gd name="T88" fmla="*/ 2147483647 w 1030"/>
              <a:gd name="T89" fmla="*/ 2147483647 h 1312"/>
              <a:gd name="T90" fmla="*/ 2147483647 w 1030"/>
              <a:gd name="T91" fmla="*/ 2147483647 h 1312"/>
              <a:gd name="T92" fmla="*/ 2147483647 w 1030"/>
              <a:gd name="T93" fmla="*/ 2147483647 h 1312"/>
              <a:gd name="T94" fmla="*/ 2147483647 w 1030"/>
              <a:gd name="T95" fmla="*/ 2147483647 h 1312"/>
              <a:gd name="T96" fmla="*/ 2147483647 w 1030"/>
              <a:gd name="T97" fmla="*/ 2147483647 h 1312"/>
              <a:gd name="T98" fmla="*/ 2147483647 w 1030"/>
              <a:gd name="T99" fmla="*/ 2147483647 h 1312"/>
              <a:gd name="T100" fmla="*/ 2147483647 w 1030"/>
              <a:gd name="T101" fmla="*/ 2147483647 h 1312"/>
              <a:gd name="T102" fmla="*/ 2147483647 w 1030"/>
              <a:gd name="T103" fmla="*/ 2147483647 h 1312"/>
              <a:gd name="T104" fmla="*/ 2147483647 w 1030"/>
              <a:gd name="T105" fmla="*/ 2147483647 h 1312"/>
              <a:gd name="T106" fmla="*/ 2147483647 w 1030"/>
              <a:gd name="T107" fmla="*/ 2147483647 h 1312"/>
              <a:gd name="T108" fmla="*/ 1952313559 w 1030"/>
              <a:gd name="T109" fmla="*/ 2147483647 h 1312"/>
              <a:gd name="T110" fmla="*/ 0 w 1030"/>
              <a:gd name="T111" fmla="*/ 2147483647 h 1312"/>
              <a:gd name="T112" fmla="*/ 1568241612 w 1030"/>
              <a:gd name="T113" fmla="*/ 2147483647 h 1312"/>
              <a:gd name="T114" fmla="*/ 2147483647 w 1030"/>
              <a:gd name="T115" fmla="*/ 2147483647 h 1312"/>
              <a:gd name="T116" fmla="*/ 2147483647 w 1030"/>
              <a:gd name="T117" fmla="*/ 2147483647 h 1312"/>
              <a:gd name="T118" fmla="*/ 2147483647 w 1030"/>
              <a:gd name="T119" fmla="*/ 2147483647 h 1312"/>
              <a:gd name="T120" fmla="*/ 2147483647 w 1030"/>
              <a:gd name="T121" fmla="*/ 2147483647 h 1312"/>
              <a:gd name="T122" fmla="*/ 960178917 w 1030"/>
              <a:gd name="T123" fmla="*/ 2147483647 h 1312"/>
              <a:gd name="T124" fmla="*/ 1568241612 w 1030"/>
              <a:gd name="T125" fmla="*/ 1772392305 h 13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30"/>
              <a:gd name="T190" fmla="*/ 0 h 1312"/>
              <a:gd name="T191" fmla="*/ 1030 w 1030"/>
              <a:gd name="T192" fmla="*/ 1312 h 13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30" h="1312">
                <a:moveTo>
                  <a:pt x="41" y="0"/>
                </a:moveTo>
                <a:lnTo>
                  <a:pt x="49" y="38"/>
                </a:lnTo>
                <a:lnTo>
                  <a:pt x="81" y="63"/>
                </a:lnTo>
                <a:lnTo>
                  <a:pt x="91" y="100"/>
                </a:lnTo>
                <a:lnTo>
                  <a:pt x="123" y="112"/>
                </a:lnTo>
                <a:lnTo>
                  <a:pt x="142" y="140"/>
                </a:lnTo>
                <a:lnTo>
                  <a:pt x="180" y="166"/>
                </a:lnTo>
                <a:lnTo>
                  <a:pt x="212" y="186"/>
                </a:lnTo>
                <a:lnTo>
                  <a:pt x="212" y="215"/>
                </a:lnTo>
                <a:lnTo>
                  <a:pt x="242" y="252"/>
                </a:lnTo>
                <a:lnTo>
                  <a:pt x="274" y="269"/>
                </a:lnTo>
                <a:lnTo>
                  <a:pt x="282" y="298"/>
                </a:lnTo>
                <a:lnTo>
                  <a:pt x="315" y="306"/>
                </a:lnTo>
                <a:lnTo>
                  <a:pt x="324" y="334"/>
                </a:lnTo>
                <a:lnTo>
                  <a:pt x="324" y="363"/>
                </a:lnTo>
                <a:lnTo>
                  <a:pt x="343" y="400"/>
                </a:lnTo>
                <a:lnTo>
                  <a:pt x="352" y="429"/>
                </a:lnTo>
                <a:lnTo>
                  <a:pt x="352" y="454"/>
                </a:lnTo>
                <a:lnTo>
                  <a:pt x="385" y="465"/>
                </a:lnTo>
                <a:lnTo>
                  <a:pt x="405" y="502"/>
                </a:lnTo>
                <a:lnTo>
                  <a:pt x="434" y="511"/>
                </a:lnTo>
                <a:lnTo>
                  <a:pt x="475" y="519"/>
                </a:lnTo>
                <a:lnTo>
                  <a:pt x="506" y="511"/>
                </a:lnTo>
                <a:lnTo>
                  <a:pt x="516" y="475"/>
                </a:lnTo>
                <a:lnTo>
                  <a:pt x="535" y="437"/>
                </a:lnTo>
                <a:lnTo>
                  <a:pt x="567" y="429"/>
                </a:lnTo>
                <a:lnTo>
                  <a:pt x="576" y="454"/>
                </a:lnTo>
                <a:lnTo>
                  <a:pt x="576" y="483"/>
                </a:lnTo>
                <a:lnTo>
                  <a:pt x="605" y="494"/>
                </a:lnTo>
                <a:lnTo>
                  <a:pt x="637" y="465"/>
                </a:lnTo>
                <a:lnTo>
                  <a:pt x="666" y="437"/>
                </a:lnTo>
                <a:lnTo>
                  <a:pt x="698" y="429"/>
                </a:lnTo>
                <a:lnTo>
                  <a:pt x="707" y="454"/>
                </a:lnTo>
                <a:lnTo>
                  <a:pt x="740" y="454"/>
                </a:lnTo>
                <a:lnTo>
                  <a:pt x="768" y="454"/>
                </a:lnTo>
                <a:lnTo>
                  <a:pt x="798" y="437"/>
                </a:lnTo>
                <a:lnTo>
                  <a:pt x="850" y="409"/>
                </a:lnTo>
                <a:lnTo>
                  <a:pt x="880" y="417"/>
                </a:lnTo>
                <a:lnTo>
                  <a:pt x="880" y="446"/>
                </a:lnTo>
                <a:lnTo>
                  <a:pt x="911" y="454"/>
                </a:lnTo>
                <a:lnTo>
                  <a:pt x="941" y="454"/>
                </a:lnTo>
                <a:lnTo>
                  <a:pt x="981" y="454"/>
                </a:lnTo>
                <a:lnTo>
                  <a:pt x="1011" y="454"/>
                </a:lnTo>
                <a:lnTo>
                  <a:pt x="1030" y="483"/>
                </a:lnTo>
                <a:lnTo>
                  <a:pt x="1021" y="511"/>
                </a:lnTo>
                <a:lnTo>
                  <a:pt x="990" y="519"/>
                </a:lnTo>
                <a:lnTo>
                  <a:pt x="949" y="519"/>
                </a:lnTo>
                <a:lnTo>
                  <a:pt x="920" y="540"/>
                </a:lnTo>
                <a:lnTo>
                  <a:pt x="911" y="569"/>
                </a:lnTo>
                <a:lnTo>
                  <a:pt x="880" y="569"/>
                </a:lnTo>
                <a:lnTo>
                  <a:pt x="850" y="569"/>
                </a:lnTo>
                <a:lnTo>
                  <a:pt x="818" y="569"/>
                </a:lnTo>
                <a:lnTo>
                  <a:pt x="789" y="569"/>
                </a:lnTo>
                <a:lnTo>
                  <a:pt x="757" y="594"/>
                </a:lnTo>
                <a:lnTo>
                  <a:pt x="798" y="614"/>
                </a:lnTo>
                <a:lnTo>
                  <a:pt x="829" y="631"/>
                </a:lnTo>
                <a:lnTo>
                  <a:pt x="871" y="642"/>
                </a:lnTo>
                <a:lnTo>
                  <a:pt x="899" y="642"/>
                </a:lnTo>
                <a:lnTo>
                  <a:pt x="899" y="669"/>
                </a:lnTo>
                <a:lnTo>
                  <a:pt x="931" y="669"/>
                </a:lnTo>
                <a:lnTo>
                  <a:pt x="961" y="669"/>
                </a:lnTo>
                <a:lnTo>
                  <a:pt x="1002" y="659"/>
                </a:lnTo>
                <a:lnTo>
                  <a:pt x="1011" y="688"/>
                </a:lnTo>
                <a:lnTo>
                  <a:pt x="1030" y="717"/>
                </a:lnTo>
                <a:lnTo>
                  <a:pt x="1011" y="754"/>
                </a:lnTo>
                <a:lnTo>
                  <a:pt x="1011" y="782"/>
                </a:lnTo>
                <a:lnTo>
                  <a:pt x="981" y="790"/>
                </a:lnTo>
                <a:lnTo>
                  <a:pt x="949" y="790"/>
                </a:lnTo>
                <a:lnTo>
                  <a:pt x="920" y="762"/>
                </a:lnTo>
                <a:lnTo>
                  <a:pt x="891" y="762"/>
                </a:lnTo>
                <a:lnTo>
                  <a:pt x="859" y="762"/>
                </a:lnTo>
                <a:lnTo>
                  <a:pt x="818" y="744"/>
                </a:lnTo>
                <a:lnTo>
                  <a:pt x="789" y="744"/>
                </a:lnTo>
                <a:lnTo>
                  <a:pt x="810" y="782"/>
                </a:lnTo>
                <a:lnTo>
                  <a:pt x="810" y="808"/>
                </a:lnTo>
                <a:lnTo>
                  <a:pt x="838" y="836"/>
                </a:lnTo>
                <a:lnTo>
                  <a:pt x="850" y="873"/>
                </a:lnTo>
                <a:lnTo>
                  <a:pt x="818" y="885"/>
                </a:lnTo>
                <a:lnTo>
                  <a:pt x="818" y="911"/>
                </a:lnTo>
                <a:lnTo>
                  <a:pt x="789" y="931"/>
                </a:lnTo>
                <a:lnTo>
                  <a:pt x="778" y="967"/>
                </a:lnTo>
                <a:lnTo>
                  <a:pt x="810" y="996"/>
                </a:lnTo>
                <a:lnTo>
                  <a:pt x="838" y="1005"/>
                </a:lnTo>
                <a:lnTo>
                  <a:pt x="810" y="1033"/>
                </a:lnTo>
                <a:lnTo>
                  <a:pt x="778" y="1033"/>
                </a:lnTo>
                <a:lnTo>
                  <a:pt x="748" y="1050"/>
                </a:lnTo>
                <a:lnTo>
                  <a:pt x="748" y="1013"/>
                </a:lnTo>
                <a:lnTo>
                  <a:pt x="740" y="984"/>
                </a:lnTo>
                <a:lnTo>
                  <a:pt x="707" y="984"/>
                </a:lnTo>
                <a:lnTo>
                  <a:pt x="679" y="996"/>
                </a:lnTo>
                <a:lnTo>
                  <a:pt x="647" y="1005"/>
                </a:lnTo>
                <a:lnTo>
                  <a:pt x="647" y="976"/>
                </a:lnTo>
                <a:lnTo>
                  <a:pt x="647" y="948"/>
                </a:lnTo>
                <a:lnTo>
                  <a:pt x="679" y="939"/>
                </a:lnTo>
                <a:lnTo>
                  <a:pt x="707" y="921"/>
                </a:lnTo>
                <a:lnTo>
                  <a:pt x="728" y="894"/>
                </a:lnTo>
                <a:lnTo>
                  <a:pt x="728" y="865"/>
                </a:lnTo>
                <a:lnTo>
                  <a:pt x="687" y="856"/>
                </a:lnTo>
                <a:lnTo>
                  <a:pt x="679" y="808"/>
                </a:lnTo>
                <a:lnTo>
                  <a:pt x="679" y="771"/>
                </a:lnTo>
                <a:lnTo>
                  <a:pt x="679" y="744"/>
                </a:lnTo>
                <a:lnTo>
                  <a:pt x="647" y="734"/>
                </a:lnTo>
                <a:lnTo>
                  <a:pt x="647" y="708"/>
                </a:lnTo>
                <a:lnTo>
                  <a:pt x="647" y="679"/>
                </a:lnTo>
                <a:lnTo>
                  <a:pt x="626" y="651"/>
                </a:lnTo>
                <a:lnTo>
                  <a:pt x="585" y="642"/>
                </a:lnTo>
                <a:lnTo>
                  <a:pt x="576" y="669"/>
                </a:lnTo>
                <a:lnTo>
                  <a:pt x="576" y="696"/>
                </a:lnTo>
                <a:lnTo>
                  <a:pt x="556" y="725"/>
                </a:lnTo>
                <a:lnTo>
                  <a:pt x="544" y="754"/>
                </a:lnTo>
                <a:lnTo>
                  <a:pt x="567" y="782"/>
                </a:lnTo>
                <a:lnTo>
                  <a:pt x="576" y="819"/>
                </a:lnTo>
                <a:lnTo>
                  <a:pt x="576" y="848"/>
                </a:lnTo>
                <a:lnTo>
                  <a:pt x="576" y="873"/>
                </a:lnTo>
                <a:lnTo>
                  <a:pt x="576" y="902"/>
                </a:lnTo>
                <a:lnTo>
                  <a:pt x="544" y="885"/>
                </a:lnTo>
                <a:lnTo>
                  <a:pt x="527" y="856"/>
                </a:lnTo>
                <a:lnTo>
                  <a:pt x="527" y="828"/>
                </a:lnTo>
                <a:lnTo>
                  <a:pt x="527" y="800"/>
                </a:lnTo>
                <a:lnTo>
                  <a:pt x="527" y="771"/>
                </a:lnTo>
                <a:lnTo>
                  <a:pt x="516" y="744"/>
                </a:lnTo>
                <a:lnTo>
                  <a:pt x="544" y="717"/>
                </a:lnTo>
                <a:lnTo>
                  <a:pt x="576" y="708"/>
                </a:lnTo>
                <a:lnTo>
                  <a:pt x="544" y="708"/>
                </a:lnTo>
                <a:lnTo>
                  <a:pt x="527" y="669"/>
                </a:lnTo>
                <a:lnTo>
                  <a:pt x="556" y="708"/>
                </a:lnTo>
                <a:lnTo>
                  <a:pt x="535" y="679"/>
                </a:lnTo>
                <a:lnTo>
                  <a:pt x="527" y="651"/>
                </a:lnTo>
                <a:lnTo>
                  <a:pt x="527" y="623"/>
                </a:lnTo>
                <a:lnTo>
                  <a:pt x="495" y="623"/>
                </a:lnTo>
                <a:lnTo>
                  <a:pt x="466" y="642"/>
                </a:lnTo>
                <a:lnTo>
                  <a:pt x="434" y="651"/>
                </a:lnTo>
                <a:lnTo>
                  <a:pt x="405" y="642"/>
                </a:lnTo>
                <a:lnTo>
                  <a:pt x="405" y="614"/>
                </a:lnTo>
                <a:lnTo>
                  <a:pt x="373" y="614"/>
                </a:lnTo>
                <a:lnTo>
                  <a:pt x="364" y="642"/>
                </a:lnTo>
                <a:lnTo>
                  <a:pt x="364" y="669"/>
                </a:lnTo>
                <a:lnTo>
                  <a:pt x="364" y="696"/>
                </a:lnTo>
                <a:lnTo>
                  <a:pt x="394" y="708"/>
                </a:lnTo>
                <a:lnTo>
                  <a:pt x="394" y="734"/>
                </a:lnTo>
                <a:lnTo>
                  <a:pt x="364" y="734"/>
                </a:lnTo>
                <a:lnTo>
                  <a:pt x="335" y="754"/>
                </a:lnTo>
                <a:lnTo>
                  <a:pt x="303" y="771"/>
                </a:lnTo>
                <a:lnTo>
                  <a:pt x="324" y="800"/>
                </a:lnTo>
                <a:lnTo>
                  <a:pt x="335" y="828"/>
                </a:lnTo>
                <a:lnTo>
                  <a:pt x="303" y="848"/>
                </a:lnTo>
                <a:lnTo>
                  <a:pt x="303" y="885"/>
                </a:lnTo>
                <a:lnTo>
                  <a:pt x="303" y="911"/>
                </a:lnTo>
                <a:lnTo>
                  <a:pt x="324" y="939"/>
                </a:lnTo>
                <a:lnTo>
                  <a:pt x="352" y="948"/>
                </a:lnTo>
                <a:lnTo>
                  <a:pt x="343" y="976"/>
                </a:lnTo>
                <a:lnTo>
                  <a:pt x="335" y="1005"/>
                </a:lnTo>
                <a:lnTo>
                  <a:pt x="303" y="1005"/>
                </a:lnTo>
                <a:lnTo>
                  <a:pt x="324" y="1033"/>
                </a:lnTo>
                <a:lnTo>
                  <a:pt x="352" y="1042"/>
                </a:lnTo>
                <a:lnTo>
                  <a:pt x="352" y="1071"/>
                </a:lnTo>
                <a:lnTo>
                  <a:pt x="352" y="1098"/>
                </a:lnTo>
                <a:lnTo>
                  <a:pt x="364" y="1123"/>
                </a:lnTo>
                <a:lnTo>
                  <a:pt x="394" y="1136"/>
                </a:lnTo>
                <a:lnTo>
                  <a:pt x="425" y="1152"/>
                </a:lnTo>
                <a:lnTo>
                  <a:pt x="434" y="1181"/>
                </a:lnTo>
                <a:lnTo>
                  <a:pt x="434" y="1210"/>
                </a:lnTo>
                <a:lnTo>
                  <a:pt x="434" y="1238"/>
                </a:lnTo>
                <a:lnTo>
                  <a:pt x="455" y="1275"/>
                </a:lnTo>
                <a:lnTo>
                  <a:pt x="446" y="1300"/>
                </a:lnTo>
                <a:lnTo>
                  <a:pt x="405" y="1312"/>
                </a:lnTo>
                <a:lnTo>
                  <a:pt x="373" y="1283"/>
                </a:lnTo>
                <a:lnTo>
                  <a:pt x="373" y="1256"/>
                </a:lnTo>
                <a:lnTo>
                  <a:pt x="343" y="1256"/>
                </a:lnTo>
                <a:lnTo>
                  <a:pt x="335" y="1283"/>
                </a:lnTo>
                <a:lnTo>
                  <a:pt x="303" y="1300"/>
                </a:lnTo>
                <a:lnTo>
                  <a:pt x="294" y="1264"/>
                </a:lnTo>
                <a:lnTo>
                  <a:pt x="262" y="1256"/>
                </a:lnTo>
                <a:lnTo>
                  <a:pt x="233" y="1256"/>
                </a:lnTo>
                <a:lnTo>
                  <a:pt x="233" y="1283"/>
                </a:lnTo>
                <a:lnTo>
                  <a:pt x="201" y="1300"/>
                </a:lnTo>
                <a:lnTo>
                  <a:pt x="172" y="1300"/>
                </a:lnTo>
                <a:lnTo>
                  <a:pt x="142" y="1300"/>
                </a:lnTo>
                <a:lnTo>
                  <a:pt x="180" y="1264"/>
                </a:lnTo>
                <a:lnTo>
                  <a:pt x="142" y="1256"/>
                </a:lnTo>
                <a:lnTo>
                  <a:pt x="111" y="1256"/>
                </a:lnTo>
                <a:lnTo>
                  <a:pt x="81" y="1227"/>
                </a:lnTo>
                <a:lnTo>
                  <a:pt x="70" y="1198"/>
                </a:lnTo>
                <a:lnTo>
                  <a:pt x="102" y="1198"/>
                </a:lnTo>
                <a:lnTo>
                  <a:pt x="131" y="1189"/>
                </a:lnTo>
                <a:lnTo>
                  <a:pt x="163" y="1173"/>
                </a:lnTo>
                <a:lnTo>
                  <a:pt x="180" y="1144"/>
                </a:lnTo>
                <a:lnTo>
                  <a:pt x="201" y="1107"/>
                </a:lnTo>
                <a:lnTo>
                  <a:pt x="201" y="1079"/>
                </a:lnTo>
                <a:lnTo>
                  <a:pt x="233" y="1071"/>
                </a:lnTo>
                <a:lnTo>
                  <a:pt x="233" y="1042"/>
                </a:lnTo>
                <a:lnTo>
                  <a:pt x="233" y="1013"/>
                </a:lnTo>
                <a:lnTo>
                  <a:pt x="254" y="984"/>
                </a:lnTo>
                <a:lnTo>
                  <a:pt x="254" y="959"/>
                </a:lnTo>
                <a:lnTo>
                  <a:pt x="242" y="931"/>
                </a:lnTo>
                <a:lnTo>
                  <a:pt x="212" y="931"/>
                </a:lnTo>
                <a:lnTo>
                  <a:pt x="201" y="894"/>
                </a:lnTo>
                <a:lnTo>
                  <a:pt x="201" y="865"/>
                </a:lnTo>
                <a:lnTo>
                  <a:pt x="233" y="856"/>
                </a:lnTo>
                <a:lnTo>
                  <a:pt x="233" y="828"/>
                </a:lnTo>
                <a:lnTo>
                  <a:pt x="262" y="808"/>
                </a:lnTo>
                <a:lnTo>
                  <a:pt x="262" y="782"/>
                </a:lnTo>
                <a:lnTo>
                  <a:pt x="262" y="744"/>
                </a:lnTo>
                <a:lnTo>
                  <a:pt x="294" y="744"/>
                </a:lnTo>
                <a:lnTo>
                  <a:pt x="303" y="717"/>
                </a:lnTo>
                <a:lnTo>
                  <a:pt x="274" y="717"/>
                </a:lnTo>
                <a:lnTo>
                  <a:pt x="274" y="688"/>
                </a:lnTo>
                <a:lnTo>
                  <a:pt x="262" y="659"/>
                </a:lnTo>
                <a:lnTo>
                  <a:pt x="233" y="651"/>
                </a:lnTo>
                <a:lnTo>
                  <a:pt x="201" y="651"/>
                </a:lnTo>
                <a:lnTo>
                  <a:pt x="193" y="623"/>
                </a:lnTo>
                <a:lnTo>
                  <a:pt x="163" y="623"/>
                </a:lnTo>
                <a:lnTo>
                  <a:pt x="131" y="631"/>
                </a:lnTo>
                <a:lnTo>
                  <a:pt x="131" y="669"/>
                </a:lnTo>
                <a:lnTo>
                  <a:pt x="131" y="696"/>
                </a:lnTo>
                <a:lnTo>
                  <a:pt x="111" y="725"/>
                </a:lnTo>
                <a:lnTo>
                  <a:pt x="81" y="754"/>
                </a:lnTo>
                <a:lnTo>
                  <a:pt x="70" y="800"/>
                </a:lnTo>
                <a:lnTo>
                  <a:pt x="70" y="828"/>
                </a:lnTo>
                <a:lnTo>
                  <a:pt x="61" y="856"/>
                </a:lnTo>
                <a:lnTo>
                  <a:pt x="30" y="885"/>
                </a:lnTo>
                <a:lnTo>
                  <a:pt x="0" y="885"/>
                </a:lnTo>
                <a:lnTo>
                  <a:pt x="0" y="856"/>
                </a:lnTo>
                <a:lnTo>
                  <a:pt x="0" y="828"/>
                </a:lnTo>
                <a:lnTo>
                  <a:pt x="0" y="800"/>
                </a:lnTo>
                <a:lnTo>
                  <a:pt x="30" y="790"/>
                </a:lnTo>
                <a:lnTo>
                  <a:pt x="30" y="762"/>
                </a:lnTo>
                <a:lnTo>
                  <a:pt x="49" y="734"/>
                </a:lnTo>
                <a:lnTo>
                  <a:pt x="61" y="708"/>
                </a:lnTo>
                <a:lnTo>
                  <a:pt x="61" y="679"/>
                </a:lnTo>
                <a:lnTo>
                  <a:pt x="70" y="642"/>
                </a:lnTo>
                <a:lnTo>
                  <a:pt x="70" y="614"/>
                </a:lnTo>
                <a:lnTo>
                  <a:pt x="91" y="586"/>
                </a:lnTo>
                <a:lnTo>
                  <a:pt x="102" y="557"/>
                </a:lnTo>
                <a:lnTo>
                  <a:pt x="123" y="531"/>
                </a:lnTo>
                <a:lnTo>
                  <a:pt x="151" y="502"/>
                </a:lnTo>
                <a:lnTo>
                  <a:pt x="151" y="454"/>
                </a:lnTo>
                <a:lnTo>
                  <a:pt x="151" y="417"/>
                </a:lnTo>
                <a:lnTo>
                  <a:pt x="163" y="392"/>
                </a:lnTo>
                <a:lnTo>
                  <a:pt x="131" y="392"/>
                </a:lnTo>
                <a:lnTo>
                  <a:pt x="111" y="363"/>
                </a:lnTo>
                <a:lnTo>
                  <a:pt x="102" y="334"/>
                </a:lnTo>
                <a:lnTo>
                  <a:pt x="102" y="306"/>
                </a:lnTo>
                <a:lnTo>
                  <a:pt x="70" y="288"/>
                </a:lnTo>
                <a:lnTo>
                  <a:pt x="41" y="269"/>
                </a:lnTo>
                <a:lnTo>
                  <a:pt x="41" y="240"/>
                </a:lnTo>
                <a:lnTo>
                  <a:pt x="30" y="215"/>
                </a:lnTo>
                <a:lnTo>
                  <a:pt x="30" y="177"/>
                </a:lnTo>
                <a:lnTo>
                  <a:pt x="30" y="148"/>
                </a:lnTo>
                <a:lnTo>
                  <a:pt x="30" y="121"/>
                </a:lnTo>
                <a:lnTo>
                  <a:pt x="49" y="92"/>
                </a:lnTo>
                <a:lnTo>
                  <a:pt x="49" y="55"/>
                </a:lnTo>
                <a:lnTo>
                  <a:pt x="9" y="38"/>
                </a:lnTo>
                <a:lnTo>
                  <a:pt x="41" y="0"/>
                </a:lnTo>
                <a:close/>
              </a:path>
            </a:pathLst>
          </a:custGeom>
          <a:solidFill>
            <a:srgbClr val="0099DA"/>
          </a:solidFill>
          <a:ln w="2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22" name="Grupo 121"/>
          <p:cNvGrpSpPr/>
          <p:nvPr/>
        </p:nvGrpSpPr>
        <p:grpSpPr>
          <a:xfrm>
            <a:off x="417190" y="2344305"/>
            <a:ext cx="7380312" cy="3608764"/>
            <a:chOff x="286620" y="931681"/>
            <a:chExt cx="8245069" cy="3989842"/>
          </a:xfrm>
        </p:grpSpPr>
        <p:sp>
          <p:nvSpPr>
            <p:cNvPr id="124" name="CaixaDeTexto 123"/>
            <p:cNvSpPr txBox="1"/>
            <p:nvPr/>
          </p:nvSpPr>
          <p:spPr>
            <a:xfrm>
              <a:off x="4466940" y="4036174"/>
              <a:ext cx="362202" cy="20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 smtClean="0"/>
                <a:t>RGS</a:t>
              </a:r>
              <a:endParaRPr lang="pt-BR" sz="700" dirty="0"/>
            </a:p>
          </p:txBody>
        </p:sp>
        <p:sp>
          <p:nvSpPr>
            <p:cNvPr id="133" name="CaixaDeTexto 132"/>
            <p:cNvSpPr txBox="1"/>
            <p:nvPr/>
          </p:nvSpPr>
          <p:spPr>
            <a:xfrm>
              <a:off x="4312881" y="3808175"/>
              <a:ext cx="305992" cy="20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 smtClean="0"/>
                <a:t>RP</a:t>
              </a:r>
              <a:endParaRPr lang="pt-BR" sz="700" dirty="0"/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4849187" y="3274123"/>
              <a:ext cx="488673" cy="20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 smtClean="0"/>
                <a:t>Suzano</a:t>
              </a:r>
              <a:endParaRPr lang="pt-BR" sz="700" dirty="0"/>
            </a:p>
          </p:txBody>
        </p:sp>
        <p:sp>
          <p:nvSpPr>
            <p:cNvPr id="135" name="CaixaDeTexto 134"/>
            <p:cNvSpPr txBox="1"/>
            <p:nvPr/>
          </p:nvSpPr>
          <p:spPr>
            <a:xfrm>
              <a:off x="4726453" y="2612528"/>
              <a:ext cx="353418" cy="20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 smtClean="0"/>
                <a:t>Poá</a:t>
              </a:r>
              <a:endParaRPr lang="pt-BR" sz="700" dirty="0"/>
            </a:p>
          </p:txBody>
        </p:sp>
        <p:sp>
          <p:nvSpPr>
            <p:cNvPr id="136" name="CaixaDeTexto 135"/>
            <p:cNvSpPr txBox="1"/>
            <p:nvPr/>
          </p:nvSpPr>
          <p:spPr>
            <a:xfrm>
              <a:off x="4465826" y="2170508"/>
              <a:ext cx="882141" cy="20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 smtClean="0"/>
                <a:t>Itaquaquecetuba</a:t>
              </a:r>
              <a:endParaRPr lang="pt-BR" sz="700" dirty="0"/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4400994" y="2803359"/>
              <a:ext cx="453542" cy="20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 smtClean="0"/>
                <a:t>Ferraz</a:t>
              </a:r>
              <a:endParaRPr lang="pt-BR" sz="700" dirty="0"/>
            </a:p>
          </p:txBody>
        </p:sp>
        <p:sp>
          <p:nvSpPr>
            <p:cNvPr id="138" name="CaixaDeTexto 137"/>
            <p:cNvSpPr txBox="1"/>
            <p:nvPr/>
          </p:nvSpPr>
          <p:spPr>
            <a:xfrm>
              <a:off x="4818312" y="1700853"/>
              <a:ext cx="414898" cy="20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 smtClean="0"/>
                <a:t>Arujá</a:t>
              </a:r>
              <a:endParaRPr lang="pt-BR" sz="700" dirty="0"/>
            </a:p>
          </p:txBody>
        </p:sp>
        <p:sp>
          <p:nvSpPr>
            <p:cNvPr id="139" name="CaixaDeTexto 138"/>
            <p:cNvSpPr txBox="1"/>
            <p:nvPr/>
          </p:nvSpPr>
          <p:spPr>
            <a:xfrm>
              <a:off x="3350448" y="1196839"/>
              <a:ext cx="601092" cy="20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 smtClean="0"/>
                <a:t>Mairiporã</a:t>
              </a:r>
              <a:endParaRPr lang="pt-BR" sz="700" dirty="0"/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2111093" y="931681"/>
              <a:ext cx="908488" cy="20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 smtClean="0"/>
                <a:t>Francisco Morato</a:t>
              </a:r>
              <a:endParaRPr lang="pt-BR" sz="700" dirty="0"/>
            </a:p>
          </p:txBody>
        </p:sp>
        <p:sp>
          <p:nvSpPr>
            <p:cNvPr id="141" name="CaixaDeTexto 140"/>
            <p:cNvSpPr txBox="1"/>
            <p:nvPr/>
          </p:nvSpPr>
          <p:spPr>
            <a:xfrm>
              <a:off x="1946918" y="1245745"/>
              <a:ext cx="889167" cy="20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 smtClean="0"/>
                <a:t>Franco da Rocha </a:t>
              </a:r>
              <a:endParaRPr lang="pt-BR" sz="700" dirty="0"/>
            </a:p>
          </p:txBody>
        </p:sp>
        <p:sp>
          <p:nvSpPr>
            <p:cNvPr id="142" name="CaixaDeTexto 141"/>
            <p:cNvSpPr txBox="1"/>
            <p:nvPr/>
          </p:nvSpPr>
          <p:spPr>
            <a:xfrm>
              <a:off x="1877874" y="1645507"/>
              <a:ext cx="518533" cy="20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 smtClean="0"/>
                <a:t>Caieiras</a:t>
              </a:r>
              <a:endParaRPr lang="pt-BR" sz="700" dirty="0"/>
            </a:p>
          </p:txBody>
        </p:sp>
        <p:sp>
          <p:nvSpPr>
            <p:cNvPr id="143" name="CaixaDeTexto 142"/>
            <p:cNvSpPr txBox="1"/>
            <p:nvPr/>
          </p:nvSpPr>
          <p:spPr>
            <a:xfrm>
              <a:off x="573986" y="1559085"/>
              <a:ext cx="791537" cy="31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Pirapora do Bom Jesus</a:t>
              </a:r>
              <a:endParaRPr lang="pt-BR" sz="700" dirty="0"/>
            </a:p>
          </p:txBody>
        </p:sp>
        <p:sp>
          <p:nvSpPr>
            <p:cNvPr id="144" name="CaixaDeTexto 143"/>
            <p:cNvSpPr txBox="1"/>
            <p:nvPr/>
          </p:nvSpPr>
          <p:spPr>
            <a:xfrm>
              <a:off x="1000027" y="2016620"/>
              <a:ext cx="791537" cy="31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Santana de Parnaíba</a:t>
              </a:r>
              <a:endParaRPr lang="pt-BR" sz="700" dirty="0"/>
            </a:p>
          </p:txBody>
        </p:sp>
        <p:sp>
          <p:nvSpPr>
            <p:cNvPr id="145" name="CaixaDeTexto 144"/>
            <p:cNvSpPr txBox="1"/>
            <p:nvPr/>
          </p:nvSpPr>
          <p:spPr>
            <a:xfrm>
              <a:off x="1295739" y="1398477"/>
              <a:ext cx="791537" cy="20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Cajamar</a:t>
              </a:r>
              <a:endParaRPr lang="pt-BR" sz="700" dirty="0"/>
            </a:p>
          </p:txBody>
        </p:sp>
        <p:sp>
          <p:nvSpPr>
            <p:cNvPr id="146" name="CaixaDeTexto 145"/>
            <p:cNvSpPr txBox="1"/>
            <p:nvPr/>
          </p:nvSpPr>
          <p:spPr>
            <a:xfrm>
              <a:off x="1369809" y="2807295"/>
              <a:ext cx="949888" cy="20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err="1" smtClean="0"/>
                <a:t>Carapicuiba</a:t>
              </a:r>
              <a:endParaRPr lang="pt-BR" sz="700" dirty="0"/>
            </a:p>
          </p:txBody>
        </p:sp>
        <p:sp>
          <p:nvSpPr>
            <p:cNvPr id="147" name="CaixaDeTexto 146"/>
            <p:cNvSpPr txBox="1"/>
            <p:nvPr/>
          </p:nvSpPr>
          <p:spPr>
            <a:xfrm>
              <a:off x="1352613" y="2490198"/>
              <a:ext cx="791537" cy="20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Barueri</a:t>
              </a:r>
              <a:endParaRPr lang="pt-BR" sz="700" dirty="0"/>
            </a:p>
          </p:txBody>
        </p:sp>
        <p:sp>
          <p:nvSpPr>
            <p:cNvPr id="148" name="CaixaDeTexto 147"/>
            <p:cNvSpPr txBox="1"/>
            <p:nvPr/>
          </p:nvSpPr>
          <p:spPr>
            <a:xfrm>
              <a:off x="791624" y="2788925"/>
              <a:ext cx="791537" cy="20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Itapevi</a:t>
              </a:r>
              <a:endParaRPr lang="pt-BR" sz="700" dirty="0"/>
            </a:p>
          </p:txBody>
        </p:sp>
        <p:sp>
          <p:nvSpPr>
            <p:cNvPr id="149" name="CaixaDeTexto 148"/>
            <p:cNvSpPr txBox="1"/>
            <p:nvPr/>
          </p:nvSpPr>
          <p:spPr>
            <a:xfrm>
              <a:off x="686950" y="3800173"/>
              <a:ext cx="791537" cy="20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Cotia</a:t>
              </a:r>
              <a:endParaRPr lang="pt-BR" sz="700" dirty="0"/>
            </a:p>
          </p:txBody>
        </p:sp>
        <p:sp>
          <p:nvSpPr>
            <p:cNvPr id="150" name="CaixaDeTexto 149"/>
            <p:cNvSpPr txBox="1"/>
            <p:nvPr/>
          </p:nvSpPr>
          <p:spPr>
            <a:xfrm>
              <a:off x="286620" y="2980972"/>
              <a:ext cx="791537" cy="42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Vargem Grande Paulista</a:t>
              </a:r>
              <a:endParaRPr lang="pt-BR" sz="700" dirty="0"/>
            </a:p>
          </p:txBody>
        </p:sp>
        <p:sp>
          <p:nvSpPr>
            <p:cNvPr id="151" name="CaixaDeTexto 150"/>
            <p:cNvSpPr txBox="1"/>
            <p:nvPr/>
          </p:nvSpPr>
          <p:spPr>
            <a:xfrm>
              <a:off x="1421503" y="3469901"/>
              <a:ext cx="791537" cy="20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Embu</a:t>
              </a:r>
              <a:endParaRPr lang="pt-BR" sz="700" dirty="0"/>
            </a:p>
          </p:txBody>
        </p:sp>
        <p:sp>
          <p:nvSpPr>
            <p:cNvPr id="152" name="CaixaDeTexto 151"/>
            <p:cNvSpPr txBox="1"/>
            <p:nvPr/>
          </p:nvSpPr>
          <p:spPr>
            <a:xfrm>
              <a:off x="1810165" y="3081521"/>
              <a:ext cx="791537" cy="31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Taboão da Serra</a:t>
              </a:r>
              <a:endParaRPr lang="pt-BR" sz="700" dirty="0"/>
            </a:p>
          </p:txBody>
        </p:sp>
        <p:sp>
          <p:nvSpPr>
            <p:cNvPr id="153" name="CaixaDeTexto 152"/>
            <p:cNvSpPr txBox="1"/>
            <p:nvPr/>
          </p:nvSpPr>
          <p:spPr>
            <a:xfrm>
              <a:off x="1550020" y="4640475"/>
              <a:ext cx="898049" cy="20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Embu </a:t>
              </a:r>
              <a:r>
                <a:rPr lang="pt-BR" sz="700" dirty="0"/>
                <a:t>G</a:t>
              </a:r>
              <a:r>
                <a:rPr lang="pt-BR" sz="700" dirty="0" smtClean="0"/>
                <a:t>uaçu</a:t>
              </a:r>
              <a:endParaRPr lang="pt-BR" sz="700" dirty="0"/>
            </a:p>
          </p:txBody>
        </p:sp>
        <p:sp>
          <p:nvSpPr>
            <p:cNvPr id="154" name="CaixaDeTexto 153"/>
            <p:cNvSpPr txBox="1"/>
            <p:nvPr/>
          </p:nvSpPr>
          <p:spPr>
            <a:xfrm>
              <a:off x="1311357" y="3734404"/>
              <a:ext cx="898049" cy="31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Itapecerica da Serra</a:t>
              </a:r>
              <a:endParaRPr lang="pt-BR" sz="700" dirty="0"/>
            </a:p>
          </p:txBody>
        </p:sp>
        <p:sp>
          <p:nvSpPr>
            <p:cNvPr id="155" name="CaixaDeTexto 154"/>
            <p:cNvSpPr txBox="1"/>
            <p:nvPr/>
          </p:nvSpPr>
          <p:spPr>
            <a:xfrm>
              <a:off x="860475" y="4715164"/>
              <a:ext cx="898049" cy="20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Juquitiba</a:t>
              </a:r>
              <a:endParaRPr lang="pt-BR" sz="700" dirty="0"/>
            </a:p>
          </p:txBody>
        </p:sp>
        <p:sp>
          <p:nvSpPr>
            <p:cNvPr id="156" name="CaixaDeTexto 155"/>
            <p:cNvSpPr txBox="1"/>
            <p:nvPr/>
          </p:nvSpPr>
          <p:spPr>
            <a:xfrm>
              <a:off x="6473581" y="3195884"/>
              <a:ext cx="1004178" cy="20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err="1" smtClean="0"/>
                <a:t>Biritiba</a:t>
              </a:r>
              <a:r>
                <a:rPr lang="pt-BR" sz="700" dirty="0" smtClean="0"/>
                <a:t> - Mirim</a:t>
              </a:r>
              <a:endParaRPr lang="pt-BR" sz="700" dirty="0"/>
            </a:p>
          </p:txBody>
        </p:sp>
        <p:sp>
          <p:nvSpPr>
            <p:cNvPr id="157" name="CaixaDeTexto 156"/>
            <p:cNvSpPr txBox="1"/>
            <p:nvPr/>
          </p:nvSpPr>
          <p:spPr>
            <a:xfrm>
              <a:off x="7633640" y="2958411"/>
              <a:ext cx="898049" cy="20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err="1" smtClean="0"/>
                <a:t>Salesópolis</a:t>
              </a:r>
              <a:endParaRPr lang="pt-BR" sz="700" dirty="0"/>
            </a:p>
          </p:txBody>
        </p:sp>
        <p:sp>
          <p:nvSpPr>
            <p:cNvPr id="158" name="CaixaDeTexto 157"/>
            <p:cNvSpPr txBox="1"/>
            <p:nvPr/>
          </p:nvSpPr>
          <p:spPr>
            <a:xfrm>
              <a:off x="6293425" y="1911436"/>
              <a:ext cx="898049" cy="20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 smtClean="0"/>
                <a:t>Guararema</a:t>
              </a:r>
              <a:endParaRPr lang="pt-B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9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6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4837" y="736131"/>
            <a:ext cx="8551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pt-BR" dirty="0"/>
              <a:t>Em </a:t>
            </a:r>
            <a:r>
              <a:rPr lang="pt-BR" dirty="0" smtClean="0"/>
              <a:t>2007 </a:t>
            </a:r>
            <a:r>
              <a:rPr lang="pt-BR" dirty="0"/>
              <a:t>– </a:t>
            </a:r>
            <a:r>
              <a:rPr lang="pt-BR" dirty="0" smtClean="0"/>
              <a:t>Criação </a:t>
            </a:r>
            <a:r>
              <a:rPr lang="pt-BR" dirty="0" smtClean="0"/>
              <a:t>da                       - </a:t>
            </a:r>
            <a:r>
              <a:rPr lang="pt-BR" dirty="0" smtClean="0"/>
              <a:t>Agência Reguladora  do Estado de SP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pt-BR" dirty="0" smtClean="0"/>
              <a:t>Em </a:t>
            </a:r>
            <a:r>
              <a:rPr lang="pt-BR" dirty="0"/>
              <a:t>2013 </a:t>
            </a:r>
            <a:r>
              <a:rPr lang="pt-BR" dirty="0" smtClean="0"/>
              <a:t>– </a:t>
            </a:r>
            <a:r>
              <a:rPr lang="pt-BR" b="1" dirty="0" smtClean="0"/>
              <a:t>Município de Diadema  </a:t>
            </a:r>
            <a:r>
              <a:rPr lang="pt-BR" dirty="0" smtClean="0"/>
              <a:t>entrega os serviços para a Sabesp.</a:t>
            </a:r>
          </a:p>
          <a:p>
            <a:pPr lvl="1" fontAlgn="base"/>
            <a:r>
              <a:rPr lang="pt-BR" dirty="0" smtClean="0"/>
              <a:t>Negociação igual ao de Osasco e SBC</a:t>
            </a:r>
            <a:endParaRPr lang="pt-BR" dirty="0"/>
          </a:p>
        </p:txBody>
      </p:sp>
      <p:grpSp>
        <p:nvGrpSpPr>
          <p:cNvPr id="111" name="Grupo 336"/>
          <p:cNvGrpSpPr>
            <a:grpSpLocks/>
          </p:cNvGrpSpPr>
          <p:nvPr/>
        </p:nvGrpSpPr>
        <p:grpSpPr bwMode="auto">
          <a:xfrm>
            <a:off x="333475" y="1629146"/>
            <a:ext cx="8627324" cy="5400254"/>
            <a:chOff x="3089276" y="1893888"/>
            <a:chExt cx="3729038" cy="2209801"/>
          </a:xfrm>
        </p:grpSpPr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3784601" y="2362201"/>
              <a:ext cx="1235075" cy="1741488"/>
            </a:xfrm>
            <a:custGeom>
              <a:avLst/>
              <a:gdLst>
                <a:gd name="T0" fmla="*/ 2147483647 w 3888"/>
                <a:gd name="T1" fmla="*/ 2147483647 h 5485"/>
                <a:gd name="T2" fmla="*/ 2147483647 w 3888"/>
                <a:gd name="T3" fmla="*/ 2147483647 h 5485"/>
                <a:gd name="T4" fmla="*/ 2147483647 w 3888"/>
                <a:gd name="T5" fmla="*/ 2147483647 h 5485"/>
                <a:gd name="T6" fmla="*/ 2147483647 w 3888"/>
                <a:gd name="T7" fmla="*/ 2147483647 h 5485"/>
                <a:gd name="T8" fmla="*/ 2147483647 w 3888"/>
                <a:gd name="T9" fmla="*/ 2147483647 h 5485"/>
                <a:gd name="T10" fmla="*/ 2147483647 w 3888"/>
                <a:gd name="T11" fmla="*/ 2147483647 h 5485"/>
                <a:gd name="T12" fmla="*/ 2147483647 w 3888"/>
                <a:gd name="T13" fmla="*/ 2147483647 h 5485"/>
                <a:gd name="T14" fmla="*/ 2147483647 w 3888"/>
                <a:gd name="T15" fmla="*/ 2147483647 h 5485"/>
                <a:gd name="T16" fmla="*/ 2147483647 w 3888"/>
                <a:gd name="T17" fmla="*/ 2147483647 h 5485"/>
                <a:gd name="T18" fmla="*/ 2147483647 w 3888"/>
                <a:gd name="T19" fmla="*/ 2147483647 h 5485"/>
                <a:gd name="T20" fmla="*/ 2147483647 w 3888"/>
                <a:gd name="T21" fmla="*/ 2147483647 h 5485"/>
                <a:gd name="T22" fmla="*/ 2147483647 w 3888"/>
                <a:gd name="T23" fmla="*/ 2147483647 h 5485"/>
                <a:gd name="T24" fmla="*/ 2147483647 w 3888"/>
                <a:gd name="T25" fmla="*/ 2147483647 h 5485"/>
                <a:gd name="T26" fmla="*/ 2147483647 w 3888"/>
                <a:gd name="T27" fmla="*/ 2147483647 h 5485"/>
                <a:gd name="T28" fmla="*/ 705259732 w 3888"/>
                <a:gd name="T29" fmla="*/ 2147483647 h 5485"/>
                <a:gd name="T30" fmla="*/ 2147483647 w 3888"/>
                <a:gd name="T31" fmla="*/ 2147483647 h 5485"/>
                <a:gd name="T32" fmla="*/ 2147483647 w 3888"/>
                <a:gd name="T33" fmla="*/ 2147483647 h 5485"/>
                <a:gd name="T34" fmla="*/ 2147483647 w 3888"/>
                <a:gd name="T35" fmla="*/ 2147483647 h 5485"/>
                <a:gd name="T36" fmla="*/ 2147483647 w 3888"/>
                <a:gd name="T37" fmla="*/ 2147483647 h 5485"/>
                <a:gd name="T38" fmla="*/ 2147483647 w 3888"/>
                <a:gd name="T39" fmla="*/ 2147483647 h 5485"/>
                <a:gd name="T40" fmla="*/ 2147483647 w 3888"/>
                <a:gd name="T41" fmla="*/ 2147483647 h 5485"/>
                <a:gd name="T42" fmla="*/ 2147483647 w 3888"/>
                <a:gd name="T43" fmla="*/ 2147483647 h 5485"/>
                <a:gd name="T44" fmla="*/ 2147483647 w 3888"/>
                <a:gd name="T45" fmla="*/ 2147483647 h 5485"/>
                <a:gd name="T46" fmla="*/ 2147483647 w 3888"/>
                <a:gd name="T47" fmla="*/ 1376308430 h 5485"/>
                <a:gd name="T48" fmla="*/ 2147483647 w 3888"/>
                <a:gd name="T49" fmla="*/ 2147483647 h 5485"/>
                <a:gd name="T50" fmla="*/ 2147483647 w 3888"/>
                <a:gd name="T51" fmla="*/ 2147483647 h 5485"/>
                <a:gd name="T52" fmla="*/ 2147483647 w 3888"/>
                <a:gd name="T53" fmla="*/ 2147483647 h 5485"/>
                <a:gd name="T54" fmla="*/ 2147483647 w 3888"/>
                <a:gd name="T55" fmla="*/ 2147483647 h 5485"/>
                <a:gd name="T56" fmla="*/ 2147483647 w 3888"/>
                <a:gd name="T57" fmla="*/ 2147483647 h 5485"/>
                <a:gd name="T58" fmla="*/ 2147483647 w 3888"/>
                <a:gd name="T59" fmla="*/ 2147483647 h 5485"/>
                <a:gd name="T60" fmla="*/ 2147483647 w 3888"/>
                <a:gd name="T61" fmla="*/ 2147483647 h 5485"/>
                <a:gd name="T62" fmla="*/ 2147483647 w 3888"/>
                <a:gd name="T63" fmla="*/ 2147483647 h 5485"/>
                <a:gd name="T64" fmla="*/ 2147483647 w 3888"/>
                <a:gd name="T65" fmla="*/ 2147483647 h 5485"/>
                <a:gd name="T66" fmla="*/ 2147483647 w 3888"/>
                <a:gd name="T67" fmla="*/ 2147483647 h 5485"/>
                <a:gd name="T68" fmla="*/ 2147483647 w 3888"/>
                <a:gd name="T69" fmla="*/ 2147483647 h 5485"/>
                <a:gd name="T70" fmla="*/ 2147483647 w 3888"/>
                <a:gd name="T71" fmla="*/ 2147483647 h 5485"/>
                <a:gd name="T72" fmla="*/ 2147483647 w 3888"/>
                <a:gd name="T73" fmla="*/ 2147483647 h 5485"/>
                <a:gd name="T74" fmla="*/ 2147483647 w 3888"/>
                <a:gd name="T75" fmla="*/ 2147483647 h 5485"/>
                <a:gd name="T76" fmla="*/ 2147483647 w 3888"/>
                <a:gd name="T77" fmla="*/ 2147483647 h 5485"/>
                <a:gd name="T78" fmla="*/ 2147483647 w 3888"/>
                <a:gd name="T79" fmla="*/ 2147483647 h 5485"/>
                <a:gd name="T80" fmla="*/ 2147483647 w 3888"/>
                <a:gd name="T81" fmla="*/ 2147483647 h 5485"/>
                <a:gd name="T82" fmla="*/ 2147483647 w 3888"/>
                <a:gd name="T83" fmla="*/ 2147483647 h 5485"/>
                <a:gd name="T84" fmla="*/ 2147483647 w 3888"/>
                <a:gd name="T85" fmla="*/ 2147483647 h 5485"/>
                <a:gd name="T86" fmla="*/ 2147483647 w 3888"/>
                <a:gd name="T87" fmla="*/ 2147483647 h 5485"/>
                <a:gd name="T88" fmla="*/ 2147483647 w 3888"/>
                <a:gd name="T89" fmla="*/ 2147483647 h 5485"/>
                <a:gd name="T90" fmla="*/ 2147483647 w 3888"/>
                <a:gd name="T91" fmla="*/ 2147483647 h 5485"/>
                <a:gd name="T92" fmla="*/ 2147483647 w 3888"/>
                <a:gd name="T93" fmla="*/ 2147483647 h 5485"/>
                <a:gd name="T94" fmla="*/ 2147483647 w 3888"/>
                <a:gd name="T95" fmla="*/ 2147483647 h 5485"/>
                <a:gd name="T96" fmla="*/ 2147483647 w 3888"/>
                <a:gd name="T97" fmla="*/ 2147483647 h 5485"/>
                <a:gd name="T98" fmla="*/ 2147483647 w 3888"/>
                <a:gd name="T99" fmla="*/ 2147483647 h 5485"/>
                <a:gd name="T100" fmla="*/ 2147483647 w 3888"/>
                <a:gd name="T101" fmla="*/ 2147483647 h 5485"/>
                <a:gd name="T102" fmla="*/ 2147483647 w 3888"/>
                <a:gd name="T103" fmla="*/ 2147483647 h 5485"/>
                <a:gd name="T104" fmla="*/ 2147483647 w 3888"/>
                <a:gd name="T105" fmla="*/ 2147483647 h 5485"/>
                <a:gd name="T106" fmla="*/ 2147483647 w 3888"/>
                <a:gd name="T107" fmla="*/ 2147483647 h 54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88"/>
                <a:gd name="T163" fmla="*/ 0 h 5485"/>
                <a:gd name="T164" fmla="*/ 3888 w 3888"/>
                <a:gd name="T165" fmla="*/ 5485 h 54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88" h="5485">
                  <a:moveTo>
                    <a:pt x="122" y="4753"/>
                  </a:moveTo>
                  <a:lnTo>
                    <a:pt x="116" y="4650"/>
                  </a:lnTo>
                  <a:lnTo>
                    <a:pt x="172" y="4528"/>
                  </a:lnTo>
                  <a:lnTo>
                    <a:pt x="156" y="4468"/>
                  </a:lnTo>
                  <a:lnTo>
                    <a:pt x="211" y="4522"/>
                  </a:lnTo>
                  <a:lnTo>
                    <a:pt x="411" y="4520"/>
                  </a:lnTo>
                  <a:lnTo>
                    <a:pt x="393" y="4084"/>
                  </a:lnTo>
                  <a:lnTo>
                    <a:pt x="501" y="4099"/>
                  </a:lnTo>
                  <a:lnTo>
                    <a:pt x="531" y="4034"/>
                  </a:lnTo>
                  <a:lnTo>
                    <a:pt x="531" y="3963"/>
                  </a:lnTo>
                  <a:lnTo>
                    <a:pt x="439" y="3889"/>
                  </a:lnTo>
                  <a:lnTo>
                    <a:pt x="218" y="3824"/>
                  </a:lnTo>
                  <a:lnTo>
                    <a:pt x="193" y="3803"/>
                  </a:lnTo>
                  <a:lnTo>
                    <a:pt x="217" y="3748"/>
                  </a:lnTo>
                  <a:lnTo>
                    <a:pt x="302" y="3651"/>
                  </a:lnTo>
                  <a:lnTo>
                    <a:pt x="301" y="3539"/>
                  </a:lnTo>
                  <a:lnTo>
                    <a:pt x="419" y="3450"/>
                  </a:lnTo>
                  <a:lnTo>
                    <a:pt x="480" y="3356"/>
                  </a:lnTo>
                  <a:lnTo>
                    <a:pt x="262" y="3231"/>
                  </a:lnTo>
                  <a:lnTo>
                    <a:pt x="226" y="3138"/>
                  </a:lnTo>
                  <a:lnTo>
                    <a:pt x="268" y="3088"/>
                  </a:lnTo>
                  <a:lnTo>
                    <a:pt x="281" y="2896"/>
                  </a:lnTo>
                  <a:lnTo>
                    <a:pt x="219" y="2864"/>
                  </a:lnTo>
                  <a:lnTo>
                    <a:pt x="234" y="2830"/>
                  </a:lnTo>
                  <a:lnTo>
                    <a:pt x="199" y="2758"/>
                  </a:lnTo>
                  <a:lnTo>
                    <a:pt x="278" y="2441"/>
                  </a:lnTo>
                  <a:lnTo>
                    <a:pt x="618" y="2111"/>
                  </a:lnTo>
                  <a:lnTo>
                    <a:pt x="657" y="2052"/>
                  </a:lnTo>
                  <a:lnTo>
                    <a:pt x="546" y="2010"/>
                  </a:lnTo>
                  <a:lnTo>
                    <a:pt x="420" y="2070"/>
                  </a:lnTo>
                  <a:lnTo>
                    <a:pt x="234" y="2087"/>
                  </a:lnTo>
                  <a:lnTo>
                    <a:pt x="173" y="2122"/>
                  </a:lnTo>
                  <a:lnTo>
                    <a:pt x="137" y="2107"/>
                  </a:lnTo>
                  <a:lnTo>
                    <a:pt x="161" y="1907"/>
                  </a:lnTo>
                  <a:lnTo>
                    <a:pt x="247" y="1895"/>
                  </a:lnTo>
                  <a:lnTo>
                    <a:pt x="515" y="1727"/>
                  </a:lnTo>
                  <a:lnTo>
                    <a:pt x="559" y="1628"/>
                  </a:lnTo>
                  <a:lnTo>
                    <a:pt x="554" y="1455"/>
                  </a:lnTo>
                  <a:lnTo>
                    <a:pt x="591" y="1407"/>
                  </a:lnTo>
                  <a:lnTo>
                    <a:pt x="625" y="1414"/>
                  </a:lnTo>
                  <a:lnTo>
                    <a:pt x="660" y="1373"/>
                  </a:lnTo>
                  <a:lnTo>
                    <a:pt x="621" y="1366"/>
                  </a:lnTo>
                  <a:lnTo>
                    <a:pt x="521" y="1263"/>
                  </a:lnTo>
                  <a:lnTo>
                    <a:pt x="588" y="1160"/>
                  </a:lnTo>
                  <a:lnTo>
                    <a:pt x="495" y="1125"/>
                  </a:lnTo>
                  <a:lnTo>
                    <a:pt x="450" y="1058"/>
                  </a:lnTo>
                  <a:lnTo>
                    <a:pt x="473" y="1000"/>
                  </a:lnTo>
                  <a:lnTo>
                    <a:pt x="424" y="954"/>
                  </a:lnTo>
                  <a:lnTo>
                    <a:pt x="456" y="853"/>
                  </a:lnTo>
                  <a:lnTo>
                    <a:pt x="398" y="905"/>
                  </a:lnTo>
                  <a:lnTo>
                    <a:pt x="336" y="911"/>
                  </a:lnTo>
                  <a:lnTo>
                    <a:pt x="281" y="875"/>
                  </a:lnTo>
                  <a:lnTo>
                    <a:pt x="232" y="941"/>
                  </a:lnTo>
                  <a:lnTo>
                    <a:pt x="219" y="936"/>
                  </a:lnTo>
                  <a:lnTo>
                    <a:pt x="147" y="808"/>
                  </a:lnTo>
                  <a:lnTo>
                    <a:pt x="134" y="720"/>
                  </a:lnTo>
                  <a:lnTo>
                    <a:pt x="14" y="546"/>
                  </a:lnTo>
                  <a:lnTo>
                    <a:pt x="49" y="502"/>
                  </a:lnTo>
                  <a:lnTo>
                    <a:pt x="0" y="440"/>
                  </a:lnTo>
                  <a:lnTo>
                    <a:pt x="22" y="361"/>
                  </a:lnTo>
                  <a:lnTo>
                    <a:pt x="143" y="351"/>
                  </a:lnTo>
                  <a:lnTo>
                    <a:pt x="195" y="310"/>
                  </a:lnTo>
                  <a:lnTo>
                    <a:pt x="216" y="374"/>
                  </a:lnTo>
                  <a:lnTo>
                    <a:pt x="272" y="352"/>
                  </a:lnTo>
                  <a:lnTo>
                    <a:pt x="326" y="395"/>
                  </a:lnTo>
                  <a:lnTo>
                    <a:pt x="361" y="376"/>
                  </a:lnTo>
                  <a:lnTo>
                    <a:pt x="357" y="344"/>
                  </a:lnTo>
                  <a:lnTo>
                    <a:pt x="458" y="331"/>
                  </a:lnTo>
                  <a:lnTo>
                    <a:pt x="477" y="258"/>
                  </a:lnTo>
                  <a:lnTo>
                    <a:pt x="511" y="232"/>
                  </a:lnTo>
                  <a:lnTo>
                    <a:pt x="544" y="248"/>
                  </a:lnTo>
                  <a:lnTo>
                    <a:pt x="594" y="241"/>
                  </a:lnTo>
                  <a:lnTo>
                    <a:pt x="626" y="274"/>
                  </a:lnTo>
                  <a:lnTo>
                    <a:pt x="759" y="258"/>
                  </a:lnTo>
                  <a:lnTo>
                    <a:pt x="876" y="325"/>
                  </a:lnTo>
                  <a:lnTo>
                    <a:pt x="977" y="414"/>
                  </a:lnTo>
                  <a:lnTo>
                    <a:pt x="990" y="490"/>
                  </a:lnTo>
                  <a:lnTo>
                    <a:pt x="1044" y="509"/>
                  </a:lnTo>
                  <a:lnTo>
                    <a:pt x="1057" y="544"/>
                  </a:lnTo>
                  <a:lnTo>
                    <a:pt x="1174" y="578"/>
                  </a:lnTo>
                  <a:lnTo>
                    <a:pt x="1221" y="482"/>
                  </a:lnTo>
                  <a:lnTo>
                    <a:pt x="1242" y="478"/>
                  </a:lnTo>
                  <a:lnTo>
                    <a:pt x="1317" y="514"/>
                  </a:lnTo>
                  <a:lnTo>
                    <a:pt x="1432" y="617"/>
                  </a:lnTo>
                  <a:lnTo>
                    <a:pt x="1616" y="593"/>
                  </a:lnTo>
                  <a:lnTo>
                    <a:pt x="1712" y="534"/>
                  </a:lnTo>
                  <a:lnTo>
                    <a:pt x="1714" y="508"/>
                  </a:lnTo>
                  <a:lnTo>
                    <a:pt x="1749" y="524"/>
                  </a:lnTo>
                  <a:lnTo>
                    <a:pt x="1798" y="506"/>
                  </a:lnTo>
                  <a:lnTo>
                    <a:pt x="1799" y="415"/>
                  </a:lnTo>
                  <a:lnTo>
                    <a:pt x="1913" y="307"/>
                  </a:lnTo>
                  <a:lnTo>
                    <a:pt x="1903" y="276"/>
                  </a:lnTo>
                  <a:lnTo>
                    <a:pt x="2073" y="131"/>
                  </a:lnTo>
                  <a:lnTo>
                    <a:pt x="2165" y="148"/>
                  </a:lnTo>
                  <a:lnTo>
                    <a:pt x="2328" y="0"/>
                  </a:lnTo>
                  <a:lnTo>
                    <a:pt x="2440" y="43"/>
                  </a:lnTo>
                  <a:lnTo>
                    <a:pt x="2436" y="99"/>
                  </a:lnTo>
                  <a:lnTo>
                    <a:pt x="2370" y="154"/>
                  </a:lnTo>
                  <a:lnTo>
                    <a:pt x="2356" y="253"/>
                  </a:lnTo>
                  <a:lnTo>
                    <a:pt x="2299" y="297"/>
                  </a:lnTo>
                  <a:lnTo>
                    <a:pt x="2277" y="348"/>
                  </a:lnTo>
                  <a:lnTo>
                    <a:pt x="2269" y="438"/>
                  </a:lnTo>
                  <a:lnTo>
                    <a:pt x="2196" y="480"/>
                  </a:lnTo>
                  <a:lnTo>
                    <a:pt x="2184" y="647"/>
                  </a:lnTo>
                  <a:lnTo>
                    <a:pt x="2197" y="688"/>
                  </a:lnTo>
                  <a:lnTo>
                    <a:pt x="2153" y="836"/>
                  </a:lnTo>
                  <a:lnTo>
                    <a:pt x="2234" y="985"/>
                  </a:lnTo>
                  <a:lnTo>
                    <a:pt x="2246" y="1120"/>
                  </a:lnTo>
                  <a:lnTo>
                    <a:pt x="2226" y="1197"/>
                  </a:lnTo>
                  <a:lnTo>
                    <a:pt x="2287" y="1276"/>
                  </a:lnTo>
                  <a:lnTo>
                    <a:pt x="2369" y="1246"/>
                  </a:lnTo>
                  <a:lnTo>
                    <a:pt x="2556" y="1070"/>
                  </a:lnTo>
                  <a:lnTo>
                    <a:pt x="2761" y="991"/>
                  </a:lnTo>
                  <a:lnTo>
                    <a:pt x="2953" y="1005"/>
                  </a:lnTo>
                  <a:lnTo>
                    <a:pt x="2945" y="1022"/>
                  </a:lnTo>
                  <a:lnTo>
                    <a:pt x="3107" y="1045"/>
                  </a:lnTo>
                  <a:lnTo>
                    <a:pt x="3253" y="1025"/>
                  </a:lnTo>
                  <a:lnTo>
                    <a:pt x="3307" y="996"/>
                  </a:lnTo>
                  <a:lnTo>
                    <a:pt x="3327" y="1010"/>
                  </a:lnTo>
                  <a:lnTo>
                    <a:pt x="3346" y="970"/>
                  </a:lnTo>
                  <a:lnTo>
                    <a:pt x="3442" y="978"/>
                  </a:lnTo>
                  <a:lnTo>
                    <a:pt x="3502" y="949"/>
                  </a:lnTo>
                  <a:lnTo>
                    <a:pt x="3528" y="1002"/>
                  </a:lnTo>
                  <a:lnTo>
                    <a:pt x="3550" y="998"/>
                  </a:lnTo>
                  <a:lnTo>
                    <a:pt x="3538" y="1070"/>
                  </a:lnTo>
                  <a:lnTo>
                    <a:pt x="3581" y="1087"/>
                  </a:lnTo>
                  <a:lnTo>
                    <a:pt x="3592" y="1058"/>
                  </a:lnTo>
                  <a:lnTo>
                    <a:pt x="3695" y="1045"/>
                  </a:lnTo>
                  <a:lnTo>
                    <a:pt x="3707" y="985"/>
                  </a:lnTo>
                  <a:lnTo>
                    <a:pt x="3747" y="967"/>
                  </a:lnTo>
                  <a:lnTo>
                    <a:pt x="3888" y="1227"/>
                  </a:lnTo>
                  <a:lnTo>
                    <a:pt x="3883" y="1299"/>
                  </a:lnTo>
                  <a:lnTo>
                    <a:pt x="3802" y="1287"/>
                  </a:lnTo>
                  <a:lnTo>
                    <a:pt x="3814" y="1314"/>
                  </a:lnTo>
                  <a:lnTo>
                    <a:pt x="3778" y="1327"/>
                  </a:lnTo>
                  <a:lnTo>
                    <a:pt x="3703" y="1423"/>
                  </a:lnTo>
                  <a:lnTo>
                    <a:pt x="3632" y="1459"/>
                  </a:lnTo>
                  <a:lnTo>
                    <a:pt x="3700" y="1584"/>
                  </a:lnTo>
                  <a:lnTo>
                    <a:pt x="3635" y="1636"/>
                  </a:lnTo>
                  <a:lnTo>
                    <a:pt x="3680" y="1713"/>
                  </a:lnTo>
                  <a:lnTo>
                    <a:pt x="3768" y="1727"/>
                  </a:lnTo>
                  <a:lnTo>
                    <a:pt x="3739" y="1792"/>
                  </a:lnTo>
                  <a:lnTo>
                    <a:pt x="3777" y="1841"/>
                  </a:lnTo>
                  <a:lnTo>
                    <a:pt x="3733" y="1859"/>
                  </a:lnTo>
                  <a:lnTo>
                    <a:pt x="3787" y="1955"/>
                  </a:lnTo>
                  <a:lnTo>
                    <a:pt x="3754" y="1954"/>
                  </a:lnTo>
                  <a:lnTo>
                    <a:pt x="3738" y="2033"/>
                  </a:lnTo>
                  <a:lnTo>
                    <a:pt x="3616" y="2080"/>
                  </a:lnTo>
                  <a:lnTo>
                    <a:pt x="3636" y="2147"/>
                  </a:lnTo>
                  <a:lnTo>
                    <a:pt x="3614" y="2202"/>
                  </a:lnTo>
                  <a:lnTo>
                    <a:pt x="3535" y="2246"/>
                  </a:lnTo>
                  <a:lnTo>
                    <a:pt x="3533" y="2317"/>
                  </a:lnTo>
                  <a:lnTo>
                    <a:pt x="3407" y="2418"/>
                  </a:lnTo>
                  <a:lnTo>
                    <a:pt x="3339" y="2352"/>
                  </a:lnTo>
                  <a:lnTo>
                    <a:pt x="3328" y="2381"/>
                  </a:lnTo>
                  <a:lnTo>
                    <a:pt x="3180" y="2406"/>
                  </a:lnTo>
                  <a:lnTo>
                    <a:pt x="3006" y="2374"/>
                  </a:lnTo>
                  <a:lnTo>
                    <a:pt x="2904" y="2253"/>
                  </a:lnTo>
                  <a:lnTo>
                    <a:pt x="2857" y="2248"/>
                  </a:lnTo>
                  <a:lnTo>
                    <a:pt x="2710" y="2263"/>
                  </a:lnTo>
                  <a:lnTo>
                    <a:pt x="2556" y="2164"/>
                  </a:lnTo>
                  <a:lnTo>
                    <a:pt x="2452" y="2160"/>
                  </a:lnTo>
                  <a:lnTo>
                    <a:pt x="2344" y="2095"/>
                  </a:lnTo>
                  <a:lnTo>
                    <a:pt x="2250" y="2133"/>
                  </a:lnTo>
                  <a:lnTo>
                    <a:pt x="2077" y="2037"/>
                  </a:lnTo>
                  <a:lnTo>
                    <a:pt x="2046" y="2390"/>
                  </a:lnTo>
                  <a:lnTo>
                    <a:pt x="1954" y="2477"/>
                  </a:lnTo>
                  <a:lnTo>
                    <a:pt x="1779" y="2557"/>
                  </a:lnTo>
                  <a:lnTo>
                    <a:pt x="1761" y="2531"/>
                  </a:lnTo>
                  <a:lnTo>
                    <a:pt x="1678" y="2551"/>
                  </a:lnTo>
                  <a:lnTo>
                    <a:pt x="1616" y="2819"/>
                  </a:lnTo>
                  <a:lnTo>
                    <a:pt x="1702" y="2932"/>
                  </a:lnTo>
                  <a:lnTo>
                    <a:pt x="1769" y="2965"/>
                  </a:lnTo>
                  <a:lnTo>
                    <a:pt x="1590" y="3105"/>
                  </a:lnTo>
                  <a:lnTo>
                    <a:pt x="1493" y="3145"/>
                  </a:lnTo>
                  <a:lnTo>
                    <a:pt x="1469" y="3163"/>
                  </a:lnTo>
                  <a:lnTo>
                    <a:pt x="1512" y="3333"/>
                  </a:lnTo>
                  <a:lnTo>
                    <a:pt x="1639" y="3461"/>
                  </a:lnTo>
                  <a:lnTo>
                    <a:pt x="1738" y="3643"/>
                  </a:lnTo>
                  <a:lnTo>
                    <a:pt x="1706" y="3831"/>
                  </a:lnTo>
                  <a:lnTo>
                    <a:pt x="1651" y="3933"/>
                  </a:lnTo>
                  <a:lnTo>
                    <a:pt x="1618" y="4088"/>
                  </a:lnTo>
                  <a:lnTo>
                    <a:pt x="1632" y="4172"/>
                  </a:lnTo>
                  <a:lnTo>
                    <a:pt x="1763" y="4261"/>
                  </a:lnTo>
                  <a:lnTo>
                    <a:pt x="1761" y="4430"/>
                  </a:lnTo>
                  <a:lnTo>
                    <a:pt x="1832" y="4706"/>
                  </a:lnTo>
                  <a:lnTo>
                    <a:pt x="1799" y="4832"/>
                  </a:lnTo>
                  <a:lnTo>
                    <a:pt x="1767" y="4856"/>
                  </a:lnTo>
                  <a:lnTo>
                    <a:pt x="1847" y="4954"/>
                  </a:lnTo>
                  <a:lnTo>
                    <a:pt x="1814" y="4996"/>
                  </a:lnTo>
                  <a:lnTo>
                    <a:pt x="1847" y="5060"/>
                  </a:lnTo>
                  <a:lnTo>
                    <a:pt x="1807" y="5154"/>
                  </a:lnTo>
                  <a:lnTo>
                    <a:pt x="1752" y="5151"/>
                  </a:lnTo>
                  <a:lnTo>
                    <a:pt x="1623" y="5219"/>
                  </a:lnTo>
                  <a:lnTo>
                    <a:pt x="1609" y="5267"/>
                  </a:lnTo>
                  <a:lnTo>
                    <a:pt x="1654" y="5342"/>
                  </a:lnTo>
                  <a:lnTo>
                    <a:pt x="1483" y="5447"/>
                  </a:lnTo>
                  <a:lnTo>
                    <a:pt x="1386" y="5329"/>
                  </a:lnTo>
                  <a:lnTo>
                    <a:pt x="1247" y="5333"/>
                  </a:lnTo>
                  <a:lnTo>
                    <a:pt x="1185" y="5273"/>
                  </a:lnTo>
                  <a:lnTo>
                    <a:pt x="1129" y="5292"/>
                  </a:lnTo>
                  <a:lnTo>
                    <a:pt x="1056" y="5350"/>
                  </a:lnTo>
                  <a:lnTo>
                    <a:pt x="932" y="5393"/>
                  </a:lnTo>
                  <a:lnTo>
                    <a:pt x="878" y="5366"/>
                  </a:lnTo>
                  <a:lnTo>
                    <a:pt x="776" y="5377"/>
                  </a:lnTo>
                  <a:lnTo>
                    <a:pt x="694" y="5359"/>
                  </a:lnTo>
                  <a:lnTo>
                    <a:pt x="525" y="5479"/>
                  </a:lnTo>
                  <a:lnTo>
                    <a:pt x="435" y="5485"/>
                  </a:lnTo>
                  <a:lnTo>
                    <a:pt x="425" y="5460"/>
                  </a:lnTo>
                  <a:lnTo>
                    <a:pt x="597" y="5213"/>
                  </a:lnTo>
                  <a:lnTo>
                    <a:pt x="546" y="5172"/>
                  </a:lnTo>
                  <a:lnTo>
                    <a:pt x="521" y="5112"/>
                  </a:lnTo>
                  <a:lnTo>
                    <a:pt x="438" y="5072"/>
                  </a:lnTo>
                  <a:lnTo>
                    <a:pt x="423" y="5003"/>
                  </a:lnTo>
                  <a:lnTo>
                    <a:pt x="395" y="5000"/>
                  </a:lnTo>
                  <a:lnTo>
                    <a:pt x="326" y="4926"/>
                  </a:lnTo>
                  <a:lnTo>
                    <a:pt x="158" y="4899"/>
                  </a:lnTo>
                  <a:lnTo>
                    <a:pt x="123" y="4754"/>
                  </a:lnTo>
                  <a:lnTo>
                    <a:pt x="122" y="4753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3784601" y="2362201"/>
              <a:ext cx="1235075" cy="1741488"/>
            </a:xfrm>
            <a:custGeom>
              <a:avLst/>
              <a:gdLst>
                <a:gd name="T0" fmla="*/ 2147483647 w 3888"/>
                <a:gd name="T1" fmla="*/ 2147483647 h 5485"/>
                <a:gd name="T2" fmla="*/ 2147483647 w 3888"/>
                <a:gd name="T3" fmla="*/ 2147483647 h 5485"/>
                <a:gd name="T4" fmla="*/ 2147483647 w 3888"/>
                <a:gd name="T5" fmla="*/ 2147483647 h 5485"/>
                <a:gd name="T6" fmla="*/ 2147483647 w 3888"/>
                <a:gd name="T7" fmla="*/ 2147483647 h 5485"/>
                <a:gd name="T8" fmla="*/ 2147483647 w 3888"/>
                <a:gd name="T9" fmla="*/ 2147483647 h 5485"/>
                <a:gd name="T10" fmla="*/ 2147483647 w 3888"/>
                <a:gd name="T11" fmla="*/ 2147483647 h 5485"/>
                <a:gd name="T12" fmla="*/ 2147483647 w 3888"/>
                <a:gd name="T13" fmla="*/ 2147483647 h 5485"/>
                <a:gd name="T14" fmla="*/ 2147483647 w 3888"/>
                <a:gd name="T15" fmla="*/ 2147483647 h 5485"/>
                <a:gd name="T16" fmla="*/ 2147483647 w 3888"/>
                <a:gd name="T17" fmla="*/ 2147483647 h 5485"/>
                <a:gd name="T18" fmla="*/ 2147483647 w 3888"/>
                <a:gd name="T19" fmla="*/ 2147483647 h 5485"/>
                <a:gd name="T20" fmla="*/ 2147483647 w 3888"/>
                <a:gd name="T21" fmla="*/ 2147483647 h 5485"/>
                <a:gd name="T22" fmla="*/ 2147483647 w 3888"/>
                <a:gd name="T23" fmla="*/ 2147483647 h 5485"/>
                <a:gd name="T24" fmla="*/ 2147483647 w 3888"/>
                <a:gd name="T25" fmla="*/ 2147483647 h 5485"/>
                <a:gd name="T26" fmla="*/ 2147483647 w 3888"/>
                <a:gd name="T27" fmla="*/ 2147483647 h 5485"/>
                <a:gd name="T28" fmla="*/ 705259732 w 3888"/>
                <a:gd name="T29" fmla="*/ 2147483647 h 5485"/>
                <a:gd name="T30" fmla="*/ 2147483647 w 3888"/>
                <a:gd name="T31" fmla="*/ 2147483647 h 5485"/>
                <a:gd name="T32" fmla="*/ 2147483647 w 3888"/>
                <a:gd name="T33" fmla="*/ 2147483647 h 5485"/>
                <a:gd name="T34" fmla="*/ 2147483647 w 3888"/>
                <a:gd name="T35" fmla="*/ 2147483647 h 5485"/>
                <a:gd name="T36" fmla="*/ 2147483647 w 3888"/>
                <a:gd name="T37" fmla="*/ 2147483647 h 5485"/>
                <a:gd name="T38" fmla="*/ 2147483647 w 3888"/>
                <a:gd name="T39" fmla="*/ 2147483647 h 5485"/>
                <a:gd name="T40" fmla="*/ 2147483647 w 3888"/>
                <a:gd name="T41" fmla="*/ 2147483647 h 5485"/>
                <a:gd name="T42" fmla="*/ 2147483647 w 3888"/>
                <a:gd name="T43" fmla="*/ 2147483647 h 5485"/>
                <a:gd name="T44" fmla="*/ 2147483647 w 3888"/>
                <a:gd name="T45" fmla="*/ 2147483647 h 5485"/>
                <a:gd name="T46" fmla="*/ 2147483647 w 3888"/>
                <a:gd name="T47" fmla="*/ 1376308430 h 5485"/>
                <a:gd name="T48" fmla="*/ 2147483647 w 3888"/>
                <a:gd name="T49" fmla="*/ 2147483647 h 5485"/>
                <a:gd name="T50" fmla="*/ 2147483647 w 3888"/>
                <a:gd name="T51" fmla="*/ 2147483647 h 5485"/>
                <a:gd name="T52" fmla="*/ 2147483647 w 3888"/>
                <a:gd name="T53" fmla="*/ 2147483647 h 5485"/>
                <a:gd name="T54" fmla="*/ 2147483647 w 3888"/>
                <a:gd name="T55" fmla="*/ 2147483647 h 5485"/>
                <a:gd name="T56" fmla="*/ 2147483647 w 3888"/>
                <a:gd name="T57" fmla="*/ 2147483647 h 5485"/>
                <a:gd name="T58" fmla="*/ 2147483647 w 3888"/>
                <a:gd name="T59" fmla="*/ 2147483647 h 5485"/>
                <a:gd name="T60" fmla="*/ 2147483647 w 3888"/>
                <a:gd name="T61" fmla="*/ 2147483647 h 5485"/>
                <a:gd name="T62" fmla="*/ 2147483647 w 3888"/>
                <a:gd name="T63" fmla="*/ 2147483647 h 5485"/>
                <a:gd name="T64" fmla="*/ 2147483647 w 3888"/>
                <a:gd name="T65" fmla="*/ 2147483647 h 5485"/>
                <a:gd name="T66" fmla="*/ 2147483647 w 3888"/>
                <a:gd name="T67" fmla="*/ 2147483647 h 5485"/>
                <a:gd name="T68" fmla="*/ 2147483647 w 3888"/>
                <a:gd name="T69" fmla="*/ 2147483647 h 5485"/>
                <a:gd name="T70" fmla="*/ 2147483647 w 3888"/>
                <a:gd name="T71" fmla="*/ 2147483647 h 5485"/>
                <a:gd name="T72" fmla="*/ 2147483647 w 3888"/>
                <a:gd name="T73" fmla="*/ 2147483647 h 5485"/>
                <a:gd name="T74" fmla="*/ 2147483647 w 3888"/>
                <a:gd name="T75" fmla="*/ 2147483647 h 5485"/>
                <a:gd name="T76" fmla="*/ 2147483647 w 3888"/>
                <a:gd name="T77" fmla="*/ 2147483647 h 5485"/>
                <a:gd name="T78" fmla="*/ 2147483647 w 3888"/>
                <a:gd name="T79" fmla="*/ 2147483647 h 5485"/>
                <a:gd name="T80" fmla="*/ 2147483647 w 3888"/>
                <a:gd name="T81" fmla="*/ 2147483647 h 5485"/>
                <a:gd name="T82" fmla="*/ 2147483647 w 3888"/>
                <a:gd name="T83" fmla="*/ 2147483647 h 5485"/>
                <a:gd name="T84" fmla="*/ 2147483647 w 3888"/>
                <a:gd name="T85" fmla="*/ 2147483647 h 5485"/>
                <a:gd name="T86" fmla="*/ 2147483647 w 3888"/>
                <a:gd name="T87" fmla="*/ 2147483647 h 5485"/>
                <a:gd name="T88" fmla="*/ 2147483647 w 3888"/>
                <a:gd name="T89" fmla="*/ 2147483647 h 5485"/>
                <a:gd name="T90" fmla="*/ 2147483647 w 3888"/>
                <a:gd name="T91" fmla="*/ 2147483647 h 5485"/>
                <a:gd name="T92" fmla="*/ 2147483647 w 3888"/>
                <a:gd name="T93" fmla="*/ 2147483647 h 5485"/>
                <a:gd name="T94" fmla="*/ 2147483647 w 3888"/>
                <a:gd name="T95" fmla="*/ 2147483647 h 5485"/>
                <a:gd name="T96" fmla="*/ 2147483647 w 3888"/>
                <a:gd name="T97" fmla="*/ 2147483647 h 5485"/>
                <a:gd name="T98" fmla="*/ 2147483647 w 3888"/>
                <a:gd name="T99" fmla="*/ 2147483647 h 5485"/>
                <a:gd name="T100" fmla="*/ 2147483647 w 3888"/>
                <a:gd name="T101" fmla="*/ 2147483647 h 5485"/>
                <a:gd name="T102" fmla="*/ 2147483647 w 3888"/>
                <a:gd name="T103" fmla="*/ 2147483647 h 5485"/>
                <a:gd name="T104" fmla="*/ 2147483647 w 3888"/>
                <a:gd name="T105" fmla="*/ 2147483647 h 5485"/>
                <a:gd name="T106" fmla="*/ 2147483647 w 3888"/>
                <a:gd name="T107" fmla="*/ 2147483647 h 54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88"/>
                <a:gd name="T163" fmla="*/ 0 h 5485"/>
                <a:gd name="T164" fmla="*/ 3888 w 3888"/>
                <a:gd name="T165" fmla="*/ 5485 h 54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88" h="5485">
                  <a:moveTo>
                    <a:pt x="122" y="4753"/>
                  </a:moveTo>
                  <a:lnTo>
                    <a:pt x="116" y="4650"/>
                  </a:lnTo>
                  <a:lnTo>
                    <a:pt x="172" y="4528"/>
                  </a:lnTo>
                  <a:lnTo>
                    <a:pt x="156" y="4468"/>
                  </a:lnTo>
                  <a:lnTo>
                    <a:pt x="211" y="4522"/>
                  </a:lnTo>
                  <a:lnTo>
                    <a:pt x="411" y="4520"/>
                  </a:lnTo>
                  <a:lnTo>
                    <a:pt x="393" y="4084"/>
                  </a:lnTo>
                  <a:lnTo>
                    <a:pt x="501" y="4099"/>
                  </a:lnTo>
                  <a:lnTo>
                    <a:pt x="531" y="4034"/>
                  </a:lnTo>
                  <a:lnTo>
                    <a:pt x="531" y="3963"/>
                  </a:lnTo>
                  <a:lnTo>
                    <a:pt x="439" y="3889"/>
                  </a:lnTo>
                  <a:lnTo>
                    <a:pt x="218" y="3824"/>
                  </a:lnTo>
                  <a:lnTo>
                    <a:pt x="193" y="3803"/>
                  </a:lnTo>
                  <a:lnTo>
                    <a:pt x="217" y="3748"/>
                  </a:lnTo>
                  <a:lnTo>
                    <a:pt x="302" y="3651"/>
                  </a:lnTo>
                  <a:lnTo>
                    <a:pt x="301" y="3539"/>
                  </a:lnTo>
                  <a:lnTo>
                    <a:pt x="419" y="3450"/>
                  </a:lnTo>
                  <a:lnTo>
                    <a:pt x="480" y="3356"/>
                  </a:lnTo>
                  <a:lnTo>
                    <a:pt x="262" y="3231"/>
                  </a:lnTo>
                  <a:lnTo>
                    <a:pt x="226" y="3138"/>
                  </a:lnTo>
                  <a:lnTo>
                    <a:pt x="268" y="3088"/>
                  </a:lnTo>
                  <a:lnTo>
                    <a:pt x="281" y="2896"/>
                  </a:lnTo>
                  <a:lnTo>
                    <a:pt x="219" y="2864"/>
                  </a:lnTo>
                  <a:lnTo>
                    <a:pt x="234" y="2830"/>
                  </a:lnTo>
                  <a:lnTo>
                    <a:pt x="199" y="2758"/>
                  </a:lnTo>
                  <a:lnTo>
                    <a:pt x="278" y="2441"/>
                  </a:lnTo>
                  <a:lnTo>
                    <a:pt x="618" y="2111"/>
                  </a:lnTo>
                  <a:lnTo>
                    <a:pt x="657" y="2052"/>
                  </a:lnTo>
                  <a:lnTo>
                    <a:pt x="546" y="2010"/>
                  </a:lnTo>
                  <a:lnTo>
                    <a:pt x="420" y="2070"/>
                  </a:lnTo>
                  <a:lnTo>
                    <a:pt x="234" y="2087"/>
                  </a:lnTo>
                  <a:lnTo>
                    <a:pt x="173" y="2122"/>
                  </a:lnTo>
                  <a:lnTo>
                    <a:pt x="137" y="2107"/>
                  </a:lnTo>
                  <a:lnTo>
                    <a:pt x="161" y="1907"/>
                  </a:lnTo>
                  <a:lnTo>
                    <a:pt x="247" y="1895"/>
                  </a:lnTo>
                  <a:lnTo>
                    <a:pt x="515" y="1727"/>
                  </a:lnTo>
                  <a:lnTo>
                    <a:pt x="559" y="1628"/>
                  </a:lnTo>
                  <a:lnTo>
                    <a:pt x="554" y="1455"/>
                  </a:lnTo>
                  <a:lnTo>
                    <a:pt x="591" y="1407"/>
                  </a:lnTo>
                  <a:lnTo>
                    <a:pt x="625" y="1414"/>
                  </a:lnTo>
                  <a:lnTo>
                    <a:pt x="660" y="1373"/>
                  </a:lnTo>
                  <a:lnTo>
                    <a:pt x="621" y="1366"/>
                  </a:lnTo>
                  <a:lnTo>
                    <a:pt x="521" y="1263"/>
                  </a:lnTo>
                  <a:lnTo>
                    <a:pt x="588" y="1160"/>
                  </a:lnTo>
                  <a:lnTo>
                    <a:pt x="495" y="1125"/>
                  </a:lnTo>
                  <a:lnTo>
                    <a:pt x="450" y="1058"/>
                  </a:lnTo>
                  <a:lnTo>
                    <a:pt x="473" y="1000"/>
                  </a:lnTo>
                  <a:lnTo>
                    <a:pt x="424" y="954"/>
                  </a:lnTo>
                  <a:lnTo>
                    <a:pt x="456" y="853"/>
                  </a:lnTo>
                  <a:lnTo>
                    <a:pt x="398" y="905"/>
                  </a:lnTo>
                  <a:lnTo>
                    <a:pt x="336" y="911"/>
                  </a:lnTo>
                  <a:lnTo>
                    <a:pt x="281" y="875"/>
                  </a:lnTo>
                  <a:lnTo>
                    <a:pt x="232" y="941"/>
                  </a:lnTo>
                  <a:lnTo>
                    <a:pt x="219" y="936"/>
                  </a:lnTo>
                  <a:lnTo>
                    <a:pt x="147" y="808"/>
                  </a:lnTo>
                  <a:lnTo>
                    <a:pt x="134" y="720"/>
                  </a:lnTo>
                  <a:lnTo>
                    <a:pt x="14" y="546"/>
                  </a:lnTo>
                  <a:lnTo>
                    <a:pt x="49" y="502"/>
                  </a:lnTo>
                  <a:lnTo>
                    <a:pt x="0" y="440"/>
                  </a:lnTo>
                  <a:lnTo>
                    <a:pt x="22" y="361"/>
                  </a:lnTo>
                  <a:lnTo>
                    <a:pt x="143" y="351"/>
                  </a:lnTo>
                  <a:lnTo>
                    <a:pt x="195" y="310"/>
                  </a:lnTo>
                  <a:lnTo>
                    <a:pt x="216" y="374"/>
                  </a:lnTo>
                  <a:lnTo>
                    <a:pt x="272" y="352"/>
                  </a:lnTo>
                  <a:lnTo>
                    <a:pt x="326" y="395"/>
                  </a:lnTo>
                  <a:lnTo>
                    <a:pt x="361" y="376"/>
                  </a:lnTo>
                  <a:lnTo>
                    <a:pt x="357" y="344"/>
                  </a:lnTo>
                  <a:lnTo>
                    <a:pt x="458" y="331"/>
                  </a:lnTo>
                  <a:lnTo>
                    <a:pt x="477" y="258"/>
                  </a:lnTo>
                  <a:lnTo>
                    <a:pt x="511" y="232"/>
                  </a:lnTo>
                  <a:lnTo>
                    <a:pt x="544" y="248"/>
                  </a:lnTo>
                  <a:lnTo>
                    <a:pt x="594" y="241"/>
                  </a:lnTo>
                  <a:lnTo>
                    <a:pt x="626" y="274"/>
                  </a:lnTo>
                  <a:lnTo>
                    <a:pt x="759" y="258"/>
                  </a:lnTo>
                  <a:lnTo>
                    <a:pt x="876" y="325"/>
                  </a:lnTo>
                  <a:lnTo>
                    <a:pt x="977" y="414"/>
                  </a:lnTo>
                  <a:lnTo>
                    <a:pt x="990" y="490"/>
                  </a:lnTo>
                  <a:lnTo>
                    <a:pt x="1044" y="509"/>
                  </a:lnTo>
                  <a:lnTo>
                    <a:pt x="1057" y="544"/>
                  </a:lnTo>
                  <a:lnTo>
                    <a:pt x="1174" y="578"/>
                  </a:lnTo>
                  <a:lnTo>
                    <a:pt x="1221" y="482"/>
                  </a:lnTo>
                  <a:lnTo>
                    <a:pt x="1242" y="478"/>
                  </a:lnTo>
                  <a:lnTo>
                    <a:pt x="1317" y="514"/>
                  </a:lnTo>
                  <a:lnTo>
                    <a:pt x="1432" y="617"/>
                  </a:lnTo>
                  <a:lnTo>
                    <a:pt x="1616" y="593"/>
                  </a:lnTo>
                  <a:lnTo>
                    <a:pt x="1712" y="534"/>
                  </a:lnTo>
                  <a:lnTo>
                    <a:pt x="1714" y="508"/>
                  </a:lnTo>
                  <a:lnTo>
                    <a:pt x="1749" y="524"/>
                  </a:lnTo>
                  <a:lnTo>
                    <a:pt x="1798" y="506"/>
                  </a:lnTo>
                  <a:lnTo>
                    <a:pt x="1799" y="415"/>
                  </a:lnTo>
                  <a:lnTo>
                    <a:pt x="1913" y="307"/>
                  </a:lnTo>
                  <a:lnTo>
                    <a:pt x="1903" y="276"/>
                  </a:lnTo>
                  <a:lnTo>
                    <a:pt x="2073" y="131"/>
                  </a:lnTo>
                  <a:lnTo>
                    <a:pt x="2165" y="148"/>
                  </a:lnTo>
                  <a:lnTo>
                    <a:pt x="2328" y="0"/>
                  </a:lnTo>
                  <a:lnTo>
                    <a:pt x="2440" y="43"/>
                  </a:lnTo>
                  <a:lnTo>
                    <a:pt x="2436" y="99"/>
                  </a:lnTo>
                  <a:lnTo>
                    <a:pt x="2370" y="154"/>
                  </a:lnTo>
                  <a:lnTo>
                    <a:pt x="2356" y="253"/>
                  </a:lnTo>
                  <a:lnTo>
                    <a:pt x="2299" y="297"/>
                  </a:lnTo>
                  <a:lnTo>
                    <a:pt x="2277" y="348"/>
                  </a:lnTo>
                  <a:lnTo>
                    <a:pt x="2269" y="438"/>
                  </a:lnTo>
                  <a:lnTo>
                    <a:pt x="2196" y="480"/>
                  </a:lnTo>
                  <a:lnTo>
                    <a:pt x="2184" y="647"/>
                  </a:lnTo>
                  <a:lnTo>
                    <a:pt x="2197" y="688"/>
                  </a:lnTo>
                  <a:lnTo>
                    <a:pt x="2153" y="836"/>
                  </a:lnTo>
                  <a:lnTo>
                    <a:pt x="2234" y="985"/>
                  </a:lnTo>
                  <a:lnTo>
                    <a:pt x="2246" y="1120"/>
                  </a:lnTo>
                  <a:lnTo>
                    <a:pt x="2226" y="1197"/>
                  </a:lnTo>
                  <a:lnTo>
                    <a:pt x="2287" y="1276"/>
                  </a:lnTo>
                  <a:lnTo>
                    <a:pt x="2369" y="1246"/>
                  </a:lnTo>
                  <a:lnTo>
                    <a:pt x="2556" y="1070"/>
                  </a:lnTo>
                  <a:lnTo>
                    <a:pt x="2761" y="991"/>
                  </a:lnTo>
                  <a:lnTo>
                    <a:pt x="2953" y="1005"/>
                  </a:lnTo>
                  <a:lnTo>
                    <a:pt x="2945" y="1022"/>
                  </a:lnTo>
                  <a:lnTo>
                    <a:pt x="3107" y="1045"/>
                  </a:lnTo>
                  <a:lnTo>
                    <a:pt x="3253" y="1025"/>
                  </a:lnTo>
                  <a:lnTo>
                    <a:pt x="3307" y="996"/>
                  </a:lnTo>
                  <a:lnTo>
                    <a:pt x="3327" y="1010"/>
                  </a:lnTo>
                  <a:lnTo>
                    <a:pt x="3346" y="970"/>
                  </a:lnTo>
                  <a:lnTo>
                    <a:pt x="3442" y="978"/>
                  </a:lnTo>
                  <a:lnTo>
                    <a:pt x="3502" y="949"/>
                  </a:lnTo>
                  <a:lnTo>
                    <a:pt x="3528" y="1002"/>
                  </a:lnTo>
                  <a:lnTo>
                    <a:pt x="3550" y="998"/>
                  </a:lnTo>
                  <a:lnTo>
                    <a:pt x="3538" y="1070"/>
                  </a:lnTo>
                  <a:lnTo>
                    <a:pt x="3581" y="1087"/>
                  </a:lnTo>
                  <a:lnTo>
                    <a:pt x="3592" y="1058"/>
                  </a:lnTo>
                  <a:lnTo>
                    <a:pt x="3695" y="1045"/>
                  </a:lnTo>
                  <a:lnTo>
                    <a:pt x="3707" y="985"/>
                  </a:lnTo>
                  <a:lnTo>
                    <a:pt x="3747" y="967"/>
                  </a:lnTo>
                  <a:lnTo>
                    <a:pt x="3888" y="1227"/>
                  </a:lnTo>
                  <a:lnTo>
                    <a:pt x="3883" y="1299"/>
                  </a:lnTo>
                  <a:lnTo>
                    <a:pt x="3802" y="1287"/>
                  </a:lnTo>
                  <a:lnTo>
                    <a:pt x="3814" y="1314"/>
                  </a:lnTo>
                  <a:lnTo>
                    <a:pt x="3778" y="1327"/>
                  </a:lnTo>
                  <a:lnTo>
                    <a:pt x="3703" y="1423"/>
                  </a:lnTo>
                  <a:lnTo>
                    <a:pt x="3632" y="1459"/>
                  </a:lnTo>
                  <a:lnTo>
                    <a:pt x="3700" y="1584"/>
                  </a:lnTo>
                  <a:lnTo>
                    <a:pt x="3635" y="1636"/>
                  </a:lnTo>
                  <a:lnTo>
                    <a:pt x="3680" y="1713"/>
                  </a:lnTo>
                  <a:lnTo>
                    <a:pt x="3768" y="1727"/>
                  </a:lnTo>
                  <a:lnTo>
                    <a:pt x="3739" y="1792"/>
                  </a:lnTo>
                  <a:lnTo>
                    <a:pt x="3777" y="1841"/>
                  </a:lnTo>
                  <a:lnTo>
                    <a:pt x="3733" y="1859"/>
                  </a:lnTo>
                  <a:lnTo>
                    <a:pt x="3787" y="1955"/>
                  </a:lnTo>
                  <a:lnTo>
                    <a:pt x="3754" y="1954"/>
                  </a:lnTo>
                  <a:lnTo>
                    <a:pt x="3738" y="2033"/>
                  </a:lnTo>
                  <a:lnTo>
                    <a:pt x="3616" y="2080"/>
                  </a:lnTo>
                  <a:lnTo>
                    <a:pt x="3636" y="2147"/>
                  </a:lnTo>
                  <a:lnTo>
                    <a:pt x="3614" y="2202"/>
                  </a:lnTo>
                  <a:lnTo>
                    <a:pt x="3535" y="2246"/>
                  </a:lnTo>
                  <a:lnTo>
                    <a:pt x="3533" y="2317"/>
                  </a:lnTo>
                  <a:lnTo>
                    <a:pt x="3407" y="2418"/>
                  </a:lnTo>
                  <a:lnTo>
                    <a:pt x="3339" y="2352"/>
                  </a:lnTo>
                  <a:lnTo>
                    <a:pt x="3328" y="2381"/>
                  </a:lnTo>
                  <a:lnTo>
                    <a:pt x="3180" y="2406"/>
                  </a:lnTo>
                  <a:lnTo>
                    <a:pt x="3006" y="2374"/>
                  </a:lnTo>
                  <a:lnTo>
                    <a:pt x="2904" y="2253"/>
                  </a:lnTo>
                  <a:lnTo>
                    <a:pt x="2857" y="2248"/>
                  </a:lnTo>
                  <a:lnTo>
                    <a:pt x="2710" y="2263"/>
                  </a:lnTo>
                  <a:lnTo>
                    <a:pt x="2556" y="2164"/>
                  </a:lnTo>
                  <a:lnTo>
                    <a:pt x="2452" y="2160"/>
                  </a:lnTo>
                  <a:lnTo>
                    <a:pt x="2344" y="2095"/>
                  </a:lnTo>
                  <a:lnTo>
                    <a:pt x="2250" y="2133"/>
                  </a:lnTo>
                  <a:lnTo>
                    <a:pt x="2077" y="2037"/>
                  </a:lnTo>
                  <a:lnTo>
                    <a:pt x="2046" y="2390"/>
                  </a:lnTo>
                  <a:lnTo>
                    <a:pt x="1954" y="2477"/>
                  </a:lnTo>
                  <a:lnTo>
                    <a:pt x="1779" y="2557"/>
                  </a:lnTo>
                  <a:lnTo>
                    <a:pt x="1761" y="2531"/>
                  </a:lnTo>
                  <a:lnTo>
                    <a:pt x="1678" y="2551"/>
                  </a:lnTo>
                  <a:lnTo>
                    <a:pt x="1616" y="2819"/>
                  </a:lnTo>
                  <a:lnTo>
                    <a:pt x="1702" y="2932"/>
                  </a:lnTo>
                  <a:lnTo>
                    <a:pt x="1769" y="2965"/>
                  </a:lnTo>
                  <a:lnTo>
                    <a:pt x="1590" y="3105"/>
                  </a:lnTo>
                  <a:lnTo>
                    <a:pt x="1493" y="3145"/>
                  </a:lnTo>
                  <a:lnTo>
                    <a:pt x="1469" y="3163"/>
                  </a:lnTo>
                  <a:lnTo>
                    <a:pt x="1512" y="3333"/>
                  </a:lnTo>
                  <a:lnTo>
                    <a:pt x="1639" y="3461"/>
                  </a:lnTo>
                  <a:lnTo>
                    <a:pt x="1738" y="3643"/>
                  </a:lnTo>
                  <a:lnTo>
                    <a:pt x="1706" y="3831"/>
                  </a:lnTo>
                  <a:lnTo>
                    <a:pt x="1651" y="3933"/>
                  </a:lnTo>
                  <a:lnTo>
                    <a:pt x="1618" y="4088"/>
                  </a:lnTo>
                  <a:lnTo>
                    <a:pt x="1632" y="4172"/>
                  </a:lnTo>
                  <a:lnTo>
                    <a:pt x="1763" y="4261"/>
                  </a:lnTo>
                  <a:lnTo>
                    <a:pt x="1761" y="4430"/>
                  </a:lnTo>
                  <a:lnTo>
                    <a:pt x="1832" y="4706"/>
                  </a:lnTo>
                  <a:lnTo>
                    <a:pt x="1799" y="4832"/>
                  </a:lnTo>
                  <a:lnTo>
                    <a:pt x="1767" y="4856"/>
                  </a:lnTo>
                  <a:lnTo>
                    <a:pt x="1847" y="4954"/>
                  </a:lnTo>
                  <a:lnTo>
                    <a:pt x="1814" y="4996"/>
                  </a:lnTo>
                  <a:lnTo>
                    <a:pt x="1847" y="5060"/>
                  </a:lnTo>
                  <a:lnTo>
                    <a:pt x="1807" y="5154"/>
                  </a:lnTo>
                  <a:lnTo>
                    <a:pt x="1752" y="5151"/>
                  </a:lnTo>
                  <a:lnTo>
                    <a:pt x="1623" y="5219"/>
                  </a:lnTo>
                  <a:lnTo>
                    <a:pt x="1609" y="5267"/>
                  </a:lnTo>
                  <a:lnTo>
                    <a:pt x="1654" y="5342"/>
                  </a:lnTo>
                  <a:lnTo>
                    <a:pt x="1483" y="5447"/>
                  </a:lnTo>
                  <a:lnTo>
                    <a:pt x="1386" y="5329"/>
                  </a:lnTo>
                  <a:lnTo>
                    <a:pt x="1247" y="5333"/>
                  </a:lnTo>
                  <a:lnTo>
                    <a:pt x="1185" y="5273"/>
                  </a:lnTo>
                  <a:lnTo>
                    <a:pt x="1129" y="5292"/>
                  </a:lnTo>
                  <a:lnTo>
                    <a:pt x="1056" y="5350"/>
                  </a:lnTo>
                  <a:lnTo>
                    <a:pt x="932" y="5393"/>
                  </a:lnTo>
                  <a:lnTo>
                    <a:pt x="878" y="5366"/>
                  </a:lnTo>
                  <a:lnTo>
                    <a:pt x="776" y="5377"/>
                  </a:lnTo>
                  <a:lnTo>
                    <a:pt x="694" y="5359"/>
                  </a:lnTo>
                  <a:lnTo>
                    <a:pt x="525" y="5479"/>
                  </a:lnTo>
                  <a:lnTo>
                    <a:pt x="435" y="5485"/>
                  </a:lnTo>
                  <a:lnTo>
                    <a:pt x="425" y="5460"/>
                  </a:lnTo>
                  <a:lnTo>
                    <a:pt x="597" y="5213"/>
                  </a:lnTo>
                  <a:lnTo>
                    <a:pt x="546" y="5172"/>
                  </a:lnTo>
                  <a:lnTo>
                    <a:pt x="521" y="5112"/>
                  </a:lnTo>
                  <a:lnTo>
                    <a:pt x="438" y="5072"/>
                  </a:lnTo>
                  <a:lnTo>
                    <a:pt x="423" y="5003"/>
                  </a:lnTo>
                  <a:lnTo>
                    <a:pt x="395" y="5000"/>
                  </a:lnTo>
                  <a:lnTo>
                    <a:pt x="326" y="4926"/>
                  </a:lnTo>
                  <a:lnTo>
                    <a:pt x="158" y="4899"/>
                  </a:lnTo>
                  <a:lnTo>
                    <a:pt x="123" y="4754"/>
                  </a:lnTo>
                  <a:lnTo>
                    <a:pt x="122" y="4753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4989514" y="2266951"/>
              <a:ext cx="344488" cy="306388"/>
            </a:xfrm>
            <a:custGeom>
              <a:avLst/>
              <a:gdLst>
                <a:gd name="T0" fmla="*/ 2147483647 w 1088"/>
                <a:gd name="T1" fmla="*/ 2147483647 h 966"/>
                <a:gd name="T2" fmla="*/ 2147483647 w 1088"/>
                <a:gd name="T3" fmla="*/ 2147483647 h 966"/>
                <a:gd name="T4" fmla="*/ 0 w 1088"/>
                <a:gd name="T5" fmla="*/ 2147483647 h 966"/>
                <a:gd name="T6" fmla="*/ 1714097428 w 1088"/>
                <a:gd name="T7" fmla="*/ 2147483647 h 966"/>
                <a:gd name="T8" fmla="*/ 1047526429 w 1088"/>
                <a:gd name="T9" fmla="*/ 2147483647 h 966"/>
                <a:gd name="T10" fmla="*/ 1714097428 w 1088"/>
                <a:gd name="T11" fmla="*/ 2147483647 h 966"/>
                <a:gd name="T12" fmla="*/ 1206224507 w 1088"/>
                <a:gd name="T13" fmla="*/ 2147483647 h 966"/>
                <a:gd name="T14" fmla="*/ 2147483647 w 1088"/>
                <a:gd name="T15" fmla="*/ 2147483647 h 966"/>
                <a:gd name="T16" fmla="*/ 2147483647 w 1088"/>
                <a:gd name="T17" fmla="*/ 2147483647 h 966"/>
                <a:gd name="T18" fmla="*/ 2147483647 w 1088"/>
                <a:gd name="T19" fmla="*/ 1499614101 h 966"/>
                <a:gd name="T20" fmla="*/ 2147483647 w 1088"/>
                <a:gd name="T21" fmla="*/ 0 h 966"/>
                <a:gd name="T22" fmla="*/ 2147483647 w 1088"/>
                <a:gd name="T23" fmla="*/ 478645334 h 966"/>
                <a:gd name="T24" fmla="*/ 2147483647 w 1088"/>
                <a:gd name="T25" fmla="*/ 2147483647 h 966"/>
                <a:gd name="T26" fmla="*/ 2147483647 w 1088"/>
                <a:gd name="T27" fmla="*/ 2147483647 h 966"/>
                <a:gd name="T28" fmla="*/ 2147483647 w 1088"/>
                <a:gd name="T29" fmla="*/ 2147483647 h 966"/>
                <a:gd name="T30" fmla="*/ 2147483647 w 1088"/>
                <a:gd name="T31" fmla="*/ 2147483647 h 966"/>
                <a:gd name="T32" fmla="*/ 2147483647 w 1088"/>
                <a:gd name="T33" fmla="*/ 2147483647 h 966"/>
                <a:gd name="T34" fmla="*/ 2147483647 w 1088"/>
                <a:gd name="T35" fmla="*/ 2147483647 h 966"/>
                <a:gd name="T36" fmla="*/ 2147483647 w 1088"/>
                <a:gd name="T37" fmla="*/ 2147483647 h 966"/>
                <a:gd name="T38" fmla="*/ 2147483647 w 1088"/>
                <a:gd name="T39" fmla="*/ 2147483647 h 966"/>
                <a:gd name="T40" fmla="*/ 2147483647 w 1088"/>
                <a:gd name="T41" fmla="*/ 2147483647 h 966"/>
                <a:gd name="T42" fmla="*/ 2147483647 w 1088"/>
                <a:gd name="T43" fmla="*/ 2147483647 h 966"/>
                <a:gd name="T44" fmla="*/ 2147483647 w 1088"/>
                <a:gd name="T45" fmla="*/ 2147483647 h 966"/>
                <a:gd name="T46" fmla="*/ 2147483647 w 1088"/>
                <a:gd name="T47" fmla="*/ 2147483647 h 966"/>
                <a:gd name="T48" fmla="*/ 2147483647 w 1088"/>
                <a:gd name="T49" fmla="*/ 2147483647 h 966"/>
                <a:gd name="T50" fmla="*/ 2147483647 w 1088"/>
                <a:gd name="T51" fmla="*/ 2147483647 h 966"/>
                <a:gd name="T52" fmla="*/ 2147483647 w 1088"/>
                <a:gd name="T53" fmla="*/ 2147483647 h 966"/>
                <a:gd name="T54" fmla="*/ 2147483647 w 1088"/>
                <a:gd name="T55" fmla="*/ 2147483647 h 966"/>
                <a:gd name="T56" fmla="*/ 2147483647 w 1088"/>
                <a:gd name="T57" fmla="*/ 2147483647 h 966"/>
                <a:gd name="T58" fmla="*/ 2147483647 w 1088"/>
                <a:gd name="T59" fmla="*/ 2147483647 h 966"/>
                <a:gd name="T60" fmla="*/ 2147483647 w 1088"/>
                <a:gd name="T61" fmla="*/ 2147483647 h 966"/>
                <a:gd name="T62" fmla="*/ 2147483647 w 1088"/>
                <a:gd name="T63" fmla="*/ 2147483647 h 966"/>
                <a:gd name="T64" fmla="*/ 2147483647 w 1088"/>
                <a:gd name="T65" fmla="*/ 2147483647 h 966"/>
                <a:gd name="T66" fmla="*/ 2147483647 w 1088"/>
                <a:gd name="T67" fmla="*/ 2147483647 h 966"/>
                <a:gd name="T68" fmla="*/ 2147483647 w 1088"/>
                <a:gd name="T69" fmla="*/ 2147483647 h 966"/>
                <a:gd name="T70" fmla="*/ 2147483647 w 1088"/>
                <a:gd name="T71" fmla="*/ 2147483647 h 966"/>
                <a:gd name="T72" fmla="*/ 2147483647 w 1088"/>
                <a:gd name="T73" fmla="*/ 2147483647 h 966"/>
                <a:gd name="T74" fmla="*/ 2147483647 w 1088"/>
                <a:gd name="T75" fmla="*/ 2147483647 h 966"/>
                <a:gd name="T76" fmla="*/ 2147483647 w 1088"/>
                <a:gd name="T77" fmla="*/ 2147483647 h 9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8"/>
                <a:gd name="T118" fmla="*/ 0 h 966"/>
                <a:gd name="T119" fmla="*/ 1088 w 1088"/>
                <a:gd name="T120" fmla="*/ 966 h 9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8" h="966">
                  <a:moveTo>
                    <a:pt x="137" y="966"/>
                  </a:moveTo>
                  <a:lnTo>
                    <a:pt x="76" y="905"/>
                  </a:lnTo>
                  <a:lnTo>
                    <a:pt x="0" y="632"/>
                  </a:lnTo>
                  <a:lnTo>
                    <a:pt x="54" y="605"/>
                  </a:lnTo>
                  <a:lnTo>
                    <a:pt x="33" y="537"/>
                  </a:lnTo>
                  <a:lnTo>
                    <a:pt x="54" y="462"/>
                  </a:lnTo>
                  <a:lnTo>
                    <a:pt x="38" y="381"/>
                  </a:lnTo>
                  <a:lnTo>
                    <a:pt x="200" y="255"/>
                  </a:lnTo>
                  <a:lnTo>
                    <a:pt x="340" y="95"/>
                  </a:lnTo>
                  <a:lnTo>
                    <a:pt x="429" y="47"/>
                  </a:lnTo>
                  <a:lnTo>
                    <a:pt x="578" y="0"/>
                  </a:lnTo>
                  <a:lnTo>
                    <a:pt x="651" y="15"/>
                  </a:lnTo>
                  <a:lnTo>
                    <a:pt x="677" y="93"/>
                  </a:lnTo>
                  <a:lnTo>
                    <a:pt x="727" y="120"/>
                  </a:lnTo>
                  <a:lnTo>
                    <a:pt x="698" y="147"/>
                  </a:lnTo>
                  <a:lnTo>
                    <a:pt x="715" y="213"/>
                  </a:lnTo>
                  <a:lnTo>
                    <a:pt x="697" y="353"/>
                  </a:lnTo>
                  <a:lnTo>
                    <a:pt x="757" y="364"/>
                  </a:lnTo>
                  <a:lnTo>
                    <a:pt x="862" y="553"/>
                  </a:lnTo>
                  <a:lnTo>
                    <a:pt x="1018" y="707"/>
                  </a:lnTo>
                  <a:lnTo>
                    <a:pt x="1088" y="703"/>
                  </a:lnTo>
                  <a:lnTo>
                    <a:pt x="1063" y="739"/>
                  </a:lnTo>
                  <a:lnTo>
                    <a:pt x="1074" y="781"/>
                  </a:lnTo>
                  <a:lnTo>
                    <a:pt x="1020" y="803"/>
                  </a:lnTo>
                  <a:lnTo>
                    <a:pt x="962" y="884"/>
                  </a:lnTo>
                  <a:lnTo>
                    <a:pt x="887" y="903"/>
                  </a:lnTo>
                  <a:lnTo>
                    <a:pt x="863" y="935"/>
                  </a:lnTo>
                  <a:lnTo>
                    <a:pt x="742" y="947"/>
                  </a:lnTo>
                  <a:lnTo>
                    <a:pt x="619" y="861"/>
                  </a:lnTo>
                  <a:lnTo>
                    <a:pt x="559" y="856"/>
                  </a:lnTo>
                  <a:lnTo>
                    <a:pt x="535" y="791"/>
                  </a:lnTo>
                  <a:lnTo>
                    <a:pt x="499" y="858"/>
                  </a:lnTo>
                  <a:lnTo>
                    <a:pt x="465" y="865"/>
                  </a:lnTo>
                  <a:lnTo>
                    <a:pt x="202" y="833"/>
                  </a:lnTo>
                  <a:lnTo>
                    <a:pt x="163" y="897"/>
                  </a:lnTo>
                  <a:lnTo>
                    <a:pt x="138" y="872"/>
                  </a:lnTo>
                  <a:lnTo>
                    <a:pt x="160" y="934"/>
                  </a:lnTo>
                  <a:lnTo>
                    <a:pt x="137" y="96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4989514" y="2266951"/>
              <a:ext cx="344488" cy="306388"/>
            </a:xfrm>
            <a:custGeom>
              <a:avLst/>
              <a:gdLst>
                <a:gd name="T0" fmla="*/ 2147483647 w 1088"/>
                <a:gd name="T1" fmla="*/ 2147483647 h 966"/>
                <a:gd name="T2" fmla="*/ 2147483647 w 1088"/>
                <a:gd name="T3" fmla="*/ 2147483647 h 966"/>
                <a:gd name="T4" fmla="*/ 0 w 1088"/>
                <a:gd name="T5" fmla="*/ 2147483647 h 966"/>
                <a:gd name="T6" fmla="*/ 1714097428 w 1088"/>
                <a:gd name="T7" fmla="*/ 2147483647 h 966"/>
                <a:gd name="T8" fmla="*/ 1047526429 w 1088"/>
                <a:gd name="T9" fmla="*/ 2147483647 h 966"/>
                <a:gd name="T10" fmla="*/ 1714097428 w 1088"/>
                <a:gd name="T11" fmla="*/ 2147483647 h 966"/>
                <a:gd name="T12" fmla="*/ 1206224507 w 1088"/>
                <a:gd name="T13" fmla="*/ 2147483647 h 966"/>
                <a:gd name="T14" fmla="*/ 2147483647 w 1088"/>
                <a:gd name="T15" fmla="*/ 2147483647 h 966"/>
                <a:gd name="T16" fmla="*/ 2147483647 w 1088"/>
                <a:gd name="T17" fmla="*/ 2147483647 h 966"/>
                <a:gd name="T18" fmla="*/ 2147483647 w 1088"/>
                <a:gd name="T19" fmla="*/ 1499614101 h 966"/>
                <a:gd name="T20" fmla="*/ 2147483647 w 1088"/>
                <a:gd name="T21" fmla="*/ 0 h 966"/>
                <a:gd name="T22" fmla="*/ 2147483647 w 1088"/>
                <a:gd name="T23" fmla="*/ 478645334 h 966"/>
                <a:gd name="T24" fmla="*/ 2147483647 w 1088"/>
                <a:gd name="T25" fmla="*/ 2147483647 h 966"/>
                <a:gd name="T26" fmla="*/ 2147483647 w 1088"/>
                <a:gd name="T27" fmla="*/ 2147483647 h 966"/>
                <a:gd name="T28" fmla="*/ 2147483647 w 1088"/>
                <a:gd name="T29" fmla="*/ 2147483647 h 966"/>
                <a:gd name="T30" fmla="*/ 2147483647 w 1088"/>
                <a:gd name="T31" fmla="*/ 2147483647 h 966"/>
                <a:gd name="T32" fmla="*/ 2147483647 w 1088"/>
                <a:gd name="T33" fmla="*/ 2147483647 h 966"/>
                <a:gd name="T34" fmla="*/ 2147483647 w 1088"/>
                <a:gd name="T35" fmla="*/ 2147483647 h 966"/>
                <a:gd name="T36" fmla="*/ 2147483647 w 1088"/>
                <a:gd name="T37" fmla="*/ 2147483647 h 966"/>
                <a:gd name="T38" fmla="*/ 2147483647 w 1088"/>
                <a:gd name="T39" fmla="*/ 2147483647 h 966"/>
                <a:gd name="T40" fmla="*/ 2147483647 w 1088"/>
                <a:gd name="T41" fmla="*/ 2147483647 h 966"/>
                <a:gd name="T42" fmla="*/ 2147483647 w 1088"/>
                <a:gd name="T43" fmla="*/ 2147483647 h 966"/>
                <a:gd name="T44" fmla="*/ 2147483647 w 1088"/>
                <a:gd name="T45" fmla="*/ 2147483647 h 966"/>
                <a:gd name="T46" fmla="*/ 2147483647 w 1088"/>
                <a:gd name="T47" fmla="*/ 2147483647 h 966"/>
                <a:gd name="T48" fmla="*/ 2147483647 w 1088"/>
                <a:gd name="T49" fmla="*/ 2147483647 h 966"/>
                <a:gd name="T50" fmla="*/ 2147483647 w 1088"/>
                <a:gd name="T51" fmla="*/ 2147483647 h 966"/>
                <a:gd name="T52" fmla="*/ 2147483647 w 1088"/>
                <a:gd name="T53" fmla="*/ 2147483647 h 966"/>
                <a:gd name="T54" fmla="*/ 2147483647 w 1088"/>
                <a:gd name="T55" fmla="*/ 2147483647 h 966"/>
                <a:gd name="T56" fmla="*/ 2147483647 w 1088"/>
                <a:gd name="T57" fmla="*/ 2147483647 h 966"/>
                <a:gd name="T58" fmla="*/ 2147483647 w 1088"/>
                <a:gd name="T59" fmla="*/ 2147483647 h 966"/>
                <a:gd name="T60" fmla="*/ 2147483647 w 1088"/>
                <a:gd name="T61" fmla="*/ 2147483647 h 966"/>
                <a:gd name="T62" fmla="*/ 2147483647 w 1088"/>
                <a:gd name="T63" fmla="*/ 2147483647 h 966"/>
                <a:gd name="T64" fmla="*/ 2147483647 w 1088"/>
                <a:gd name="T65" fmla="*/ 2147483647 h 966"/>
                <a:gd name="T66" fmla="*/ 2147483647 w 1088"/>
                <a:gd name="T67" fmla="*/ 2147483647 h 966"/>
                <a:gd name="T68" fmla="*/ 2147483647 w 1088"/>
                <a:gd name="T69" fmla="*/ 2147483647 h 966"/>
                <a:gd name="T70" fmla="*/ 2147483647 w 1088"/>
                <a:gd name="T71" fmla="*/ 2147483647 h 966"/>
                <a:gd name="T72" fmla="*/ 2147483647 w 1088"/>
                <a:gd name="T73" fmla="*/ 2147483647 h 966"/>
                <a:gd name="T74" fmla="*/ 2147483647 w 1088"/>
                <a:gd name="T75" fmla="*/ 2147483647 h 966"/>
                <a:gd name="T76" fmla="*/ 2147483647 w 1088"/>
                <a:gd name="T77" fmla="*/ 2147483647 h 9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8"/>
                <a:gd name="T118" fmla="*/ 0 h 966"/>
                <a:gd name="T119" fmla="*/ 1088 w 1088"/>
                <a:gd name="T120" fmla="*/ 966 h 9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8" h="966">
                  <a:moveTo>
                    <a:pt x="137" y="966"/>
                  </a:moveTo>
                  <a:lnTo>
                    <a:pt x="76" y="905"/>
                  </a:lnTo>
                  <a:lnTo>
                    <a:pt x="0" y="632"/>
                  </a:lnTo>
                  <a:lnTo>
                    <a:pt x="54" y="605"/>
                  </a:lnTo>
                  <a:lnTo>
                    <a:pt x="33" y="537"/>
                  </a:lnTo>
                  <a:lnTo>
                    <a:pt x="54" y="462"/>
                  </a:lnTo>
                  <a:lnTo>
                    <a:pt x="38" y="381"/>
                  </a:lnTo>
                  <a:lnTo>
                    <a:pt x="200" y="255"/>
                  </a:lnTo>
                  <a:lnTo>
                    <a:pt x="340" y="95"/>
                  </a:lnTo>
                  <a:lnTo>
                    <a:pt x="429" y="47"/>
                  </a:lnTo>
                  <a:lnTo>
                    <a:pt x="578" y="0"/>
                  </a:lnTo>
                  <a:lnTo>
                    <a:pt x="651" y="15"/>
                  </a:lnTo>
                  <a:lnTo>
                    <a:pt x="677" y="93"/>
                  </a:lnTo>
                  <a:lnTo>
                    <a:pt x="727" y="120"/>
                  </a:lnTo>
                  <a:lnTo>
                    <a:pt x="698" y="147"/>
                  </a:lnTo>
                  <a:lnTo>
                    <a:pt x="715" y="213"/>
                  </a:lnTo>
                  <a:lnTo>
                    <a:pt x="697" y="353"/>
                  </a:lnTo>
                  <a:lnTo>
                    <a:pt x="757" y="364"/>
                  </a:lnTo>
                  <a:lnTo>
                    <a:pt x="862" y="553"/>
                  </a:lnTo>
                  <a:lnTo>
                    <a:pt x="1018" y="707"/>
                  </a:lnTo>
                  <a:lnTo>
                    <a:pt x="1088" y="703"/>
                  </a:lnTo>
                  <a:lnTo>
                    <a:pt x="1063" y="739"/>
                  </a:lnTo>
                  <a:lnTo>
                    <a:pt x="1074" y="781"/>
                  </a:lnTo>
                  <a:lnTo>
                    <a:pt x="1020" y="803"/>
                  </a:lnTo>
                  <a:lnTo>
                    <a:pt x="962" y="884"/>
                  </a:lnTo>
                  <a:lnTo>
                    <a:pt x="887" y="903"/>
                  </a:lnTo>
                  <a:lnTo>
                    <a:pt x="863" y="935"/>
                  </a:lnTo>
                  <a:lnTo>
                    <a:pt x="742" y="947"/>
                  </a:lnTo>
                  <a:lnTo>
                    <a:pt x="619" y="861"/>
                  </a:lnTo>
                  <a:lnTo>
                    <a:pt x="559" y="856"/>
                  </a:lnTo>
                  <a:lnTo>
                    <a:pt x="535" y="791"/>
                  </a:lnTo>
                  <a:lnTo>
                    <a:pt x="499" y="858"/>
                  </a:lnTo>
                  <a:lnTo>
                    <a:pt x="465" y="865"/>
                  </a:lnTo>
                  <a:lnTo>
                    <a:pt x="202" y="833"/>
                  </a:lnTo>
                  <a:lnTo>
                    <a:pt x="163" y="897"/>
                  </a:lnTo>
                  <a:lnTo>
                    <a:pt x="138" y="872"/>
                  </a:lnTo>
                  <a:lnTo>
                    <a:pt x="160" y="934"/>
                  </a:lnTo>
                  <a:lnTo>
                    <a:pt x="137" y="96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4932364" y="2770188"/>
              <a:ext cx="122238" cy="288925"/>
            </a:xfrm>
            <a:custGeom>
              <a:avLst/>
              <a:gdLst>
                <a:gd name="T0" fmla="*/ 640124802 w 385"/>
                <a:gd name="T1" fmla="*/ 2147483647 h 906"/>
                <a:gd name="T2" fmla="*/ 0 w 385"/>
                <a:gd name="T3" fmla="*/ 2147483647 h 906"/>
                <a:gd name="T4" fmla="*/ 2147483647 w 385"/>
                <a:gd name="T5" fmla="*/ 2147483647 h 906"/>
                <a:gd name="T6" fmla="*/ 2147483647 w 385"/>
                <a:gd name="T7" fmla="*/ 2147483647 h 906"/>
                <a:gd name="T8" fmla="*/ 2147483647 w 385"/>
                <a:gd name="T9" fmla="*/ 2147483647 h 906"/>
                <a:gd name="T10" fmla="*/ 2147483647 w 385"/>
                <a:gd name="T11" fmla="*/ 2147483647 h 906"/>
                <a:gd name="T12" fmla="*/ 2147483647 w 385"/>
                <a:gd name="T13" fmla="*/ 2147483647 h 906"/>
                <a:gd name="T14" fmla="*/ 2147483647 w 385"/>
                <a:gd name="T15" fmla="*/ 2147483647 h 906"/>
                <a:gd name="T16" fmla="*/ 2147483647 w 385"/>
                <a:gd name="T17" fmla="*/ 2147483647 h 906"/>
                <a:gd name="T18" fmla="*/ 2080456445 w 385"/>
                <a:gd name="T19" fmla="*/ 2147483647 h 906"/>
                <a:gd name="T20" fmla="*/ 640124802 w 385"/>
                <a:gd name="T21" fmla="*/ 2147483647 h 906"/>
                <a:gd name="T22" fmla="*/ 2147483647 w 385"/>
                <a:gd name="T23" fmla="*/ 2147483647 h 906"/>
                <a:gd name="T24" fmla="*/ 512100064 w 385"/>
                <a:gd name="T25" fmla="*/ 2147483647 h 906"/>
                <a:gd name="T26" fmla="*/ 2147483647 w 385"/>
                <a:gd name="T27" fmla="*/ 2147483647 h 906"/>
                <a:gd name="T28" fmla="*/ 2147483647 w 385"/>
                <a:gd name="T29" fmla="*/ 1264821784 h 906"/>
                <a:gd name="T30" fmla="*/ 2147483647 w 385"/>
                <a:gd name="T31" fmla="*/ 843180826 h 906"/>
                <a:gd name="T32" fmla="*/ 2147483647 w 385"/>
                <a:gd name="T33" fmla="*/ 0 h 906"/>
                <a:gd name="T34" fmla="*/ 2147483647 w 385"/>
                <a:gd name="T35" fmla="*/ 389199569 h 906"/>
                <a:gd name="T36" fmla="*/ 2147483647 w 385"/>
                <a:gd name="T37" fmla="*/ 2147483647 h 906"/>
                <a:gd name="T38" fmla="*/ 2147483647 w 385"/>
                <a:gd name="T39" fmla="*/ 2147483647 h 906"/>
                <a:gd name="T40" fmla="*/ 2147483647 w 385"/>
                <a:gd name="T41" fmla="*/ 2147483647 h 906"/>
                <a:gd name="T42" fmla="*/ 2147483647 w 385"/>
                <a:gd name="T43" fmla="*/ 2147483647 h 906"/>
                <a:gd name="T44" fmla="*/ 2147483647 w 385"/>
                <a:gd name="T45" fmla="*/ 2147483647 h 906"/>
                <a:gd name="T46" fmla="*/ 2147483647 w 385"/>
                <a:gd name="T47" fmla="*/ 2147483647 h 906"/>
                <a:gd name="T48" fmla="*/ 2147483647 w 385"/>
                <a:gd name="T49" fmla="*/ 2147483647 h 906"/>
                <a:gd name="T50" fmla="*/ 2147483647 w 385"/>
                <a:gd name="T51" fmla="*/ 2147483647 h 906"/>
                <a:gd name="T52" fmla="*/ 2147483647 w 385"/>
                <a:gd name="T53" fmla="*/ 2147483647 h 906"/>
                <a:gd name="T54" fmla="*/ 2147483647 w 385"/>
                <a:gd name="T55" fmla="*/ 2147483647 h 906"/>
                <a:gd name="T56" fmla="*/ 2147483647 w 385"/>
                <a:gd name="T57" fmla="*/ 2147483647 h 906"/>
                <a:gd name="T58" fmla="*/ 2147483647 w 385"/>
                <a:gd name="T59" fmla="*/ 2147483647 h 906"/>
                <a:gd name="T60" fmla="*/ 672181469 w 385"/>
                <a:gd name="T61" fmla="*/ 2147483647 h 906"/>
                <a:gd name="T62" fmla="*/ 640124802 w 385"/>
                <a:gd name="T63" fmla="*/ 2147483647 h 9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5"/>
                <a:gd name="T97" fmla="*/ 0 h 906"/>
                <a:gd name="T98" fmla="*/ 385 w 385"/>
                <a:gd name="T99" fmla="*/ 906 h 9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5" h="906">
                  <a:moveTo>
                    <a:pt x="20" y="859"/>
                  </a:moveTo>
                  <a:lnTo>
                    <a:pt x="0" y="792"/>
                  </a:lnTo>
                  <a:lnTo>
                    <a:pt x="122" y="745"/>
                  </a:lnTo>
                  <a:lnTo>
                    <a:pt x="138" y="666"/>
                  </a:lnTo>
                  <a:lnTo>
                    <a:pt x="171" y="668"/>
                  </a:lnTo>
                  <a:lnTo>
                    <a:pt x="117" y="571"/>
                  </a:lnTo>
                  <a:lnTo>
                    <a:pt x="161" y="553"/>
                  </a:lnTo>
                  <a:lnTo>
                    <a:pt x="123" y="504"/>
                  </a:lnTo>
                  <a:lnTo>
                    <a:pt x="153" y="439"/>
                  </a:lnTo>
                  <a:lnTo>
                    <a:pt x="65" y="426"/>
                  </a:lnTo>
                  <a:lnTo>
                    <a:pt x="20" y="348"/>
                  </a:lnTo>
                  <a:lnTo>
                    <a:pt x="85" y="296"/>
                  </a:lnTo>
                  <a:lnTo>
                    <a:pt x="16" y="171"/>
                  </a:lnTo>
                  <a:lnTo>
                    <a:pt x="88" y="135"/>
                  </a:lnTo>
                  <a:lnTo>
                    <a:pt x="162" y="39"/>
                  </a:lnTo>
                  <a:lnTo>
                    <a:pt x="198" y="26"/>
                  </a:lnTo>
                  <a:lnTo>
                    <a:pt x="186" y="0"/>
                  </a:lnTo>
                  <a:lnTo>
                    <a:pt x="267" y="12"/>
                  </a:lnTo>
                  <a:lnTo>
                    <a:pt x="248" y="116"/>
                  </a:lnTo>
                  <a:lnTo>
                    <a:pt x="363" y="220"/>
                  </a:lnTo>
                  <a:lnTo>
                    <a:pt x="383" y="305"/>
                  </a:lnTo>
                  <a:lnTo>
                    <a:pt x="346" y="347"/>
                  </a:lnTo>
                  <a:lnTo>
                    <a:pt x="371" y="398"/>
                  </a:lnTo>
                  <a:lnTo>
                    <a:pt x="339" y="458"/>
                  </a:lnTo>
                  <a:lnTo>
                    <a:pt x="376" y="479"/>
                  </a:lnTo>
                  <a:lnTo>
                    <a:pt x="385" y="527"/>
                  </a:lnTo>
                  <a:lnTo>
                    <a:pt x="362" y="567"/>
                  </a:lnTo>
                  <a:lnTo>
                    <a:pt x="292" y="630"/>
                  </a:lnTo>
                  <a:lnTo>
                    <a:pt x="204" y="832"/>
                  </a:lnTo>
                  <a:lnTo>
                    <a:pt x="122" y="906"/>
                  </a:lnTo>
                  <a:lnTo>
                    <a:pt x="21" y="859"/>
                  </a:lnTo>
                  <a:lnTo>
                    <a:pt x="20" y="85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4932364" y="2770188"/>
              <a:ext cx="122238" cy="288925"/>
            </a:xfrm>
            <a:custGeom>
              <a:avLst/>
              <a:gdLst>
                <a:gd name="T0" fmla="*/ 640124802 w 385"/>
                <a:gd name="T1" fmla="*/ 2147483647 h 906"/>
                <a:gd name="T2" fmla="*/ 0 w 385"/>
                <a:gd name="T3" fmla="*/ 2147483647 h 906"/>
                <a:gd name="T4" fmla="*/ 2147483647 w 385"/>
                <a:gd name="T5" fmla="*/ 2147483647 h 906"/>
                <a:gd name="T6" fmla="*/ 2147483647 w 385"/>
                <a:gd name="T7" fmla="*/ 2147483647 h 906"/>
                <a:gd name="T8" fmla="*/ 2147483647 w 385"/>
                <a:gd name="T9" fmla="*/ 2147483647 h 906"/>
                <a:gd name="T10" fmla="*/ 2147483647 w 385"/>
                <a:gd name="T11" fmla="*/ 2147483647 h 906"/>
                <a:gd name="T12" fmla="*/ 2147483647 w 385"/>
                <a:gd name="T13" fmla="*/ 2147483647 h 906"/>
                <a:gd name="T14" fmla="*/ 2147483647 w 385"/>
                <a:gd name="T15" fmla="*/ 2147483647 h 906"/>
                <a:gd name="T16" fmla="*/ 2147483647 w 385"/>
                <a:gd name="T17" fmla="*/ 2147483647 h 906"/>
                <a:gd name="T18" fmla="*/ 2080456445 w 385"/>
                <a:gd name="T19" fmla="*/ 2147483647 h 906"/>
                <a:gd name="T20" fmla="*/ 640124802 w 385"/>
                <a:gd name="T21" fmla="*/ 2147483647 h 906"/>
                <a:gd name="T22" fmla="*/ 2147483647 w 385"/>
                <a:gd name="T23" fmla="*/ 2147483647 h 906"/>
                <a:gd name="T24" fmla="*/ 512100064 w 385"/>
                <a:gd name="T25" fmla="*/ 2147483647 h 906"/>
                <a:gd name="T26" fmla="*/ 2147483647 w 385"/>
                <a:gd name="T27" fmla="*/ 2147483647 h 906"/>
                <a:gd name="T28" fmla="*/ 2147483647 w 385"/>
                <a:gd name="T29" fmla="*/ 1264821784 h 906"/>
                <a:gd name="T30" fmla="*/ 2147483647 w 385"/>
                <a:gd name="T31" fmla="*/ 843180826 h 906"/>
                <a:gd name="T32" fmla="*/ 2147483647 w 385"/>
                <a:gd name="T33" fmla="*/ 0 h 906"/>
                <a:gd name="T34" fmla="*/ 2147483647 w 385"/>
                <a:gd name="T35" fmla="*/ 389199569 h 906"/>
                <a:gd name="T36" fmla="*/ 2147483647 w 385"/>
                <a:gd name="T37" fmla="*/ 2147483647 h 906"/>
                <a:gd name="T38" fmla="*/ 2147483647 w 385"/>
                <a:gd name="T39" fmla="*/ 2147483647 h 906"/>
                <a:gd name="T40" fmla="*/ 2147483647 w 385"/>
                <a:gd name="T41" fmla="*/ 2147483647 h 906"/>
                <a:gd name="T42" fmla="*/ 2147483647 w 385"/>
                <a:gd name="T43" fmla="*/ 2147483647 h 906"/>
                <a:gd name="T44" fmla="*/ 2147483647 w 385"/>
                <a:gd name="T45" fmla="*/ 2147483647 h 906"/>
                <a:gd name="T46" fmla="*/ 2147483647 w 385"/>
                <a:gd name="T47" fmla="*/ 2147483647 h 906"/>
                <a:gd name="T48" fmla="*/ 2147483647 w 385"/>
                <a:gd name="T49" fmla="*/ 2147483647 h 906"/>
                <a:gd name="T50" fmla="*/ 2147483647 w 385"/>
                <a:gd name="T51" fmla="*/ 2147483647 h 906"/>
                <a:gd name="T52" fmla="*/ 2147483647 w 385"/>
                <a:gd name="T53" fmla="*/ 2147483647 h 906"/>
                <a:gd name="T54" fmla="*/ 2147483647 w 385"/>
                <a:gd name="T55" fmla="*/ 2147483647 h 906"/>
                <a:gd name="T56" fmla="*/ 2147483647 w 385"/>
                <a:gd name="T57" fmla="*/ 2147483647 h 906"/>
                <a:gd name="T58" fmla="*/ 2147483647 w 385"/>
                <a:gd name="T59" fmla="*/ 2147483647 h 906"/>
                <a:gd name="T60" fmla="*/ 672181469 w 385"/>
                <a:gd name="T61" fmla="*/ 2147483647 h 906"/>
                <a:gd name="T62" fmla="*/ 640124802 w 385"/>
                <a:gd name="T63" fmla="*/ 2147483647 h 9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5"/>
                <a:gd name="T97" fmla="*/ 0 h 906"/>
                <a:gd name="T98" fmla="*/ 385 w 385"/>
                <a:gd name="T99" fmla="*/ 906 h 9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5" h="906">
                  <a:moveTo>
                    <a:pt x="20" y="859"/>
                  </a:moveTo>
                  <a:lnTo>
                    <a:pt x="0" y="792"/>
                  </a:lnTo>
                  <a:lnTo>
                    <a:pt x="122" y="745"/>
                  </a:lnTo>
                  <a:lnTo>
                    <a:pt x="138" y="666"/>
                  </a:lnTo>
                  <a:lnTo>
                    <a:pt x="171" y="668"/>
                  </a:lnTo>
                  <a:lnTo>
                    <a:pt x="117" y="571"/>
                  </a:lnTo>
                  <a:lnTo>
                    <a:pt x="161" y="553"/>
                  </a:lnTo>
                  <a:lnTo>
                    <a:pt x="123" y="504"/>
                  </a:lnTo>
                  <a:lnTo>
                    <a:pt x="153" y="439"/>
                  </a:lnTo>
                  <a:lnTo>
                    <a:pt x="65" y="426"/>
                  </a:lnTo>
                  <a:lnTo>
                    <a:pt x="20" y="348"/>
                  </a:lnTo>
                  <a:lnTo>
                    <a:pt x="85" y="296"/>
                  </a:lnTo>
                  <a:lnTo>
                    <a:pt x="16" y="171"/>
                  </a:lnTo>
                  <a:lnTo>
                    <a:pt x="88" y="135"/>
                  </a:lnTo>
                  <a:lnTo>
                    <a:pt x="162" y="39"/>
                  </a:lnTo>
                  <a:lnTo>
                    <a:pt x="198" y="26"/>
                  </a:lnTo>
                  <a:lnTo>
                    <a:pt x="186" y="0"/>
                  </a:lnTo>
                  <a:lnTo>
                    <a:pt x="267" y="12"/>
                  </a:lnTo>
                  <a:lnTo>
                    <a:pt x="248" y="116"/>
                  </a:lnTo>
                  <a:lnTo>
                    <a:pt x="363" y="220"/>
                  </a:lnTo>
                  <a:lnTo>
                    <a:pt x="383" y="305"/>
                  </a:lnTo>
                  <a:lnTo>
                    <a:pt x="346" y="347"/>
                  </a:lnTo>
                  <a:lnTo>
                    <a:pt x="371" y="398"/>
                  </a:lnTo>
                  <a:lnTo>
                    <a:pt x="339" y="458"/>
                  </a:lnTo>
                  <a:lnTo>
                    <a:pt x="376" y="479"/>
                  </a:lnTo>
                  <a:lnTo>
                    <a:pt x="385" y="527"/>
                  </a:lnTo>
                  <a:lnTo>
                    <a:pt x="362" y="567"/>
                  </a:lnTo>
                  <a:lnTo>
                    <a:pt x="292" y="630"/>
                  </a:lnTo>
                  <a:lnTo>
                    <a:pt x="204" y="832"/>
                  </a:lnTo>
                  <a:lnTo>
                    <a:pt x="122" y="906"/>
                  </a:lnTo>
                  <a:lnTo>
                    <a:pt x="21" y="859"/>
                  </a:lnTo>
                  <a:lnTo>
                    <a:pt x="20" y="85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4933951" y="2517776"/>
              <a:ext cx="336550" cy="257175"/>
            </a:xfrm>
            <a:custGeom>
              <a:avLst/>
              <a:gdLst>
                <a:gd name="T0" fmla="*/ 2147483647 w 1059"/>
                <a:gd name="T1" fmla="*/ 2147483647 h 809"/>
                <a:gd name="T2" fmla="*/ 0 w 1059"/>
                <a:gd name="T3" fmla="*/ 2147483647 h 809"/>
                <a:gd name="T4" fmla="*/ 1893687480 w 1059"/>
                <a:gd name="T5" fmla="*/ 2147483647 h 809"/>
                <a:gd name="T6" fmla="*/ 2147483647 w 1059"/>
                <a:gd name="T7" fmla="*/ 2147483647 h 809"/>
                <a:gd name="T8" fmla="*/ 2147483647 w 1059"/>
                <a:gd name="T9" fmla="*/ 2147483647 h 809"/>
                <a:gd name="T10" fmla="*/ 2147483647 w 1059"/>
                <a:gd name="T11" fmla="*/ 2147483647 h 809"/>
                <a:gd name="T12" fmla="*/ 2147483647 w 1059"/>
                <a:gd name="T13" fmla="*/ 2147483647 h 809"/>
                <a:gd name="T14" fmla="*/ 2147483647 w 1059"/>
                <a:gd name="T15" fmla="*/ 2147483647 h 809"/>
                <a:gd name="T16" fmla="*/ 2147483647 w 1059"/>
                <a:gd name="T17" fmla="*/ 2147483647 h 809"/>
                <a:gd name="T18" fmla="*/ 2147483647 w 1059"/>
                <a:gd name="T19" fmla="*/ 2147483647 h 809"/>
                <a:gd name="T20" fmla="*/ 2147483647 w 1059"/>
                <a:gd name="T21" fmla="*/ 1349193049 h 809"/>
                <a:gd name="T22" fmla="*/ 2147483647 w 1059"/>
                <a:gd name="T23" fmla="*/ 2147483647 h 809"/>
                <a:gd name="T24" fmla="*/ 2147483647 w 1059"/>
                <a:gd name="T25" fmla="*/ 2147483647 h 809"/>
                <a:gd name="T26" fmla="*/ 2147483647 w 1059"/>
                <a:gd name="T27" fmla="*/ 0 h 809"/>
                <a:gd name="T28" fmla="*/ 2147483647 w 1059"/>
                <a:gd name="T29" fmla="*/ 2088112232 h 809"/>
                <a:gd name="T30" fmla="*/ 2147483647 w 1059"/>
                <a:gd name="T31" fmla="*/ 2147483647 h 809"/>
                <a:gd name="T32" fmla="*/ 2147483647 w 1059"/>
                <a:gd name="T33" fmla="*/ 2147483647 h 809"/>
                <a:gd name="T34" fmla="*/ 2147483647 w 1059"/>
                <a:gd name="T35" fmla="*/ 2147483647 h 809"/>
                <a:gd name="T36" fmla="*/ 2147483647 w 1059"/>
                <a:gd name="T37" fmla="*/ 2147483647 h 809"/>
                <a:gd name="T38" fmla="*/ 2147483647 w 1059"/>
                <a:gd name="T39" fmla="*/ 2147483647 h 809"/>
                <a:gd name="T40" fmla="*/ 2147483647 w 1059"/>
                <a:gd name="T41" fmla="*/ 2147483647 h 809"/>
                <a:gd name="T42" fmla="*/ 2147483647 w 1059"/>
                <a:gd name="T43" fmla="*/ 2147483647 h 809"/>
                <a:gd name="T44" fmla="*/ 2147483647 w 1059"/>
                <a:gd name="T45" fmla="*/ 2147483647 h 809"/>
                <a:gd name="T46" fmla="*/ 2147483647 w 1059"/>
                <a:gd name="T47" fmla="*/ 2147483647 h 809"/>
                <a:gd name="T48" fmla="*/ 2147483647 w 1059"/>
                <a:gd name="T49" fmla="*/ 2147483647 h 809"/>
                <a:gd name="T50" fmla="*/ 2147483647 w 1059"/>
                <a:gd name="T51" fmla="*/ 2147483647 h 809"/>
                <a:gd name="T52" fmla="*/ 2147483647 w 1059"/>
                <a:gd name="T53" fmla="*/ 2147483647 h 809"/>
                <a:gd name="T54" fmla="*/ 2147483647 w 1059"/>
                <a:gd name="T55" fmla="*/ 2147483647 h 809"/>
                <a:gd name="T56" fmla="*/ 2147483647 w 1059"/>
                <a:gd name="T57" fmla="*/ 2147483647 h 809"/>
                <a:gd name="T58" fmla="*/ 2147483647 w 1059"/>
                <a:gd name="T59" fmla="*/ 2147483647 h 809"/>
                <a:gd name="T60" fmla="*/ 2147483647 w 1059"/>
                <a:gd name="T61" fmla="*/ 2147483647 h 809"/>
                <a:gd name="T62" fmla="*/ 2147483647 w 1059"/>
                <a:gd name="T63" fmla="*/ 2147483647 h 809"/>
                <a:gd name="T64" fmla="*/ 2147483647 w 1059"/>
                <a:gd name="T65" fmla="*/ 2147483647 h 809"/>
                <a:gd name="T66" fmla="*/ 2147483647 w 1059"/>
                <a:gd name="T67" fmla="*/ 2147483647 h 809"/>
                <a:gd name="T68" fmla="*/ 2147483647 w 1059"/>
                <a:gd name="T69" fmla="*/ 2147483647 h 809"/>
                <a:gd name="T70" fmla="*/ 2147483647 w 1059"/>
                <a:gd name="T71" fmla="*/ 2147483647 h 809"/>
                <a:gd name="T72" fmla="*/ 2147483647 w 1059"/>
                <a:gd name="T73" fmla="*/ 2147483647 h 8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809"/>
                <a:gd name="T113" fmla="*/ 1059 w 1059"/>
                <a:gd name="T114" fmla="*/ 809 h 8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809">
                  <a:moveTo>
                    <a:pt x="86" y="495"/>
                  </a:moveTo>
                  <a:lnTo>
                    <a:pt x="0" y="255"/>
                  </a:lnTo>
                  <a:lnTo>
                    <a:pt x="59" y="271"/>
                  </a:lnTo>
                  <a:lnTo>
                    <a:pt x="107" y="237"/>
                  </a:lnTo>
                  <a:lnTo>
                    <a:pt x="88" y="166"/>
                  </a:lnTo>
                  <a:lnTo>
                    <a:pt x="195" y="144"/>
                  </a:lnTo>
                  <a:lnTo>
                    <a:pt x="309" y="175"/>
                  </a:lnTo>
                  <a:lnTo>
                    <a:pt x="332" y="143"/>
                  </a:lnTo>
                  <a:lnTo>
                    <a:pt x="310" y="81"/>
                  </a:lnTo>
                  <a:lnTo>
                    <a:pt x="335" y="106"/>
                  </a:lnTo>
                  <a:lnTo>
                    <a:pt x="374" y="42"/>
                  </a:lnTo>
                  <a:lnTo>
                    <a:pt x="637" y="74"/>
                  </a:lnTo>
                  <a:lnTo>
                    <a:pt x="671" y="67"/>
                  </a:lnTo>
                  <a:lnTo>
                    <a:pt x="707" y="0"/>
                  </a:lnTo>
                  <a:lnTo>
                    <a:pt x="731" y="65"/>
                  </a:lnTo>
                  <a:lnTo>
                    <a:pt x="791" y="70"/>
                  </a:lnTo>
                  <a:lnTo>
                    <a:pt x="914" y="156"/>
                  </a:lnTo>
                  <a:lnTo>
                    <a:pt x="1035" y="144"/>
                  </a:lnTo>
                  <a:lnTo>
                    <a:pt x="1059" y="112"/>
                  </a:lnTo>
                  <a:lnTo>
                    <a:pt x="1051" y="222"/>
                  </a:lnTo>
                  <a:lnTo>
                    <a:pt x="992" y="344"/>
                  </a:lnTo>
                  <a:lnTo>
                    <a:pt x="937" y="364"/>
                  </a:lnTo>
                  <a:lnTo>
                    <a:pt x="967" y="554"/>
                  </a:lnTo>
                  <a:lnTo>
                    <a:pt x="849" y="585"/>
                  </a:lnTo>
                  <a:lnTo>
                    <a:pt x="825" y="636"/>
                  </a:lnTo>
                  <a:lnTo>
                    <a:pt x="852" y="655"/>
                  </a:lnTo>
                  <a:lnTo>
                    <a:pt x="819" y="676"/>
                  </a:lnTo>
                  <a:lnTo>
                    <a:pt x="558" y="615"/>
                  </a:lnTo>
                  <a:lnTo>
                    <a:pt x="514" y="709"/>
                  </a:lnTo>
                  <a:lnTo>
                    <a:pt x="555" y="713"/>
                  </a:lnTo>
                  <a:lnTo>
                    <a:pt x="564" y="745"/>
                  </a:lnTo>
                  <a:lnTo>
                    <a:pt x="418" y="777"/>
                  </a:lnTo>
                  <a:lnTo>
                    <a:pt x="375" y="755"/>
                  </a:lnTo>
                  <a:lnTo>
                    <a:pt x="262" y="809"/>
                  </a:lnTo>
                  <a:lnTo>
                    <a:pt x="267" y="737"/>
                  </a:lnTo>
                  <a:lnTo>
                    <a:pt x="125" y="477"/>
                  </a:lnTo>
                  <a:lnTo>
                    <a:pt x="86" y="49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4933951" y="2517776"/>
              <a:ext cx="336550" cy="257175"/>
            </a:xfrm>
            <a:custGeom>
              <a:avLst/>
              <a:gdLst>
                <a:gd name="T0" fmla="*/ 2147483647 w 1059"/>
                <a:gd name="T1" fmla="*/ 2147483647 h 809"/>
                <a:gd name="T2" fmla="*/ 0 w 1059"/>
                <a:gd name="T3" fmla="*/ 2147483647 h 809"/>
                <a:gd name="T4" fmla="*/ 1893687480 w 1059"/>
                <a:gd name="T5" fmla="*/ 2147483647 h 809"/>
                <a:gd name="T6" fmla="*/ 2147483647 w 1059"/>
                <a:gd name="T7" fmla="*/ 2147483647 h 809"/>
                <a:gd name="T8" fmla="*/ 2147483647 w 1059"/>
                <a:gd name="T9" fmla="*/ 2147483647 h 809"/>
                <a:gd name="T10" fmla="*/ 2147483647 w 1059"/>
                <a:gd name="T11" fmla="*/ 2147483647 h 809"/>
                <a:gd name="T12" fmla="*/ 2147483647 w 1059"/>
                <a:gd name="T13" fmla="*/ 2147483647 h 809"/>
                <a:gd name="T14" fmla="*/ 2147483647 w 1059"/>
                <a:gd name="T15" fmla="*/ 2147483647 h 809"/>
                <a:gd name="T16" fmla="*/ 2147483647 w 1059"/>
                <a:gd name="T17" fmla="*/ 2147483647 h 809"/>
                <a:gd name="T18" fmla="*/ 2147483647 w 1059"/>
                <a:gd name="T19" fmla="*/ 2147483647 h 809"/>
                <a:gd name="T20" fmla="*/ 2147483647 w 1059"/>
                <a:gd name="T21" fmla="*/ 1349193049 h 809"/>
                <a:gd name="T22" fmla="*/ 2147483647 w 1059"/>
                <a:gd name="T23" fmla="*/ 2147483647 h 809"/>
                <a:gd name="T24" fmla="*/ 2147483647 w 1059"/>
                <a:gd name="T25" fmla="*/ 2147483647 h 809"/>
                <a:gd name="T26" fmla="*/ 2147483647 w 1059"/>
                <a:gd name="T27" fmla="*/ 0 h 809"/>
                <a:gd name="T28" fmla="*/ 2147483647 w 1059"/>
                <a:gd name="T29" fmla="*/ 2088112232 h 809"/>
                <a:gd name="T30" fmla="*/ 2147483647 w 1059"/>
                <a:gd name="T31" fmla="*/ 2147483647 h 809"/>
                <a:gd name="T32" fmla="*/ 2147483647 w 1059"/>
                <a:gd name="T33" fmla="*/ 2147483647 h 809"/>
                <a:gd name="T34" fmla="*/ 2147483647 w 1059"/>
                <a:gd name="T35" fmla="*/ 2147483647 h 809"/>
                <a:gd name="T36" fmla="*/ 2147483647 w 1059"/>
                <a:gd name="T37" fmla="*/ 2147483647 h 809"/>
                <a:gd name="T38" fmla="*/ 2147483647 w 1059"/>
                <a:gd name="T39" fmla="*/ 2147483647 h 809"/>
                <a:gd name="T40" fmla="*/ 2147483647 w 1059"/>
                <a:gd name="T41" fmla="*/ 2147483647 h 809"/>
                <a:gd name="T42" fmla="*/ 2147483647 w 1059"/>
                <a:gd name="T43" fmla="*/ 2147483647 h 809"/>
                <a:gd name="T44" fmla="*/ 2147483647 w 1059"/>
                <a:gd name="T45" fmla="*/ 2147483647 h 809"/>
                <a:gd name="T46" fmla="*/ 2147483647 w 1059"/>
                <a:gd name="T47" fmla="*/ 2147483647 h 809"/>
                <a:gd name="T48" fmla="*/ 2147483647 w 1059"/>
                <a:gd name="T49" fmla="*/ 2147483647 h 809"/>
                <a:gd name="T50" fmla="*/ 2147483647 w 1059"/>
                <a:gd name="T51" fmla="*/ 2147483647 h 809"/>
                <a:gd name="T52" fmla="*/ 2147483647 w 1059"/>
                <a:gd name="T53" fmla="*/ 2147483647 h 809"/>
                <a:gd name="T54" fmla="*/ 2147483647 w 1059"/>
                <a:gd name="T55" fmla="*/ 2147483647 h 809"/>
                <a:gd name="T56" fmla="*/ 2147483647 w 1059"/>
                <a:gd name="T57" fmla="*/ 2147483647 h 809"/>
                <a:gd name="T58" fmla="*/ 2147483647 w 1059"/>
                <a:gd name="T59" fmla="*/ 2147483647 h 809"/>
                <a:gd name="T60" fmla="*/ 2147483647 w 1059"/>
                <a:gd name="T61" fmla="*/ 2147483647 h 809"/>
                <a:gd name="T62" fmla="*/ 2147483647 w 1059"/>
                <a:gd name="T63" fmla="*/ 2147483647 h 809"/>
                <a:gd name="T64" fmla="*/ 2147483647 w 1059"/>
                <a:gd name="T65" fmla="*/ 2147483647 h 809"/>
                <a:gd name="T66" fmla="*/ 2147483647 w 1059"/>
                <a:gd name="T67" fmla="*/ 2147483647 h 809"/>
                <a:gd name="T68" fmla="*/ 2147483647 w 1059"/>
                <a:gd name="T69" fmla="*/ 2147483647 h 809"/>
                <a:gd name="T70" fmla="*/ 2147483647 w 1059"/>
                <a:gd name="T71" fmla="*/ 2147483647 h 809"/>
                <a:gd name="T72" fmla="*/ 2147483647 w 1059"/>
                <a:gd name="T73" fmla="*/ 2147483647 h 8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809"/>
                <a:gd name="T113" fmla="*/ 1059 w 1059"/>
                <a:gd name="T114" fmla="*/ 809 h 8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809">
                  <a:moveTo>
                    <a:pt x="86" y="495"/>
                  </a:moveTo>
                  <a:lnTo>
                    <a:pt x="0" y="255"/>
                  </a:lnTo>
                  <a:lnTo>
                    <a:pt x="59" y="271"/>
                  </a:lnTo>
                  <a:lnTo>
                    <a:pt x="107" y="237"/>
                  </a:lnTo>
                  <a:lnTo>
                    <a:pt x="88" y="166"/>
                  </a:lnTo>
                  <a:lnTo>
                    <a:pt x="195" y="144"/>
                  </a:lnTo>
                  <a:lnTo>
                    <a:pt x="309" y="175"/>
                  </a:lnTo>
                  <a:lnTo>
                    <a:pt x="332" y="143"/>
                  </a:lnTo>
                  <a:lnTo>
                    <a:pt x="310" y="81"/>
                  </a:lnTo>
                  <a:lnTo>
                    <a:pt x="335" y="106"/>
                  </a:lnTo>
                  <a:lnTo>
                    <a:pt x="374" y="42"/>
                  </a:lnTo>
                  <a:lnTo>
                    <a:pt x="637" y="74"/>
                  </a:lnTo>
                  <a:lnTo>
                    <a:pt x="671" y="67"/>
                  </a:lnTo>
                  <a:lnTo>
                    <a:pt x="707" y="0"/>
                  </a:lnTo>
                  <a:lnTo>
                    <a:pt x="731" y="65"/>
                  </a:lnTo>
                  <a:lnTo>
                    <a:pt x="791" y="70"/>
                  </a:lnTo>
                  <a:lnTo>
                    <a:pt x="914" y="156"/>
                  </a:lnTo>
                  <a:lnTo>
                    <a:pt x="1035" y="144"/>
                  </a:lnTo>
                  <a:lnTo>
                    <a:pt x="1059" y="112"/>
                  </a:lnTo>
                  <a:lnTo>
                    <a:pt x="1051" y="222"/>
                  </a:lnTo>
                  <a:lnTo>
                    <a:pt x="992" y="344"/>
                  </a:lnTo>
                  <a:lnTo>
                    <a:pt x="937" y="364"/>
                  </a:lnTo>
                  <a:lnTo>
                    <a:pt x="967" y="554"/>
                  </a:lnTo>
                  <a:lnTo>
                    <a:pt x="849" y="585"/>
                  </a:lnTo>
                  <a:lnTo>
                    <a:pt x="825" y="636"/>
                  </a:lnTo>
                  <a:lnTo>
                    <a:pt x="852" y="655"/>
                  </a:lnTo>
                  <a:lnTo>
                    <a:pt x="819" y="676"/>
                  </a:lnTo>
                  <a:lnTo>
                    <a:pt x="558" y="615"/>
                  </a:lnTo>
                  <a:lnTo>
                    <a:pt x="514" y="709"/>
                  </a:lnTo>
                  <a:lnTo>
                    <a:pt x="555" y="713"/>
                  </a:lnTo>
                  <a:lnTo>
                    <a:pt x="564" y="745"/>
                  </a:lnTo>
                  <a:lnTo>
                    <a:pt x="418" y="777"/>
                  </a:lnTo>
                  <a:lnTo>
                    <a:pt x="375" y="755"/>
                  </a:lnTo>
                  <a:lnTo>
                    <a:pt x="262" y="809"/>
                  </a:lnTo>
                  <a:lnTo>
                    <a:pt x="267" y="737"/>
                  </a:lnTo>
                  <a:lnTo>
                    <a:pt x="125" y="477"/>
                  </a:lnTo>
                  <a:lnTo>
                    <a:pt x="86" y="49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5010151" y="2754313"/>
              <a:ext cx="117475" cy="184150"/>
            </a:xfrm>
            <a:custGeom>
              <a:avLst/>
              <a:gdLst>
                <a:gd name="T0" fmla="*/ 672176171 w 370"/>
                <a:gd name="T1" fmla="*/ 2048382773 h 580"/>
                <a:gd name="T2" fmla="*/ 2147483647 w 370"/>
                <a:gd name="T3" fmla="*/ 320059630 h 580"/>
                <a:gd name="T4" fmla="*/ 2147483647 w 370"/>
                <a:gd name="T5" fmla="*/ 1024191386 h 580"/>
                <a:gd name="T6" fmla="*/ 2147483647 w 370"/>
                <a:gd name="T7" fmla="*/ 0 h 580"/>
                <a:gd name="T8" fmla="*/ 2147483647 w 370"/>
                <a:gd name="T9" fmla="*/ 2048382773 h 580"/>
                <a:gd name="T10" fmla="*/ 2147483647 w 370"/>
                <a:gd name="T11" fmla="*/ 2147483647 h 580"/>
                <a:gd name="T12" fmla="*/ 2147483647 w 370"/>
                <a:gd name="T13" fmla="*/ 2147483647 h 580"/>
                <a:gd name="T14" fmla="*/ 2147483647 w 370"/>
                <a:gd name="T15" fmla="*/ 2147483647 h 580"/>
                <a:gd name="T16" fmla="*/ 2147483647 w 370"/>
                <a:gd name="T17" fmla="*/ 2147483647 h 580"/>
                <a:gd name="T18" fmla="*/ 2147483647 w 370"/>
                <a:gd name="T19" fmla="*/ 2147483647 h 580"/>
                <a:gd name="T20" fmla="*/ 2147483647 w 370"/>
                <a:gd name="T21" fmla="*/ 2147483647 h 580"/>
                <a:gd name="T22" fmla="*/ 2147483647 w 370"/>
                <a:gd name="T23" fmla="*/ 2147483647 h 580"/>
                <a:gd name="T24" fmla="*/ 2147483647 w 370"/>
                <a:gd name="T25" fmla="*/ 2147483647 h 580"/>
                <a:gd name="T26" fmla="*/ 2147483647 w 370"/>
                <a:gd name="T27" fmla="*/ 2147483647 h 580"/>
                <a:gd name="T28" fmla="*/ 2147483647 w 370"/>
                <a:gd name="T29" fmla="*/ 2147483647 h 580"/>
                <a:gd name="T30" fmla="*/ 2147483647 w 370"/>
                <a:gd name="T31" fmla="*/ 2147483647 h 580"/>
                <a:gd name="T32" fmla="*/ 0 w 370"/>
                <a:gd name="T33" fmla="*/ 2147483647 h 580"/>
                <a:gd name="T34" fmla="*/ 640119635 w 370"/>
                <a:gd name="T35" fmla="*/ 2080438829 h 580"/>
                <a:gd name="T36" fmla="*/ 672176171 w 370"/>
                <a:gd name="T37" fmla="*/ 2048382773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"/>
                <a:gd name="T58" fmla="*/ 0 h 580"/>
                <a:gd name="T59" fmla="*/ 370 w 370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" h="580">
                  <a:moveTo>
                    <a:pt x="21" y="64"/>
                  </a:moveTo>
                  <a:lnTo>
                    <a:pt x="134" y="10"/>
                  </a:lnTo>
                  <a:lnTo>
                    <a:pt x="177" y="32"/>
                  </a:lnTo>
                  <a:lnTo>
                    <a:pt x="323" y="0"/>
                  </a:lnTo>
                  <a:lnTo>
                    <a:pt x="370" y="64"/>
                  </a:lnTo>
                  <a:lnTo>
                    <a:pt x="347" y="93"/>
                  </a:lnTo>
                  <a:lnTo>
                    <a:pt x="310" y="288"/>
                  </a:lnTo>
                  <a:lnTo>
                    <a:pt x="232" y="369"/>
                  </a:lnTo>
                  <a:lnTo>
                    <a:pt x="217" y="487"/>
                  </a:lnTo>
                  <a:lnTo>
                    <a:pt x="137" y="580"/>
                  </a:lnTo>
                  <a:lnTo>
                    <a:pt x="129" y="532"/>
                  </a:lnTo>
                  <a:lnTo>
                    <a:pt x="92" y="511"/>
                  </a:lnTo>
                  <a:lnTo>
                    <a:pt x="124" y="451"/>
                  </a:lnTo>
                  <a:lnTo>
                    <a:pt x="99" y="400"/>
                  </a:lnTo>
                  <a:lnTo>
                    <a:pt x="136" y="358"/>
                  </a:lnTo>
                  <a:lnTo>
                    <a:pt x="116" y="273"/>
                  </a:lnTo>
                  <a:lnTo>
                    <a:pt x="0" y="169"/>
                  </a:lnTo>
                  <a:lnTo>
                    <a:pt x="20" y="65"/>
                  </a:lnTo>
                  <a:lnTo>
                    <a:pt x="21" y="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5010151" y="2754313"/>
              <a:ext cx="117475" cy="184150"/>
            </a:xfrm>
            <a:custGeom>
              <a:avLst/>
              <a:gdLst>
                <a:gd name="T0" fmla="*/ 672176171 w 370"/>
                <a:gd name="T1" fmla="*/ 2048382773 h 580"/>
                <a:gd name="T2" fmla="*/ 2147483647 w 370"/>
                <a:gd name="T3" fmla="*/ 320059630 h 580"/>
                <a:gd name="T4" fmla="*/ 2147483647 w 370"/>
                <a:gd name="T5" fmla="*/ 1024191386 h 580"/>
                <a:gd name="T6" fmla="*/ 2147483647 w 370"/>
                <a:gd name="T7" fmla="*/ 0 h 580"/>
                <a:gd name="T8" fmla="*/ 2147483647 w 370"/>
                <a:gd name="T9" fmla="*/ 2048382773 h 580"/>
                <a:gd name="T10" fmla="*/ 2147483647 w 370"/>
                <a:gd name="T11" fmla="*/ 2147483647 h 580"/>
                <a:gd name="T12" fmla="*/ 2147483647 w 370"/>
                <a:gd name="T13" fmla="*/ 2147483647 h 580"/>
                <a:gd name="T14" fmla="*/ 2147483647 w 370"/>
                <a:gd name="T15" fmla="*/ 2147483647 h 580"/>
                <a:gd name="T16" fmla="*/ 2147483647 w 370"/>
                <a:gd name="T17" fmla="*/ 2147483647 h 580"/>
                <a:gd name="T18" fmla="*/ 2147483647 w 370"/>
                <a:gd name="T19" fmla="*/ 2147483647 h 580"/>
                <a:gd name="T20" fmla="*/ 2147483647 w 370"/>
                <a:gd name="T21" fmla="*/ 2147483647 h 580"/>
                <a:gd name="T22" fmla="*/ 2147483647 w 370"/>
                <a:gd name="T23" fmla="*/ 2147483647 h 580"/>
                <a:gd name="T24" fmla="*/ 2147483647 w 370"/>
                <a:gd name="T25" fmla="*/ 2147483647 h 580"/>
                <a:gd name="T26" fmla="*/ 2147483647 w 370"/>
                <a:gd name="T27" fmla="*/ 2147483647 h 580"/>
                <a:gd name="T28" fmla="*/ 2147483647 w 370"/>
                <a:gd name="T29" fmla="*/ 2147483647 h 580"/>
                <a:gd name="T30" fmla="*/ 2147483647 w 370"/>
                <a:gd name="T31" fmla="*/ 2147483647 h 580"/>
                <a:gd name="T32" fmla="*/ 0 w 370"/>
                <a:gd name="T33" fmla="*/ 2147483647 h 580"/>
                <a:gd name="T34" fmla="*/ 640119635 w 370"/>
                <a:gd name="T35" fmla="*/ 2080438829 h 580"/>
                <a:gd name="T36" fmla="*/ 672176171 w 370"/>
                <a:gd name="T37" fmla="*/ 2048382773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"/>
                <a:gd name="T58" fmla="*/ 0 h 580"/>
                <a:gd name="T59" fmla="*/ 370 w 370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" h="580">
                  <a:moveTo>
                    <a:pt x="21" y="64"/>
                  </a:moveTo>
                  <a:lnTo>
                    <a:pt x="134" y="10"/>
                  </a:lnTo>
                  <a:lnTo>
                    <a:pt x="177" y="32"/>
                  </a:lnTo>
                  <a:lnTo>
                    <a:pt x="323" y="0"/>
                  </a:lnTo>
                  <a:lnTo>
                    <a:pt x="370" y="64"/>
                  </a:lnTo>
                  <a:lnTo>
                    <a:pt x="347" y="93"/>
                  </a:lnTo>
                  <a:lnTo>
                    <a:pt x="310" y="288"/>
                  </a:lnTo>
                  <a:lnTo>
                    <a:pt x="232" y="369"/>
                  </a:lnTo>
                  <a:lnTo>
                    <a:pt x="217" y="487"/>
                  </a:lnTo>
                  <a:lnTo>
                    <a:pt x="137" y="580"/>
                  </a:lnTo>
                  <a:lnTo>
                    <a:pt x="129" y="532"/>
                  </a:lnTo>
                  <a:lnTo>
                    <a:pt x="92" y="511"/>
                  </a:lnTo>
                  <a:lnTo>
                    <a:pt x="124" y="451"/>
                  </a:lnTo>
                  <a:lnTo>
                    <a:pt x="99" y="400"/>
                  </a:lnTo>
                  <a:lnTo>
                    <a:pt x="136" y="358"/>
                  </a:lnTo>
                  <a:lnTo>
                    <a:pt x="116" y="273"/>
                  </a:lnTo>
                  <a:lnTo>
                    <a:pt x="0" y="169"/>
                  </a:lnTo>
                  <a:lnTo>
                    <a:pt x="20" y="65"/>
                  </a:lnTo>
                  <a:lnTo>
                    <a:pt x="21" y="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15"/>
            <p:cNvSpPr>
              <a:spLocks/>
            </p:cNvSpPr>
            <p:nvPr/>
          </p:nvSpPr>
          <p:spPr bwMode="auto">
            <a:xfrm>
              <a:off x="4724401" y="3059113"/>
              <a:ext cx="388938" cy="406400"/>
            </a:xfrm>
            <a:custGeom>
              <a:avLst/>
              <a:gdLst>
                <a:gd name="T0" fmla="*/ 32056426 w 1225"/>
                <a:gd name="T1" fmla="*/ 2147483647 h 1283"/>
                <a:gd name="T2" fmla="*/ 2147483647 w 1225"/>
                <a:gd name="T3" fmla="*/ 2147483647 h 1283"/>
                <a:gd name="T4" fmla="*/ 2147483647 w 1225"/>
                <a:gd name="T5" fmla="*/ 2147483647 h 1283"/>
                <a:gd name="T6" fmla="*/ 2147483647 w 1225"/>
                <a:gd name="T7" fmla="*/ 2147483647 h 1283"/>
                <a:gd name="T8" fmla="*/ 2147483647 w 1225"/>
                <a:gd name="T9" fmla="*/ 2147483647 h 1283"/>
                <a:gd name="T10" fmla="*/ 2147483647 w 1225"/>
                <a:gd name="T11" fmla="*/ 2147483647 h 1283"/>
                <a:gd name="T12" fmla="*/ 2147483647 w 1225"/>
                <a:gd name="T13" fmla="*/ 2147483647 h 1283"/>
                <a:gd name="T14" fmla="*/ 2147483647 w 1225"/>
                <a:gd name="T15" fmla="*/ 2147483647 h 1283"/>
                <a:gd name="T16" fmla="*/ 2147483647 w 1225"/>
                <a:gd name="T17" fmla="*/ 2147483647 h 1283"/>
                <a:gd name="T18" fmla="*/ 2147483647 w 1225"/>
                <a:gd name="T19" fmla="*/ 2147483647 h 1283"/>
                <a:gd name="T20" fmla="*/ 2147483647 w 1225"/>
                <a:gd name="T21" fmla="*/ 0 h 1283"/>
                <a:gd name="T22" fmla="*/ 2147483647 w 1225"/>
                <a:gd name="T23" fmla="*/ 2147483647 h 1283"/>
                <a:gd name="T24" fmla="*/ 2147483647 w 1225"/>
                <a:gd name="T25" fmla="*/ 2147483647 h 1283"/>
                <a:gd name="T26" fmla="*/ 2147483647 w 1225"/>
                <a:gd name="T27" fmla="*/ 2147483647 h 1283"/>
                <a:gd name="T28" fmla="*/ 2147483647 w 1225"/>
                <a:gd name="T29" fmla="*/ 2147483647 h 1283"/>
                <a:gd name="T30" fmla="*/ 2147483647 w 1225"/>
                <a:gd name="T31" fmla="*/ 2147483647 h 1283"/>
                <a:gd name="T32" fmla="*/ 2147483647 w 1225"/>
                <a:gd name="T33" fmla="*/ 2147483647 h 1283"/>
                <a:gd name="T34" fmla="*/ 2147483647 w 1225"/>
                <a:gd name="T35" fmla="*/ 2147483647 h 1283"/>
                <a:gd name="T36" fmla="*/ 2147483647 w 1225"/>
                <a:gd name="T37" fmla="*/ 2147483647 h 1283"/>
                <a:gd name="T38" fmla="*/ 2147483647 w 1225"/>
                <a:gd name="T39" fmla="*/ 2147483647 h 1283"/>
                <a:gd name="T40" fmla="*/ 2147483647 w 1225"/>
                <a:gd name="T41" fmla="*/ 2147483647 h 1283"/>
                <a:gd name="T42" fmla="*/ 2147483647 w 1225"/>
                <a:gd name="T43" fmla="*/ 2147483647 h 1283"/>
                <a:gd name="T44" fmla="*/ 2147483647 w 1225"/>
                <a:gd name="T45" fmla="*/ 2147483647 h 1283"/>
                <a:gd name="T46" fmla="*/ 2147483647 w 1225"/>
                <a:gd name="T47" fmla="*/ 2147483647 h 1283"/>
                <a:gd name="T48" fmla="*/ 2147483647 w 1225"/>
                <a:gd name="T49" fmla="*/ 2147483647 h 1283"/>
                <a:gd name="T50" fmla="*/ 2147483647 w 1225"/>
                <a:gd name="T51" fmla="*/ 2147483647 h 1283"/>
                <a:gd name="T52" fmla="*/ 2147483647 w 1225"/>
                <a:gd name="T53" fmla="*/ 2147483647 h 1283"/>
                <a:gd name="T54" fmla="*/ 2147483647 w 1225"/>
                <a:gd name="T55" fmla="*/ 2147483647 h 1283"/>
                <a:gd name="T56" fmla="*/ 2147483647 w 1225"/>
                <a:gd name="T57" fmla="*/ 2147483647 h 1283"/>
                <a:gd name="T58" fmla="*/ 2147483647 w 1225"/>
                <a:gd name="T59" fmla="*/ 2147483647 h 1283"/>
                <a:gd name="T60" fmla="*/ 2147483647 w 1225"/>
                <a:gd name="T61" fmla="*/ 2147483647 h 1283"/>
                <a:gd name="T62" fmla="*/ 2147483647 w 1225"/>
                <a:gd name="T63" fmla="*/ 2147483647 h 1283"/>
                <a:gd name="T64" fmla="*/ 2147483647 w 1225"/>
                <a:gd name="T65" fmla="*/ 2147483647 h 1283"/>
                <a:gd name="T66" fmla="*/ 2147483647 w 1225"/>
                <a:gd name="T67" fmla="*/ 2147483647 h 1283"/>
                <a:gd name="T68" fmla="*/ 2147483647 w 1225"/>
                <a:gd name="T69" fmla="*/ 2147483647 h 1283"/>
                <a:gd name="T70" fmla="*/ 2147483647 w 1225"/>
                <a:gd name="T71" fmla="*/ 2147483647 h 1283"/>
                <a:gd name="T72" fmla="*/ 2147483647 w 1225"/>
                <a:gd name="T73" fmla="*/ 2147483647 h 1283"/>
                <a:gd name="T74" fmla="*/ 2147483647 w 1225"/>
                <a:gd name="T75" fmla="*/ 2147483647 h 1283"/>
                <a:gd name="T76" fmla="*/ 2147483647 w 1225"/>
                <a:gd name="T77" fmla="*/ 2147483647 h 1283"/>
                <a:gd name="T78" fmla="*/ 2147483647 w 1225"/>
                <a:gd name="T79" fmla="*/ 2147483647 h 1283"/>
                <a:gd name="T80" fmla="*/ 2147483647 w 1225"/>
                <a:gd name="T81" fmla="*/ 2147483647 h 1283"/>
                <a:gd name="T82" fmla="*/ 2147483647 w 1225"/>
                <a:gd name="T83" fmla="*/ 2147483647 h 1283"/>
                <a:gd name="T84" fmla="*/ 1152217729 w 1225"/>
                <a:gd name="T85" fmla="*/ 2147483647 h 1283"/>
                <a:gd name="T86" fmla="*/ 1632358483 w 1225"/>
                <a:gd name="T87" fmla="*/ 2147483647 h 1283"/>
                <a:gd name="T88" fmla="*/ 0 w 1225"/>
                <a:gd name="T89" fmla="*/ 2147483647 h 1283"/>
                <a:gd name="T90" fmla="*/ 32056426 w 1225"/>
                <a:gd name="T91" fmla="*/ 2147483647 h 12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5"/>
                <a:gd name="T139" fmla="*/ 0 h 1283"/>
                <a:gd name="T140" fmla="*/ 1225 w 1225"/>
                <a:gd name="T141" fmla="*/ 1283 h 12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5" h="1283">
                  <a:moveTo>
                    <a:pt x="1" y="851"/>
                  </a:moveTo>
                  <a:lnTo>
                    <a:pt x="124" y="747"/>
                  </a:lnTo>
                  <a:lnTo>
                    <a:pt x="222" y="707"/>
                  </a:lnTo>
                  <a:lnTo>
                    <a:pt x="401" y="508"/>
                  </a:lnTo>
                  <a:lnTo>
                    <a:pt x="523" y="560"/>
                  </a:lnTo>
                  <a:lnTo>
                    <a:pt x="594" y="487"/>
                  </a:lnTo>
                  <a:lnTo>
                    <a:pt x="669" y="446"/>
                  </a:lnTo>
                  <a:lnTo>
                    <a:pt x="726" y="449"/>
                  </a:lnTo>
                  <a:lnTo>
                    <a:pt x="636" y="237"/>
                  </a:lnTo>
                  <a:lnTo>
                    <a:pt x="704" y="78"/>
                  </a:lnTo>
                  <a:lnTo>
                    <a:pt x="778" y="0"/>
                  </a:lnTo>
                  <a:lnTo>
                    <a:pt x="858" y="214"/>
                  </a:lnTo>
                  <a:lnTo>
                    <a:pt x="950" y="204"/>
                  </a:lnTo>
                  <a:lnTo>
                    <a:pt x="1004" y="170"/>
                  </a:lnTo>
                  <a:lnTo>
                    <a:pt x="1021" y="193"/>
                  </a:lnTo>
                  <a:lnTo>
                    <a:pt x="1033" y="253"/>
                  </a:lnTo>
                  <a:lnTo>
                    <a:pt x="996" y="372"/>
                  </a:lnTo>
                  <a:lnTo>
                    <a:pt x="1008" y="417"/>
                  </a:lnTo>
                  <a:lnTo>
                    <a:pt x="1058" y="435"/>
                  </a:lnTo>
                  <a:lnTo>
                    <a:pt x="1169" y="549"/>
                  </a:lnTo>
                  <a:lnTo>
                    <a:pt x="1225" y="759"/>
                  </a:lnTo>
                  <a:lnTo>
                    <a:pt x="1186" y="737"/>
                  </a:lnTo>
                  <a:lnTo>
                    <a:pt x="1179" y="796"/>
                  </a:lnTo>
                  <a:lnTo>
                    <a:pt x="1138" y="828"/>
                  </a:lnTo>
                  <a:lnTo>
                    <a:pt x="1053" y="837"/>
                  </a:lnTo>
                  <a:lnTo>
                    <a:pt x="951" y="809"/>
                  </a:lnTo>
                  <a:lnTo>
                    <a:pt x="932" y="763"/>
                  </a:lnTo>
                  <a:lnTo>
                    <a:pt x="848" y="786"/>
                  </a:lnTo>
                  <a:lnTo>
                    <a:pt x="764" y="768"/>
                  </a:lnTo>
                  <a:lnTo>
                    <a:pt x="787" y="830"/>
                  </a:lnTo>
                  <a:lnTo>
                    <a:pt x="762" y="890"/>
                  </a:lnTo>
                  <a:lnTo>
                    <a:pt x="662" y="891"/>
                  </a:lnTo>
                  <a:lnTo>
                    <a:pt x="622" y="952"/>
                  </a:lnTo>
                  <a:lnTo>
                    <a:pt x="503" y="991"/>
                  </a:lnTo>
                  <a:lnTo>
                    <a:pt x="458" y="1121"/>
                  </a:lnTo>
                  <a:lnTo>
                    <a:pt x="481" y="1186"/>
                  </a:lnTo>
                  <a:lnTo>
                    <a:pt x="402" y="1212"/>
                  </a:lnTo>
                  <a:lnTo>
                    <a:pt x="393" y="1248"/>
                  </a:lnTo>
                  <a:lnTo>
                    <a:pt x="232" y="1283"/>
                  </a:lnTo>
                  <a:lnTo>
                    <a:pt x="167" y="1266"/>
                  </a:lnTo>
                  <a:lnTo>
                    <a:pt x="138" y="1236"/>
                  </a:lnTo>
                  <a:lnTo>
                    <a:pt x="178" y="1178"/>
                  </a:lnTo>
                  <a:lnTo>
                    <a:pt x="36" y="1029"/>
                  </a:lnTo>
                  <a:lnTo>
                    <a:pt x="51" y="910"/>
                  </a:lnTo>
                  <a:lnTo>
                    <a:pt x="0" y="851"/>
                  </a:lnTo>
                  <a:lnTo>
                    <a:pt x="1" y="85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16"/>
            <p:cNvSpPr>
              <a:spLocks/>
            </p:cNvSpPr>
            <p:nvPr/>
          </p:nvSpPr>
          <p:spPr bwMode="auto">
            <a:xfrm>
              <a:off x="4724401" y="3059113"/>
              <a:ext cx="388938" cy="406400"/>
            </a:xfrm>
            <a:custGeom>
              <a:avLst/>
              <a:gdLst>
                <a:gd name="T0" fmla="*/ 32056426 w 1225"/>
                <a:gd name="T1" fmla="*/ 2147483647 h 1283"/>
                <a:gd name="T2" fmla="*/ 2147483647 w 1225"/>
                <a:gd name="T3" fmla="*/ 2147483647 h 1283"/>
                <a:gd name="T4" fmla="*/ 2147483647 w 1225"/>
                <a:gd name="T5" fmla="*/ 2147483647 h 1283"/>
                <a:gd name="T6" fmla="*/ 2147483647 w 1225"/>
                <a:gd name="T7" fmla="*/ 2147483647 h 1283"/>
                <a:gd name="T8" fmla="*/ 2147483647 w 1225"/>
                <a:gd name="T9" fmla="*/ 2147483647 h 1283"/>
                <a:gd name="T10" fmla="*/ 2147483647 w 1225"/>
                <a:gd name="T11" fmla="*/ 2147483647 h 1283"/>
                <a:gd name="T12" fmla="*/ 2147483647 w 1225"/>
                <a:gd name="T13" fmla="*/ 2147483647 h 1283"/>
                <a:gd name="T14" fmla="*/ 2147483647 w 1225"/>
                <a:gd name="T15" fmla="*/ 2147483647 h 1283"/>
                <a:gd name="T16" fmla="*/ 2147483647 w 1225"/>
                <a:gd name="T17" fmla="*/ 2147483647 h 1283"/>
                <a:gd name="T18" fmla="*/ 2147483647 w 1225"/>
                <a:gd name="T19" fmla="*/ 2147483647 h 1283"/>
                <a:gd name="T20" fmla="*/ 2147483647 w 1225"/>
                <a:gd name="T21" fmla="*/ 0 h 1283"/>
                <a:gd name="T22" fmla="*/ 2147483647 w 1225"/>
                <a:gd name="T23" fmla="*/ 2147483647 h 1283"/>
                <a:gd name="T24" fmla="*/ 2147483647 w 1225"/>
                <a:gd name="T25" fmla="*/ 2147483647 h 1283"/>
                <a:gd name="T26" fmla="*/ 2147483647 w 1225"/>
                <a:gd name="T27" fmla="*/ 2147483647 h 1283"/>
                <a:gd name="T28" fmla="*/ 2147483647 w 1225"/>
                <a:gd name="T29" fmla="*/ 2147483647 h 1283"/>
                <a:gd name="T30" fmla="*/ 2147483647 w 1225"/>
                <a:gd name="T31" fmla="*/ 2147483647 h 1283"/>
                <a:gd name="T32" fmla="*/ 2147483647 w 1225"/>
                <a:gd name="T33" fmla="*/ 2147483647 h 1283"/>
                <a:gd name="T34" fmla="*/ 2147483647 w 1225"/>
                <a:gd name="T35" fmla="*/ 2147483647 h 1283"/>
                <a:gd name="T36" fmla="*/ 2147483647 w 1225"/>
                <a:gd name="T37" fmla="*/ 2147483647 h 1283"/>
                <a:gd name="T38" fmla="*/ 2147483647 w 1225"/>
                <a:gd name="T39" fmla="*/ 2147483647 h 1283"/>
                <a:gd name="T40" fmla="*/ 2147483647 w 1225"/>
                <a:gd name="T41" fmla="*/ 2147483647 h 1283"/>
                <a:gd name="T42" fmla="*/ 2147483647 w 1225"/>
                <a:gd name="T43" fmla="*/ 2147483647 h 1283"/>
                <a:gd name="T44" fmla="*/ 2147483647 w 1225"/>
                <a:gd name="T45" fmla="*/ 2147483647 h 1283"/>
                <a:gd name="T46" fmla="*/ 2147483647 w 1225"/>
                <a:gd name="T47" fmla="*/ 2147483647 h 1283"/>
                <a:gd name="T48" fmla="*/ 2147483647 w 1225"/>
                <a:gd name="T49" fmla="*/ 2147483647 h 1283"/>
                <a:gd name="T50" fmla="*/ 2147483647 w 1225"/>
                <a:gd name="T51" fmla="*/ 2147483647 h 1283"/>
                <a:gd name="T52" fmla="*/ 2147483647 w 1225"/>
                <a:gd name="T53" fmla="*/ 2147483647 h 1283"/>
                <a:gd name="T54" fmla="*/ 2147483647 w 1225"/>
                <a:gd name="T55" fmla="*/ 2147483647 h 1283"/>
                <a:gd name="T56" fmla="*/ 2147483647 w 1225"/>
                <a:gd name="T57" fmla="*/ 2147483647 h 1283"/>
                <a:gd name="T58" fmla="*/ 2147483647 w 1225"/>
                <a:gd name="T59" fmla="*/ 2147483647 h 1283"/>
                <a:gd name="T60" fmla="*/ 2147483647 w 1225"/>
                <a:gd name="T61" fmla="*/ 2147483647 h 1283"/>
                <a:gd name="T62" fmla="*/ 2147483647 w 1225"/>
                <a:gd name="T63" fmla="*/ 2147483647 h 1283"/>
                <a:gd name="T64" fmla="*/ 2147483647 w 1225"/>
                <a:gd name="T65" fmla="*/ 2147483647 h 1283"/>
                <a:gd name="T66" fmla="*/ 2147483647 w 1225"/>
                <a:gd name="T67" fmla="*/ 2147483647 h 1283"/>
                <a:gd name="T68" fmla="*/ 2147483647 w 1225"/>
                <a:gd name="T69" fmla="*/ 2147483647 h 1283"/>
                <a:gd name="T70" fmla="*/ 2147483647 w 1225"/>
                <a:gd name="T71" fmla="*/ 2147483647 h 1283"/>
                <a:gd name="T72" fmla="*/ 2147483647 w 1225"/>
                <a:gd name="T73" fmla="*/ 2147483647 h 1283"/>
                <a:gd name="T74" fmla="*/ 2147483647 w 1225"/>
                <a:gd name="T75" fmla="*/ 2147483647 h 1283"/>
                <a:gd name="T76" fmla="*/ 2147483647 w 1225"/>
                <a:gd name="T77" fmla="*/ 2147483647 h 1283"/>
                <a:gd name="T78" fmla="*/ 2147483647 w 1225"/>
                <a:gd name="T79" fmla="*/ 2147483647 h 1283"/>
                <a:gd name="T80" fmla="*/ 2147483647 w 1225"/>
                <a:gd name="T81" fmla="*/ 2147483647 h 1283"/>
                <a:gd name="T82" fmla="*/ 2147483647 w 1225"/>
                <a:gd name="T83" fmla="*/ 2147483647 h 1283"/>
                <a:gd name="T84" fmla="*/ 1152217729 w 1225"/>
                <a:gd name="T85" fmla="*/ 2147483647 h 1283"/>
                <a:gd name="T86" fmla="*/ 1632358483 w 1225"/>
                <a:gd name="T87" fmla="*/ 2147483647 h 1283"/>
                <a:gd name="T88" fmla="*/ 0 w 1225"/>
                <a:gd name="T89" fmla="*/ 2147483647 h 1283"/>
                <a:gd name="T90" fmla="*/ 32056426 w 1225"/>
                <a:gd name="T91" fmla="*/ 2147483647 h 12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5"/>
                <a:gd name="T139" fmla="*/ 0 h 1283"/>
                <a:gd name="T140" fmla="*/ 1225 w 1225"/>
                <a:gd name="T141" fmla="*/ 1283 h 12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5" h="1283">
                  <a:moveTo>
                    <a:pt x="1" y="851"/>
                  </a:moveTo>
                  <a:lnTo>
                    <a:pt x="124" y="747"/>
                  </a:lnTo>
                  <a:lnTo>
                    <a:pt x="222" y="707"/>
                  </a:lnTo>
                  <a:lnTo>
                    <a:pt x="401" y="508"/>
                  </a:lnTo>
                  <a:lnTo>
                    <a:pt x="523" y="560"/>
                  </a:lnTo>
                  <a:lnTo>
                    <a:pt x="594" y="487"/>
                  </a:lnTo>
                  <a:lnTo>
                    <a:pt x="669" y="446"/>
                  </a:lnTo>
                  <a:lnTo>
                    <a:pt x="726" y="449"/>
                  </a:lnTo>
                  <a:lnTo>
                    <a:pt x="636" y="237"/>
                  </a:lnTo>
                  <a:lnTo>
                    <a:pt x="704" y="78"/>
                  </a:lnTo>
                  <a:lnTo>
                    <a:pt x="778" y="0"/>
                  </a:lnTo>
                  <a:lnTo>
                    <a:pt x="858" y="214"/>
                  </a:lnTo>
                  <a:lnTo>
                    <a:pt x="950" y="204"/>
                  </a:lnTo>
                  <a:lnTo>
                    <a:pt x="1004" y="170"/>
                  </a:lnTo>
                  <a:lnTo>
                    <a:pt x="1021" y="193"/>
                  </a:lnTo>
                  <a:lnTo>
                    <a:pt x="1033" y="253"/>
                  </a:lnTo>
                  <a:lnTo>
                    <a:pt x="996" y="372"/>
                  </a:lnTo>
                  <a:lnTo>
                    <a:pt x="1008" y="417"/>
                  </a:lnTo>
                  <a:lnTo>
                    <a:pt x="1058" y="435"/>
                  </a:lnTo>
                  <a:lnTo>
                    <a:pt x="1169" y="549"/>
                  </a:lnTo>
                  <a:lnTo>
                    <a:pt x="1225" y="759"/>
                  </a:lnTo>
                  <a:lnTo>
                    <a:pt x="1186" y="737"/>
                  </a:lnTo>
                  <a:lnTo>
                    <a:pt x="1179" y="796"/>
                  </a:lnTo>
                  <a:lnTo>
                    <a:pt x="1138" y="828"/>
                  </a:lnTo>
                  <a:lnTo>
                    <a:pt x="1053" y="837"/>
                  </a:lnTo>
                  <a:lnTo>
                    <a:pt x="951" y="809"/>
                  </a:lnTo>
                  <a:lnTo>
                    <a:pt x="932" y="763"/>
                  </a:lnTo>
                  <a:lnTo>
                    <a:pt x="848" y="786"/>
                  </a:lnTo>
                  <a:lnTo>
                    <a:pt x="764" y="768"/>
                  </a:lnTo>
                  <a:lnTo>
                    <a:pt x="787" y="830"/>
                  </a:lnTo>
                  <a:lnTo>
                    <a:pt x="762" y="890"/>
                  </a:lnTo>
                  <a:lnTo>
                    <a:pt x="662" y="891"/>
                  </a:lnTo>
                  <a:lnTo>
                    <a:pt x="622" y="952"/>
                  </a:lnTo>
                  <a:lnTo>
                    <a:pt x="503" y="991"/>
                  </a:lnTo>
                  <a:lnTo>
                    <a:pt x="458" y="1121"/>
                  </a:lnTo>
                  <a:lnTo>
                    <a:pt x="481" y="1186"/>
                  </a:lnTo>
                  <a:lnTo>
                    <a:pt x="402" y="1212"/>
                  </a:lnTo>
                  <a:lnTo>
                    <a:pt x="393" y="1248"/>
                  </a:lnTo>
                  <a:lnTo>
                    <a:pt x="232" y="1283"/>
                  </a:lnTo>
                  <a:lnTo>
                    <a:pt x="167" y="1266"/>
                  </a:lnTo>
                  <a:lnTo>
                    <a:pt x="138" y="1236"/>
                  </a:lnTo>
                  <a:lnTo>
                    <a:pt x="178" y="1178"/>
                  </a:lnTo>
                  <a:lnTo>
                    <a:pt x="36" y="1029"/>
                  </a:lnTo>
                  <a:lnTo>
                    <a:pt x="51" y="910"/>
                  </a:lnTo>
                  <a:lnTo>
                    <a:pt x="0" y="851"/>
                  </a:lnTo>
                  <a:lnTo>
                    <a:pt x="1" y="85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17"/>
            <p:cNvSpPr>
              <a:spLocks/>
            </p:cNvSpPr>
            <p:nvPr/>
          </p:nvSpPr>
          <p:spPr bwMode="auto">
            <a:xfrm>
              <a:off x="4468814" y="2135188"/>
              <a:ext cx="628650" cy="631825"/>
            </a:xfrm>
            <a:custGeom>
              <a:avLst/>
              <a:gdLst>
                <a:gd name="T0" fmla="*/ 2147483647 w 1981"/>
                <a:gd name="T1" fmla="*/ 2147483647 h 1992"/>
                <a:gd name="T2" fmla="*/ 2147483647 w 1981"/>
                <a:gd name="T3" fmla="*/ 2147483647 h 1992"/>
                <a:gd name="T4" fmla="*/ 2147483647 w 1981"/>
                <a:gd name="T5" fmla="*/ 2147483647 h 1992"/>
                <a:gd name="T6" fmla="*/ 2147483647 w 1981"/>
                <a:gd name="T7" fmla="*/ 2147483647 h 1992"/>
                <a:gd name="T8" fmla="*/ 2147483647 w 1981"/>
                <a:gd name="T9" fmla="*/ 2147483647 h 1992"/>
                <a:gd name="T10" fmla="*/ 2147483647 w 1981"/>
                <a:gd name="T11" fmla="*/ 2147483647 h 1992"/>
                <a:gd name="T12" fmla="*/ 2147483647 w 1981"/>
                <a:gd name="T13" fmla="*/ 2147483647 h 1992"/>
                <a:gd name="T14" fmla="*/ 2147483647 w 1981"/>
                <a:gd name="T15" fmla="*/ 2147483647 h 1992"/>
                <a:gd name="T16" fmla="*/ 2147483647 w 1981"/>
                <a:gd name="T17" fmla="*/ 2147483647 h 1992"/>
                <a:gd name="T18" fmla="*/ 2147483647 w 1981"/>
                <a:gd name="T19" fmla="*/ 2147483647 h 1992"/>
                <a:gd name="T20" fmla="*/ 2147483647 w 1981"/>
                <a:gd name="T21" fmla="*/ 1340245765 h 1992"/>
                <a:gd name="T22" fmla="*/ 2147483647 w 1981"/>
                <a:gd name="T23" fmla="*/ 2147483647 h 1992"/>
                <a:gd name="T24" fmla="*/ 2147483647 w 1981"/>
                <a:gd name="T25" fmla="*/ 2147483647 h 1992"/>
                <a:gd name="T26" fmla="*/ 2147483647 w 1981"/>
                <a:gd name="T27" fmla="*/ 2147483647 h 1992"/>
                <a:gd name="T28" fmla="*/ 2147483647 w 1981"/>
                <a:gd name="T29" fmla="*/ 2147483647 h 1992"/>
                <a:gd name="T30" fmla="*/ 2147483647 w 1981"/>
                <a:gd name="T31" fmla="*/ 2147483647 h 1992"/>
                <a:gd name="T32" fmla="*/ 2147483647 w 1981"/>
                <a:gd name="T33" fmla="*/ 2147483647 h 1992"/>
                <a:gd name="T34" fmla="*/ 2147483647 w 1981"/>
                <a:gd name="T35" fmla="*/ 2147483647 h 1992"/>
                <a:gd name="T36" fmla="*/ 2147483647 w 1981"/>
                <a:gd name="T37" fmla="*/ 2147483647 h 1992"/>
                <a:gd name="T38" fmla="*/ 2147483647 w 1981"/>
                <a:gd name="T39" fmla="*/ 2147483647 h 1992"/>
                <a:gd name="T40" fmla="*/ 2147483647 w 1981"/>
                <a:gd name="T41" fmla="*/ 2147483647 h 1992"/>
                <a:gd name="T42" fmla="*/ 2147483647 w 1981"/>
                <a:gd name="T43" fmla="*/ 2147483647 h 1992"/>
                <a:gd name="T44" fmla="*/ 2147483647 w 1981"/>
                <a:gd name="T45" fmla="*/ 2147483647 h 1992"/>
                <a:gd name="T46" fmla="*/ 2147483647 w 1981"/>
                <a:gd name="T47" fmla="*/ 2147483647 h 1992"/>
                <a:gd name="T48" fmla="*/ 2147483647 w 1981"/>
                <a:gd name="T49" fmla="*/ 2147483647 h 1992"/>
                <a:gd name="T50" fmla="*/ 2147483647 w 1981"/>
                <a:gd name="T51" fmla="*/ 2147483647 h 1992"/>
                <a:gd name="T52" fmla="*/ 2147483647 w 1981"/>
                <a:gd name="T53" fmla="*/ 2147483647 h 1992"/>
                <a:gd name="T54" fmla="*/ 2147483647 w 1981"/>
                <a:gd name="T55" fmla="*/ 2147483647 h 1992"/>
                <a:gd name="T56" fmla="*/ 2147483647 w 1981"/>
                <a:gd name="T57" fmla="*/ 2147483647 h 1992"/>
                <a:gd name="T58" fmla="*/ 2147483647 w 1981"/>
                <a:gd name="T59" fmla="*/ 2147483647 h 1992"/>
                <a:gd name="T60" fmla="*/ 2147483647 w 1981"/>
                <a:gd name="T61" fmla="*/ 2147483647 h 1992"/>
                <a:gd name="T62" fmla="*/ 2147483647 w 1981"/>
                <a:gd name="T63" fmla="*/ 2147483647 h 1992"/>
                <a:gd name="T64" fmla="*/ 1406136428 w 1981"/>
                <a:gd name="T65" fmla="*/ 2147483647 h 1992"/>
                <a:gd name="T66" fmla="*/ 1374213329 w 1981"/>
                <a:gd name="T67" fmla="*/ 2147483647 h 1992"/>
                <a:gd name="T68" fmla="*/ 2147483647 w 1981"/>
                <a:gd name="T69" fmla="*/ 2147483647 h 1992"/>
                <a:gd name="T70" fmla="*/ 2147483647 w 1981"/>
                <a:gd name="T71" fmla="*/ 2147483647 h 1992"/>
                <a:gd name="T72" fmla="*/ 2147483647 w 1981"/>
                <a:gd name="T73" fmla="*/ 2147483647 h 1992"/>
                <a:gd name="T74" fmla="*/ 2147483647 w 1981"/>
                <a:gd name="T75" fmla="*/ 2147483647 h 19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81"/>
                <a:gd name="T115" fmla="*/ 0 h 1992"/>
                <a:gd name="T116" fmla="*/ 1981 w 1981"/>
                <a:gd name="T117" fmla="*/ 1992 h 19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81" h="1992">
                  <a:moveTo>
                    <a:pt x="287" y="759"/>
                  </a:moveTo>
                  <a:lnTo>
                    <a:pt x="426" y="690"/>
                  </a:lnTo>
                  <a:lnTo>
                    <a:pt x="512" y="692"/>
                  </a:lnTo>
                  <a:lnTo>
                    <a:pt x="546" y="660"/>
                  </a:lnTo>
                  <a:lnTo>
                    <a:pt x="581" y="655"/>
                  </a:lnTo>
                  <a:lnTo>
                    <a:pt x="690" y="652"/>
                  </a:lnTo>
                  <a:lnTo>
                    <a:pt x="705" y="714"/>
                  </a:lnTo>
                  <a:lnTo>
                    <a:pt x="745" y="742"/>
                  </a:lnTo>
                  <a:lnTo>
                    <a:pt x="922" y="714"/>
                  </a:lnTo>
                  <a:lnTo>
                    <a:pt x="1058" y="717"/>
                  </a:lnTo>
                  <a:lnTo>
                    <a:pt x="1035" y="641"/>
                  </a:lnTo>
                  <a:lnTo>
                    <a:pt x="1073" y="568"/>
                  </a:lnTo>
                  <a:lnTo>
                    <a:pt x="1101" y="582"/>
                  </a:lnTo>
                  <a:lnTo>
                    <a:pt x="1166" y="522"/>
                  </a:lnTo>
                  <a:lnTo>
                    <a:pt x="1161" y="480"/>
                  </a:lnTo>
                  <a:lnTo>
                    <a:pt x="1249" y="364"/>
                  </a:lnTo>
                  <a:lnTo>
                    <a:pt x="1295" y="350"/>
                  </a:lnTo>
                  <a:lnTo>
                    <a:pt x="1344" y="241"/>
                  </a:lnTo>
                  <a:lnTo>
                    <a:pt x="1405" y="225"/>
                  </a:lnTo>
                  <a:lnTo>
                    <a:pt x="1462" y="117"/>
                  </a:lnTo>
                  <a:lnTo>
                    <a:pt x="1537" y="119"/>
                  </a:lnTo>
                  <a:lnTo>
                    <a:pt x="1598" y="42"/>
                  </a:lnTo>
                  <a:lnTo>
                    <a:pt x="1763" y="0"/>
                  </a:lnTo>
                  <a:lnTo>
                    <a:pt x="1816" y="211"/>
                  </a:lnTo>
                  <a:lnTo>
                    <a:pt x="1801" y="397"/>
                  </a:lnTo>
                  <a:lnTo>
                    <a:pt x="1834" y="454"/>
                  </a:lnTo>
                  <a:lnTo>
                    <a:pt x="1961" y="472"/>
                  </a:lnTo>
                  <a:lnTo>
                    <a:pt x="1981" y="510"/>
                  </a:lnTo>
                  <a:lnTo>
                    <a:pt x="1841" y="670"/>
                  </a:lnTo>
                  <a:lnTo>
                    <a:pt x="1678" y="796"/>
                  </a:lnTo>
                  <a:lnTo>
                    <a:pt x="1694" y="877"/>
                  </a:lnTo>
                  <a:lnTo>
                    <a:pt x="1673" y="953"/>
                  </a:lnTo>
                  <a:lnTo>
                    <a:pt x="1695" y="1021"/>
                  </a:lnTo>
                  <a:lnTo>
                    <a:pt x="1640" y="1048"/>
                  </a:lnTo>
                  <a:lnTo>
                    <a:pt x="1717" y="1320"/>
                  </a:lnTo>
                  <a:lnTo>
                    <a:pt x="1778" y="1381"/>
                  </a:lnTo>
                  <a:lnTo>
                    <a:pt x="1663" y="1350"/>
                  </a:lnTo>
                  <a:lnTo>
                    <a:pt x="1557" y="1373"/>
                  </a:lnTo>
                  <a:lnTo>
                    <a:pt x="1575" y="1443"/>
                  </a:lnTo>
                  <a:lnTo>
                    <a:pt x="1527" y="1477"/>
                  </a:lnTo>
                  <a:lnTo>
                    <a:pt x="1468" y="1461"/>
                  </a:lnTo>
                  <a:lnTo>
                    <a:pt x="1554" y="1701"/>
                  </a:lnTo>
                  <a:lnTo>
                    <a:pt x="1542" y="1761"/>
                  </a:lnTo>
                  <a:lnTo>
                    <a:pt x="1439" y="1774"/>
                  </a:lnTo>
                  <a:lnTo>
                    <a:pt x="1428" y="1803"/>
                  </a:lnTo>
                  <a:lnTo>
                    <a:pt x="1385" y="1786"/>
                  </a:lnTo>
                  <a:lnTo>
                    <a:pt x="1397" y="1714"/>
                  </a:lnTo>
                  <a:lnTo>
                    <a:pt x="1375" y="1719"/>
                  </a:lnTo>
                  <a:lnTo>
                    <a:pt x="1349" y="1665"/>
                  </a:lnTo>
                  <a:lnTo>
                    <a:pt x="1289" y="1694"/>
                  </a:lnTo>
                  <a:lnTo>
                    <a:pt x="1193" y="1686"/>
                  </a:lnTo>
                  <a:lnTo>
                    <a:pt x="1174" y="1726"/>
                  </a:lnTo>
                  <a:lnTo>
                    <a:pt x="1154" y="1712"/>
                  </a:lnTo>
                  <a:lnTo>
                    <a:pt x="1100" y="1741"/>
                  </a:lnTo>
                  <a:lnTo>
                    <a:pt x="954" y="1761"/>
                  </a:lnTo>
                  <a:lnTo>
                    <a:pt x="792" y="1738"/>
                  </a:lnTo>
                  <a:lnTo>
                    <a:pt x="800" y="1721"/>
                  </a:lnTo>
                  <a:lnTo>
                    <a:pt x="608" y="1707"/>
                  </a:lnTo>
                  <a:lnTo>
                    <a:pt x="403" y="1786"/>
                  </a:lnTo>
                  <a:lnTo>
                    <a:pt x="214" y="1964"/>
                  </a:lnTo>
                  <a:lnTo>
                    <a:pt x="134" y="1992"/>
                  </a:lnTo>
                  <a:lnTo>
                    <a:pt x="73" y="1913"/>
                  </a:lnTo>
                  <a:lnTo>
                    <a:pt x="93" y="1836"/>
                  </a:lnTo>
                  <a:lnTo>
                    <a:pt x="80" y="1701"/>
                  </a:lnTo>
                  <a:lnTo>
                    <a:pt x="0" y="1552"/>
                  </a:lnTo>
                  <a:lnTo>
                    <a:pt x="44" y="1405"/>
                  </a:lnTo>
                  <a:lnTo>
                    <a:pt x="31" y="1363"/>
                  </a:lnTo>
                  <a:lnTo>
                    <a:pt x="43" y="1196"/>
                  </a:lnTo>
                  <a:lnTo>
                    <a:pt x="116" y="1154"/>
                  </a:lnTo>
                  <a:lnTo>
                    <a:pt x="124" y="1064"/>
                  </a:lnTo>
                  <a:lnTo>
                    <a:pt x="146" y="1013"/>
                  </a:lnTo>
                  <a:lnTo>
                    <a:pt x="203" y="969"/>
                  </a:lnTo>
                  <a:lnTo>
                    <a:pt x="217" y="870"/>
                  </a:lnTo>
                  <a:lnTo>
                    <a:pt x="283" y="815"/>
                  </a:lnTo>
                  <a:lnTo>
                    <a:pt x="287" y="759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18"/>
            <p:cNvSpPr>
              <a:spLocks/>
            </p:cNvSpPr>
            <p:nvPr/>
          </p:nvSpPr>
          <p:spPr bwMode="auto">
            <a:xfrm>
              <a:off x="4468814" y="2135188"/>
              <a:ext cx="628650" cy="631825"/>
            </a:xfrm>
            <a:custGeom>
              <a:avLst/>
              <a:gdLst>
                <a:gd name="T0" fmla="*/ 2147483647 w 1981"/>
                <a:gd name="T1" fmla="*/ 2147483647 h 1992"/>
                <a:gd name="T2" fmla="*/ 2147483647 w 1981"/>
                <a:gd name="T3" fmla="*/ 2147483647 h 1992"/>
                <a:gd name="T4" fmla="*/ 2147483647 w 1981"/>
                <a:gd name="T5" fmla="*/ 2147483647 h 1992"/>
                <a:gd name="T6" fmla="*/ 2147483647 w 1981"/>
                <a:gd name="T7" fmla="*/ 2147483647 h 1992"/>
                <a:gd name="T8" fmla="*/ 2147483647 w 1981"/>
                <a:gd name="T9" fmla="*/ 2147483647 h 1992"/>
                <a:gd name="T10" fmla="*/ 2147483647 w 1981"/>
                <a:gd name="T11" fmla="*/ 2147483647 h 1992"/>
                <a:gd name="T12" fmla="*/ 2147483647 w 1981"/>
                <a:gd name="T13" fmla="*/ 2147483647 h 1992"/>
                <a:gd name="T14" fmla="*/ 2147483647 w 1981"/>
                <a:gd name="T15" fmla="*/ 2147483647 h 1992"/>
                <a:gd name="T16" fmla="*/ 2147483647 w 1981"/>
                <a:gd name="T17" fmla="*/ 2147483647 h 1992"/>
                <a:gd name="T18" fmla="*/ 2147483647 w 1981"/>
                <a:gd name="T19" fmla="*/ 2147483647 h 1992"/>
                <a:gd name="T20" fmla="*/ 2147483647 w 1981"/>
                <a:gd name="T21" fmla="*/ 1340245765 h 1992"/>
                <a:gd name="T22" fmla="*/ 2147483647 w 1981"/>
                <a:gd name="T23" fmla="*/ 2147483647 h 1992"/>
                <a:gd name="T24" fmla="*/ 2147483647 w 1981"/>
                <a:gd name="T25" fmla="*/ 2147483647 h 1992"/>
                <a:gd name="T26" fmla="*/ 2147483647 w 1981"/>
                <a:gd name="T27" fmla="*/ 2147483647 h 1992"/>
                <a:gd name="T28" fmla="*/ 2147483647 w 1981"/>
                <a:gd name="T29" fmla="*/ 2147483647 h 1992"/>
                <a:gd name="T30" fmla="*/ 2147483647 w 1981"/>
                <a:gd name="T31" fmla="*/ 2147483647 h 1992"/>
                <a:gd name="T32" fmla="*/ 2147483647 w 1981"/>
                <a:gd name="T33" fmla="*/ 2147483647 h 1992"/>
                <a:gd name="T34" fmla="*/ 2147483647 w 1981"/>
                <a:gd name="T35" fmla="*/ 2147483647 h 1992"/>
                <a:gd name="T36" fmla="*/ 2147483647 w 1981"/>
                <a:gd name="T37" fmla="*/ 2147483647 h 1992"/>
                <a:gd name="T38" fmla="*/ 2147483647 w 1981"/>
                <a:gd name="T39" fmla="*/ 2147483647 h 1992"/>
                <a:gd name="T40" fmla="*/ 2147483647 w 1981"/>
                <a:gd name="T41" fmla="*/ 2147483647 h 1992"/>
                <a:gd name="T42" fmla="*/ 2147483647 w 1981"/>
                <a:gd name="T43" fmla="*/ 2147483647 h 1992"/>
                <a:gd name="T44" fmla="*/ 2147483647 w 1981"/>
                <a:gd name="T45" fmla="*/ 2147483647 h 1992"/>
                <a:gd name="T46" fmla="*/ 2147483647 w 1981"/>
                <a:gd name="T47" fmla="*/ 2147483647 h 1992"/>
                <a:gd name="T48" fmla="*/ 2147483647 w 1981"/>
                <a:gd name="T49" fmla="*/ 2147483647 h 1992"/>
                <a:gd name="T50" fmla="*/ 2147483647 w 1981"/>
                <a:gd name="T51" fmla="*/ 2147483647 h 1992"/>
                <a:gd name="T52" fmla="*/ 2147483647 w 1981"/>
                <a:gd name="T53" fmla="*/ 2147483647 h 1992"/>
                <a:gd name="T54" fmla="*/ 2147483647 w 1981"/>
                <a:gd name="T55" fmla="*/ 2147483647 h 1992"/>
                <a:gd name="T56" fmla="*/ 2147483647 w 1981"/>
                <a:gd name="T57" fmla="*/ 2147483647 h 1992"/>
                <a:gd name="T58" fmla="*/ 2147483647 w 1981"/>
                <a:gd name="T59" fmla="*/ 2147483647 h 1992"/>
                <a:gd name="T60" fmla="*/ 2147483647 w 1981"/>
                <a:gd name="T61" fmla="*/ 2147483647 h 1992"/>
                <a:gd name="T62" fmla="*/ 2147483647 w 1981"/>
                <a:gd name="T63" fmla="*/ 2147483647 h 1992"/>
                <a:gd name="T64" fmla="*/ 1406136428 w 1981"/>
                <a:gd name="T65" fmla="*/ 2147483647 h 1992"/>
                <a:gd name="T66" fmla="*/ 1374213329 w 1981"/>
                <a:gd name="T67" fmla="*/ 2147483647 h 1992"/>
                <a:gd name="T68" fmla="*/ 2147483647 w 1981"/>
                <a:gd name="T69" fmla="*/ 2147483647 h 1992"/>
                <a:gd name="T70" fmla="*/ 2147483647 w 1981"/>
                <a:gd name="T71" fmla="*/ 2147483647 h 1992"/>
                <a:gd name="T72" fmla="*/ 2147483647 w 1981"/>
                <a:gd name="T73" fmla="*/ 2147483647 h 1992"/>
                <a:gd name="T74" fmla="*/ 2147483647 w 1981"/>
                <a:gd name="T75" fmla="*/ 2147483647 h 19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81"/>
                <a:gd name="T115" fmla="*/ 0 h 1992"/>
                <a:gd name="T116" fmla="*/ 1981 w 1981"/>
                <a:gd name="T117" fmla="*/ 1992 h 19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81" h="1992">
                  <a:moveTo>
                    <a:pt x="287" y="759"/>
                  </a:moveTo>
                  <a:lnTo>
                    <a:pt x="426" y="690"/>
                  </a:lnTo>
                  <a:lnTo>
                    <a:pt x="512" y="692"/>
                  </a:lnTo>
                  <a:lnTo>
                    <a:pt x="546" y="660"/>
                  </a:lnTo>
                  <a:lnTo>
                    <a:pt x="581" y="655"/>
                  </a:lnTo>
                  <a:lnTo>
                    <a:pt x="690" y="652"/>
                  </a:lnTo>
                  <a:lnTo>
                    <a:pt x="705" y="714"/>
                  </a:lnTo>
                  <a:lnTo>
                    <a:pt x="745" y="742"/>
                  </a:lnTo>
                  <a:lnTo>
                    <a:pt x="922" y="714"/>
                  </a:lnTo>
                  <a:lnTo>
                    <a:pt x="1058" y="717"/>
                  </a:lnTo>
                  <a:lnTo>
                    <a:pt x="1035" y="641"/>
                  </a:lnTo>
                  <a:lnTo>
                    <a:pt x="1073" y="568"/>
                  </a:lnTo>
                  <a:lnTo>
                    <a:pt x="1101" y="582"/>
                  </a:lnTo>
                  <a:lnTo>
                    <a:pt x="1166" y="522"/>
                  </a:lnTo>
                  <a:lnTo>
                    <a:pt x="1161" y="480"/>
                  </a:lnTo>
                  <a:lnTo>
                    <a:pt x="1249" y="364"/>
                  </a:lnTo>
                  <a:lnTo>
                    <a:pt x="1295" y="350"/>
                  </a:lnTo>
                  <a:lnTo>
                    <a:pt x="1344" y="241"/>
                  </a:lnTo>
                  <a:lnTo>
                    <a:pt x="1405" y="225"/>
                  </a:lnTo>
                  <a:lnTo>
                    <a:pt x="1462" y="117"/>
                  </a:lnTo>
                  <a:lnTo>
                    <a:pt x="1537" y="119"/>
                  </a:lnTo>
                  <a:lnTo>
                    <a:pt x="1598" y="42"/>
                  </a:lnTo>
                  <a:lnTo>
                    <a:pt x="1763" y="0"/>
                  </a:lnTo>
                  <a:lnTo>
                    <a:pt x="1816" y="211"/>
                  </a:lnTo>
                  <a:lnTo>
                    <a:pt x="1801" y="397"/>
                  </a:lnTo>
                  <a:lnTo>
                    <a:pt x="1834" y="454"/>
                  </a:lnTo>
                  <a:lnTo>
                    <a:pt x="1961" y="472"/>
                  </a:lnTo>
                  <a:lnTo>
                    <a:pt x="1981" y="510"/>
                  </a:lnTo>
                  <a:lnTo>
                    <a:pt x="1841" y="670"/>
                  </a:lnTo>
                  <a:lnTo>
                    <a:pt x="1678" y="796"/>
                  </a:lnTo>
                  <a:lnTo>
                    <a:pt x="1694" y="877"/>
                  </a:lnTo>
                  <a:lnTo>
                    <a:pt x="1673" y="953"/>
                  </a:lnTo>
                  <a:lnTo>
                    <a:pt x="1695" y="1021"/>
                  </a:lnTo>
                  <a:lnTo>
                    <a:pt x="1640" y="1048"/>
                  </a:lnTo>
                  <a:lnTo>
                    <a:pt x="1717" y="1320"/>
                  </a:lnTo>
                  <a:lnTo>
                    <a:pt x="1778" y="1381"/>
                  </a:lnTo>
                  <a:lnTo>
                    <a:pt x="1663" y="1350"/>
                  </a:lnTo>
                  <a:lnTo>
                    <a:pt x="1557" y="1373"/>
                  </a:lnTo>
                  <a:lnTo>
                    <a:pt x="1575" y="1443"/>
                  </a:lnTo>
                  <a:lnTo>
                    <a:pt x="1527" y="1477"/>
                  </a:lnTo>
                  <a:lnTo>
                    <a:pt x="1468" y="1461"/>
                  </a:lnTo>
                  <a:lnTo>
                    <a:pt x="1554" y="1701"/>
                  </a:lnTo>
                  <a:lnTo>
                    <a:pt x="1542" y="1761"/>
                  </a:lnTo>
                  <a:lnTo>
                    <a:pt x="1439" y="1774"/>
                  </a:lnTo>
                  <a:lnTo>
                    <a:pt x="1428" y="1803"/>
                  </a:lnTo>
                  <a:lnTo>
                    <a:pt x="1385" y="1786"/>
                  </a:lnTo>
                  <a:lnTo>
                    <a:pt x="1397" y="1714"/>
                  </a:lnTo>
                  <a:lnTo>
                    <a:pt x="1375" y="1719"/>
                  </a:lnTo>
                  <a:lnTo>
                    <a:pt x="1349" y="1665"/>
                  </a:lnTo>
                  <a:lnTo>
                    <a:pt x="1289" y="1694"/>
                  </a:lnTo>
                  <a:lnTo>
                    <a:pt x="1193" y="1686"/>
                  </a:lnTo>
                  <a:lnTo>
                    <a:pt x="1174" y="1726"/>
                  </a:lnTo>
                  <a:lnTo>
                    <a:pt x="1154" y="1712"/>
                  </a:lnTo>
                  <a:lnTo>
                    <a:pt x="1100" y="1741"/>
                  </a:lnTo>
                  <a:lnTo>
                    <a:pt x="954" y="1761"/>
                  </a:lnTo>
                  <a:lnTo>
                    <a:pt x="792" y="1738"/>
                  </a:lnTo>
                  <a:lnTo>
                    <a:pt x="800" y="1721"/>
                  </a:lnTo>
                  <a:lnTo>
                    <a:pt x="608" y="1707"/>
                  </a:lnTo>
                  <a:lnTo>
                    <a:pt x="403" y="1786"/>
                  </a:lnTo>
                  <a:lnTo>
                    <a:pt x="214" y="1964"/>
                  </a:lnTo>
                  <a:lnTo>
                    <a:pt x="134" y="1992"/>
                  </a:lnTo>
                  <a:lnTo>
                    <a:pt x="73" y="1913"/>
                  </a:lnTo>
                  <a:lnTo>
                    <a:pt x="93" y="1836"/>
                  </a:lnTo>
                  <a:lnTo>
                    <a:pt x="80" y="1701"/>
                  </a:lnTo>
                  <a:lnTo>
                    <a:pt x="0" y="1552"/>
                  </a:lnTo>
                  <a:lnTo>
                    <a:pt x="44" y="1405"/>
                  </a:lnTo>
                  <a:lnTo>
                    <a:pt x="31" y="1363"/>
                  </a:lnTo>
                  <a:lnTo>
                    <a:pt x="43" y="1196"/>
                  </a:lnTo>
                  <a:lnTo>
                    <a:pt x="116" y="1154"/>
                  </a:lnTo>
                  <a:lnTo>
                    <a:pt x="124" y="1064"/>
                  </a:lnTo>
                  <a:lnTo>
                    <a:pt x="146" y="1013"/>
                  </a:lnTo>
                  <a:lnTo>
                    <a:pt x="203" y="969"/>
                  </a:lnTo>
                  <a:lnTo>
                    <a:pt x="217" y="870"/>
                  </a:lnTo>
                  <a:lnTo>
                    <a:pt x="283" y="815"/>
                  </a:lnTo>
                  <a:lnTo>
                    <a:pt x="287" y="75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19"/>
            <p:cNvSpPr>
              <a:spLocks/>
            </p:cNvSpPr>
            <p:nvPr/>
          </p:nvSpPr>
          <p:spPr bwMode="auto">
            <a:xfrm>
              <a:off x="3413126" y="2659063"/>
              <a:ext cx="444500" cy="225425"/>
            </a:xfrm>
            <a:custGeom>
              <a:avLst/>
              <a:gdLst>
                <a:gd name="T0" fmla="*/ 0 w 1399"/>
                <a:gd name="T1" fmla="*/ 2147483647 h 708"/>
                <a:gd name="T2" fmla="*/ 2147483647 w 1399"/>
                <a:gd name="T3" fmla="*/ 2147483647 h 708"/>
                <a:gd name="T4" fmla="*/ 2147483647 w 1399"/>
                <a:gd name="T5" fmla="*/ 2147483647 h 708"/>
                <a:gd name="T6" fmla="*/ 2147483647 w 1399"/>
                <a:gd name="T7" fmla="*/ 2147483647 h 708"/>
                <a:gd name="T8" fmla="*/ 2147483647 w 1399"/>
                <a:gd name="T9" fmla="*/ 2147483647 h 708"/>
                <a:gd name="T10" fmla="*/ 2147483647 w 1399"/>
                <a:gd name="T11" fmla="*/ 871534459 h 708"/>
                <a:gd name="T12" fmla="*/ 2147483647 w 1399"/>
                <a:gd name="T13" fmla="*/ 2147483647 h 708"/>
                <a:gd name="T14" fmla="*/ 2147483647 w 1399"/>
                <a:gd name="T15" fmla="*/ 2147483647 h 708"/>
                <a:gd name="T16" fmla="*/ 2147483647 w 1399"/>
                <a:gd name="T17" fmla="*/ 2147483647 h 708"/>
                <a:gd name="T18" fmla="*/ 2147483647 w 1399"/>
                <a:gd name="T19" fmla="*/ 2147483647 h 708"/>
                <a:gd name="T20" fmla="*/ 2147483647 w 1399"/>
                <a:gd name="T21" fmla="*/ 2147483647 h 708"/>
                <a:gd name="T22" fmla="*/ 2147483647 w 1399"/>
                <a:gd name="T23" fmla="*/ 2147483647 h 708"/>
                <a:gd name="T24" fmla="*/ 2147483647 w 1399"/>
                <a:gd name="T25" fmla="*/ 2147483647 h 708"/>
                <a:gd name="T26" fmla="*/ 2147483647 w 1399"/>
                <a:gd name="T27" fmla="*/ 2147483647 h 708"/>
                <a:gd name="T28" fmla="*/ 2147483647 w 1399"/>
                <a:gd name="T29" fmla="*/ 0 h 708"/>
                <a:gd name="T30" fmla="*/ 2147483647 w 1399"/>
                <a:gd name="T31" fmla="*/ 161391548 h 708"/>
                <a:gd name="T32" fmla="*/ 2147483647 w 1399"/>
                <a:gd name="T33" fmla="*/ 2147483647 h 708"/>
                <a:gd name="T34" fmla="*/ 2147483647 w 1399"/>
                <a:gd name="T35" fmla="*/ 2147483647 h 708"/>
                <a:gd name="T36" fmla="*/ 2147483647 w 1399"/>
                <a:gd name="T37" fmla="*/ 2147483647 h 708"/>
                <a:gd name="T38" fmla="*/ 2147483647 w 1399"/>
                <a:gd name="T39" fmla="*/ 2147483647 h 708"/>
                <a:gd name="T40" fmla="*/ 2147483647 w 1399"/>
                <a:gd name="T41" fmla="*/ 2147483647 h 708"/>
                <a:gd name="T42" fmla="*/ 2147483647 w 1399"/>
                <a:gd name="T43" fmla="*/ 2147483647 h 708"/>
                <a:gd name="T44" fmla="*/ 2147483647 w 1399"/>
                <a:gd name="T45" fmla="*/ 2147483647 h 708"/>
                <a:gd name="T46" fmla="*/ 2147483647 w 1399"/>
                <a:gd name="T47" fmla="*/ 2147483647 h 708"/>
                <a:gd name="T48" fmla="*/ 2147483647 w 1399"/>
                <a:gd name="T49" fmla="*/ 2147483647 h 708"/>
                <a:gd name="T50" fmla="*/ 2147483647 w 1399"/>
                <a:gd name="T51" fmla="*/ 2147483647 h 708"/>
                <a:gd name="T52" fmla="*/ 2147483647 w 1399"/>
                <a:gd name="T53" fmla="*/ 2147483647 h 708"/>
                <a:gd name="T54" fmla="*/ 2147483647 w 1399"/>
                <a:gd name="T55" fmla="*/ 2147483647 h 708"/>
                <a:gd name="T56" fmla="*/ 2147483647 w 1399"/>
                <a:gd name="T57" fmla="*/ 2147483647 h 708"/>
                <a:gd name="T58" fmla="*/ 2147483647 w 1399"/>
                <a:gd name="T59" fmla="*/ 2147483647 h 708"/>
                <a:gd name="T60" fmla="*/ 2147483647 w 1399"/>
                <a:gd name="T61" fmla="*/ 2147483647 h 708"/>
                <a:gd name="T62" fmla="*/ 2147483647 w 1399"/>
                <a:gd name="T63" fmla="*/ 2147483647 h 708"/>
                <a:gd name="T64" fmla="*/ 2147483647 w 1399"/>
                <a:gd name="T65" fmla="*/ 2147483647 h 708"/>
                <a:gd name="T66" fmla="*/ 2147483647 w 1399"/>
                <a:gd name="T67" fmla="*/ 2147483647 h 708"/>
                <a:gd name="T68" fmla="*/ 2147483647 w 1399"/>
                <a:gd name="T69" fmla="*/ 2147483647 h 708"/>
                <a:gd name="T70" fmla="*/ 2147483647 w 1399"/>
                <a:gd name="T71" fmla="*/ 2147483647 h 708"/>
                <a:gd name="T72" fmla="*/ 2147483647 w 1399"/>
                <a:gd name="T73" fmla="*/ 2147483647 h 708"/>
                <a:gd name="T74" fmla="*/ 0 w 1399"/>
                <a:gd name="T75" fmla="*/ 2147483647 h 708"/>
                <a:gd name="T76" fmla="*/ 0 w 1399"/>
                <a:gd name="T77" fmla="*/ 2147483647 h 7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9"/>
                <a:gd name="T118" fmla="*/ 0 h 708"/>
                <a:gd name="T119" fmla="*/ 1399 w 1399"/>
                <a:gd name="T120" fmla="*/ 708 h 7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9" h="708">
                  <a:moveTo>
                    <a:pt x="0" y="240"/>
                  </a:moveTo>
                  <a:lnTo>
                    <a:pt x="129" y="138"/>
                  </a:lnTo>
                  <a:lnTo>
                    <a:pt x="410" y="166"/>
                  </a:lnTo>
                  <a:lnTo>
                    <a:pt x="437" y="192"/>
                  </a:lnTo>
                  <a:lnTo>
                    <a:pt x="581" y="177"/>
                  </a:lnTo>
                  <a:lnTo>
                    <a:pt x="666" y="27"/>
                  </a:lnTo>
                  <a:lnTo>
                    <a:pt x="726" y="93"/>
                  </a:lnTo>
                  <a:lnTo>
                    <a:pt x="797" y="81"/>
                  </a:lnTo>
                  <a:lnTo>
                    <a:pt x="931" y="129"/>
                  </a:lnTo>
                  <a:lnTo>
                    <a:pt x="973" y="105"/>
                  </a:lnTo>
                  <a:lnTo>
                    <a:pt x="1100" y="131"/>
                  </a:lnTo>
                  <a:lnTo>
                    <a:pt x="1215" y="108"/>
                  </a:lnTo>
                  <a:lnTo>
                    <a:pt x="1261" y="149"/>
                  </a:lnTo>
                  <a:lnTo>
                    <a:pt x="1309" y="137"/>
                  </a:lnTo>
                  <a:lnTo>
                    <a:pt x="1386" y="0"/>
                  </a:lnTo>
                  <a:lnTo>
                    <a:pt x="1399" y="5"/>
                  </a:lnTo>
                  <a:lnTo>
                    <a:pt x="1379" y="130"/>
                  </a:lnTo>
                  <a:lnTo>
                    <a:pt x="1283" y="268"/>
                  </a:lnTo>
                  <a:lnTo>
                    <a:pt x="1313" y="332"/>
                  </a:lnTo>
                  <a:lnTo>
                    <a:pt x="1231" y="436"/>
                  </a:lnTo>
                  <a:lnTo>
                    <a:pt x="1176" y="445"/>
                  </a:lnTo>
                  <a:lnTo>
                    <a:pt x="1081" y="354"/>
                  </a:lnTo>
                  <a:lnTo>
                    <a:pt x="937" y="354"/>
                  </a:lnTo>
                  <a:lnTo>
                    <a:pt x="854" y="464"/>
                  </a:lnTo>
                  <a:lnTo>
                    <a:pt x="859" y="649"/>
                  </a:lnTo>
                  <a:lnTo>
                    <a:pt x="676" y="708"/>
                  </a:lnTo>
                  <a:lnTo>
                    <a:pt x="629" y="699"/>
                  </a:lnTo>
                  <a:lnTo>
                    <a:pt x="587" y="594"/>
                  </a:lnTo>
                  <a:lnTo>
                    <a:pt x="605" y="531"/>
                  </a:lnTo>
                  <a:lnTo>
                    <a:pt x="569" y="472"/>
                  </a:lnTo>
                  <a:lnTo>
                    <a:pt x="508" y="429"/>
                  </a:lnTo>
                  <a:lnTo>
                    <a:pt x="443" y="441"/>
                  </a:lnTo>
                  <a:lnTo>
                    <a:pt x="422" y="389"/>
                  </a:lnTo>
                  <a:lnTo>
                    <a:pt x="382" y="375"/>
                  </a:lnTo>
                  <a:lnTo>
                    <a:pt x="287" y="372"/>
                  </a:lnTo>
                  <a:lnTo>
                    <a:pt x="152" y="307"/>
                  </a:lnTo>
                  <a:lnTo>
                    <a:pt x="77" y="301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0"/>
            <p:cNvSpPr>
              <a:spLocks/>
            </p:cNvSpPr>
            <p:nvPr/>
          </p:nvSpPr>
          <p:spPr bwMode="auto">
            <a:xfrm>
              <a:off x="3413126" y="2659063"/>
              <a:ext cx="444500" cy="225425"/>
            </a:xfrm>
            <a:custGeom>
              <a:avLst/>
              <a:gdLst>
                <a:gd name="T0" fmla="*/ 0 w 1399"/>
                <a:gd name="T1" fmla="*/ 2147483647 h 708"/>
                <a:gd name="T2" fmla="*/ 2147483647 w 1399"/>
                <a:gd name="T3" fmla="*/ 2147483647 h 708"/>
                <a:gd name="T4" fmla="*/ 2147483647 w 1399"/>
                <a:gd name="T5" fmla="*/ 2147483647 h 708"/>
                <a:gd name="T6" fmla="*/ 2147483647 w 1399"/>
                <a:gd name="T7" fmla="*/ 2147483647 h 708"/>
                <a:gd name="T8" fmla="*/ 2147483647 w 1399"/>
                <a:gd name="T9" fmla="*/ 2147483647 h 708"/>
                <a:gd name="T10" fmla="*/ 2147483647 w 1399"/>
                <a:gd name="T11" fmla="*/ 871534459 h 708"/>
                <a:gd name="T12" fmla="*/ 2147483647 w 1399"/>
                <a:gd name="T13" fmla="*/ 2147483647 h 708"/>
                <a:gd name="T14" fmla="*/ 2147483647 w 1399"/>
                <a:gd name="T15" fmla="*/ 2147483647 h 708"/>
                <a:gd name="T16" fmla="*/ 2147483647 w 1399"/>
                <a:gd name="T17" fmla="*/ 2147483647 h 708"/>
                <a:gd name="T18" fmla="*/ 2147483647 w 1399"/>
                <a:gd name="T19" fmla="*/ 2147483647 h 708"/>
                <a:gd name="T20" fmla="*/ 2147483647 w 1399"/>
                <a:gd name="T21" fmla="*/ 2147483647 h 708"/>
                <a:gd name="T22" fmla="*/ 2147483647 w 1399"/>
                <a:gd name="T23" fmla="*/ 2147483647 h 708"/>
                <a:gd name="T24" fmla="*/ 2147483647 w 1399"/>
                <a:gd name="T25" fmla="*/ 2147483647 h 708"/>
                <a:gd name="T26" fmla="*/ 2147483647 w 1399"/>
                <a:gd name="T27" fmla="*/ 2147483647 h 708"/>
                <a:gd name="T28" fmla="*/ 2147483647 w 1399"/>
                <a:gd name="T29" fmla="*/ 0 h 708"/>
                <a:gd name="T30" fmla="*/ 2147483647 w 1399"/>
                <a:gd name="T31" fmla="*/ 161391548 h 708"/>
                <a:gd name="T32" fmla="*/ 2147483647 w 1399"/>
                <a:gd name="T33" fmla="*/ 2147483647 h 708"/>
                <a:gd name="T34" fmla="*/ 2147483647 w 1399"/>
                <a:gd name="T35" fmla="*/ 2147483647 h 708"/>
                <a:gd name="T36" fmla="*/ 2147483647 w 1399"/>
                <a:gd name="T37" fmla="*/ 2147483647 h 708"/>
                <a:gd name="T38" fmla="*/ 2147483647 w 1399"/>
                <a:gd name="T39" fmla="*/ 2147483647 h 708"/>
                <a:gd name="T40" fmla="*/ 2147483647 w 1399"/>
                <a:gd name="T41" fmla="*/ 2147483647 h 708"/>
                <a:gd name="T42" fmla="*/ 2147483647 w 1399"/>
                <a:gd name="T43" fmla="*/ 2147483647 h 708"/>
                <a:gd name="T44" fmla="*/ 2147483647 w 1399"/>
                <a:gd name="T45" fmla="*/ 2147483647 h 708"/>
                <a:gd name="T46" fmla="*/ 2147483647 w 1399"/>
                <a:gd name="T47" fmla="*/ 2147483647 h 708"/>
                <a:gd name="T48" fmla="*/ 2147483647 w 1399"/>
                <a:gd name="T49" fmla="*/ 2147483647 h 708"/>
                <a:gd name="T50" fmla="*/ 2147483647 w 1399"/>
                <a:gd name="T51" fmla="*/ 2147483647 h 708"/>
                <a:gd name="T52" fmla="*/ 2147483647 w 1399"/>
                <a:gd name="T53" fmla="*/ 2147483647 h 708"/>
                <a:gd name="T54" fmla="*/ 2147483647 w 1399"/>
                <a:gd name="T55" fmla="*/ 2147483647 h 708"/>
                <a:gd name="T56" fmla="*/ 2147483647 w 1399"/>
                <a:gd name="T57" fmla="*/ 2147483647 h 708"/>
                <a:gd name="T58" fmla="*/ 2147483647 w 1399"/>
                <a:gd name="T59" fmla="*/ 2147483647 h 708"/>
                <a:gd name="T60" fmla="*/ 2147483647 w 1399"/>
                <a:gd name="T61" fmla="*/ 2147483647 h 708"/>
                <a:gd name="T62" fmla="*/ 2147483647 w 1399"/>
                <a:gd name="T63" fmla="*/ 2147483647 h 708"/>
                <a:gd name="T64" fmla="*/ 2147483647 w 1399"/>
                <a:gd name="T65" fmla="*/ 2147483647 h 708"/>
                <a:gd name="T66" fmla="*/ 2147483647 w 1399"/>
                <a:gd name="T67" fmla="*/ 2147483647 h 708"/>
                <a:gd name="T68" fmla="*/ 2147483647 w 1399"/>
                <a:gd name="T69" fmla="*/ 2147483647 h 708"/>
                <a:gd name="T70" fmla="*/ 2147483647 w 1399"/>
                <a:gd name="T71" fmla="*/ 2147483647 h 708"/>
                <a:gd name="T72" fmla="*/ 2147483647 w 1399"/>
                <a:gd name="T73" fmla="*/ 2147483647 h 708"/>
                <a:gd name="T74" fmla="*/ 0 w 1399"/>
                <a:gd name="T75" fmla="*/ 2147483647 h 708"/>
                <a:gd name="T76" fmla="*/ 0 w 1399"/>
                <a:gd name="T77" fmla="*/ 2147483647 h 7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9"/>
                <a:gd name="T118" fmla="*/ 0 h 708"/>
                <a:gd name="T119" fmla="*/ 1399 w 1399"/>
                <a:gd name="T120" fmla="*/ 708 h 7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9" h="708">
                  <a:moveTo>
                    <a:pt x="0" y="240"/>
                  </a:moveTo>
                  <a:lnTo>
                    <a:pt x="129" y="138"/>
                  </a:lnTo>
                  <a:lnTo>
                    <a:pt x="410" y="166"/>
                  </a:lnTo>
                  <a:lnTo>
                    <a:pt x="437" y="192"/>
                  </a:lnTo>
                  <a:lnTo>
                    <a:pt x="581" y="177"/>
                  </a:lnTo>
                  <a:lnTo>
                    <a:pt x="666" y="27"/>
                  </a:lnTo>
                  <a:lnTo>
                    <a:pt x="726" y="93"/>
                  </a:lnTo>
                  <a:lnTo>
                    <a:pt x="797" y="81"/>
                  </a:lnTo>
                  <a:lnTo>
                    <a:pt x="931" y="129"/>
                  </a:lnTo>
                  <a:lnTo>
                    <a:pt x="973" y="105"/>
                  </a:lnTo>
                  <a:lnTo>
                    <a:pt x="1100" y="131"/>
                  </a:lnTo>
                  <a:lnTo>
                    <a:pt x="1215" y="108"/>
                  </a:lnTo>
                  <a:lnTo>
                    <a:pt x="1261" y="149"/>
                  </a:lnTo>
                  <a:lnTo>
                    <a:pt x="1309" y="137"/>
                  </a:lnTo>
                  <a:lnTo>
                    <a:pt x="1386" y="0"/>
                  </a:lnTo>
                  <a:lnTo>
                    <a:pt x="1399" y="5"/>
                  </a:lnTo>
                  <a:lnTo>
                    <a:pt x="1379" y="130"/>
                  </a:lnTo>
                  <a:lnTo>
                    <a:pt x="1283" y="268"/>
                  </a:lnTo>
                  <a:lnTo>
                    <a:pt x="1313" y="332"/>
                  </a:lnTo>
                  <a:lnTo>
                    <a:pt x="1231" y="436"/>
                  </a:lnTo>
                  <a:lnTo>
                    <a:pt x="1176" y="445"/>
                  </a:lnTo>
                  <a:lnTo>
                    <a:pt x="1081" y="354"/>
                  </a:lnTo>
                  <a:lnTo>
                    <a:pt x="937" y="354"/>
                  </a:lnTo>
                  <a:lnTo>
                    <a:pt x="854" y="464"/>
                  </a:lnTo>
                  <a:lnTo>
                    <a:pt x="859" y="649"/>
                  </a:lnTo>
                  <a:lnTo>
                    <a:pt x="676" y="708"/>
                  </a:lnTo>
                  <a:lnTo>
                    <a:pt x="629" y="699"/>
                  </a:lnTo>
                  <a:lnTo>
                    <a:pt x="587" y="594"/>
                  </a:lnTo>
                  <a:lnTo>
                    <a:pt x="605" y="531"/>
                  </a:lnTo>
                  <a:lnTo>
                    <a:pt x="569" y="472"/>
                  </a:lnTo>
                  <a:lnTo>
                    <a:pt x="508" y="429"/>
                  </a:lnTo>
                  <a:lnTo>
                    <a:pt x="443" y="441"/>
                  </a:lnTo>
                  <a:lnTo>
                    <a:pt x="422" y="389"/>
                  </a:lnTo>
                  <a:lnTo>
                    <a:pt x="382" y="375"/>
                  </a:lnTo>
                  <a:lnTo>
                    <a:pt x="287" y="372"/>
                  </a:lnTo>
                  <a:lnTo>
                    <a:pt x="152" y="307"/>
                  </a:lnTo>
                  <a:lnTo>
                    <a:pt x="77" y="301"/>
                  </a:lnTo>
                  <a:lnTo>
                    <a:pt x="0" y="240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1"/>
            <p:cNvSpPr>
              <a:spLocks/>
            </p:cNvSpPr>
            <p:nvPr/>
          </p:nvSpPr>
          <p:spPr bwMode="auto">
            <a:xfrm>
              <a:off x="3648076" y="2771776"/>
              <a:ext cx="165100" cy="196850"/>
            </a:xfrm>
            <a:custGeom>
              <a:avLst/>
              <a:gdLst>
                <a:gd name="T0" fmla="*/ 0 w 523"/>
                <a:gd name="T1" fmla="*/ 2147483647 h 620"/>
                <a:gd name="T2" fmla="*/ 283114248 w 523"/>
                <a:gd name="T3" fmla="*/ 2147483647 h 620"/>
                <a:gd name="T4" fmla="*/ 1258318691 w 523"/>
                <a:gd name="T5" fmla="*/ 2147483647 h 620"/>
                <a:gd name="T6" fmla="*/ 1226828485 w 523"/>
                <a:gd name="T7" fmla="*/ 2147483647 h 620"/>
                <a:gd name="T8" fmla="*/ 2147483647 w 523"/>
                <a:gd name="T9" fmla="*/ 2147483647 h 620"/>
                <a:gd name="T10" fmla="*/ 2147483647 w 523"/>
                <a:gd name="T11" fmla="*/ 2147483647 h 620"/>
                <a:gd name="T12" fmla="*/ 2147483647 w 523"/>
                <a:gd name="T13" fmla="*/ 2147483647 h 620"/>
                <a:gd name="T14" fmla="*/ 2147483647 w 523"/>
                <a:gd name="T15" fmla="*/ 2147483647 h 620"/>
                <a:gd name="T16" fmla="*/ 2147483647 w 523"/>
                <a:gd name="T17" fmla="*/ 0 h 620"/>
                <a:gd name="T18" fmla="*/ 2147483647 w 523"/>
                <a:gd name="T19" fmla="*/ 0 h 620"/>
                <a:gd name="T20" fmla="*/ 2147483647 w 523"/>
                <a:gd name="T21" fmla="*/ 2147483647 h 620"/>
                <a:gd name="T22" fmla="*/ 2147483647 w 523"/>
                <a:gd name="T23" fmla="*/ 2147483647 h 620"/>
                <a:gd name="T24" fmla="*/ 2147483647 w 523"/>
                <a:gd name="T25" fmla="*/ 2147483647 h 620"/>
                <a:gd name="T26" fmla="*/ 2147483647 w 523"/>
                <a:gd name="T27" fmla="*/ 2147483647 h 620"/>
                <a:gd name="T28" fmla="*/ 2147483647 w 523"/>
                <a:gd name="T29" fmla="*/ 2147483647 h 620"/>
                <a:gd name="T30" fmla="*/ 2147483647 w 523"/>
                <a:gd name="T31" fmla="*/ 2147483647 h 620"/>
                <a:gd name="T32" fmla="*/ 2147483647 w 523"/>
                <a:gd name="T33" fmla="*/ 2147483647 h 620"/>
                <a:gd name="T34" fmla="*/ 2147483647 w 523"/>
                <a:gd name="T35" fmla="*/ 2147483647 h 620"/>
                <a:gd name="T36" fmla="*/ 2147483647 w 523"/>
                <a:gd name="T37" fmla="*/ 2147483647 h 620"/>
                <a:gd name="T38" fmla="*/ 2147483647 w 523"/>
                <a:gd name="T39" fmla="*/ 2147483647 h 620"/>
                <a:gd name="T40" fmla="*/ 2147483647 w 523"/>
                <a:gd name="T41" fmla="*/ 2147483647 h 620"/>
                <a:gd name="T42" fmla="*/ 31490216 w 523"/>
                <a:gd name="T43" fmla="*/ 2147483647 h 620"/>
                <a:gd name="T44" fmla="*/ 0 w 523"/>
                <a:gd name="T45" fmla="*/ 2147483647 h 6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3"/>
                <a:gd name="T70" fmla="*/ 0 h 620"/>
                <a:gd name="T71" fmla="*/ 523 w 523"/>
                <a:gd name="T72" fmla="*/ 620 h 6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3" h="620">
                  <a:moveTo>
                    <a:pt x="0" y="464"/>
                  </a:moveTo>
                  <a:lnTo>
                    <a:pt x="9" y="424"/>
                  </a:lnTo>
                  <a:lnTo>
                    <a:pt x="40" y="419"/>
                  </a:lnTo>
                  <a:lnTo>
                    <a:pt x="39" y="364"/>
                  </a:lnTo>
                  <a:lnTo>
                    <a:pt x="77" y="377"/>
                  </a:lnTo>
                  <a:lnTo>
                    <a:pt x="125" y="343"/>
                  </a:lnTo>
                  <a:lnTo>
                    <a:pt x="122" y="296"/>
                  </a:lnTo>
                  <a:lnTo>
                    <a:pt x="117" y="111"/>
                  </a:lnTo>
                  <a:lnTo>
                    <a:pt x="200" y="0"/>
                  </a:lnTo>
                  <a:lnTo>
                    <a:pt x="344" y="0"/>
                  </a:lnTo>
                  <a:lnTo>
                    <a:pt x="439" y="92"/>
                  </a:lnTo>
                  <a:lnTo>
                    <a:pt x="494" y="83"/>
                  </a:lnTo>
                  <a:lnTo>
                    <a:pt x="463" y="312"/>
                  </a:lnTo>
                  <a:lnTo>
                    <a:pt x="523" y="492"/>
                  </a:lnTo>
                  <a:lnTo>
                    <a:pt x="496" y="605"/>
                  </a:lnTo>
                  <a:lnTo>
                    <a:pt x="449" y="620"/>
                  </a:lnTo>
                  <a:lnTo>
                    <a:pt x="355" y="558"/>
                  </a:lnTo>
                  <a:lnTo>
                    <a:pt x="283" y="565"/>
                  </a:lnTo>
                  <a:lnTo>
                    <a:pt x="271" y="606"/>
                  </a:lnTo>
                  <a:lnTo>
                    <a:pt x="209" y="603"/>
                  </a:lnTo>
                  <a:lnTo>
                    <a:pt x="86" y="556"/>
                  </a:lnTo>
                  <a:lnTo>
                    <a:pt x="1" y="463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2"/>
            <p:cNvSpPr>
              <a:spLocks/>
            </p:cNvSpPr>
            <p:nvPr/>
          </p:nvSpPr>
          <p:spPr bwMode="auto">
            <a:xfrm>
              <a:off x="3648076" y="2771776"/>
              <a:ext cx="165100" cy="196850"/>
            </a:xfrm>
            <a:custGeom>
              <a:avLst/>
              <a:gdLst>
                <a:gd name="T0" fmla="*/ 0 w 523"/>
                <a:gd name="T1" fmla="*/ 2147483647 h 620"/>
                <a:gd name="T2" fmla="*/ 283114248 w 523"/>
                <a:gd name="T3" fmla="*/ 2147483647 h 620"/>
                <a:gd name="T4" fmla="*/ 1258318691 w 523"/>
                <a:gd name="T5" fmla="*/ 2147483647 h 620"/>
                <a:gd name="T6" fmla="*/ 1226828485 w 523"/>
                <a:gd name="T7" fmla="*/ 2147483647 h 620"/>
                <a:gd name="T8" fmla="*/ 2147483647 w 523"/>
                <a:gd name="T9" fmla="*/ 2147483647 h 620"/>
                <a:gd name="T10" fmla="*/ 2147483647 w 523"/>
                <a:gd name="T11" fmla="*/ 2147483647 h 620"/>
                <a:gd name="T12" fmla="*/ 2147483647 w 523"/>
                <a:gd name="T13" fmla="*/ 2147483647 h 620"/>
                <a:gd name="T14" fmla="*/ 2147483647 w 523"/>
                <a:gd name="T15" fmla="*/ 2147483647 h 620"/>
                <a:gd name="T16" fmla="*/ 2147483647 w 523"/>
                <a:gd name="T17" fmla="*/ 0 h 620"/>
                <a:gd name="T18" fmla="*/ 2147483647 w 523"/>
                <a:gd name="T19" fmla="*/ 0 h 620"/>
                <a:gd name="T20" fmla="*/ 2147483647 w 523"/>
                <a:gd name="T21" fmla="*/ 2147483647 h 620"/>
                <a:gd name="T22" fmla="*/ 2147483647 w 523"/>
                <a:gd name="T23" fmla="*/ 2147483647 h 620"/>
                <a:gd name="T24" fmla="*/ 2147483647 w 523"/>
                <a:gd name="T25" fmla="*/ 2147483647 h 620"/>
                <a:gd name="T26" fmla="*/ 2147483647 w 523"/>
                <a:gd name="T27" fmla="*/ 2147483647 h 620"/>
                <a:gd name="T28" fmla="*/ 2147483647 w 523"/>
                <a:gd name="T29" fmla="*/ 2147483647 h 620"/>
                <a:gd name="T30" fmla="*/ 2147483647 w 523"/>
                <a:gd name="T31" fmla="*/ 2147483647 h 620"/>
                <a:gd name="T32" fmla="*/ 2147483647 w 523"/>
                <a:gd name="T33" fmla="*/ 2147483647 h 620"/>
                <a:gd name="T34" fmla="*/ 2147483647 w 523"/>
                <a:gd name="T35" fmla="*/ 2147483647 h 620"/>
                <a:gd name="T36" fmla="*/ 2147483647 w 523"/>
                <a:gd name="T37" fmla="*/ 2147483647 h 620"/>
                <a:gd name="T38" fmla="*/ 2147483647 w 523"/>
                <a:gd name="T39" fmla="*/ 2147483647 h 620"/>
                <a:gd name="T40" fmla="*/ 2147483647 w 523"/>
                <a:gd name="T41" fmla="*/ 2147483647 h 620"/>
                <a:gd name="T42" fmla="*/ 31490216 w 523"/>
                <a:gd name="T43" fmla="*/ 2147483647 h 620"/>
                <a:gd name="T44" fmla="*/ 0 w 523"/>
                <a:gd name="T45" fmla="*/ 2147483647 h 6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3"/>
                <a:gd name="T70" fmla="*/ 0 h 620"/>
                <a:gd name="T71" fmla="*/ 523 w 523"/>
                <a:gd name="T72" fmla="*/ 620 h 6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3" h="620">
                  <a:moveTo>
                    <a:pt x="0" y="464"/>
                  </a:moveTo>
                  <a:lnTo>
                    <a:pt x="9" y="424"/>
                  </a:lnTo>
                  <a:lnTo>
                    <a:pt x="40" y="419"/>
                  </a:lnTo>
                  <a:lnTo>
                    <a:pt x="39" y="364"/>
                  </a:lnTo>
                  <a:lnTo>
                    <a:pt x="77" y="377"/>
                  </a:lnTo>
                  <a:lnTo>
                    <a:pt x="125" y="343"/>
                  </a:lnTo>
                  <a:lnTo>
                    <a:pt x="122" y="296"/>
                  </a:lnTo>
                  <a:lnTo>
                    <a:pt x="117" y="111"/>
                  </a:lnTo>
                  <a:lnTo>
                    <a:pt x="200" y="0"/>
                  </a:lnTo>
                  <a:lnTo>
                    <a:pt x="344" y="0"/>
                  </a:lnTo>
                  <a:lnTo>
                    <a:pt x="439" y="92"/>
                  </a:lnTo>
                  <a:lnTo>
                    <a:pt x="494" y="83"/>
                  </a:lnTo>
                  <a:lnTo>
                    <a:pt x="463" y="312"/>
                  </a:lnTo>
                  <a:lnTo>
                    <a:pt x="523" y="492"/>
                  </a:lnTo>
                  <a:lnTo>
                    <a:pt x="496" y="605"/>
                  </a:lnTo>
                  <a:lnTo>
                    <a:pt x="449" y="620"/>
                  </a:lnTo>
                  <a:lnTo>
                    <a:pt x="355" y="558"/>
                  </a:lnTo>
                  <a:lnTo>
                    <a:pt x="283" y="565"/>
                  </a:lnTo>
                  <a:lnTo>
                    <a:pt x="271" y="606"/>
                  </a:lnTo>
                  <a:lnTo>
                    <a:pt x="209" y="603"/>
                  </a:lnTo>
                  <a:lnTo>
                    <a:pt x="86" y="556"/>
                  </a:lnTo>
                  <a:lnTo>
                    <a:pt x="1" y="463"/>
                  </a:lnTo>
                  <a:lnTo>
                    <a:pt x="0" y="4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23"/>
            <p:cNvSpPr>
              <a:spLocks/>
            </p:cNvSpPr>
            <p:nvPr/>
          </p:nvSpPr>
          <p:spPr bwMode="auto">
            <a:xfrm>
              <a:off x="3794126" y="2632076"/>
              <a:ext cx="200025" cy="398463"/>
            </a:xfrm>
            <a:custGeom>
              <a:avLst/>
              <a:gdLst>
                <a:gd name="T0" fmla="*/ 1071467790 w 627"/>
                <a:gd name="T1" fmla="*/ 2147483647 h 1254"/>
                <a:gd name="T2" fmla="*/ 1948040483 w 627"/>
                <a:gd name="T3" fmla="*/ 2147483647 h 1254"/>
                <a:gd name="T4" fmla="*/ 0 w 627"/>
                <a:gd name="T5" fmla="*/ 2147483647 h 1254"/>
                <a:gd name="T6" fmla="*/ 974071285 w 627"/>
                <a:gd name="T7" fmla="*/ 2147483647 h 1254"/>
                <a:gd name="T8" fmla="*/ 2147483647 w 627"/>
                <a:gd name="T9" fmla="*/ 2147483647 h 1254"/>
                <a:gd name="T10" fmla="*/ 2147483647 w 627"/>
                <a:gd name="T11" fmla="*/ 2147483647 h 1254"/>
                <a:gd name="T12" fmla="*/ 2147483647 w 627"/>
                <a:gd name="T13" fmla="*/ 2147483647 h 1254"/>
                <a:gd name="T14" fmla="*/ 2147483647 w 627"/>
                <a:gd name="T15" fmla="*/ 2147483647 h 1254"/>
                <a:gd name="T16" fmla="*/ 2147483647 w 627"/>
                <a:gd name="T17" fmla="*/ 705862313 h 1254"/>
                <a:gd name="T18" fmla="*/ 2147483647 w 627"/>
                <a:gd name="T19" fmla="*/ 1860827205 h 1254"/>
                <a:gd name="T20" fmla="*/ 2147483647 w 627"/>
                <a:gd name="T21" fmla="*/ 1668282586 h 1254"/>
                <a:gd name="T22" fmla="*/ 2147483647 w 627"/>
                <a:gd name="T23" fmla="*/ 0 h 1254"/>
                <a:gd name="T24" fmla="*/ 2147483647 w 627"/>
                <a:gd name="T25" fmla="*/ 2147483647 h 1254"/>
                <a:gd name="T26" fmla="*/ 2147483647 w 627"/>
                <a:gd name="T27" fmla="*/ 2147483647 h 1254"/>
                <a:gd name="T28" fmla="*/ 2147483647 w 627"/>
                <a:gd name="T29" fmla="*/ 2147483647 h 1254"/>
                <a:gd name="T30" fmla="*/ 2147483647 w 627"/>
                <a:gd name="T31" fmla="*/ 2147483647 h 1254"/>
                <a:gd name="T32" fmla="*/ 2147483647 w 627"/>
                <a:gd name="T33" fmla="*/ 2147483647 h 1254"/>
                <a:gd name="T34" fmla="*/ 2147483647 w 627"/>
                <a:gd name="T35" fmla="*/ 2147483647 h 1254"/>
                <a:gd name="T36" fmla="*/ 2147483647 w 627"/>
                <a:gd name="T37" fmla="*/ 2147483647 h 1254"/>
                <a:gd name="T38" fmla="*/ 2147483647 w 627"/>
                <a:gd name="T39" fmla="*/ 2147483647 h 1254"/>
                <a:gd name="T40" fmla="*/ 2147483647 w 627"/>
                <a:gd name="T41" fmla="*/ 2147483647 h 1254"/>
                <a:gd name="T42" fmla="*/ 2147483647 w 627"/>
                <a:gd name="T43" fmla="*/ 2147483647 h 1254"/>
                <a:gd name="T44" fmla="*/ 2147483647 w 627"/>
                <a:gd name="T45" fmla="*/ 2147483647 h 1254"/>
                <a:gd name="T46" fmla="*/ 2147483647 w 627"/>
                <a:gd name="T47" fmla="*/ 2147483647 h 1254"/>
                <a:gd name="T48" fmla="*/ 2147483647 w 627"/>
                <a:gd name="T49" fmla="*/ 2147483647 h 1254"/>
                <a:gd name="T50" fmla="*/ 2147483647 w 627"/>
                <a:gd name="T51" fmla="*/ 2147483647 h 1254"/>
                <a:gd name="T52" fmla="*/ 2147483647 w 627"/>
                <a:gd name="T53" fmla="*/ 2147483647 h 1254"/>
                <a:gd name="T54" fmla="*/ 2147483647 w 627"/>
                <a:gd name="T55" fmla="*/ 2147483647 h 1254"/>
                <a:gd name="T56" fmla="*/ 1039002501 w 627"/>
                <a:gd name="T57" fmla="*/ 2147483647 h 1254"/>
                <a:gd name="T58" fmla="*/ 2147483647 w 627"/>
                <a:gd name="T59" fmla="*/ 2147483647 h 1254"/>
                <a:gd name="T60" fmla="*/ 1071467790 w 627"/>
                <a:gd name="T61" fmla="*/ 2147483647 h 1254"/>
                <a:gd name="T62" fmla="*/ 1071467790 w 627"/>
                <a:gd name="T63" fmla="*/ 2147483647 h 1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1254"/>
                <a:gd name="T98" fmla="*/ 627 w 627"/>
                <a:gd name="T99" fmla="*/ 1254 h 1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1254">
                  <a:moveTo>
                    <a:pt x="33" y="1041"/>
                  </a:moveTo>
                  <a:lnTo>
                    <a:pt x="60" y="928"/>
                  </a:lnTo>
                  <a:lnTo>
                    <a:pt x="0" y="748"/>
                  </a:lnTo>
                  <a:lnTo>
                    <a:pt x="30" y="519"/>
                  </a:lnTo>
                  <a:lnTo>
                    <a:pt x="113" y="415"/>
                  </a:lnTo>
                  <a:lnTo>
                    <a:pt x="83" y="351"/>
                  </a:lnTo>
                  <a:lnTo>
                    <a:pt x="179" y="213"/>
                  </a:lnTo>
                  <a:lnTo>
                    <a:pt x="199" y="88"/>
                  </a:lnTo>
                  <a:lnTo>
                    <a:pt x="248" y="22"/>
                  </a:lnTo>
                  <a:lnTo>
                    <a:pt x="304" y="58"/>
                  </a:lnTo>
                  <a:lnTo>
                    <a:pt x="365" y="52"/>
                  </a:lnTo>
                  <a:lnTo>
                    <a:pt x="423" y="0"/>
                  </a:lnTo>
                  <a:lnTo>
                    <a:pt x="391" y="101"/>
                  </a:lnTo>
                  <a:lnTo>
                    <a:pt x="441" y="147"/>
                  </a:lnTo>
                  <a:lnTo>
                    <a:pt x="417" y="205"/>
                  </a:lnTo>
                  <a:lnTo>
                    <a:pt x="462" y="272"/>
                  </a:lnTo>
                  <a:lnTo>
                    <a:pt x="555" y="307"/>
                  </a:lnTo>
                  <a:lnTo>
                    <a:pt x="488" y="408"/>
                  </a:lnTo>
                  <a:lnTo>
                    <a:pt x="589" y="513"/>
                  </a:lnTo>
                  <a:lnTo>
                    <a:pt x="627" y="520"/>
                  </a:lnTo>
                  <a:lnTo>
                    <a:pt x="592" y="561"/>
                  </a:lnTo>
                  <a:lnTo>
                    <a:pt x="559" y="553"/>
                  </a:lnTo>
                  <a:lnTo>
                    <a:pt x="520" y="602"/>
                  </a:lnTo>
                  <a:lnTo>
                    <a:pt x="526" y="775"/>
                  </a:lnTo>
                  <a:lnTo>
                    <a:pt x="481" y="874"/>
                  </a:lnTo>
                  <a:lnTo>
                    <a:pt x="214" y="1042"/>
                  </a:lnTo>
                  <a:lnTo>
                    <a:pt x="128" y="1054"/>
                  </a:lnTo>
                  <a:lnTo>
                    <a:pt x="103" y="1254"/>
                  </a:lnTo>
                  <a:lnTo>
                    <a:pt x="32" y="1193"/>
                  </a:lnTo>
                  <a:lnTo>
                    <a:pt x="69" y="1127"/>
                  </a:lnTo>
                  <a:lnTo>
                    <a:pt x="33" y="104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24"/>
            <p:cNvSpPr>
              <a:spLocks/>
            </p:cNvSpPr>
            <p:nvPr/>
          </p:nvSpPr>
          <p:spPr bwMode="auto">
            <a:xfrm>
              <a:off x="3794126" y="2632076"/>
              <a:ext cx="200025" cy="398463"/>
            </a:xfrm>
            <a:custGeom>
              <a:avLst/>
              <a:gdLst>
                <a:gd name="T0" fmla="*/ 1071467790 w 627"/>
                <a:gd name="T1" fmla="*/ 2147483647 h 1254"/>
                <a:gd name="T2" fmla="*/ 1948040483 w 627"/>
                <a:gd name="T3" fmla="*/ 2147483647 h 1254"/>
                <a:gd name="T4" fmla="*/ 0 w 627"/>
                <a:gd name="T5" fmla="*/ 2147483647 h 1254"/>
                <a:gd name="T6" fmla="*/ 974071285 w 627"/>
                <a:gd name="T7" fmla="*/ 2147483647 h 1254"/>
                <a:gd name="T8" fmla="*/ 2147483647 w 627"/>
                <a:gd name="T9" fmla="*/ 2147483647 h 1254"/>
                <a:gd name="T10" fmla="*/ 2147483647 w 627"/>
                <a:gd name="T11" fmla="*/ 2147483647 h 1254"/>
                <a:gd name="T12" fmla="*/ 2147483647 w 627"/>
                <a:gd name="T13" fmla="*/ 2147483647 h 1254"/>
                <a:gd name="T14" fmla="*/ 2147483647 w 627"/>
                <a:gd name="T15" fmla="*/ 2147483647 h 1254"/>
                <a:gd name="T16" fmla="*/ 2147483647 w 627"/>
                <a:gd name="T17" fmla="*/ 705862313 h 1254"/>
                <a:gd name="T18" fmla="*/ 2147483647 w 627"/>
                <a:gd name="T19" fmla="*/ 1860827205 h 1254"/>
                <a:gd name="T20" fmla="*/ 2147483647 w 627"/>
                <a:gd name="T21" fmla="*/ 1668282586 h 1254"/>
                <a:gd name="T22" fmla="*/ 2147483647 w 627"/>
                <a:gd name="T23" fmla="*/ 0 h 1254"/>
                <a:gd name="T24" fmla="*/ 2147483647 w 627"/>
                <a:gd name="T25" fmla="*/ 2147483647 h 1254"/>
                <a:gd name="T26" fmla="*/ 2147483647 w 627"/>
                <a:gd name="T27" fmla="*/ 2147483647 h 1254"/>
                <a:gd name="T28" fmla="*/ 2147483647 w 627"/>
                <a:gd name="T29" fmla="*/ 2147483647 h 1254"/>
                <a:gd name="T30" fmla="*/ 2147483647 w 627"/>
                <a:gd name="T31" fmla="*/ 2147483647 h 1254"/>
                <a:gd name="T32" fmla="*/ 2147483647 w 627"/>
                <a:gd name="T33" fmla="*/ 2147483647 h 1254"/>
                <a:gd name="T34" fmla="*/ 2147483647 w 627"/>
                <a:gd name="T35" fmla="*/ 2147483647 h 1254"/>
                <a:gd name="T36" fmla="*/ 2147483647 w 627"/>
                <a:gd name="T37" fmla="*/ 2147483647 h 1254"/>
                <a:gd name="T38" fmla="*/ 2147483647 w 627"/>
                <a:gd name="T39" fmla="*/ 2147483647 h 1254"/>
                <a:gd name="T40" fmla="*/ 2147483647 w 627"/>
                <a:gd name="T41" fmla="*/ 2147483647 h 1254"/>
                <a:gd name="T42" fmla="*/ 2147483647 w 627"/>
                <a:gd name="T43" fmla="*/ 2147483647 h 1254"/>
                <a:gd name="T44" fmla="*/ 2147483647 w 627"/>
                <a:gd name="T45" fmla="*/ 2147483647 h 1254"/>
                <a:gd name="T46" fmla="*/ 2147483647 w 627"/>
                <a:gd name="T47" fmla="*/ 2147483647 h 1254"/>
                <a:gd name="T48" fmla="*/ 2147483647 w 627"/>
                <a:gd name="T49" fmla="*/ 2147483647 h 1254"/>
                <a:gd name="T50" fmla="*/ 2147483647 w 627"/>
                <a:gd name="T51" fmla="*/ 2147483647 h 1254"/>
                <a:gd name="T52" fmla="*/ 2147483647 w 627"/>
                <a:gd name="T53" fmla="*/ 2147483647 h 1254"/>
                <a:gd name="T54" fmla="*/ 2147483647 w 627"/>
                <a:gd name="T55" fmla="*/ 2147483647 h 1254"/>
                <a:gd name="T56" fmla="*/ 1039002501 w 627"/>
                <a:gd name="T57" fmla="*/ 2147483647 h 1254"/>
                <a:gd name="T58" fmla="*/ 2147483647 w 627"/>
                <a:gd name="T59" fmla="*/ 2147483647 h 1254"/>
                <a:gd name="T60" fmla="*/ 1071467790 w 627"/>
                <a:gd name="T61" fmla="*/ 2147483647 h 1254"/>
                <a:gd name="T62" fmla="*/ 1071467790 w 627"/>
                <a:gd name="T63" fmla="*/ 2147483647 h 1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1254"/>
                <a:gd name="T98" fmla="*/ 627 w 627"/>
                <a:gd name="T99" fmla="*/ 1254 h 1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1254">
                  <a:moveTo>
                    <a:pt x="33" y="1041"/>
                  </a:moveTo>
                  <a:lnTo>
                    <a:pt x="60" y="928"/>
                  </a:lnTo>
                  <a:lnTo>
                    <a:pt x="0" y="748"/>
                  </a:lnTo>
                  <a:lnTo>
                    <a:pt x="30" y="519"/>
                  </a:lnTo>
                  <a:lnTo>
                    <a:pt x="113" y="415"/>
                  </a:lnTo>
                  <a:lnTo>
                    <a:pt x="83" y="351"/>
                  </a:lnTo>
                  <a:lnTo>
                    <a:pt x="179" y="213"/>
                  </a:lnTo>
                  <a:lnTo>
                    <a:pt x="199" y="88"/>
                  </a:lnTo>
                  <a:lnTo>
                    <a:pt x="248" y="22"/>
                  </a:lnTo>
                  <a:lnTo>
                    <a:pt x="304" y="58"/>
                  </a:lnTo>
                  <a:lnTo>
                    <a:pt x="365" y="52"/>
                  </a:lnTo>
                  <a:lnTo>
                    <a:pt x="423" y="0"/>
                  </a:lnTo>
                  <a:lnTo>
                    <a:pt x="391" y="101"/>
                  </a:lnTo>
                  <a:lnTo>
                    <a:pt x="441" y="147"/>
                  </a:lnTo>
                  <a:lnTo>
                    <a:pt x="417" y="205"/>
                  </a:lnTo>
                  <a:lnTo>
                    <a:pt x="462" y="272"/>
                  </a:lnTo>
                  <a:lnTo>
                    <a:pt x="555" y="307"/>
                  </a:lnTo>
                  <a:lnTo>
                    <a:pt x="488" y="408"/>
                  </a:lnTo>
                  <a:lnTo>
                    <a:pt x="589" y="513"/>
                  </a:lnTo>
                  <a:lnTo>
                    <a:pt x="627" y="520"/>
                  </a:lnTo>
                  <a:lnTo>
                    <a:pt x="592" y="561"/>
                  </a:lnTo>
                  <a:lnTo>
                    <a:pt x="559" y="553"/>
                  </a:lnTo>
                  <a:lnTo>
                    <a:pt x="520" y="602"/>
                  </a:lnTo>
                  <a:lnTo>
                    <a:pt x="526" y="775"/>
                  </a:lnTo>
                  <a:lnTo>
                    <a:pt x="481" y="874"/>
                  </a:lnTo>
                  <a:lnTo>
                    <a:pt x="214" y="1042"/>
                  </a:lnTo>
                  <a:lnTo>
                    <a:pt x="128" y="1054"/>
                  </a:lnTo>
                  <a:lnTo>
                    <a:pt x="103" y="1254"/>
                  </a:lnTo>
                  <a:lnTo>
                    <a:pt x="32" y="1193"/>
                  </a:lnTo>
                  <a:lnTo>
                    <a:pt x="69" y="1127"/>
                  </a:lnTo>
                  <a:lnTo>
                    <a:pt x="33" y="104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25"/>
            <p:cNvSpPr>
              <a:spLocks/>
            </p:cNvSpPr>
            <p:nvPr/>
          </p:nvSpPr>
          <p:spPr bwMode="auto">
            <a:xfrm>
              <a:off x="3221039" y="2435226"/>
              <a:ext cx="633413" cy="328613"/>
            </a:xfrm>
            <a:custGeom>
              <a:avLst/>
              <a:gdLst>
                <a:gd name="T0" fmla="*/ 32153025 w 1992"/>
                <a:gd name="T1" fmla="*/ 2147483647 h 1034"/>
                <a:gd name="T2" fmla="*/ 2147483647 w 1992"/>
                <a:gd name="T3" fmla="*/ 2147483647 h 1034"/>
                <a:gd name="T4" fmla="*/ 2147483647 w 1992"/>
                <a:gd name="T5" fmla="*/ 2147483647 h 1034"/>
                <a:gd name="T6" fmla="*/ 2147483647 w 1992"/>
                <a:gd name="T7" fmla="*/ 2147483647 h 1034"/>
                <a:gd name="T8" fmla="*/ 2147483647 w 1992"/>
                <a:gd name="T9" fmla="*/ 2147483647 h 1034"/>
                <a:gd name="T10" fmla="*/ 2147483647 w 1992"/>
                <a:gd name="T11" fmla="*/ 2147483647 h 1034"/>
                <a:gd name="T12" fmla="*/ 2147483647 w 1992"/>
                <a:gd name="T13" fmla="*/ 2147483647 h 1034"/>
                <a:gd name="T14" fmla="*/ 2147483647 w 1992"/>
                <a:gd name="T15" fmla="*/ 2147483647 h 1034"/>
                <a:gd name="T16" fmla="*/ 2147483647 w 1992"/>
                <a:gd name="T17" fmla="*/ 2147483647 h 1034"/>
                <a:gd name="T18" fmla="*/ 2147483647 w 1992"/>
                <a:gd name="T19" fmla="*/ 2147483647 h 1034"/>
                <a:gd name="T20" fmla="*/ 2147483647 w 1992"/>
                <a:gd name="T21" fmla="*/ 866694767 h 1034"/>
                <a:gd name="T22" fmla="*/ 2147483647 w 1992"/>
                <a:gd name="T23" fmla="*/ 0 h 1034"/>
                <a:gd name="T24" fmla="*/ 2147483647 w 1992"/>
                <a:gd name="T25" fmla="*/ 224728679 h 1034"/>
                <a:gd name="T26" fmla="*/ 2147483647 w 1992"/>
                <a:gd name="T27" fmla="*/ 1219795943 h 1034"/>
                <a:gd name="T28" fmla="*/ 2147483647 w 1992"/>
                <a:gd name="T29" fmla="*/ 1283932017 h 1034"/>
                <a:gd name="T30" fmla="*/ 2147483647 w 1992"/>
                <a:gd name="T31" fmla="*/ 417237727 h 1034"/>
                <a:gd name="T32" fmla="*/ 2147483647 w 1992"/>
                <a:gd name="T33" fmla="*/ 2022253573 h 1034"/>
                <a:gd name="T34" fmla="*/ 2147483647 w 1992"/>
                <a:gd name="T35" fmla="*/ 2147483647 h 1034"/>
                <a:gd name="T36" fmla="*/ 2147483647 w 1992"/>
                <a:gd name="T37" fmla="*/ 2147483647 h 1034"/>
                <a:gd name="T38" fmla="*/ 2147483647 w 1992"/>
                <a:gd name="T39" fmla="*/ 2147483647 h 1034"/>
                <a:gd name="T40" fmla="*/ 2147483647 w 1992"/>
                <a:gd name="T41" fmla="*/ 2147483647 h 1034"/>
                <a:gd name="T42" fmla="*/ 2147483647 w 1992"/>
                <a:gd name="T43" fmla="*/ 2147483647 h 1034"/>
                <a:gd name="T44" fmla="*/ 2147483647 w 1992"/>
                <a:gd name="T45" fmla="*/ 2147483647 h 1034"/>
                <a:gd name="T46" fmla="*/ 2147483647 w 1992"/>
                <a:gd name="T47" fmla="*/ 2147483647 h 1034"/>
                <a:gd name="T48" fmla="*/ 2147483647 w 1992"/>
                <a:gd name="T49" fmla="*/ 2147483647 h 1034"/>
                <a:gd name="T50" fmla="*/ 2147483647 w 1992"/>
                <a:gd name="T51" fmla="*/ 2147483647 h 1034"/>
                <a:gd name="T52" fmla="*/ 2147483647 w 1992"/>
                <a:gd name="T53" fmla="*/ 2147483647 h 1034"/>
                <a:gd name="T54" fmla="*/ 2147483647 w 1992"/>
                <a:gd name="T55" fmla="*/ 2147483647 h 1034"/>
                <a:gd name="T56" fmla="*/ 2147483647 w 1992"/>
                <a:gd name="T57" fmla="*/ 2147483647 h 1034"/>
                <a:gd name="T58" fmla="*/ 2147483647 w 1992"/>
                <a:gd name="T59" fmla="*/ 2147483647 h 1034"/>
                <a:gd name="T60" fmla="*/ 2147483647 w 1992"/>
                <a:gd name="T61" fmla="*/ 2147483647 h 1034"/>
                <a:gd name="T62" fmla="*/ 2147483647 w 1992"/>
                <a:gd name="T63" fmla="*/ 2147483647 h 1034"/>
                <a:gd name="T64" fmla="*/ 2147483647 w 1992"/>
                <a:gd name="T65" fmla="*/ 2147483647 h 1034"/>
                <a:gd name="T66" fmla="*/ 2147483647 w 1992"/>
                <a:gd name="T67" fmla="*/ 2147483647 h 1034"/>
                <a:gd name="T68" fmla="*/ 2147483647 w 1992"/>
                <a:gd name="T69" fmla="*/ 2147483647 h 1034"/>
                <a:gd name="T70" fmla="*/ 2147483647 w 1992"/>
                <a:gd name="T71" fmla="*/ 2147483647 h 1034"/>
                <a:gd name="T72" fmla="*/ 2147483647 w 1992"/>
                <a:gd name="T73" fmla="*/ 2147483647 h 1034"/>
                <a:gd name="T74" fmla="*/ 2147483647 w 1992"/>
                <a:gd name="T75" fmla="*/ 2147483647 h 1034"/>
                <a:gd name="T76" fmla="*/ 2147483647 w 1992"/>
                <a:gd name="T77" fmla="*/ 2147483647 h 1034"/>
                <a:gd name="T78" fmla="*/ 2147483647 w 1992"/>
                <a:gd name="T79" fmla="*/ 2147483647 h 1034"/>
                <a:gd name="T80" fmla="*/ 2147483647 w 1992"/>
                <a:gd name="T81" fmla="*/ 2147483647 h 1034"/>
                <a:gd name="T82" fmla="*/ 2147483647 w 1992"/>
                <a:gd name="T83" fmla="*/ 2147483647 h 1034"/>
                <a:gd name="T84" fmla="*/ 2147483647 w 1992"/>
                <a:gd name="T85" fmla="*/ 2147483647 h 1034"/>
                <a:gd name="T86" fmla="*/ 2147483647 w 1992"/>
                <a:gd name="T87" fmla="*/ 2147483647 h 1034"/>
                <a:gd name="T88" fmla="*/ 2147483647 w 1992"/>
                <a:gd name="T89" fmla="*/ 2147483647 h 1034"/>
                <a:gd name="T90" fmla="*/ 2147483647 w 1992"/>
                <a:gd name="T91" fmla="*/ 2147483647 h 1034"/>
                <a:gd name="T92" fmla="*/ 2147483647 w 1992"/>
                <a:gd name="T93" fmla="*/ 2147483647 h 1034"/>
                <a:gd name="T94" fmla="*/ 2147483647 w 1992"/>
                <a:gd name="T95" fmla="*/ 2147483647 h 1034"/>
                <a:gd name="T96" fmla="*/ 2147483647 w 1992"/>
                <a:gd name="T97" fmla="*/ 2147483647 h 1034"/>
                <a:gd name="T98" fmla="*/ 2147483647 w 1992"/>
                <a:gd name="T99" fmla="*/ 2147483647 h 1034"/>
                <a:gd name="T100" fmla="*/ 2147483647 w 1992"/>
                <a:gd name="T101" fmla="*/ 2147483647 h 1034"/>
                <a:gd name="T102" fmla="*/ 2147483647 w 1992"/>
                <a:gd name="T103" fmla="*/ 2147483647 h 1034"/>
                <a:gd name="T104" fmla="*/ 2147483647 w 1992"/>
                <a:gd name="T105" fmla="*/ 2147483647 h 1034"/>
                <a:gd name="T106" fmla="*/ 2147483647 w 1992"/>
                <a:gd name="T107" fmla="*/ 2147483647 h 1034"/>
                <a:gd name="T108" fmla="*/ 2147483647 w 1992"/>
                <a:gd name="T109" fmla="*/ 2147483647 h 1034"/>
                <a:gd name="T110" fmla="*/ 1414634103 w 1992"/>
                <a:gd name="T111" fmla="*/ 2147483647 h 1034"/>
                <a:gd name="T112" fmla="*/ 0 w 1992"/>
                <a:gd name="T113" fmla="*/ 2147483647 h 1034"/>
                <a:gd name="T114" fmla="*/ 32153025 w 1992"/>
                <a:gd name="T115" fmla="*/ 2147483647 h 10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2"/>
                <a:gd name="T175" fmla="*/ 0 h 1034"/>
                <a:gd name="T176" fmla="*/ 1992 w 1992"/>
                <a:gd name="T177" fmla="*/ 1034 h 10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2" h="1034">
                  <a:moveTo>
                    <a:pt x="1" y="422"/>
                  </a:moveTo>
                  <a:lnTo>
                    <a:pt x="332" y="373"/>
                  </a:lnTo>
                  <a:lnTo>
                    <a:pt x="409" y="412"/>
                  </a:lnTo>
                  <a:lnTo>
                    <a:pt x="503" y="350"/>
                  </a:lnTo>
                  <a:lnTo>
                    <a:pt x="487" y="279"/>
                  </a:lnTo>
                  <a:lnTo>
                    <a:pt x="581" y="252"/>
                  </a:lnTo>
                  <a:lnTo>
                    <a:pt x="600" y="217"/>
                  </a:lnTo>
                  <a:lnTo>
                    <a:pt x="689" y="220"/>
                  </a:lnTo>
                  <a:lnTo>
                    <a:pt x="770" y="133"/>
                  </a:lnTo>
                  <a:lnTo>
                    <a:pt x="678" y="99"/>
                  </a:lnTo>
                  <a:lnTo>
                    <a:pt x="841" y="27"/>
                  </a:lnTo>
                  <a:lnTo>
                    <a:pt x="841" y="0"/>
                  </a:lnTo>
                  <a:lnTo>
                    <a:pt x="900" y="7"/>
                  </a:lnTo>
                  <a:lnTo>
                    <a:pt x="920" y="38"/>
                  </a:lnTo>
                  <a:lnTo>
                    <a:pt x="972" y="40"/>
                  </a:lnTo>
                  <a:lnTo>
                    <a:pt x="1034" y="13"/>
                  </a:lnTo>
                  <a:lnTo>
                    <a:pt x="1036" y="63"/>
                  </a:lnTo>
                  <a:lnTo>
                    <a:pt x="1134" y="126"/>
                  </a:lnTo>
                  <a:lnTo>
                    <a:pt x="1253" y="126"/>
                  </a:lnTo>
                  <a:lnTo>
                    <a:pt x="1283" y="87"/>
                  </a:lnTo>
                  <a:lnTo>
                    <a:pt x="1398" y="129"/>
                  </a:lnTo>
                  <a:lnTo>
                    <a:pt x="1495" y="126"/>
                  </a:lnTo>
                  <a:lnTo>
                    <a:pt x="1509" y="249"/>
                  </a:lnTo>
                  <a:lnTo>
                    <a:pt x="1637" y="305"/>
                  </a:lnTo>
                  <a:lnTo>
                    <a:pt x="1716" y="383"/>
                  </a:lnTo>
                  <a:lnTo>
                    <a:pt x="1787" y="315"/>
                  </a:lnTo>
                  <a:lnTo>
                    <a:pt x="1907" y="489"/>
                  </a:lnTo>
                  <a:lnTo>
                    <a:pt x="1920" y="577"/>
                  </a:lnTo>
                  <a:lnTo>
                    <a:pt x="1992" y="704"/>
                  </a:lnTo>
                  <a:lnTo>
                    <a:pt x="1914" y="841"/>
                  </a:lnTo>
                  <a:lnTo>
                    <a:pt x="1866" y="854"/>
                  </a:lnTo>
                  <a:lnTo>
                    <a:pt x="1820" y="812"/>
                  </a:lnTo>
                  <a:lnTo>
                    <a:pt x="1705" y="836"/>
                  </a:lnTo>
                  <a:lnTo>
                    <a:pt x="1577" y="810"/>
                  </a:lnTo>
                  <a:lnTo>
                    <a:pt x="1536" y="834"/>
                  </a:lnTo>
                  <a:lnTo>
                    <a:pt x="1402" y="785"/>
                  </a:lnTo>
                  <a:lnTo>
                    <a:pt x="1332" y="797"/>
                  </a:lnTo>
                  <a:lnTo>
                    <a:pt x="1272" y="732"/>
                  </a:lnTo>
                  <a:lnTo>
                    <a:pt x="1186" y="881"/>
                  </a:lnTo>
                  <a:lnTo>
                    <a:pt x="1042" y="897"/>
                  </a:lnTo>
                  <a:lnTo>
                    <a:pt x="1015" y="871"/>
                  </a:lnTo>
                  <a:lnTo>
                    <a:pt x="735" y="843"/>
                  </a:lnTo>
                  <a:lnTo>
                    <a:pt x="606" y="944"/>
                  </a:lnTo>
                  <a:lnTo>
                    <a:pt x="579" y="980"/>
                  </a:lnTo>
                  <a:lnTo>
                    <a:pt x="439" y="1003"/>
                  </a:lnTo>
                  <a:lnTo>
                    <a:pt x="393" y="1034"/>
                  </a:lnTo>
                  <a:lnTo>
                    <a:pt x="353" y="1026"/>
                  </a:lnTo>
                  <a:lnTo>
                    <a:pt x="274" y="996"/>
                  </a:lnTo>
                  <a:lnTo>
                    <a:pt x="192" y="845"/>
                  </a:lnTo>
                  <a:lnTo>
                    <a:pt x="148" y="833"/>
                  </a:lnTo>
                  <a:lnTo>
                    <a:pt x="202" y="654"/>
                  </a:lnTo>
                  <a:lnTo>
                    <a:pt x="181" y="613"/>
                  </a:lnTo>
                  <a:lnTo>
                    <a:pt x="207" y="584"/>
                  </a:lnTo>
                  <a:lnTo>
                    <a:pt x="199" y="518"/>
                  </a:lnTo>
                  <a:lnTo>
                    <a:pt x="91" y="471"/>
                  </a:lnTo>
                  <a:lnTo>
                    <a:pt x="44" y="477"/>
                  </a:lnTo>
                  <a:lnTo>
                    <a:pt x="0" y="422"/>
                  </a:lnTo>
                  <a:lnTo>
                    <a:pt x="1" y="422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26"/>
            <p:cNvSpPr>
              <a:spLocks/>
            </p:cNvSpPr>
            <p:nvPr/>
          </p:nvSpPr>
          <p:spPr bwMode="auto">
            <a:xfrm>
              <a:off x="3221039" y="2435226"/>
              <a:ext cx="633413" cy="328613"/>
            </a:xfrm>
            <a:custGeom>
              <a:avLst/>
              <a:gdLst>
                <a:gd name="T0" fmla="*/ 32153025 w 1992"/>
                <a:gd name="T1" fmla="*/ 2147483647 h 1034"/>
                <a:gd name="T2" fmla="*/ 2147483647 w 1992"/>
                <a:gd name="T3" fmla="*/ 2147483647 h 1034"/>
                <a:gd name="T4" fmla="*/ 2147483647 w 1992"/>
                <a:gd name="T5" fmla="*/ 2147483647 h 1034"/>
                <a:gd name="T6" fmla="*/ 2147483647 w 1992"/>
                <a:gd name="T7" fmla="*/ 2147483647 h 1034"/>
                <a:gd name="T8" fmla="*/ 2147483647 w 1992"/>
                <a:gd name="T9" fmla="*/ 2147483647 h 1034"/>
                <a:gd name="T10" fmla="*/ 2147483647 w 1992"/>
                <a:gd name="T11" fmla="*/ 2147483647 h 1034"/>
                <a:gd name="T12" fmla="*/ 2147483647 w 1992"/>
                <a:gd name="T13" fmla="*/ 2147483647 h 1034"/>
                <a:gd name="T14" fmla="*/ 2147483647 w 1992"/>
                <a:gd name="T15" fmla="*/ 2147483647 h 1034"/>
                <a:gd name="T16" fmla="*/ 2147483647 w 1992"/>
                <a:gd name="T17" fmla="*/ 2147483647 h 1034"/>
                <a:gd name="T18" fmla="*/ 2147483647 w 1992"/>
                <a:gd name="T19" fmla="*/ 2147483647 h 1034"/>
                <a:gd name="T20" fmla="*/ 2147483647 w 1992"/>
                <a:gd name="T21" fmla="*/ 866694767 h 1034"/>
                <a:gd name="T22" fmla="*/ 2147483647 w 1992"/>
                <a:gd name="T23" fmla="*/ 0 h 1034"/>
                <a:gd name="T24" fmla="*/ 2147483647 w 1992"/>
                <a:gd name="T25" fmla="*/ 224728679 h 1034"/>
                <a:gd name="T26" fmla="*/ 2147483647 w 1992"/>
                <a:gd name="T27" fmla="*/ 1219795943 h 1034"/>
                <a:gd name="T28" fmla="*/ 2147483647 w 1992"/>
                <a:gd name="T29" fmla="*/ 1283932017 h 1034"/>
                <a:gd name="T30" fmla="*/ 2147483647 w 1992"/>
                <a:gd name="T31" fmla="*/ 417237727 h 1034"/>
                <a:gd name="T32" fmla="*/ 2147483647 w 1992"/>
                <a:gd name="T33" fmla="*/ 2022253573 h 1034"/>
                <a:gd name="T34" fmla="*/ 2147483647 w 1992"/>
                <a:gd name="T35" fmla="*/ 2147483647 h 1034"/>
                <a:gd name="T36" fmla="*/ 2147483647 w 1992"/>
                <a:gd name="T37" fmla="*/ 2147483647 h 1034"/>
                <a:gd name="T38" fmla="*/ 2147483647 w 1992"/>
                <a:gd name="T39" fmla="*/ 2147483647 h 1034"/>
                <a:gd name="T40" fmla="*/ 2147483647 w 1992"/>
                <a:gd name="T41" fmla="*/ 2147483647 h 1034"/>
                <a:gd name="T42" fmla="*/ 2147483647 w 1992"/>
                <a:gd name="T43" fmla="*/ 2147483647 h 1034"/>
                <a:gd name="T44" fmla="*/ 2147483647 w 1992"/>
                <a:gd name="T45" fmla="*/ 2147483647 h 1034"/>
                <a:gd name="T46" fmla="*/ 2147483647 w 1992"/>
                <a:gd name="T47" fmla="*/ 2147483647 h 1034"/>
                <a:gd name="T48" fmla="*/ 2147483647 w 1992"/>
                <a:gd name="T49" fmla="*/ 2147483647 h 1034"/>
                <a:gd name="T50" fmla="*/ 2147483647 w 1992"/>
                <a:gd name="T51" fmla="*/ 2147483647 h 1034"/>
                <a:gd name="T52" fmla="*/ 2147483647 w 1992"/>
                <a:gd name="T53" fmla="*/ 2147483647 h 1034"/>
                <a:gd name="T54" fmla="*/ 2147483647 w 1992"/>
                <a:gd name="T55" fmla="*/ 2147483647 h 1034"/>
                <a:gd name="T56" fmla="*/ 2147483647 w 1992"/>
                <a:gd name="T57" fmla="*/ 2147483647 h 1034"/>
                <a:gd name="T58" fmla="*/ 2147483647 w 1992"/>
                <a:gd name="T59" fmla="*/ 2147483647 h 1034"/>
                <a:gd name="T60" fmla="*/ 2147483647 w 1992"/>
                <a:gd name="T61" fmla="*/ 2147483647 h 1034"/>
                <a:gd name="T62" fmla="*/ 2147483647 w 1992"/>
                <a:gd name="T63" fmla="*/ 2147483647 h 1034"/>
                <a:gd name="T64" fmla="*/ 2147483647 w 1992"/>
                <a:gd name="T65" fmla="*/ 2147483647 h 1034"/>
                <a:gd name="T66" fmla="*/ 2147483647 w 1992"/>
                <a:gd name="T67" fmla="*/ 2147483647 h 1034"/>
                <a:gd name="T68" fmla="*/ 2147483647 w 1992"/>
                <a:gd name="T69" fmla="*/ 2147483647 h 1034"/>
                <a:gd name="T70" fmla="*/ 2147483647 w 1992"/>
                <a:gd name="T71" fmla="*/ 2147483647 h 1034"/>
                <a:gd name="T72" fmla="*/ 2147483647 w 1992"/>
                <a:gd name="T73" fmla="*/ 2147483647 h 1034"/>
                <a:gd name="T74" fmla="*/ 2147483647 w 1992"/>
                <a:gd name="T75" fmla="*/ 2147483647 h 1034"/>
                <a:gd name="T76" fmla="*/ 2147483647 w 1992"/>
                <a:gd name="T77" fmla="*/ 2147483647 h 1034"/>
                <a:gd name="T78" fmla="*/ 2147483647 w 1992"/>
                <a:gd name="T79" fmla="*/ 2147483647 h 1034"/>
                <a:gd name="T80" fmla="*/ 2147483647 w 1992"/>
                <a:gd name="T81" fmla="*/ 2147483647 h 1034"/>
                <a:gd name="T82" fmla="*/ 2147483647 w 1992"/>
                <a:gd name="T83" fmla="*/ 2147483647 h 1034"/>
                <a:gd name="T84" fmla="*/ 2147483647 w 1992"/>
                <a:gd name="T85" fmla="*/ 2147483647 h 1034"/>
                <a:gd name="T86" fmla="*/ 2147483647 w 1992"/>
                <a:gd name="T87" fmla="*/ 2147483647 h 1034"/>
                <a:gd name="T88" fmla="*/ 2147483647 w 1992"/>
                <a:gd name="T89" fmla="*/ 2147483647 h 1034"/>
                <a:gd name="T90" fmla="*/ 2147483647 w 1992"/>
                <a:gd name="T91" fmla="*/ 2147483647 h 1034"/>
                <a:gd name="T92" fmla="*/ 2147483647 w 1992"/>
                <a:gd name="T93" fmla="*/ 2147483647 h 1034"/>
                <a:gd name="T94" fmla="*/ 2147483647 w 1992"/>
                <a:gd name="T95" fmla="*/ 2147483647 h 1034"/>
                <a:gd name="T96" fmla="*/ 2147483647 w 1992"/>
                <a:gd name="T97" fmla="*/ 2147483647 h 1034"/>
                <a:gd name="T98" fmla="*/ 2147483647 w 1992"/>
                <a:gd name="T99" fmla="*/ 2147483647 h 1034"/>
                <a:gd name="T100" fmla="*/ 2147483647 w 1992"/>
                <a:gd name="T101" fmla="*/ 2147483647 h 1034"/>
                <a:gd name="T102" fmla="*/ 2147483647 w 1992"/>
                <a:gd name="T103" fmla="*/ 2147483647 h 1034"/>
                <a:gd name="T104" fmla="*/ 2147483647 w 1992"/>
                <a:gd name="T105" fmla="*/ 2147483647 h 1034"/>
                <a:gd name="T106" fmla="*/ 2147483647 w 1992"/>
                <a:gd name="T107" fmla="*/ 2147483647 h 1034"/>
                <a:gd name="T108" fmla="*/ 2147483647 w 1992"/>
                <a:gd name="T109" fmla="*/ 2147483647 h 1034"/>
                <a:gd name="T110" fmla="*/ 1414634103 w 1992"/>
                <a:gd name="T111" fmla="*/ 2147483647 h 1034"/>
                <a:gd name="T112" fmla="*/ 0 w 1992"/>
                <a:gd name="T113" fmla="*/ 2147483647 h 1034"/>
                <a:gd name="T114" fmla="*/ 32153025 w 1992"/>
                <a:gd name="T115" fmla="*/ 2147483647 h 10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2"/>
                <a:gd name="T175" fmla="*/ 0 h 1034"/>
                <a:gd name="T176" fmla="*/ 1992 w 1992"/>
                <a:gd name="T177" fmla="*/ 1034 h 10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2" h="1034">
                  <a:moveTo>
                    <a:pt x="1" y="422"/>
                  </a:moveTo>
                  <a:lnTo>
                    <a:pt x="332" y="373"/>
                  </a:lnTo>
                  <a:lnTo>
                    <a:pt x="409" y="412"/>
                  </a:lnTo>
                  <a:lnTo>
                    <a:pt x="503" y="350"/>
                  </a:lnTo>
                  <a:lnTo>
                    <a:pt x="487" y="279"/>
                  </a:lnTo>
                  <a:lnTo>
                    <a:pt x="581" y="252"/>
                  </a:lnTo>
                  <a:lnTo>
                    <a:pt x="600" y="217"/>
                  </a:lnTo>
                  <a:lnTo>
                    <a:pt x="689" y="220"/>
                  </a:lnTo>
                  <a:lnTo>
                    <a:pt x="770" y="133"/>
                  </a:lnTo>
                  <a:lnTo>
                    <a:pt x="678" y="99"/>
                  </a:lnTo>
                  <a:lnTo>
                    <a:pt x="841" y="27"/>
                  </a:lnTo>
                  <a:lnTo>
                    <a:pt x="841" y="0"/>
                  </a:lnTo>
                  <a:lnTo>
                    <a:pt x="900" y="7"/>
                  </a:lnTo>
                  <a:lnTo>
                    <a:pt x="920" y="38"/>
                  </a:lnTo>
                  <a:lnTo>
                    <a:pt x="972" y="40"/>
                  </a:lnTo>
                  <a:lnTo>
                    <a:pt x="1034" y="13"/>
                  </a:lnTo>
                  <a:lnTo>
                    <a:pt x="1036" y="63"/>
                  </a:lnTo>
                  <a:lnTo>
                    <a:pt x="1134" y="126"/>
                  </a:lnTo>
                  <a:lnTo>
                    <a:pt x="1253" y="126"/>
                  </a:lnTo>
                  <a:lnTo>
                    <a:pt x="1283" y="87"/>
                  </a:lnTo>
                  <a:lnTo>
                    <a:pt x="1398" y="129"/>
                  </a:lnTo>
                  <a:lnTo>
                    <a:pt x="1495" y="126"/>
                  </a:lnTo>
                  <a:lnTo>
                    <a:pt x="1509" y="249"/>
                  </a:lnTo>
                  <a:lnTo>
                    <a:pt x="1637" y="305"/>
                  </a:lnTo>
                  <a:lnTo>
                    <a:pt x="1716" y="383"/>
                  </a:lnTo>
                  <a:lnTo>
                    <a:pt x="1787" y="315"/>
                  </a:lnTo>
                  <a:lnTo>
                    <a:pt x="1907" y="489"/>
                  </a:lnTo>
                  <a:lnTo>
                    <a:pt x="1920" y="577"/>
                  </a:lnTo>
                  <a:lnTo>
                    <a:pt x="1992" y="704"/>
                  </a:lnTo>
                  <a:lnTo>
                    <a:pt x="1914" y="841"/>
                  </a:lnTo>
                  <a:lnTo>
                    <a:pt x="1866" y="854"/>
                  </a:lnTo>
                  <a:lnTo>
                    <a:pt x="1820" y="812"/>
                  </a:lnTo>
                  <a:lnTo>
                    <a:pt x="1705" y="836"/>
                  </a:lnTo>
                  <a:lnTo>
                    <a:pt x="1577" y="810"/>
                  </a:lnTo>
                  <a:lnTo>
                    <a:pt x="1536" y="834"/>
                  </a:lnTo>
                  <a:lnTo>
                    <a:pt x="1402" y="785"/>
                  </a:lnTo>
                  <a:lnTo>
                    <a:pt x="1332" y="797"/>
                  </a:lnTo>
                  <a:lnTo>
                    <a:pt x="1272" y="732"/>
                  </a:lnTo>
                  <a:lnTo>
                    <a:pt x="1186" y="881"/>
                  </a:lnTo>
                  <a:lnTo>
                    <a:pt x="1042" y="897"/>
                  </a:lnTo>
                  <a:lnTo>
                    <a:pt x="1015" y="871"/>
                  </a:lnTo>
                  <a:lnTo>
                    <a:pt x="735" y="843"/>
                  </a:lnTo>
                  <a:lnTo>
                    <a:pt x="606" y="944"/>
                  </a:lnTo>
                  <a:lnTo>
                    <a:pt x="579" y="980"/>
                  </a:lnTo>
                  <a:lnTo>
                    <a:pt x="439" y="1003"/>
                  </a:lnTo>
                  <a:lnTo>
                    <a:pt x="393" y="1034"/>
                  </a:lnTo>
                  <a:lnTo>
                    <a:pt x="353" y="1026"/>
                  </a:lnTo>
                  <a:lnTo>
                    <a:pt x="274" y="996"/>
                  </a:lnTo>
                  <a:lnTo>
                    <a:pt x="192" y="845"/>
                  </a:lnTo>
                  <a:lnTo>
                    <a:pt x="148" y="833"/>
                  </a:lnTo>
                  <a:lnTo>
                    <a:pt x="202" y="654"/>
                  </a:lnTo>
                  <a:lnTo>
                    <a:pt x="181" y="613"/>
                  </a:lnTo>
                  <a:lnTo>
                    <a:pt x="207" y="584"/>
                  </a:lnTo>
                  <a:lnTo>
                    <a:pt x="199" y="518"/>
                  </a:lnTo>
                  <a:lnTo>
                    <a:pt x="91" y="471"/>
                  </a:lnTo>
                  <a:lnTo>
                    <a:pt x="44" y="477"/>
                  </a:lnTo>
                  <a:lnTo>
                    <a:pt x="0" y="422"/>
                  </a:lnTo>
                  <a:lnTo>
                    <a:pt x="1" y="422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27"/>
            <p:cNvSpPr>
              <a:spLocks/>
            </p:cNvSpPr>
            <p:nvPr/>
          </p:nvSpPr>
          <p:spPr bwMode="auto">
            <a:xfrm>
              <a:off x="3535364" y="3040063"/>
              <a:ext cx="336550" cy="204788"/>
            </a:xfrm>
            <a:custGeom>
              <a:avLst/>
              <a:gdLst>
                <a:gd name="T0" fmla="*/ 2147483647 w 1062"/>
                <a:gd name="T1" fmla="*/ 2147483647 h 644"/>
                <a:gd name="T2" fmla="*/ 2147483647 w 1062"/>
                <a:gd name="T3" fmla="*/ 2147483647 h 644"/>
                <a:gd name="T4" fmla="*/ 2147483647 w 1062"/>
                <a:gd name="T5" fmla="*/ 2147483647 h 644"/>
                <a:gd name="T6" fmla="*/ 763846775 w 1062"/>
                <a:gd name="T7" fmla="*/ 2147483647 h 644"/>
                <a:gd name="T8" fmla="*/ 0 w 1062"/>
                <a:gd name="T9" fmla="*/ 2147483647 h 644"/>
                <a:gd name="T10" fmla="*/ 2147483647 w 1062"/>
                <a:gd name="T11" fmla="*/ 2147483647 h 644"/>
                <a:gd name="T12" fmla="*/ 2147483647 w 1062"/>
                <a:gd name="T13" fmla="*/ 2147483647 h 644"/>
                <a:gd name="T14" fmla="*/ 2147483647 w 1062"/>
                <a:gd name="T15" fmla="*/ 2147483647 h 644"/>
                <a:gd name="T16" fmla="*/ 2147483647 w 1062"/>
                <a:gd name="T17" fmla="*/ 2147483647 h 644"/>
                <a:gd name="T18" fmla="*/ 2147483647 w 1062"/>
                <a:gd name="T19" fmla="*/ 385874028 h 644"/>
                <a:gd name="T20" fmla="*/ 2147483647 w 1062"/>
                <a:gd name="T21" fmla="*/ 2147483647 h 644"/>
                <a:gd name="T22" fmla="*/ 2147483647 w 1062"/>
                <a:gd name="T23" fmla="*/ 2147483647 h 644"/>
                <a:gd name="T24" fmla="*/ 2147483647 w 1062"/>
                <a:gd name="T25" fmla="*/ 2147483647 h 644"/>
                <a:gd name="T26" fmla="*/ 2147483647 w 1062"/>
                <a:gd name="T27" fmla="*/ 0 h 644"/>
                <a:gd name="T28" fmla="*/ 2147483647 w 1062"/>
                <a:gd name="T29" fmla="*/ 2147483647 h 644"/>
                <a:gd name="T30" fmla="*/ 2147483647 w 1062"/>
                <a:gd name="T31" fmla="*/ 2147483647 h 644"/>
                <a:gd name="T32" fmla="*/ 2147483647 w 1062"/>
                <a:gd name="T33" fmla="*/ 2147483647 h 644"/>
                <a:gd name="T34" fmla="*/ 2147483647 w 1062"/>
                <a:gd name="T35" fmla="*/ 2147483647 h 644"/>
                <a:gd name="T36" fmla="*/ 2147483647 w 1062"/>
                <a:gd name="T37" fmla="*/ 2147483647 h 644"/>
                <a:gd name="T38" fmla="*/ 2147483647 w 1062"/>
                <a:gd name="T39" fmla="*/ 2147483647 h 644"/>
                <a:gd name="T40" fmla="*/ 2147483647 w 1062"/>
                <a:gd name="T41" fmla="*/ 2147483647 h 644"/>
                <a:gd name="T42" fmla="*/ 2147483647 w 1062"/>
                <a:gd name="T43" fmla="*/ 2147483647 h 644"/>
                <a:gd name="T44" fmla="*/ 2147483647 w 1062"/>
                <a:gd name="T45" fmla="*/ 2147483647 h 644"/>
                <a:gd name="T46" fmla="*/ 2147483647 w 1062"/>
                <a:gd name="T47" fmla="*/ 2147483647 h 644"/>
                <a:gd name="T48" fmla="*/ 2147483647 w 1062"/>
                <a:gd name="T49" fmla="*/ 2147483647 h 644"/>
                <a:gd name="T50" fmla="*/ 2147483647 w 1062"/>
                <a:gd name="T51" fmla="*/ 2147483647 h 6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2"/>
                <a:gd name="T79" fmla="*/ 0 h 644"/>
                <a:gd name="T80" fmla="*/ 1062 w 1062"/>
                <a:gd name="T81" fmla="*/ 644 h 6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2" h="644">
                  <a:moveTo>
                    <a:pt x="246" y="471"/>
                  </a:moveTo>
                  <a:lnTo>
                    <a:pt x="142" y="486"/>
                  </a:lnTo>
                  <a:lnTo>
                    <a:pt x="117" y="441"/>
                  </a:lnTo>
                  <a:lnTo>
                    <a:pt x="24" y="430"/>
                  </a:lnTo>
                  <a:lnTo>
                    <a:pt x="0" y="403"/>
                  </a:lnTo>
                  <a:lnTo>
                    <a:pt x="105" y="163"/>
                  </a:lnTo>
                  <a:lnTo>
                    <a:pt x="250" y="117"/>
                  </a:lnTo>
                  <a:lnTo>
                    <a:pt x="292" y="67"/>
                  </a:lnTo>
                  <a:lnTo>
                    <a:pt x="409" y="96"/>
                  </a:lnTo>
                  <a:lnTo>
                    <a:pt x="511" y="12"/>
                  </a:lnTo>
                  <a:lnTo>
                    <a:pt x="547" y="74"/>
                  </a:lnTo>
                  <a:lnTo>
                    <a:pt x="596" y="74"/>
                  </a:lnTo>
                  <a:lnTo>
                    <a:pt x="671" y="139"/>
                  </a:lnTo>
                  <a:lnTo>
                    <a:pt x="907" y="0"/>
                  </a:lnTo>
                  <a:lnTo>
                    <a:pt x="903" y="135"/>
                  </a:lnTo>
                  <a:lnTo>
                    <a:pt x="830" y="212"/>
                  </a:lnTo>
                  <a:lnTo>
                    <a:pt x="1062" y="303"/>
                  </a:lnTo>
                  <a:lnTo>
                    <a:pt x="984" y="620"/>
                  </a:lnTo>
                  <a:lnTo>
                    <a:pt x="823" y="644"/>
                  </a:lnTo>
                  <a:lnTo>
                    <a:pt x="806" y="569"/>
                  </a:lnTo>
                  <a:lnTo>
                    <a:pt x="763" y="548"/>
                  </a:lnTo>
                  <a:lnTo>
                    <a:pt x="609" y="589"/>
                  </a:lnTo>
                  <a:lnTo>
                    <a:pt x="583" y="621"/>
                  </a:lnTo>
                  <a:lnTo>
                    <a:pt x="400" y="608"/>
                  </a:lnTo>
                  <a:lnTo>
                    <a:pt x="246" y="47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28"/>
            <p:cNvSpPr>
              <a:spLocks/>
            </p:cNvSpPr>
            <p:nvPr/>
          </p:nvSpPr>
          <p:spPr bwMode="auto">
            <a:xfrm>
              <a:off x="3535364" y="3040063"/>
              <a:ext cx="336550" cy="204788"/>
            </a:xfrm>
            <a:custGeom>
              <a:avLst/>
              <a:gdLst>
                <a:gd name="T0" fmla="*/ 2147483647 w 1062"/>
                <a:gd name="T1" fmla="*/ 2147483647 h 644"/>
                <a:gd name="T2" fmla="*/ 2147483647 w 1062"/>
                <a:gd name="T3" fmla="*/ 2147483647 h 644"/>
                <a:gd name="T4" fmla="*/ 2147483647 w 1062"/>
                <a:gd name="T5" fmla="*/ 2147483647 h 644"/>
                <a:gd name="T6" fmla="*/ 763846775 w 1062"/>
                <a:gd name="T7" fmla="*/ 2147483647 h 644"/>
                <a:gd name="T8" fmla="*/ 0 w 1062"/>
                <a:gd name="T9" fmla="*/ 2147483647 h 644"/>
                <a:gd name="T10" fmla="*/ 2147483647 w 1062"/>
                <a:gd name="T11" fmla="*/ 2147483647 h 644"/>
                <a:gd name="T12" fmla="*/ 2147483647 w 1062"/>
                <a:gd name="T13" fmla="*/ 2147483647 h 644"/>
                <a:gd name="T14" fmla="*/ 2147483647 w 1062"/>
                <a:gd name="T15" fmla="*/ 2147483647 h 644"/>
                <a:gd name="T16" fmla="*/ 2147483647 w 1062"/>
                <a:gd name="T17" fmla="*/ 2147483647 h 644"/>
                <a:gd name="T18" fmla="*/ 2147483647 w 1062"/>
                <a:gd name="T19" fmla="*/ 385874028 h 644"/>
                <a:gd name="T20" fmla="*/ 2147483647 w 1062"/>
                <a:gd name="T21" fmla="*/ 2147483647 h 644"/>
                <a:gd name="T22" fmla="*/ 2147483647 w 1062"/>
                <a:gd name="T23" fmla="*/ 2147483647 h 644"/>
                <a:gd name="T24" fmla="*/ 2147483647 w 1062"/>
                <a:gd name="T25" fmla="*/ 2147483647 h 644"/>
                <a:gd name="T26" fmla="*/ 2147483647 w 1062"/>
                <a:gd name="T27" fmla="*/ 0 h 644"/>
                <a:gd name="T28" fmla="*/ 2147483647 w 1062"/>
                <a:gd name="T29" fmla="*/ 2147483647 h 644"/>
                <a:gd name="T30" fmla="*/ 2147483647 w 1062"/>
                <a:gd name="T31" fmla="*/ 2147483647 h 644"/>
                <a:gd name="T32" fmla="*/ 2147483647 w 1062"/>
                <a:gd name="T33" fmla="*/ 2147483647 h 644"/>
                <a:gd name="T34" fmla="*/ 2147483647 w 1062"/>
                <a:gd name="T35" fmla="*/ 2147483647 h 644"/>
                <a:gd name="T36" fmla="*/ 2147483647 w 1062"/>
                <a:gd name="T37" fmla="*/ 2147483647 h 644"/>
                <a:gd name="T38" fmla="*/ 2147483647 w 1062"/>
                <a:gd name="T39" fmla="*/ 2147483647 h 644"/>
                <a:gd name="T40" fmla="*/ 2147483647 w 1062"/>
                <a:gd name="T41" fmla="*/ 2147483647 h 644"/>
                <a:gd name="T42" fmla="*/ 2147483647 w 1062"/>
                <a:gd name="T43" fmla="*/ 2147483647 h 644"/>
                <a:gd name="T44" fmla="*/ 2147483647 w 1062"/>
                <a:gd name="T45" fmla="*/ 2147483647 h 644"/>
                <a:gd name="T46" fmla="*/ 2147483647 w 1062"/>
                <a:gd name="T47" fmla="*/ 2147483647 h 644"/>
                <a:gd name="T48" fmla="*/ 2147483647 w 1062"/>
                <a:gd name="T49" fmla="*/ 2147483647 h 644"/>
                <a:gd name="T50" fmla="*/ 2147483647 w 1062"/>
                <a:gd name="T51" fmla="*/ 2147483647 h 6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2"/>
                <a:gd name="T79" fmla="*/ 0 h 644"/>
                <a:gd name="T80" fmla="*/ 1062 w 1062"/>
                <a:gd name="T81" fmla="*/ 644 h 6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2" h="644">
                  <a:moveTo>
                    <a:pt x="246" y="471"/>
                  </a:moveTo>
                  <a:lnTo>
                    <a:pt x="142" y="486"/>
                  </a:lnTo>
                  <a:lnTo>
                    <a:pt x="117" y="441"/>
                  </a:lnTo>
                  <a:lnTo>
                    <a:pt x="24" y="430"/>
                  </a:lnTo>
                  <a:lnTo>
                    <a:pt x="0" y="403"/>
                  </a:lnTo>
                  <a:lnTo>
                    <a:pt x="105" y="163"/>
                  </a:lnTo>
                  <a:lnTo>
                    <a:pt x="250" y="117"/>
                  </a:lnTo>
                  <a:lnTo>
                    <a:pt x="292" y="67"/>
                  </a:lnTo>
                  <a:lnTo>
                    <a:pt x="409" y="96"/>
                  </a:lnTo>
                  <a:lnTo>
                    <a:pt x="511" y="12"/>
                  </a:lnTo>
                  <a:lnTo>
                    <a:pt x="547" y="74"/>
                  </a:lnTo>
                  <a:lnTo>
                    <a:pt x="596" y="74"/>
                  </a:lnTo>
                  <a:lnTo>
                    <a:pt x="671" y="139"/>
                  </a:lnTo>
                  <a:lnTo>
                    <a:pt x="907" y="0"/>
                  </a:lnTo>
                  <a:lnTo>
                    <a:pt x="903" y="135"/>
                  </a:lnTo>
                  <a:lnTo>
                    <a:pt x="830" y="212"/>
                  </a:lnTo>
                  <a:lnTo>
                    <a:pt x="1062" y="303"/>
                  </a:lnTo>
                  <a:lnTo>
                    <a:pt x="984" y="620"/>
                  </a:lnTo>
                  <a:lnTo>
                    <a:pt x="823" y="644"/>
                  </a:lnTo>
                  <a:lnTo>
                    <a:pt x="806" y="569"/>
                  </a:lnTo>
                  <a:lnTo>
                    <a:pt x="763" y="548"/>
                  </a:lnTo>
                  <a:lnTo>
                    <a:pt x="609" y="589"/>
                  </a:lnTo>
                  <a:lnTo>
                    <a:pt x="583" y="621"/>
                  </a:lnTo>
                  <a:lnTo>
                    <a:pt x="400" y="608"/>
                  </a:lnTo>
                  <a:lnTo>
                    <a:pt x="246" y="47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29"/>
            <p:cNvSpPr>
              <a:spLocks/>
            </p:cNvSpPr>
            <p:nvPr/>
          </p:nvSpPr>
          <p:spPr bwMode="auto">
            <a:xfrm>
              <a:off x="3560764" y="3454401"/>
              <a:ext cx="392113" cy="473075"/>
            </a:xfrm>
            <a:custGeom>
              <a:avLst/>
              <a:gdLst>
                <a:gd name="T0" fmla="*/ 0 w 1238"/>
                <a:gd name="T1" fmla="*/ 2147483647 h 1492"/>
                <a:gd name="T2" fmla="*/ 2147483647 w 1238"/>
                <a:gd name="T3" fmla="*/ 2147483647 h 1492"/>
                <a:gd name="T4" fmla="*/ 2147483647 w 1238"/>
                <a:gd name="T5" fmla="*/ 2147483647 h 1492"/>
                <a:gd name="T6" fmla="*/ 2147483647 w 1238"/>
                <a:gd name="T7" fmla="*/ 2147483647 h 1492"/>
                <a:gd name="T8" fmla="*/ 2147483647 w 1238"/>
                <a:gd name="T9" fmla="*/ 2147483647 h 1492"/>
                <a:gd name="T10" fmla="*/ 2147483647 w 1238"/>
                <a:gd name="T11" fmla="*/ 2147483647 h 1492"/>
                <a:gd name="T12" fmla="*/ 2147483647 w 1238"/>
                <a:gd name="T13" fmla="*/ 2147483647 h 1492"/>
                <a:gd name="T14" fmla="*/ 2147483647 w 1238"/>
                <a:gd name="T15" fmla="*/ 2147483647 h 1492"/>
                <a:gd name="T16" fmla="*/ 2147483647 w 1238"/>
                <a:gd name="T17" fmla="*/ 2147483647 h 1492"/>
                <a:gd name="T18" fmla="*/ 2147483647 w 1238"/>
                <a:gd name="T19" fmla="*/ 2147483647 h 1492"/>
                <a:gd name="T20" fmla="*/ 2147483647 w 1238"/>
                <a:gd name="T21" fmla="*/ 2147483647 h 1492"/>
                <a:gd name="T22" fmla="*/ 2147483647 w 1238"/>
                <a:gd name="T23" fmla="*/ 2147483647 h 1492"/>
                <a:gd name="T24" fmla="*/ 2147483647 w 1238"/>
                <a:gd name="T25" fmla="*/ 2147483647 h 1492"/>
                <a:gd name="T26" fmla="*/ 2147483647 w 1238"/>
                <a:gd name="T27" fmla="*/ 2147483647 h 1492"/>
                <a:gd name="T28" fmla="*/ 2147483647 w 1238"/>
                <a:gd name="T29" fmla="*/ 2147483647 h 1492"/>
                <a:gd name="T30" fmla="*/ 2147483647 w 1238"/>
                <a:gd name="T31" fmla="*/ 2147483647 h 1492"/>
                <a:gd name="T32" fmla="*/ 2147483647 w 1238"/>
                <a:gd name="T33" fmla="*/ 2147483647 h 1492"/>
                <a:gd name="T34" fmla="*/ 2147483647 w 1238"/>
                <a:gd name="T35" fmla="*/ 2147483647 h 1492"/>
                <a:gd name="T36" fmla="*/ 2147483647 w 1238"/>
                <a:gd name="T37" fmla="*/ 2147483647 h 1492"/>
                <a:gd name="T38" fmla="*/ 2147483647 w 1238"/>
                <a:gd name="T39" fmla="*/ 2147483647 h 1492"/>
                <a:gd name="T40" fmla="*/ 2147483647 w 1238"/>
                <a:gd name="T41" fmla="*/ 2147483647 h 1492"/>
                <a:gd name="T42" fmla="*/ 2147483647 w 1238"/>
                <a:gd name="T43" fmla="*/ 2147483647 h 1492"/>
                <a:gd name="T44" fmla="*/ 2147483647 w 1238"/>
                <a:gd name="T45" fmla="*/ 2147483647 h 1492"/>
                <a:gd name="T46" fmla="*/ 2147483647 w 1238"/>
                <a:gd name="T47" fmla="*/ 2147483647 h 1492"/>
                <a:gd name="T48" fmla="*/ 2147483647 w 1238"/>
                <a:gd name="T49" fmla="*/ 637499903 h 1492"/>
                <a:gd name="T50" fmla="*/ 2147483647 w 1238"/>
                <a:gd name="T51" fmla="*/ 478150095 h 1492"/>
                <a:gd name="T52" fmla="*/ 2147483647 w 1238"/>
                <a:gd name="T53" fmla="*/ 1689510712 h 1492"/>
                <a:gd name="T54" fmla="*/ 2147483647 w 1238"/>
                <a:gd name="T55" fmla="*/ 0 h 1492"/>
                <a:gd name="T56" fmla="*/ 2147483647 w 1238"/>
                <a:gd name="T57" fmla="*/ 318800208 h 1492"/>
                <a:gd name="T58" fmla="*/ 2147483647 w 1238"/>
                <a:gd name="T59" fmla="*/ 2147483647 h 1492"/>
                <a:gd name="T60" fmla="*/ 2147483647 w 1238"/>
                <a:gd name="T61" fmla="*/ 2147483647 h 1492"/>
                <a:gd name="T62" fmla="*/ 2147483647 w 1238"/>
                <a:gd name="T63" fmla="*/ 2147483647 h 1492"/>
                <a:gd name="T64" fmla="*/ 2147483647 w 1238"/>
                <a:gd name="T65" fmla="*/ 2147483647 h 1492"/>
                <a:gd name="T66" fmla="*/ 2147483647 w 1238"/>
                <a:gd name="T67" fmla="*/ 2147483647 h 1492"/>
                <a:gd name="T68" fmla="*/ 2147483647 w 1238"/>
                <a:gd name="T69" fmla="*/ 2147483647 h 1492"/>
                <a:gd name="T70" fmla="*/ 2147483647 w 1238"/>
                <a:gd name="T71" fmla="*/ 2147483647 h 1492"/>
                <a:gd name="T72" fmla="*/ 2147483647 w 1238"/>
                <a:gd name="T73" fmla="*/ 2147483647 h 1492"/>
                <a:gd name="T74" fmla="*/ 2147483647 w 1238"/>
                <a:gd name="T75" fmla="*/ 2147483647 h 1492"/>
                <a:gd name="T76" fmla="*/ 2147483647 w 1238"/>
                <a:gd name="T77" fmla="*/ 2147483647 h 1492"/>
                <a:gd name="T78" fmla="*/ 2147483647 w 1238"/>
                <a:gd name="T79" fmla="*/ 2147483647 h 1492"/>
                <a:gd name="T80" fmla="*/ 2147483647 w 1238"/>
                <a:gd name="T81" fmla="*/ 2147483647 h 1492"/>
                <a:gd name="T82" fmla="*/ 2147483647 w 1238"/>
                <a:gd name="T83" fmla="*/ 2147483647 h 1492"/>
                <a:gd name="T84" fmla="*/ 2147483647 w 1238"/>
                <a:gd name="T85" fmla="*/ 2147483647 h 1492"/>
                <a:gd name="T86" fmla="*/ 2147483647 w 1238"/>
                <a:gd name="T87" fmla="*/ 2147483647 h 1492"/>
                <a:gd name="T88" fmla="*/ 2147483647 w 1238"/>
                <a:gd name="T89" fmla="*/ 2147483647 h 1492"/>
                <a:gd name="T90" fmla="*/ 2147483647 w 1238"/>
                <a:gd name="T91" fmla="*/ 2147483647 h 1492"/>
                <a:gd name="T92" fmla="*/ 2147483647 w 1238"/>
                <a:gd name="T93" fmla="*/ 2147483647 h 1492"/>
                <a:gd name="T94" fmla="*/ 2147483647 w 1238"/>
                <a:gd name="T95" fmla="*/ 2147483647 h 1492"/>
                <a:gd name="T96" fmla="*/ 2147483647 w 1238"/>
                <a:gd name="T97" fmla="*/ 2147483647 h 1492"/>
                <a:gd name="T98" fmla="*/ 2147483647 w 1238"/>
                <a:gd name="T99" fmla="*/ 2147483647 h 1492"/>
                <a:gd name="T100" fmla="*/ 2147483647 w 1238"/>
                <a:gd name="T101" fmla="*/ 2147483647 h 1492"/>
                <a:gd name="T102" fmla="*/ 2147483647 w 1238"/>
                <a:gd name="T103" fmla="*/ 2147483647 h 1492"/>
                <a:gd name="T104" fmla="*/ 1302736017 w 1238"/>
                <a:gd name="T105" fmla="*/ 2147483647 h 1492"/>
                <a:gd name="T106" fmla="*/ 0 w 1238"/>
                <a:gd name="T107" fmla="*/ 2147483647 h 1492"/>
                <a:gd name="T108" fmla="*/ 0 w 1238"/>
                <a:gd name="T109" fmla="*/ 2147483647 h 14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8"/>
                <a:gd name="T166" fmla="*/ 0 h 1492"/>
                <a:gd name="T167" fmla="*/ 1238 w 1238"/>
                <a:gd name="T168" fmla="*/ 1492 h 14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8" h="1492">
                  <a:moveTo>
                    <a:pt x="0" y="1436"/>
                  </a:moveTo>
                  <a:lnTo>
                    <a:pt x="145" y="1289"/>
                  </a:lnTo>
                  <a:lnTo>
                    <a:pt x="175" y="1141"/>
                  </a:lnTo>
                  <a:lnTo>
                    <a:pt x="229" y="1092"/>
                  </a:lnTo>
                  <a:lnTo>
                    <a:pt x="328" y="1088"/>
                  </a:lnTo>
                  <a:lnTo>
                    <a:pt x="363" y="1030"/>
                  </a:lnTo>
                  <a:lnTo>
                    <a:pt x="404" y="1026"/>
                  </a:lnTo>
                  <a:lnTo>
                    <a:pt x="490" y="854"/>
                  </a:lnTo>
                  <a:lnTo>
                    <a:pt x="504" y="754"/>
                  </a:lnTo>
                  <a:lnTo>
                    <a:pt x="308" y="741"/>
                  </a:lnTo>
                  <a:lnTo>
                    <a:pt x="215" y="649"/>
                  </a:lnTo>
                  <a:lnTo>
                    <a:pt x="114" y="612"/>
                  </a:lnTo>
                  <a:lnTo>
                    <a:pt x="181" y="572"/>
                  </a:lnTo>
                  <a:lnTo>
                    <a:pt x="220" y="528"/>
                  </a:lnTo>
                  <a:lnTo>
                    <a:pt x="205" y="454"/>
                  </a:lnTo>
                  <a:lnTo>
                    <a:pt x="260" y="392"/>
                  </a:lnTo>
                  <a:lnTo>
                    <a:pt x="236" y="309"/>
                  </a:lnTo>
                  <a:lnTo>
                    <a:pt x="307" y="280"/>
                  </a:lnTo>
                  <a:lnTo>
                    <a:pt x="382" y="330"/>
                  </a:lnTo>
                  <a:lnTo>
                    <a:pt x="435" y="288"/>
                  </a:lnTo>
                  <a:lnTo>
                    <a:pt x="447" y="253"/>
                  </a:lnTo>
                  <a:lnTo>
                    <a:pt x="498" y="261"/>
                  </a:lnTo>
                  <a:lnTo>
                    <a:pt x="586" y="116"/>
                  </a:lnTo>
                  <a:lnTo>
                    <a:pt x="659" y="117"/>
                  </a:lnTo>
                  <a:lnTo>
                    <a:pt x="746" y="20"/>
                  </a:lnTo>
                  <a:lnTo>
                    <a:pt x="867" y="15"/>
                  </a:lnTo>
                  <a:lnTo>
                    <a:pt x="929" y="53"/>
                  </a:lnTo>
                  <a:lnTo>
                    <a:pt x="1026" y="0"/>
                  </a:lnTo>
                  <a:lnTo>
                    <a:pt x="1126" y="10"/>
                  </a:lnTo>
                  <a:lnTo>
                    <a:pt x="1008" y="100"/>
                  </a:lnTo>
                  <a:lnTo>
                    <a:pt x="1009" y="213"/>
                  </a:lnTo>
                  <a:lnTo>
                    <a:pt x="924" y="308"/>
                  </a:lnTo>
                  <a:lnTo>
                    <a:pt x="899" y="364"/>
                  </a:lnTo>
                  <a:lnTo>
                    <a:pt x="925" y="385"/>
                  </a:lnTo>
                  <a:lnTo>
                    <a:pt x="1146" y="450"/>
                  </a:lnTo>
                  <a:lnTo>
                    <a:pt x="1238" y="524"/>
                  </a:lnTo>
                  <a:lnTo>
                    <a:pt x="1238" y="594"/>
                  </a:lnTo>
                  <a:lnTo>
                    <a:pt x="1208" y="661"/>
                  </a:lnTo>
                  <a:lnTo>
                    <a:pt x="1100" y="646"/>
                  </a:lnTo>
                  <a:lnTo>
                    <a:pt x="1118" y="1081"/>
                  </a:lnTo>
                  <a:lnTo>
                    <a:pt x="918" y="1083"/>
                  </a:lnTo>
                  <a:lnTo>
                    <a:pt x="863" y="1029"/>
                  </a:lnTo>
                  <a:lnTo>
                    <a:pt x="878" y="1088"/>
                  </a:lnTo>
                  <a:lnTo>
                    <a:pt x="823" y="1210"/>
                  </a:lnTo>
                  <a:lnTo>
                    <a:pt x="829" y="1314"/>
                  </a:lnTo>
                  <a:lnTo>
                    <a:pt x="566" y="1458"/>
                  </a:lnTo>
                  <a:lnTo>
                    <a:pt x="548" y="1439"/>
                  </a:lnTo>
                  <a:lnTo>
                    <a:pt x="437" y="1466"/>
                  </a:lnTo>
                  <a:lnTo>
                    <a:pt x="369" y="1420"/>
                  </a:lnTo>
                  <a:lnTo>
                    <a:pt x="312" y="1440"/>
                  </a:lnTo>
                  <a:lnTo>
                    <a:pt x="292" y="1388"/>
                  </a:lnTo>
                  <a:lnTo>
                    <a:pt x="244" y="1383"/>
                  </a:lnTo>
                  <a:lnTo>
                    <a:pt x="41" y="1492"/>
                  </a:lnTo>
                  <a:lnTo>
                    <a:pt x="0" y="1437"/>
                  </a:lnTo>
                  <a:lnTo>
                    <a:pt x="0" y="143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0"/>
            <p:cNvSpPr>
              <a:spLocks/>
            </p:cNvSpPr>
            <p:nvPr/>
          </p:nvSpPr>
          <p:spPr bwMode="auto">
            <a:xfrm>
              <a:off x="3560764" y="3454401"/>
              <a:ext cx="392113" cy="473075"/>
            </a:xfrm>
            <a:custGeom>
              <a:avLst/>
              <a:gdLst>
                <a:gd name="T0" fmla="*/ 0 w 1238"/>
                <a:gd name="T1" fmla="*/ 2147483647 h 1492"/>
                <a:gd name="T2" fmla="*/ 2147483647 w 1238"/>
                <a:gd name="T3" fmla="*/ 2147483647 h 1492"/>
                <a:gd name="T4" fmla="*/ 2147483647 w 1238"/>
                <a:gd name="T5" fmla="*/ 2147483647 h 1492"/>
                <a:gd name="T6" fmla="*/ 2147483647 w 1238"/>
                <a:gd name="T7" fmla="*/ 2147483647 h 1492"/>
                <a:gd name="T8" fmla="*/ 2147483647 w 1238"/>
                <a:gd name="T9" fmla="*/ 2147483647 h 1492"/>
                <a:gd name="T10" fmla="*/ 2147483647 w 1238"/>
                <a:gd name="T11" fmla="*/ 2147483647 h 1492"/>
                <a:gd name="T12" fmla="*/ 2147483647 w 1238"/>
                <a:gd name="T13" fmla="*/ 2147483647 h 1492"/>
                <a:gd name="T14" fmla="*/ 2147483647 w 1238"/>
                <a:gd name="T15" fmla="*/ 2147483647 h 1492"/>
                <a:gd name="T16" fmla="*/ 2147483647 w 1238"/>
                <a:gd name="T17" fmla="*/ 2147483647 h 1492"/>
                <a:gd name="T18" fmla="*/ 2147483647 w 1238"/>
                <a:gd name="T19" fmla="*/ 2147483647 h 1492"/>
                <a:gd name="T20" fmla="*/ 2147483647 w 1238"/>
                <a:gd name="T21" fmla="*/ 2147483647 h 1492"/>
                <a:gd name="T22" fmla="*/ 2147483647 w 1238"/>
                <a:gd name="T23" fmla="*/ 2147483647 h 1492"/>
                <a:gd name="T24" fmla="*/ 2147483647 w 1238"/>
                <a:gd name="T25" fmla="*/ 2147483647 h 1492"/>
                <a:gd name="T26" fmla="*/ 2147483647 w 1238"/>
                <a:gd name="T27" fmla="*/ 2147483647 h 1492"/>
                <a:gd name="T28" fmla="*/ 2147483647 w 1238"/>
                <a:gd name="T29" fmla="*/ 2147483647 h 1492"/>
                <a:gd name="T30" fmla="*/ 2147483647 w 1238"/>
                <a:gd name="T31" fmla="*/ 2147483647 h 1492"/>
                <a:gd name="T32" fmla="*/ 2147483647 w 1238"/>
                <a:gd name="T33" fmla="*/ 2147483647 h 1492"/>
                <a:gd name="T34" fmla="*/ 2147483647 w 1238"/>
                <a:gd name="T35" fmla="*/ 2147483647 h 1492"/>
                <a:gd name="T36" fmla="*/ 2147483647 w 1238"/>
                <a:gd name="T37" fmla="*/ 2147483647 h 1492"/>
                <a:gd name="T38" fmla="*/ 2147483647 w 1238"/>
                <a:gd name="T39" fmla="*/ 2147483647 h 1492"/>
                <a:gd name="T40" fmla="*/ 2147483647 w 1238"/>
                <a:gd name="T41" fmla="*/ 2147483647 h 1492"/>
                <a:gd name="T42" fmla="*/ 2147483647 w 1238"/>
                <a:gd name="T43" fmla="*/ 2147483647 h 1492"/>
                <a:gd name="T44" fmla="*/ 2147483647 w 1238"/>
                <a:gd name="T45" fmla="*/ 2147483647 h 1492"/>
                <a:gd name="T46" fmla="*/ 2147483647 w 1238"/>
                <a:gd name="T47" fmla="*/ 2147483647 h 1492"/>
                <a:gd name="T48" fmla="*/ 2147483647 w 1238"/>
                <a:gd name="T49" fmla="*/ 637499903 h 1492"/>
                <a:gd name="T50" fmla="*/ 2147483647 w 1238"/>
                <a:gd name="T51" fmla="*/ 478150095 h 1492"/>
                <a:gd name="T52" fmla="*/ 2147483647 w 1238"/>
                <a:gd name="T53" fmla="*/ 1689510712 h 1492"/>
                <a:gd name="T54" fmla="*/ 2147483647 w 1238"/>
                <a:gd name="T55" fmla="*/ 0 h 1492"/>
                <a:gd name="T56" fmla="*/ 2147483647 w 1238"/>
                <a:gd name="T57" fmla="*/ 318800208 h 1492"/>
                <a:gd name="T58" fmla="*/ 2147483647 w 1238"/>
                <a:gd name="T59" fmla="*/ 2147483647 h 1492"/>
                <a:gd name="T60" fmla="*/ 2147483647 w 1238"/>
                <a:gd name="T61" fmla="*/ 2147483647 h 1492"/>
                <a:gd name="T62" fmla="*/ 2147483647 w 1238"/>
                <a:gd name="T63" fmla="*/ 2147483647 h 1492"/>
                <a:gd name="T64" fmla="*/ 2147483647 w 1238"/>
                <a:gd name="T65" fmla="*/ 2147483647 h 1492"/>
                <a:gd name="T66" fmla="*/ 2147483647 w 1238"/>
                <a:gd name="T67" fmla="*/ 2147483647 h 1492"/>
                <a:gd name="T68" fmla="*/ 2147483647 w 1238"/>
                <a:gd name="T69" fmla="*/ 2147483647 h 1492"/>
                <a:gd name="T70" fmla="*/ 2147483647 w 1238"/>
                <a:gd name="T71" fmla="*/ 2147483647 h 1492"/>
                <a:gd name="T72" fmla="*/ 2147483647 w 1238"/>
                <a:gd name="T73" fmla="*/ 2147483647 h 1492"/>
                <a:gd name="T74" fmla="*/ 2147483647 w 1238"/>
                <a:gd name="T75" fmla="*/ 2147483647 h 1492"/>
                <a:gd name="T76" fmla="*/ 2147483647 w 1238"/>
                <a:gd name="T77" fmla="*/ 2147483647 h 1492"/>
                <a:gd name="T78" fmla="*/ 2147483647 w 1238"/>
                <a:gd name="T79" fmla="*/ 2147483647 h 1492"/>
                <a:gd name="T80" fmla="*/ 2147483647 w 1238"/>
                <a:gd name="T81" fmla="*/ 2147483647 h 1492"/>
                <a:gd name="T82" fmla="*/ 2147483647 w 1238"/>
                <a:gd name="T83" fmla="*/ 2147483647 h 1492"/>
                <a:gd name="T84" fmla="*/ 2147483647 w 1238"/>
                <a:gd name="T85" fmla="*/ 2147483647 h 1492"/>
                <a:gd name="T86" fmla="*/ 2147483647 w 1238"/>
                <a:gd name="T87" fmla="*/ 2147483647 h 1492"/>
                <a:gd name="T88" fmla="*/ 2147483647 w 1238"/>
                <a:gd name="T89" fmla="*/ 2147483647 h 1492"/>
                <a:gd name="T90" fmla="*/ 2147483647 w 1238"/>
                <a:gd name="T91" fmla="*/ 2147483647 h 1492"/>
                <a:gd name="T92" fmla="*/ 2147483647 w 1238"/>
                <a:gd name="T93" fmla="*/ 2147483647 h 1492"/>
                <a:gd name="T94" fmla="*/ 2147483647 w 1238"/>
                <a:gd name="T95" fmla="*/ 2147483647 h 1492"/>
                <a:gd name="T96" fmla="*/ 2147483647 w 1238"/>
                <a:gd name="T97" fmla="*/ 2147483647 h 1492"/>
                <a:gd name="T98" fmla="*/ 2147483647 w 1238"/>
                <a:gd name="T99" fmla="*/ 2147483647 h 1492"/>
                <a:gd name="T100" fmla="*/ 2147483647 w 1238"/>
                <a:gd name="T101" fmla="*/ 2147483647 h 1492"/>
                <a:gd name="T102" fmla="*/ 2147483647 w 1238"/>
                <a:gd name="T103" fmla="*/ 2147483647 h 1492"/>
                <a:gd name="T104" fmla="*/ 1302736017 w 1238"/>
                <a:gd name="T105" fmla="*/ 2147483647 h 1492"/>
                <a:gd name="T106" fmla="*/ 0 w 1238"/>
                <a:gd name="T107" fmla="*/ 2147483647 h 1492"/>
                <a:gd name="T108" fmla="*/ 0 w 1238"/>
                <a:gd name="T109" fmla="*/ 2147483647 h 14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8"/>
                <a:gd name="T166" fmla="*/ 0 h 1492"/>
                <a:gd name="T167" fmla="*/ 1238 w 1238"/>
                <a:gd name="T168" fmla="*/ 1492 h 14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8" h="1492">
                  <a:moveTo>
                    <a:pt x="0" y="1436"/>
                  </a:moveTo>
                  <a:lnTo>
                    <a:pt x="145" y="1289"/>
                  </a:lnTo>
                  <a:lnTo>
                    <a:pt x="175" y="1141"/>
                  </a:lnTo>
                  <a:lnTo>
                    <a:pt x="229" y="1092"/>
                  </a:lnTo>
                  <a:lnTo>
                    <a:pt x="328" y="1088"/>
                  </a:lnTo>
                  <a:lnTo>
                    <a:pt x="363" y="1030"/>
                  </a:lnTo>
                  <a:lnTo>
                    <a:pt x="404" y="1026"/>
                  </a:lnTo>
                  <a:lnTo>
                    <a:pt x="490" y="854"/>
                  </a:lnTo>
                  <a:lnTo>
                    <a:pt x="504" y="754"/>
                  </a:lnTo>
                  <a:lnTo>
                    <a:pt x="308" y="741"/>
                  </a:lnTo>
                  <a:lnTo>
                    <a:pt x="215" y="649"/>
                  </a:lnTo>
                  <a:lnTo>
                    <a:pt x="114" y="612"/>
                  </a:lnTo>
                  <a:lnTo>
                    <a:pt x="181" y="572"/>
                  </a:lnTo>
                  <a:lnTo>
                    <a:pt x="220" y="528"/>
                  </a:lnTo>
                  <a:lnTo>
                    <a:pt x="205" y="454"/>
                  </a:lnTo>
                  <a:lnTo>
                    <a:pt x="260" y="392"/>
                  </a:lnTo>
                  <a:lnTo>
                    <a:pt x="236" y="309"/>
                  </a:lnTo>
                  <a:lnTo>
                    <a:pt x="307" y="280"/>
                  </a:lnTo>
                  <a:lnTo>
                    <a:pt x="382" y="330"/>
                  </a:lnTo>
                  <a:lnTo>
                    <a:pt x="435" y="288"/>
                  </a:lnTo>
                  <a:lnTo>
                    <a:pt x="447" y="253"/>
                  </a:lnTo>
                  <a:lnTo>
                    <a:pt x="498" y="261"/>
                  </a:lnTo>
                  <a:lnTo>
                    <a:pt x="586" y="116"/>
                  </a:lnTo>
                  <a:lnTo>
                    <a:pt x="659" y="117"/>
                  </a:lnTo>
                  <a:lnTo>
                    <a:pt x="746" y="20"/>
                  </a:lnTo>
                  <a:lnTo>
                    <a:pt x="867" y="15"/>
                  </a:lnTo>
                  <a:lnTo>
                    <a:pt x="929" y="53"/>
                  </a:lnTo>
                  <a:lnTo>
                    <a:pt x="1026" y="0"/>
                  </a:lnTo>
                  <a:lnTo>
                    <a:pt x="1126" y="10"/>
                  </a:lnTo>
                  <a:lnTo>
                    <a:pt x="1008" y="100"/>
                  </a:lnTo>
                  <a:lnTo>
                    <a:pt x="1009" y="213"/>
                  </a:lnTo>
                  <a:lnTo>
                    <a:pt x="924" y="308"/>
                  </a:lnTo>
                  <a:lnTo>
                    <a:pt x="899" y="364"/>
                  </a:lnTo>
                  <a:lnTo>
                    <a:pt x="925" y="385"/>
                  </a:lnTo>
                  <a:lnTo>
                    <a:pt x="1146" y="450"/>
                  </a:lnTo>
                  <a:lnTo>
                    <a:pt x="1238" y="524"/>
                  </a:lnTo>
                  <a:lnTo>
                    <a:pt x="1238" y="594"/>
                  </a:lnTo>
                  <a:lnTo>
                    <a:pt x="1208" y="661"/>
                  </a:lnTo>
                  <a:lnTo>
                    <a:pt x="1100" y="646"/>
                  </a:lnTo>
                  <a:lnTo>
                    <a:pt x="1118" y="1081"/>
                  </a:lnTo>
                  <a:lnTo>
                    <a:pt x="918" y="1083"/>
                  </a:lnTo>
                  <a:lnTo>
                    <a:pt x="863" y="1029"/>
                  </a:lnTo>
                  <a:lnTo>
                    <a:pt x="878" y="1088"/>
                  </a:lnTo>
                  <a:lnTo>
                    <a:pt x="823" y="1210"/>
                  </a:lnTo>
                  <a:lnTo>
                    <a:pt x="829" y="1314"/>
                  </a:lnTo>
                  <a:lnTo>
                    <a:pt x="566" y="1458"/>
                  </a:lnTo>
                  <a:lnTo>
                    <a:pt x="548" y="1439"/>
                  </a:lnTo>
                  <a:lnTo>
                    <a:pt x="437" y="1466"/>
                  </a:lnTo>
                  <a:lnTo>
                    <a:pt x="369" y="1420"/>
                  </a:lnTo>
                  <a:lnTo>
                    <a:pt x="312" y="1440"/>
                  </a:lnTo>
                  <a:lnTo>
                    <a:pt x="292" y="1388"/>
                  </a:lnTo>
                  <a:lnTo>
                    <a:pt x="244" y="1383"/>
                  </a:lnTo>
                  <a:lnTo>
                    <a:pt x="41" y="1492"/>
                  </a:lnTo>
                  <a:lnTo>
                    <a:pt x="0" y="1437"/>
                  </a:lnTo>
                  <a:lnTo>
                    <a:pt x="0" y="143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1"/>
            <p:cNvSpPr>
              <a:spLocks/>
            </p:cNvSpPr>
            <p:nvPr/>
          </p:nvSpPr>
          <p:spPr bwMode="auto">
            <a:xfrm>
              <a:off x="3479801" y="3190876"/>
              <a:ext cx="457200" cy="368300"/>
            </a:xfrm>
            <a:custGeom>
              <a:avLst/>
              <a:gdLst>
                <a:gd name="T0" fmla="*/ 0 w 1439"/>
                <a:gd name="T1" fmla="*/ 2147483647 h 1161"/>
                <a:gd name="T2" fmla="*/ 2147483647 w 1439"/>
                <a:gd name="T3" fmla="*/ 2147483647 h 1161"/>
                <a:gd name="T4" fmla="*/ 2116845449 w 1439"/>
                <a:gd name="T5" fmla="*/ 2147483647 h 1161"/>
                <a:gd name="T6" fmla="*/ 2147483647 w 1439"/>
                <a:gd name="T7" fmla="*/ 2147483647 h 1161"/>
                <a:gd name="T8" fmla="*/ 1250826653 w 1439"/>
                <a:gd name="T9" fmla="*/ 2147483647 h 1161"/>
                <a:gd name="T10" fmla="*/ 1796037945 w 1439"/>
                <a:gd name="T11" fmla="*/ 2147483647 h 1161"/>
                <a:gd name="T12" fmla="*/ 2147483647 w 1439"/>
                <a:gd name="T13" fmla="*/ 2147483647 h 1161"/>
                <a:gd name="T14" fmla="*/ 2147483647 w 1439"/>
                <a:gd name="T15" fmla="*/ 2147483647 h 1161"/>
                <a:gd name="T16" fmla="*/ 2147483647 w 1439"/>
                <a:gd name="T17" fmla="*/ 2147483647 h 1161"/>
                <a:gd name="T18" fmla="*/ 2147483647 w 1439"/>
                <a:gd name="T19" fmla="*/ 2147483647 h 1161"/>
                <a:gd name="T20" fmla="*/ 2147483647 w 1439"/>
                <a:gd name="T21" fmla="*/ 2147483647 h 1161"/>
                <a:gd name="T22" fmla="*/ 2147483647 w 1439"/>
                <a:gd name="T23" fmla="*/ 2147483647 h 1161"/>
                <a:gd name="T24" fmla="*/ 2147483647 w 1439"/>
                <a:gd name="T25" fmla="*/ 0 h 1161"/>
                <a:gd name="T26" fmla="*/ 2147483647 w 1439"/>
                <a:gd name="T27" fmla="*/ 2147483647 h 1161"/>
                <a:gd name="T28" fmla="*/ 2147483647 w 1439"/>
                <a:gd name="T29" fmla="*/ 2147483647 h 1161"/>
                <a:gd name="T30" fmla="*/ 2147483647 w 1439"/>
                <a:gd name="T31" fmla="*/ 2147483647 h 1161"/>
                <a:gd name="T32" fmla="*/ 2147483647 w 1439"/>
                <a:gd name="T33" fmla="*/ 2147483647 h 1161"/>
                <a:gd name="T34" fmla="*/ 2147483647 w 1439"/>
                <a:gd name="T35" fmla="*/ 2147483647 h 1161"/>
                <a:gd name="T36" fmla="*/ 2147483647 w 1439"/>
                <a:gd name="T37" fmla="*/ 2147483647 h 1161"/>
                <a:gd name="T38" fmla="*/ 2147483647 w 1439"/>
                <a:gd name="T39" fmla="*/ 2147483647 h 1161"/>
                <a:gd name="T40" fmla="*/ 2147483647 w 1439"/>
                <a:gd name="T41" fmla="*/ 2147483647 h 1161"/>
                <a:gd name="T42" fmla="*/ 2147483647 w 1439"/>
                <a:gd name="T43" fmla="*/ 2147483647 h 1161"/>
                <a:gd name="T44" fmla="*/ 2147483647 w 1439"/>
                <a:gd name="T45" fmla="*/ 2147483647 h 1161"/>
                <a:gd name="T46" fmla="*/ 2147483647 w 1439"/>
                <a:gd name="T47" fmla="*/ 2147483647 h 1161"/>
                <a:gd name="T48" fmla="*/ 2147483647 w 1439"/>
                <a:gd name="T49" fmla="*/ 2147483647 h 1161"/>
                <a:gd name="T50" fmla="*/ 2147483647 w 1439"/>
                <a:gd name="T51" fmla="*/ 2147483647 h 1161"/>
                <a:gd name="T52" fmla="*/ 2147483647 w 1439"/>
                <a:gd name="T53" fmla="*/ 2147483647 h 1161"/>
                <a:gd name="T54" fmla="*/ 2147483647 w 1439"/>
                <a:gd name="T55" fmla="*/ 2147483647 h 1161"/>
                <a:gd name="T56" fmla="*/ 2147483647 w 1439"/>
                <a:gd name="T57" fmla="*/ 2147483647 h 1161"/>
                <a:gd name="T58" fmla="*/ 2147483647 w 1439"/>
                <a:gd name="T59" fmla="*/ 2147483647 h 1161"/>
                <a:gd name="T60" fmla="*/ 2147483647 w 1439"/>
                <a:gd name="T61" fmla="*/ 2147483647 h 1161"/>
                <a:gd name="T62" fmla="*/ 2147483647 w 1439"/>
                <a:gd name="T63" fmla="*/ 2147483647 h 1161"/>
                <a:gd name="T64" fmla="*/ 2147483647 w 1439"/>
                <a:gd name="T65" fmla="*/ 2147483647 h 1161"/>
                <a:gd name="T66" fmla="*/ 2147483647 w 1439"/>
                <a:gd name="T67" fmla="*/ 2147483647 h 1161"/>
                <a:gd name="T68" fmla="*/ 2147483647 w 1439"/>
                <a:gd name="T69" fmla="*/ 2147483647 h 1161"/>
                <a:gd name="T70" fmla="*/ 2147483647 w 1439"/>
                <a:gd name="T71" fmla="*/ 2147483647 h 1161"/>
                <a:gd name="T72" fmla="*/ 2147483647 w 1439"/>
                <a:gd name="T73" fmla="*/ 2147483647 h 1161"/>
                <a:gd name="T74" fmla="*/ 2147483647 w 1439"/>
                <a:gd name="T75" fmla="*/ 2147483647 h 1161"/>
                <a:gd name="T76" fmla="*/ 2147483647 w 1439"/>
                <a:gd name="T77" fmla="*/ 2147483647 h 1161"/>
                <a:gd name="T78" fmla="*/ 2147483647 w 1439"/>
                <a:gd name="T79" fmla="*/ 2147483647 h 1161"/>
                <a:gd name="T80" fmla="*/ 2147483647 w 1439"/>
                <a:gd name="T81" fmla="*/ 2147483647 h 1161"/>
                <a:gd name="T82" fmla="*/ 2147483647 w 1439"/>
                <a:gd name="T83" fmla="*/ 2147483647 h 1161"/>
                <a:gd name="T84" fmla="*/ 2147483647 w 1439"/>
                <a:gd name="T85" fmla="*/ 2147483647 h 1161"/>
                <a:gd name="T86" fmla="*/ 2147483647 w 1439"/>
                <a:gd name="T87" fmla="*/ 2147483647 h 1161"/>
                <a:gd name="T88" fmla="*/ 2147483647 w 1439"/>
                <a:gd name="T89" fmla="*/ 2147483647 h 1161"/>
                <a:gd name="T90" fmla="*/ 2147483647 w 1439"/>
                <a:gd name="T91" fmla="*/ 2147483647 h 1161"/>
                <a:gd name="T92" fmla="*/ 0 w 1439"/>
                <a:gd name="T93" fmla="*/ 2147483647 h 1161"/>
                <a:gd name="T94" fmla="*/ 0 w 1439"/>
                <a:gd name="T95" fmla="*/ 2147483647 h 1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9"/>
                <a:gd name="T145" fmla="*/ 0 h 1161"/>
                <a:gd name="T146" fmla="*/ 1439 w 1439"/>
                <a:gd name="T147" fmla="*/ 1161 h 1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9" h="1161">
                  <a:moveTo>
                    <a:pt x="0" y="929"/>
                  </a:moveTo>
                  <a:lnTo>
                    <a:pt x="75" y="775"/>
                  </a:lnTo>
                  <a:lnTo>
                    <a:pt x="66" y="732"/>
                  </a:lnTo>
                  <a:lnTo>
                    <a:pt x="94" y="697"/>
                  </a:lnTo>
                  <a:lnTo>
                    <a:pt x="39" y="600"/>
                  </a:lnTo>
                  <a:lnTo>
                    <a:pt x="56" y="562"/>
                  </a:lnTo>
                  <a:lnTo>
                    <a:pt x="95" y="537"/>
                  </a:lnTo>
                  <a:lnTo>
                    <a:pt x="133" y="547"/>
                  </a:lnTo>
                  <a:lnTo>
                    <a:pt x="139" y="508"/>
                  </a:lnTo>
                  <a:lnTo>
                    <a:pt x="200" y="492"/>
                  </a:lnTo>
                  <a:lnTo>
                    <a:pt x="296" y="376"/>
                  </a:lnTo>
                  <a:lnTo>
                    <a:pt x="353" y="88"/>
                  </a:lnTo>
                  <a:lnTo>
                    <a:pt x="420" y="0"/>
                  </a:lnTo>
                  <a:lnTo>
                    <a:pt x="575" y="137"/>
                  </a:lnTo>
                  <a:lnTo>
                    <a:pt x="757" y="150"/>
                  </a:lnTo>
                  <a:lnTo>
                    <a:pt x="783" y="118"/>
                  </a:lnTo>
                  <a:lnTo>
                    <a:pt x="937" y="77"/>
                  </a:lnTo>
                  <a:lnTo>
                    <a:pt x="980" y="100"/>
                  </a:lnTo>
                  <a:lnTo>
                    <a:pt x="997" y="174"/>
                  </a:lnTo>
                  <a:lnTo>
                    <a:pt x="1158" y="149"/>
                  </a:lnTo>
                  <a:lnTo>
                    <a:pt x="1193" y="221"/>
                  </a:lnTo>
                  <a:lnTo>
                    <a:pt x="1178" y="255"/>
                  </a:lnTo>
                  <a:lnTo>
                    <a:pt x="1240" y="287"/>
                  </a:lnTo>
                  <a:lnTo>
                    <a:pt x="1225" y="479"/>
                  </a:lnTo>
                  <a:lnTo>
                    <a:pt x="1185" y="529"/>
                  </a:lnTo>
                  <a:lnTo>
                    <a:pt x="1221" y="622"/>
                  </a:lnTo>
                  <a:lnTo>
                    <a:pt x="1439" y="747"/>
                  </a:lnTo>
                  <a:lnTo>
                    <a:pt x="1377" y="841"/>
                  </a:lnTo>
                  <a:lnTo>
                    <a:pt x="1278" y="830"/>
                  </a:lnTo>
                  <a:lnTo>
                    <a:pt x="1179" y="883"/>
                  </a:lnTo>
                  <a:lnTo>
                    <a:pt x="1117" y="845"/>
                  </a:lnTo>
                  <a:lnTo>
                    <a:pt x="998" y="850"/>
                  </a:lnTo>
                  <a:lnTo>
                    <a:pt x="911" y="947"/>
                  </a:lnTo>
                  <a:lnTo>
                    <a:pt x="837" y="946"/>
                  </a:lnTo>
                  <a:lnTo>
                    <a:pt x="750" y="1091"/>
                  </a:lnTo>
                  <a:lnTo>
                    <a:pt x="698" y="1083"/>
                  </a:lnTo>
                  <a:lnTo>
                    <a:pt x="687" y="1118"/>
                  </a:lnTo>
                  <a:lnTo>
                    <a:pt x="634" y="1161"/>
                  </a:lnTo>
                  <a:lnTo>
                    <a:pt x="559" y="1110"/>
                  </a:lnTo>
                  <a:lnTo>
                    <a:pt x="488" y="1039"/>
                  </a:lnTo>
                  <a:lnTo>
                    <a:pt x="394" y="1080"/>
                  </a:lnTo>
                  <a:lnTo>
                    <a:pt x="344" y="1085"/>
                  </a:lnTo>
                  <a:lnTo>
                    <a:pt x="247" y="979"/>
                  </a:lnTo>
                  <a:lnTo>
                    <a:pt x="252" y="1057"/>
                  </a:lnTo>
                  <a:lnTo>
                    <a:pt x="217" y="1029"/>
                  </a:lnTo>
                  <a:lnTo>
                    <a:pt x="195" y="983"/>
                  </a:lnTo>
                  <a:lnTo>
                    <a:pt x="0" y="928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2"/>
            <p:cNvSpPr>
              <a:spLocks/>
            </p:cNvSpPr>
            <p:nvPr/>
          </p:nvSpPr>
          <p:spPr bwMode="auto">
            <a:xfrm>
              <a:off x="3479801" y="3190876"/>
              <a:ext cx="457200" cy="368300"/>
            </a:xfrm>
            <a:custGeom>
              <a:avLst/>
              <a:gdLst>
                <a:gd name="T0" fmla="*/ 0 w 1439"/>
                <a:gd name="T1" fmla="*/ 2147483647 h 1161"/>
                <a:gd name="T2" fmla="*/ 2147483647 w 1439"/>
                <a:gd name="T3" fmla="*/ 2147483647 h 1161"/>
                <a:gd name="T4" fmla="*/ 2116845449 w 1439"/>
                <a:gd name="T5" fmla="*/ 2147483647 h 1161"/>
                <a:gd name="T6" fmla="*/ 2147483647 w 1439"/>
                <a:gd name="T7" fmla="*/ 2147483647 h 1161"/>
                <a:gd name="T8" fmla="*/ 1250826653 w 1439"/>
                <a:gd name="T9" fmla="*/ 2147483647 h 1161"/>
                <a:gd name="T10" fmla="*/ 1796037945 w 1439"/>
                <a:gd name="T11" fmla="*/ 2147483647 h 1161"/>
                <a:gd name="T12" fmla="*/ 2147483647 w 1439"/>
                <a:gd name="T13" fmla="*/ 2147483647 h 1161"/>
                <a:gd name="T14" fmla="*/ 2147483647 w 1439"/>
                <a:gd name="T15" fmla="*/ 2147483647 h 1161"/>
                <a:gd name="T16" fmla="*/ 2147483647 w 1439"/>
                <a:gd name="T17" fmla="*/ 2147483647 h 1161"/>
                <a:gd name="T18" fmla="*/ 2147483647 w 1439"/>
                <a:gd name="T19" fmla="*/ 2147483647 h 1161"/>
                <a:gd name="T20" fmla="*/ 2147483647 w 1439"/>
                <a:gd name="T21" fmla="*/ 2147483647 h 1161"/>
                <a:gd name="T22" fmla="*/ 2147483647 w 1439"/>
                <a:gd name="T23" fmla="*/ 2147483647 h 1161"/>
                <a:gd name="T24" fmla="*/ 2147483647 w 1439"/>
                <a:gd name="T25" fmla="*/ 0 h 1161"/>
                <a:gd name="T26" fmla="*/ 2147483647 w 1439"/>
                <a:gd name="T27" fmla="*/ 2147483647 h 1161"/>
                <a:gd name="T28" fmla="*/ 2147483647 w 1439"/>
                <a:gd name="T29" fmla="*/ 2147483647 h 1161"/>
                <a:gd name="T30" fmla="*/ 2147483647 w 1439"/>
                <a:gd name="T31" fmla="*/ 2147483647 h 1161"/>
                <a:gd name="T32" fmla="*/ 2147483647 w 1439"/>
                <a:gd name="T33" fmla="*/ 2147483647 h 1161"/>
                <a:gd name="T34" fmla="*/ 2147483647 w 1439"/>
                <a:gd name="T35" fmla="*/ 2147483647 h 1161"/>
                <a:gd name="T36" fmla="*/ 2147483647 w 1439"/>
                <a:gd name="T37" fmla="*/ 2147483647 h 1161"/>
                <a:gd name="T38" fmla="*/ 2147483647 w 1439"/>
                <a:gd name="T39" fmla="*/ 2147483647 h 1161"/>
                <a:gd name="T40" fmla="*/ 2147483647 w 1439"/>
                <a:gd name="T41" fmla="*/ 2147483647 h 1161"/>
                <a:gd name="T42" fmla="*/ 2147483647 w 1439"/>
                <a:gd name="T43" fmla="*/ 2147483647 h 1161"/>
                <a:gd name="T44" fmla="*/ 2147483647 w 1439"/>
                <a:gd name="T45" fmla="*/ 2147483647 h 1161"/>
                <a:gd name="T46" fmla="*/ 2147483647 w 1439"/>
                <a:gd name="T47" fmla="*/ 2147483647 h 1161"/>
                <a:gd name="T48" fmla="*/ 2147483647 w 1439"/>
                <a:gd name="T49" fmla="*/ 2147483647 h 1161"/>
                <a:gd name="T50" fmla="*/ 2147483647 w 1439"/>
                <a:gd name="T51" fmla="*/ 2147483647 h 1161"/>
                <a:gd name="T52" fmla="*/ 2147483647 w 1439"/>
                <a:gd name="T53" fmla="*/ 2147483647 h 1161"/>
                <a:gd name="T54" fmla="*/ 2147483647 w 1439"/>
                <a:gd name="T55" fmla="*/ 2147483647 h 1161"/>
                <a:gd name="T56" fmla="*/ 2147483647 w 1439"/>
                <a:gd name="T57" fmla="*/ 2147483647 h 1161"/>
                <a:gd name="T58" fmla="*/ 2147483647 w 1439"/>
                <a:gd name="T59" fmla="*/ 2147483647 h 1161"/>
                <a:gd name="T60" fmla="*/ 2147483647 w 1439"/>
                <a:gd name="T61" fmla="*/ 2147483647 h 1161"/>
                <a:gd name="T62" fmla="*/ 2147483647 w 1439"/>
                <a:gd name="T63" fmla="*/ 2147483647 h 1161"/>
                <a:gd name="T64" fmla="*/ 2147483647 w 1439"/>
                <a:gd name="T65" fmla="*/ 2147483647 h 1161"/>
                <a:gd name="T66" fmla="*/ 2147483647 w 1439"/>
                <a:gd name="T67" fmla="*/ 2147483647 h 1161"/>
                <a:gd name="T68" fmla="*/ 2147483647 w 1439"/>
                <a:gd name="T69" fmla="*/ 2147483647 h 1161"/>
                <a:gd name="T70" fmla="*/ 2147483647 w 1439"/>
                <a:gd name="T71" fmla="*/ 2147483647 h 1161"/>
                <a:gd name="T72" fmla="*/ 2147483647 w 1439"/>
                <a:gd name="T73" fmla="*/ 2147483647 h 1161"/>
                <a:gd name="T74" fmla="*/ 2147483647 w 1439"/>
                <a:gd name="T75" fmla="*/ 2147483647 h 1161"/>
                <a:gd name="T76" fmla="*/ 2147483647 w 1439"/>
                <a:gd name="T77" fmla="*/ 2147483647 h 1161"/>
                <a:gd name="T78" fmla="*/ 2147483647 w 1439"/>
                <a:gd name="T79" fmla="*/ 2147483647 h 1161"/>
                <a:gd name="T80" fmla="*/ 2147483647 w 1439"/>
                <a:gd name="T81" fmla="*/ 2147483647 h 1161"/>
                <a:gd name="T82" fmla="*/ 2147483647 w 1439"/>
                <a:gd name="T83" fmla="*/ 2147483647 h 1161"/>
                <a:gd name="T84" fmla="*/ 2147483647 w 1439"/>
                <a:gd name="T85" fmla="*/ 2147483647 h 1161"/>
                <a:gd name="T86" fmla="*/ 2147483647 w 1439"/>
                <a:gd name="T87" fmla="*/ 2147483647 h 1161"/>
                <a:gd name="T88" fmla="*/ 2147483647 w 1439"/>
                <a:gd name="T89" fmla="*/ 2147483647 h 1161"/>
                <a:gd name="T90" fmla="*/ 2147483647 w 1439"/>
                <a:gd name="T91" fmla="*/ 2147483647 h 1161"/>
                <a:gd name="T92" fmla="*/ 0 w 1439"/>
                <a:gd name="T93" fmla="*/ 2147483647 h 1161"/>
                <a:gd name="T94" fmla="*/ 0 w 1439"/>
                <a:gd name="T95" fmla="*/ 2147483647 h 1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9"/>
                <a:gd name="T145" fmla="*/ 0 h 1161"/>
                <a:gd name="T146" fmla="*/ 1439 w 1439"/>
                <a:gd name="T147" fmla="*/ 1161 h 1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9" h="1161">
                  <a:moveTo>
                    <a:pt x="0" y="929"/>
                  </a:moveTo>
                  <a:lnTo>
                    <a:pt x="75" y="775"/>
                  </a:lnTo>
                  <a:lnTo>
                    <a:pt x="66" y="732"/>
                  </a:lnTo>
                  <a:lnTo>
                    <a:pt x="94" y="697"/>
                  </a:lnTo>
                  <a:lnTo>
                    <a:pt x="39" y="600"/>
                  </a:lnTo>
                  <a:lnTo>
                    <a:pt x="56" y="562"/>
                  </a:lnTo>
                  <a:lnTo>
                    <a:pt x="95" y="537"/>
                  </a:lnTo>
                  <a:lnTo>
                    <a:pt x="133" y="547"/>
                  </a:lnTo>
                  <a:lnTo>
                    <a:pt x="139" y="508"/>
                  </a:lnTo>
                  <a:lnTo>
                    <a:pt x="200" y="492"/>
                  </a:lnTo>
                  <a:lnTo>
                    <a:pt x="296" y="376"/>
                  </a:lnTo>
                  <a:lnTo>
                    <a:pt x="353" y="88"/>
                  </a:lnTo>
                  <a:lnTo>
                    <a:pt x="420" y="0"/>
                  </a:lnTo>
                  <a:lnTo>
                    <a:pt x="575" y="137"/>
                  </a:lnTo>
                  <a:lnTo>
                    <a:pt x="757" y="150"/>
                  </a:lnTo>
                  <a:lnTo>
                    <a:pt x="783" y="118"/>
                  </a:lnTo>
                  <a:lnTo>
                    <a:pt x="937" y="77"/>
                  </a:lnTo>
                  <a:lnTo>
                    <a:pt x="980" y="100"/>
                  </a:lnTo>
                  <a:lnTo>
                    <a:pt x="997" y="174"/>
                  </a:lnTo>
                  <a:lnTo>
                    <a:pt x="1158" y="149"/>
                  </a:lnTo>
                  <a:lnTo>
                    <a:pt x="1193" y="221"/>
                  </a:lnTo>
                  <a:lnTo>
                    <a:pt x="1178" y="255"/>
                  </a:lnTo>
                  <a:lnTo>
                    <a:pt x="1240" y="287"/>
                  </a:lnTo>
                  <a:lnTo>
                    <a:pt x="1225" y="479"/>
                  </a:lnTo>
                  <a:lnTo>
                    <a:pt x="1185" y="529"/>
                  </a:lnTo>
                  <a:lnTo>
                    <a:pt x="1221" y="622"/>
                  </a:lnTo>
                  <a:lnTo>
                    <a:pt x="1439" y="747"/>
                  </a:lnTo>
                  <a:lnTo>
                    <a:pt x="1377" y="841"/>
                  </a:lnTo>
                  <a:lnTo>
                    <a:pt x="1278" y="830"/>
                  </a:lnTo>
                  <a:lnTo>
                    <a:pt x="1179" y="883"/>
                  </a:lnTo>
                  <a:lnTo>
                    <a:pt x="1117" y="845"/>
                  </a:lnTo>
                  <a:lnTo>
                    <a:pt x="998" y="850"/>
                  </a:lnTo>
                  <a:lnTo>
                    <a:pt x="911" y="947"/>
                  </a:lnTo>
                  <a:lnTo>
                    <a:pt x="837" y="946"/>
                  </a:lnTo>
                  <a:lnTo>
                    <a:pt x="750" y="1091"/>
                  </a:lnTo>
                  <a:lnTo>
                    <a:pt x="698" y="1083"/>
                  </a:lnTo>
                  <a:lnTo>
                    <a:pt x="687" y="1118"/>
                  </a:lnTo>
                  <a:lnTo>
                    <a:pt x="634" y="1161"/>
                  </a:lnTo>
                  <a:lnTo>
                    <a:pt x="559" y="1110"/>
                  </a:lnTo>
                  <a:lnTo>
                    <a:pt x="488" y="1039"/>
                  </a:lnTo>
                  <a:lnTo>
                    <a:pt x="394" y="1080"/>
                  </a:lnTo>
                  <a:lnTo>
                    <a:pt x="344" y="1085"/>
                  </a:lnTo>
                  <a:lnTo>
                    <a:pt x="247" y="979"/>
                  </a:lnTo>
                  <a:lnTo>
                    <a:pt x="252" y="1057"/>
                  </a:lnTo>
                  <a:lnTo>
                    <a:pt x="217" y="1029"/>
                  </a:lnTo>
                  <a:lnTo>
                    <a:pt x="195" y="983"/>
                  </a:lnTo>
                  <a:lnTo>
                    <a:pt x="0" y="928"/>
                  </a:lnTo>
                  <a:lnTo>
                    <a:pt x="0" y="92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35"/>
            <p:cNvSpPr>
              <a:spLocks/>
            </p:cNvSpPr>
            <p:nvPr/>
          </p:nvSpPr>
          <p:spPr bwMode="auto">
            <a:xfrm>
              <a:off x="4479926" y="3027363"/>
              <a:ext cx="773113" cy="560388"/>
            </a:xfrm>
            <a:custGeom>
              <a:avLst/>
              <a:gdLst>
                <a:gd name="T0" fmla="*/ 1724080637 w 2437"/>
                <a:gd name="T1" fmla="*/ 2147483647 h 1766"/>
                <a:gd name="T2" fmla="*/ 2147483647 w 2437"/>
                <a:gd name="T3" fmla="*/ 2147483647 h 1766"/>
                <a:gd name="T4" fmla="*/ 2147483647 w 2437"/>
                <a:gd name="T5" fmla="*/ 2147483647 h 1766"/>
                <a:gd name="T6" fmla="*/ 2147483647 w 2437"/>
                <a:gd name="T7" fmla="*/ 2147483647 h 1766"/>
                <a:gd name="T8" fmla="*/ 2147483647 w 2437"/>
                <a:gd name="T9" fmla="*/ 2108799117 h 1766"/>
                <a:gd name="T10" fmla="*/ 2147483647 w 2437"/>
                <a:gd name="T11" fmla="*/ 2147483647 h 1766"/>
                <a:gd name="T12" fmla="*/ 2147483647 w 2437"/>
                <a:gd name="T13" fmla="*/ 2147483647 h 1766"/>
                <a:gd name="T14" fmla="*/ 2147483647 w 2437"/>
                <a:gd name="T15" fmla="*/ 2147483647 h 1766"/>
                <a:gd name="T16" fmla="*/ 2147483647 w 2437"/>
                <a:gd name="T17" fmla="*/ 2147483647 h 1766"/>
                <a:gd name="T18" fmla="*/ 2147483647 w 2437"/>
                <a:gd name="T19" fmla="*/ 2147483647 h 1766"/>
                <a:gd name="T20" fmla="*/ 2147483647 w 2437"/>
                <a:gd name="T21" fmla="*/ 2147483647 h 1766"/>
                <a:gd name="T22" fmla="*/ 2147483647 w 2437"/>
                <a:gd name="T23" fmla="*/ 2147483647 h 1766"/>
                <a:gd name="T24" fmla="*/ 2147483647 w 2437"/>
                <a:gd name="T25" fmla="*/ 2147483647 h 1766"/>
                <a:gd name="T26" fmla="*/ 2147483647 w 2437"/>
                <a:gd name="T27" fmla="*/ 2147483647 h 1766"/>
                <a:gd name="T28" fmla="*/ 2147483647 w 2437"/>
                <a:gd name="T29" fmla="*/ 2147483647 h 1766"/>
                <a:gd name="T30" fmla="*/ 2147483647 w 2437"/>
                <a:gd name="T31" fmla="*/ 2147483647 h 1766"/>
                <a:gd name="T32" fmla="*/ 2147483647 w 2437"/>
                <a:gd name="T33" fmla="*/ 2147483647 h 1766"/>
                <a:gd name="T34" fmla="*/ 2147483647 w 2437"/>
                <a:gd name="T35" fmla="*/ 2147483647 h 1766"/>
                <a:gd name="T36" fmla="*/ 2147483647 w 2437"/>
                <a:gd name="T37" fmla="*/ 2147483647 h 1766"/>
                <a:gd name="T38" fmla="*/ 2147483647 w 2437"/>
                <a:gd name="T39" fmla="*/ 2147483647 h 1766"/>
                <a:gd name="T40" fmla="*/ 2147483647 w 2437"/>
                <a:gd name="T41" fmla="*/ 2147483647 h 1766"/>
                <a:gd name="T42" fmla="*/ 2147483647 w 2437"/>
                <a:gd name="T43" fmla="*/ 2147483647 h 1766"/>
                <a:gd name="T44" fmla="*/ 2147483647 w 2437"/>
                <a:gd name="T45" fmla="*/ 2147483647 h 1766"/>
                <a:gd name="T46" fmla="*/ 2147483647 w 2437"/>
                <a:gd name="T47" fmla="*/ 2147483647 h 1766"/>
                <a:gd name="T48" fmla="*/ 2147483647 w 2437"/>
                <a:gd name="T49" fmla="*/ 2147483647 h 1766"/>
                <a:gd name="T50" fmla="*/ 2147483647 w 2437"/>
                <a:gd name="T51" fmla="*/ 2147483647 h 1766"/>
                <a:gd name="T52" fmla="*/ 2147483647 w 2437"/>
                <a:gd name="T53" fmla="*/ 2147483647 h 1766"/>
                <a:gd name="T54" fmla="*/ 2147483647 w 2437"/>
                <a:gd name="T55" fmla="*/ 2147483647 h 1766"/>
                <a:gd name="T56" fmla="*/ 2147483647 w 2437"/>
                <a:gd name="T57" fmla="*/ 2147483647 h 1766"/>
                <a:gd name="T58" fmla="*/ 2147483647 w 2437"/>
                <a:gd name="T59" fmla="*/ 2147483647 h 1766"/>
                <a:gd name="T60" fmla="*/ 2147483647 w 2437"/>
                <a:gd name="T61" fmla="*/ 2147483647 h 1766"/>
                <a:gd name="T62" fmla="*/ 2147483647 w 2437"/>
                <a:gd name="T63" fmla="*/ 2147483647 h 1766"/>
                <a:gd name="T64" fmla="*/ 2147483647 w 2437"/>
                <a:gd name="T65" fmla="*/ 2147483647 h 1766"/>
                <a:gd name="T66" fmla="*/ 2147483647 w 2437"/>
                <a:gd name="T67" fmla="*/ 2147483647 h 1766"/>
                <a:gd name="T68" fmla="*/ 2147483647 w 2437"/>
                <a:gd name="T69" fmla="*/ 2147483647 h 1766"/>
                <a:gd name="T70" fmla="*/ 2147483647 w 2437"/>
                <a:gd name="T71" fmla="*/ 2147483647 h 1766"/>
                <a:gd name="T72" fmla="*/ 2147483647 w 2437"/>
                <a:gd name="T73" fmla="*/ 2147483647 h 1766"/>
                <a:gd name="T74" fmla="*/ 2147483647 w 2437"/>
                <a:gd name="T75" fmla="*/ 2147483647 h 1766"/>
                <a:gd name="T76" fmla="*/ 0 w 2437"/>
                <a:gd name="T77" fmla="*/ 2147483647 h 17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37"/>
                <a:gd name="T118" fmla="*/ 0 h 1766"/>
                <a:gd name="T119" fmla="*/ 2437 w 2437"/>
                <a:gd name="T120" fmla="*/ 1766 h 17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37" h="1766">
                  <a:moveTo>
                    <a:pt x="1" y="364"/>
                  </a:moveTo>
                  <a:lnTo>
                    <a:pt x="54" y="329"/>
                  </a:lnTo>
                  <a:lnTo>
                    <a:pt x="89" y="363"/>
                  </a:lnTo>
                  <a:lnTo>
                    <a:pt x="121" y="310"/>
                  </a:lnTo>
                  <a:lnTo>
                    <a:pt x="135" y="221"/>
                  </a:lnTo>
                  <a:lnTo>
                    <a:pt x="182" y="155"/>
                  </a:lnTo>
                  <a:lnTo>
                    <a:pt x="136" y="89"/>
                  </a:lnTo>
                  <a:lnTo>
                    <a:pt x="177" y="70"/>
                  </a:lnTo>
                  <a:lnTo>
                    <a:pt x="155" y="0"/>
                  </a:lnTo>
                  <a:lnTo>
                    <a:pt x="263" y="66"/>
                  </a:lnTo>
                  <a:lnTo>
                    <a:pt x="367" y="69"/>
                  </a:lnTo>
                  <a:lnTo>
                    <a:pt x="522" y="169"/>
                  </a:lnTo>
                  <a:lnTo>
                    <a:pt x="668" y="153"/>
                  </a:lnTo>
                  <a:lnTo>
                    <a:pt x="645" y="277"/>
                  </a:lnTo>
                  <a:lnTo>
                    <a:pt x="710" y="363"/>
                  </a:lnTo>
                  <a:lnTo>
                    <a:pt x="638" y="377"/>
                  </a:lnTo>
                  <a:lnTo>
                    <a:pt x="577" y="429"/>
                  </a:lnTo>
                  <a:lnTo>
                    <a:pt x="583" y="464"/>
                  </a:lnTo>
                  <a:lnTo>
                    <a:pt x="671" y="502"/>
                  </a:lnTo>
                  <a:lnTo>
                    <a:pt x="729" y="624"/>
                  </a:lnTo>
                  <a:lnTo>
                    <a:pt x="639" y="777"/>
                  </a:lnTo>
                  <a:lnTo>
                    <a:pt x="636" y="880"/>
                  </a:lnTo>
                  <a:lnTo>
                    <a:pt x="700" y="891"/>
                  </a:lnTo>
                  <a:lnTo>
                    <a:pt x="724" y="950"/>
                  </a:lnTo>
                  <a:lnTo>
                    <a:pt x="772" y="950"/>
                  </a:lnTo>
                  <a:lnTo>
                    <a:pt x="823" y="1009"/>
                  </a:lnTo>
                  <a:lnTo>
                    <a:pt x="807" y="1128"/>
                  </a:lnTo>
                  <a:lnTo>
                    <a:pt x="950" y="1277"/>
                  </a:lnTo>
                  <a:lnTo>
                    <a:pt x="909" y="1335"/>
                  </a:lnTo>
                  <a:lnTo>
                    <a:pt x="939" y="1365"/>
                  </a:lnTo>
                  <a:lnTo>
                    <a:pt x="1003" y="1382"/>
                  </a:lnTo>
                  <a:lnTo>
                    <a:pt x="1164" y="1347"/>
                  </a:lnTo>
                  <a:lnTo>
                    <a:pt x="1192" y="1418"/>
                  </a:lnTo>
                  <a:lnTo>
                    <a:pt x="1281" y="1381"/>
                  </a:lnTo>
                  <a:lnTo>
                    <a:pt x="1456" y="1369"/>
                  </a:lnTo>
                  <a:lnTo>
                    <a:pt x="1604" y="1292"/>
                  </a:lnTo>
                  <a:lnTo>
                    <a:pt x="1641" y="1234"/>
                  </a:lnTo>
                  <a:lnTo>
                    <a:pt x="1734" y="1219"/>
                  </a:lnTo>
                  <a:lnTo>
                    <a:pt x="1745" y="1134"/>
                  </a:lnTo>
                  <a:lnTo>
                    <a:pt x="1830" y="1098"/>
                  </a:lnTo>
                  <a:lnTo>
                    <a:pt x="1880" y="1110"/>
                  </a:lnTo>
                  <a:lnTo>
                    <a:pt x="1952" y="1013"/>
                  </a:lnTo>
                  <a:lnTo>
                    <a:pt x="2020" y="1033"/>
                  </a:lnTo>
                  <a:lnTo>
                    <a:pt x="2108" y="1105"/>
                  </a:lnTo>
                  <a:lnTo>
                    <a:pt x="2081" y="1171"/>
                  </a:lnTo>
                  <a:lnTo>
                    <a:pt x="2124" y="1169"/>
                  </a:lnTo>
                  <a:lnTo>
                    <a:pt x="2201" y="1227"/>
                  </a:lnTo>
                  <a:lnTo>
                    <a:pt x="2293" y="1208"/>
                  </a:lnTo>
                  <a:lnTo>
                    <a:pt x="2437" y="1386"/>
                  </a:lnTo>
                  <a:lnTo>
                    <a:pt x="2284" y="1532"/>
                  </a:lnTo>
                  <a:lnTo>
                    <a:pt x="2230" y="1536"/>
                  </a:lnTo>
                  <a:lnTo>
                    <a:pt x="2078" y="1662"/>
                  </a:lnTo>
                  <a:lnTo>
                    <a:pt x="2078" y="1516"/>
                  </a:lnTo>
                  <a:lnTo>
                    <a:pt x="1942" y="1480"/>
                  </a:lnTo>
                  <a:lnTo>
                    <a:pt x="1792" y="1563"/>
                  </a:lnTo>
                  <a:lnTo>
                    <a:pt x="1623" y="1567"/>
                  </a:lnTo>
                  <a:lnTo>
                    <a:pt x="1586" y="1681"/>
                  </a:lnTo>
                  <a:lnTo>
                    <a:pt x="1450" y="1757"/>
                  </a:lnTo>
                  <a:lnTo>
                    <a:pt x="1429" y="1740"/>
                  </a:lnTo>
                  <a:lnTo>
                    <a:pt x="1306" y="1766"/>
                  </a:lnTo>
                  <a:lnTo>
                    <a:pt x="1159" y="1737"/>
                  </a:lnTo>
                  <a:lnTo>
                    <a:pt x="1128" y="1708"/>
                  </a:lnTo>
                  <a:lnTo>
                    <a:pt x="1146" y="1647"/>
                  </a:lnTo>
                  <a:lnTo>
                    <a:pt x="1007" y="1615"/>
                  </a:lnTo>
                  <a:lnTo>
                    <a:pt x="578" y="1189"/>
                  </a:lnTo>
                  <a:lnTo>
                    <a:pt x="506" y="1163"/>
                  </a:lnTo>
                  <a:lnTo>
                    <a:pt x="376" y="1213"/>
                  </a:lnTo>
                  <a:lnTo>
                    <a:pt x="328" y="1195"/>
                  </a:lnTo>
                  <a:lnTo>
                    <a:pt x="409" y="1144"/>
                  </a:lnTo>
                  <a:lnTo>
                    <a:pt x="387" y="1089"/>
                  </a:lnTo>
                  <a:lnTo>
                    <a:pt x="414" y="980"/>
                  </a:lnTo>
                  <a:lnTo>
                    <a:pt x="375" y="918"/>
                  </a:lnTo>
                  <a:lnTo>
                    <a:pt x="415" y="835"/>
                  </a:lnTo>
                  <a:lnTo>
                    <a:pt x="283" y="797"/>
                  </a:lnTo>
                  <a:lnTo>
                    <a:pt x="227" y="688"/>
                  </a:lnTo>
                  <a:lnTo>
                    <a:pt x="100" y="648"/>
                  </a:lnTo>
                  <a:lnTo>
                    <a:pt x="107" y="504"/>
                  </a:lnTo>
                  <a:lnTo>
                    <a:pt x="0" y="364"/>
                  </a:lnTo>
                  <a:lnTo>
                    <a:pt x="1" y="364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36"/>
            <p:cNvSpPr>
              <a:spLocks/>
            </p:cNvSpPr>
            <p:nvPr/>
          </p:nvSpPr>
          <p:spPr bwMode="auto">
            <a:xfrm>
              <a:off x="4479926" y="3027363"/>
              <a:ext cx="773113" cy="560388"/>
            </a:xfrm>
            <a:custGeom>
              <a:avLst/>
              <a:gdLst>
                <a:gd name="T0" fmla="*/ 1724080637 w 2437"/>
                <a:gd name="T1" fmla="*/ 2147483647 h 1766"/>
                <a:gd name="T2" fmla="*/ 2147483647 w 2437"/>
                <a:gd name="T3" fmla="*/ 2147483647 h 1766"/>
                <a:gd name="T4" fmla="*/ 2147483647 w 2437"/>
                <a:gd name="T5" fmla="*/ 2147483647 h 1766"/>
                <a:gd name="T6" fmla="*/ 2147483647 w 2437"/>
                <a:gd name="T7" fmla="*/ 2147483647 h 1766"/>
                <a:gd name="T8" fmla="*/ 2147483647 w 2437"/>
                <a:gd name="T9" fmla="*/ 2108799117 h 1766"/>
                <a:gd name="T10" fmla="*/ 2147483647 w 2437"/>
                <a:gd name="T11" fmla="*/ 2147483647 h 1766"/>
                <a:gd name="T12" fmla="*/ 2147483647 w 2437"/>
                <a:gd name="T13" fmla="*/ 2147483647 h 1766"/>
                <a:gd name="T14" fmla="*/ 2147483647 w 2437"/>
                <a:gd name="T15" fmla="*/ 2147483647 h 1766"/>
                <a:gd name="T16" fmla="*/ 2147483647 w 2437"/>
                <a:gd name="T17" fmla="*/ 2147483647 h 1766"/>
                <a:gd name="T18" fmla="*/ 2147483647 w 2437"/>
                <a:gd name="T19" fmla="*/ 2147483647 h 1766"/>
                <a:gd name="T20" fmla="*/ 2147483647 w 2437"/>
                <a:gd name="T21" fmla="*/ 2147483647 h 1766"/>
                <a:gd name="T22" fmla="*/ 2147483647 w 2437"/>
                <a:gd name="T23" fmla="*/ 2147483647 h 1766"/>
                <a:gd name="T24" fmla="*/ 2147483647 w 2437"/>
                <a:gd name="T25" fmla="*/ 2147483647 h 1766"/>
                <a:gd name="T26" fmla="*/ 2147483647 w 2437"/>
                <a:gd name="T27" fmla="*/ 2147483647 h 1766"/>
                <a:gd name="T28" fmla="*/ 2147483647 w 2437"/>
                <a:gd name="T29" fmla="*/ 2147483647 h 1766"/>
                <a:gd name="T30" fmla="*/ 2147483647 w 2437"/>
                <a:gd name="T31" fmla="*/ 2147483647 h 1766"/>
                <a:gd name="T32" fmla="*/ 2147483647 w 2437"/>
                <a:gd name="T33" fmla="*/ 2147483647 h 1766"/>
                <a:gd name="T34" fmla="*/ 2147483647 w 2437"/>
                <a:gd name="T35" fmla="*/ 2147483647 h 1766"/>
                <a:gd name="T36" fmla="*/ 2147483647 w 2437"/>
                <a:gd name="T37" fmla="*/ 2147483647 h 1766"/>
                <a:gd name="T38" fmla="*/ 2147483647 w 2437"/>
                <a:gd name="T39" fmla="*/ 2147483647 h 1766"/>
                <a:gd name="T40" fmla="*/ 2147483647 w 2437"/>
                <a:gd name="T41" fmla="*/ 2147483647 h 1766"/>
                <a:gd name="T42" fmla="*/ 2147483647 w 2437"/>
                <a:gd name="T43" fmla="*/ 2147483647 h 1766"/>
                <a:gd name="T44" fmla="*/ 2147483647 w 2437"/>
                <a:gd name="T45" fmla="*/ 2147483647 h 1766"/>
                <a:gd name="T46" fmla="*/ 2147483647 w 2437"/>
                <a:gd name="T47" fmla="*/ 2147483647 h 1766"/>
                <a:gd name="T48" fmla="*/ 2147483647 w 2437"/>
                <a:gd name="T49" fmla="*/ 2147483647 h 1766"/>
                <a:gd name="T50" fmla="*/ 2147483647 w 2437"/>
                <a:gd name="T51" fmla="*/ 2147483647 h 1766"/>
                <a:gd name="T52" fmla="*/ 2147483647 w 2437"/>
                <a:gd name="T53" fmla="*/ 2147483647 h 1766"/>
                <a:gd name="T54" fmla="*/ 2147483647 w 2437"/>
                <a:gd name="T55" fmla="*/ 2147483647 h 1766"/>
                <a:gd name="T56" fmla="*/ 2147483647 w 2437"/>
                <a:gd name="T57" fmla="*/ 2147483647 h 1766"/>
                <a:gd name="T58" fmla="*/ 2147483647 w 2437"/>
                <a:gd name="T59" fmla="*/ 2147483647 h 1766"/>
                <a:gd name="T60" fmla="*/ 2147483647 w 2437"/>
                <a:gd name="T61" fmla="*/ 2147483647 h 1766"/>
                <a:gd name="T62" fmla="*/ 2147483647 w 2437"/>
                <a:gd name="T63" fmla="*/ 2147483647 h 1766"/>
                <a:gd name="T64" fmla="*/ 2147483647 w 2437"/>
                <a:gd name="T65" fmla="*/ 2147483647 h 1766"/>
                <a:gd name="T66" fmla="*/ 2147483647 w 2437"/>
                <a:gd name="T67" fmla="*/ 2147483647 h 1766"/>
                <a:gd name="T68" fmla="*/ 2147483647 w 2437"/>
                <a:gd name="T69" fmla="*/ 2147483647 h 1766"/>
                <a:gd name="T70" fmla="*/ 2147483647 w 2437"/>
                <a:gd name="T71" fmla="*/ 2147483647 h 1766"/>
                <a:gd name="T72" fmla="*/ 2147483647 w 2437"/>
                <a:gd name="T73" fmla="*/ 2147483647 h 1766"/>
                <a:gd name="T74" fmla="*/ 2147483647 w 2437"/>
                <a:gd name="T75" fmla="*/ 2147483647 h 1766"/>
                <a:gd name="T76" fmla="*/ 0 w 2437"/>
                <a:gd name="T77" fmla="*/ 2147483647 h 17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37"/>
                <a:gd name="T118" fmla="*/ 0 h 1766"/>
                <a:gd name="T119" fmla="*/ 2437 w 2437"/>
                <a:gd name="T120" fmla="*/ 1766 h 17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37" h="1766">
                  <a:moveTo>
                    <a:pt x="1" y="364"/>
                  </a:moveTo>
                  <a:lnTo>
                    <a:pt x="54" y="329"/>
                  </a:lnTo>
                  <a:lnTo>
                    <a:pt x="89" y="363"/>
                  </a:lnTo>
                  <a:lnTo>
                    <a:pt x="121" y="310"/>
                  </a:lnTo>
                  <a:lnTo>
                    <a:pt x="135" y="221"/>
                  </a:lnTo>
                  <a:lnTo>
                    <a:pt x="182" y="155"/>
                  </a:lnTo>
                  <a:lnTo>
                    <a:pt x="136" y="89"/>
                  </a:lnTo>
                  <a:lnTo>
                    <a:pt x="177" y="70"/>
                  </a:lnTo>
                  <a:lnTo>
                    <a:pt x="155" y="0"/>
                  </a:lnTo>
                  <a:lnTo>
                    <a:pt x="263" y="66"/>
                  </a:lnTo>
                  <a:lnTo>
                    <a:pt x="367" y="69"/>
                  </a:lnTo>
                  <a:lnTo>
                    <a:pt x="522" y="169"/>
                  </a:lnTo>
                  <a:lnTo>
                    <a:pt x="668" y="153"/>
                  </a:lnTo>
                  <a:lnTo>
                    <a:pt x="645" y="277"/>
                  </a:lnTo>
                  <a:lnTo>
                    <a:pt x="710" y="363"/>
                  </a:lnTo>
                  <a:lnTo>
                    <a:pt x="638" y="377"/>
                  </a:lnTo>
                  <a:lnTo>
                    <a:pt x="577" y="429"/>
                  </a:lnTo>
                  <a:lnTo>
                    <a:pt x="583" y="464"/>
                  </a:lnTo>
                  <a:lnTo>
                    <a:pt x="671" y="502"/>
                  </a:lnTo>
                  <a:lnTo>
                    <a:pt x="729" y="624"/>
                  </a:lnTo>
                  <a:lnTo>
                    <a:pt x="639" y="777"/>
                  </a:lnTo>
                  <a:lnTo>
                    <a:pt x="636" y="880"/>
                  </a:lnTo>
                  <a:lnTo>
                    <a:pt x="700" y="891"/>
                  </a:lnTo>
                  <a:lnTo>
                    <a:pt x="724" y="950"/>
                  </a:lnTo>
                  <a:lnTo>
                    <a:pt x="772" y="950"/>
                  </a:lnTo>
                  <a:lnTo>
                    <a:pt x="823" y="1009"/>
                  </a:lnTo>
                  <a:lnTo>
                    <a:pt x="807" y="1128"/>
                  </a:lnTo>
                  <a:lnTo>
                    <a:pt x="950" y="1277"/>
                  </a:lnTo>
                  <a:lnTo>
                    <a:pt x="909" y="1335"/>
                  </a:lnTo>
                  <a:lnTo>
                    <a:pt x="939" y="1365"/>
                  </a:lnTo>
                  <a:lnTo>
                    <a:pt x="1003" y="1382"/>
                  </a:lnTo>
                  <a:lnTo>
                    <a:pt x="1164" y="1347"/>
                  </a:lnTo>
                  <a:lnTo>
                    <a:pt x="1192" y="1418"/>
                  </a:lnTo>
                  <a:lnTo>
                    <a:pt x="1281" y="1381"/>
                  </a:lnTo>
                  <a:lnTo>
                    <a:pt x="1456" y="1369"/>
                  </a:lnTo>
                  <a:lnTo>
                    <a:pt x="1604" y="1292"/>
                  </a:lnTo>
                  <a:lnTo>
                    <a:pt x="1641" y="1234"/>
                  </a:lnTo>
                  <a:lnTo>
                    <a:pt x="1734" y="1219"/>
                  </a:lnTo>
                  <a:lnTo>
                    <a:pt x="1745" y="1134"/>
                  </a:lnTo>
                  <a:lnTo>
                    <a:pt x="1830" y="1098"/>
                  </a:lnTo>
                  <a:lnTo>
                    <a:pt x="1880" y="1110"/>
                  </a:lnTo>
                  <a:lnTo>
                    <a:pt x="1952" y="1013"/>
                  </a:lnTo>
                  <a:lnTo>
                    <a:pt x="2020" y="1033"/>
                  </a:lnTo>
                  <a:lnTo>
                    <a:pt x="2108" y="1105"/>
                  </a:lnTo>
                  <a:lnTo>
                    <a:pt x="2081" y="1171"/>
                  </a:lnTo>
                  <a:lnTo>
                    <a:pt x="2124" y="1169"/>
                  </a:lnTo>
                  <a:lnTo>
                    <a:pt x="2201" y="1227"/>
                  </a:lnTo>
                  <a:lnTo>
                    <a:pt x="2293" y="1208"/>
                  </a:lnTo>
                  <a:lnTo>
                    <a:pt x="2437" y="1386"/>
                  </a:lnTo>
                  <a:lnTo>
                    <a:pt x="2284" y="1532"/>
                  </a:lnTo>
                  <a:lnTo>
                    <a:pt x="2230" y="1536"/>
                  </a:lnTo>
                  <a:lnTo>
                    <a:pt x="2078" y="1662"/>
                  </a:lnTo>
                  <a:lnTo>
                    <a:pt x="2078" y="1516"/>
                  </a:lnTo>
                  <a:lnTo>
                    <a:pt x="1942" y="1480"/>
                  </a:lnTo>
                  <a:lnTo>
                    <a:pt x="1792" y="1563"/>
                  </a:lnTo>
                  <a:lnTo>
                    <a:pt x="1623" y="1567"/>
                  </a:lnTo>
                  <a:lnTo>
                    <a:pt x="1586" y="1681"/>
                  </a:lnTo>
                  <a:lnTo>
                    <a:pt x="1450" y="1757"/>
                  </a:lnTo>
                  <a:lnTo>
                    <a:pt x="1429" y="1740"/>
                  </a:lnTo>
                  <a:lnTo>
                    <a:pt x="1306" y="1766"/>
                  </a:lnTo>
                  <a:lnTo>
                    <a:pt x="1159" y="1737"/>
                  </a:lnTo>
                  <a:lnTo>
                    <a:pt x="1128" y="1708"/>
                  </a:lnTo>
                  <a:lnTo>
                    <a:pt x="1146" y="1647"/>
                  </a:lnTo>
                  <a:lnTo>
                    <a:pt x="1007" y="1615"/>
                  </a:lnTo>
                  <a:lnTo>
                    <a:pt x="578" y="1189"/>
                  </a:lnTo>
                  <a:lnTo>
                    <a:pt x="506" y="1163"/>
                  </a:lnTo>
                  <a:lnTo>
                    <a:pt x="376" y="1213"/>
                  </a:lnTo>
                  <a:lnTo>
                    <a:pt x="328" y="1195"/>
                  </a:lnTo>
                  <a:lnTo>
                    <a:pt x="409" y="1144"/>
                  </a:lnTo>
                  <a:lnTo>
                    <a:pt x="387" y="1089"/>
                  </a:lnTo>
                  <a:lnTo>
                    <a:pt x="414" y="980"/>
                  </a:lnTo>
                  <a:lnTo>
                    <a:pt x="375" y="918"/>
                  </a:lnTo>
                  <a:lnTo>
                    <a:pt x="415" y="835"/>
                  </a:lnTo>
                  <a:lnTo>
                    <a:pt x="283" y="797"/>
                  </a:lnTo>
                  <a:lnTo>
                    <a:pt x="227" y="688"/>
                  </a:lnTo>
                  <a:lnTo>
                    <a:pt x="100" y="648"/>
                  </a:lnTo>
                  <a:lnTo>
                    <a:pt x="107" y="504"/>
                  </a:lnTo>
                  <a:lnTo>
                    <a:pt x="0" y="364"/>
                  </a:lnTo>
                  <a:lnTo>
                    <a:pt x="1" y="3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37"/>
            <p:cNvSpPr>
              <a:spLocks/>
            </p:cNvSpPr>
            <p:nvPr/>
          </p:nvSpPr>
          <p:spPr bwMode="auto">
            <a:xfrm>
              <a:off x="6022976" y="2668588"/>
              <a:ext cx="795338" cy="565150"/>
            </a:xfrm>
            <a:custGeom>
              <a:avLst/>
              <a:gdLst>
                <a:gd name="T0" fmla="*/ 1794475581 w 2504"/>
                <a:gd name="T1" fmla="*/ 2147483647 h 1781"/>
                <a:gd name="T2" fmla="*/ 2147483647 w 2504"/>
                <a:gd name="T3" fmla="*/ 2147483647 h 1781"/>
                <a:gd name="T4" fmla="*/ 2147483647 w 2504"/>
                <a:gd name="T5" fmla="*/ 2147483647 h 1781"/>
                <a:gd name="T6" fmla="*/ 2147483647 w 2504"/>
                <a:gd name="T7" fmla="*/ 2147483647 h 1781"/>
                <a:gd name="T8" fmla="*/ 2147483647 w 2504"/>
                <a:gd name="T9" fmla="*/ 2147483647 h 1781"/>
                <a:gd name="T10" fmla="*/ 2147483647 w 2504"/>
                <a:gd name="T11" fmla="*/ 0 h 1781"/>
                <a:gd name="T12" fmla="*/ 2147483647 w 2504"/>
                <a:gd name="T13" fmla="*/ 2147483647 h 1781"/>
                <a:gd name="T14" fmla="*/ 2147483647 w 2504"/>
                <a:gd name="T15" fmla="*/ 2147483647 h 1781"/>
                <a:gd name="T16" fmla="*/ 2147483647 w 2504"/>
                <a:gd name="T17" fmla="*/ 2147483647 h 1781"/>
                <a:gd name="T18" fmla="*/ 2147483647 w 2504"/>
                <a:gd name="T19" fmla="*/ 2147483647 h 1781"/>
                <a:gd name="T20" fmla="*/ 2147483647 w 2504"/>
                <a:gd name="T21" fmla="*/ 2147483647 h 1781"/>
                <a:gd name="T22" fmla="*/ 2147483647 w 2504"/>
                <a:gd name="T23" fmla="*/ 2147483647 h 1781"/>
                <a:gd name="T24" fmla="*/ 2147483647 w 2504"/>
                <a:gd name="T25" fmla="*/ 2147483647 h 1781"/>
                <a:gd name="T26" fmla="*/ 2147483647 w 2504"/>
                <a:gd name="T27" fmla="*/ 2147483647 h 1781"/>
                <a:gd name="T28" fmla="*/ 2147483647 w 2504"/>
                <a:gd name="T29" fmla="*/ 2147483647 h 1781"/>
                <a:gd name="T30" fmla="*/ 2147483647 w 2504"/>
                <a:gd name="T31" fmla="*/ 2147483647 h 1781"/>
                <a:gd name="T32" fmla="*/ 2147483647 w 2504"/>
                <a:gd name="T33" fmla="*/ 2147483647 h 1781"/>
                <a:gd name="T34" fmla="*/ 2147483647 w 2504"/>
                <a:gd name="T35" fmla="*/ 2147483647 h 1781"/>
                <a:gd name="T36" fmla="*/ 2147483647 w 2504"/>
                <a:gd name="T37" fmla="*/ 2147483647 h 1781"/>
                <a:gd name="T38" fmla="*/ 2147483647 w 2504"/>
                <a:gd name="T39" fmla="*/ 2147483647 h 1781"/>
                <a:gd name="T40" fmla="*/ 2147483647 w 2504"/>
                <a:gd name="T41" fmla="*/ 2147483647 h 1781"/>
                <a:gd name="T42" fmla="*/ 2147483647 w 2504"/>
                <a:gd name="T43" fmla="*/ 2147483647 h 1781"/>
                <a:gd name="T44" fmla="*/ 2147483647 w 2504"/>
                <a:gd name="T45" fmla="*/ 2147483647 h 1781"/>
                <a:gd name="T46" fmla="*/ 2147483647 w 2504"/>
                <a:gd name="T47" fmla="*/ 2147483647 h 1781"/>
                <a:gd name="T48" fmla="*/ 2147483647 w 2504"/>
                <a:gd name="T49" fmla="*/ 2147483647 h 1781"/>
                <a:gd name="T50" fmla="*/ 2147483647 w 2504"/>
                <a:gd name="T51" fmla="*/ 2147483647 h 1781"/>
                <a:gd name="T52" fmla="*/ 2147483647 w 2504"/>
                <a:gd name="T53" fmla="*/ 2147483647 h 1781"/>
                <a:gd name="T54" fmla="*/ 2147483647 w 2504"/>
                <a:gd name="T55" fmla="*/ 2147483647 h 1781"/>
                <a:gd name="T56" fmla="*/ 2147483647 w 2504"/>
                <a:gd name="T57" fmla="*/ 2147483647 h 1781"/>
                <a:gd name="T58" fmla="*/ 2147483647 w 2504"/>
                <a:gd name="T59" fmla="*/ 2147483647 h 1781"/>
                <a:gd name="T60" fmla="*/ 2147483647 w 2504"/>
                <a:gd name="T61" fmla="*/ 2147483647 h 1781"/>
                <a:gd name="T62" fmla="*/ 2147483647 w 2504"/>
                <a:gd name="T63" fmla="*/ 2147483647 h 1781"/>
                <a:gd name="T64" fmla="*/ 2147483647 w 2504"/>
                <a:gd name="T65" fmla="*/ 2147483647 h 1781"/>
                <a:gd name="T66" fmla="*/ 2147483647 w 2504"/>
                <a:gd name="T67" fmla="*/ 2147483647 h 1781"/>
                <a:gd name="T68" fmla="*/ 2147483647 w 2504"/>
                <a:gd name="T69" fmla="*/ 2147483647 h 1781"/>
                <a:gd name="T70" fmla="*/ 2147483647 w 2504"/>
                <a:gd name="T71" fmla="*/ 2147483647 h 1781"/>
                <a:gd name="T72" fmla="*/ 2147483647 w 2504"/>
                <a:gd name="T73" fmla="*/ 2147483647 h 1781"/>
                <a:gd name="T74" fmla="*/ 2147483647 w 2504"/>
                <a:gd name="T75" fmla="*/ 2147483647 h 1781"/>
                <a:gd name="T76" fmla="*/ 2147483647 w 2504"/>
                <a:gd name="T77" fmla="*/ 2147483647 h 1781"/>
                <a:gd name="T78" fmla="*/ 2147483647 w 2504"/>
                <a:gd name="T79" fmla="*/ 2147483647 h 1781"/>
                <a:gd name="T80" fmla="*/ 2147483647 w 2504"/>
                <a:gd name="T81" fmla="*/ 2147483647 h 1781"/>
                <a:gd name="T82" fmla="*/ 2147483647 w 2504"/>
                <a:gd name="T83" fmla="*/ 2147483647 h 1781"/>
                <a:gd name="T84" fmla="*/ 2147483647 w 2504"/>
                <a:gd name="T85" fmla="*/ 2147483647 h 1781"/>
                <a:gd name="T86" fmla="*/ 2147483647 w 2504"/>
                <a:gd name="T87" fmla="*/ 2147483647 h 1781"/>
                <a:gd name="T88" fmla="*/ 0 w 2504"/>
                <a:gd name="T89" fmla="*/ 2147483647 h 17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04"/>
                <a:gd name="T136" fmla="*/ 0 h 1781"/>
                <a:gd name="T137" fmla="*/ 2504 w 2504"/>
                <a:gd name="T138" fmla="*/ 1781 h 17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04" h="1781">
                  <a:moveTo>
                    <a:pt x="0" y="398"/>
                  </a:moveTo>
                  <a:lnTo>
                    <a:pt x="56" y="379"/>
                  </a:lnTo>
                  <a:lnTo>
                    <a:pt x="133" y="270"/>
                  </a:lnTo>
                  <a:lnTo>
                    <a:pt x="242" y="210"/>
                  </a:lnTo>
                  <a:lnTo>
                    <a:pt x="334" y="240"/>
                  </a:lnTo>
                  <a:lnTo>
                    <a:pt x="429" y="187"/>
                  </a:lnTo>
                  <a:lnTo>
                    <a:pt x="602" y="240"/>
                  </a:lnTo>
                  <a:lnTo>
                    <a:pt x="630" y="276"/>
                  </a:lnTo>
                  <a:lnTo>
                    <a:pt x="729" y="273"/>
                  </a:lnTo>
                  <a:lnTo>
                    <a:pt x="889" y="174"/>
                  </a:lnTo>
                  <a:lnTo>
                    <a:pt x="916" y="194"/>
                  </a:lnTo>
                  <a:lnTo>
                    <a:pt x="1270" y="0"/>
                  </a:lnTo>
                  <a:lnTo>
                    <a:pt x="1333" y="96"/>
                  </a:lnTo>
                  <a:lnTo>
                    <a:pt x="1476" y="158"/>
                  </a:lnTo>
                  <a:lnTo>
                    <a:pt x="1507" y="231"/>
                  </a:lnTo>
                  <a:lnTo>
                    <a:pt x="1645" y="161"/>
                  </a:lnTo>
                  <a:lnTo>
                    <a:pt x="1715" y="163"/>
                  </a:lnTo>
                  <a:lnTo>
                    <a:pt x="1711" y="305"/>
                  </a:lnTo>
                  <a:lnTo>
                    <a:pt x="1853" y="294"/>
                  </a:lnTo>
                  <a:lnTo>
                    <a:pt x="1957" y="334"/>
                  </a:lnTo>
                  <a:lnTo>
                    <a:pt x="1954" y="427"/>
                  </a:lnTo>
                  <a:lnTo>
                    <a:pt x="1992" y="450"/>
                  </a:lnTo>
                  <a:lnTo>
                    <a:pt x="2074" y="576"/>
                  </a:lnTo>
                  <a:lnTo>
                    <a:pt x="2066" y="698"/>
                  </a:lnTo>
                  <a:lnTo>
                    <a:pt x="2111" y="745"/>
                  </a:lnTo>
                  <a:lnTo>
                    <a:pt x="2079" y="775"/>
                  </a:lnTo>
                  <a:lnTo>
                    <a:pt x="2111" y="839"/>
                  </a:lnTo>
                  <a:lnTo>
                    <a:pt x="2198" y="860"/>
                  </a:lnTo>
                  <a:lnTo>
                    <a:pt x="2129" y="934"/>
                  </a:lnTo>
                  <a:lnTo>
                    <a:pt x="2123" y="958"/>
                  </a:lnTo>
                  <a:lnTo>
                    <a:pt x="2172" y="965"/>
                  </a:lnTo>
                  <a:lnTo>
                    <a:pt x="2176" y="992"/>
                  </a:lnTo>
                  <a:lnTo>
                    <a:pt x="2106" y="1105"/>
                  </a:lnTo>
                  <a:lnTo>
                    <a:pt x="2165" y="1108"/>
                  </a:lnTo>
                  <a:lnTo>
                    <a:pt x="2252" y="1065"/>
                  </a:lnTo>
                  <a:lnTo>
                    <a:pt x="2297" y="1136"/>
                  </a:lnTo>
                  <a:lnTo>
                    <a:pt x="2349" y="1143"/>
                  </a:lnTo>
                  <a:lnTo>
                    <a:pt x="2407" y="1093"/>
                  </a:lnTo>
                  <a:lnTo>
                    <a:pt x="2444" y="1156"/>
                  </a:lnTo>
                  <a:lnTo>
                    <a:pt x="2504" y="1336"/>
                  </a:lnTo>
                  <a:lnTo>
                    <a:pt x="2446" y="1384"/>
                  </a:lnTo>
                  <a:lnTo>
                    <a:pt x="2395" y="1460"/>
                  </a:lnTo>
                  <a:lnTo>
                    <a:pt x="2356" y="1438"/>
                  </a:lnTo>
                  <a:lnTo>
                    <a:pt x="2295" y="1490"/>
                  </a:lnTo>
                  <a:lnTo>
                    <a:pt x="2173" y="1557"/>
                  </a:lnTo>
                  <a:lnTo>
                    <a:pt x="2110" y="1653"/>
                  </a:lnTo>
                  <a:lnTo>
                    <a:pt x="1939" y="1680"/>
                  </a:lnTo>
                  <a:lnTo>
                    <a:pt x="1805" y="1781"/>
                  </a:lnTo>
                  <a:lnTo>
                    <a:pt x="1730" y="1746"/>
                  </a:lnTo>
                  <a:lnTo>
                    <a:pt x="1677" y="1781"/>
                  </a:lnTo>
                  <a:lnTo>
                    <a:pt x="1662" y="1768"/>
                  </a:lnTo>
                  <a:lnTo>
                    <a:pt x="1635" y="1719"/>
                  </a:lnTo>
                  <a:lnTo>
                    <a:pt x="1496" y="1732"/>
                  </a:lnTo>
                  <a:lnTo>
                    <a:pt x="1362" y="1707"/>
                  </a:lnTo>
                  <a:lnTo>
                    <a:pt x="1305" y="1663"/>
                  </a:lnTo>
                  <a:lnTo>
                    <a:pt x="1354" y="1607"/>
                  </a:lnTo>
                  <a:lnTo>
                    <a:pt x="1353" y="1515"/>
                  </a:lnTo>
                  <a:lnTo>
                    <a:pt x="1226" y="1455"/>
                  </a:lnTo>
                  <a:lnTo>
                    <a:pt x="1159" y="1476"/>
                  </a:lnTo>
                  <a:lnTo>
                    <a:pt x="1124" y="1545"/>
                  </a:lnTo>
                  <a:lnTo>
                    <a:pt x="1020" y="1521"/>
                  </a:lnTo>
                  <a:lnTo>
                    <a:pt x="909" y="1532"/>
                  </a:lnTo>
                  <a:lnTo>
                    <a:pt x="885" y="1561"/>
                  </a:lnTo>
                  <a:lnTo>
                    <a:pt x="781" y="1545"/>
                  </a:lnTo>
                  <a:lnTo>
                    <a:pt x="721" y="1623"/>
                  </a:lnTo>
                  <a:lnTo>
                    <a:pt x="611" y="1657"/>
                  </a:lnTo>
                  <a:lnTo>
                    <a:pt x="589" y="1557"/>
                  </a:lnTo>
                  <a:lnTo>
                    <a:pt x="480" y="1588"/>
                  </a:lnTo>
                  <a:lnTo>
                    <a:pt x="448" y="1572"/>
                  </a:lnTo>
                  <a:lnTo>
                    <a:pt x="443" y="1526"/>
                  </a:lnTo>
                  <a:lnTo>
                    <a:pt x="498" y="1509"/>
                  </a:lnTo>
                  <a:lnTo>
                    <a:pt x="465" y="1452"/>
                  </a:lnTo>
                  <a:lnTo>
                    <a:pt x="531" y="1408"/>
                  </a:lnTo>
                  <a:lnTo>
                    <a:pt x="494" y="1357"/>
                  </a:lnTo>
                  <a:lnTo>
                    <a:pt x="270" y="1371"/>
                  </a:lnTo>
                  <a:lnTo>
                    <a:pt x="511" y="1156"/>
                  </a:lnTo>
                  <a:lnTo>
                    <a:pt x="514" y="1023"/>
                  </a:lnTo>
                  <a:lnTo>
                    <a:pt x="441" y="944"/>
                  </a:lnTo>
                  <a:lnTo>
                    <a:pt x="364" y="918"/>
                  </a:lnTo>
                  <a:lnTo>
                    <a:pt x="234" y="922"/>
                  </a:lnTo>
                  <a:lnTo>
                    <a:pt x="214" y="884"/>
                  </a:lnTo>
                  <a:lnTo>
                    <a:pt x="216" y="733"/>
                  </a:lnTo>
                  <a:lnTo>
                    <a:pt x="191" y="636"/>
                  </a:lnTo>
                  <a:lnTo>
                    <a:pt x="217" y="612"/>
                  </a:lnTo>
                  <a:lnTo>
                    <a:pt x="188" y="565"/>
                  </a:lnTo>
                  <a:lnTo>
                    <a:pt x="89" y="587"/>
                  </a:lnTo>
                  <a:lnTo>
                    <a:pt x="25" y="552"/>
                  </a:lnTo>
                  <a:lnTo>
                    <a:pt x="70" y="504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" name="Freeform 38"/>
            <p:cNvSpPr>
              <a:spLocks/>
            </p:cNvSpPr>
            <p:nvPr/>
          </p:nvSpPr>
          <p:spPr bwMode="auto">
            <a:xfrm>
              <a:off x="6022976" y="2668588"/>
              <a:ext cx="795338" cy="565150"/>
            </a:xfrm>
            <a:custGeom>
              <a:avLst/>
              <a:gdLst>
                <a:gd name="T0" fmla="*/ 1794475581 w 2504"/>
                <a:gd name="T1" fmla="*/ 2147483647 h 1781"/>
                <a:gd name="T2" fmla="*/ 2147483647 w 2504"/>
                <a:gd name="T3" fmla="*/ 2147483647 h 1781"/>
                <a:gd name="T4" fmla="*/ 2147483647 w 2504"/>
                <a:gd name="T5" fmla="*/ 2147483647 h 1781"/>
                <a:gd name="T6" fmla="*/ 2147483647 w 2504"/>
                <a:gd name="T7" fmla="*/ 2147483647 h 1781"/>
                <a:gd name="T8" fmla="*/ 2147483647 w 2504"/>
                <a:gd name="T9" fmla="*/ 2147483647 h 1781"/>
                <a:gd name="T10" fmla="*/ 2147483647 w 2504"/>
                <a:gd name="T11" fmla="*/ 0 h 1781"/>
                <a:gd name="T12" fmla="*/ 2147483647 w 2504"/>
                <a:gd name="T13" fmla="*/ 2147483647 h 1781"/>
                <a:gd name="T14" fmla="*/ 2147483647 w 2504"/>
                <a:gd name="T15" fmla="*/ 2147483647 h 1781"/>
                <a:gd name="T16" fmla="*/ 2147483647 w 2504"/>
                <a:gd name="T17" fmla="*/ 2147483647 h 1781"/>
                <a:gd name="T18" fmla="*/ 2147483647 w 2504"/>
                <a:gd name="T19" fmla="*/ 2147483647 h 1781"/>
                <a:gd name="T20" fmla="*/ 2147483647 w 2504"/>
                <a:gd name="T21" fmla="*/ 2147483647 h 1781"/>
                <a:gd name="T22" fmla="*/ 2147483647 w 2504"/>
                <a:gd name="T23" fmla="*/ 2147483647 h 1781"/>
                <a:gd name="T24" fmla="*/ 2147483647 w 2504"/>
                <a:gd name="T25" fmla="*/ 2147483647 h 1781"/>
                <a:gd name="T26" fmla="*/ 2147483647 w 2504"/>
                <a:gd name="T27" fmla="*/ 2147483647 h 1781"/>
                <a:gd name="T28" fmla="*/ 2147483647 w 2504"/>
                <a:gd name="T29" fmla="*/ 2147483647 h 1781"/>
                <a:gd name="T30" fmla="*/ 2147483647 w 2504"/>
                <a:gd name="T31" fmla="*/ 2147483647 h 1781"/>
                <a:gd name="T32" fmla="*/ 2147483647 w 2504"/>
                <a:gd name="T33" fmla="*/ 2147483647 h 1781"/>
                <a:gd name="T34" fmla="*/ 2147483647 w 2504"/>
                <a:gd name="T35" fmla="*/ 2147483647 h 1781"/>
                <a:gd name="T36" fmla="*/ 2147483647 w 2504"/>
                <a:gd name="T37" fmla="*/ 2147483647 h 1781"/>
                <a:gd name="T38" fmla="*/ 2147483647 w 2504"/>
                <a:gd name="T39" fmla="*/ 2147483647 h 1781"/>
                <a:gd name="T40" fmla="*/ 2147483647 w 2504"/>
                <a:gd name="T41" fmla="*/ 2147483647 h 1781"/>
                <a:gd name="T42" fmla="*/ 2147483647 w 2504"/>
                <a:gd name="T43" fmla="*/ 2147483647 h 1781"/>
                <a:gd name="T44" fmla="*/ 2147483647 w 2504"/>
                <a:gd name="T45" fmla="*/ 2147483647 h 1781"/>
                <a:gd name="T46" fmla="*/ 2147483647 w 2504"/>
                <a:gd name="T47" fmla="*/ 2147483647 h 1781"/>
                <a:gd name="T48" fmla="*/ 2147483647 w 2504"/>
                <a:gd name="T49" fmla="*/ 2147483647 h 1781"/>
                <a:gd name="T50" fmla="*/ 2147483647 w 2504"/>
                <a:gd name="T51" fmla="*/ 2147483647 h 1781"/>
                <a:gd name="T52" fmla="*/ 2147483647 w 2504"/>
                <a:gd name="T53" fmla="*/ 2147483647 h 1781"/>
                <a:gd name="T54" fmla="*/ 2147483647 w 2504"/>
                <a:gd name="T55" fmla="*/ 2147483647 h 1781"/>
                <a:gd name="T56" fmla="*/ 2147483647 w 2504"/>
                <a:gd name="T57" fmla="*/ 2147483647 h 1781"/>
                <a:gd name="T58" fmla="*/ 2147483647 w 2504"/>
                <a:gd name="T59" fmla="*/ 2147483647 h 1781"/>
                <a:gd name="T60" fmla="*/ 2147483647 w 2504"/>
                <a:gd name="T61" fmla="*/ 2147483647 h 1781"/>
                <a:gd name="T62" fmla="*/ 2147483647 w 2504"/>
                <a:gd name="T63" fmla="*/ 2147483647 h 1781"/>
                <a:gd name="T64" fmla="*/ 2147483647 w 2504"/>
                <a:gd name="T65" fmla="*/ 2147483647 h 1781"/>
                <a:gd name="T66" fmla="*/ 2147483647 w 2504"/>
                <a:gd name="T67" fmla="*/ 2147483647 h 1781"/>
                <a:gd name="T68" fmla="*/ 2147483647 w 2504"/>
                <a:gd name="T69" fmla="*/ 2147483647 h 1781"/>
                <a:gd name="T70" fmla="*/ 2147483647 w 2504"/>
                <a:gd name="T71" fmla="*/ 2147483647 h 1781"/>
                <a:gd name="T72" fmla="*/ 2147483647 w 2504"/>
                <a:gd name="T73" fmla="*/ 2147483647 h 1781"/>
                <a:gd name="T74" fmla="*/ 2147483647 w 2504"/>
                <a:gd name="T75" fmla="*/ 2147483647 h 1781"/>
                <a:gd name="T76" fmla="*/ 2147483647 w 2504"/>
                <a:gd name="T77" fmla="*/ 2147483647 h 1781"/>
                <a:gd name="T78" fmla="*/ 2147483647 w 2504"/>
                <a:gd name="T79" fmla="*/ 2147483647 h 1781"/>
                <a:gd name="T80" fmla="*/ 2147483647 w 2504"/>
                <a:gd name="T81" fmla="*/ 2147483647 h 1781"/>
                <a:gd name="T82" fmla="*/ 2147483647 w 2504"/>
                <a:gd name="T83" fmla="*/ 2147483647 h 1781"/>
                <a:gd name="T84" fmla="*/ 2147483647 w 2504"/>
                <a:gd name="T85" fmla="*/ 2147483647 h 1781"/>
                <a:gd name="T86" fmla="*/ 2147483647 w 2504"/>
                <a:gd name="T87" fmla="*/ 2147483647 h 1781"/>
                <a:gd name="T88" fmla="*/ 0 w 2504"/>
                <a:gd name="T89" fmla="*/ 2147483647 h 17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04"/>
                <a:gd name="T136" fmla="*/ 0 h 1781"/>
                <a:gd name="T137" fmla="*/ 2504 w 2504"/>
                <a:gd name="T138" fmla="*/ 1781 h 17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04" h="1781">
                  <a:moveTo>
                    <a:pt x="0" y="398"/>
                  </a:moveTo>
                  <a:lnTo>
                    <a:pt x="56" y="379"/>
                  </a:lnTo>
                  <a:lnTo>
                    <a:pt x="133" y="270"/>
                  </a:lnTo>
                  <a:lnTo>
                    <a:pt x="242" y="210"/>
                  </a:lnTo>
                  <a:lnTo>
                    <a:pt x="334" y="240"/>
                  </a:lnTo>
                  <a:lnTo>
                    <a:pt x="429" y="187"/>
                  </a:lnTo>
                  <a:lnTo>
                    <a:pt x="602" y="240"/>
                  </a:lnTo>
                  <a:lnTo>
                    <a:pt x="630" y="276"/>
                  </a:lnTo>
                  <a:lnTo>
                    <a:pt x="729" y="273"/>
                  </a:lnTo>
                  <a:lnTo>
                    <a:pt x="889" y="174"/>
                  </a:lnTo>
                  <a:lnTo>
                    <a:pt x="916" y="194"/>
                  </a:lnTo>
                  <a:lnTo>
                    <a:pt x="1270" y="0"/>
                  </a:lnTo>
                  <a:lnTo>
                    <a:pt x="1333" y="96"/>
                  </a:lnTo>
                  <a:lnTo>
                    <a:pt x="1476" y="158"/>
                  </a:lnTo>
                  <a:lnTo>
                    <a:pt x="1507" y="231"/>
                  </a:lnTo>
                  <a:lnTo>
                    <a:pt x="1645" y="161"/>
                  </a:lnTo>
                  <a:lnTo>
                    <a:pt x="1715" y="163"/>
                  </a:lnTo>
                  <a:lnTo>
                    <a:pt x="1711" y="305"/>
                  </a:lnTo>
                  <a:lnTo>
                    <a:pt x="1853" y="294"/>
                  </a:lnTo>
                  <a:lnTo>
                    <a:pt x="1957" y="334"/>
                  </a:lnTo>
                  <a:lnTo>
                    <a:pt x="1954" y="427"/>
                  </a:lnTo>
                  <a:lnTo>
                    <a:pt x="1992" y="450"/>
                  </a:lnTo>
                  <a:lnTo>
                    <a:pt x="2074" y="576"/>
                  </a:lnTo>
                  <a:lnTo>
                    <a:pt x="2066" y="698"/>
                  </a:lnTo>
                  <a:lnTo>
                    <a:pt x="2111" y="745"/>
                  </a:lnTo>
                  <a:lnTo>
                    <a:pt x="2079" y="775"/>
                  </a:lnTo>
                  <a:lnTo>
                    <a:pt x="2111" y="839"/>
                  </a:lnTo>
                  <a:lnTo>
                    <a:pt x="2198" y="860"/>
                  </a:lnTo>
                  <a:lnTo>
                    <a:pt x="2129" y="934"/>
                  </a:lnTo>
                  <a:lnTo>
                    <a:pt x="2123" y="958"/>
                  </a:lnTo>
                  <a:lnTo>
                    <a:pt x="2172" y="965"/>
                  </a:lnTo>
                  <a:lnTo>
                    <a:pt x="2176" y="992"/>
                  </a:lnTo>
                  <a:lnTo>
                    <a:pt x="2106" y="1105"/>
                  </a:lnTo>
                  <a:lnTo>
                    <a:pt x="2165" y="1108"/>
                  </a:lnTo>
                  <a:lnTo>
                    <a:pt x="2252" y="1065"/>
                  </a:lnTo>
                  <a:lnTo>
                    <a:pt x="2297" y="1136"/>
                  </a:lnTo>
                  <a:lnTo>
                    <a:pt x="2349" y="1143"/>
                  </a:lnTo>
                  <a:lnTo>
                    <a:pt x="2407" y="1093"/>
                  </a:lnTo>
                  <a:lnTo>
                    <a:pt x="2444" y="1156"/>
                  </a:lnTo>
                  <a:lnTo>
                    <a:pt x="2504" y="1336"/>
                  </a:lnTo>
                  <a:lnTo>
                    <a:pt x="2446" y="1384"/>
                  </a:lnTo>
                  <a:lnTo>
                    <a:pt x="2395" y="1460"/>
                  </a:lnTo>
                  <a:lnTo>
                    <a:pt x="2356" y="1438"/>
                  </a:lnTo>
                  <a:lnTo>
                    <a:pt x="2295" y="1490"/>
                  </a:lnTo>
                  <a:lnTo>
                    <a:pt x="2173" y="1557"/>
                  </a:lnTo>
                  <a:lnTo>
                    <a:pt x="2110" y="1653"/>
                  </a:lnTo>
                  <a:lnTo>
                    <a:pt x="1939" y="1680"/>
                  </a:lnTo>
                  <a:lnTo>
                    <a:pt x="1805" y="1781"/>
                  </a:lnTo>
                  <a:lnTo>
                    <a:pt x="1730" y="1746"/>
                  </a:lnTo>
                  <a:lnTo>
                    <a:pt x="1677" y="1781"/>
                  </a:lnTo>
                  <a:lnTo>
                    <a:pt x="1662" y="1768"/>
                  </a:lnTo>
                  <a:lnTo>
                    <a:pt x="1635" y="1719"/>
                  </a:lnTo>
                  <a:lnTo>
                    <a:pt x="1496" y="1732"/>
                  </a:lnTo>
                  <a:lnTo>
                    <a:pt x="1362" y="1707"/>
                  </a:lnTo>
                  <a:lnTo>
                    <a:pt x="1305" y="1663"/>
                  </a:lnTo>
                  <a:lnTo>
                    <a:pt x="1354" y="1607"/>
                  </a:lnTo>
                  <a:lnTo>
                    <a:pt x="1353" y="1515"/>
                  </a:lnTo>
                  <a:lnTo>
                    <a:pt x="1226" y="1455"/>
                  </a:lnTo>
                  <a:lnTo>
                    <a:pt x="1159" y="1476"/>
                  </a:lnTo>
                  <a:lnTo>
                    <a:pt x="1124" y="1545"/>
                  </a:lnTo>
                  <a:lnTo>
                    <a:pt x="1020" y="1521"/>
                  </a:lnTo>
                  <a:lnTo>
                    <a:pt x="909" y="1532"/>
                  </a:lnTo>
                  <a:lnTo>
                    <a:pt x="885" y="1561"/>
                  </a:lnTo>
                  <a:lnTo>
                    <a:pt x="781" y="1545"/>
                  </a:lnTo>
                  <a:lnTo>
                    <a:pt x="721" y="1623"/>
                  </a:lnTo>
                  <a:lnTo>
                    <a:pt x="611" y="1657"/>
                  </a:lnTo>
                  <a:lnTo>
                    <a:pt x="589" y="1557"/>
                  </a:lnTo>
                  <a:lnTo>
                    <a:pt x="480" y="1588"/>
                  </a:lnTo>
                  <a:lnTo>
                    <a:pt x="448" y="1572"/>
                  </a:lnTo>
                  <a:lnTo>
                    <a:pt x="443" y="1526"/>
                  </a:lnTo>
                  <a:lnTo>
                    <a:pt x="498" y="1509"/>
                  </a:lnTo>
                  <a:lnTo>
                    <a:pt x="465" y="1452"/>
                  </a:lnTo>
                  <a:lnTo>
                    <a:pt x="531" y="1408"/>
                  </a:lnTo>
                  <a:lnTo>
                    <a:pt x="494" y="1357"/>
                  </a:lnTo>
                  <a:lnTo>
                    <a:pt x="270" y="1371"/>
                  </a:lnTo>
                  <a:lnTo>
                    <a:pt x="511" y="1156"/>
                  </a:lnTo>
                  <a:lnTo>
                    <a:pt x="514" y="1023"/>
                  </a:lnTo>
                  <a:lnTo>
                    <a:pt x="441" y="944"/>
                  </a:lnTo>
                  <a:lnTo>
                    <a:pt x="364" y="918"/>
                  </a:lnTo>
                  <a:lnTo>
                    <a:pt x="234" y="922"/>
                  </a:lnTo>
                  <a:lnTo>
                    <a:pt x="214" y="884"/>
                  </a:lnTo>
                  <a:lnTo>
                    <a:pt x="216" y="733"/>
                  </a:lnTo>
                  <a:lnTo>
                    <a:pt x="191" y="636"/>
                  </a:lnTo>
                  <a:lnTo>
                    <a:pt x="217" y="612"/>
                  </a:lnTo>
                  <a:lnTo>
                    <a:pt x="188" y="565"/>
                  </a:lnTo>
                  <a:lnTo>
                    <a:pt x="89" y="587"/>
                  </a:lnTo>
                  <a:lnTo>
                    <a:pt x="25" y="552"/>
                  </a:lnTo>
                  <a:lnTo>
                    <a:pt x="70" y="504"/>
                  </a:lnTo>
                  <a:lnTo>
                    <a:pt x="0" y="39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4" name="Freeform 39"/>
            <p:cNvSpPr>
              <a:spLocks/>
            </p:cNvSpPr>
            <p:nvPr/>
          </p:nvSpPr>
          <p:spPr bwMode="auto">
            <a:xfrm>
              <a:off x="5138739" y="2320926"/>
              <a:ext cx="720725" cy="1146175"/>
            </a:xfrm>
            <a:custGeom>
              <a:avLst/>
              <a:gdLst>
                <a:gd name="T0" fmla="*/ 2147483647 w 2269"/>
                <a:gd name="T1" fmla="*/ 2147483647 h 3608"/>
                <a:gd name="T2" fmla="*/ 2147483647 w 2269"/>
                <a:gd name="T3" fmla="*/ 2147483647 h 3608"/>
                <a:gd name="T4" fmla="*/ 2147483647 w 2269"/>
                <a:gd name="T5" fmla="*/ 2147483647 h 3608"/>
                <a:gd name="T6" fmla="*/ 2147483647 w 2269"/>
                <a:gd name="T7" fmla="*/ 2147483647 h 3608"/>
                <a:gd name="T8" fmla="*/ 2147483647 w 2269"/>
                <a:gd name="T9" fmla="*/ 2147483647 h 3608"/>
                <a:gd name="T10" fmla="*/ 2147483647 w 2269"/>
                <a:gd name="T11" fmla="*/ 2147483647 h 3608"/>
                <a:gd name="T12" fmla="*/ 2147483647 w 2269"/>
                <a:gd name="T13" fmla="*/ 2147483647 h 3608"/>
                <a:gd name="T14" fmla="*/ 2147483647 w 2269"/>
                <a:gd name="T15" fmla="*/ 2147483647 h 3608"/>
                <a:gd name="T16" fmla="*/ 2147483647 w 2269"/>
                <a:gd name="T17" fmla="*/ 2147483647 h 3608"/>
                <a:gd name="T18" fmla="*/ 2147483647 w 2269"/>
                <a:gd name="T19" fmla="*/ 2147483647 h 3608"/>
                <a:gd name="T20" fmla="*/ 2147483647 w 2269"/>
                <a:gd name="T21" fmla="*/ 2147483647 h 3608"/>
                <a:gd name="T22" fmla="*/ 2147483647 w 2269"/>
                <a:gd name="T23" fmla="*/ 2147483647 h 3608"/>
                <a:gd name="T24" fmla="*/ 2147483647 w 2269"/>
                <a:gd name="T25" fmla="*/ 2147483647 h 3608"/>
                <a:gd name="T26" fmla="*/ 2147483647 w 2269"/>
                <a:gd name="T27" fmla="*/ 2147483647 h 3608"/>
                <a:gd name="T28" fmla="*/ 2147483647 w 2269"/>
                <a:gd name="T29" fmla="*/ 2147483647 h 3608"/>
                <a:gd name="T30" fmla="*/ 2147483647 w 2269"/>
                <a:gd name="T31" fmla="*/ 2147483647 h 3608"/>
                <a:gd name="T32" fmla="*/ 2147483647 w 2269"/>
                <a:gd name="T33" fmla="*/ 2147483647 h 3608"/>
                <a:gd name="T34" fmla="*/ 2147483647 w 2269"/>
                <a:gd name="T35" fmla="*/ 2147483647 h 3608"/>
                <a:gd name="T36" fmla="*/ 2147483647 w 2269"/>
                <a:gd name="T37" fmla="*/ 2147483647 h 3608"/>
                <a:gd name="T38" fmla="*/ 2147483647 w 2269"/>
                <a:gd name="T39" fmla="*/ 2147483647 h 3608"/>
                <a:gd name="T40" fmla="*/ 2147483647 w 2269"/>
                <a:gd name="T41" fmla="*/ 2147483647 h 3608"/>
                <a:gd name="T42" fmla="*/ 2147483647 w 2269"/>
                <a:gd name="T43" fmla="*/ 2147483647 h 3608"/>
                <a:gd name="T44" fmla="*/ 2147483647 w 2269"/>
                <a:gd name="T45" fmla="*/ 2147483647 h 3608"/>
                <a:gd name="T46" fmla="*/ 2147483647 w 2269"/>
                <a:gd name="T47" fmla="*/ 2147483647 h 3608"/>
                <a:gd name="T48" fmla="*/ 2147483647 w 2269"/>
                <a:gd name="T49" fmla="*/ 2147483647 h 3608"/>
                <a:gd name="T50" fmla="*/ 2147483647 w 2269"/>
                <a:gd name="T51" fmla="*/ 0 h 3608"/>
                <a:gd name="T52" fmla="*/ 2147483647 w 2269"/>
                <a:gd name="T53" fmla="*/ 2147483647 h 3608"/>
                <a:gd name="T54" fmla="*/ 2147483647 w 2269"/>
                <a:gd name="T55" fmla="*/ 2147483647 h 3608"/>
                <a:gd name="T56" fmla="*/ 2147483647 w 2269"/>
                <a:gd name="T57" fmla="*/ 2147483647 h 3608"/>
                <a:gd name="T58" fmla="*/ 2147483647 w 2269"/>
                <a:gd name="T59" fmla="*/ 2147483647 h 3608"/>
                <a:gd name="T60" fmla="*/ 2147483647 w 2269"/>
                <a:gd name="T61" fmla="*/ 2147483647 h 3608"/>
                <a:gd name="T62" fmla="*/ 2147483647 w 2269"/>
                <a:gd name="T63" fmla="*/ 2147483647 h 3608"/>
                <a:gd name="T64" fmla="*/ 2147483647 w 2269"/>
                <a:gd name="T65" fmla="*/ 2147483647 h 3608"/>
                <a:gd name="T66" fmla="*/ 2147483647 w 2269"/>
                <a:gd name="T67" fmla="*/ 2147483647 h 3608"/>
                <a:gd name="T68" fmla="*/ 2147483647 w 2269"/>
                <a:gd name="T69" fmla="*/ 2147483647 h 3608"/>
                <a:gd name="T70" fmla="*/ 2147483647 w 2269"/>
                <a:gd name="T71" fmla="*/ 2147483647 h 3608"/>
                <a:gd name="T72" fmla="*/ 2147483647 w 2269"/>
                <a:gd name="T73" fmla="*/ 2147483647 h 3608"/>
                <a:gd name="T74" fmla="*/ 2147483647 w 2269"/>
                <a:gd name="T75" fmla="*/ 2147483647 h 3608"/>
                <a:gd name="T76" fmla="*/ 2147483647 w 2269"/>
                <a:gd name="T77" fmla="*/ 2147483647 h 3608"/>
                <a:gd name="T78" fmla="*/ 2147483647 w 2269"/>
                <a:gd name="T79" fmla="*/ 2147483647 h 3608"/>
                <a:gd name="T80" fmla="*/ 2147483647 w 2269"/>
                <a:gd name="T81" fmla="*/ 2147483647 h 3608"/>
                <a:gd name="T82" fmla="*/ 2147483647 w 2269"/>
                <a:gd name="T83" fmla="*/ 2147483647 h 3608"/>
                <a:gd name="T84" fmla="*/ 2147483647 w 2269"/>
                <a:gd name="T85" fmla="*/ 2147483647 h 3608"/>
                <a:gd name="T86" fmla="*/ 2147483647 w 2269"/>
                <a:gd name="T87" fmla="*/ 2147483647 h 3608"/>
                <a:gd name="T88" fmla="*/ 2147483647 w 2269"/>
                <a:gd name="T89" fmla="*/ 2147483647 h 3608"/>
                <a:gd name="T90" fmla="*/ 2147483647 w 2269"/>
                <a:gd name="T91" fmla="*/ 2147483647 h 3608"/>
                <a:gd name="T92" fmla="*/ 2147483647 w 2269"/>
                <a:gd name="T93" fmla="*/ 2147483647 h 3608"/>
                <a:gd name="T94" fmla="*/ 2147483647 w 2269"/>
                <a:gd name="T95" fmla="*/ 2147483647 h 3608"/>
                <a:gd name="T96" fmla="*/ 2147483647 w 2269"/>
                <a:gd name="T97" fmla="*/ 2147483647 h 3608"/>
                <a:gd name="T98" fmla="*/ 2147483647 w 2269"/>
                <a:gd name="T99" fmla="*/ 2147483647 h 3608"/>
                <a:gd name="T100" fmla="*/ 2147483647 w 2269"/>
                <a:gd name="T101" fmla="*/ 2147483647 h 3608"/>
                <a:gd name="T102" fmla="*/ 2147483647 w 2269"/>
                <a:gd name="T103" fmla="*/ 2147483647 h 3608"/>
                <a:gd name="T104" fmla="*/ 2147483647 w 2269"/>
                <a:gd name="T105" fmla="*/ 2147483647 h 3608"/>
                <a:gd name="T106" fmla="*/ 2147483647 w 2269"/>
                <a:gd name="T107" fmla="*/ 2147483647 h 3608"/>
                <a:gd name="T108" fmla="*/ 2147483647 w 2269"/>
                <a:gd name="T109" fmla="*/ 2147483647 h 3608"/>
                <a:gd name="T110" fmla="*/ 2147483647 w 2269"/>
                <a:gd name="T111" fmla="*/ 2147483647 h 3608"/>
                <a:gd name="T112" fmla="*/ 2147483647 w 2269"/>
                <a:gd name="T113" fmla="*/ 2147483647 h 3608"/>
                <a:gd name="T114" fmla="*/ 2147483647 w 2269"/>
                <a:gd name="T115" fmla="*/ 2147483647 h 3608"/>
                <a:gd name="T116" fmla="*/ 2147483647 w 2269"/>
                <a:gd name="T117" fmla="*/ 2147483647 h 3608"/>
                <a:gd name="T118" fmla="*/ 2147483647 w 2269"/>
                <a:gd name="T119" fmla="*/ 2147483647 h 3608"/>
                <a:gd name="T120" fmla="*/ 2147483647 w 2269"/>
                <a:gd name="T121" fmla="*/ 2147483647 h 3608"/>
                <a:gd name="T122" fmla="*/ 2147483647 w 2269"/>
                <a:gd name="T123" fmla="*/ 2147483647 h 3608"/>
                <a:gd name="T124" fmla="*/ 0 w 2269"/>
                <a:gd name="T125" fmla="*/ 2147483647 h 36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69"/>
                <a:gd name="T190" fmla="*/ 0 h 3608"/>
                <a:gd name="T191" fmla="*/ 2269 w 2269"/>
                <a:gd name="T192" fmla="*/ 3608 h 36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69" h="3608">
                  <a:moveTo>
                    <a:pt x="2" y="3393"/>
                  </a:moveTo>
                  <a:lnTo>
                    <a:pt x="79" y="3350"/>
                  </a:lnTo>
                  <a:lnTo>
                    <a:pt x="189" y="3221"/>
                  </a:lnTo>
                  <a:lnTo>
                    <a:pt x="214" y="3167"/>
                  </a:lnTo>
                  <a:lnTo>
                    <a:pt x="198" y="3047"/>
                  </a:lnTo>
                  <a:lnTo>
                    <a:pt x="438" y="2911"/>
                  </a:lnTo>
                  <a:lnTo>
                    <a:pt x="529" y="2756"/>
                  </a:lnTo>
                  <a:lnTo>
                    <a:pt x="528" y="2699"/>
                  </a:lnTo>
                  <a:lnTo>
                    <a:pt x="559" y="2607"/>
                  </a:lnTo>
                  <a:lnTo>
                    <a:pt x="515" y="2467"/>
                  </a:lnTo>
                  <a:lnTo>
                    <a:pt x="470" y="2408"/>
                  </a:lnTo>
                  <a:lnTo>
                    <a:pt x="515" y="2280"/>
                  </a:lnTo>
                  <a:lnTo>
                    <a:pt x="474" y="2227"/>
                  </a:lnTo>
                  <a:lnTo>
                    <a:pt x="454" y="2120"/>
                  </a:lnTo>
                  <a:lnTo>
                    <a:pt x="298" y="1885"/>
                  </a:lnTo>
                  <a:lnTo>
                    <a:pt x="350" y="1794"/>
                  </a:lnTo>
                  <a:lnTo>
                    <a:pt x="338" y="1709"/>
                  </a:lnTo>
                  <a:lnTo>
                    <a:pt x="411" y="1707"/>
                  </a:lnTo>
                  <a:lnTo>
                    <a:pt x="476" y="1601"/>
                  </a:lnTo>
                  <a:lnTo>
                    <a:pt x="491" y="1530"/>
                  </a:lnTo>
                  <a:lnTo>
                    <a:pt x="422" y="1434"/>
                  </a:lnTo>
                  <a:lnTo>
                    <a:pt x="442" y="1426"/>
                  </a:lnTo>
                  <a:lnTo>
                    <a:pt x="431" y="1370"/>
                  </a:lnTo>
                  <a:lnTo>
                    <a:pt x="454" y="1346"/>
                  </a:lnTo>
                  <a:lnTo>
                    <a:pt x="475" y="1280"/>
                  </a:lnTo>
                  <a:lnTo>
                    <a:pt x="442" y="1207"/>
                  </a:lnTo>
                  <a:lnTo>
                    <a:pt x="290" y="1232"/>
                  </a:lnTo>
                  <a:lnTo>
                    <a:pt x="206" y="1272"/>
                  </a:lnTo>
                  <a:lnTo>
                    <a:pt x="179" y="1253"/>
                  </a:lnTo>
                  <a:lnTo>
                    <a:pt x="203" y="1202"/>
                  </a:lnTo>
                  <a:lnTo>
                    <a:pt x="321" y="1171"/>
                  </a:lnTo>
                  <a:lnTo>
                    <a:pt x="291" y="981"/>
                  </a:lnTo>
                  <a:lnTo>
                    <a:pt x="345" y="961"/>
                  </a:lnTo>
                  <a:lnTo>
                    <a:pt x="405" y="839"/>
                  </a:lnTo>
                  <a:lnTo>
                    <a:pt x="413" y="729"/>
                  </a:lnTo>
                  <a:lnTo>
                    <a:pt x="488" y="710"/>
                  </a:lnTo>
                  <a:lnTo>
                    <a:pt x="546" y="629"/>
                  </a:lnTo>
                  <a:lnTo>
                    <a:pt x="600" y="607"/>
                  </a:lnTo>
                  <a:lnTo>
                    <a:pt x="589" y="565"/>
                  </a:lnTo>
                  <a:lnTo>
                    <a:pt x="614" y="529"/>
                  </a:lnTo>
                  <a:lnTo>
                    <a:pt x="633" y="548"/>
                  </a:lnTo>
                  <a:lnTo>
                    <a:pt x="663" y="521"/>
                  </a:lnTo>
                  <a:lnTo>
                    <a:pt x="646" y="504"/>
                  </a:lnTo>
                  <a:lnTo>
                    <a:pt x="687" y="416"/>
                  </a:lnTo>
                  <a:lnTo>
                    <a:pt x="746" y="402"/>
                  </a:lnTo>
                  <a:lnTo>
                    <a:pt x="797" y="339"/>
                  </a:lnTo>
                  <a:lnTo>
                    <a:pt x="847" y="364"/>
                  </a:lnTo>
                  <a:lnTo>
                    <a:pt x="915" y="282"/>
                  </a:lnTo>
                  <a:lnTo>
                    <a:pt x="1145" y="131"/>
                  </a:lnTo>
                  <a:lnTo>
                    <a:pt x="1289" y="124"/>
                  </a:lnTo>
                  <a:lnTo>
                    <a:pt x="1332" y="23"/>
                  </a:lnTo>
                  <a:lnTo>
                    <a:pt x="1378" y="0"/>
                  </a:lnTo>
                  <a:lnTo>
                    <a:pt x="1392" y="161"/>
                  </a:lnTo>
                  <a:lnTo>
                    <a:pt x="1413" y="204"/>
                  </a:lnTo>
                  <a:lnTo>
                    <a:pt x="1387" y="240"/>
                  </a:lnTo>
                  <a:lnTo>
                    <a:pt x="1359" y="372"/>
                  </a:lnTo>
                  <a:lnTo>
                    <a:pt x="1373" y="413"/>
                  </a:lnTo>
                  <a:lnTo>
                    <a:pt x="1480" y="506"/>
                  </a:lnTo>
                  <a:lnTo>
                    <a:pt x="1462" y="549"/>
                  </a:lnTo>
                  <a:lnTo>
                    <a:pt x="1505" y="618"/>
                  </a:lnTo>
                  <a:lnTo>
                    <a:pt x="1399" y="698"/>
                  </a:lnTo>
                  <a:lnTo>
                    <a:pt x="1532" y="814"/>
                  </a:lnTo>
                  <a:lnTo>
                    <a:pt x="1631" y="783"/>
                  </a:lnTo>
                  <a:lnTo>
                    <a:pt x="1722" y="801"/>
                  </a:lnTo>
                  <a:lnTo>
                    <a:pt x="1835" y="934"/>
                  </a:lnTo>
                  <a:lnTo>
                    <a:pt x="1875" y="949"/>
                  </a:lnTo>
                  <a:lnTo>
                    <a:pt x="2041" y="915"/>
                  </a:lnTo>
                  <a:lnTo>
                    <a:pt x="2206" y="1023"/>
                  </a:lnTo>
                  <a:lnTo>
                    <a:pt x="2251" y="1104"/>
                  </a:lnTo>
                  <a:lnTo>
                    <a:pt x="2269" y="1239"/>
                  </a:lnTo>
                  <a:lnTo>
                    <a:pt x="2173" y="1264"/>
                  </a:lnTo>
                  <a:lnTo>
                    <a:pt x="2141" y="1392"/>
                  </a:lnTo>
                  <a:lnTo>
                    <a:pt x="2100" y="1431"/>
                  </a:lnTo>
                  <a:lnTo>
                    <a:pt x="2073" y="1406"/>
                  </a:lnTo>
                  <a:lnTo>
                    <a:pt x="2050" y="1419"/>
                  </a:lnTo>
                  <a:lnTo>
                    <a:pt x="1995" y="1433"/>
                  </a:lnTo>
                  <a:lnTo>
                    <a:pt x="1969" y="1396"/>
                  </a:lnTo>
                  <a:lnTo>
                    <a:pt x="1906" y="1409"/>
                  </a:lnTo>
                  <a:lnTo>
                    <a:pt x="1882" y="1390"/>
                  </a:lnTo>
                  <a:lnTo>
                    <a:pt x="1810" y="1422"/>
                  </a:lnTo>
                  <a:lnTo>
                    <a:pt x="1867" y="1526"/>
                  </a:lnTo>
                  <a:lnTo>
                    <a:pt x="1773" y="1624"/>
                  </a:lnTo>
                  <a:lnTo>
                    <a:pt x="1791" y="1724"/>
                  </a:lnTo>
                  <a:lnTo>
                    <a:pt x="1768" y="1773"/>
                  </a:lnTo>
                  <a:lnTo>
                    <a:pt x="1929" y="1891"/>
                  </a:lnTo>
                  <a:lnTo>
                    <a:pt x="1963" y="1962"/>
                  </a:lnTo>
                  <a:lnTo>
                    <a:pt x="1937" y="2117"/>
                  </a:lnTo>
                  <a:lnTo>
                    <a:pt x="1959" y="2245"/>
                  </a:lnTo>
                  <a:lnTo>
                    <a:pt x="1911" y="2385"/>
                  </a:lnTo>
                  <a:lnTo>
                    <a:pt x="1958" y="2488"/>
                  </a:lnTo>
                  <a:lnTo>
                    <a:pt x="1935" y="2560"/>
                  </a:lnTo>
                  <a:lnTo>
                    <a:pt x="1874" y="2624"/>
                  </a:lnTo>
                  <a:lnTo>
                    <a:pt x="1883" y="2684"/>
                  </a:lnTo>
                  <a:lnTo>
                    <a:pt x="1850" y="2739"/>
                  </a:lnTo>
                  <a:lnTo>
                    <a:pt x="2004" y="2717"/>
                  </a:lnTo>
                  <a:lnTo>
                    <a:pt x="2018" y="2798"/>
                  </a:lnTo>
                  <a:lnTo>
                    <a:pt x="1917" y="3062"/>
                  </a:lnTo>
                  <a:lnTo>
                    <a:pt x="1830" y="3144"/>
                  </a:lnTo>
                  <a:lnTo>
                    <a:pt x="1818" y="3113"/>
                  </a:lnTo>
                  <a:lnTo>
                    <a:pt x="1729" y="3169"/>
                  </a:lnTo>
                  <a:lnTo>
                    <a:pt x="1705" y="3134"/>
                  </a:lnTo>
                  <a:lnTo>
                    <a:pt x="1670" y="3173"/>
                  </a:lnTo>
                  <a:lnTo>
                    <a:pt x="1642" y="3126"/>
                  </a:lnTo>
                  <a:lnTo>
                    <a:pt x="1597" y="3224"/>
                  </a:lnTo>
                  <a:lnTo>
                    <a:pt x="1462" y="3256"/>
                  </a:lnTo>
                  <a:lnTo>
                    <a:pt x="1394" y="3314"/>
                  </a:lnTo>
                  <a:lnTo>
                    <a:pt x="1332" y="3275"/>
                  </a:lnTo>
                  <a:lnTo>
                    <a:pt x="1310" y="3310"/>
                  </a:lnTo>
                  <a:lnTo>
                    <a:pt x="1278" y="3292"/>
                  </a:lnTo>
                  <a:lnTo>
                    <a:pt x="1216" y="3312"/>
                  </a:lnTo>
                  <a:lnTo>
                    <a:pt x="1194" y="3406"/>
                  </a:lnTo>
                  <a:lnTo>
                    <a:pt x="1133" y="3398"/>
                  </a:lnTo>
                  <a:lnTo>
                    <a:pt x="1053" y="3472"/>
                  </a:lnTo>
                  <a:lnTo>
                    <a:pt x="947" y="3452"/>
                  </a:lnTo>
                  <a:lnTo>
                    <a:pt x="933" y="3373"/>
                  </a:lnTo>
                  <a:lnTo>
                    <a:pt x="869" y="3389"/>
                  </a:lnTo>
                  <a:lnTo>
                    <a:pt x="783" y="3327"/>
                  </a:lnTo>
                  <a:lnTo>
                    <a:pt x="702" y="3312"/>
                  </a:lnTo>
                  <a:lnTo>
                    <a:pt x="613" y="3405"/>
                  </a:lnTo>
                  <a:lnTo>
                    <a:pt x="599" y="3501"/>
                  </a:lnTo>
                  <a:lnTo>
                    <a:pt x="517" y="3586"/>
                  </a:lnTo>
                  <a:lnTo>
                    <a:pt x="355" y="3608"/>
                  </a:lnTo>
                  <a:lnTo>
                    <a:pt x="212" y="3430"/>
                  </a:lnTo>
                  <a:lnTo>
                    <a:pt x="121" y="3449"/>
                  </a:lnTo>
                  <a:lnTo>
                    <a:pt x="44" y="3391"/>
                  </a:lnTo>
                  <a:lnTo>
                    <a:pt x="0" y="3394"/>
                  </a:lnTo>
                  <a:lnTo>
                    <a:pt x="2" y="3393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5" name="Freeform 40"/>
            <p:cNvSpPr>
              <a:spLocks/>
            </p:cNvSpPr>
            <p:nvPr/>
          </p:nvSpPr>
          <p:spPr bwMode="auto">
            <a:xfrm>
              <a:off x="5138739" y="2320926"/>
              <a:ext cx="720725" cy="1146175"/>
            </a:xfrm>
            <a:custGeom>
              <a:avLst/>
              <a:gdLst>
                <a:gd name="T0" fmla="*/ 2147483647 w 2269"/>
                <a:gd name="T1" fmla="*/ 2147483647 h 3608"/>
                <a:gd name="T2" fmla="*/ 2147483647 w 2269"/>
                <a:gd name="T3" fmla="*/ 2147483647 h 3608"/>
                <a:gd name="T4" fmla="*/ 2147483647 w 2269"/>
                <a:gd name="T5" fmla="*/ 2147483647 h 3608"/>
                <a:gd name="T6" fmla="*/ 2147483647 w 2269"/>
                <a:gd name="T7" fmla="*/ 2147483647 h 3608"/>
                <a:gd name="T8" fmla="*/ 2147483647 w 2269"/>
                <a:gd name="T9" fmla="*/ 2147483647 h 3608"/>
                <a:gd name="T10" fmla="*/ 2147483647 w 2269"/>
                <a:gd name="T11" fmla="*/ 2147483647 h 3608"/>
                <a:gd name="T12" fmla="*/ 2147483647 w 2269"/>
                <a:gd name="T13" fmla="*/ 2147483647 h 3608"/>
                <a:gd name="T14" fmla="*/ 2147483647 w 2269"/>
                <a:gd name="T15" fmla="*/ 2147483647 h 3608"/>
                <a:gd name="T16" fmla="*/ 2147483647 w 2269"/>
                <a:gd name="T17" fmla="*/ 2147483647 h 3608"/>
                <a:gd name="T18" fmla="*/ 2147483647 w 2269"/>
                <a:gd name="T19" fmla="*/ 2147483647 h 3608"/>
                <a:gd name="T20" fmla="*/ 2147483647 w 2269"/>
                <a:gd name="T21" fmla="*/ 2147483647 h 3608"/>
                <a:gd name="T22" fmla="*/ 2147483647 w 2269"/>
                <a:gd name="T23" fmla="*/ 2147483647 h 3608"/>
                <a:gd name="T24" fmla="*/ 2147483647 w 2269"/>
                <a:gd name="T25" fmla="*/ 2147483647 h 3608"/>
                <a:gd name="T26" fmla="*/ 2147483647 w 2269"/>
                <a:gd name="T27" fmla="*/ 2147483647 h 3608"/>
                <a:gd name="T28" fmla="*/ 2147483647 w 2269"/>
                <a:gd name="T29" fmla="*/ 2147483647 h 3608"/>
                <a:gd name="T30" fmla="*/ 2147483647 w 2269"/>
                <a:gd name="T31" fmla="*/ 2147483647 h 3608"/>
                <a:gd name="T32" fmla="*/ 2147483647 w 2269"/>
                <a:gd name="T33" fmla="*/ 2147483647 h 3608"/>
                <a:gd name="T34" fmla="*/ 2147483647 w 2269"/>
                <a:gd name="T35" fmla="*/ 2147483647 h 3608"/>
                <a:gd name="T36" fmla="*/ 2147483647 w 2269"/>
                <a:gd name="T37" fmla="*/ 2147483647 h 3608"/>
                <a:gd name="T38" fmla="*/ 2147483647 w 2269"/>
                <a:gd name="T39" fmla="*/ 2147483647 h 3608"/>
                <a:gd name="T40" fmla="*/ 2147483647 w 2269"/>
                <a:gd name="T41" fmla="*/ 2147483647 h 3608"/>
                <a:gd name="T42" fmla="*/ 2147483647 w 2269"/>
                <a:gd name="T43" fmla="*/ 2147483647 h 3608"/>
                <a:gd name="T44" fmla="*/ 2147483647 w 2269"/>
                <a:gd name="T45" fmla="*/ 2147483647 h 3608"/>
                <a:gd name="T46" fmla="*/ 2147483647 w 2269"/>
                <a:gd name="T47" fmla="*/ 2147483647 h 3608"/>
                <a:gd name="T48" fmla="*/ 2147483647 w 2269"/>
                <a:gd name="T49" fmla="*/ 2147483647 h 3608"/>
                <a:gd name="T50" fmla="*/ 2147483647 w 2269"/>
                <a:gd name="T51" fmla="*/ 0 h 3608"/>
                <a:gd name="T52" fmla="*/ 2147483647 w 2269"/>
                <a:gd name="T53" fmla="*/ 2147483647 h 3608"/>
                <a:gd name="T54" fmla="*/ 2147483647 w 2269"/>
                <a:gd name="T55" fmla="*/ 2147483647 h 3608"/>
                <a:gd name="T56" fmla="*/ 2147483647 w 2269"/>
                <a:gd name="T57" fmla="*/ 2147483647 h 3608"/>
                <a:gd name="T58" fmla="*/ 2147483647 w 2269"/>
                <a:gd name="T59" fmla="*/ 2147483647 h 3608"/>
                <a:gd name="T60" fmla="*/ 2147483647 w 2269"/>
                <a:gd name="T61" fmla="*/ 2147483647 h 3608"/>
                <a:gd name="T62" fmla="*/ 2147483647 w 2269"/>
                <a:gd name="T63" fmla="*/ 2147483647 h 3608"/>
                <a:gd name="T64" fmla="*/ 2147483647 w 2269"/>
                <a:gd name="T65" fmla="*/ 2147483647 h 3608"/>
                <a:gd name="T66" fmla="*/ 2147483647 w 2269"/>
                <a:gd name="T67" fmla="*/ 2147483647 h 3608"/>
                <a:gd name="T68" fmla="*/ 2147483647 w 2269"/>
                <a:gd name="T69" fmla="*/ 2147483647 h 3608"/>
                <a:gd name="T70" fmla="*/ 2147483647 w 2269"/>
                <a:gd name="T71" fmla="*/ 2147483647 h 3608"/>
                <a:gd name="T72" fmla="*/ 2147483647 w 2269"/>
                <a:gd name="T73" fmla="*/ 2147483647 h 3608"/>
                <a:gd name="T74" fmla="*/ 2147483647 w 2269"/>
                <a:gd name="T75" fmla="*/ 2147483647 h 3608"/>
                <a:gd name="T76" fmla="*/ 2147483647 w 2269"/>
                <a:gd name="T77" fmla="*/ 2147483647 h 3608"/>
                <a:gd name="T78" fmla="*/ 2147483647 w 2269"/>
                <a:gd name="T79" fmla="*/ 2147483647 h 3608"/>
                <a:gd name="T80" fmla="*/ 2147483647 w 2269"/>
                <a:gd name="T81" fmla="*/ 2147483647 h 3608"/>
                <a:gd name="T82" fmla="*/ 2147483647 w 2269"/>
                <a:gd name="T83" fmla="*/ 2147483647 h 3608"/>
                <a:gd name="T84" fmla="*/ 2147483647 w 2269"/>
                <a:gd name="T85" fmla="*/ 2147483647 h 3608"/>
                <a:gd name="T86" fmla="*/ 2147483647 w 2269"/>
                <a:gd name="T87" fmla="*/ 2147483647 h 3608"/>
                <a:gd name="T88" fmla="*/ 2147483647 w 2269"/>
                <a:gd name="T89" fmla="*/ 2147483647 h 3608"/>
                <a:gd name="T90" fmla="*/ 2147483647 w 2269"/>
                <a:gd name="T91" fmla="*/ 2147483647 h 3608"/>
                <a:gd name="T92" fmla="*/ 2147483647 w 2269"/>
                <a:gd name="T93" fmla="*/ 2147483647 h 3608"/>
                <a:gd name="T94" fmla="*/ 2147483647 w 2269"/>
                <a:gd name="T95" fmla="*/ 2147483647 h 3608"/>
                <a:gd name="T96" fmla="*/ 2147483647 w 2269"/>
                <a:gd name="T97" fmla="*/ 2147483647 h 3608"/>
                <a:gd name="T98" fmla="*/ 2147483647 w 2269"/>
                <a:gd name="T99" fmla="*/ 2147483647 h 3608"/>
                <a:gd name="T100" fmla="*/ 2147483647 w 2269"/>
                <a:gd name="T101" fmla="*/ 2147483647 h 3608"/>
                <a:gd name="T102" fmla="*/ 2147483647 w 2269"/>
                <a:gd name="T103" fmla="*/ 2147483647 h 3608"/>
                <a:gd name="T104" fmla="*/ 2147483647 w 2269"/>
                <a:gd name="T105" fmla="*/ 2147483647 h 3608"/>
                <a:gd name="T106" fmla="*/ 2147483647 w 2269"/>
                <a:gd name="T107" fmla="*/ 2147483647 h 3608"/>
                <a:gd name="T108" fmla="*/ 2147483647 w 2269"/>
                <a:gd name="T109" fmla="*/ 2147483647 h 3608"/>
                <a:gd name="T110" fmla="*/ 2147483647 w 2269"/>
                <a:gd name="T111" fmla="*/ 2147483647 h 3608"/>
                <a:gd name="T112" fmla="*/ 2147483647 w 2269"/>
                <a:gd name="T113" fmla="*/ 2147483647 h 3608"/>
                <a:gd name="T114" fmla="*/ 2147483647 w 2269"/>
                <a:gd name="T115" fmla="*/ 2147483647 h 3608"/>
                <a:gd name="T116" fmla="*/ 2147483647 w 2269"/>
                <a:gd name="T117" fmla="*/ 2147483647 h 3608"/>
                <a:gd name="T118" fmla="*/ 2147483647 w 2269"/>
                <a:gd name="T119" fmla="*/ 2147483647 h 3608"/>
                <a:gd name="T120" fmla="*/ 2147483647 w 2269"/>
                <a:gd name="T121" fmla="*/ 2147483647 h 3608"/>
                <a:gd name="T122" fmla="*/ 2147483647 w 2269"/>
                <a:gd name="T123" fmla="*/ 2147483647 h 3608"/>
                <a:gd name="T124" fmla="*/ 0 w 2269"/>
                <a:gd name="T125" fmla="*/ 2147483647 h 36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69"/>
                <a:gd name="T190" fmla="*/ 0 h 3608"/>
                <a:gd name="T191" fmla="*/ 2269 w 2269"/>
                <a:gd name="T192" fmla="*/ 3608 h 36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69" h="3608">
                  <a:moveTo>
                    <a:pt x="2" y="3393"/>
                  </a:moveTo>
                  <a:lnTo>
                    <a:pt x="79" y="3350"/>
                  </a:lnTo>
                  <a:lnTo>
                    <a:pt x="189" y="3221"/>
                  </a:lnTo>
                  <a:lnTo>
                    <a:pt x="214" y="3167"/>
                  </a:lnTo>
                  <a:lnTo>
                    <a:pt x="198" y="3047"/>
                  </a:lnTo>
                  <a:lnTo>
                    <a:pt x="438" y="2911"/>
                  </a:lnTo>
                  <a:lnTo>
                    <a:pt x="529" y="2756"/>
                  </a:lnTo>
                  <a:lnTo>
                    <a:pt x="528" y="2699"/>
                  </a:lnTo>
                  <a:lnTo>
                    <a:pt x="559" y="2607"/>
                  </a:lnTo>
                  <a:lnTo>
                    <a:pt x="515" y="2467"/>
                  </a:lnTo>
                  <a:lnTo>
                    <a:pt x="470" y="2408"/>
                  </a:lnTo>
                  <a:lnTo>
                    <a:pt x="515" y="2280"/>
                  </a:lnTo>
                  <a:lnTo>
                    <a:pt x="474" y="2227"/>
                  </a:lnTo>
                  <a:lnTo>
                    <a:pt x="454" y="2120"/>
                  </a:lnTo>
                  <a:lnTo>
                    <a:pt x="298" y="1885"/>
                  </a:lnTo>
                  <a:lnTo>
                    <a:pt x="350" y="1794"/>
                  </a:lnTo>
                  <a:lnTo>
                    <a:pt x="338" y="1709"/>
                  </a:lnTo>
                  <a:lnTo>
                    <a:pt x="411" y="1707"/>
                  </a:lnTo>
                  <a:lnTo>
                    <a:pt x="476" y="1601"/>
                  </a:lnTo>
                  <a:lnTo>
                    <a:pt x="491" y="1530"/>
                  </a:lnTo>
                  <a:lnTo>
                    <a:pt x="422" y="1434"/>
                  </a:lnTo>
                  <a:lnTo>
                    <a:pt x="442" y="1426"/>
                  </a:lnTo>
                  <a:lnTo>
                    <a:pt x="431" y="1370"/>
                  </a:lnTo>
                  <a:lnTo>
                    <a:pt x="454" y="1346"/>
                  </a:lnTo>
                  <a:lnTo>
                    <a:pt x="475" y="1280"/>
                  </a:lnTo>
                  <a:lnTo>
                    <a:pt x="442" y="1207"/>
                  </a:lnTo>
                  <a:lnTo>
                    <a:pt x="290" y="1232"/>
                  </a:lnTo>
                  <a:lnTo>
                    <a:pt x="206" y="1272"/>
                  </a:lnTo>
                  <a:lnTo>
                    <a:pt x="179" y="1253"/>
                  </a:lnTo>
                  <a:lnTo>
                    <a:pt x="203" y="1202"/>
                  </a:lnTo>
                  <a:lnTo>
                    <a:pt x="321" y="1171"/>
                  </a:lnTo>
                  <a:lnTo>
                    <a:pt x="291" y="981"/>
                  </a:lnTo>
                  <a:lnTo>
                    <a:pt x="345" y="961"/>
                  </a:lnTo>
                  <a:lnTo>
                    <a:pt x="405" y="839"/>
                  </a:lnTo>
                  <a:lnTo>
                    <a:pt x="413" y="729"/>
                  </a:lnTo>
                  <a:lnTo>
                    <a:pt x="488" y="710"/>
                  </a:lnTo>
                  <a:lnTo>
                    <a:pt x="546" y="629"/>
                  </a:lnTo>
                  <a:lnTo>
                    <a:pt x="600" y="607"/>
                  </a:lnTo>
                  <a:lnTo>
                    <a:pt x="589" y="565"/>
                  </a:lnTo>
                  <a:lnTo>
                    <a:pt x="614" y="529"/>
                  </a:lnTo>
                  <a:lnTo>
                    <a:pt x="633" y="548"/>
                  </a:lnTo>
                  <a:lnTo>
                    <a:pt x="663" y="521"/>
                  </a:lnTo>
                  <a:lnTo>
                    <a:pt x="646" y="504"/>
                  </a:lnTo>
                  <a:lnTo>
                    <a:pt x="687" y="416"/>
                  </a:lnTo>
                  <a:lnTo>
                    <a:pt x="746" y="402"/>
                  </a:lnTo>
                  <a:lnTo>
                    <a:pt x="797" y="339"/>
                  </a:lnTo>
                  <a:lnTo>
                    <a:pt x="847" y="364"/>
                  </a:lnTo>
                  <a:lnTo>
                    <a:pt x="915" y="282"/>
                  </a:lnTo>
                  <a:lnTo>
                    <a:pt x="1145" y="131"/>
                  </a:lnTo>
                  <a:lnTo>
                    <a:pt x="1289" y="124"/>
                  </a:lnTo>
                  <a:lnTo>
                    <a:pt x="1332" y="23"/>
                  </a:lnTo>
                  <a:lnTo>
                    <a:pt x="1378" y="0"/>
                  </a:lnTo>
                  <a:lnTo>
                    <a:pt x="1392" y="161"/>
                  </a:lnTo>
                  <a:lnTo>
                    <a:pt x="1413" y="204"/>
                  </a:lnTo>
                  <a:lnTo>
                    <a:pt x="1387" y="240"/>
                  </a:lnTo>
                  <a:lnTo>
                    <a:pt x="1359" y="372"/>
                  </a:lnTo>
                  <a:lnTo>
                    <a:pt x="1373" y="413"/>
                  </a:lnTo>
                  <a:lnTo>
                    <a:pt x="1480" y="506"/>
                  </a:lnTo>
                  <a:lnTo>
                    <a:pt x="1462" y="549"/>
                  </a:lnTo>
                  <a:lnTo>
                    <a:pt x="1505" y="618"/>
                  </a:lnTo>
                  <a:lnTo>
                    <a:pt x="1399" y="698"/>
                  </a:lnTo>
                  <a:lnTo>
                    <a:pt x="1532" y="814"/>
                  </a:lnTo>
                  <a:lnTo>
                    <a:pt x="1631" y="783"/>
                  </a:lnTo>
                  <a:lnTo>
                    <a:pt x="1722" y="801"/>
                  </a:lnTo>
                  <a:lnTo>
                    <a:pt x="1835" y="934"/>
                  </a:lnTo>
                  <a:lnTo>
                    <a:pt x="1875" y="949"/>
                  </a:lnTo>
                  <a:lnTo>
                    <a:pt x="2041" y="915"/>
                  </a:lnTo>
                  <a:lnTo>
                    <a:pt x="2206" y="1023"/>
                  </a:lnTo>
                  <a:lnTo>
                    <a:pt x="2251" y="1104"/>
                  </a:lnTo>
                  <a:lnTo>
                    <a:pt x="2269" y="1239"/>
                  </a:lnTo>
                  <a:lnTo>
                    <a:pt x="2173" y="1264"/>
                  </a:lnTo>
                  <a:lnTo>
                    <a:pt x="2141" y="1392"/>
                  </a:lnTo>
                  <a:lnTo>
                    <a:pt x="2100" y="1431"/>
                  </a:lnTo>
                  <a:lnTo>
                    <a:pt x="2073" y="1406"/>
                  </a:lnTo>
                  <a:lnTo>
                    <a:pt x="2050" y="1419"/>
                  </a:lnTo>
                  <a:lnTo>
                    <a:pt x="1995" y="1433"/>
                  </a:lnTo>
                  <a:lnTo>
                    <a:pt x="1969" y="1396"/>
                  </a:lnTo>
                  <a:lnTo>
                    <a:pt x="1906" y="1409"/>
                  </a:lnTo>
                  <a:lnTo>
                    <a:pt x="1882" y="1390"/>
                  </a:lnTo>
                  <a:lnTo>
                    <a:pt x="1810" y="1422"/>
                  </a:lnTo>
                  <a:lnTo>
                    <a:pt x="1867" y="1526"/>
                  </a:lnTo>
                  <a:lnTo>
                    <a:pt x="1773" y="1624"/>
                  </a:lnTo>
                  <a:lnTo>
                    <a:pt x="1791" y="1724"/>
                  </a:lnTo>
                  <a:lnTo>
                    <a:pt x="1768" y="1773"/>
                  </a:lnTo>
                  <a:lnTo>
                    <a:pt x="1929" y="1891"/>
                  </a:lnTo>
                  <a:lnTo>
                    <a:pt x="1963" y="1962"/>
                  </a:lnTo>
                  <a:lnTo>
                    <a:pt x="1937" y="2117"/>
                  </a:lnTo>
                  <a:lnTo>
                    <a:pt x="1959" y="2245"/>
                  </a:lnTo>
                  <a:lnTo>
                    <a:pt x="1911" y="2385"/>
                  </a:lnTo>
                  <a:lnTo>
                    <a:pt x="1958" y="2488"/>
                  </a:lnTo>
                  <a:lnTo>
                    <a:pt x="1935" y="2560"/>
                  </a:lnTo>
                  <a:lnTo>
                    <a:pt x="1874" y="2624"/>
                  </a:lnTo>
                  <a:lnTo>
                    <a:pt x="1883" y="2684"/>
                  </a:lnTo>
                  <a:lnTo>
                    <a:pt x="1850" y="2739"/>
                  </a:lnTo>
                  <a:lnTo>
                    <a:pt x="2004" y="2717"/>
                  </a:lnTo>
                  <a:lnTo>
                    <a:pt x="2018" y="2798"/>
                  </a:lnTo>
                  <a:lnTo>
                    <a:pt x="1917" y="3062"/>
                  </a:lnTo>
                  <a:lnTo>
                    <a:pt x="1830" y="3144"/>
                  </a:lnTo>
                  <a:lnTo>
                    <a:pt x="1818" y="3113"/>
                  </a:lnTo>
                  <a:lnTo>
                    <a:pt x="1729" y="3169"/>
                  </a:lnTo>
                  <a:lnTo>
                    <a:pt x="1705" y="3134"/>
                  </a:lnTo>
                  <a:lnTo>
                    <a:pt x="1670" y="3173"/>
                  </a:lnTo>
                  <a:lnTo>
                    <a:pt x="1642" y="3126"/>
                  </a:lnTo>
                  <a:lnTo>
                    <a:pt x="1597" y="3224"/>
                  </a:lnTo>
                  <a:lnTo>
                    <a:pt x="1462" y="3256"/>
                  </a:lnTo>
                  <a:lnTo>
                    <a:pt x="1394" y="3314"/>
                  </a:lnTo>
                  <a:lnTo>
                    <a:pt x="1332" y="3275"/>
                  </a:lnTo>
                  <a:lnTo>
                    <a:pt x="1310" y="3310"/>
                  </a:lnTo>
                  <a:lnTo>
                    <a:pt x="1278" y="3292"/>
                  </a:lnTo>
                  <a:lnTo>
                    <a:pt x="1216" y="3312"/>
                  </a:lnTo>
                  <a:lnTo>
                    <a:pt x="1194" y="3406"/>
                  </a:lnTo>
                  <a:lnTo>
                    <a:pt x="1133" y="3398"/>
                  </a:lnTo>
                  <a:lnTo>
                    <a:pt x="1053" y="3472"/>
                  </a:lnTo>
                  <a:lnTo>
                    <a:pt x="947" y="3452"/>
                  </a:lnTo>
                  <a:lnTo>
                    <a:pt x="933" y="3373"/>
                  </a:lnTo>
                  <a:lnTo>
                    <a:pt x="869" y="3389"/>
                  </a:lnTo>
                  <a:lnTo>
                    <a:pt x="783" y="3327"/>
                  </a:lnTo>
                  <a:lnTo>
                    <a:pt x="702" y="3312"/>
                  </a:lnTo>
                  <a:lnTo>
                    <a:pt x="613" y="3405"/>
                  </a:lnTo>
                  <a:lnTo>
                    <a:pt x="599" y="3501"/>
                  </a:lnTo>
                  <a:lnTo>
                    <a:pt x="517" y="3586"/>
                  </a:lnTo>
                  <a:lnTo>
                    <a:pt x="355" y="3608"/>
                  </a:lnTo>
                  <a:lnTo>
                    <a:pt x="212" y="3430"/>
                  </a:lnTo>
                  <a:lnTo>
                    <a:pt x="121" y="3449"/>
                  </a:lnTo>
                  <a:lnTo>
                    <a:pt x="44" y="3391"/>
                  </a:lnTo>
                  <a:lnTo>
                    <a:pt x="0" y="3394"/>
                  </a:lnTo>
                  <a:lnTo>
                    <a:pt x="2" y="3393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Freeform 41"/>
            <p:cNvSpPr>
              <a:spLocks/>
            </p:cNvSpPr>
            <p:nvPr/>
          </p:nvSpPr>
          <p:spPr bwMode="auto">
            <a:xfrm>
              <a:off x="3740151" y="2090738"/>
              <a:ext cx="552450" cy="298450"/>
            </a:xfrm>
            <a:custGeom>
              <a:avLst/>
              <a:gdLst>
                <a:gd name="T0" fmla="*/ 1341902260 w 1741"/>
                <a:gd name="T1" fmla="*/ 2147483647 h 936"/>
                <a:gd name="T2" fmla="*/ 2147483647 w 1741"/>
                <a:gd name="T3" fmla="*/ 2147483647 h 936"/>
                <a:gd name="T4" fmla="*/ 2147483647 w 1741"/>
                <a:gd name="T5" fmla="*/ 2147483647 h 936"/>
                <a:gd name="T6" fmla="*/ 2147483647 w 1741"/>
                <a:gd name="T7" fmla="*/ 2147483647 h 936"/>
                <a:gd name="T8" fmla="*/ 2147483647 w 1741"/>
                <a:gd name="T9" fmla="*/ 2147483647 h 936"/>
                <a:gd name="T10" fmla="*/ 2147483647 w 1741"/>
                <a:gd name="T11" fmla="*/ 324224788 h 936"/>
                <a:gd name="T12" fmla="*/ 2147483647 w 1741"/>
                <a:gd name="T13" fmla="*/ 1653351986 h 936"/>
                <a:gd name="T14" fmla="*/ 2147483647 w 1741"/>
                <a:gd name="T15" fmla="*/ 2147483647 h 936"/>
                <a:gd name="T16" fmla="*/ 2147483647 w 1741"/>
                <a:gd name="T17" fmla="*/ 2147483647 h 936"/>
                <a:gd name="T18" fmla="*/ 2147483647 w 1741"/>
                <a:gd name="T19" fmla="*/ 2147483647 h 936"/>
                <a:gd name="T20" fmla="*/ 2147483647 w 1741"/>
                <a:gd name="T21" fmla="*/ 2147483647 h 936"/>
                <a:gd name="T22" fmla="*/ 2147483647 w 1741"/>
                <a:gd name="T23" fmla="*/ 2147483647 h 936"/>
                <a:gd name="T24" fmla="*/ 2147483647 w 1741"/>
                <a:gd name="T25" fmla="*/ 2147483647 h 936"/>
                <a:gd name="T26" fmla="*/ 2147483647 w 1741"/>
                <a:gd name="T27" fmla="*/ 2147483647 h 936"/>
                <a:gd name="T28" fmla="*/ 2147483647 w 1741"/>
                <a:gd name="T29" fmla="*/ 2147483647 h 936"/>
                <a:gd name="T30" fmla="*/ 2147483647 w 1741"/>
                <a:gd name="T31" fmla="*/ 2147483647 h 936"/>
                <a:gd name="T32" fmla="*/ 2147483647 w 1741"/>
                <a:gd name="T33" fmla="*/ 2147483647 h 936"/>
                <a:gd name="T34" fmla="*/ 2147483647 w 1741"/>
                <a:gd name="T35" fmla="*/ 2147483647 h 936"/>
                <a:gd name="T36" fmla="*/ 2147483647 w 1741"/>
                <a:gd name="T37" fmla="*/ 2147483647 h 936"/>
                <a:gd name="T38" fmla="*/ 2147483647 w 1741"/>
                <a:gd name="T39" fmla="*/ 2147483647 h 936"/>
                <a:gd name="T40" fmla="*/ 2147483647 w 1741"/>
                <a:gd name="T41" fmla="*/ 2147483647 h 936"/>
                <a:gd name="T42" fmla="*/ 2147483647 w 1741"/>
                <a:gd name="T43" fmla="*/ 2147483647 h 936"/>
                <a:gd name="T44" fmla="*/ 2147483647 w 1741"/>
                <a:gd name="T45" fmla="*/ 2147483647 h 936"/>
                <a:gd name="T46" fmla="*/ 2147483647 w 1741"/>
                <a:gd name="T47" fmla="*/ 2147483647 h 936"/>
                <a:gd name="T48" fmla="*/ 2147483647 w 1741"/>
                <a:gd name="T49" fmla="*/ 0 h 936"/>
                <a:gd name="T50" fmla="*/ 2147483647 w 1741"/>
                <a:gd name="T51" fmla="*/ 129629021 h 936"/>
                <a:gd name="T52" fmla="*/ 2147483647 w 1741"/>
                <a:gd name="T53" fmla="*/ 2147483647 h 936"/>
                <a:gd name="T54" fmla="*/ 2147483647 w 1741"/>
                <a:gd name="T55" fmla="*/ 2147483647 h 936"/>
                <a:gd name="T56" fmla="*/ 2147483647 w 1741"/>
                <a:gd name="T57" fmla="*/ 2147483647 h 936"/>
                <a:gd name="T58" fmla="*/ 2147483647 w 1741"/>
                <a:gd name="T59" fmla="*/ 2147483647 h 936"/>
                <a:gd name="T60" fmla="*/ 2147483647 w 1741"/>
                <a:gd name="T61" fmla="*/ 2147483647 h 936"/>
                <a:gd name="T62" fmla="*/ 2147483647 w 1741"/>
                <a:gd name="T63" fmla="*/ 2147483647 h 936"/>
                <a:gd name="T64" fmla="*/ 2147483647 w 1741"/>
                <a:gd name="T65" fmla="*/ 2147483647 h 936"/>
                <a:gd name="T66" fmla="*/ 2147483647 w 1741"/>
                <a:gd name="T67" fmla="*/ 2147483647 h 936"/>
                <a:gd name="T68" fmla="*/ 2147483647 w 1741"/>
                <a:gd name="T69" fmla="*/ 2147483647 h 936"/>
                <a:gd name="T70" fmla="*/ 2147483647 w 1741"/>
                <a:gd name="T71" fmla="*/ 2147483647 h 936"/>
                <a:gd name="T72" fmla="*/ 2147483647 w 1741"/>
                <a:gd name="T73" fmla="*/ 2147483647 h 936"/>
                <a:gd name="T74" fmla="*/ 2147483647 w 1741"/>
                <a:gd name="T75" fmla="*/ 2147483647 h 936"/>
                <a:gd name="T76" fmla="*/ 2147483647 w 1741"/>
                <a:gd name="T77" fmla="*/ 2147483647 h 936"/>
                <a:gd name="T78" fmla="*/ 2147483647 w 1741"/>
                <a:gd name="T79" fmla="*/ 2147483647 h 936"/>
                <a:gd name="T80" fmla="*/ 2147483647 w 1741"/>
                <a:gd name="T81" fmla="*/ 2147483647 h 936"/>
                <a:gd name="T82" fmla="*/ 2147483647 w 1741"/>
                <a:gd name="T83" fmla="*/ 2147483647 h 936"/>
                <a:gd name="T84" fmla="*/ 2147483647 w 1741"/>
                <a:gd name="T85" fmla="*/ 2147483647 h 936"/>
                <a:gd name="T86" fmla="*/ 2147483647 w 1741"/>
                <a:gd name="T87" fmla="*/ 2147483647 h 936"/>
                <a:gd name="T88" fmla="*/ 2147483647 w 1741"/>
                <a:gd name="T89" fmla="*/ 2147483647 h 936"/>
                <a:gd name="T90" fmla="*/ 2147483647 w 1741"/>
                <a:gd name="T91" fmla="*/ 2147483647 h 936"/>
                <a:gd name="T92" fmla="*/ 2147483647 w 1741"/>
                <a:gd name="T93" fmla="*/ 2147483647 h 936"/>
                <a:gd name="T94" fmla="*/ 2147483647 w 1741"/>
                <a:gd name="T95" fmla="*/ 2147483647 h 936"/>
                <a:gd name="T96" fmla="*/ 2147483647 w 1741"/>
                <a:gd name="T97" fmla="*/ 2147483647 h 936"/>
                <a:gd name="T98" fmla="*/ 2147483647 w 1741"/>
                <a:gd name="T99" fmla="*/ 2147483647 h 936"/>
                <a:gd name="T100" fmla="*/ 2147483647 w 1741"/>
                <a:gd name="T101" fmla="*/ 2147483647 h 936"/>
                <a:gd name="T102" fmla="*/ 2147483647 w 1741"/>
                <a:gd name="T103" fmla="*/ 2147483647 h 936"/>
                <a:gd name="T104" fmla="*/ 2147483647 w 1741"/>
                <a:gd name="T105" fmla="*/ 2147483647 h 936"/>
                <a:gd name="T106" fmla="*/ 2147483647 w 1741"/>
                <a:gd name="T107" fmla="*/ 2147483647 h 936"/>
                <a:gd name="T108" fmla="*/ 2147483647 w 1741"/>
                <a:gd name="T109" fmla="*/ 2147483647 h 936"/>
                <a:gd name="T110" fmla="*/ 2147483647 w 1741"/>
                <a:gd name="T111" fmla="*/ 2147483647 h 936"/>
                <a:gd name="T112" fmla="*/ 2147483647 w 1741"/>
                <a:gd name="T113" fmla="*/ 2147483647 h 936"/>
                <a:gd name="T114" fmla="*/ 2147483647 w 1741"/>
                <a:gd name="T115" fmla="*/ 2147483647 h 936"/>
                <a:gd name="T116" fmla="*/ 351409983 w 1741"/>
                <a:gd name="T117" fmla="*/ 2147483647 h 936"/>
                <a:gd name="T118" fmla="*/ 0 w 1741"/>
                <a:gd name="T119" fmla="*/ 2147483647 h 936"/>
                <a:gd name="T120" fmla="*/ 1341902260 w 1741"/>
                <a:gd name="T121" fmla="*/ 2147483647 h 936"/>
                <a:gd name="T122" fmla="*/ 1341902260 w 1741"/>
                <a:gd name="T123" fmla="*/ 2147483647 h 9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1"/>
                <a:gd name="T187" fmla="*/ 0 h 936"/>
                <a:gd name="T188" fmla="*/ 1741 w 1741"/>
                <a:gd name="T189" fmla="*/ 936 h 9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1" h="936">
                  <a:moveTo>
                    <a:pt x="42" y="257"/>
                  </a:moveTo>
                  <a:lnTo>
                    <a:pt x="71" y="194"/>
                  </a:lnTo>
                  <a:lnTo>
                    <a:pt x="214" y="215"/>
                  </a:lnTo>
                  <a:lnTo>
                    <a:pt x="264" y="155"/>
                  </a:lnTo>
                  <a:lnTo>
                    <a:pt x="303" y="148"/>
                  </a:lnTo>
                  <a:lnTo>
                    <a:pt x="334" y="10"/>
                  </a:lnTo>
                  <a:lnTo>
                    <a:pt x="415" y="51"/>
                  </a:lnTo>
                  <a:lnTo>
                    <a:pt x="425" y="85"/>
                  </a:lnTo>
                  <a:lnTo>
                    <a:pt x="483" y="69"/>
                  </a:lnTo>
                  <a:lnTo>
                    <a:pt x="528" y="95"/>
                  </a:lnTo>
                  <a:lnTo>
                    <a:pt x="553" y="178"/>
                  </a:lnTo>
                  <a:lnTo>
                    <a:pt x="652" y="249"/>
                  </a:lnTo>
                  <a:lnTo>
                    <a:pt x="659" y="287"/>
                  </a:lnTo>
                  <a:lnTo>
                    <a:pt x="759" y="345"/>
                  </a:lnTo>
                  <a:lnTo>
                    <a:pt x="776" y="386"/>
                  </a:lnTo>
                  <a:lnTo>
                    <a:pt x="1044" y="391"/>
                  </a:lnTo>
                  <a:lnTo>
                    <a:pt x="1097" y="325"/>
                  </a:lnTo>
                  <a:lnTo>
                    <a:pt x="1170" y="319"/>
                  </a:lnTo>
                  <a:lnTo>
                    <a:pt x="1234" y="272"/>
                  </a:lnTo>
                  <a:lnTo>
                    <a:pt x="1297" y="279"/>
                  </a:lnTo>
                  <a:lnTo>
                    <a:pt x="1339" y="217"/>
                  </a:lnTo>
                  <a:lnTo>
                    <a:pt x="1305" y="188"/>
                  </a:lnTo>
                  <a:lnTo>
                    <a:pt x="1526" y="86"/>
                  </a:lnTo>
                  <a:lnTo>
                    <a:pt x="1614" y="79"/>
                  </a:lnTo>
                  <a:lnTo>
                    <a:pt x="1730" y="0"/>
                  </a:lnTo>
                  <a:lnTo>
                    <a:pt x="1741" y="4"/>
                  </a:lnTo>
                  <a:lnTo>
                    <a:pt x="1726" y="67"/>
                  </a:lnTo>
                  <a:lnTo>
                    <a:pt x="1685" y="79"/>
                  </a:lnTo>
                  <a:lnTo>
                    <a:pt x="1656" y="113"/>
                  </a:lnTo>
                  <a:lnTo>
                    <a:pt x="1654" y="154"/>
                  </a:lnTo>
                  <a:lnTo>
                    <a:pt x="1532" y="202"/>
                  </a:lnTo>
                  <a:lnTo>
                    <a:pt x="1651" y="275"/>
                  </a:lnTo>
                  <a:lnTo>
                    <a:pt x="1654" y="324"/>
                  </a:lnTo>
                  <a:lnTo>
                    <a:pt x="1720" y="365"/>
                  </a:lnTo>
                  <a:lnTo>
                    <a:pt x="1739" y="410"/>
                  </a:lnTo>
                  <a:lnTo>
                    <a:pt x="1668" y="468"/>
                  </a:lnTo>
                  <a:lnTo>
                    <a:pt x="1650" y="524"/>
                  </a:lnTo>
                  <a:lnTo>
                    <a:pt x="1562" y="569"/>
                  </a:lnTo>
                  <a:lnTo>
                    <a:pt x="1462" y="881"/>
                  </a:lnTo>
                  <a:lnTo>
                    <a:pt x="1431" y="911"/>
                  </a:lnTo>
                  <a:lnTo>
                    <a:pt x="1364" y="936"/>
                  </a:lnTo>
                  <a:lnTo>
                    <a:pt x="1218" y="888"/>
                  </a:lnTo>
                  <a:lnTo>
                    <a:pt x="1158" y="893"/>
                  </a:lnTo>
                  <a:lnTo>
                    <a:pt x="1054" y="830"/>
                  </a:lnTo>
                  <a:lnTo>
                    <a:pt x="835" y="820"/>
                  </a:lnTo>
                  <a:lnTo>
                    <a:pt x="834" y="681"/>
                  </a:lnTo>
                  <a:lnTo>
                    <a:pt x="757" y="587"/>
                  </a:lnTo>
                  <a:lnTo>
                    <a:pt x="639" y="655"/>
                  </a:lnTo>
                  <a:lnTo>
                    <a:pt x="574" y="777"/>
                  </a:lnTo>
                  <a:lnTo>
                    <a:pt x="531" y="790"/>
                  </a:lnTo>
                  <a:lnTo>
                    <a:pt x="445" y="731"/>
                  </a:lnTo>
                  <a:lnTo>
                    <a:pt x="403" y="749"/>
                  </a:lnTo>
                  <a:lnTo>
                    <a:pt x="314" y="689"/>
                  </a:lnTo>
                  <a:lnTo>
                    <a:pt x="191" y="667"/>
                  </a:lnTo>
                  <a:lnTo>
                    <a:pt x="156" y="617"/>
                  </a:lnTo>
                  <a:lnTo>
                    <a:pt x="145" y="538"/>
                  </a:lnTo>
                  <a:lnTo>
                    <a:pt x="160" y="473"/>
                  </a:lnTo>
                  <a:lnTo>
                    <a:pt x="72" y="446"/>
                  </a:lnTo>
                  <a:lnTo>
                    <a:pt x="11" y="379"/>
                  </a:lnTo>
                  <a:lnTo>
                    <a:pt x="0" y="318"/>
                  </a:lnTo>
                  <a:lnTo>
                    <a:pt x="42" y="257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Freeform 42"/>
            <p:cNvSpPr>
              <a:spLocks/>
            </p:cNvSpPr>
            <p:nvPr/>
          </p:nvSpPr>
          <p:spPr bwMode="auto">
            <a:xfrm>
              <a:off x="3740151" y="2090738"/>
              <a:ext cx="552450" cy="298450"/>
            </a:xfrm>
            <a:custGeom>
              <a:avLst/>
              <a:gdLst>
                <a:gd name="T0" fmla="*/ 1341902260 w 1741"/>
                <a:gd name="T1" fmla="*/ 2147483647 h 936"/>
                <a:gd name="T2" fmla="*/ 2147483647 w 1741"/>
                <a:gd name="T3" fmla="*/ 2147483647 h 936"/>
                <a:gd name="T4" fmla="*/ 2147483647 w 1741"/>
                <a:gd name="T5" fmla="*/ 2147483647 h 936"/>
                <a:gd name="T6" fmla="*/ 2147483647 w 1741"/>
                <a:gd name="T7" fmla="*/ 2147483647 h 936"/>
                <a:gd name="T8" fmla="*/ 2147483647 w 1741"/>
                <a:gd name="T9" fmla="*/ 2147483647 h 936"/>
                <a:gd name="T10" fmla="*/ 2147483647 w 1741"/>
                <a:gd name="T11" fmla="*/ 324224788 h 936"/>
                <a:gd name="T12" fmla="*/ 2147483647 w 1741"/>
                <a:gd name="T13" fmla="*/ 1653351986 h 936"/>
                <a:gd name="T14" fmla="*/ 2147483647 w 1741"/>
                <a:gd name="T15" fmla="*/ 2147483647 h 936"/>
                <a:gd name="T16" fmla="*/ 2147483647 w 1741"/>
                <a:gd name="T17" fmla="*/ 2147483647 h 936"/>
                <a:gd name="T18" fmla="*/ 2147483647 w 1741"/>
                <a:gd name="T19" fmla="*/ 2147483647 h 936"/>
                <a:gd name="T20" fmla="*/ 2147483647 w 1741"/>
                <a:gd name="T21" fmla="*/ 2147483647 h 936"/>
                <a:gd name="T22" fmla="*/ 2147483647 w 1741"/>
                <a:gd name="T23" fmla="*/ 2147483647 h 936"/>
                <a:gd name="T24" fmla="*/ 2147483647 w 1741"/>
                <a:gd name="T25" fmla="*/ 2147483647 h 936"/>
                <a:gd name="T26" fmla="*/ 2147483647 w 1741"/>
                <a:gd name="T27" fmla="*/ 2147483647 h 936"/>
                <a:gd name="T28" fmla="*/ 2147483647 w 1741"/>
                <a:gd name="T29" fmla="*/ 2147483647 h 936"/>
                <a:gd name="T30" fmla="*/ 2147483647 w 1741"/>
                <a:gd name="T31" fmla="*/ 2147483647 h 936"/>
                <a:gd name="T32" fmla="*/ 2147483647 w 1741"/>
                <a:gd name="T33" fmla="*/ 2147483647 h 936"/>
                <a:gd name="T34" fmla="*/ 2147483647 w 1741"/>
                <a:gd name="T35" fmla="*/ 2147483647 h 936"/>
                <a:gd name="T36" fmla="*/ 2147483647 w 1741"/>
                <a:gd name="T37" fmla="*/ 2147483647 h 936"/>
                <a:gd name="T38" fmla="*/ 2147483647 w 1741"/>
                <a:gd name="T39" fmla="*/ 2147483647 h 936"/>
                <a:gd name="T40" fmla="*/ 2147483647 w 1741"/>
                <a:gd name="T41" fmla="*/ 2147483647 h 936"/>
                <a:gd name="T42" fmla="*/ 2147483647 w 1741"/>
                <a:gd name="T43" fmla="*/ 2147483647 h 936"/>
                <a:gd name="T44" fmla="*/ 2147483647 w 1741"/>
                <a:gd name="T45" fmla="*/ 2147483647 h 936"/>
                <a:gd name="T46" fmla="*/ 2147483647 w 1741"/>
                <a:gd name="T47" fmla="*/ 2147483647 h 936"/>
                <a:gd name="T48" fmla="*/ 2147483647 w 1741"/>
                <a:gd name="T49" fmla="*/ 0 h 936"/>
                <a:gd name="T50" fmla="*/ 2147483647 w 1741"/>
                <a:gd name="T51" fmla="*/ 129629021 h 936"/>
                <a:gd name="T52" fmla="*/ 2147483647 w 1741"/>
                <a:gd name="T53" fmla="*/ 2147483647 h 936"/>
                <a:gd name="T54" fmla="*/ 2147483647 w 1741"/>
                <a:gd name="T55" fmla="*/ 2147483647 h 936"/>
                <a:gd name="T56" fmla="*/ 2147483647 w 1741"/>
                <a:gd name="T57" fmla="*/ 2147483647 h 936"/>
                <a:gd name="T58" fmla="*/ 2147483647 w 1741"/>
                <a:gd name="T59" fmla="*/ 2147483647 h 936"/>
                <a:gd name="T60" fmla="*/ 2147483647 w 1741"/>
                <a:gd name="T61" fmla="*/ 2147483647 h 936"/>
                <a:gd name="T62" fmla="*/ 2147483647 w 1741"/>
                <a:gd name="T63" fmla="*/ 2147483647 h 936"/>
                <a:gd name="T64" fmla="*/ 2147483647 w 1741"/>
                <a:gd name="T65" fmla="*/ 2147483647 h 936"/>
                <a:gd name="T66" fmla="*/ 2147483647 w 1741"/>
                <a:gd name="T67" fmla="*/ 2147483647 h 936"/>
                <a:gd name="T68" fmla="*/ 2147483647 w 1741"/>
                <a:gd name="T69" fmla="*/ 2147483647 h 936"/>
                <a:gd name="T70" fmla="*/ 2147483647 w 1741"/>
                <a:gd name="T71" fmla="*/ 2147483647 h 936"/>
                <a:gd name="T72" fmla="*/ 2147483647 w 1741"/>
                <a:gd name="T73" fmla="*/ 2147483647 h 936"/>
                <a:gd name="T74" fmla="*/ 2147483647 w 1741"/>
                <a:gd name="T75" fmla="*/ 2147483647 h 936"/>
                <a:gd name="T76" fmla="*/ 2147483647 w 1741"/>
                <a:gd name="T77" fmla="*/ 2147483647 h 936"/>
                <a:gd name="T78" fmla="*/ 2147483647 w 1741"/>
                <a:gd name="T79" fmla="*/ 2147483647 h 936"/>
                <a:gd name="T80" fmla="*/ 2147483647 w 1741"/>
                <a:gd name="T81" fmla="*/ 2147483647 h 936"/>
                <a:gd name="T82" fmla="*/ 2147483647 w 1741"/>
                <a:gd name="T83" fmla="*/ 2147483647 h 936"/>
                <a:gd name="T84" fmla="*/ 2147483647 w 1741"/>
                <a:gd name="T85" fmla="*/ 2147483647 h 936"/>
                <a:gd name="T86" fmla="*/ 2147483647 w 1741"/>
                <a:gd name="T87" fmla="*/ 2147483647 h 936"/>
                <a:gd name="T88" fmla="*/ 2147483647 w 1741"/>
                <a:gd name="T89" fmla="*/ 2147483647 h 936"/>
                <a:gd name="T90" fmla="*/ 2147483647 w 1741"/>
                <a:gd name="T91" fmla="*/ 2147483647 h 936"/>
                <a:gd name="T92" fmla="*/ 2147483647 w 1741"/>
                <a:gd name="T93" fmla="*/ 2147483647 h 936"/>
                <a:gd name="T94" fmla="*/ 2147483647 w 1741"/>
                <a:gd name="T95" fmla="*/ 2147483647 h 936"/>
                <a:gd name="T96" fmla="*/ 2147483647 w 1741"/>
                <a:gd name="T97" fmla="*/ 2147483647 h 936"/>
                <a:gd name="T98" fmla="*/ 2147483647 w 1741"/>
                <a:gd name="T99" fmla="*/ 2147483647 h 936"/>
                <a:gd name="T100" fmla="*/ 2147483647 w 1741"/>
                <a:gd name="T101" fmla="*/ 2147483647 h 936"/>
                <a:gd name="T102" fmla="*/ 2147483647 w 1741"/>
                <a:gd name="T103" fmla="*/ 2147483647 h 936"/>
                <a:gd name="T104" fmla="*/ 2147483647 w 1741"/>
                <a:gd name="T105" fmla="*/ 2147483647 h 936"/>
                <a:gd name="T106" fmla="*/ 2147483647 w 1741"/>
                <a:gd name="T107" fmla="*/ 2147483647 h 936"/>
                <a:gd name="T108" fmla="*/ 2147483647 w 1741"/>
                <a:gd name="T109" fmla="*/ 2147483647 h 936"/>
                <a:gd name="T110" fmla="*/ 2147483647 w 1741"/>
                <a:gd name="T111" fmla="*/ 2147483647 h 936"/>
                <a:gd name="T112" fmla="*/ 2147483647 w 1741"/>
                <a:gd name="T113" fmla="*/ 2147483647 h 936"/>
                <a:gd name="T114" fmla="*/ 2147483647 w 1741"/>
                <a:gd name="T115" fmla="*/ 2147483647 h 936"/>
                <a:gd name="T116" fmla="*/ 351409983 w 1741"/>
                <a:gd name="T117" fmla="*/ 2147483647 h 936"/>
                <a:gd name="T118" fmla="*/ 0 w 1741"/>
                <a:gd name="T119" fmla="*/ 2147483647 h 936"/>
                <a:gd name="T120" fmla="*/ 1341902260 w 1741"/>
                <a:gd name="T121" fmla="*/ 2147483647 h 936"/>
                <a:gd name="T122" fmla="*/ 1341902260 w 1741"/>
                <a:gd name="T123" fmla="*/ 2147483647 h 9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1"/>
                <a:gd name="T187" fmla="*/ 0 h 936"/>
                <a:gd name="T188" fmla="*/ 1741 w 1741"/>
                <a:gd name="T189" fmla="*/ 936 h 9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1" h="936">
                  <a:moveTo>
                    <a:pt x="42" y="257"/>
                  </a:moveTo>
                  <a:lnTo>
                    <a:pt x="71" y="194"/>
                  </a:lnTo>
                  <a:lnTo>
                    <a:pt x="214" y="215"/>
                  </a:lnTo>
                  <a:lnTo>
                    <a:pt x="264" y="155"/>
                  </a:lnTo>
                  <a:lnTo>
                    <a:pt x="303" y="148"/>
                  </a:lnTo>
                  <a:lnTo>
                    <a:pt x="334" y="10"/>
                  </a:lnTo>
                  <a:lnTo>
                    <a:pt x="415" y="51"/>
                  </a:lnTo>
                  <a:lnTo>
                    <a:pt x="425" y="85"/>
                  </a:lnTo>
                  <a:lnTo>
                    <a:pt x="483" y="69"/>
                  </a:lnTo>
                  <a:lnTo>
                    <a:pt x="528" y="95"/>
                  </a:lnTo>
                  <a:lnTo>
                    <a:pt x="553" y="178"/>
                  </a:lnTo>
                  <a:lnTo>
                    <a:pt x="652" y="249"/>
                  </a:lnTo>
                  <a:lnTo>
                    <a:pt x="659" y="287"/>
                  </a:lnTo>
                  <a:lnTo>
                    <a:pt x="759" y="345"/>
                  </a:lnTo>
                  <a:lnTo>
                    <a:pt x="776" y="386"/>
                  </a:lnTo>
                  <a:lnTo>
                    <a:pt x="1044" y="391"/>
                  </a:lnTo>
                  <a:lnTo>
                    <a:pt x="1097" y="325"/>
                  </a:lnTo>
                  <a:lnTo>
                    <a:pt x="1170" y="319"/>
                  </a:lnTo>
                  <a:lnTo>
                    <a:pt x="1234" y="272"/>
                  </a:lnTo>
                  <a:lnTo>
                    <a:pt x="1297" y="279"/>
                  </a:lnTo>
                  <a:lnTo>
                    <a:pt x="1339" y="217"/>
                  </a:lnTo>
                  <a:lnTo>
                    <a:pt x="1305" y="188"/>
                  </a:lnTo>
                  <a:lnTo>
                    <a:pt x="1526" y="86"/>
                  </a:lnTo>
                  <a:lnTo>
                    <a:pt x="1614" y="79"/>
                  </a:lnTo>
                  <a:lnTo>
                    <a:pt x="1730" y="0"/>
                  </a:lnTo>
                  <a:lnTo>
                    <a:pt x="1741" y="4"/>
                  </a:lnTo>
                  <a:lnTo>
                    <a:pt x="1726" y="67"/>
                  </a:lnTo>
                  <a:lnTo>
                    <a:pt x="1685" y="79"/>
                  </a:lnTo>
                  <a:lnTo>
                    <a:pt x="1656" y="113"/>
                  </a:lnTo>
                  <a:lnTo>
                    <a:pt x="1654" y="154"/>
                  </a:lnTo>
                  <a:lnTo>
                    <a:pt x="1532" y="202"/>
                  </a:lnTo>
                  <a:lnTo>
                    <a:pt x="1651" y="275"/>
                  </a:lnTo>
                  <a:lnTo>
                    <a:pt x="1654" y="324"/>
                  </a:lnTo>
                  <a:lnTo>
                    <a:pt x="1720" y="365"/>
                  </a:lnTo>
                  <a:lnTo>
                    <a:pt x="1739" y="410"/>
                  </a:lnTo>
                  <a:lnTo>
                    <a:pt x="1668" y="468"/>
                  </a:lnTo>
                  <a:lnTo>
                    <a:pt x="1650" y="524"/>
                  </a:lnTo>
                  <a:lnTo>
                    <a:pt x="1562" y="569"/>
                  </a:lnTo>
                  <a:lnTo>
                    <a:pt x="1462" y="881"/>
                  </a:lnTo>
                  <a:lnTo>
                    <a:pt x="1431" y="911"/>
                  </a:lnTo>
                  <a:lnTo>
                    <a:pt x="1364" y="936"/>
                  </a:lnTo>
                  <a:lnTo>
                    <a:pt x="1218" y="888"/>
                  </a:lnTo>
                  <a:lnTo>
                    <a:pt x="1158" y="893"/>
                  </a:lnTo>
                  <a:lnTo>
                    <a:pt x="1054" y="830"/>
                  </a:lnTo>
                  <a:lnTo>
                    <a:pt x="835" y="820"/>
                  </a:lnTo>
                  <a:lnTo>
                    <a:pt x="834" y="681"/>
                  </a:lnTo>
                  <a:lnTo>
                    <a:pt x="757" y="587"/>
                  </a:lnTo>
                  <a:lnTo>
                    <a:pt x="639" y="655"/>
                  </a:lnTo>
                  <a:lnTo>
                    <a:pt x="574" y="777"/>
                  </a:lnTo>
                  <a:lnTo>
                    <a:pt x="531" y="790"/>
                  </a:lnTo>
                  <a:lnTo>
                    <a:pt x="445" y="731"/>
                  </a:lnTo>
                  <a:lnTo>
                    <a:pt x="403" y="749"/>
                  </a:lnTo>
                  <a:lnTo>
                    <a:pt x="314" y="689"/>
                  </a:lnTo>
                  <a:lnTo>
                    <a:pt x="191" y="667"/>
                  </a:lnTo>
                  <a:lnTo>
                    <a:pt x="156" y="617"/>
                  </a:lnTo>
                  <a:lnTo>
                    <a:pt x="145" y="538"/>
                  </a:lnTo>
                  <a:lnTo>
                    <a:pt x="160" y="473"/>
                  </a:lnTo>
                  <a:lnTo>
                    <a:pt x="72" y="446"/>
                  </a:lnTo>
                  <a:lnTo>
                    <a:pt x="11" y="379"/>
                  </a:lnTo>
                  <a:lnTo>
                    <a:pt x="0" y="318"/>
                  </a:lnTo>
                  <a:lnTo>
                    <a:pt x="42" y="257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Freeform 43"/>
            <p:cNvSpPr>
              <a:spLocks/>
            </p:cNvSpPr>
            <p:nvPr/>
          </p:nvSpPr>
          <p:spPr bwMode="auto">
            <a:xfrm>
              <a:off x="3201989" y="2262188"/>
              <a:ext cx="374650" cy="306388"/>
            </a:xfrm>
            <a:custGeom>
              <a:avLst/>
              <a:gdLst>
                <a:gd name="T0" fmla="*/ 31847465 w 1182"/>
                <a:gd name="T1" fmla="*/ 2147483647 h 966"/>
                <a:gd name="T2" fmla="*/ 2147483647 w 1182"/>
                <a:gd name="T3" fmla="*/ 2147483647 h 966"/>
                <a:gd name="T4" fmla="*/ 2147483647 w 1182"/>
                <a:gd name="T5" fmla="*/ 2147483647 h 966"/>
                <a:gd name="T6" fmla="*/ 2147483647 w 1182"/>
                <a:gd name="T7" fmla="*/ 2147483647 h 966"/>
                <a:gd name="T8" fmla="*/ 2147483647 w 1182"/>
                <a:gd name="T9" fmla="*/ 2147483647 h 966"/>
                <a:gd name="T10" fmla="*/ 2147483647 w 1182"/>
                <a:gd name="T11" fmla="*/ 2147483647 h 966"/>
                <a:gd name="T12" fmla="*/ 2147483647 w 1182"/>
                <a:gd name="T13" fmla="*/ 2147483647 h 966"/>
                <a:gd name="T14" fmla="*/ 2147483647 w 1182"/>
                <a:gd name="T15" fmla="*/ 2147483647 h 966"/>
                <a:gd name="T16" fmla="*/ 2147483647 w 1182"/>
                <a:gd name="T17" fmla="*/ 893411006 h 966"/>
                <a:gd name="T18" fmla="*/ 2147483647 w 1182"/>
                <a:gd name="T19" fmla="*/ 1818710462 h 966"/>
                <a:gd name="T20" fmla="*/ 2147483647 w 1182"/>
                <a:gd name="T21" fmla="*/ 1340065286 h 966"/>
                <a:gd name="T22" fmla="*/ 2147483647 w 1182"/>
                <a:gd name="T23" fmla="*/ 1435834666 h 966"/>
                <a:gd name="T24" fmla="*/ 2147483647 w 1182"/>
                <a:gd name="T25" fmla="*/ 0 h 966"/>
                <a:gd name="T26" fmla="*/ 2147483647 w 1182"/>
                <a:gd name="T27" fmla="*/ 2147483647 h 966"/>
                <a:gd name="T28" fmla="*/ 2147483647 w 1182"/>
                <a:gd name="T29" fmla="*/ 2147483647 h 966"/>
                <a:gd name="T30" fmla="*/ 2147483647 w 1182"/>
                <a:gd name="T31" fmla="*/ 2147483647 h 966"/>
                <a:gd name="T32" fmla="*/ 2147483647 w 1182"/>
                <a:gd name="T33" fmla="*/ 2147483647 h 966"/>
                <a:gd name="T34" fmla="*/ 2147483647 w 1182"/>
                <a:gd name="T35" fmla="*/ 2147483647 h 966"/>
                <a:gd name="T36" fmla="*/ 2147483647 w 1182"/>
                <a:gd name="T37" fmla="*/ 2147483647 h 966"/>
                <a:gd name="T38" fmla="*/ 2147483647 w 1182"/>
                <a:gd name="T39" fmla="*/ 2147483647 h 966"/>
                <a:gd name="T40" fmla="*/ 2147483647 w 1182"/>
                <a:gd name="T41" fmla="*/ 2147483647 h 966"/>
                <a:gd name="T42" fmla="*/ 2147483647 w 1182"/>
                <a:gd name="T43" fmla="*/ 2147483647 h 966"/>
                <a:gd name="T44" fmla="*/ 2147483647 w 1182"/>
                <a:gd name="T45" fmla="*/ 2147483647 h 966"/>
                <a:gd name="T46" fmla="*/ 2147483647 w 1182"/>
                <a:gd name="T47" fmla="*/ 2147483647 h 966"/>
                <a:gd name="T48" fmla="*/ 2147483647 w 1182"/>
                <a:gd name="T49" fmla="*/ 2147483647 h 966"/>
                <a:gd name="T50" fmla="*/ 2147483647 w 1182"/>
                <a:gd name="T51" fmla="*/ 2147483647 h 966"/>
                <a:gd name="T52" fmla="*/ 2147483647 w 1182"/>
                <a:gd name="T53" fmla="*/ 2147483647 h 966"/>
                <a:gd name="T54" fmla="*/ 2147483647 w 1182"/>
                <a:gd name="T55" fmla="*/ 2147483647 h 966"/>
                <a:gd name="T56" fmla="*/ 2147483647 w 1182"/>
                <a:gd name="T57" fmla="*/ 2147483647 h 966"/>
                <a:gd name="T58" fmla="*/ 2147483647 w 1182"/>
                <a:gd name="T59" fmla="*/ 2147483647 h 966"/>
                <a:gd name="T60" fmla="*/ 2147483647 w 1182"/>
                <a:gd name="T61" fmla="*/ 2147483647 h 966"/>
                <a:gd name="T62" fmla="*/ 2147483647 w 1182"/>
                <a:gd name="T63" fmla="*/ 2147483647 h 966"/>
                <a:gd name="T64" fmla="*/ 2147483647 w 1182"/>
                <a:gd name="T65" fmla="*/ 2147483647 h 966"/>
                <a:gd name="T66" fmla="*/ 2147483647 w 1182"/>
                <a:gd name="T67" fmla="*/ 2147483647 h 966"/>
                <a:gd name="T68" fmla="*/ 2147483647 w 1182"/>
                <a:gd name="T69" fmla="*/ 2147483647 h 966"/>
                <a:gd name="T70" fmla="*/ 1974345729 w 1182"/>
                <a:gd name="T71" fmla="*/ 2147483647 h 966"/>
                <a:gd name="T72" fmla="*/ 1560327856 w 1182"/>
                <a:gd name="T73" fmla="*/ 2147483647 h 966"/>
                <a:gd name="T74" fmla="*/ 1878803046 w 1182"/>
                <a:gd name="T75" fmla="*/ 2147483647 h 966"/>
                <a:gd name="T76" fmla="*/ 350322804 w 1182"/>
                <a:gd name="T77" fmla="*/ 2147483647 h 966"/>
                <a:gd name="T78" fmla="*/ 1751413223 w 1182"/>
                <a:gd name="T79" fmla="*/ 2147483647 h 966"/>
                <a:gd name="T80" fmla="*/ 0 w 1182"/>
                <a:gd name="T81" fmla="*/ 2147483647 h 966"/>
                <a:gd name="T82" fmla="*/ 2147483647 w 1182"/>
                <a:gd name="T83" fmla="*/ 2147483647 h 966"/>
                <a:gd name="T84" fmla="*/ 1019020003 w 1182"/>
                <a:gd name="T85" fmla="*/ 2147483647 h 966"/>
                <a:gd name="T86" fmla="*/ 95542723 w 1182"/>
                <a:gd name="T87" fmla="*/ 2147483647 h 966"/>
                <a:gd name="T88" fmla="*/ 31847465 w 1182"/>
                <a:gd name="T89" fmla="*/ 2147483647 h 9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2"/>
                <a:gd name="T136" fmla="*/ 0 h 966"/>
                <a:gd name="T137" fmla="*/ 1182 w 1182"/>
                <a:gd name="T138" fmla="*/ 966 h 9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2" h="966">
                  <a:moveTo>
                    <a:pt x="1" y="264"/>
                  </a:moveTo>
                  <a:lnTo>
                    <a:pt x="91" y="211"/>
                  </a:lnTo>
                  <a:lnTo>
                    <a:pt x="206" y="202"/>
                  </a:lnTo>
                  <a:lnTo>
                    <a:pt x="242" y="154"/>
                  </a:lnTo>
                  <a:lnTo>
                    <a:pt x="350" y="142"/>
                  </a:lnTo>
                  <a:lnTo>
                    <a:pt x="387" y="88"/>
                  </a:lnTo>
                  <a:lnTo>
                    <a:pt x="424" y="108"/>
                  </a:lnTo>
                  <a:lnTo>
                    <a:pt x="508" y="101"/>
                  </a:lnTo>
                  <a:lnTo>
                    <a:pt x="654" y="28"/>
                  </a:lnTo>
                  <a:lnTo>
                    <a:pt x="690" y="57"/>
                  </a:lnTo>
                  <a:lnTo>
                    <a:pt x="703" y="42"/>
                  </a:lnTo>
                  <a:lnTo>
                    <a:pt x="790" y="45"/>
                  </a:lnTo>
                  <a:lnTo>
                    <a:pt x="894" y="0"/>
                  </a:lnTo>
                  <a:lnTo>
                    <a:pt x="889" y="205"/>
                  </a:lnTo>
                  <a:lnTo>
                    <a:pt x="856" y="252"/>
                  </a:lnTo>
                  <a:lnTo>
                    <a:pt x="923" y="371"/>
                  </a:lnTo>
                  <a:lnTo>
                    <a:pt x="964" y="300"/>
                  </a:lnTo>
                  <a:lnTo>
                    <a:pt x="1047" y="303"/>
                  </a:lnTo>
                  <a:lnTo>
                    <a:pt x="1101" y="273"/>
                  </a:lnTo>
                  <a:lnTo>
                    <a:pt x="1182" y="316"/>
                  </a:lnTo>
                  <a:lnTo>
                    <a:pt x="1175" y="380"/>
                  </a:lnTo>
                  <a:lnTo>
                    <a:pt x="1071" y="452"/>
                  </a:lnTo>
                  <a:lnTo>
                    <a:pt x="939" y="487"/>
                  </a:lnTo>
                  <a:lnTo>
                    <a:pt x="962" y="552"/>
                  </a:lnTo>
                  <a:lnTo>
                    <a:pt x="903" y="544"/>
                  </a:lnTo>
                  <a:lnTo>
                    <a:pt x="903" y="571"/>
                  </a:lnTo>
                  <a:lnTo>
                    <a:pt x="740" y="643"/>
                  </a:lnTo>
                  <a:lnTo>
                    <a:pt x="832" y="677"/>
                  </a:lnTo>
                  <a:lnTo>
                    <a:pt x="750" y="764"/>
                  </a:lnTo>
                  <a:lnTo>
                    <a:pt x="661" y="761"/>
                  </a:lnTo>
                  <a:lnTo>
                    <a:pt x="642" y="796"/>
                  </a:lnTo>
                  <a:lnTo>
                    <a:pt x="549" y="824"/>
                  </a:lnTo>
                  <a:lnTo>
                    <a:pt x="564" y="894"/>
                  </a:lnTo>
                  <a:lnTo>
                    <a:pt x="470" y="956"/>
                  </a:lnTo>
                  <a:lnTo>
                    <a:pt x="394" y="919"/>
                  </a:lnTo>
                  <a:lnTo>
                    <a:pt x="62" y="966"/>
                  </a:lnTo>
                  <a:lnTo>
                    <a:pt x="49" y="959"/>
                  </a:lnTo>
                  <a:lnTo>
                    <a:pt x="59" y="894"/>
                  </a:lnTo>
                  <a:lnTo>
                    <a:pt x="11" y="836"/>
                  </a:lnTo>
                  <a:lnTo>
                    <a:pt x="55" y="649"/>
                  </a:lnTo>
                  <a:lnTo>
                    <a:pt x="0" y="540"/>
                  </a:lnTo>
                  <a:lnTo>
                    <a:pt x="117" y="447"/>
                  </a:lnTo>
                  <a:lnTo>
                    <a:pt x="32" y="395"/>
                  </a:lnTo>
                  <a:lnTo>
                    <a:pt x="3" y="264"/>
                  </a:lnTo>
                  <a:lnTo>
                    <a:pt x="1" y="2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9" name="Freeform 44"/>
            <p:cNvSpPr>
              <a:spLocks/>
            </p:cNvSpPr>
            <p:nvPr/>
          </p:nvSpPr>
          <p:spPr bwMode="auto">
            <a:xfrm>
              <a:off x="3201989" y="2262188"/>
              <a:ext cx="374650" cy="306388"/>
            </a:xfrm>
            <a:custGeom>
              <a:avLst/>
              <a:gdLst>
                <a:gd name="T0" fmla="*/ 31847465 w 1182"/>
                <a:gd name="T1" fmla="*/ 2147483647 h 966"/>
                <a:gd name="T2" fmla="*/ 2147483647 w 1182"/>
                <a:gd name="T3" fmla="*/ 2147483647 h 966"/>
                <a:gd name="T4" fmla="*/ 2147483647 w 1182"/>
                <a:gd name="T5" fmla="*/ 2147483647 h 966"/>
                <a:gd name="T6" fmla="*/ 2147483647 w 1182"/>
                <a:gd name="T7" fmla="*/ 2147483647 h 966"/>
                <a:gd name="T8" fmla="*/ 2147483647 w 1182"/>
                <a:gd name="T9" fmla="*/ 2147483647 h 966"/>
                <a:gd name="T10" fmla="*/ 2147483647 w 1182"/>
                <a:gd name="T11" fmla="*/ 2147483647 h 966"/>
                <a:gd name="T12" fmla="*/ 2147483647 w 1182"/>
                <a:gd name="T13" fmla="*/ 2147483647 h 966"/>
                <a:gd name="T14" fmla="*/ 2147483647 w 1182"/>
                <a:gd name="T15" fmla="*/ 2147483647 h 966"/>
                <a:gd name="T16" fmla="*/ 2147483647 w 1182"/>
                <a:gd name="T17" fmla="*/ 893411006 h 966"/>
                <a:gd name="T18" fmla="*/ 2147483647 w 1182"/>
                <a:gd name="T19" fmla="*/ 1818710462 h 966"/>
                <a:gd name="T20" fmla="*/ 2147483647 w 1182"/>
                <a:gd name="T21" fmla="*/ 1340065286 h 966"/>
                <a:gd name="T22" fmla="*/ 2147483647 w 1182"/>
                <a:gd name="T23" fmla="*/ 1435834666 h 966"/>
                <a:gd name="T24" fmla="*/ 2147483647 w 1182"/>
                <a:gd name="T25" fmla="*/ 0 h 966"/>
                <a:gd name="T26" fmla="*/ 2147483647 w 1182"/>
                <a:gd name="T27" fmla="*/ 2147483647 h 966"/>
                <a:gd name="T28" fmla="*/ 2147483647 w 1182"/>
                <a:gd name="T29" fmla="*/ 2147483647 h 966"/>
                <a:gd name="T30" fmla="*/ 2147483647 w 1182"/>
                <a:gd name="T31" fmla="*/ 2147483647 h 966"/>
                <a:gd name="T32" fmla="*/ 2147483647 w 1182"/>
                <a:gd name="T33" fmla="*/ 2147483647 h 966"/>
                <a:gd name="T34" fmla="*/ 2147483647 w 1182"/>
                <a:gd name="T35" fmla="*/ 2147483647 h 966"/>
                <a:gd name="T36" fmla="*/ 2147483647 w 1182"/>
                <a:gd name="T37" fmla="*/ 2147483647 h 966"/>
                <a:gd name="T38" fmla="*/ 2147483647 w 1182"/>
                <a:gd name="T39" fmla="*/ 2147483647 h 966"/>
                <a:gd name="T40" fmla="*/ 2147483647 w 1182"/>
                <a:gd name="T41" fmla="*/ 2147483647 h 966"/>
                <a:gd name="T42" fmla="*/ 2147483647 w 1182"/>
                <a:gd name="T43" fmla="*/ 2147483647 h 966"/>
                <a:gd name="T44" fmla="*/ 2147483647 w 1182"/>
                <a:gd name="T45" fmla="*/ 2147483647 h 966"/>
                <a:gd name="T46" fmla="*/ 2147483647 w 1182"/>
                <a:gd name="T47" fmla="*/ 2147483647 h 966"/>
                <a:gd name="T48" fmla="*/ 2147483647 w 1182"/>
                <a:gd name="T49" fmla="*/ 2147483647 h 966"/>
                <a:gd name="T50" fmla="*/ 2147483647 w 1182"/>
                <a:gd name="T51" fmla="*/ 2147483647 h 966"/>
                <a:gd name="T52" fmla="*/ 2147483647 w 1182"/>
                <a:gd name="T53" fmla="*/ 2147483647 h 966"/>
                <a:gd name="T54" fmla="*/ 2147483647 w 1182"/>
                <a:gd name="T55" fmla="*/ 2147483647 h 966"/>
                <a:gd name="T56" fmla="*/ 2147483647 w 1182"/>
                <a:gd name="T57" fmla="*/ 2147483647 h 966"/>
                <a:gd name="T58" fmla="*/ 2147483647 w 1182"/>
                <a:gd name="T59" fmla="*/ 2147483647 h 966"/>
                <a:gd name="T60" fmla="*/ 2147483647 w 1182"/>
                <a:gd name="T61" fmla="*/ 2147483647 h 966"/>
                <a:gd name="T62" fmla="*/ 2147483647 w 1182"/>
                <a:gd name="T63" fmla="*/ 2147483647 h 966"/>
                <a:gd name="T64" fmla="*/ 2147483647 w 1182"/>
                <a:gd name="T65" fmla="*/ 2147483647 h 966"/>
                <a:gd name="T66" fmla="*/ 2147483647 w 1182"/>
                <a:gd name="T67" fmla="*/ 2147483647 h 966"/>
                <a:gd name="T68" fmla="*/ 2147483647 w 1182"/>
                <a:gd name="T69" fmla="*/ 2147483647 h 966"/>
                <a:gd name="T70" fmla="*/ 1974345729 w 1182"/>
                <a:gd name="T71" fmla="*/ 2147483647 h 966"/>
                <a:gd name="T72" fmla="*/ 1560327856 w 1182"/>
                <a:gd name="T73" fmla="*/ 2147483647 h 966"/>
                <a:gd name="T74" fmla="*/ 1878803046 w 1182"/>
                <a:gd name="T75" fmla="*/ 2147483647 h 966"/>
                <a:gd name="T76" fmla="*/ 350322804 w 1182"/>
                <a:gd name="T77" fmla="*/ 2147483647 h 966"/>
                <a:gd name="T78" fmla="*/ 1751413223 w 1182"/>
                <a:gd name="T79" fmla="*/ 2147483647 h 966"/>
                <a:gd name="T80" fmla="*/ 0 w 1182"/>
                <a:gd name="T81" fmla="*/ 2147483647 h 966"/>
                <a:gd name="T82" fmla="*/ 2147483647 w 1182"/>
                <a:gd name="T83" fmla="*/ 2147483647 h 966"/>
                <a:gd name="T84" fmla="*/ 1019020003 w 1182"/>
                <a:gd name="T85" fmla="*/ 2147483647 h 966"/>
                <a:gd name="T86" fmla="*/ 95542723 w 1182"/>
                <a:gd name="T87" fmla="*/ 2147483647 h 966"/>
                <a:gd name="T88" fmla="*/ 31847465 w 1182"/>
                <a:gd name="T89" fmla="*/ 2147483647 h 9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2"/>
                <a:gd name="T136" fmla="*/ 0 h 966"/>
                <a:gd name="T137" fmla="*/ 1182 w 1182"/>
                <a:gd name="T138" fmla="*/ 966 h 9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2" h="966">
                  <a:moveTo>
                    <a:pt x="1" y="264"/>
                  </a:moveTo>
                  <a:lnTo>
                    <a:pt x="91" y="211"/>
                  </a:lnTo>
                  <a:lnTo>
                    <a:pt x="206" y="202"/>
                  </a:lnTo>
                  <a:lnTo>
                    <a:pt x="242" y="154"/>
                  </a:lnTo>
                  <a:lnTo>
                    <a:pt x="350" y="142"/>
                  </a:lnTo>
                  <a:lnTo>
                    <a:pt x="387" y="88"/>
                  </a:lnTo>
                  <a:lnTo>
                    <a:pt x="424" y="108"/>
                  </a:lnTo>
                  <a:lnTo>
                    <a:pt x="508" y="101"/>
                  </a:lnTo>
                  <a:lnTo>
                    <a:pt x="654" y="28"/>
                  </a:lnTo>
                  <a:lnTo>
                    <a:pt x="690" y="57"/>
                  </a:lnTo>
                  <a:lnTo>
                    <a:pt x="703" y="42"/>
                  </a:lnTo>
                  <a:lnTo>
                    <a:pt x="790" y="45"/>
                  </a:lnTo>
                  <a:lnTo>
                    <a:pt x="894" y="0"/>
                  </a:lnTo>
                  <a:lnTo>
                    <a:pt x="889" y="205"/>
                  </a:lnTo>
                  <a:lnTo>
                    <a:pt x="856" y="252"/>
                  </a:lnTo>
                  <a:lnTo>
                    <a:pt x="923" y="371"/>
                  </a:lnTo>
                  <a:lnTo>
                    <a:pt x="964" y="300"/>
                  </a:lnTo>
                  <a:lnTo>
                    <a:pt x="1047" y="303"/>
                  </a:lnTo>
                  <a:lnTo>
                    <a:pt x="1101" y="273"/>
                  </a:lnTo>
                  <a:lnTo>
                    <a:pt x="1182" y="316"/>
                  </a:lnTo>
                  <a:lnTo>
                    <a:pt x="1175" y="380"/>
                  </a:lnTo>
                  <a:lnTo>
                    <a:pt x="1071" y="452"/>
                  </a:lnTo>
                  <a:lnTo>
                    <a:pt x="939" y="487"/>
                  </a:lnTo>
                  <a:lnTo>
                    <a:pt x="962" y="552"/>
                  </a:lnTo>
                  <a:lnTo>
                    <a:pt x="903" y="544"/>
                  </a:lnTo>
                  <a:lnTo>
                    <a:pt x="903" y="571"/>
                  </a:lnTo>
                  <a:lnTo>
                    <a:pt x="740" y="643"/>
                  </a:lnTo>
                  <a:lnTo>
                    <a:pt x="832" y="677"/>
                  </a:lnTo>
                  <a:lnTo>
                    <a:pt x="750" y="764"/>
                  </a:lnTo>
                  <a:lnTo>
                    <a:pt x="661" y="761"/>
                  </a:lnTo>
                  <a:lnTo>
                    <a:pt x="642" y="796"/>
                  </a:lnTo>
                  <a:lnTo>
                    <a:pt x="549" y="824"/>
                  </a:lnTo>
                  <a:lnTo>
                    <a:pt x="564" y="894"/>
                  </a:lnTo>
                  <a:lnTo>
                    <a:pt x="470" y="956"/>
                  </a:lnTo>
                  <a:lnTo>
                    <a:pt x="394" y="919"/>
                  </a:lnTo>
                  <a:lnTo>
                    <a:pt x="62" y="966"/>
                  </a:lnTo>
                  <a:lnTo>
                    <a:pt x="49" y="959"/>
                  </a:lnTo>
                  <a:lnTo>
                    <a:pt x="59" y="894"/>
                  </a:lnTo>
                  <a:lnTo>
                    <a:pt x="11" y="836"/>
                  </a:lnTo>
                  <a:lnTo>
                    <a:pt x="55" y="649"/>
                  </a:lnTo>
                  <a:lnTo>
                    <a:pt x="0" y="540"/>
                  </a:lnTo>
                  <a:lnTo>
                    <a:pt x="117" y="447"/>
                  </a:lnTo>
                  <a:lnTo>
                    <a:pt x="32" y="395"/>
                  </a:lnTo>
                  <a:lnTo>
                    <a:pt x="3" y="264"/>
                  </a:lnTo>
                  <a:lnTo>
                    <a:pt x="1" y="2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0" name="Freeform 45"/>
            <p:cNvSpPr>
              <a:spLocks/>
            </p:cNvSpPr>
            <p:nvPr/>
          </p:nvSpPr>
          <p:spPr bwMode="auto">
            <a:xfrm>
              <a:off x="3505201" y="2776538"/>
              <a:ext cx="182563" cy="152400"/>
            </a:xfrm>
            <a:custGeom>
              <a:avLst/>
              <a:gdLst>
                <a:gd name="T0" fmla="*/ 0 w 574"/>
                <a:gd name="T1" fmla="*/ 0 h 477"/>
                <a:gd name="T2" fmla="*/ 2147483647 w 574"/>
                <a:gd name="T3" fmla="*/ 65228162 h 477"/>
                <a:gd name="T4" fmla="*/ 2147483647 w 574"/>
                <a:gd name="T5" fmla="*/ 554387127 h 477"/>
                <a:gd name="T6" fmla="*/ 2147483647 w 574"/>
                <a:gd name="T7" fmla="*/ 2147483647 h 477"/>
                <a:gd name="T8" fmla="*/ 2147483647 w 574"/>
                <a:gd name="T9" fmla="*/ 1826383497 h 477"/>
                <a:gd name="T10" fmla="*/ 2147483647 w 574"/>
                <a:gd name="T11" fmla="*/ 2147483647 h 477"/>
                <a:gd name="T12" fmla="*/ 2147483647 w 574"/>
                <a:gd name="T13" fmla="*/ 2147483647 h 477"/>
                <a:gd name="T14" fmla="*/ 2147483647 w 574"/>
                <a:gd name="T15" fmla="*/ 2147483647 h 477"/>
                <a:gd name="T16" fmla="*/ 2147483647 w 574"/>
                <a:gd name="T17" fmla="*/ 2147483647 h 477"/>
                <a:gd name="T18" fmla="*/ 2147483647 w 574"/>
                <a:gd name="T19" fmla="*/ 2147483647 h 477"/>
                <a:gd name="T20" fmla="*/ 2147483647 w 574"/>
                <a:gd name="T21" fmla="*/ 2147483647 h 477"/>
                <a:gd name="T22" fmla="*/ 2147483647 w 574"/>
                <a:gd name="T23" fmla="*/ 2147483647 h 477"/>
                <a:gd name="T24" fmla="*/ 2147483647 w 574"/>
                <a:gd name="T25" fmla="*/ 2147483647 h 477"/>
                <a:gd name="T26" fmla="*/ 2147483647 w 574"/>
                <a:gd name="T27" fmla="*/ 2147483647 h 477"/>
                <a:gd name="T28" fmla="*/ 2147483647 w 574"/>
                <a:gd name="T29" fmla="*/ 2147483647 h 477"/>
                <a:gd name="T30" fmla="*/ 2147483647 w 574"/>
                <a:gd name="T31" fmla="*/ 2147483647 h 477"/>
                <a:gd name="T32" fmla="*/ 2147483647 w 574"/>
                <a:gd name="T33" fmla="*/ 2147483647 h 477"/>
                <a:gd name="T34" fmla="*/ 2147483647 w 574"/>
                <a:gd name="T35" fmla="*/ 2147483647 h 477"/>
                <a:gd name="T36" fmla="*/ 2147483647 w 574"/>
                <a:gd name="T37" fmla="*/ 2147483647 h 477"/>
                <a:gd name="T38" fmla="*/ 2147483647 w 574"/>
                <a:gd name="T39" fmla="*/ 2147483647 h 477"/>
                <a:gd name="T40" fmla="*/ 2147483647 w 574"/>
                <a:gd name="T41" fmla="*/ 2147483647 h 477"/>
                <a:gd name="T42" fmla="*/ 2147483647 w 574"/>
                <a:gd name="T43" fmla="*/ 2147483647 h 477"/>
                <a:gd name="T44" fmla="*/ 2147483647 w 574"/>
                <a:gd name="T45" fmla="*/ 2147483647 h 477"/>
                <a:gd name="T46" fmla="*/ 2147483647 w 574"/>
                <a:gd name="T47" fmla="*/ 2147483647 h 477"/>
                <a:gd name="T48" fmla="*/ 1801731292 w 574"/>
                <a:gd name="T49" fmla="*/ 2147483647 h 477"/>
                <a:gd name="T50" fmla="*/ 353953089 w 574"/>
                <a:gd name="T51" fmla="*/ 2147483647 h 477"/>
                <a:gd name="T52" fmla="*/ 0 w 574"/>
                <a:gd name="T53" fmla="*/ 0 h 477"/>
                <a:gd name="T54" fmla="*/ 0 w 574"/>
                <a:gd name="T55" fmla="*/ 0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4"/>
                <a:gd name="T85" fmla="*/ 0 h 477"/>
                <a:gd name="T86" fmla="*/ 574 w 574"/>
                <a:gd name="T87" fmla="*/ 477 h 4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4" h="477">
                  <a:moveTo>
                    <a:pt x="0" y="0"/>
                  </a:moveTo>
                  <a:lnTo>
                    <a:pt x="94" y="2"/>
                  </a:lnTo>
                  <a:lnTo>
                    <a:pt x="134" y="17"/>
                  </a:lnTo>
                  <a:lnTo>
                    <a:pt x="156" y="68"/>
                  </a:lnTo>
                  <a:lnTo>
                    <a:pt x="221" y="56"/>
                  </a:lnTo>
                  <a:lnTo>
                    <a:pt x="281" y="99"/>
                  </a:lnTo>
                  <a:lnTo>
                    <a:pt x="318" y="158"/>
                  </a:lnTo>
                  <a:lnTo>
                    <a:pt x="300" y="221"/>
                  </a:lnTo>
                  <a:lnTo>
                    <a:pt x="342" y="326"/>
                  </a:lnTo>
                  <a:lnTo>
                    <a:pt x="389" y="335"/>
                  </a:lnTo>
                  <a:lnTo>
                    <a:pt x="572" y="277"/>
                  </a:lnTo>
                  <a:lnTo>
                    <a:pt x="574" y="324"/>
                  </a:lnTo>
                  <a:lnTo>
                    <a:pt x="527" y="358"/>
                  </a:lnTo>
                  <a:lnTo>
                    <a:pt x="488" y="345"/>
                  </a:lnTo>
                  <a:lnTo>
                    <a:pt x="489" y="400"/>
                  </a:lnTo>
                  <a:lnTo>
                    <a:pt x="459" y="405"/>
                  </a:lnTo>
                  <a:lnTo>
                    <a:pt x="450" y="445"/>
                  </a:lnTo>
                  <a:lnTo>
                    <a:pt x="375" y="477"/>
                  </a:lnTo>
                  <a:lnTo>
                    <a:pt x="241" y="471"/>
                  </a:lnTo>
                  <a:lnTo>
                    <a:pt x="156" y="425"/>
                  </a:lnTo>
                  <a:lnTo>
                    <a:pt x="177" y="337"/>
                  </a:lnTo>
                  <a:lnTo>
                    <a:pt x="100" y="266"/>
                  </a:lnTo>
                  <a:lnTo>
                    <a:pt x="115" y="214"/>
                  </a:lnTo>
                  <a:lnTo>
                    <a:pt x="82" y="123"/>
                  </a:lnTo>
                  <a:lnTo>
                    <a:pt x="56" y="81"/>
                  </a:lnTo>
                  <a:lnTo>
                    <a:pt x="11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1" name="Freeform 46"/>
            <p:cNvSpPr>
              <a:spLocks/>
            </p:cNvSpPr>
            <p:nvPr/>
          </p:nvSpPr>
          <p:spPr bwMode="auto">
            <a:xfrm>
              <a:off x="3505201" y="2776538"/>
              <a:ext cx="182563" cy="152400"/>
            </a:xfrm>
            <a:custGeom>
              <a:avLst/>
              <a:gdLst>
                <a:gd name="T0" fmla="*/ 0 w 574"/>
                <a:gd name="T1" fmla="*/ 0 h 477"/>
                <a:gd name="T2" fmla="*/ 2147483647 w 574"/>
                <a:gd name="T3" fmla="*/ 65228162 h 477"/>
                <a:gd name="T4" fmla="*/ 2147483647 w 574"/>
                <a:gd name="T5" fmla="*/ 554387127 h 477"/>
                <a:gd name="T6" fmla="*/ 2147483647 w 574"/>
                <a:gd name="T7" fmla="*/ 2147483647 h 477"/>
                <a:gd name="T8" fmla="*/ 2147483647 w 574"/>
                <a:gd name="T9" fmla="*/ 1826383497 h 477"/>
                <a:gd name="T10" fmla="*/ 2147483647 w 574"/>
                <a:gd name="T11" fmla="*/ 2147483647 h 477"/>
                <a:gd name="T12" fmla="*/ 2147483647 w 574"/>
                <a:gd name="T13" fmla="*/ 2147483647 h 477"/>
                <a:gd name="T14" fmla="*/ 2147483647 w 574"/>
                <a:gd name="T15" fmla="*/ 2147483647 h 477"/>
                <a:gd name="T16" fmla="*/ 2147483647 w 574"/>
                <a:gd name="T17" fmla="*/ 2147483647 h 477"/>
                <a:gd name="T18" fmla="*/ 2147483647 w 574"/>
                <a:gd name="T19" fmla="*/ 2147483647 h 477"/>
                <a:gd name="T20" fmla="*/ 2147483647 w 574"/>
                <a:gd name="T21" fmla="*/ 2147483647 h 477"/>
                <a:gd name="T22" fmla="*/ 2147483647 w 574"/>
                <a:gd name="T23" fmla="*/ 2147483647 h 477"/>
                <a:gd name="T24" fmla="*/ 2147483647 w 574"/>
                <a:gd name="T25" fmla="*/ 2147483647 h 477"/>
                <a:gd name="T26" fmla="*/ 2147483647 w 574"/>
                <a:gd name="T27" fmla="*/ 2147483647 h 477"/>
                <a:gd name="T28" fmla="*/ 2147483647 w 574"/>
                <a:gd name="T29" fmla="*/ 2147483647 h 477"/>
                <a:gd name="T30" fmla="*/ 2147483647 w 574"/>
                <a:gd name="T31" fmla="*/ 2147483647 h 477"/>
                <a:gd name="T32" fmla="*/ 2147483647 w 574"/>
                <a:gd name="T33" fmla="*/ 2147483647 h 477"/>
                <a:gd name="T34" fmla="*/ 2147483647 w 574"/>
                <a:gd name="T35" fmla="*/ 2147483647 h 477"/>
                <a:gd name="T36" fmla="*/ 2147483647 w 574"/>
                <a:gd name="T37" fmla="*/ 2147483647 h 477"/>
                <a:gd name="T38" fmla="*/ 2147483647 w 574"/>
                <a:gd name="T39" fmla="*/ 2147483647 h 477"/>
                <a:gd name="T40" fmla="*/ 2147483647 w 574"/>
                <a:gd name="T41" fmla="*/ 2147483647 h 477"/>
                <a:gd name="T42" fmla="*/ 2147483647 w 574"/>
                <a:gd name="T43" fmla="*/ 2147483647 h 477"/>
                <a:gd name="T44" fmla="*/ 2147483647 w 574"/>
                <a:gd name="T45" fmla="*/ 2147483647 h 477"/>
                <a:gd name="T46" fmla="*/ 2147483647 w 574"/>
                <a:gd name="T47" fmla="*/ 2147483647 h 477"/>
                <a:gd name="T48" fmla="*/ 1801731292 w 574"/>
                <a:gd name="T49" fmla="*/ 2147483647 h 477"/>
                <a:gd name="T50" fmla="*/ 353953089 w 574"/>
                <a:gd name="T51" fmla="*/ 2147483647 h 477"/>
                <a:gd name="T52" fmla="*/ 0 w 574"/>
                <a:gd name="T53" fmla="*/ 0 h 477"/>
                <a:gd name="T54" fmla="*/ 0 w 574"/>
                <a:gd name="T55" fmla="*/ 0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4"/>
                <a:gd name="T85" fmla="*/ 0 h 477"/>
                <a:gd name="T86" fmla="*/ 574 w 574"/>
                <a:gd name="T87" fmla="*/ 477 h 4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4" h="477">
                  <a:moveTo>
                    <a:pt x="0" y="0"/>
                  </a:moveTo>
                  <a:lnTo>
                    <a:pt x="94" y="2"/>
                  </a:lnTo>
                  <a:lnTo>
                    <a:pt x="134" y="17"/>
                  </a:lnTo>
                  <a:lnTo>
                    <a:pt x="156" y="68"/>
                  </a:lnTo>
                  <a:lnTo>
                    <a:pt x="221" y="56"/>
                  </a:lnTo>
                  <a:lnTo>
                    <a:pt x="281" y="99"/>
                  </a:lnTo>
                  <a:lnTo>
                    <a:pt x="318" y="158"/>
                  </a:lnTo>
                  <a:lnTo>
                    <a:pt x="300" y="221"/>
                  </a:lnTo>
                  <a:lnTo>
                    <a:pt x="342" y="326"/>
                  </a:lnTo>
                  <a:lnTo>
                    <a:pt x="389" y="335"/>
                  </a:lnTo>
                  <a:lnTo>
                    <a:pt x="572" y="277"/>
                  </a:lnTo>
                  <a:lnTo>
                    <a:pt x="574" y="324"/>
                  </a:lnTo>
                  <a:lnTo>
                    <a:pt x="527" y="358"/>
                  </a:lnTo>
                  <a:lnTo>
                    <a:pt x="488" y="345"/>
                  </a:lnTo>
                  <a:lnTo>
                    <a:pt x="489" y="400"/>
                  </a:lnTo>
                  <a:lnTo>
                    <a:pt x="459" y="405"/>
                  </a:lnTo>
                  <a:lnTo>
                    <a:pt x="450" y="445"/>
                  </a:lnTo>
                  <a:lnTo>
                    <a:pt x="375" y="477"/>
                  </a:lnTo>
                  <a:lnTo>
                    <a:pt x="241" y="471"/>
                  </a:lnTo>
                  <a:lnTo>
                    <a:pt x="156" y="425"/>
                  </a:lnTo>
                  <a:lnTo>
                    <a:pt x="177" y="337"/>
                  </a:lnTo>
                  <a:lnTo>
                    <a:pt x="100" y="266"/>
                  </a:lnTo>
                  <a:lnTo>
                    <a:pt x="115" y="214"/>
                  </a:lnTo>
                  <a:lnTo>
                    <a:pt x="82" y="123"/>
                  </a:lnTo>
                  <a:lnTo>
                    <a:pt x="56" y="81"/>
                  </a:lnTo>
                  <a:lnTo>
                    <a:pt x="11" y="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2" name="Freeform 47"/>
            <p:cNvSpPr>
              <a:spLocks/>
            </p:cNvSpPr>
            <p:nvPr/>
          </p:nvSpPr>
          <p:spPr bwMode="auto">
            <a:xfrm>
              <a:off x="3089276" y="2911476"/>
              <a:ext cx="738188" cy="644525"/>
            </a:xfrm>
            <a:custGeom>
              <a:avLst/>
              <a:gdLst>
                <a:gd name="T0" fmla="*/ 2147483647 w 2327"/>
                <a:gd name="T1" fmla="*/ 2147483647 h 2030"/>
                <a:gd name="T2" fmla="*/ 2147483647 w 2327"/>
                <a:gd name="T3" fmla="*/ 2147483647 h 2030"/>
                <a:gd name="T4" fmla="*/ 2147483647 w 2327"/>
                <a:gd name="T5" fmla="*/ 2147483647 h 2030"/>
                <a:gd name="T6" fmla="*/ 2147483647 w 2327"/>
                <a:gd name="T7" fmla="*/ 2147483647 h 2030"/>
                <a:gd name="T8" fmla="*/ 2147483647 w 2327"/>
                <a:gd name="T9" fmla="*/ 2147483647 h 2030"/>
                <a:gd name="T10" fmla="*/ 2147483647 w 2327"/>
                <a:gd name="T11" fmla="*/ 2147483647 h 2030"/>
                <a:gd name="T12" fmla="*/ 2147483647 w 2327"/>
                <a:gd name="T13" fmla="*/ 2147483647 h 2030"/>
                <a:gd name="T14" fmla="*/ 2147483647 w 2327"/>
                <a:gd name="T15" fmla="*/ 2147483647 h 2030"/>
                <a:gd name="T16" fmla="*/ 2147483647 w 2327"/>
                <a:gd name="T17" fmla="*/ 2147483647 h 2030"/>
                <a:gd name="T18" fmla="*/ 2147483647 w 2327"/>
                <a:gd name="T19" fmla="*/ 608164277 h 2030"/>
                <a:gd name="T20" fmla="*/ 2147483647 w 2327"/>
                <a:gd name="T21" fmla="*/ 1504331783 h 2030"/>
                <a:gd name="T22" fmla="*/ 2147483647 w 2327"/>
                <a:gd name="T23" fmla="*/ 640119692 h 2030"/>
                <a:gd name="T24" fmla="*/ 2147483647 w 2327"/>
                <a:gd name="T25" fmla="*/ 2147483647 h 2030"/>
                <a:gd name="T26" fmla="*/ 2147483647 w 2327"/>
                <a:gd name="T27" fmla="*/ 2147483647 h 2030"/>
                <a:gd name="T28" fmla="*/ 2147483647 w 2327"/>
                <a:gd name="T29" fmla="*/ 2147483647 h 2030"/>
                <a:gd name="T30" fmla="*/ 2147483647 w 2327"/>
                <a:gd name="T31" fmla="*/ 2147483647 h 2030"/>
                <a:gd name="T32" fmla="*/ 2147483647 w 2327"/>
                <a:gd name="T33" fmla="*/ 2147483647 h 2030"/>
                <a:gd name="T34" fmla="*/ 2147483647 w 2327"/>
                <a:gd name="T35" fmla="*/ 2147483647 h 2030"/>
                <a:gd name="T36" fmla="*/ 2147483647 w 2327"/>
                <a:gd name="T37" fmla="*/ 2147483647 h 2030"/>
                <a:gd name="T38" fmla="*/ 2147483647 w 2327"/>
                <a:gd name="T39" fmla="*/ 2147483647 h 2030"/>
                <a:gd name="T40" fmla="*/ 2147483647 w 2327"/>
                <a:gd name="T41" fmla="*/ 2147483647 h 2030"/>
                <a:gd name="T42" fmla="*/ 2147483647 w 2327"/>
                <a:gd name="T43" fmla="*/ 2147483647 h 2030"/>
                <a:gd name="T44" fmla="*/ 2147483647 w 2327"/>
                <a:gd name="T45" fmla="*/ 2147483647 h 2030"/>
                <a:gd name="T46" fmla="*/ 2147483647 w 2327"/>
                <a:gd name="T47" fmla="*/ 2147483647 h 2030"/>
                <a:gd name="T48" fmla="*/ 2147483647 w 2327"/>
                <a:gd name="T49" fmla="*/ 2147483647 h 2030"/>
                <a:gd name="T50" fmla="*/ 2147483647 w 2327"/>
                <a:gd name="T51" fmla="*/ 2147483647 h 2030"/>
                <a:gd name="T52" fmla="*/ 2147483647 w 2327"/>
                <a:gd name="T53" fmla="*/ 2147483647 h 2030"/>
                <a:gd name="T54" fmla="*/ 2147483647 w 2327"/>
                <a:gd name="T55" fmla="*/ 2147483647 h 2030"/>
                <a:gd name="T56" fmla="*/ 2147483647 w 2327"/>
                <a:gd name="T57" fmla="*/ 2147483647 h 2030"/>
                <a:gd name="T58" fmla="*/ 2147483647 w 2327"/>
                <a:gd name="T59" fmla="*/ 2147483647 h 2030"/>
                <a:gd name="T60" fmla="*/ 2147483647 w 2327"/>
                <a:gd name="T61" fmla="*/ 2147483647 h 2030"/>
                <a:gd name="T62" fmla="*/ 2147483647 w 2327"/>
                <a:gd name="T63" fmla="*/ 2147483647 h 2030"/>
                <a:gd name="T64" fmla="*/ 2147483647 w 2327"/>
                <a:gd name="T65" fmla="*/ 2147483647 h 2030"/>
                <a:gd name="T66" fmla="*/ 2147483647 w 2327"/>
                <a:gd name="T67" fmla="*/ 2147483647 h 2030"/>
                <a:gd name="T68" fmla="*/ 2147483647 w 2327"/>
                <a:gd name="T69" fmla="*/ 2147483647 h 2030"/>
                <a:gd name="T70" fmla="*/ 2147483647 w 2327"/>
                <a:gd name="T71" fmla="*/ 2147483647 h 2030"/>
                <a:gd name="T72" fmla="*/ 2147483647 w 2327"/>
                <a:gd name="T73" fmla="*/ 2147483647 h 2030"/>
                <a:gd name="T74" fmla="*/ 2147483647 w 2327"/>
                <a:gd name="T75" fmla="*/ 2147483647 h 2030"/>
                <a:gd name="T76" fmla="*/ 2147483647 w 2327"/>
                <a:gd name="T77" fmla="*/ 2147483647 h 2030"/>
                <a:gd name="T78" fmla="*/ 2147483647 w 2327"/>
                <a:gd name="T79" fmla="*/ 2147483647 h 2030"/>
                <a:gd name="T80" fmla="*/ 2147483647 w 2327"/>
                <a:gd name="T81" fmla="*/ 2147483647 h 2030"/>
                <a:gd name="T82" fmla="*/ 2147483647 w 2327"/>
                <a:gd name="T83" fmla="*/ 2147483647 h 2030"/>
                <a:gd name="T84" fmla="*/ 2147483647 w 2327"/>
                <a:gd name="T85" fmla="*/ 2147483647 h 2030"/>
                <a:gd name="T86" fmla="*/ 2147483647 w 2327"/>
                <a:gd name="T87" fmla="*/ 2147483647 h 2030"/>
                <a:gd name="T88" fmla="*/ 1660044218 w 2327"/>
                <a:gd name="T89" fmla="*/ 2147483647 h 2030"/>
                <a:gd name="T90" fmla="*/ 893823478 w 2327"/>
                <a:gd name="T91" fmla="*/ 2147483647 h 20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7"/>
                <a:gd name="T139" fmla="*/ 0 h 2030"/>
                <a:gd name="T140" fmla="*/ 2327 w 2327"/>
                <a:gd name="T141" fmla="*/ 2030 h 20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7" h="2030">
                  <a:moveTo>
                    <a:pt x="28" y="771"/>
                  </a:moveTo>
                  <a:lnTo>
                    <a:pt x="101" y="710"/>
                  </a:lnTo>
                  <a:lnTo>
                    <a:pt x="197" y="672"/>
                  </a:lnTo>
                  <a:lnTo>
                    <a:pt x="217" y="548"/>
                  </a:lnTo>
                  <a:lnTo>
                    <a:pt x="337" y="586"/>
                  </a:lnTo>
                  <a:lnTo>
                    <a:pt x="421" y="679"/>
                  </a:lnTo>
                  <a:lnTo>
                    <a:pt x="519" y="692"/>
                  </a:lnTo>
                  <a:lnTo>
                    <a:pt x="570" y="795"/>
                  </a:lnTo>
                  <a:lnTo>
                    <a:pt x="748" y="825"/>
                  </a:lnTo>
                  <a:lnTo>
                    <a:pt x="757" y="900"/>
                  </a:lnTo>
                  <a:lnTo>
                    <a:pt x="810" y="862"/>
                  </a:lnTo>
                  <a:lnTo>
                    <a:pt x="831" y="766"/>
                  </a:lnTo>
                  <a:lnTo>
                    <a:pt x="787" y="691"/>
                  </a:lnTo>
                  <a:lnTo>
                    <a:pt x="818" y="542"/>
                  </a:lnTo>
                  <a:lnTo>
                    <a:pt x="794" y="388"/>
                  </a:lnTo>
                  <a:lnTo>
                    <a:pt x="902" y="336"/>
                  </a:lnTo>
                  <a:lnTo>
                    <a:pt x="1040" y="336"/>
                  </a:lnTo>
                  <a:lnTo>
                    <a:pt x="1088" y="230"/>
                  </a:lnTo>
                  <a:lnTo>
                    <a:pt x="1314" y="0"/>
                  </a:lnTo>
                  <a:lnTo>
                    <a:pt x="1406" y="19"/>
                  </a:lnTo>
                  <a:lnTo>
                    <a:pt x="1467" y="1"/>
                  </a:lnTo>
                  <a:lnTo>
                    <a:pt x="1552" y="47"/>
                  </a:lnTo>
                  <a:lnTo>
                    <a:pt x="1686" y="52"/>
                  </a:lnTo>
                  <a:lnTo>
                    <a:pt x="1761" y="20"/>
                  </a:lnTo>
                  <a:lnTo>
                    <a:pt x="1847" y="113"/>
                  </a:lnTo>
                  <a:lnTo>
                    <a:pt x="1969" y="160"/>
                  </a:lnTo>
                  <a:lnTo>
                    <a:pt x="2031" y="163"/>
                  </a:lnTo>
                  <a:lnTo>
                    <a:pt x="2043" y="122"/>
                  </a:lnTo>
                  <a:lnTo>
                    <a:pt x="2115" y="114"/>
                  </a:lnTo>
                  <a:lnTo>
                    <a:pt x="2209" y="176"/>
                  </a:lnTo>
                  <a:lnTo>
                    <a:pt x="2256" y="162"/>
                  </a:lnTo>
                  <a:lnTo>
                    <a:pt x="2293" y="247"/>
                  </a:lnTo>
                  <a:lnTo>
                    <a:pt x="2255" y="314"/>
                  </a:lnTo>
                  <a:lnTo>
                    <a:pt x="2327" y="374"/>
                  </a:lnTo>
                  <a:lnTo>
                    <a:pt x="2314" y="405"/>
                  </a:lnTo>
                  <a:lnTo>
                    <a:pt x="2077" y="545"/>
                  </a:lnTo>
                  <a:lnTo>
                    <a:pt x="2002" y="479"/>
                  </a:lnTo>
                  <a:lnTo>
                    <a:pt x="1953" y="479"/>
                  </a:lnTo>
                  <a:lnTo>
                    <a:pt x="1918" y="418"/>
                  </a:lnTo>
                  <a:lnTo>
                    <a:pt x="1815" y="502"/>
                  </a:lnTo>
                  <a:lnTo>
                    <a:pt x="1698" y="473"/>
                  </a:lnTo>
                  <a:lnTo>
                    <a:pt x="1657" y="523"/>
                  </a:lnTo>
                  <a:lnTo>
                    <a:pt x="1511" y="568"/>
                  </a:lnTo>
                  <a:lnTo>
                    <a:pt x="1407" y="809"/>
                  </a:lnTo>
                  <a:lnTo>
                    <a:pt x="1431" y="836"/>
                  </a:lnTo>
                  <a:lnTo>
                    <a:pt x="1524" y="847"/>
                  </a:lnTo>
                  <a:lnTo>
                    <a:pt x="1549" y="892"/>
                  </a:lnTo>
                  <a:lnTo>
                    <a:pt x="1653" y="877"/>
                  </a:lnTo>
                  <a:lnTo>
                    <a:pt x="1585" y="965"/>
                  </a:lnTo>
                  <a:lnTo>
                    <a:pt x="1529" y="1252"/>
                  </a:lnTo>
                  <a:lnTo>
                    <a:pt x="1433" y="1368"/>
                  </a:lnTo>
                  <a:lnTo>
                    <a:pt x="1372" y="1384"/>
                  </a:lnTo>
                  <a:lnTo>
                    <a:pt x="1366" y="1424"/>
                  </a:lnTo>
                  <a:lnTo>
                    <a:pt x="1328" y="1413"/>
                  </a:lnTo>
                  <a:lnTo>
                    <a:pt x="1289" y="1439"/>
                  </a:lnTo>
                  <a:lnTo>
                    <a:pt x="1271" y="1477"/>
                  </a:lnTo>
                  <a:lnTo>
                    <a:pt x="1327" y="1574"/>
                  </a:lnTo>
                  <a:lnTo>
                    <a:pt x="1298" y="1609"/>
                  </a:lnTo>
                  <a:lnTo>
                    <a:pt x="1307" y="1652"/>
                  </a:lnTo>
                  <a:lnTo>
                    <a:pt x="1233" y="1806"/>
                  </a:lnTo>
                  <a:lnTo>
                    <a:pt x="1213" y="1887"/>
                  </a:lnTo>
                  <a:lnTo>
                    <a:pt x="1152" y="1886"/>
                  </a:lnTo>
                  <a:lnTo>
                    <a:pt x="1136" y="1933"/>
                  </a:lnTo>
                  <a:lnTo>
                    <a:pt x="1076" y="1933"/>
                  </a:lnTo>
                  <a:lnTo>
                    <a:pt x="1016" y="1865"/>
                  </a:lnTo>
                  <a:lnTo>
                    <a:pt x="1006" y="1792"/>
                  </a:lnTo>
                  <a:lnTo>
                    <a:pt x="980" y="1789"/>
                  </a:lnTo>
                  <a:lnTo>
                    <a:pt x="862" y="1870"/>
                  </a:lnTo>
                  <a:lnTo>
                    <a:pt x="883" y="1930"/>
                  </a:lnTo>
                  <a:lnTo>
                    <a:pt x="812" y="2004"/>
                  </a:lnTo>
                  <a:lnTo>
                    <a:pt x="781" y="2030"/>
                  </a:lnTo>
                  <a:lnTo>
                    <a:pt x="738" y="2021"/>
                  </a:lnTo>
                  <a:lnTo>
                    <a:pt x="638" y="1926"/>
                  </a:lnTo>
                  <a:lnTo>
                    <a:pt x="599" y="1933"/>
                  </a:lnTo>
                  <a:lnTo>
                    <a:pt x="534" y="1874"/>
                  </a:lnTo>
                  <a:lnTo>
                    <a:pt x="495" y="1759"/>
                  </a:lnTo>
                  <a:lnTo>
                    <a:pt x="450" y="1740"/>
                  </a:lnTo>
                  <a:lnTo>
                    <a:pt x="471" y="1640"/>
                  </a:lnTo>
                  <a:lnTo>
                    <a:pt x="427" y="1639"/>
                  </a:lnTo>
                  <a:lnTo>
                    <a:pt x="411" y="1594"/>
                  </a:lnTo>
                  <a:lnTo>
                    <a:pt x="440" y="1516"/>
                  </a:lnTo>
                  <a:lnTo>
                    <a:pt x="419" y="1457"/>
                  </a:lnTo>
                  <a:lnTo>
                    <a:pt x="314" y="1446"/>
                  </a:lnTo>
                  <a:lnTo>
                    <a:pt x="187" y="1226"/>
                  </a:lnTo>
                  <a:lnTo>
                    <a:pt x="209" y="1157"/>
                  </a:lnTo>
                  <a:lnTo>
                    <a:pt x="182" y="1066"/>
                  </a:lnTo>
                  <a:lnTo>
                    <a:pt x="184" y="1005"/>
                  </a:lnTo>
                  <a:lnTo>
                    <a:pt x="93" y="995"/>
                  </a:lnTo>
                  <a:lnTo>
                    <a:pt x="59" y="968"/>
                  </a:lnTo>
                  <a:lnTo>
                    <a:pt x="52" y="928"/>
                  </a:lnTo>
                  <a:lnTo>
                    <a:pt x="0" y="880"/>
                  </a:lnTo>
                  <a:lnTo>
                    <a:pt x="28" y="77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48"/>
            <p:cNvSpPr>
              <a:spLocks/>
            </p:cNvSpPr>
            <p:nvPr/>
          </p:nvSpPr>
          <p:spPr bwMode="auto">
            <a:xfrm>
              <a:off x="3089276" y="2911476"/>
              <a:ext cx="738188" cy="644525"/>
            </a:xfrm>
            <a:custGeom>
              <a:avLst/>
              <a:gdLst>
                <a:gd name="T0" fmla="*/ 2147483647 w 2327"/>
                <a:gd name="T1" fmla="*/ 2147483647 h 2030"/>
                <a:gd name="T2" fmla="*/ 2147483647 w 2327"/>
                <a:gd name="T3" fmla="*/ 2147483647 h 2030"/>
                <a:gd name="T4" fmla="*/ 2147483647 w 2327"/>
                <a:gd name="T5" fmla="*/ 2147483647 h 2030"/>
                <a:gd name="T6" fmla="*/ 2147483647 w 2327"/>
                <a:gd name="T7" fmla="*/ 2147483647 h 2030"/>
                <a:gd name="T8" fmla="*/ 2147483647 w 2327"/>
                <a:gd name="T9" fmla="*/ 2147483647 h 2030"/>
                <a:gd name="T10" fmla="*/ 2147483647 w 2327"/>
                <a:gd name="T11" fmla="*/ 2147483647 h 2030"/>
                <a:gd name="T12" fmla="*/ 2147483647 w 2327"/>
                <a:gd name="T13" fmla="*/ 2147483647 h 2030"/>
                <a:gd name="T14" fmla="*/ 2147483647 w 2327"/>
                <a:gd name="T15" fmla="*/ 2147483647 h 2030"/>
                <a:gd name="T16" fmla="*/ 2147483647 w 2327"/>
                <a:gd name="T17" fmla="*/ 2147483647 h 2030"/>
                <a:gd name="T18" fmla="*/ 2147483647 w 2327"/>
                <a:gd name="T19" fmla="*/ 608164277 h 2030"/>
                <a:gd name="T20" fmla="*/ 2147483647 w 2327"/>
                <a:gd name="T21" fmla="*/ 1504331783 h 2030"/>
                <a:gd name="T22" fmla="*/ 2147483647 w 2327"/>
                <a:gd name="T23" fmla="*/ 640119692 h 2030"/>
                <a:gd name="T24" fmla="*/ 2147483647 w 2327"/>
                <a:gd name="T25" fmla="*/ 2147483647 h 2030"/>
                <a:gd name="T26" fmla="*/ 2147483647 w 2327"/>
                <a:gd name="T27" fmla="*/ 2147483647 h 2030"/>
                <a:gd name="T28" fmla="*/ 2147483647 w 2327"/>
                <a:gd name="T29" fmla="*/ 2147483647 h 2030"/>
                <a:gd name="T30" fmla="*/ 2147483647 w 2327"/>
                <a:gd name="T31" fmla="*/ 2147483647 h 2030"/>
                <a:gd name="T32" fmla="*/ 2147483647 w 2327"/>
                <a:gd name="T33" fmla="*/ 2147483647 h 2030"/>
                <a:gd name="T34" fmla="*/ 2147483647 w 2327"/>
                <a:gd name="T35" fmla="*/ 2147483647 h 2030"/>
                <a:gd name="T36" fmla="*/ 2147483647 w 2327"/>
                <a:gd name="T37" fmla="*/ 2147483647 h 2030"/>
                <a:gd name="T38" fmla="*/ 2147483647 w 2327"/>
                <a:gd name="T39" fmla="*/ 2147483647 h 2030"/>
                <a:gd name="T40" fmla="*/ 2147483647 w 2327"/>
                <a:gd name="T41" fmla="*/ 2147483647 h 2030"/>
                <a:gd name="T42" fmla="*/ 2147483647 w 2327"/>
                <a:gd name="T43" fmla="*/ 2147483647 h 2030"/>
                <a:gd name="T44" fmla="*/ 2147483647 w 2327"/>
                <a:gd name="T45" fmla="*/ 2147483647 h 2030"/>
                <a:gd name="T46" fmla="*/ 2147483647 w 2327"/>
                <a:gd name="T47" fmla="*/ 2147483647 h 2030"/>
                <a:gd name="T48" fmla="*/ 2147483647 w 2327"/>
                <a:gd name="T49" fmla="*/ 2147483647 h 2030"/>
                <a:gd name="T50" fmla="*/ 2147483647 w 2327"/>
                <a:gd name="T51" fmla="*/ 2147483647 h 2030"/>
                <a:gd name="T52" fmla="*/ 2147483647 w 2327"/>
                <a:gd name="T53" fmla="*/ 2147483647 h 2030"/>
                <a:gd name="T54" fmla="*/ 2147483647 w 2327"/>
                <a:gd name="T55" fmla="*/ 2147483647 h 2030"/>
                <a:gd name="T56" fmla="*/ 2147483647 w 2327"/>
                <a:gd name="T57" fmla="*/ 2147483647 h 2030"/>
                <a:gd name="T58" fmla="*/ 2147483647 w 2327"/>
                <a:gd name="T59" fmla="*/ 2147483647 h 2030"/>
                <a:gd name="T60" fmla="*/ 2147483647 w 2327"/>
                <a:gd name="T61" fmla="*/ 2147483647 h 2030"/>
                <a:gd name="T62" fmla="*/ 2147483647 w 2327"/>
                <a:gd name="T63" fmla="*/ 2147483647 h 2030"/>
                <a:gd name="T64" fmla="*/ 2147483647 w 2327"/>
                <a:gd name="T65" fmla="*/ 2147483647 h 2030"/>
                <a:gd name="T66" fmla="*/ 2147483647 w 2327"/>
                <a:gd name="T67" fmla="*/ 2147483647 h 2030"/>
                <a:gd name="T68" fmla="*/ 2147483647 w 2327"/>
                <a:gd name="T69" fmla="*/ 2147483647 h 2030"/>
                <a:gd name="T70" fmla="*/ 2147483647 w 2327"/>
                <a:gd name="T71" fmla="*/ 2147483647 h 2030"/>
                <a:gd name="T72" fmla="*/ 2147483647 w 2327"/>
                <a:gd name="T73" fmla="*/ 2147483647 h 2030"/>
                <a:gd name="T74" fmla="*/ 2147483647 w 2327"/>
                <a:gd name="T75" fmla="*/ 2147483647 h 2030"/>
                <a:gd name="T76" fmla="*/ 2147483647 w 2327"/>
                <a:gd name="T77" fmla="*/ 2147483647 h 2030"/>
                <a:gd name="T78" fmla="*/ 2147483647 w 2327"/>
                <a:gd name="T79" fmla="*/ 2147483647 h 2030"/>
                <a:gd name="T80" fmla="*/ 2147483647 w 2327"/>
                <a:gd name="T81" fmla="*/ 2147483647 h 2030"/>
                <a:gd name="T82" fmla="*/ 2147483647 w 2327"/>
                <a:gd name="T83" fmla="*/ 2147483647 h 2030"/>
                <a:gd name="T84" fmla="*/ 2147483647 w 2327"/>
                <a:gd name="T85" fmla="*/ 2147483647 h 2030"/>
                <a:gd name="T86" fmla="*/ 2147483647 w 2327"/>
                <a:gd name="T87" fmla="*/ 2147483647 h 2030"/>
                <a:gd name="T88" fmla="*/ 1660044218 w 2327"/>
                <a:gd name="T89" fmla="*/ 2147483647 h 2030"/>
                <a:gd name="T90" fmla="*/ 893823478 w 2327"/>
                <a:gd name="T91" fmla="*/ 2147483647 h 20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7"/>
                <a:gd name="T139" fmla="*/ 0 h 2030"/>
                <a:gd name="T140" fmla="*/ 2327 w 2327"/>
                <a:gd name="T141" fmla="*/ 2030 h 20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7" h="2030">
                  <a:moveTo>
                    <a:pt x="28" y="771"/>
                  </a:moveTo>
                  <a:lnTo>
                    <a:pt x="101" y="710"/>
                  </a:lnTo>
                  <a:lnTo>
                    <a:pt x="197" y="672"/>
                  </a:lnTo>
                  <a:lnTo>
                    <a:pt x="217" y="548"/>
                  </a:lnTo>
                  <a:lnTo>
                    <a:pt x="337" y="586"/>
                  </a:lnTo>
                  <a:lnTo>
                    <a:pt x="421" y="679"/>
                  </a:lnTo>
                  <a:lnTo>
                    <a:pt x="519" y="692"/>
                  </a:lnTo>
                  <a:lnTo>
                    <a:pt x="570" y="795"/>
                  </a:lnTo>
                  <a:lnTo>
                    <a:pt x="748" y="825"/>
                  </a:lnTo>
                  <a:lnTo>
                    <a:pt x="757" y="900"/>
                  </a:lnTo>
                  <a:lnTo>
                    <a:pt x="810" y="862"/>
                  </a:lnTo>
                  <a:lnTo>
                    <a:pt x="831" y="766"/>
                  </a:lnTo>
                  <a:lnTo>
                    <a:pt x="787" y="691"/>
                  </a:lnTo>
                  <a:lnTo>
                    <a:pt x="818" y="542"/>
                  </a:lnTo>
                  <a:lnTo>
                    <a:pt x="794" y="388"/>
                  </a:lnTo>
                  <a:lnTo>
                    <a:pt x="902" y="336"/>
                  </a:lnTo>
                  <a:lnTo>
                    <a:pt x="1040" y="336"/>
                  </a:lnTo>
                  <a:lnTo>
                    <a:pt x="1088" y="230"/>
                  </a:lnTo>
                  <a:lnTo>
                    <a:pt x="1314" y="0"/>
                  </a:lnTo>
                  <a:lnTo>
                    <a:pt x="1406" y="19"/>
                  </a:lnTo>
                  <a:lnTo>
                    <a:pt x="1467" y="1"/>
                  </a:lnTo>
                  <a:lnTo>
                    <a:pt x="1552" y="47"/>
                  </a:lnTo>
                  <a:lnTo>
                    <a:pt x="1686" y="52"/>
                  </a:lnTo>
                  <a:lnTo>
                    <a:pt x="1761" y="20"/>
                  </a:lnTo>
                  <a:lnTo>
                    <a:pt x="1847" y="113"/>
                  </a:lnTo>
                  <a:lnTo>
                    <a:pt x="1969" y="160"/>
                  </a:lnTo>
                  <a:lnTo>
                    <a:pt x="2031" y="163"/>
                  </a:lnTo>
                  <a:lnTo>
                    <a:pt x="2043" y="122"/>
                  </a:lnTo>
                  <a:lnTo>
                    <a:pt x="2115" y="114"/>
                  </a:lnTo>
                  <a:lnTo>
                    <a:pt x="2209" y="176"/>
                  </a:lnTo>
                  <a:lnTo>
                    <a:pt x="2256" y="162"/>
                  </a:lnTo>
                  <a:lnTo>
                    <a:pt x="2293" y="247"/>
                  </a:lnTo>
                  <a:lnTo>
                    <a:pt x="2255" y="314"/>
                  </a:lnTo>
                  <a:lnTo>
                    <a:pt x="2327" y="374"/>
                  </a:lnTo>
                  <a:lnTo>
                    <a:pt x="2314" y="405"/>
                  </a:lnTo>
                  <a:lnTo>
                    <a:pt x="2077" y="545"/>
                  </a:lnTo>
                  <a:lnTo>
                    <a:pt x="2002" y="479"/>
                  </a:lnTo>
                  <a:lnTo>
                    <a:pt x="1953" y="479"/>
                  </a:lnTo>
                  <a:lnTo>
                    <a:pt x="1918" y="418"/>
                  </a:lnTo>
                  <a:lnTo>
                    <a:pt x="1815" y="502"/>
                  </a:lnTo>
                  <a:lnTo>
                    <a:pt x="1698" y="473"/>
                  </a:lnTo>
                  <a:lnTo>
                    <a:pt x="1657" y="523"/>
                  </a:lnTo>
                  <a:lnTo>
                    <a:pt x="1511" y="568"/>
                  </a:lnTo>
                  <a:lnTo>
                    <a:pt x="1407" y="809"/>
                  </a:lnTo>
                  <a:lnTo>
                    <a:pt x="1431" y="836"/>
                  </a:lnTo>
                  <a:lnTo>
                    <a:pt x="1524" y="847"/>
                  </a:lnTo>
                  <a:lnTo>
                    <a:pt x="1549" y="892"/>
                  </a:lnTo>
                  <a:lnTo>
                    <a:pt x="1653" y="877"/>
                  </a:lnTo>
                  <a:lnTo>
                    <a:pt x="1585" y="965"/>
                  </a:lnTo>
                  <a:lnTo>
                    <a:pt x="1529" y="1252"/>
                  </a:lnTo>
                  <a:lnTo>
                    <a:pt x="1433" y="1368"/>
                  </a:lnTo>
                  <a:lnTo>
                    <a:pt x="1372" y="1384"/>
                  </a:lnTo>
                  <a:lnTo>
                    <a:pt x="1366" y="1424"/>
                  </a:lnTo>
                  <a:lnTo>
                    <a:pt x="1328" y="1413"/>
                  </a:lnTo>
                  <a:lnTo>
                    <a:pt x="1289" y="1439"/>
                  </a:lnTo>
                  <a:lnTo>
                    <a:pt x="1271" y="1477"/>
                  </a:lnTo>
                  <a:lnTo>
                    <a:pt x="1327" y="1574"/>
                  </a:lnTo>
                  <a:lnTo>
                    <a:pt x="1298" y="1609"/>
                  </a:lnTo>
                  <a:lnTo>
                    <a:pt x="1307" y="1652"/>
                  </a:lnTo>
                  <a:lnTo>
                    <a:pt x="1233" y="1806"/>
                  </a:lnTo>
                  <a:lnTo>
                    <a:pt x="1213" y="1887"/>
                  </a:lnTo>
                  <a:lnTo>
                    <a:pt x="1152" y="1886"/>
                  </a:lnTo>
                  <a:lnTo>
                    <a:pt x="1136" y="1933"/>
                  </a:lnTo>
                  <a:lnTo>
                    <a:pt x="1076" y="1933"/>
                  </a:lnTo>
                  <a:lnTo>
                    <a:pt x="1016" y="1865"/>
                  </a:lnTo>
                  <a:lnTo>
                    <a:pt x="1006" y="1792"/>
                  </a:lnTo>
                  <a:lnTo>
                    <a:pt x="980" y="1789"/>
                  </a:lnTo>
                  <a:lnTo>
                    <a:pt x="862" y="1870"/>
                  </a:lnTo>
                  <a:lnTo>
                    <a:pt x="883" y="1930"/>
                  </a:lnTo>
                  <a:lnTo>
                    <a:pt x="812" y="2004"/>
                  </a:lnTo>
                  <a:lnTo>
                    <a:pt x="781" y="2030"/>
                  </a:lnTo>
                  <a:lnTo>
                    <a:pt x="738" y="2021"/>
                  </a:lnTo>
                  <a:lnTo>
                    <a:pt x="638" y="1926"/>
                  </a:lnTo>
                  <a:lnTo>
                    <a:pt x="599" y="1933"/>
                  </a:lnTo>
                  <a:lnTo>
                    <a:pt x="534" y="1874"/>
                  </a:lnTo>
                  <a:lnTo>
                    <a:pt x="495" y="1759"/>
                  </a:lnTo>
                  <a:lnTo>
                    <a:pt x="450" y="1740"/>
                  </a:lnTo>
                  <a:lnTo>
                    <a:pt x="471" y="1640"/>
                  </a:lnTo>
                  <a:lnTo>
                    <a:pt x="427" y="1639"/>
                  </a:lnTo>
                  <a:lnTo>
                    <a:pt x="411" y="1594"/>
                  </a:lnTo>
                  <a:lnTo>
                    <a:pt x="440" y="1516"/>
                  </a:lnTo>
                  <a:lnTo>
                    <a:pt x="419" y="1457"/>
                  </a:lnTo>
                  <a:lnTo>
                    <a:pt x="314" y="1446"/>
                  </a:lnTo>
                  <a:lnTo>
                    <a:pt x="187" y="1226"/>
                  </a:lnTo>
                  <a:lnTo>
                    <a:pt x="209" y="1157"/>
                  </a:lnTo>
                  <a:lnTo>
                    <a:pt x="182" y="1066"/>
                  </a:lnTo>
                  <a:lnTo>
                    <a:pt x="184" y="1005"/>
                  </a:lnTo>
                  <a:lnTo>
                    <a:pt x="93" y="995"/>
                  </a:lnTo>
                  <a:lnTo>
                    <a:pt x="59" y="968"/>
                  </a:lnTo>
                  <a:lnTo>
                    <a:pt x="52" y="928"/>
                  </a:lnTo>
                  <a:lnTo>
                    <a:pt x="0" y="880"/>
                  </a:lnTo>
                  <a:lnTo>
                    <a:pt x="28" y="77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49"/>
            <p:cNvSpPr>
              <a:spLocks/>
            </p:cNvSpPr>
            <p:nvPr/>
          </p:nvSpPr>
          <p:spPr bwMode="auto">
            <a:xfrm>
              <a:off x="4251326" y="3121026"/>
              <a:ext cx="642938" cy="876300"/>
            </a:xfrm>
            <a:custGeom>
              <a:avLst/>
              <a:gdLst>
                <a:gd name="T0" fmla="*/ 2147483647 w 2026"/>
                <a:gd name="T1" fmla="*/ 2147483647 h 2763"/>
                <a:gd name="T2" fmla="*/ 2147483647 w 2026"/>
                <a:gd name="T3" fmla="*/ 2147483647 h 2763"/>
                <a:gd name="T4" fmla="*/ 2147483647 w 2026"/>
                <a:gd name="T5" fmla="*/ 2147483647 h 2763"/>
                <a:gd name="T6" fmla="*/ 2147483647 w 2026"/>
                <a:gd name="T7" fmla="*/ 2147483647 h 2763"/>
                <a:gd name="T8" fmla="*/ 2147483647 w 2026"/>
                <a:gd name="T9" fmla="*/ 2147483647 h 2763"/>
                <a:gd name="T10" fmla="*/ 2147483647 w 2026"/>
                <a:gd name="T11" fmla="*/ 2147483647 h 2763"/>
                <a:gd name="T12" fmla="*/ 2147483647 w 2026"/>
                <a:gd name="T13" fmla="*/ 2147483647 h 2763"/>
                <a:gd name="T14" fmla="*/ 2147483647 w 2026"/>
                <a:gd name="T15" fmla="*/ 2147483647 h 2763"/>
                <a:gd name="T16" fmla="*/ 2147483647 w 2026"/>
                <a:gd name="T17" fmla="*/ 2147483647 h 2763"/>
                <a:gd name="T18" fmla="*/ 2147483647 w 2026"/>
                <a:gd name="T19" fmla="*/ 2147483647 h 2763"/>
                <a:gd name="T20" fmla="*/ 2147483647 w 2026"/>
                <a:gd name="T21" fmla="*/ 2147483647 h 2763"/>
                <a:gd name="T22" fmla="*/ 2147483647 w 2026"/>
                <a:gd name="T23" fmla="*/ 2147483647 h 2763"/>
                <a:gd name="T24" fmla="*/ 2147483647 w 2026"/>
                <a:gd name="T25" fmla="*/ 2147483647 h 2763"/>
                <a:gd name="T26" fmla="*/ 2147483647 w 2026"/>
                <a:gd name="T27" fmla="*/ 2147483647 h 2763"/>
                <a:gd name="T28" fmla="*/ 2147483647 w 2026"/>
                <a:gd name="T29" fmla="*/ 2147483647 h 2763"/>
                <a:gd name="T30" fmla="*/ 2147483647 w 2026"/>
                <a:gd name="T31" fmla="*/ 2147483647 h 2763"/>
                <a:gd name="T32" fmla="*/ 2147483647 w 2026"/>
                <a:gd name="T33" fmla="*/ 2147483647 h 2763"/>
                <a:gd name="T34" fmla="*/ 2147483647 w 2026"/>
                <a:gd name="T35" fmla="*/ 2147483647 h 2763"/>
                <a:gd name="T36" fmla="*/ 2147483647 w 2026"/>
                <a:gd name="T37" fmla="*/ 2147483647 h 2763"/>
                <a:gd name="T38" fmla="*/ 2147483647 w 2026"/>
                <a:gd name="T39" fmla="*/ 2147483647 h 2763"/>
                <a:gd name="T40" fmla="*/ 2147483647 w 2026"/>
                <a:gd name="T41" fmla="*/ 2147483647 h 2763"/>
                <a:gd name="T42" fmla="*/ 2147483647 w 2026"/>
                <a:gd name="T43" fmla="*/ 2147483647 h 2763"/>
                <a:gd name="T44" fmla="*/ 2147483647 w 2026"/>
                <a:gd name="T45" fmla="*/ 2147483647 h 2763"/>
                <a:gd name="T46" fmla="*/ 2147483647 w 2026"/>
                <a:gd name="T47" fmla="*/ 2147483647 h 2763"/>
                <a:gd name="T48" fmla="*/ 2147483647 w 2026"/>
                <a:gd name="T49" fmla="*/ 2147483647 h 2763"/>
                <a:gd name="T50" fmla="*/ 2147483647 w 2026"/>
                <a:gd name="T51" fmla="*/ 2147483647 h 2763"/>
                <a:gd name="T52" fmla="*/ 2147483647 w 2026"/>
                <a:gd name="T53" fmla="*/ 2147483647 h 2763"/>
                <a:gd name="T54" fmla="*/ 2147483647 w 2026"/>
                <a:gd name="T55" fmla="*/ 2147483647 h 2763"/>
                <a:gd name="T56" fmla="*/ 2147483647 w 2026"/>
                <a:gd name="T57" fmla="*/ 2147483647 h 2763"/>
                <a:gd name="T58" fmla="*/ 2147483647 w 2026"/>
                <a:gd name="T59" fmla="*/ 2147483647 h 2763"/>
                <a:gd name="T60" fmla="*/ 2147483647 w 2026"/>
                <a:gd name="T61" fmla="*/ 2147483647 h 2763"/>
                <a:gd name="T62" fmla="*/ 2147483647 w 2026"/>
                <a:gd name="T63" fmla="*/ 2147483647 h 2763"/>
                <a:gd name="T64" fmla="*/ 2147483647 w 2026"/>
                <a:gd name="T65" fmla="*/ 2147483647 h 2763"/>
                <a:gd name="T66" fmla="*/ 2147483647 w 2026"/>
                <a:gd name="T67" fmla="*/ 2147483647 h 2763"/>
                <a:gd name="T68" fmla="*/ 2147483647 w 2026"/>
                <a:gd name="T69" fmla="*/ 2147483647 h 2763"/>
                <a:gd name="T70" fmla="*/ 2147483647 w 2026"/>
                <a:gd name="T71" fmla="*/ 2147483647 h 2763"/>
                <a:gd name="T72" fmla="*/ 2147483647 w 2026"/>
                <a:gd name="T73" fmla="*/ 2147483647 h 2763"/>
                <a:gd name="T74" fmla="*/ 2147483647 w 2026"/>
                <a:gd name="T75" fmla="*/ 2147483647 h 2763"/>
                <a:gd name="T76" fmla="*/ 0 w 2026"/>
                <a:gd name="T77" fmla="*/ 2147483647 h 2763"/>
                <a:gd name="T78" fmla="*/ 766983912 w 2026"/>
                <a:gd name="T79" fmla="*/ 2147483647 h 27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6"/>
                <a:gd name="T121" fmla="*/ 0 h 2763"/>
                <a:gd name="T122" fmla="*/ 2026 w 2026"/>
                <a:gd name="T123" fmla="*/ 2763 h 27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6" h="2763">
                  <a:moveTo>
                    <a:pt x="24" y="755"/>
                  </a:moveTo>
                  <a:lnTo>
                    <a:pt x="268" y="830"/>
                  </a:lnTo>
                  <a:lnTo>
                    <a:pt x="341" y="810"/>
                  </a:lnTo>
                  <a:lnTo>
                    <a:pt x="376" y="780"/>
                  </a:lnTo>
                  <a:lnTo>
                    <a:pt x="392" y="663"/>
                  </a:lnTo>
                  <a:lnTo>
                    <a:pt x="515" y="553"/>
                  </a:lnTo>
                  <a:lnTo>
                    <a:pt x="536" y="487"/>
                  </a:lnTo>
                  <a:lnTo>
                    <a:pt x="615" y="412"/>
                  </a:lnTo>
                  <a:lnTo>
                    <a:pt x="616" y="261"/>
                  </a:lnTo>
                  <a:lnTo>
                    <a:pt x="507" y="305"/>
                  </a:lnTo>
                  <a:lnTo>
                    <a:pt x="435" y="255"/>
                  </a:lnTo>
                  <a:lnTo>
                    <a:pt x="461" y="189"/>
                  </a:lnTo>
                  <a:lnTo>
                    <a:pt x="422" y="184"/>
                  </a:lnTo>
                  <a:lnTo>
                    <a:pt x="364" y="239"/>
                  </a:lnTo>
                  <a:lnTo>
                    <a:pt x="311" y="167"/>
                  </a:lnTo>
                  <a:lnTo>
                    <a:pt x="486" y="87"/>
                  </a:lnTo>
                  <a:lnTo>
                    <a:pt x="577" y="0"/>
                  </a:lnTo>
                  <a:lnTo>
                    <a:pt x="649" y="76"/>
                  </a:lnTo>
                  <a:lnTo>
                    <a:pt x="721" y="69"/>
                  </a:lnTo>
                  <a:lnTo>
                    <a:pt x="828" y="209"/>
                  </a:lnTo>
                  <a:lnTo>
                    <a:pt x="821" y="353"/>
                  </a:lnTo>
                  <a:lnTo>
                    <a:pt x="947" y="393"/>
                  </a:lnTo>
                  <a:lnTo>
                    <a:pt x="1004" y="502"/>
                  </a:lnTo>
                  <a:lnTo>
                    <a:pt x="1136" y="540"/>
                  </a:lnTo>
                  <a:lnTo>
                    <a:pt x="1095" y="623"/>
                  </a:lnTo>
                  <a:lnTo>
                    <a:pt x="1134" y="685"/>
                  </a:lnTo>
                  <a:lnTo>
                    <a:pt x="1109" y="794"/>
                  </a:lnTo>
                  <a:lnTo>
                    <a:pt x="1130" y="849"/>
                  </a:lnTo>
                  <a:lnTo>
                    <a:pt x="1048" y="900"/>
                  </a:lnTo>
                  <a:lnTo>
                    <a:pt x="1097" y="918"/>
                  </a:lnTo>
                  <a:lnTo>
                    <a:pt x="1226" y="868"/>
                  </a:lnTo>
                  <a:lnTo>
                    <a:pt x="1298" y="894"/>
                  </a:lnTo>
                  <a:lnTo>
                    <a:pt x="1728" y="1320"/>
                  </a:lnTo>
                  <a:lnTo>
                    <a:pt x="1866" y="1352"/>
                  </a:lnTo>
                  <a:lnTo>
                    <a:pt x="1849" y="1413"/>
                  </a:lnTo>
                  <a:lnTo>
                    <a:pt x="1879" y="1442"/>
                  </a:lnTo>
                  <a:lnTo>
                    <a:pt x="2026" y="1471"/>
                  </a:lnTo>
                  <a:lnTo>
                    <a:pt x="1890" y="1558"/>
                  </a:lnTo>
                  <a:lnTo>
                    <a:pt x="1824" y="1552"/>
                  </a:lnTo>
                  <a:lnTo>
                    <a:pt x="1754" y="1595"/>
                  </a:lnTo>
                  <a:lnTo>
                    <a:pt x="1789" y="1618"/>
                  </a:lnTo>
                  <a:lnTo>
                    <a:pt x="1759" y="1697"/>
                  </a:lnTo>
                  <a:lnTo>
                    <a:pt x="1806" y="1708"/>
                  </a:lnTo>
                  <a:lnTo>
                    <a:pt x="1754" y="1768"/>
                  </a:lnTo>
                  <a:lnTo>
                    <a:pt x="1665" y="1801"/>
                  </a:lnTo>
                  <a:lnTo>
                    <a:pt x="1621" y="1886"/>
                  </a:lnTo>
                  <a:lnTo>
                    <a:pt x="1573" y="1856"/>
                  </a:lnTo>
                  <a:lnTo>
                    <a:pt x="1540" y="1955"/>
                  </a:lnTo>
                  <a:lnTo>
                    <a:pt x="1421" y="2071"/>
                  </a:lnTo>
                  <a:lnTo>
                    <a:pt x="1401" y="2051"/>
                  </a:lnTo>
                  <a:lnTo>
                    <a:pt x="1312" y="2180"/>
                  </a:lnTo>
                  <a:lnTo>
                    <a:pt x="1266" y="2219"/>
                  </a:lnTo>
                  <a:lnTo>
                    <a:pt x="1104" y="2235"/>
                  </a:lnTo>
                  <a:lnTo>
                    <a:pt x="989" y="2373"/>
                  </a:lnTo>
                  <a:lnTo>
                    <a:pt x="872" y="2440"/>
                  </a:lnTo>
                  <a:lnTo>
                    <a:pt x="839" y="2529"/>
                  </a:lnTo>
                  <a:lnTo>
                    <a:pt x="785" y="2580"/>
                  </a:lnTo>
                  <a:lnTo>
                    <a:pt x="718" y="2606"/>
                  </a:lnTo>
                  <a:lnTo>
                    <a:pt x="700" y="2583"/>
                  </a:lnTo>
                  <a:lnTo>
                    <a:pt x="673" y="2635"/>
                  </a:lnTo>
                  <a:lnTo>
                    <a:pt x="538" y="2713"/>
                  </a:lnTo>
                  <a:lnTo>
                    <a:pt x="338" y="2763"/>
                  </a:lnTo>
                  <a:lnTo>
                    <a:pt x="379" y="2668"/>
                  </a:lnTo>
                  <a:lnTo>
                    <a:pt x="346" y="2606"/>
                  </a:lnTo>
                  <a:lnTo>
                    <a:pt x="379" y="2564"/>
                  </a:lnTo>
                  <a:lnTo>
                    <a:pt x="298" y="2465"/>
                  </a:lnTo>
                  <a:lnTo>
                    <a:pt x="330" y="2442"/>
                  </a:lnTo>
                  <a:lnTo>
                    <a:pt x="363" y="2316"/>
                  </a:lnTo>
                  <a:lnTo>
                    <a:pt x="293" y="2040"/>
                  </a:lnTo>
                  <a:lnTo>
                    <a:pt x="294" y="1871"/>
                  </a:lnTo>
                  <a:lnTo>
                    <a:pt x="163" y="1782"/>
                  </a:lnTo>
                  <a:lnTo>
                    <a:pt x="150" y="1698"/>
                  </a:lnTo>
                  <a:lnTo>
                    <a:pt x="181" y="1543"/>
                  </a:lnTo>
                  <a:lnTo>
                    <a:pt x="237" y="1439"/>
                  </a:lnTo>
                  <a:lnTo>
                    <a:pt x="270" y="1253"/>
                  </a:lnTo>
                  <a:lnTo>
                    <a:pt x="170" y="1071"/>
                  </a:lnTo>
                  <a:lnTo>
                    <a:pt x="42" y="943"/>
                  </a:lnTo>
                  <a:lnTo>
                    <a:pt x="0" y="772"/>
                  </a:lnTo>
                  <a:lnTo>
                    <a:pt x="24" y="754"/>
                  </a:lnTo>
                  <a:lnTo>
                    <a:pt x="24" y="75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" name="Freeform 50"/>
            <p:cNvSpPr>
              <a:spLocks/>
            </p:cNvSpPr>
            <p:nvPr/>
          </p:nvSpPr>
          <p:spPr bwMode="auto">
            <a:xfrm>
              <a:off x="4251326" y="3121026"/>
              <a:ext cx="642938" cy="876300"/>
            </a:xfrm>
            <a:custGeom>
              <a:avLst/>
              <a:gdLst>
                <a:gd name="T0" fmla="*/ 2147483647 w 2026"/>
                <a:gd name="T1" fmla="*/ 2147483647 h 2763"/>
                <a:gd name="T2" fmla="*/ 2147483647 w 2026"/>
                <a:gd name="T3" fmla="*/ 2147483647 h 2763"/>
                <a:gd name="T4" fmla="*/ 2147483647 w 2026"/>
                <a:gd name="T5" fmla="*/ 2147483647 h 2763"/>
                <a:gd name="T6" fmla="*/ 2147483647 w 2026"/>
                <a:gd name="T7" fmla="*/ 2147483647 h 2763"/>
                <a:gd name="T8" fmla="*/ 2147483647 w 2026"/>
                <a:gd name="T9" fmla="*/ 2147483647 h 2763"/>
                <a:gd name="T10" fmla="*/ 2147483647 w 2026"/>
                <a:gd name="T11" fmla="*/ 2147483647 h 2763"/>
                <a:gd name="T12" fmla="*/ 2147483647 w 2026"/>
                <a:gd name="T13" fmla="*/ 2147483647 h 2763"/>
                <a:gd name="T14" fmla="*/ 2147483647 w 2026"/>
                <a:gd name="T15" fmla="*/ 2147483647 h 2763"/>
                <a:gd name="T16" fmla="*/ 2147483647 w 2026"/>
                <a:gd name="T17" fmla="*/ 2147483647 h 2763"/>
                <a:gd name="T18" fmla="*/ 2147483647 w 2026"/>
                <a:gd name="T19" fmla="*/ 2147483647 h 2763"/>
                <a:gd name="T20" fmla="*/ 2147483647 w 2026"/>
                <a:gd name="T21" fmla="*/ 2147483647 h 2763"/>
                <a:gd name="T22" fmla="*/ 2147483647 w 2026"/>
                <a:gd name="T23" fmla="*/ 2147483647 h 2763"/>
                <a:gd name="T24" fmla="*/ 2147483647 w 2026"/>
                <a:gd name="T25" fmla="*/ 2147483647 h 2763"/>
                <a:gd name="T26" fmla="*/ 2147483647 w 2026"/>
                <a:gd name="T27" fmla="*/ 2147483647 h 2763"/>
                <a:gd name="T28" fmla="*/ 2147483647 w 2026"/>
                <a:gd name="T29" fmla="*/ 2147483647 h 2763"/>
                <a:gd name="T30" fmla="*/ 2147483647 w 2026"/>
                <a:gd name="T31" fmla="*/ 2147483647 h 2763"/>
                <a:gd name="T32" fmla="*/ 2147483647 w 2026"/>
                <a:gd name="T33" fmla="*/ 2147483647 h 2763"/>
                <a:gd name="T34" fmla="*/ 2147483647 w 2026"/>
                <a:gd name="T35" fmla="*/ 2147483647 h 2763"/>
                <a:gd name="T36" fmla="*/ 2147483647 w 2026"/>
                <a:gd name="T37" fmla="*/ 2147483647 h 2763"/>
                <a:gd name="T38" fmla="*/ 2147483647 w 2026"/>
                <a:gd name="T39" fmla="*/ 2147483647 h 2763"/>
                <a:gd name="T40" fmla="*/ 2147483647 w 2026"/>
                <a:gd name="T41" fmla="*/ 2147483647 h 2763"/>
                <a:gd name="T42" fmla="*/ 2147483647 w 2026"/>
                <a:gd name="T43" fmla="*/ 2147483647 h 2763"/>
                <a:gd name="T44" fmla="*/ 2147483647 w 2026"/>
                <a:gd name="T45" fmla="*/ 2147483647 h 2763"/>
                <a:gd name="T46" fmla="*/ 2147483647 w 2026"/>
                <a:gd name="T47" fmla="*/ 2147483647 h 2763"/>
                <a:gd name="T48" fmla="*/ 2147483647 w 2026"/>
                <a:gd name="T49" fmla="*/ 2147483647 h 2763"/>
                <a:gd name="T50" fmla="*/ 2147483647 w 2026"/>
                <a:gd name="T51" fmla="*/ 2147483647 h 2763"/>
                <a:gd name="T52" fmla="*/ 2147483647 w 2026"/>
                <a:gd name="T53" fmla="*/ 2147483647 h 2763"/>
                <a:gd name="T54" fmla="*/ 2147483647 w 2026"/>
                <a:gd name="T55" fmla="*/ 2147483647 h 2763"/>
                <a:gd name="T56" fmla="*/ 2147483647 w 2026"/>
                <a:gd name="T57" fmla="*/ 2147483647 h 2763"/>
                <a:gd name="T58" fmla="*/ 2147483647 w 2026"/>
                <a:gd name="T59" fmla="*/ 2147483647 h 2763"/>
                <a:gd name="T60" fmla="*/ 2147483647 w 2026"/>
                <a:gd name="T61" fmla="*/ 2147483647 h 2763"/>
                <a:gd name="T62" fmla="*/ 2147483647 w 2026"/>
                <a:gd name="T63" fmla="*/ 2147483647 h 2763"/>
                <a:gd name="T64" fmla="*/ 2147483647 w 2026"/>
                <a:gd name="T65" fmla="*/ 2147483647 h 2763"/>
                <a:gd name="T66" fmla="*/ 2147483647 w 2026"/>
                <a:gd name="T67" fmla="*/ 2147483647 h 2763"/>
                <a:gd name="T68" fmla="*/ 2147483647 w 2026"/>
                <a:gd name="T69" fmla="*/ 2147483647 h 2763"/>
                <a:gd name="T70" fmla="*/ 2147483647 w 2026"/>
                <a:gd name="T71" fmla="*/ 2147483647 h 2763"/>
                <a:gd name="T72" fmla="*/ 2147483647 w 2026"/>
                <a:gd name="T73" fmla="*/ 2147483647 h 2763"/>
                <a:gd name="T74" fmla="*/ 2147483647 w 2026"/>
                <a:gd name="T75" fmla="*/ 2147483647 h 2763"/>
                <a:gd name="T76" fmla="*/ 0 w 2026"/>
                <a:gd name="T77" fmla="*/ 2147483647 h 2763"/>
                <a:gd name="T78" fmla="*/ 766983912 w 2026"/>
                <a:gd name="T79" fmla="*/ 2147483647 h 27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6"/>
                <a:gd name="T121" fmla="*/ 0 h 2763"/>
                <a:gd name="T122" fmla="*/ 2026 w 2026"/>
                <a:gd name="T123" fmla="*/ 2763 h 27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6" h="2763">
                  <a:moveTo>
                    <a:pt x="24" y="755"/>
                  </a:moveTo>
                  <a:lnTo>
                    <a:pt x="268" y="830"/>
                  </a:lnTo>
                  <a:lnTo>
                    <a:pt x="341" y="810"/>
                  </a:lnTo>
                  <a:lnTo>
                    <a:pt x="376" y="780"/>
                  </a:lnTo>
                  <a:lnTo>
                    <a:pt x="392" y="663"/>
                  </a:lnTo>
                  <a:lnTo>
                    <a:pt x="515" y="553"/>
                  </a:lnTo>
                  <a:lnTo>
                    <a:pt x="536" y="487"/>
                  </a:lnTo>
                  <a:lnTo>
                    <a:pt x="615" y="412"/>
                  </a:lnTo>
                  <a:lnTo>
                    <a:pt x="616" y="261"/>
                  </a:lnTo>
                  <a:lnTo>
                    <a:pt x="507" y="305"/>
                  </a:lnTo>
                  <a:lnTo>
                    <a:pt x="435" y="255"/>
                  </a:lnTo>
                  <a:lnTo>
                    <a:pt x="461" y="189"/>
                  </a:lnTo>
                  <a:lnTo>
                    <a:pt x="422" y="184"/>
                  </a:lnTo>
                  <a:lnTo>
                    <a:pt x="364" y="239"/>
                  </a:lnTo>
                  <a:lnTo>
                    <a:pt x="311" y="167"/>
                  </a:lnTo>
                  <a:lnTo>
                    <a:pt x="486" y="87"/>
                  </a:lnTo>
                  <a:lnTo>
                    <a:pt x="577" y="0"/>
                  </a:lnTo>
                  <a:lnTo>
                    <a:pt x="649" y="76"/>
                  </a:lnTo>
                  <a:lnTo>
                    <a:pt x="721" y="69"/>
                  </a:lnTo>
                  <a:lnTo>
                    <a:pt x="828" y="209"/>
                  </a:lnTo>
                  <a:lnTo>
                    <a:pt x="821" y="353"/>
                  </a:lnTo>
                  <a:lnTo>
                    <a:pt x="947" y="393"/>
                  </a:lnTo>
                  <a:lnTo>
                    <a:pt x="1004" y="502"/>
                  </a:lnTo>
                  <a:lnTo>
                    <a:pt x="1136" y="540"/>
                  </a:lnTo>
                  <a:lnTo>
                    <a:pt x="1095" y="623"/>
                  </a:lnTo>
                  <a:lnTo>
                    <a:pt x="1134" y="685"/>
                  </a:lnTo>
                  <a:lnTo>
                    <a:pt x="1109" y="794"/>
                  </a:lnTo>
                  <a:lnTo>
                    <a:pt x="1130" y="849"/>
                  </a:lnTo>
                  <a:lnTo>
                    <a:pt x="1048" y="900"/>
                  </a:lnTo>
                  <a:lnTo>
                    <a:pt x="1097" y="918"/>
                  </a:lnTo>
                  <a:lnTo>
                    <a:pt x="1226" y="868"/>
                  </a:lnTo>
                  <a:lnTo>
                    <a:pt x="1298" y="894"/>
                  </a:lnTo>
                  <a:lnTo>
                    <a:pt x="1728" y="1320"/>
                  </a:lnTo>
                  <a:lnTo>
                    <a:pt x="1866" y="1352"/>
                  </a:lnTo>
                  <a:lnTo>
                    <a:pt x="1849" y="1413"/>
                  </a:lnTo>
                  <a:lnTo>
                    <a:pt x="1879" y="1442"/>
                  </a:lnTo>
                  <a:lnTo>
                    <a:pt x="2026" y="1471"/>
                  </a:lnTo>
                  <a:lnTo>
                    <a:pt x="1890" y="1558"/>
                  </a:lnTo>
                  <a:lnTo>
                    <a:pt x="1824" y="1552"/>
                  </a:lnTo>
                  <a:lnTo>
                    <a:pt x="1754" y="1595"/>
                  </a:lnTo>
                  <a:lnTo>
                    <a:pt x="1789" y="1618"/>
                  </a:lnTo>
                  <a:lnTo>
                    <a:pt x="1759" y="1697"/>
                  </a:lnTo>
                  <a:lnTo>
                    <a:pt x="1806" y="1708"/>
                  </a:lnTo>
                  <a:lnTo>
                    <a:pt x="1754" y="1768"/>
                  </a:lnTo>
                  <a:lnTo>
                    <a:pt x="1665" y="1801"/>
                  </a:lnTo>
                  <a:lnTo>
                    <a:pt x="1621" y="1886"/>
                  </a:lnTo>
                  <a:lnTo>
                    <a:pt x="1573" y="1856"/>
                  </a:lnTo>
                  <a:lnTo>
                    <a:pt x="1540" y="1955"/>
                  </a:lnTo>
                  <a:lnTo>
                    <a:pt x="1421" y="2071"/>
                  </a:lnTo>
                  <a:lnTo>
                    <a:pt x="1401" y="2051"/>
                  </a:lnTo>
                  <a:lnTo>
                    <a:pt x="1312" y="2180"/>
                  </a:lnTo>
                  <a:lnTo>
                    <a:pt x="1266" y="2219"/>
                  </a:lnTo>
                  <a:lnTo>
                    <a:pt x="1104" y="2235"/>
                  </a:lnTo>
                  <a:lnTo>
                    <a:pt x="989" y="2373"/>
                  </a:lnTo>
                  <a:lnTo>
                    <a:pt x="872" y="2440"/>
                  </a:lnTo>
                  <a:lnTo>
                    <a:pt x="839" y="2529"/>
                  </a:lnTo>
                  <a:lnTo>
                    <a:pt x="785" y="2580"/>
                  </a:lnTo>
                  <a:lnTo>
                    <a:pt x="718" y="2606"/>
                  </a:lnTo>
                  <a:lnTo>
                    <a:pt x="700" y="2583"/>
                  </a:lnTo>
                  <a:lnTo>
                    <a:pt x="673" y="2635"/>
                  </a:lnTo>
                  <a:lnTo>
                    <a:pt x="538" y="2713"/>
                  </a:lnTo>
                  <a:lnTo>
                    <a:pt x="338" y="2763"/>
                  </a:lnTo>
                  <a:lnTo>
                    <a:pt x="379" y="2668"/>
                  </a:lnTo>
                  <a:lnTo>
                    <a:pt x="346" y="2606"/>
                  </a:lnTo>
                  <a:lnTo>
                    <a:pt x="379" y="2564"/>
                  </a:lnTo>
                  <a:lnTo>
                    <a:pt x="298" y="2465"/>
                  </a:lnTo>
                  <a:lnTo>
                    <a:pt x="330" y="2442"/>
                  </a:lnTo>
                  <a:lnTo>
                    <a:pt x="363" y="2316"/>
                  </a:lnTo>
                  <a:lnTo>
                    <a:pt x="293" y="2040"/>
                  </a:lnTo>
                  <a:lnTo>
                    <a:pt x="294" y="1871"/>
                  </a:lnTo>
                  <a:lnTo>
                    <a:pt x="163" y="1782"/>
                  </a:lnTo>
                  <a:lnTo>
                    <a:pt x="150" y="1698"/>
                  </a:lnTo>
                  <a:lnTo>
                    <a:pt x="181" y="1543"/>
                  </a:lnTo>
                  <a:lnTo>
                    <a:pt x="237" y="1439"/>
                  </a:lnTo>
                  <a:lnTo>
                    <a:pt x="270" y="1253"/>
                  </a:lnTo>
                  <a:lnTo>
                    <a:pt x="170" y="1071"/>
                  </a:lnTo>
                  <a:lnTo>
                    <a:pt x="42" y="943"/>
                  </a:lnTo>
                  <a:lnTo>
                    <a:pt x="0" y="772"/>
                  </a:lnTo>
                  <a:lnTo>
                    <a:pt x="24" y="754"/>
                  </a:lnTo>
                  <a:lnTo>
                    <a:pt x="24" y="7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" name="Freeform 51"/>
            <p:cNvSpPr>
              <a:spLocks/>
            </p:cNvSpPr>
            <p:nvPr/>
          </p:nvSpPr>
          <p:spPr bwMode="auto">
            <a:xfrm>
              <a:off x="4970464" y="2705101"/>
              <a:ext cx="346075" cy="693738"/>
            </a:xfrm>
            <a:custGeom>
              <a:avLst/>
              <a:gdLst>
                <a:gd name="T0" fmla="*/ 0 w 1089"/>
                <a:gd name="T1" fmla="*/ 2147483647 h 2186"/>
                <a:gd name="T2" fmla="*/ 2147483647 w 1089"/>
                <a:gd name="T3" fmla="*/ 2147483647 h 2186"/>
                <a:gd name="T4" fmla="*/ 2147483647 w 1089"/>
                <a:gd name="T5" fmla="*/ 2147483647 h 2186"/>
                <a:gd name="T6" fmla="*/ 2147483647 w 1089"/>
                <a:gd name="T7" fmla="*/ 2147483647 h 2186"/>
                <a:gd name="T8" fmla="*/ 2147483647 w 1089"/>
                <a:gd name="T9" fmla="*/ 2147483647 h 2186"/>
                <a:gd name="T10" fmla="*/ 2147483647 w 1089"/>
                <a:gd name="T11" fmla="*/ 2147483647 h 2186"/>
                <a:gd name="T12" fmla="*/ 2147483647 w 1089"/>
                <a:gd name="T13" fmla="*/ 2147483647 h 2186"/>
                <a:gd name="T14" fmla="*/ 2147483647 w 1089"/>
                <a:gd name="T15" fmla="*/ 2147483647 h 2186"/>
                <a:gd name="T16" fmla="*/ 2147483647 w 1089"/>
                <a:gd name="T17" fmla="*/ 2147483647 h 2186"/>
                <a:gd name="T18" fmla="*/ 2147483647 w 1089"/>
                <a:gd name="T19" fmla="*/ 2147483647 h 2186"/>
                <a:gd name="T20" fmla="*/ 2147483647 w 1089"/>
                <a:gd name="T21" fmla="*/ 2147483647 h 2186"/>
                <a:gd name="T22" fmla="*/ 2147483647 w 1089"/>
                <a:gd name="T23" fmla="*/ 2147483647 h 2186"/>
                <a:gd name="T24" fmla="*/ 2147483647 w 1089"/>
                <a:gd name="T25" fmla="*/ 2147483647 h 2186"/>
                <a:gd name="T26" fmla="*/ 2147483647 w 1089"/>
                <a:gd name="T27" fmla="*/ 799066176 h 2186"/>
                <a:gd name="T28" fmla="*/ 2147483647 w 1089"/>
                <a:gd name="T29" fmla="*/ 2147483647 h 2186"/>
                <a:gd name="T30" fmla="*/ 2147483647 w 1089"/>
                <a:gd name="T31" fmla="*/ 2077531119 h 2186"/>
                <a:gd name="T32" fmla="*/ 2147483647 w 1089"/>
                <a:gd name="T33" fmla="*/ 799066176 h 2186"/>
                <a:gd name="T34" fmla="*/ 2147483647 w 1089"/>
                <a:gd name="T35" fmla="*/ 0 h 2186"/>
                <a:gd name="T36" fmla="*/ 2147483647 w 1089"/>
                <a:gd name="T37" fmla="*/ 2147483647 h 2186"/>
                <a:gd name="T38" fmla="*/ 2147483647 w 1089"/>
                <a:gd name="T39" fmla="*/ 2147483647 h 2186"/>
                <a:gd name="T40" fmla="*/ 2147483647 w 1089"/>
                <a:gd name="T41" fmla="*/ 2147483647 h 2186"/>
                <a:gd name="T42" fmla="*/ 2147483647 w 1089"/>
                <a:gd name="T43" fmla="*/ 2147483647 h 2186"/>
                <a:gd name="T44" fmla="*/ 2147483647 w 1089"/>
                <a:gd name="T45" fmla="*/ 2147483647 h 2186"/>
                <a:gd name="T46" fmla="*/ 2147483647 w 1089"/>
                <a:gd name="T47" fmla="*/ 2147483647 h 2186"/>
                <a:gd name="T48" fmla="*/ 2147483647 w 1089"/>
                <a:gd name="T49" fmla="*/ 2147483647 h 2186"/>
                <a:gd name="T50" fmla="*/ 2147483647 w 1089"/>
                <a:gd name="T51" fmla="*/ 2147483647 h 2186"/>
                <a:gd name="T52" fmla="*/ 2147483647 w 1089"/>
                <a:gd name="T53" fmla="*/ 2147483647 h 2186"/>
                <a:gd name="T54" fmla="*/ 2147483647 w 1089"/>
                <a:gd name="T55" fmla="*/ 2147483647 h 2186"/>
                <a:gd name="T56" fmla="*/ 2147483647 w 1089"/>
                <a:gd name="T57" fmla="*/ 2147483647 h 2186"/>
                <a:gd name="T58" fmla="*/ 2147483647 w 1089"/>
                <a:gd name="T59" fmla="*/ 2147483647 h 2186"/>
                <a:gd name="T60" fmla="*/ 2147483647 w 1089"/>
                <a:gd name="T61" fmla="*/ 2147483647 h 2186"/>
                <a:gd name="T62" fmla="*/ 2147483647 w 1089"/>
                <a:gd name="T63" fmla="*/ 2147483647 h 2186"/>
                <a:gd name="T64" fmla="*/ 2147483647 w 1089"/>
                <a:gd name="T65" fmla="*/ 2147483647 h 2186"/>
                <a:gd name="T66" fmla="*/ 2147483647 w 1089"/>
                <a:gd name="T67" fmla="*/ 2147483647 h 2186"/>
                <a:gd name="T68" fmla="*/ 2147483647 w 1089"/>
                <a:gd name="T69" fmla="*/ 2147483647 h 2186"/>
                <a:gd name="T70" fmla="*/ 2147483647 w 1089"/>
                <a:gd name="T71" fmla="*/ 2147483647 h 2186"/>
                <a:gd name="T72" fmla="*/ 2147483647 w 1089"/>
                <a:gd name="T73" fmla="*/ 2147483647 h 2186"/>
                <a:gd name="T74" fmla="*/ 2147483647 w 1089"/>
                <a:gd name="T75" fmla="*/ 2147483647 h 2186"/>
                <a:gd name="T76" fmla="*/ 2147483647 w 1089"/>
                <a:gd name="T77" fmla="*/ 2147483647 h 2186"/>
                <a:gd name="T78" fmla="*/ 2147483647 w 1089"/>
                <a:gd name="T79" fmla="*/ 2147483647 h 2186"/>
                <a:gd name="T80" fmla="*/ 2147483647 w 1089"/>
                <a:gd name="T81" fmla="*/ 2147483647 h 2186"/>
                <a:gd name="T82" fmla="*/ 2147483647 w 1089"/>
                <a:gd name="T83" fmla="*/ 2147483647 h 2186"/>
                <a:gd name="T84" fmla="*/ 2147483647 w 1089"/>
                <a:gd name="T85" fmla="*/ 2147483647 h 2186"/>
                <a:gd name="T86" fmla="*/ 2147483647 w 1089"/>
                <a:gd name="T87" fmla="*/ 2147483647 h 2186"/>
                <a:gd name="T88" fmla="*/ 2147483647 w 1089"/>
                <a:gd name="T89" fmla="*/ 2147483647 h 2186"/>
                <a:gd name="T90" fmla="*/ 2147483647 w 1089"/>
                <a:gd name="T91" fmla="*/ 2147483647 h 2186"/>
                <a:gd name="T92" fmla="*/ 2147483647 w 1089"/>
                <a:gd name="T93" fmla="*/ 2147483647 h 2186"/>
                <a:gd name="T94" fmla="*/ 2147483647 w 1089"/>
                <a:gd name="T95" fmla="*/ 2147483647 h 2186"/>
                <a:gd name="T96" fmla="*/ 2147483647 w 1089"/>
                <a:gd name="T97" fmla="*/ 2147483647 h 2186"/>
                <a:gd name="T98" fmla="*/ 2147483647 w 1089"/>
                <a:gd name="T99" fmla="*/ 2147483647 h 2186"/>
                <a:gd name="T100" fmla="*/ 2147483647 w 1089"/>
                <a:gd name="T101" fmla="*/ 2147483647 h 2186"/>
                <a:gd name="T102" fmla="*/ 2147483647 w 1089"/>
                <a:gd name="T103" fmla="*/ 2147483647 h 2186"/>
                <a:gd name="T104" fmla="*/ 2147483647 w 1089"/>
                <a:gd name="T105" fmla="*/ 2147483647 h 2186"/>
                <a:gd name="T106" fmla="*/ 2147483647 w 1089"/>
                <a:gd name="T107" fmla="*/ 2147483647 h 2186"/>
                <a:gd name="T108" fmla="*/ 2147483647 w 1089"/>
                <a:gd name="T109" fmla="*/ 2147483647 h 2186"/>
                <a:gd name="T110" fmla="*/ 2147483647 w 1089"/>
                <a:gd name="T111" fmla="*/ 2147483647 h 2186"/>
                <a:gd name="T112" fmla="*/ 2147483647 w 1089"/>
                <a:gd name="T113" fmla="*/ 2147483647 h 2186"/>
                <a:gd name="T114" fmla="*/ 0 w 1089"/>
                <a:gd name="T115" fmla="*/ 2147483647 h 2186"/>
                <a:gd name="T116" fmla="*/ 0 w 1089"/>
                <a:gd name="T117" fmla="*/ 2147483647 h 2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9"/>
                <a:gd name="T178" fmla="*/ 0 h 2186"/>
                <a:gd name="T179" fmla="*/ 1089 w 1089"/>
                <a:gd name="T180" fmla="*/ 2186 h 2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9" h="2186">
                  <a:moveTo>
                    <a:pt x="0" y="1114"/>
                  </a:moveTo>
                  <a:lnTo>
                    <a:pt x="82" y="1040"/>
                  </a:lnTo>
                  <a:lnTo>
                    <a:pt x="170" y="838"/>
                  </a:lnTo>
                  <a:lnTo>
                    <a:pt x="239" y="775"/>
                  </a:lnTo>
                  <a:lnTo>
                    <a:pt x="262" y="735"/>
                  </a:lnTo>
                  <a:lnTo>
                    <a:pt x="342" y="642"/>
                  </a:lnTo>
                  <a:lnTo>
                    <a:pt x="357" y="524"/>
                  </a:lnTo>
                  <a:lnTo>
                    <a:pt x="435" y="443"/>
                  </a:lnTo>
                  <a:lnTo>
                    <a:pt x="472" y="248"/>
                  </a:lnTo>
                  <a:lnTo>
                    <a:pt x="495" y="219"/>
                  </a:lnTo>
                  <a:lnTo>
                    <a:pt x="448" y="155"/>
                  </a:lnTo>
                  <a:lnTo>
                    <a:pt x="439" y="123"/>
                  </a:lnTo>
                  <a:lnTo>
                    <a:pt x="398" y="119"/>
                  </a:lnTo>
                  <a:lnTo>
                    <a:pt x="442" y="25"/>
                  </a:lnTo>
                  <a:lnTo>
                    <a:pt x="703" y="86"/>
                  </a:lnTo>
                  <a:lnTo>
                    <a:pt x="736" y="65"/>
                  </a:lnTo>
                  <a:lnTo>
                    <a:pt x="821" y="25"/>
                  </a:lnTo>
                  <a:lnTo>
                    <a:pt x="972" y="0"/>
                  </a:lnTo>
                  <a:lnTo>
                    <a:pt x="1005" y="73"/>
                  </a:lnTo>
                  <a:lnTo>
                    <a:pt x="984" y="139"/>
                  </a:lnTo>
                  <a:lnTo>
                    <a:pt x="961" y="162"/>
                  </a:lnTo>
                  <a:lnTo>
                    <a:pt x="972" y="219"/>
                  </a:lnTo>
                  <a:lnTo>
                    <a:pt x="952" y="227"/>
                  </a:lnTo>
                  <a:lnTo>
                    <a:pt x="1022" y="323"/>
                  </a:lnTo>
                  <a:lnTo>
                    <a:pt x="1006" y="394"/>
                  </a:lnTo>
                  <a:lnTo>
                    <a:pt x="941" y="500"/>
                  </a:lnTo>
                  <a:lnTo>
                    <a:pt x="868" y="501"/>
                  </a:lnTo>
                  <a:lnTo>
                    <a:pt x="880" y="587"/>
                  </a:lnTo>
                  <a:lnTo>
                    <a:pt x="829" y="678"/>
                  </a:lnTo>
                  <a:lnTo>
                    <a:pt x="984" y="912"/>
                  </a:lnTo>
                  <a:lnTo>
                    <a:pt x="1004" y="1020"/>
                  </a:lnTo>
                  <a:lnTo>
                    <a:pt x="1045" y="1073"/>
                  </a:lnTo>
                  <a:lnTo>
                    <a:pt x="1000" y="1201"/>
                  </a:lnTo>
                  <a:lnTo>
                    <a:pt x="1045" y="1260"/>
                  </a:lnTo>
                  <a:lnTo>
                    <a:pt x="1089" y="1399"/>
                  </a:lnTo>
                  <a:lnTo>
                    <a:pt x="1059" y="1492"/>
                  </a:lnTo>
                  <a:lnTo>
                    <a:pt x="1059" y="1548"/>
                  </a:lnTo>
                  <a:lnTo>
                    <a:pt x="968" y="1703"/>
                  </a:lnTo>
                  <a:lnTo>
                    <a:pt x="728" y="1839"/>
                  </a:lnTo>
                  <a:lnTo>
                    <a:pt x="745" y="1960"/>
                  </a:lnTo>
                  <a:lnTo>
                    <a:pt x="719" y="2013"/>
                  </a:lnTo>
                  <a:lnTo>
                    <a:pt x="609" y="2142"/>
                  </a:lnTo>
                  <a:lnTo>
                    <a:pt x="532" y="2186"/>
                  </a:lnTo>
                  <a:lnTo>
                    <a:pt x="560" y="2120"/>
                  </a:lnTo>
                  <a:lnTo>
                    <a:pt x="472" y="2048"/>
                  </a:lnTo>
                  <a:lnTo>
                    <a:pt x="504" y="1836"/>
                  </a:lnTo>
                  <a:lnTo>
                    <a:pt x="466" y="1827"/>
                  </a:lnTo>
                  <a:lnTo>
                    <a:pt x="448" y="1873"/>
                  </a:lnTo>
                  <a:lnTo>
                    <a:pt x="393" y="1663"/>
                  </a:lnTo>
                  <a:lnTo>
                    <a:pt x="281" y="1549"/>
                  </a:lnTo>
                  <a:lnTo>
                    <a:pt x="231" y="1531"/>
                  </a:lnTo>
                  <a:lnTo>
                    <a:pt x="218" y="1485"/>
                  </a:lnTo>
                  <a:lnTo>
                    <a:pt x="256" y="1367"/>
                  </a:lnTo>
                  <a:lnTo>
                    <a:pt x="243" y="1307"/>
                  </a:lnTo>
                  <a:lnTo>
                    <a:pt x="227" y="1284"/>
                  </a:lnTo>
                  <a:lnTo>
                    <a:pt x="172" y="1318"/>
                  </a:lnTo>
                  <a:lnTo>
                    <a:pt x="80" y="1326"/>
                  </a:lnTo>
                  <a:lnTo>
                    <a:pt x="0" y="111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7" name="Freeform 52"/>
            <p:cNvSpPr>
              <a:spLocks/>
            </p:cNvSpPr>
            <p:nvPr/>
          </p:nvSpPr>
          <p:spPr bwMode="auto">
            <a:xfrm>
              <a:off x="4970464" y="2705101"/>
              <a:ext cx="346075" cy="693738"/>
            </a:xfrm>
            <a:custGeom>
              <a:avLst/>
              <a:gdLst>
                <a:gd name="T0" fmla="*/ 0 w 1089"/>
                <a:gd name="T1" fmla="*/ 2147483647 h 2186"/>
                <a:gd name="T2" fmla="*/ 2147483647 w 1089"/>
                <a:gd name="T3" fmla="*/ 2147483647 h 2186"/>
                <a:gd name="T4" fmla="*/ 2147483647 w 1089"/>
                <a:gd name="T5" fmla="*/ 2147483647 h 2186"/>
                <a:gd name="T6" fmla="*/ 2147483647 w 1089"/>
                <a:gd name="T7" fmla="*/ 2147483647 h 2186"/>
                <a:gd name="T8" fmla="*/ 2147483647 w 1089"/>
                <a:gd name="T9" fmla="*/ 2147483647 h 2186"/>
                <a:gd name="T10" fmla="*/ 2147483647 w 1089"/>
                <a:gd name="T11" fmla="*/ 2147483647 h 2186"/>
                <a:gd name="T12" fmla="*/ 2147483647 w 1089"/>
                <a:gd name="T13" fmla="*/ 2147483647 h 2186"/>
                <a:gd name="T14" fmla="*/ 2147483647 w 1089"/>
                <a:gd name="T15" fmla="*/ 2147483647 h 2186"/>
                <a:gd name="T16" fmla="*/ 2147483647 w 1089"/>
                <a:gd name="T17" fmla="*/ 2147483647 h 2186"/>
                <a:gd name="T18" fmla="*/ 2147483647 w 1089"/>
                <a:gd name="T19" fmla="*/ 2147483647 h 2186"/>
                <a:gd name="T20" fmla="*/ 2147483647 w 1089"/>
                <a:gd name="T21" fmla="*/ 2147483647 h 2186"/>
                <a:gd name="T22" fmla="*/ 2147483647 w 1089"/>
                <a:gd name="T23" fmla="*/ 2147483647 h 2186"/>
                <a:gd name="T24" fmla="*/ 2147483647 w 1089"/>
                <a:gd name="T25" fmla="*/ 2147483647 h 2186"/>
                <a:gd name="T26" fmla="*/ 2147483647 w 1089"/>
                <a:gd name="T27" fmla="*/ 799066176 h 2186"/>
                <a:gd name="T28" fmla="*/ 2147483647 w 1089"/>
                <a:gd name="T29" fmla="*/ 2147483647 h 2186"/>
                <a:gd name="T30" fmla="*/ 2147483647 w 1089"/>
                <a:gd name="T31" fmla="*/ 2077531119 h 2186"/>
                <a:gd name="T32" fmla="*/ 2147483647 w 1089"/>
                <a:gd name="T33" fmla="*/ 799066176 h 2186"/>
                <a:gd name="T34" fmla="*/ 2147483647 w 1089"/>
                <a:gd name="T35" fmla="*/ 0 h 2186"/>
                <a:gd name="T36" fmla="*/ 2147483647 w 1089"/>
                <a:gd name="T37" fmla="*/ 2147483647 h 2186"/>
                <a:gd name="T38" fmla="*/ 2147483647 w 1089"/>
                <a:gd name="T39" fmla="*/ 2147483647 h 2186"/>
                <a:gd name="T40" fmla="*/ 2147483647 w 1089"/>
                <a:gd name="T41" fmla="*/ 2147483647 h 2186"/>
                <a:gd name="T42" fmla="*/ 2147483647 w 1089"/>
                <a:gd name="T43" fmla="*/ 2147483647 h 2186"/>
                <a:gd name="T44" fmla="*/ 2147483647 w 1089"/>
                <a:gd name="T45" fmla="*/ 2147483647 h 2186"/>
                <a:gd name="T46" fmla="*/ 2147483647 w 1089"/>
                <a:gd name="T47" fmla="*/ 2147483647 h 2186"/>
                <a:gd name="T48" fmla="*/ 2147483647 w 1089"/>
                <a:gd name="T49" fmla="*/ 2147483647 h 2186"/>
                <a:gd name="T50" fmla="*/ 2147483647 w 1089"/>
                <a:gd name="T51" fmla="*/ 2147483647 h 2186"/>
                <a:gd name="T52" fmla="*/ 2147483647 w 1089"/>
                <a:gd name="T53" fmla="*/ 2147483647 h 2186"/>
                <a:gd name="T54" fmla="*/ 2147483647 w 1089"/>
                <a:gd name="T55" fmla="*/ 2147483647 h 2186"/>
                <a:gd name="T56" fmla="*/ 2147483647 w 1089"/>
                <a:gd name="T57" fmla="*/ 2147483647 h 2186"/>
                <a:gd name="T58" fmla="*/ 2147483647 w 1089"/>
                <a:gd name="T59" fmla="*/ 2147483647 h 2186"/>
                <a:gd name="T60" fmla="*/ 2147483647 w 1089"/>
                <a:gd name="T61" fmla="*/ 2147483647 h 2186"/>
                <a:gd name="T62" fmla="*/ 2147483647 w 1089"/>
                <a:gd name="T63" fmla="*/ 2147483647 h 2186"/>
                <a:gd name="T64" fmla="*/ 2147483647 w 1089"/>
                <a:gd name="T65" fmla="*/ 2147483647 h 2186"/>
                <a:gd name="T66" fmla="*/ 2147483647 w 1089"/>
                <a:gd name="T67" fmla="*/ 2147483647 h 2186"/>
                <a:gd name="T68" fmla="*/ 2147483647 w 1089"/>
                <a:gd name="T69" fmla="*/ 2147483647 h 2186"/>
                <a:gd name="T70" fmla="*/ 2147483647 w 1089"/>
                <a:gd name="T71" fmla="*/ 2147483647 h 2186"/>
                <a:gd name="T72" fmla="*/ 2147483647 w 1089"/>
                <a:gd name="T73" fmla="*/ 2147483647 h 2186"/>
                <a:gd name="T74" fmla="*/ 2147483647 w 1089"/>
                <a:gd name="T75" fmla="*/ 2147483647 h 2186"/>
                <a:gd name="T76" fmla="*/ 2147483647 w 1089"/>
                <a:gd name="T77" fmla="*/ 2147483647 h 2186"/>
                <a:gd name="T78" fmla="*/ 2147483647 w 1089"/>
                <a:gd name="T79" fmla="*/ 2147483647 h 2186"/>
                <a:gd name="T80" fmla="*/ 2147483647 w 1089"/>
                <a:gd name="T81" fmla="*/ 2147483647 h 2186"/>
                <a:gd name="T82" fmla="*/ 2147483647 w 1089"/>
                <a:gd name="T83" fmla="*/ 2147483647 h 2186"/>
                <a:gd name="T84" fmla="*/ 2147483647 w 1089"/>
                <a:gd name="T85" fmla="*/ 2147483647 h 2186"/>
                <a:gd name="T86" fmla="*/ 2147483647 w 1089"/>
                <a:gd name="T87" fmla="*/ 2147483647 h 2186"/>
                <a:gd name="T88" fmla="*/ 2147483647 w 1089"/>
                <a:gd name="T89" fmla="*/ 2147483647 h 2186"/>
                <a:gd name="T90" fmla="*/ 2147483647 w 1089"/>
                <a:gd name="T91" fmla="*/ 2147483647 h 2186"/>
                <a:gd name="T92" fmla="*/ 2147483647 w 1089"/>
                <a:gd name="T93" fmla="*/ 2147483647 h 2186"/>
                <a:gd name="T94" fmla="*/ 2147483647 w 1089"/>
                <a:gd name="T95" fmla="*/ 2147483647 h 2186"/>
                <a:gd name="T96" fmla="*/ 2147483647 w 1089"/>
                <a:gd name="T97" fmla="*/ 2147483647 h 2186"/>
                <a:gd name="T98" fmla="*/ 2147483647 w 1089"/>
                <a:gd name="T99" fmla="*/ 2147483647 h 2186"/>
                <a:gd name="T100" fmla="*/ 2147483647 w 1089"/>
                <a:gd name="T101" fmla="*/ 2147483647 h 2186"/>
                <a:gd name="T102" fmla="*/ 2147483647 w 1089"/>
                <a:gd name="T103" fmla="*/ 2147483647 h 2186"/>
                <a:gd name="T104" fmla="*/ 2147483647 w 1089"/>
                <a:gd name="T105" fmla="*/ 2147483647 h 2186"/>
                <a:gd name="T106" fmla="*/ 2147483647 w 1089"/>
                <a:gd name="T107" fmla="*/ 2147483647 h 2186"/>
                <a:gd name="T108" fmla="*/ 2147483647 w 1089"/>
                <a:gd name="T109" fmla="*/ 2147483647 h 2186"/>
                <a:gd name="T110" fmla="*/ 2147483647 w 1089"/>
                <a:gd name="T111" fmla="*/ 2147483647 h 2186"/>
                <a:gd name="T112" fmla="*/ 2147483647 w 1089"/>
                <a:gd name="T113" fmla="*/ 2147483647 h 2186"/>
                <a:gd name="T114" fmla="*/ 0 w 1089"/>
                <a:gd name="T115" fmla="*/ 2147483647 h 2186"/>
                <a:gd name="T116" fmla="*/ 0 w 1089"/>
                <a:gd name="T117" fmla="*/ 2147483647 h 2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9"/>
                <a:gd name="T178" fmla="*/ 0 h 2186"/>
                <a:gd name="T179" fmla="*/ 1089 w 1089"/>
                <a:gd name="T180" fmla="*/ 2186 h 2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9" h="2186">
                  <a:moveTo>
                    <a:pt x="0" y="1114"/>
                  </a:moveTo>
                  <a:lnTo>
                    <a:pt x="82" y="1040"/>
                  </a:lnTo>
                  <a:lnTo>
                    <a:pt x="170" y="838"/>
                  </a:lnTo>
                  <a:lnTo>
                    <a:pt x="239" y="775"/>
                  </a:lnTo>
                  <a:lnTo>
                    <a:pt x="262" y="735"/>
                  </a:lnTo>
                  <a:lnTo>
                    <a:pt x="342" y="642"/>
                  </a:lnTo>
                  <a:lnTo>
                    <a:pt x="357" y="524"/>
                  </a:lnTo>
                  <a:lnTo>
                    <a:pt x="435" y="443"/>
                  </a:lnTo>
                  <a:lnTo>
                    <a:pt x="472" y="248"/>
                  </a:lnTo>
                  <a:lnTo>
                    <a:pt x="495" y="219"/>
                  </a:lnTo>
                  <a:lnTo>
                    <a:pt x="448" y="155"/>
                  </a:lnTo>
                  <a:lnTo>
                    <a:pt x="439" y="123"/>
                  </a:lnTo>
                  <a:lnTo>
                    <a:pt x="398" y="119"/>
                  </a:lnTo>
                  <a:lnTo>
                    <a:pt x="442" y="25"/>
                  </a:lnTo>
                  <a:lnTo>
                    <a:pt x="703" y="86"/>
                  </a:lnTo>
                  <a:lnTo>
                    <a:pt x="736" y="65"/>
                  </a:lnTo>
                  <a:lnTo>
                    <a:pt x="821" y="25"/>
                  </a:lnTo>
                  <a:lnTo>
                    <a:pt x="972" y="0"/>
                  </a:lnTo>
                  <a:lnTo>
                    <a:pt x="1005" y="73"/>
                  </a:lnTo>
                  <a:lnTo>
                    <a:pt x="984" y="139"/>
                  </a:lnTo>
                  <a:lnTo>
                    <a:pt x="961" y="162"/>
                  </a:lnTo>
                  <a:lnTo>
                    <a:pt x="972" y="219"/>
                  </a:lnTo>
                  <a:lnTo>
                    <a:pt x="952" y="227"/>
                  </a:lnTo>
                  <a:lnTo>
                    <a:pt x="1022" y="323"/>
                  </a:lnTo>
                  <a:lnTo>
                    <a:pt x="1006" y="394"/>
                  </a:lnTo>
                  <a:lnTo>
                    <a:pt x="941" y="500"/>
                  </a:lnTo>
                  <a:lnTo>
                    <a:pt x="868" y="501"/>
                  </a:lnTo>
                  <a:lnTo>
                    <a:pt x="880" y="587"/>
                  </a:lnTo>
                  <a:lnTo>
                    <a:pt x="829" y="678"/>
                  </a:lnTo>
                  <a:lnTo>
                    <a:pt x="984" y="912"/>
                  </a:lnTo>
                  <a:lnTo>
                    <a:pt x="1004" y="1020"/>
                  </a:lnTo>
                  <a:lnTo>
                    <a:pt x="1045" y="1073"/>
                  </a:lnTo>
                  <a:lnTo>
                    <a:pt x="1000" y="1201"/>
                  </a:lnTo>
                  <a:lnTo>
                    <a:pt x="1045" y="1260"/>
                  </a:lnTo>
                  <a:lnTo>
                    <a:pt x="1089" y="1399"/>
                  </a:lnTo>
                  <a:lnTo>
                    <a:pt x="1059" y="1492"/>
                  </a:lnTo>
                  <a:lnTo>
                    <a:pt x="1059" y="1548"/>
                  </a:lnTo>
                  <a:lnTo>
                    <a:pt x="968" y="1703"/>
                  </a:lnTo>
                  <a:lnTo>
                    <a:pt x="728" y="1839"/>
                  </a:lnTo>
                  <a:lnTo>
                    <a:pt x="745" y="1960"/>
                  </a:lnTo>
                  <a:lnTo>
                    <a:pt x="719" y="2013"/>
                  </a:lnTo>
                  <a:lnTo>
                    <a:pt x="609" y="2142"/>
                  </a:lnTo>
                  <a:lnTo>
                    <a:pt x="532" y="2186"/>
                  </a:lnTo>
                  <a:lnTo>
                    <a:pt x="560" y="2120"/>
                  </a:lnTo>
                  <a:lnTo>
                    <a:pt x="472" y="2048"/>
                  </a:lnTo>
                  <a:lnTo>
                    <a:pt x="504" y="1836"/>
                  </a:lnTo>
                  <a:lnTo>
                    <a:pt x="466" y="1827"/>
                  </a:lnTo>
                  <a:lnTo>
                    <a:pt x="448" y="1873"/>
                  </a:lnTo>
                  <a:lnTo>
                    <a:pt x="393" y="1663"/>
                  </a:lnTo>
                  <a:lnTo>
                    <a:pt x="281" y="1549"/>
                  </a:lnTo>
                  <a:lnTo>
                    <a:pt x="231" y="1531"/>
                  </a:lnTo>
                  <a:lnTo>
                    <a:pt x="218" y="1485"/>
                  </a:lnTo>
                  <a:lnTo>
                    <a:pt x="256" y="1367"/>
                  </a:lnTo>
                  <a:lnTo>
                    <a:pt x="243" y="1307"/>
                  </a:lnTo>
                  <a:lnTo>
                    <a:pt x="227" y="1284"/>
                  </a:lnTo>
                  <a:lnTo>
                    <a:pt x="172" y="1318"/>
                  </a:lnTo>
                  <a:lnTo>
                    <a:pt x="80" y="1326"/>
                  </a:lnTo>
                  <a:lnTo>
                    <a:pt x="0" y="111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8" name="Freeform 53"/>
            <p:cNvSpPr>
              <a:spLocks/>
            </p:cNvSpPr>
            <p:nvPr/>
          </p:nvSpPr>
          <p:spPr bwMode="auto">
            <a:xfrm>
              <a:off x="3798889" y="3000376"/>
              <a:ext cx="193675" cy="136525"/>
            </a:xfrm>
            <a:custGeom>
              <a:avLst/>
              <a:gdLst>
                <a:gd name="T0" fmla="*/ 2147483647 w 611"/>
                <a:gd name="T1" fmla="*/ 2147483647 h 431"/>
                <a:gd name="T2" fmla="*/ 2147483647 w 611"/>
                <a:gd name="T3" fmla="*/ 2147483647 h 431"/>
                <a:gd name="T4" fmla="*/ 2147483647 w 611"/>
                <a:gd name="T5" fmla="*/ 2147483647 h 431"/>
                <a:gd name="T6" fmla="*/ 2147483647 w 611"/>
                <a:gd name="T7" fmla="*/ 2147483647 h 431"/>
                <a:gd name="T8" fmla="*/ 2147483647 w 611"/>
                <a:gd name="T9" fmla="*/ 1875235280 h 431"/>
                <a:gd name="T10" fmla="*/ 2147483647 w 611"/>
                <a:gd name="T11" fmla="*/ 0 h 431"/>
                <a:gd name="T12" fmla="*/ 2147483647 w 611"/>
                <a:gd name="T13" fmla="*/ 1334910663 h 431"/>
                <a:gd name="T14" fmla="*/ 2147483647 w 611"/>
                <a:gd name="T15" fmla="*/ 2147483647 h 431"/>
                <a:gd name="T16" fmla="*/ 2147483647 w 611"/>
                <a:gd name="T17" fmla="*/ 2147483647 h 431"/>
                <a:gd name="T18" fmla="*/ 0 w 611"/>
                <a:gd name="T19" fmla="*/ 2147483647 h 431"/>
                <a:gd name="T20" fmla="*/ 2147483647 w 611"/>
                <a:gd name="T21" fmla="*/ 2147483647 h 431"/>
                <a:gd name="T22" fmla="*/ 2147483647 w 611"/>
                <a:gd name="T23" fmla="*/ 2147483647 h 4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1"/>
                <a:gd name="T37" fmla="*/ 0 h 431"/>
                <a:gd name="T38" fmla="*/ 611 w 611"/>
                <a:gd name="T39" fmla="*/ 431 h 4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1" h="431">
                  <a:moveTo>
                    <a:pt x="77" y="128"/>
                  </a:moveTo>
                  <a:lnTo>
                    <a:pt x="90" y="97"/>
                  </a:lnTo>
                  <a:lnTo>
                    <a:pt x="127" y="112"/>
                  </a:lnTo>
                  <a:lnTo>
                    <a:pt x="189" y="76"/>
                  </a:lnTo>
                  <a:lnTo>
                    <a:pt x="375" y="59"/>
                  </a:lnTo>
                  <a:lnTo>
                    <a:pt x="501" y="0"/>
                  </a:lnTo>
                  <a:lnTo>
                    <a:pt x="611" y="42"/>
                  </a:lnTo>
                  <a:lnTo>
                    <a:pt x="573" y="101"/>
                  </a:lnTo>
                  <a:lnTo>
                    <a:pt x="233" y="431"/>
                  </a:lnTo>
                  <a:lnTo>
                    <a:pt x="0" y="341"/>
                  </a:lnTo>
                  <a:lnTo>
                    <a:pt x="73" y="263"/>
                  </a:lnTo>
                  <a:lnTo>
                    <a:pt x="77" y="12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9" name="Freeform 54"/>
            <p:cNvSpPr>
              <a:spLocks/>
            </p:cNvSpPr>
            <p:nvPr/>
          </p:nvSpPr>
          <p:spPr bwMode="auto">
            <a:xfrm>
              <a:off x="3798889" y="3000376"/>
              <a:ext cx="193675" cy="136525"/>
            </a:xfrm>
            <a:custGeom>
              <a:avLst/>
              <a:gdLst>
                <a:gd name="T0" fmla="*/ 2147483647 w 611"/>
                <a:gd name="T1" fmla="*/ 2147483647 h 431"/>
                <a:gd name="T2" fmla="*/ 2147483647 w 611"/>
                <a:gd name="T3" fmla="*/ 2147483647 h 431"/>
                <a:gd name="T4" fmla="*/ 2147483647 w 611"/>
                <a:gd name="T5" fmla="*/ 2147483647 h 431"/>
                <a:gd name="T6" fmla="*/ 2147483647 w 611"/>
                <a:gd name="T7" fmla="*/ 2147483647 h 431"/>
                <a:gd name="T8" fmla="*/ 2147483647 w 611"/>
                <a:gd name="T9" fmla="*/ 1875235280 h 431"/>
                <a:gd name="T10" fmla="*/ 2147483647 w 611"/>
                <a:gd name="T11" fmla="*/ 0 h 431"/>
                <a:gd name="T12" fmla="*/ 2147483647 w 611"/>
                <a:gd name="T13" fmla="*/ 1334910663 h 431"/>
                <a:gd name="T14" fmla="*/ 2147483647 w 611"/>
                <a:gd name="T15" fmla="*/ 2147483647 h 431"/>
                <a:gd name="T16" fmla="*/ 2147483647 w 611"/>
                <a:gd name="T17" fmla="*/ 2147483647 h 431"/>
                <a:gd name="T18" fmla="*/ 0 w 611"/>
                <a:gd name="T19" fmla="*/ 2147483647 h 431"/>
                <a:gd name="T20" fmla="*/ 2147483647 w 611"/>
                <a:gd name="T21" fmla="*/ 2147483647 h 431"/>
                <a:gd name="T22" fmla="*/ 2147483647 w 611"/>
                <a:gd name="T23" fmla="*/ 2147483647 h 4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1"/>
                <a:gd name="T37" fmla="*/ 0 h 431"/>
                <a:gd name="T38" fmla="*/ 611 w 611"/>
                <a:gd name="T39" fmla="*/ 431 h 4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1" h="431">
                  <a:moveTo>
                    <a:pt x="77" y="128"/>
                  </a:moveTo>
                  <a:lnTo>
                    <a:pt x="90" y="97"/>
                  </a:lnTo>
                  <a:lnTo>
                    <a:pt x="127" y="112"/>
                  </a:lnTo>
                  <a:lnTo>
                    <a:pt x="189" y="76"/>
                  </a:lnTo>
                  <a:lnTo>
                    <a:pt x="375" y="59"/>
                  </a:lnTo>
                  <a:lnTo>
                    <a:pt x="501" y="0"/>
                  </a:lnTo>
                  <a:lnTo>
                    <a:pt x="611" y="42"/>
                  </a:lnTo>
                  <a:lnTo>
                    <a:pt x="573" y="101"/>
                  </a:lnTo>
                  <a:lnTo>
                    <a:pt x="233" y="431"/>
                  </a:lnTo>
                  <a:lnTo>
                    <a:pt x="0" y="341"/>
                  </a:lnTo>
                  <a:lnTo>
                    <a:pt x="73" y="263"/>
                  </a:lnTo>
                  <a:lnTo>
                    <a:pt x="77" y="12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0" name="Freeform 55"/>
            <p:cNvSpPr>
              <a:spLocks/>
            </p:cNvSpPr>
            <p:nvPr/>
          </p:nvSpPr>
          <p:spPr bwMode="auto">
            <a:xfrm>
              <a:off x="3157539" y="2995613"/>
              <a:ext cx="195263" cy="201613"/>
            </a:xfrm>
            <a:custGeom>
              <a:avLst/>
              <a:gdLst>
                <a:gd name="T0" fmla="*/ 0 w 614"/>
                <a:gd name="T1" fmla="*/ 2147483647 h 637"/>
                <a:gd name="T2" fmla="*/ 546737932 w 614"/>
                <a:gd name="T3" fmla="*/ 2147483647 h 637"/>
                <a:gd name="T4" fmla="*/ 1640314766 w 614"/>
                <a:gd name="T5" fmla="*/ 2147483647 h 637"/>
                <a:gd name="T6" fmla="*/ 2147483647 w 614"/>
                <a:gd name="T7" fmla="*/ 2147483647 h 637"/>
                <a:gd name="T8" fmla="*/ 2147483647 w 614"/>
                <a:gd name="T9" fmla="*/ 2147483647 h 637"/>
                <a:gd name="T10" fmla="*/ 2147483647 w 614"/>
                <a:gd name="T11" fmla="*/ 1807252542 h 637"/>
                <a:gd name="T12" fmla="*/ 2147483647 w 614"/>
                <a:gd name="T13" fmla="*/ 1109735447 h 637"/>
                <a:gd name="T14" fmla="*/ 2147483647 w 614"/>
                <a:gd name="T15" fmla="*/ 1331622021 h 637"/>
                <a:gd name="T16" fmla="*/ 2147483647 w 614"/>
                <a:gd name="T17" fmla="*/ 0 h 637"/>
                <a:gd name="T18" fmla="*/ 2147483647 w 614"/>
                <a:gd name="T19" fmla="*/ 2147483647 h 637"/>
                <a:gd name="T20" fmla="*/ 2147483647 w 614"/>
                <a:gd name="T21" fmla="*/ 2147483647 h 637"/>
                <a:gd name="T22" fmla="*/ 2147483647 w 614"/>
                <a:gd name="T23" fmla="*/ 2147483647 h 637"/>
                <a:gd name="T24" fmla="*/ 2147483647 w 614"/>
                <a:gd name="T25" fmla="*/ 2147483647 h 637"/>
                <a:gd name="T26" fmla="*/ 2147483647 w 614"/>
                <a:gd name="T27" fmla="*/ 2147483647 h 637"/>
                <a:gd name="T28" fmla="*/ 2147483647 w 614"/>
                <a:gd name="T29" fmla="*/ 2147483647 h 637"/>
                <a:gd name="T30" fmla="*/ 2147483647 w 614"/>
                <a:gd name="T31" fmla="*/ 2147483647 h 637"/>
                <a:gd name="T32" fmla="*/ 2147483647 w 614"/>
                <a:gd name="T33" fmla="*/ 2147483647 h 637"/>
                <a:gd name="T34" fmla="*/ 2147483647 w 614"/>
                <a:gd name="T35" fmla="*/ 2147483647 h 637"/>
                <a:gd name="T36" fmla="*/ 2147483647 w 614"/>
                <a:gd name="T37" fmla="*/ 2147483647 h 637"/>
                <a:gd name="T38" fmla="*/ 2147483647 w 614"/>
                <a:gd name="T39" fmla="*/ 2147483647 h 637"/>
                <a:gd name="T40" fmla="*/ 2147483647 w 614"/>
                <a:gd name="T41" fmla="*/ 2147483647 h 637"/>
                <a:gd name="T42" fmla="*/ 2147483647 w 614"/>
                <a:gd name="T43" fmla="*/ 2147483647 h 637"/>
                <a:gd name="T44" fmla="*/ 0 w 614"/>
                <a:gd name="T45" fmla="*/ 2147483647 h 637"/>
                <a:gd name="T46" fmla="*/ 0 w 614"/>
                <a:gd name="T47" fmla="*/ 2147483647 h 6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4"/>
                <a:gd name="T73" fmla="*/ 0 h 637"/>
                <a:gd name="T74" fmla="*/ 614 w 614"/>
                <a:gd name="T75" fmla="*/ 637 h 6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4" h="637">
                  <a:moveTo>
                    <a:pt x="0" y="285"/>
                  </a:moveTo>
                  <a:lnTo>
                    <a:pt x="17" y="223"/>
                  </a:lnTo>
                  <a:lnTo>
                    <a:pt x="51" y="193"/>
                  </a:lnTo>
                  <a:lnTo>
                    <a:pt x="76" y="205"/>
                  </a:lnTo>
                  <a:lnTo>
                    <a:pt x="141" y="146"/>
                  </a:lnTo>
                  <a:lnTo>
                    <a:pt x="191" y="57"/>
                  </a:lnTo>
                  <a:lnTo>
                    <a:pt x="187" y="35"/>
                  </a:lnTo>
                  <a:lnTo>
                    <a:pt x="330" y="42"/>
                  </a:lnTo>
                  <a:lnTo>
                    <a:pt x="364" y="0"/>
                  </a:lnTo>
                  <a:lnTo>
                    <a:pt x="508" y="99"/>
                  </a:lnTo>
                  <a:lnTo>
                    <a:pt x="531" y="144"/>
                  </a:lnTo>
                  <a:lnTo>
                    <a:pt x="577" y="127"/>
                  </a:lnTo>
                  <a:lnTo>
                    <a:pt x="601" y="281"/>
                  </a:lnTo>
                  <a:lnTo>
                    <a:pt x="570" y="428"/>
                  </a:lnTo>
                  <a:lnTo>
                    <a:pt x="614" y="505"/>
                  </a:lnTo>
                  <a:lnTo>
                    <a:pt x="593" y="599"/>
                  </a:lnTo>
                  <a:lnTo>
                    <a:pt x="540" y="637"/>
                  </a:lnTo>
                  <a:lnTo>
                    <a:pt x="531" y="563"/>
                  </a:lnTo>
                  <a:lnTo>
                    <a:pt x="353" y="533"/>
                  </a:lnTo>
                  <a:lnTo>
                    <a:pt x="302" y="429"/>
                  </a:lnTo>
                  <a:lnTo>
                    <a:pt x="204" y="416"/>
                  </a:lnTo>
                  <a:lnTo>
                    <a:pt x="120" y="32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1" name="Freeform 56"/>
            <p:cNvSpPr>
              <a:spLocks/>
            </p:cNvSpPr>
            <p:nvPr/>
          </p:nvSpPr>
          <p:spPr bwMode="auto">
            <a:xfrm>
              <a:off x="3157539" y="2995613"/>
              <a:ext cx="195263" cy="201613"/>
            </a:xfrm>
            <a:custGeom>
              <a:avLst/>
              <a:gdLst>
                <a:gd name="T0" fmla="*/ 0 w 614"/>
                <a:gd name="T1" fmla="*/ 2147483647 h 637"/>
                <a:gd name="T2" fmla="*/ 546737932 w 614"/>
                <a:gd name="T3" fmla="*/ 2147483647 h 637"/>
                <a:gd name="T4" fmla="*/ 1640314766 w 614"/>
                <a:gd name="T5" fmla="*/ 2147483647 h 637"/>
                <a:gd name="T6" fmla="*/ 2147483647 w 614"/>
                <a:gd name="T7" fmla="*/ 2147483647 h 637"/>
                <a:gd name="T8" fmla="*/ 2147483647 w 614"/>
                <a:gd name="T9" fmla="*/ 2147483647 h 637"/>
                <a:gd name="T10" fmla="*/ 2147483647 w 614"/>
                <a:gd name="T11" fmla="*/ 1807252542 h 637"/>
                <a:gd name="T12" fmla="*/ 2147483647 w 614"/>
                <a:gd name="T13" fmla="*/ 1109735447 h 637"/>
                <a:gd name="T14" fmla="*/ 2147483647 w 614"/>
                <a:gd name="T15" fmla="*/ 1331622021 h 637"/>
                <a:gd name="T16" fmla="*/ 2147483647 w 614"/>
                <a:gd name="T17" fmla="*/ 0 h 637"/>
                <a:gd name="T18" fmla="*/ 2147483647 w 614"/>
                <a:gd name="T19" fmla="*/ 2147483647 h 637"/>
                <a:gd name="T20" fmla="*/ 2147483647 w 614"/>
                <a:gd name="T21" fmla="*/ 2147483647 h 637"/>
                <a:gd name="T22" fmla="*/ 2147483647 w 614"/>
                <a:gd name="T23" fmla="*/ 2147483647 h 637"/>
                <a:gd name="T24" fmla="*/ 2147483647 w 614"/>
                <a:gd name="T25" fmla="*/ 2147483647 h 637"/>
                <a:gd name="T26" fmla="*/ 2147483647 w 614"/>
                <a:gd name="T27" fmla="*/ 2147483647 h 637"/>
                <a:gd name="T28" fmla="*/ 2147483647 w 614"/>
                <a:gd name="T29" fmla="*/ 2147483647 h 637"/>
                <a:gd name="T30" fmla="*/ 2147483647 w 614"/>
                <a:gd name="T31" fmla="*/ 2147483647 h 637"/>
                <a:gd name="T32" fmla="*/ 2147483647 w 614"/>
                <a:gd name="T33" fmla="*/ 2147483647 h 637"/>
                <a:gd name="T34" fmla="*/ 2147483647 w 614"/>
                <a:gd name="T35" fmla="*/ 2147483647 h 637"/>
                <a:gd name="T36" fmla="*/ 2147483647 w 614"/>
                <a:gd name="T37" fmla="*/ 2147483647 h 637"/>
                <a:gd name="T38" fmla="*/ 2147483647 w 614"/>
                <a:gd name="T39" fmla="*/ 2147483647 h 637"/>
                <a:gd name="T40" fmla="*/ 2147483647 w 614"/>
                <a:gd name="T41" fmla="*/ 2147483647 h 637"/>
                <a:gd name="T42" fmla="*/ 2147483647 w 614"/>
                <a:gd name="T43" fmla="*/ 2147483647 h 637"/>
                <a:gd name="T44" fmla="*/ 0 w 614"/>
                <a:gd name="T45" fmla="*/ 2147483647 h 637"/>
                <a:gd name="T46" fmla="*/ 0 w 614"/>
                <a:gd name="T47" fmla="*/ 2147483647 h 6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4"/>
                <a:gd name="T73" fmla="*/ 0 h 637"/>
                <a:gd name="T74" fmla="*/ 614 w 614"/>
                <a:gd name="T75" fmla="*/ 637 h 6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4" h="637">
                  <a:moveTo>
                    <a:pt x="0" y="285"/>
                  </a:moveTo>
                  <a:lnTo>
                    <a:pt x="17" y="223"/>
                  </a:lnTo>
                  <a:lnTo>
                    <a:pt x="51" y="193"/>
                  </a:lnTo>
                  <a:lnTo>
                    <a:pt x="76" y="205"/>
                  </a:lnTo>
                  <a:lnTo>
                    <a:pt x="141" y="146"/>
                  </a:lnTo>
                  <a:lnTo>
                    <a:pt x="191" y="57"/>
                  </a:lnTo>
                  <a:lnTo>
                    <a:pt x="187" y="35"/>
                  </a:lnTo>
                  <a:lnTo>
                    <a:pt x="330" y="42"/>
                  </a:lnTo>
                  <a:lnTo>
                    <a:pt x="364" y="0"/>
                  </a:lnTo>
                  <a:lnTo>
                    <a:pt x="508" y="99"/>
                  </a:lnTo>
                  <a:lnTo>
                    <a:pt x="531" y="144"/>
                  </a:lnTo>
                  <a:lnTo>
                    <a:pt x="577" y="127"/>
                  </a:lnTo>
                  <a:lnTo>
                    <a:pt x="601" y="281"/>
                  </a:lnTo>
                  <a:lnTo>
                    <a:pt x="570" y="428"/>
                  </a:lnTo>
                  <a:lnTo>
                    <a:pt x="614" y="505"/>
                  </a:lnTo>
                  <a:lnTo>
                    <a:pt x="593" y="599"/>
                  </a:lnTo>
                  <a:lnTo>
                    <a:pt x="540" y="637"/>
                  </a:lnTo>
                  <a:lnTo>
                    <a:pt x="531" y="563"/>
                  </a:lnTo>
                  <a:lnTo>
                    <a:pt x="353" y="533"/>
                  </a:lnTo>
                  <a:lnTo>
                    <a:pt x="302" y="429"/>
                  </a:lnTo>
                  <a:lnTo>
                    <a:pt x="204" y="416"/>
                  </a:lnTo>
                  <a:lnTo>
                    <a:pt x="120" y="324"/>
                  </a:lnTo>
                  <a:lnTo>
                    <a:pt x="0" y="28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2" name="Freeform 57"/>
            <p:cNvSpPr>
              <a:spLocks/>
            </p:cNvSpPr>
            <p:nvPr/>
          </p:nvSpPr>
          <p:spPr bwMode="auto">
            <a:xfrm>
              <a:off x="5700714" y="2762251"/>
              <a:ext cx="519113" cy="614363"/>
            </a:xfrm>
            <a:custGeom>
              <a:avLst/>
              <a:gdLst>
                <a:gd name="T0" fmla="*/ 2147483647 w 1631"/>
                <a:gd name="T1" fmla="*/ 2147483647 h 1936"/>
                <a:gd name="T2" fmla="*/ 2147483647 w 1631"/>
                <a:gd name="T3" fmla="*/ 2147483647 h 1936"/>
                <a:gd name="T4" fmla="*/ 2147483647 w 1631"/>
                <a:gd name="T5" fmla="*/ 2147483647 h 1936"/>
                <a:gd name="T6" fmla="*/ 2147483647 w 1631"/>
                <a:gd name="T7" fmla="*/ 2147483647 h 1936"/>
                <a:gd name="T8" fmla="*/ 2147483647 w 1631"/>
                <a:gd name="T9" fmla="*/ 2147483647 h 1936"/>
                <a:gd name="T10" fmla="*/ 2147483647 w 1631"/>
                <a:gd name="T11" fmla="*/ 2147483647 h 1936"/>
                <a:gd name="T12" fmla="*/ 2147483647 w 1631"/>
                <a:gd name="T13" fmla="*/ 2147483647 h 1936"/>
                <a:gd name="T14" fmla="*/ 741527077 w 1631"/>
                <a:gd name="T15" fmla="*/ 2147483647 h 1936"/>
                <a:gd name="T16" fmla="*/ 2147483647 w 1631"/>
                <a:gd name="T17" fmla="*/ 2147483647 h 1936"/>
                <a:gd name="T18" fmla="*/ 2147483647 w 1631"/>
                <a:gd name="T19" fmla="*/ 0 h 1936"/>
                <a:gd name="T20" fmla="*/ 2147483647 w 1631"/>
                <a:gd name="T21" fmla="*/ 223659889 h 1936"/>
                <a:gd name="T22" fmla="*/ 2147483647 w 1631"/>
                <a:gd name="T23" fmla="*/ 958686246 h 1936"/>
                <a:gd name="T24" fmla="*/ 2147483647 w 1631"/>
                <a:gd name="T25" fmla="*/ 2147483647 h 1936"/>
                <a:gd name="T26" fmla="*/ 2147483647 w 1631"/>
                <a:gd name="T27" fmla="*/ 2147483647 h 1936"/>
                <a:gd name="T28" fmla="*/ 2147483647 w 1631"/>
                <a:gd name="T29" fmla="*/ 2147483647 h 1936"/>
                <a:gd name="T30" fmla="*/ 2147483647 w 1631"/>
                <a:gd name="T31" fmla="*/ 2147483647 h 1936"/>
                <a:gd name="T32" fmla="*/ 2147483647 w 1631"/>
                <a:gd name="T33" fmla="*/ 2147483647 h 1936"/>
                <a:gd name="T34" fmla="*/ 2147483647 w 1631"/>
                <a:gd name="T35" fmla="*/ 2147483647 h 1936"/>
                <a:gd name="T36" fmla="*/ 2147483647 w 1631"/>
                <a:gd name="T37" fmla="*/ 2147483647 h 1936"/>
                <a:gd name="T38" fmla="*/ 2147483647 w 1631"/>
                <a:gd name="T39" fmla="*/ 2147483647 h 1936"/>
                <a:gd name="T40" fmla="*/ 2147483647 w 1631"/>
                <a:gd name="T41" fmla="*/ 2147483647 h 1936"/>
                <a:gd name="T42" fmla="*/ 2147483647 w 1631"/>
                <a:gd name="T43" fmla="*/ 2147483647 h 1936"/>
                <a:gd name="T44" fmla="*/ 2147483647 w 1631"/>
                <a:gd name="T45" fmla="*/ 2147483647 h 1936"/>
                <a:gd name="T46" fmla="*/ 2147483647 w 1631"/>
                <a:gd name="T47" fmla="*/ 2147483647 h 1936"/>
                <a:gd name="T48" fmla="*/ 2147483647 w 1631"/>
                <a:gd name="T49" fmla="*/ 2147483647 h 1936"/>
                <a:gd name="T50" fmla="*/ 2147483647 w 1631"/>
                <a:gd name="T51" fmla="*/ 2147483647 h 1936"/>
                <a:gd name="T52" fmla="*/ 2147483647 w 1631"/>
                <a:gd name="T53" fmla="*/ 2147483647 h 1936"/>
                <a:gd name="T54" fmla="*/ 2147483647 w 1631"/>
                <a:gd name="T55" fmla="*/ 2147483647 h 1936"/>
                <a:gd name="T56" fmla="*/ 2147483647 w 1631"/>
                <a:gd name="T57" fmla="*/ 2147483647 h 1936"/>
                <a:gd name="T58" fmla="*/ 2147483647 w 1631"/>
                <a:gd name="T59" fmla="*/ 2147483647 h 1936"/>
                <a:gd name="T60" fmla="*/ 2147483647 w 1631"/>
                <a:gd name="T61" fmla="*/ 2147483647 h 1936"/>
                <a:gd name="T62" fmla="*/ 2147483647 w 1631"/>
                <a:gd name="T63" fmla="*/ 2147483647 h 1936"/>
                <a:gd name="T64" fmla="*/ 2147483647 w 1631"/>
                <a:gd name="T65" fmla="*/ 2147483647 h 1936"/>
                <a:gd name="T66" fmla="*/ 2147483647 w 1631"/>
                <a:gd name="T67" fmla="*/ 2147483647 h 1936"/>
                <a:gd name="T68" fmla="*/ 2147483647 w 1631"/>
                <a:gd name="T69" fmla="*/ 2147483647 h 1936"/>
                <a:gd name="T70" fmla="*/ 2147483647 w 1631"/>
                <a:gd name="T71" fmla="*/ 2147483647 h 1936"/>
                <a:gd name="T72" fmla="*/ 2147483647 w 1631"/>
                <a:gd name="T73" fmla="*/ 2147483647 h 1936"/>
                <a:gd name="T74" fmla="*/ 2147483647 w 1631"/>
                <a:gd name="T75" fmla="*/ 2147483647 h 1936"/>
                <a:gd name="T76" fmla="*/ 935012624 w 1631"/>
                <a:gd name="T77" fmla="*/ 2147483647 h 1936"/>
                <a:gd name="T78" fmla="*/ 2031297154 w 1631"/>
                <a:gd name="T79" fmla="*/ 2147483647 h 1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1"/>
                <a:gd name="T121" fmla="*/ 0 h 1936"/>
                <a:gd name="T122" fmla="*/ 1631 w 1631"/>
                <a:gd name="T123" fmla="*/ 1936 h 1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1" h="1936">
                  <a:moveTo>
                    <a:pt x="62" y="1756"/>
                  </a:moveTo>
                  <a:lnTo>
                    <a:pt x="148" y="1674"/>
                  </a:lnTo>
                  <a:lnTo>
                    <a:pt x="249" y="1410"/>
                  </a:lnTo>
                  <a:lnTo>
                    <a:pt x="235" y="1329"/>
                  </a:lnTo>
                  <a:lnTo>
                    <a:pt x="81" y="1350"/>
                  </a:lnTo>
                  <a:lnTo>
                    <a:pt x="113" y="1295"/>
                  </a:lnTo>
                  <a:lnTo>
                    <a:pt x="104" y="1236"/>
                  </a:lnTo>
                  <a:lnTo>
                    <a:pt x="166" y="1171"/>
                  </a:lnTo>
                  <a:lnTo>
                    <a:pt x="189" y="1100"/>
                  </a:lnTo>
                  <a:lnTo>
                    <a:pt x="142" y="997"/>
                  </a:lnTo>
                  <a:lnTo>
                    <a:pt x="190" y="857"/>
                  </a:lnTo>
                  <a:lnTo>
                    <a:pt x="168" y="727"/>
                  </a:lnTo>
                  <a:lnTo>
                    <a:pt x="194" y="574"/>
                  </a:lnTo>
                  <a:lnTo>
                    <a:pt x="160" y="502"/>
                  </a:lnTo>
                  <a:lnTo>
                    <a:pt x="0" y="385"/>
                  </a:lnTo>
                  <a:lnTo>
                    <a:pt x="23" y="336"/>
                  </a:lnTo>
                  <a:lnTo>
                    <a:pt x="3" y="236"/>
                  </a:lnTo>
                  <a:lnTo>
                    <a:pt x="98" y="138"/>
                  </a:lnTo>
                  <a:lnTo>
                    <a:pt x="41" y="33"/>
                  </a:lnTo>
                  <a:lnTo>
                    <a:pt x="113" y="0"/>
                  </a:lnTo>
                  <a:lnTo>
                    <a:pt x="136" y="20"/>
                  </a:lnTo>
                  <a:lnTo>
                    <a:pt x="201" y="7"/>
                  </a:lnTo>
                  <a:lnTo>
                    <a:pt x="225" y="45"/>
                  </a:lnTo>
                  <a:lnTo>
                    <a:pt x="281" y="30"/>
                  </a:lnTo>
                  <a:lnTo>
                    <a:pt x="330" y="139"/>
                  </a:lnTo>
                  <a:lnTo>
                    <a:pt x="287" y="185"/>
                  </a:lnTo>
                  <a:lnTo>
                    <a:pt x="299" y="217"/>
                  </a:lnTo>
                  <a:lnTo>
                    <a:pt x="340" y="253"/>
                  </a:lnTo>
                  <a:lnTo>
                    <a:pt x="472" y="290"/>
                  </a:lnTo>
                  <a:lnTo>
                    <a:pt x="587" y="266"/>
                  </a:lnTo>
                  <a:lnTo>
                    <a:pt x="653" y="155"/>
                  </a:lnTo>
                  <a:lnTo>
                    <a:pt x="754" y="196"/>
                  </a:lnTo>
                  <a:lnTo>
                    <a:pt x="884" y="166"/>
                  </a:lnTo>
                  <a:lnTo>
                    <a:pt x="955" y="101"/>
                  </a:lnTo>
                  <a:lnTo>
                    <a:pt x="1012" y="101"/>
                  </a:lnTo>
                  <a:lnTo>
                    <a:pt x="1082" y="207"/>
                  </a:lnTo>
                  <a:lnTo>
                    <a:pt x="1037" y="255"/>
                  </a:lnTo>
                  <a:lnTo>
                    <a:pt x="1101" y="289"/>
                  </a:lnTo>
                  <a:lnTo>
                    <a:pt x="1200" y="268"/>
                  </a:lnTo>
                  <a:lnTo>
                    <a:pt x="1230" y="315"/>
                  </a:lnTo>
                  <a:lnTo>
                    <a:pt x="1203" y="338"/>
                  </a:lnTo>
                  <a:lnTo>
                    <a:pt x="1229" y="435"/>
                  </a:lnTo>
                  <a:lnTo>
                    <a:pt x="1228" y="587"/>
                  </a:lnTo>
                  <a:lnTo>
                    <a:pt x="1246" y="624"/>
                  </a:lnTo>
                  <a:lnTo>
                    <a:pt x="1377" y="621"/>
                  </a:lnTo>
                  <a:lnTo>
                    <a:pt x="1454" y="646"/>
                  </a:lnTo>
                  <a:lnTo>
                    <a:pt x="1526" y="725"/>
                  </a:lnTo>
                  <a:lnTo>
                    <a:pt x="1523" y="858"/>
                  </a:lnTo>
                  <a:lnTo>
                    <a:pt x="1282" y="1073"/>
                  </a:lnTo>
                  <a:lnTo>
                    <a:pt x="1507" y="1059"/>
                  </a:lnTo>
                  <a:lnTo>
                    <a:pt x="1545" y="1110"/>
                  </a:lnTo>
                  <a:lnTo>
                    <a:pt x="1478" y="1154"/>
                  </a:lnTo>
                  <a:lnTo>
                    <a:pt x="1510" y="1212"/>
                  </a:lnTo>
                  <a:lnTo>
                    <a:pt x="1455" y="1228"/>
                  </a:lnTo>
                  <a:lnTo>
                    <a:pt x="1461" y="1274"/>
                  </a:lnTo>
                  <a:lnTo>
                    <a:pt x="1492" y="1290"/>
                  </a:lnTo>
                  <a:lnTo>
                    <a:pt x="1601" y="1259"/>
                  </a:lnTo>
                  <a:lnTo>
                    <a:pt x="1623" y="1360"/>
                  </a:lnTo>
                  <a:lnTo>
                    <a:pt x="1631" y="1428"/>
                  </a:lnTo>
                  <a:lnTo>
                    <a:pt x="1583" y="1474"/>
                  </a:lnTo>
                  <a:lnTo>
                    <a:pt x="1618" y="1527"/>
                  </a:lnTo>
                  <a:lnTo>
                    <a:pt x="1489" y="1631"/>
                  </a:lnTo>
                  <a:lnTo>
                    <a:pt x="1365" y="1643"/>
                  </a:lnTo>
                  <a:lnTo>
                    <a:pt x="1321" y="1630"/>
                  </a:lnTo>
                  <a:lnTo>
                    <a:pt x="1318" y="1578"/>
                  </a:lnTo>
                  <a:lnTo>
                    <a:pt x="1198" y="1596"/>
                  </a:lnTo>
                  <a:lnTo>
                    <a:pt x="1129" y="1578"/>
                  </a:lnTo>
                  <a:lnTo>
                    <a:pt x="1002" y="1671"/>
                  </a:lnTo>
                  <a:lnTo>
                    <a:pt x="955" y="1667"/>
                  </a:lnTo>
                  <a:lnTo>
                    <a:pt x="760" y="1762"/>
                  </a:lnTo>
                  <a:lnTo>
                    <a:pt x="723" y="1752"/>
                  </a:lnTo>
                  <a:lnTo>
                    <a:pt x="687" y="1796"/>
                  </a:lnTo>
                  <a:lnTo>
                    <a:pt x="579" y="1799"/>
                  </a:lnTo>
                  <a:lnTo>
                    <a:pt x="487" y="1766"/>
                  </a:lnTo>
                  <a:lnTo>
                    <a:pt x="283" y="1904"/>
                  </a:lnTo>
                  <a:lnTo>
                    <a:pt x="73" y="1936"/>
                  </a:lnTo>
                  <a:lnTo>
                    <a:pt x="63" y="1909"/>
                  </a:lnTo>
                  <a:lnTo>
                    <a:pt x="29" y="1900"/>
                  </a:lnTo>
                  <a:lnTo>
                    <a:pt x="121" y="1856"/>
                  </a:lnTo>
                  <a:lnTo>
                    <a:pt x="63" y="1755"/>
                  </a:lnTo>
                  <a:lnTo>
                    <a:pt x="62" y="175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" name="Freeform 58"/>
            <p:cNvSpPr>
              <a:spLocks/>
            </p:cNvSpPr>
            <p:nvPr/>
          </p:nvSpPr>
          <p:spPr bwMode="auto">
            <a:xfrm>
              <a:off x="5700714" y="2762251"/>
              <a:ext cx="519113" cy="614363"/>
            </a:xfrm>
            <a:custGeom>
              <a:avLst/>
              <a:gdLst>
                <a:gd name="T0" fmla="*/ 2147483647 w 1631"/>
                <a:gd name="T1" fmla="*/ 2147483647 h 1936"/>
                <a:gd name="T2" fmla="*/ 2147483647 w 1631"/>
                <a:gd name="T3" fmla="*/ 2147483647 h 1936"/>
                <a:gd name="T4" fmla="*/ 2147483647 w 1631"/>
                <a:gd name="T5" fmla="*/ 2147483647 h 1936"/>
                <a:gd name="T6" fmla="*/ 2147483647 w 1631"/>
                <a:gd name="T7" fmla="*/ 2147483647 h 1936"/>
                <a:gd name="T8" fmla="*/ 2147483647 w 1631"/>
                <a:gd name="T9" fmla="*/ 2147483647 h 1936"/>
                <a:gd name="T10" fmla="*/ 2147483647 w 1631"/>
                <a:gd name="T11" fmla="*/ 2147483647 h 1936"/>
                <a:gd name="T12" fmla="*/ 2147483647 w 1631"/>
                <a:gd name="T13" fmla="*/ 2147483647 h 1936"/>
                <a:gd name="T14" fmla="*/ 741527077 w 1631"/>
                <a:gd name="T15" fmla="*/ 2147483647 h 1936"/>
                <a:gd name="T16" fmla="*/ 2147483647 w 1631"/>
                <a:gd name="T17" fmla="*/ 2147483647 h 1936"/>
                <a:gd name="T18" fmla="*/ 2147483647 w 1631"/>
                <a:gd name="T19" fmla="*/ 0 h 1936"/>
                <a:gd name="T20" fmla="*/ 2147483647 w 1631"/>
                <a:gd name="T21" fmla="*/ 223659889 h 1936"/>
                <a:gd name="T22" fmla="*/ 2147483647 w 1631"/>
                <a:gd name="T23" fmla="*/ 958686246 h 1936"/>
                <a:gd name="T24" fmla="*/ 2147483647 w 1631"/>
                <a:gd name="T25" fmla="*/ 2147483647 h 1936"/>
                <a:gd name="T26" fmla="*/ 2147483647 w 1631"/>
                <a:gd name="T27" fmla="*/ 2147483647 h 1936"/>
                <a:gd name="T28" fmla="*/ 2147483647 w 1631"/>
                <a:gd name="T29" fmla="*/ 2147483647 h 1936"/>
                <a:gd name="T30" fmla="*/ 2147483647 w 1631"/>
                <a:gd name="T31" fmla="*/ 2147483647 h 1936"/>
                <a:gd name="T32" fmla="*/ 2147483647 w 1631"/>
                <a:gd name="T33" fmla="*/ 2147483647 h 1936"/>
                <a:gd name="T34" fmla="*/ 2147483647 w 1631"/>
                <a:gd name="T35" fmla="*/ 2147483647 h 1936"/>
                <a:gd name="T36" fmla="*/ 2147483647 w 1631"/>
                <a:gd name="T37" fmla="*/ 2147483647 h 1936"/>
                <a:gd name="T38" fmla="*/ 2147483647 w 1631"/>
                <a:gd name="T39" fmla="*/ 2147483647 h 1936"/>
                <a:gd name="T40" fmla="*/ 2147483647 w 1631"/>
                <a:gd name="T41" fmla="*/ 2147483647 h 1936"/>
                <a:gd name="T42" fmla="*/ 2147483647 w 1631"/>
                <a:gd name="T43" fmla="*/ 2147483647 h 1936"/>
                <a:gd name="T44" fmla="*/ 2147483647 w 1631"/>
                <a:gd name="T45" fmla="*/ 2147483647 h 1936"/>
                <a:gd name="T46" fmla="*/ 2147483647 w 1631"/>
                <a:gd name="T47" fmla="*/ 2147483647 h 1936"/>
                <a:gd name="T48" fmla="*/ 2147483647 w 1631"/>
                <a:gd name="T49" fmla="*/ 2147483647 h 1936"/>
                <a:gd name="T50" fmla="*/ 2147483647 w 1631"/>
                <a:gd name="T51" fmla="*/ 2147483647 h 1936"/>
                <a:gd name="T52" fmla="*/ 2147483647 w 1631"/>
                <a:gd name="T53" fmla="*/ 2147483647 h 1936"/>
                <a:gd name="T54" fmla="*/ 2147483647 w 1631"/>
                <a:gd name="T55" fmla="*/ 2147483647 h 1936"/>
                <a:gd name="T56" fmla="*/ 2147483647 w 1631"/>
                <a:gd name="T57" fmla="*/ 2147483647 h 1936"/>
                <a:gd name="T58" fmla="*/ 2147483647 w 1631"/>
                <a:gd name="T59" fmla="*/ 2147483647 h 1936"/>
                <a:gd name="T60" fmla="*/ 2147483647 w 1631"/>
                <a:gd name="T61" fmla="*/ 2147483647 h 1936"/>
                <a:gd name="T62" fmla="*/ 2147483647 w 1631"/>
                <a:gd name="T63" fmla="*/ 2147483647 h 1936"/>
                <a:gd name="T64" fmla="*/ 2147483647 w 1631"/>
                <a:gd name="T65" fmla="*/ 2147483647 h 1936"/>
                <a:gd name="T66" fmla="*/ 2147483647 w 1631"/>
                <a:gd name="T67" fmla="*/ 2147483647 h 1936"/>
                <a:gd name="T68" fmla="*/ 2147483647 w 1631"/>
                <a:gd name="T69" fmla="*/ 2147483647 h 1936"/>
                <a:gd name="T70" fmla="*/ 2147483647 w 1631"/>
                <a:gd name="T71" fmla="*/ 2147483647 h 1936"/>
                <a:gd name="T72" fmla="*/ 2147483647 w 1631"/>
                <a:gd name="T73" fmla="*/ 2147483647 h 1936"/>
                <a:gd name="T74" fmla="*/ 2147483647 w 1631"/>
                <a:gd name="T75" fmla="*/ 2147483647 h 1936"/>
                <a:gd name="T76" fmla="*/ 935012624 w 1631"/>
                <a:gd name="T77" fmla="*/ 2147483647 h 1936"/>
                <a:gd name="T78" fmla="*/ 2031297154 w 1631"/>
                <a:gd name="T79" fmla="*/ 2147483647 h 1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1"/>
                <a:gd name="T121" fmla="*/ 0 h 1936"/>
                <a:gd name="T122" fmla="*/ 1631 w 1631"/>
                <a:gd name="T123" fmla="*/ 1936 h 1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1" h="1936">
                  <a:moveTo>
                    <a:pt x="62" y="1756"/>
                  </a:moveTo>
                  <a:lnTo>
                    <a:pt x="148" y="1674"/>
                  </a:lnTo>
                  <a:lnTo>
                    <a:pt x="249" y="1410"/>
                  </a:lnTo>
                  <a:lnTo>
                    <a:pt x="235" y="1329"/>
                  </a:lnTo>
                  <a:lnTo>
                    <a:pt x="81" y="1350"/>
                  </a:lnTo>
                  <a:lnTo>
                    <a:pt x="113" y="1295"/>
                  </a:lnTo>
                  <a:lnTo>
                    <a:pt x="104" y="1236"/>
                  </a:lnTo>
                  <a:lnTo>
                    <a:pt x="166" y="1171"/>
                  </a:lnTo>
                  <a:lnTo>
                    <a:pt x="189" y="1100"/>
                  </a:lnTo>
                  <a:lnTo>
                    <a:pt x="142" y="997"/>
                  </a:lnTo>
                  <a:lnTo>
                    <a:pt x="190" y="857"/>
                  </a:lnTo>
                  <a:lnTo>
                    <a:pt x="168" y="727"/>
                  </a:lnTo>
                  <a:lnTo>
                    <a:pt x="194" y="574"/>
                  </a:lnTo>
                  <a:lnTo>
                    <a:pt x="160" y="502"/>
                  </a:lnTo>
                  <a:lnTo>
                    <a:pt x="0" y="385"/>
                  </a:lnTo>
                  <a:lnTo>
                    <a:pt x="23" y="336"/>
                  </a:lnTo>
                  <a:lnTo>
                    <a:pt x="3" y="236"/>
                  </a:lnTo>
                  <a:lnTo>
                    <a:pt x="98" y="138"/>
                  </a:lnTo>
                  <a:lnTo>
                    <a:pt x="41" y="33"/>
                  </a:lnTo>
                  <a:lnTo>
                    <a:pt x="113" y="0"/>
                  </a:lnTo>
                  <a:lnTo>
                    <a:pt x="136" y="20"/>
                  </a:lnTo>
                  <a:lnTo>
                    <a:pt x="201" y="7"/>
                  </a:lnTo>
                  <a:lnTo>
                    <a:pt x="225" y="45"/>
                  </a:lnTo>
                  <a:lnTo>
                    <a:pt x="281" y="30"/>
                  </a:lnTo>
                  <a:lnTo>
                    <a:pt x="330" y="139"/>
                  </a:lnTo>
                  <a:lnTo>
                    <a:pt x="287" y="185"/>
                  </a:lnTo>
                  <a:lnTo>
                    <a:pt x="299" y="217"/>
                  </a:lnTo>
                  <a:lnTo>
                    <a:pt x="340" y="253"/>
                  </a:lnTo>
                  <a:lnTo>
                    <a:pt x="472" y="290"/>
                  </a:lnTo>
                  <a:lnTo>
                    <a:pt x="587" y="266"/>
                  </a:lnTo>
                  <a:lnTo>
                    <a:pt x="653" y="155"/>
                  </a:lnTo>
                  <a:lnTo>
                    <a:pt x="754" y="196"/>
                  </a:lnTo>
                  <a:lnTo>
                    <a:pt x="884" y="166"/>
                  </a:lnTo>
                  <a:lnTo>
                    <a:pt x="955" y="101"/>
                  </a:lnTo>
                  <a:lnTo>
                    <a:pt x="1012" y="101"/>
                  </a:lnTo>
                  <a:lnTo>
                    <a:pt x="1082" y="207"/>
                  </a:lnTo>
                  <a:lnTo>
                    <a:pt x="1037" y="255"/>
                  </a:lnTo>
                  <a:lnTo>
                    <a:pt x="1101" y="289"/>
                  </a:lnTo>
                  <a:lnTo>
                    <a:pt x="1200" y="268"/>
                  </a:lnTo>
                  <a:lnTo>
                    <a:pt x="1230" y="315"/>
                  </a:lnTo>
                  <a:lnTo>
                    <a:pt x="1203" y="338"/>
                  </a:lnTo>
                  <a:lnTo>
                    <a:pt x="1229" y="435"/>
                  </a:lnTo>
                  <a:lnTo>
                    <a:pt x="1228" y="587"/>
                  </a:lnTo>
                  <a:lnTo>
                    <a:pt x="1246" y="624"/>
                  </a:lnTo>
                  <a:lnTo>
                    <a:pt x="1377" y="621"/>
                  </a:lnTo>
                  <a:lnTo>
                    <a:pt x="1454" y="646"/>
                  </a:lnTo>
                  <a:lnTo>
                    <a:pt x="1526" y="725"/>
                  </a:lnTo>
                  <a:lnTo>
                    <a:pt x="1523" y="858"/>
                  </a:lnTo>
                  <a:lnTo>
                    <a:pt x="1282" y="1073"/>
                  </a:lnTo>
                  <a:lnTo>
                    <a:pt x="1507" y="1059"/>
                  </a:lnTo>
                  <a:lnTo>
                    <a:pt x="1545" y="1110"/>
                  </a:lnTo>
                  <a:lnTo>
                    <a:pt x="1478" y="1154"/>
                  </a:lnTo>
                  <a:lnTo>
                    <a:pt x="1510" y="1212"/>
                  </a:lnTo>
                  <a:lnTo>
                    <a:pt x="1455" y="1228"/>
                  </a:lnTo>
                  <a:lnTo>
                    <a:pt x="1461" y="1274"/>
                  </a:lnTo>
                  <a:lnTo>
                    <a:pt x="1492" y="1290"/>
                  </a:lnTo>
                  <a:lnTo>
                    <a:pt x="1601" y="1259"/>
                  </a:lnTo>
                  <a:lnTo>
                    <a:pt x="1623" y="1360"/>
                  </a:lnTo>
                  <a:lnTo>
                    <a:pt x="1631" y="1428"/>
                  </a:lnTo>
                  <a:lnTo>
                    <a:pt x="1583" y="1474"/>
                  </a:lnTo>
                  <a:lnTo>
                    <a:pt x="1618" y="1527"/>
                  </a:lnTo>
                  <a:lnTo>
                    <a:pt x="1489" y="1631"/>
                  </a:lnTo>
                  <a:lnTo>
                    <a:pt x="1365" y="1643"/>
                  </a:lnTo>
                  <a:lnTo>
                    <a:pt x="1321" y="1630"/>
                  </a:lnTo>
                  <a:lnTo>
                    <a:pt x="1318" y="1578"/>
                  </a:lnTo>
                  <a:lnTo>
                    <a:pt x="1198" y="1596"/>
                  </a:lnTo>
                  <a:lnTo>
                    <a:pt x="1129" y="1578"/>
                  </a:lnTo>
                  <a:lnTo>
                    <a:pt x="1002" y="1671"/>
                  </a:lnTo>
                  <a:lnTo>
                    <a:pt x="955" y="1667"/>
                  </a:lnTo>
                  <a:lnTo>
                    <a:pt x="760" y="1762"/>
                  </a:lnTo>
                  <a:lnTo>
                    <a:pt x="723" y="1752"/>
                  </a:lnTo>
                  <a:lnTo>
                    <a:pt x="687" y="1796"/>
                  </a:lnTo>
                  <a:lnTo>
                    <a:pt x="579" y="1799"/>
                  </a:lnTo>
                  <a:lnTo>
                    <a:pt x="487" y="1766"/>
                  </a:lnTo>
                  <a:lnTo>
                    <a:pt x="283" y="1904"/>
                  </a:lnTo>
                  <a:lnTo>
                    <a:pt x="73" y="1936"/>
                  </a:lnTo>
                  <a:lnTo>
                    <a:pt x="63" y="1909"/>
                  </a:lnTo>
                  <a:lnTo>
                    <a:pt x="29" y="1900"/>
                  </a:lnTo>
                  <a:lnTo>
                    <a:pt x="121" y="1856"/>
                  </a:lnTo>
                  <a:lnTo>
                    <a:pt x="63" y="1755"/>
                  </a:lnTo>
                  <a:lnTo>
                    <a:pt x="62" y="175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4" name="Freeform 59"/>
            <p:cNvSpPr>
              <a:spLocks/>
            </p:cNvSpPr>
            <p:nvPr/>
          </p:nvSpPr>
          <p:spPr bwMode="auto">
            <a:xfrm>
              <a:off x="3789364" y="2278063"/>
              <a:ext cx="450850" cy="266700"/>
            </a:xfrm>
            <a:custGeom>
              <a:avLst/>
              <a:gdLst>
                <a:gd name="T0" fmla="*/ 222646398 w 1423"/>
                <a:gd name="T1" fmla="*/ 2147483647 h 842"/>
                <a:gd name="T2" fmla="*/ 0 w 1423"/>
                <a:gd name="T3" fmla="*/ 953315706 h 842"/>
                <a:gd name="T4" fmla="*/ 1113131793 w 1423"/>
                <a:gd name="T5" fmla="*/ 2147483647 h 842"/>
                <a:gd name="T6" fmla="*/ 2147483647 w 1423"/>
                <a:gd name="T7" fmla="*/ 2147483647 h 842"/>
                <a:gd name="T8" fmla="*/ 2147483647 w 1423"/>
                <a:gd name="T9" fmla="*/ 2147483647 h 842"/>
                <a:gd name="T10" fmla="*/ 2147483647 w 1423"/>
                <a:gd name="T11" fmla="*/ 2147483647 h 842"/>
                <a:gd name="T12" fmla="*/ 2147483647 w 1423"/>
                <a:gd name="T13" fmla="*/ 2147483647 h 842"/>
                <a:gd name="T14" fmla="*/ 2147483647 w 1423"/>
                <a:gd name="T15" fmla="*/ 2147483647 h 842"/>
                <a:gd name="T16" fmla="*/ 2147483647 w 1423"/>
                <a:gd name="T17" fmla="*/ 2147483647 h 842"/>
                <a:gd name="T18" fmla="*/ 2147483647 w 1423"/>
                <a:gd name="T19" fmla="*/ 0 h 842"/>
                <a:gd name="T20" fmla="*/ 2147483647 w 1423"/>
                <a:gd name="T21" fmla="*/ 2147483647 h 842"/>
                <a:gd name="T22" fmla="*/ 2147483647 w 1423"/>
                <a:gd name="T23" fmla="*/ 2147483647 h 842"/>
                <a:gd name="T24" fmla="*/ 2147483647 w 1423"/>
                <a:gd name="T25" fmla="*/ 2147483647 h 842"/>
                <a:gd name="T26" fmla="*/ 2147483647 w 1423"/>
                <a:gd name="T27" fmla="*/ 2147483647 h 842"/>
                <a:gd name="T28" fmla="*/ 2147483647 w 1423"/>
                <a:gd name="T29" fmla="*/ 2147483647 h 842"/>
                <a:gd name="T30" fmla="*/ 2147483647 w 1423"/>
                <a:gd name="T31" fmla="*/ 2147483647 h 842"/>
                <a:gd name="T32" fmla="*/ 2147483647 w 1423"/>
                <a:gd name="T33" fmla="*/ 2147483647 h 842"/>
                <a:gd name="T34" fmla="*/ 2147483647 w 1423"/>
                <a:gd name="T35" fmla="*/ 2147483647 h 842"/>
                <a:gd name="T36" fmla="*/ 2147483647 w 1423"/>
                <a:gd name="T37" fmla="*/ 2147483647 h 842"/>
                <a:gd name="T38" fmla="*/ 2147483647 w 1423"/>
                <a:gd name="T39" fmla="*/ 2147483647 h 842"/>
                <a:gd name="T40" fmla="*/ 2147483647 w 1423"/>
                <a:gd name="T41" fmla="*/ 2147483647 h 842"/>
                <a:gd name="T42" fmla="*/ 2147483647 w 1423"/>
                <a:gd name="T43" fmla="*/ 2147483647 h 842"/>
                <a:gd name="T44" fmla="*/ 2147483647 w 1423"/>
                <a:gd name="T45" fmla="*/ 2147483647 h 842"/>
                <a:gd name="T46" fmla="*/ 2147483647 w 1423"/>
                <a:gd name="T47" fmla="*/ 2147483647 h 842"/>
                <a:gd name="T48" fmla="*/ 2147483647 w 1423"/>
                <a:gd name="T49" fmla="*/ 2147483647 h 842"/>
                <a:gd name="T50" fmla="*/ 2147483647 w 1423"/>
                <a:gd name="T51" fmla="*/ 2147483647 h 842"/>
                <a:gd name="T52" fmla="*/ 2147483647 w 1423"/>
                <a:gd name="T53" fmla="*/ 2147483647 h 842"/>
                <a:gd name="T54" fmla="*/ 2147483647 w 1423"/>
                <a:gd name="T55" fmla="*/ 2147483647 h 842"/>
                <a:gd name="T56" fmla="*/ 2147483647 w 1423"/>
                <a:gd name="T57" fmla="*/ 2147483647 h 842"/>
                <a:gd name="T58" fmla="*/ 2147483647 w 1423"/>
                <a:gd name="T59" fmla="*/ 2147483647 h 842"/>
                <a:gd name="T60" fmla="*/ 2147483647 w 1423"/>
                <a:gd name="T61" fmla="*/ 2147483647 h 842"/>
                <a:gd name="T62" fmla="*/ 2147483647 w 1423"/>
                <a:gd name="T63" fmla="*/ 2147483647 h 842"/>
                <a:gd name="T64" fmla="*/ 2147483647 w 1423"/>
                <a:gd name="T65" fmla="*/ 2147483647 h 842"/>
                <a:gd name="T66" fmla="*/ 2147483647 w 1423"/>
                <a:gd name="T67" fmla="*/ 2147483647 h 842"/>
                <a:gd name="T68" fmla="*/ 2147483647 w 1423"/>
                <a:gd name="T69" fmla="*/ 2147483647 h 842"/>
                <a:gd name="T70" fmla="*/ 2147483647 w 1423"/>
                <a:gd name="T71" fmla="*/ 2147483647 h 842"/>
                <a:gd name="T72" fmla="*/ 2147483647 w 1423"/>
                <a:gd name="T73" fmla="*/ 2147483647 h 842"/>
                <a:gd name="T74" fmla="*/ 2147483647 w 1423"/>
                <a:gd name="T75" fmla="*/ 2147483647 h 842"/>
                <a:gd name="T76" fmla="*/ 2147483647 w 1423"/>
                <a:gd name="T77" fmla="*/ 2147483647 h 842"/>
                <a:gd name="T78" fmla="*/ 2147483647 w 1423"/>
                <a:gd name="T79" fmla="*/ 2147483647 h 842"/>
                <a:gd name="T80" fmla="*/ 2147483647 w 1423"/>
                <a:gd name="T81" fmla="*/ 2147483647 h 842"/>
                <a:gd name="T82" fmla="*/ 2147483647 w 1423"/>
                <a:gd name="T83" fmla="*/ 2147483647 h 842"/>
                <a:gd name="T84" fmla="*/ 2147483647 w 1423"/>
                <a:gd name="T85" fmla="*/ 2147483647 h 842"/>
                <a:gd name="T86" fmla="*/ 2147483647 w 1423"/>
                <a:gd name="T87" fmla="*/ 2147483647 h 842"/>
                <a:gd name="T88" fmla="*/ 2147483647 w 1423"/>
                <a:gd name="T89" fmla="*/ 2147483647 h 842"/>
                <a:gd name="T90" fmla="*/ 2147483647 w 1423"/>
                <a:gd name="T91" fmla="*/ 2147483647 h 842"/>
                <a:gd name="T92" fmla="*/ 2147483647 w 1423"/>
                <a:gd name="T93" fmla="*/ 2147483647 h 842"/>
                <a:gd name="T94" fmla="*/ 222646398 w 1423"/>
                <a:gd name="T95" fmla="*/ 2147483647 h 842"/>
                <a:gd name="T96" fmla="*/ 222646398 w 1423"/>
                <a:gd name="T97" fmla="*/ 2147483647 h 8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3"/>
                <a:gd name="T148" fmla="*/ 0 h 842"/>
                <a:gd name="T149" fmla="*/ 1423 w 1423"/>
                <a:gd name="T150" fmla="*/ 842 h 8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3" h="842">
                  <a:moveTo>
                    <a:pt x="7" y="625"/>
                  </a:moveTo>
                  <a:lnTo>
                    <a:pt x="0" y="30"/>
                  </a:lnTo>
                  <a:lnTo>
                    <a:pt x="35" y="79"/>
                  </a:lnTo>
                  <a:lnTo>
                    <a:pt x="158" y="101"/>
                  </a:lnTo>
                  <a:lnTo>
                    <a:pt x="248" y="161"/>
                  </a:lnTo>
                  <a:lnTo>
                    <a:pt x="290" y="143"/>
                  </a:lnTo>
                  <a:lnTo>
                    <a:pt x="375" y="202"/>
                  </a:lnTo>
                  <a:lnTo>
                    <a:pt x="419" y="190"/>
                  </a:lnTo>
                  <a:lnTo>
                    <a:pt x="484" y="68"/>
                  </a:lnTo>
                  <a:lnTo>
                    <a:pt x="602" y="0"/>
                  </a:lnTo>
                  <a:lnTo>
                    <a:pt x="679" y="93"/>
                  </a:lnTo>
                  <a:lnTo>
                    <a:pt x="679" y="232"/>
                  </a:lnTo>
                  <a:lnTo>
                    <a:pt x="899" y="244"/>
                  </a:lnTo>
                  <a:lnTo>
                    <a:pt x="1001" y="306"/>
                  </a:lnTo>
                  <a:lnTo>
                    <a:pt x="1063" y="301"/>
                  </a:lnTo>
                  <a:lnTo>
                    <a:pt x="1209" y="349"/>
                  </a:lnTo>
                  <a:lnTo>
                    <a:pt x="1276" y="324"/>
                  </a:lnTo>
                  <a:lnTo>
                    <a:pt x="1306" y="294"/>
                  </a:lnTo>
                  <a:lnTo>
                    <a:pt x="1317" y="401"/>
                  </a:lnTo>
                  <a:lnTo>
                    <a:pt x="1377" y="415"/>
                  </a:lnTo>
                  <a:lnTo>
                    <a:pt x="1380" y="471"/>
                  </a:lnTo>
                  <a:lnTo>
                    <a:pt x="1408" y="487"/>
                  </a:lnTo>
                  <a:lnTo>
                    <a:pt x="1390" y="526"/>
                  </a:lnTo>
                  <a:lnTo>
                    <a:pt x="1423" y="572"/>
                  </a:lnTo>
                  <a:lnTo>
                    <a:pt x="1302" y="779"/>
                  </a:lnTo>
                  <a:lnTo>
                    <a:pt x="1228" y="743"/>
                  </a:lnTo>
                  <a:lnTo>
                    <a:pt x="1206" y="747"/>
                  </a:lnTo>
                  <a:lnTo>
                    <a:pt x="1160" y="842"/>
                  </a:lnTo>
                  <a:lnTo>
                    <a:pt x="1043" y="808"/>
                  </a:lnTo>
                  <a:lnTo>
                    <a:pt x="1030" y="774"/>
                  </a:lnTo>
                  <a:lnTo>
                    <a:pt x="976" y="755"/>
                  </a:lnTo>
                  <a:lnTo>
                    <a:pt x="962" y="679"/>
                  </a:lnTo>
                  <a:lnTo>
                    <a:pt x="861" y="589"/>
                  </a:lnTo>
                  <a:lnTo>
                    <a:pt x="745" y="522"/>
                  </a:lnTo>
                  <a:lnTo>
                    <a:pt x="611" y="539"/>
                  </a:lnTo>
                  <a:lnTo>
                    <a:pt x="579" y="505"/>
                  </a:lnTo>
                  <a:lnTo>
                    <a:pt x="529" y="514"/>
                  </a:lnTo>
                  <a:lnTo>
                    <a:pt x="497" y="497"/>
                  </a:lnTo>
                  <a:lnTo>
                    <a:pt x="463" y="522"/>
                  </a:lnTo>
                  <a:lnTo>
                    <a:pt x="443" y="595"/>
                  </a:lnTo>
                  <a:lnTo>
                    <a:pt x="343" y="608"/>
                  </a:lnTo>
                  <a:lnTo>
                    <a:pt x="347" y="640"/>
                  </a:lnTo>
                  <a:lnTo>
                    <a:pt x="312" y="659"/>
                  </a:lnTo>
                  <a:lnTo>
                    <a:pt x="257" y="617"/>
                  </a:lnTo>
                  <a:lnTo>
                    <a:pt x="202" y="639"/>
                  </a:lnTo>
                  <a:lnTo>
                    <a:pt x="180" y="574"/>
                  </a:lnTo>
                  <a:lnTo>
                    <a:pt x="129" y="616"/>
                  </a:lnTo>
                  <a:lnTo>
                    <a:pt x="7" y="62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5" name="Freeform 60"/>
            <p:cNvSpPr>
              <a:spLocks/>
            </p:cNvSpPr>
            <p:nvPr/>
          </p:nvSpPr>
          <p:spPr bwMode="auto">
            <a:xfrm>
              <a:off x="3789364" y="2278063"/>
              <a:ext cx="450850" cy="266700"/>
            </a:xfrm>
            <a:custGeom>
              <a:avLst/>
              <a:gdLst>
                <a:gd name="T0" fmla="*/ 222646398 w 1423"/>
                <a:gd name="T1" fmla="*/ 2147483647 h 842"/>
                <a:gd name="T2" fmla="*/ 0 w 1423"/>
                <a:gd name="T3" fmla="*/ 953315706 h 842"/>
                <a:gd name="T4" fmla="*/ 1113131793 w 1423"/>
                <a:gd name="T5" fmla="*/ 2147483647 h 842"/>
                <a:gd name="T6" fmla="*/ 2147483647 w 1423"/>
                <a:gd name="T7" fmla="*/ 2147483647 h 842"/>
                <a:gd name="T8" fmla="*/ 2147483647 w 1423"/>
                <a:gd name="T9" fmla="*/ 2147483647 h 842"/>
                <a:gd name="T10" fmla="*/ 2147483647 w 1423"/>
                <a:gd name="T11" fmla="*/ 2147483647 h 842"/>
                <a:gd name="T12" fmla="*/ 2147483647 w 1423"/>
                <a:gd name="T13" fmla="*/ 2147483647 h 842"/>
                <a:gd name="T14" fmla="*/ 2147483647 w 1423"/>
                <a:gd name="T15" fmla="*/ 2147483647 h 842"/>
                <a:gd name="T16" fmla="*/ 2147483647 w 1423"/>
                <a:gd name="T17" fmla="*/ 2147483647 h 842"/>
                <a:gd name="T18" fmla="*/ 2147483647 w 1423"/>
                <a:gd name="T19" fmla="*/ 0 h 842"/>
                <a:gd name="T20" fmla="*/ 2147483647 w 1423"/>
                <a:gd name="T21" fmla="*/ 2147483647 h 842"/>
                <a:gd name="T22" fmla="*/ 2147483647 w 1423"/>
                <a:gd name="T23" fmla="*/ 2147483647 h 842"/>
                <a:gd name="T24" fmla="*/ 2147483647 w 1423"/>
                <a:gd name="T25" fmla="*/ 2147483647 h 842"/>
                <a:gd name="T26" fmla="*/ 2147483647 w 1423"/>
                <a:gd name="T27" fmla="*/ 2147483647 h 842"/>
                <a:gd name="T28" fmla="*/ 2147483647 w 1423"/>
                <a:gd name="T29" fmla="*/ 2147483647 h 842"/>
                <a:gd name="T30" fmla="*/ 2147483647 w 1423"/>
                <a:gd name="T31" fmla="*/ 2147483647 h 842"/>
                <a:gd name="T32" fmla="*/ 2147483647 w 1423"/>
                <a:gd name="T33" fmla="*/ 2147483647 h 842"/>
                <a:gd name="T34" fmla="*/ 2147483647 w 1423"/>
                <a:gd name="T35" fmla="*/ 2147483647 h 842"/>
                <a:gd name="T36" fmla="*/ 2147483647 w 1423"/>
                <a:gd name="T37" fmla="*/ 2147483647 h 842"/>
                <a:gd name="T38" fmla="*/ 2147483647 w 1423"/>
                <a:gd name="T39" fmla="*/ 2147483647 h 842"/>
                <a:gd name="T40" fmla="*/ 2147483647 w 1423"/>
                <a:gd name="T41" fmla="*/ 2147483647 h 842"/>
                <a:gd name="T42" fmla="*/ 2147483647 w 1423"/>
                <a:gd name="T43" fmla="*/ 2147483647 h 842"/>
                <a:gd name="T44" fmla="*/ 2147483647 w 1423"/>
                <a:gd name="T45" fmla="*/ 2147483647 h 842"/>
                <a:gd name="T46" fmla="*/ 2147483647 w 1423"/>
                <a:gd name="T47" fmla="*/ 2147483647 h 842"/>
                <a:gd name="T48" fmla="*/ 2147483647 w 1423"/>
                <a:gd name="T49" fmla="*/ 2147483647 h 842"/>
                <a:gd name="T50" fmla="*/ 2147483647 w 1423"/>
                <a:gd name="T51" fmla="*/ 2147483647 h 842"/>
                <a:gd name="T52" fmla="*/ 2147483647 w 1423"/>
                <a:gd name="T53" fmla="*/ 2147483647 h 842"/>
                <a:gd name="T54" fmla="*/ 2147483647 w 1423"/>
                <a:gd name="T55" fmla="*/ 2147483647 h 842"/>
                <a:gd name="T56" fmla="*/ 2147483647 w 1423"/>
                <a:gd name="T57" fmla="*/ 2147483647 h 842"/>
                <a:gd name="T58" fmla="*/ 2147483647 w 1423"/>
                <a:gd name="T59" fmla="*/ 2147483647 h 842"/>
                <a:gd name="T60" fmla="*/ 2147483647 w 1423"/>
                <a:gd name="T61" fmla="*/ 2147483647 h 842"/>
                <a:gd name="T62" fmla="*/ 2147483647 w 1423"/>
                <a:gd name="T63" fmla="*/ 2147483647 h 842"/>
                <a:gd name="T64" fmla="*/ 2147483647 w 1423"/>
                <a:gd name="T65" fmla="*/ 2147483647 h 842"/>
                <a:gd name="T66" fmla="*/ 2147483647 w 1423"/>
                <a:gd name="T67" fmla="*/ 2147483647 h 842"/>
                <a:gd name="T68" fmla="*/ 2147483647 w 1423"/>
                <a:gd name="T69" fmla="*/ 2147483647 h 842"/>
                <a:gd name="T70" fmla="*/ 2147483647 w 1423"/>
                <a:gd name="T71" fmla="*/ 2147483647 h 842"/>
                <a:gd name="T72" fmla="*/ 2147483647 w 1423"/>
                <a:gd name="T73" fmla="*/ 2147483647 h 842"/>
                <a:gd name="T74" fmla="*/ 2147483647 w 1423"/>
                <a:gd name="T75" fmla="*/ 2147483647 h 842"/>
                <a:gd name="T76" fmla="*/ 2147483647 w 1423"/>
                <a:gd name="T77" fmla="*/ 2147483647 h 842"/>
                <a:gd name="T78" fmla="*/ 2147483647 w 1423"/>
                <a:gd name="T79" fmla="*/ 2147483647 h 842"/>
                <a:gd name="T80" fmla="*/ 2147483647 w 1423"/>
                <a:gd name="T81" fmla="*/ 2147483647 h 842"/>
                <a:gd name="T82" fmla="*/ 2147483647 w 1423"/>
                <a:gd name="T83" fmla="*/ 2147483647 h 842"/>
                <a:gd name="T84" fmla="*/ 2147483647 w 1423"/>
                <a:gd name="T85" fmla="*/ 2147483647 h 842"/>
                <a:gd name="T86" fmla="*/ 2147483647 w 1423"/>
                <a:gd name="T87" fmla="*/ 2147483647 h 842"/>
                <a:gd name="T88" fmla="*/ 2147483647 w 1423"/>
                <a:gd name="T89" fmla="*/ 2147483647 h 842"/>
                <a:gd name="T90" fmla="*/ 2147483647 w 1423"/>
                <a:gd name="T91" fmla="*/ 2147483647 h 842"/>
                <a:gd name="T92" fmla="*/ 2147483647 w 1423"/>
                <a:gd name="T93" fmla="*/ 2147483647 h 842"/>
                <a:gd name="T94" fmla="*/ 222646398 w 1423"/>
                <a:gd name="T95" fmla="*/ 2147483647 h 842"/>
                <a:gd name="T96" fmla="*/ 222646398 w 1423"/>
                <a:gd name="T97" fmla="*/ 2147483647 h 8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3"/>
                <a:gd name="T148" fmla="*/ 0 h 842"/>
                <a:gd name="T149" fmla="*/ 1423 w 1423"/>
                <a:gd name="T150" fmla="*/ 842 h 8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3" h="842">
                  <a:moveTo>
                    <a:pt x="7" y="625"/>
                  </a:moveTo>
                  <a:lnTo>
                    <a:pt x="0" y="30"/>
                  </a:lnTo>
                  <a:lnTo>
                    <a:pt x="35" y="79"/>
                  </a:lnTo>
                  <a:lnTo>
                    <a:pt x="158" y="101"/>
                  </a:lnTo>
                  <a:lnTo>
                    <a:pt x="248" y="161"/>
                  </a:lnTo>
                  <a:lnTo>
                    <a:pt x="290" y="143"/>
                  </a:lnTo>
                  <a:lnTo>
                    <a:pt x="375" y="202"/>
                  </a:lnTo>
                  <a:lnTo>
                    <a:pt x="419" y="190"/>
                  </a:lnTo>
                  <a:lnTo>
                    <a:pt x="484" y="68"/>
                  </a:lnTo>
                  <a:lnTo>
                    <a:pt x="602" y="0"/>
                  </a:lnTo>
                  <a:lnTo>
                    <a:pt x="679" y="93"/>
                  </a:lnTo>
                  <a:lnTo>
                    <a:pt x="679" y="232"/>
                  </a:lnTo>
                  <a:lnTo>
                    <a:pt x="899" y="244"/>
                  </a:lnTo>
                  <a:lnTo>
                    <a:pt x="1001" y="306"/>
                  </a:lnTo>
                  <a:lnTo>
                    <a:pt x="1063" y="301"/>
                  </a:lnTo>
                  <a:lnTo>
                    <a:pt x="1209" y="349"/>
                  </a:lnTo>
                  <a:lnTo>
                    <a:pt x="1276" y="324"/>
                  </a:lnTo>
                  <a:lnTo>
                    <a:pt x="1306" y="294"/>
                  </a:lnTo>
                  <a:lnTo>
                    <a:pt x="1317" y="401"/>
                  </a:lnTo>
                  <a:lnTo>
                    <a:pt x="1377" y="415"/>
                  </a:lnTo>
                  <a:lnTo>
                    <a:pt x="1380" y="471"/>
                  </a:lnTo>
                  <a:lnTo>
                    <a:pt x="1408" y="487"/>
                  </a:lnTo>
                  <a:lnTo>
                    <a:pt x="1390" y="526"/>
                  </a:lnTo>
                  <a:lnTo>
                    <a:pt x="1423" y="572"/>
                  </a:lnTo>
                  <a:lnTo>
                    <a:pt x="1302" y="779"/>
                  </a:lnTo>
                  <a:lnTo>
                    <a:pt x="1228" y="743"/>
                  </a:lnTo>
                  <a:lnTo>
                    <a:pt x="1206" y="747"/>
                  </a:lnTo>
                  <a:lnTo>
                    <a:pt x="1160" y="842"/>
                  </a:lnTo>
                  <a:lnTo>
                    <a:pt x="1043" y="808"/>
                  </a:lnTo>
                  <a:lnTo>
                    <a:pt x="1030" y="774"/>
                  </a:lnTo>
                  <a:lnTo>
                    <a:pt x="976" y="755"/>
                  </a:lnTo>
                  <a:lnTo>
                    <a:pt x="962" y="679"/>
                  </a:lnTo>
                  <a:lnTo>
                    <a:pt x="861" y="589"/>
                  </a:lnTo>
                  <a:lnTo>
                    <a:pt x="745" y="522"/>
                  </a:lnTo>
                  <a:lnTo>
                    <a:pt x="611" y="539"/>
                  </a:lnTo>
                  <a:lnTo>
                    <a:pt x="579" y="505"/>
                  </a:lnTo>
                  <a:lnTo>
                    <a:pt x="529" y="514"/>
                  </a:lnTo>
                  <a:lnTo>
                    <a:pt x="497" y="497"/>
                  </a:lnTo>
                  <a:lnTo>
                    <a:pt x="463" y="522"/>
                  </a:lnTo>
                  <a:lnTo>
                    <a:pt x="443" y="595"/>
                  </a:lnTo>
                  <a:lnTo>
                    <a:pt x="343" y="608"/>
                  </a:lnTo>
                  <a:lnTo>
                    <a:pt x="347" y="640"/>
                  </a:lnTo>
                  <a:lnTo>
                    <a:pt x="312" y="659"/>
                  </a:lnTo>
                  <a:lnTo>
                    <a:pt x="257" y="617"/>
                  </a:lnTo>
                  <a:lnTo>
                    <a:pt x="202" y="639"/>
                  </a:lnTo>
                  <a:lnTo>
                    <a:pt x="180" y="574"/>
                  </a:lnTo>
                  <a:lnTo>
                    <a:pt x="129" y="616"/>
                  </a:lnTo>
                  <a:lnTo>
                    <a:pt x="7" y="62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6" name="Freeform 61"/>
            <p:cNvSpPr>
              <a:spLocks/>
            </p:cNvSpPr>
            <p:nvPr/>
          </p:nvSpPr>
          <p:spPr bwMode="auto">
            <a:xfrm>
              <a:off x="3473451" y="2149476"/>
              <a:ext cx="327025" cy="407988"/>
            </a:xfrm>
            <a:custGeom>
              <a:avLst/>
              <a:gdLst>
                <a:gd name="T0" fmla="*/ 1223291466 w 1028"/>
                <a:gd name="T1" fmla="*/ 2147483647 h 1282"/>
                <a:gd name="T2" fmla="*/ 2147483647 w 1028"/>
                <a:gd name="T3" fmla="*/ 2147483647 h 1282"/>
                <a:gd name="T4" fmla="*/ 2147483647 w 1028"/>
                <a:gd name="T5" fmla="*/ 2147483647 h 1282"/>
                <a:gd name="T6" fmla="*/ 2147483647 w 1028"/>
                <a:gd name="T7" fmla="*/ 2147483647 h 1282"/>
                <a:gd name="T8" fmla="*/ 2147483647 w 1028"/>
                <a:gd name="T9" fmla="*/ 2147483647 h 1282"/>
                <a:gd name="T10" fmla="*/ 2147483647 w 1028"/>
                <a:gd name="T11" fmla="*/ 2147483647 h 1282"/>
                <a:gd name="T12" fmla="*/ 2147483647 w 1028"/>
                <a:gd name="T13" fmla="*/ 2147483647 h 1282"/>
                <a:gd name="T14" fmla="*/ 2147483647 w 1028"/>
                <a:gd name="T15" fmla="*/ 2147483647 h 1282"/>
                <a:gd name="T16" fmla="*/ 2147483647 w 1028"/>
                <a:gd name="T17" fmla="*/ 1031423504 h 1282"/>
                <a:gd name="T18" fmla="*/ 2147483647 w 1028"/>
                <a:gd name="T19" fmla="*/ 32206545 h 1282"/>
                <a:gd name="T20" fmla="*/ 2147483647 w 1028"/>
                <a:gd name="T21" fmla="*/ 0 h 1282"/>
                <a:gd name="T22" fmla="*/ 2147483647 w 1028"/>
                <a:gd name="T23" fmla="*/ 1611548804 h 1282"/>
                <a:gd name="T24" fmla="*/ 2147483647 w 1028"/>
                <a:gd name="T25" fmla="*/ 1128144629 h 1282"/>
                <a:gd name="T26" fmla="*/ 2147483647 w 1028"/>
                <a:gd name="T27" fmla="*/ 2147483647 h 1282"/>
                <a:gd name="T28" fmla="*/ 2147483647 w 1028"/>
                <a:gd name="T29" fmla="*/ 2147483647 h 1282"/>
                <a:gd name="T30" fmla="*/ 2147483647 w 1028"/>
                <a:gd name="T31" fmla="*/ 2147483647 h 1282"/>
                <a:gd name="T32" fmla="*/ 2147483647 w 1028"/>
                <a:gd name="T33" fmla="*/ 2147483647 h 1282"/>
                <a:gd name="T34" fmla="*/ 2147483647 w 1028"/>
                <a:gd name="T35" fmla="*/ 2147483647 h 1282"/>
                <a:gd name="T36" fmla="*/ 2147483647 w 1028"/>
                <a:gd name="T37" fmla="*/ 2147483647 h 1282"/>
                <a:gd name="T38" fmla="*/ 2147483647 w 1028"/>
                <a:gd name="T39" fmla="*/ 2147483647 h 1282"/>
                <a:gd name="T40" fmla="*/ 2147483647 w 1028"/>
                <a:gd name="T41" fmla="*/ 2147483647 h 1282"/>
                <a:gd name="T42" fmla="*/ 2147483647 w 1028"/>
                <a:gd name="T43" fmla="*/ 2147483647 h 1282"/>
                <a:gd name="T44" fmla="*/ 2147483647 w 1028"/>
                <a:gd name="T45" fmla="*/ 2147483647 h 1282"/>
                <a:gd name="T46" fmla="*/ 2147483647 w 1028"/>
                <a:gd name="T47" fmla="*/ 2147483647 h 1282"/>
                <a:gd name="T48" fmla="*/ 2147483647 w 1028"/>
                <a:gd name="T49" fmla="*/ 2147483647 h 1282"/>
                <a:gd name="T50" fmla="*/ 2147483647 w 1028"/>
                <a:gd name="T51" fmla="*/ 2147483647 h 1282"/>
                <a:gd name="T52" fmla="*/ 2147483647 w 1028"/>
                <a:gd name="T53" fmla="*/ 2147483647 h 1282"/>
                <a:gd name="T54" fmla="*/ 2147483647 w 1028"/>
                <a:gd name="T55" fmla="*/ 2147483647 h 1282"/>
                <a:gd name="T56" fmla="*/ 2147483647 w 1028"/>
                <a:gd name="T57" fmla="*/ 2147483647 h 1282"/>
                <a:gd name="T58" fmla="*/ 2147483647 w 1028"/>
                <a:gd name="T59" fmla="*/ 2147483647 h 1282"/>
                <a:gd name="T60" fmla="*/ 2147483647 w 1028"/>
                <a:gd name="T61" fmla="*/ 2147483647 h 1282"/>
                <a:gd name="T62" fmla="*/ 2147483647 w 1028"/>
                <a:gd name="T63" fmla="*/ 2147483647 h 1282"/>
                <a:gd name="T64" fmla="*/ 2147483647 w 1028"/>
                <a:gd name="T65" fmla="*/ 2147483647 h 1282"/>
                <a:gd name="T66" fmla="*/ 2147483647 w 1028"/>
                <a:gd name="T67" fmla="*/ 2147483647 h 1282"/>
                <a:gd name="T68" fmla="*/ 2147483647 w 1028"/>
                <a:gd name="T69" fmla="*/ 2147483647 h 1282"/>
                <a:gd name="T70" fmla="*/ 2147483647 w 1028"/>
                <a:gd name="T71" fmla="*/ 2147483647 h 1282"/>
                <a:gd name="T72" fmla="*/ 2147483647 w 1028"/>
                <a:gd name="T73" fmla="*/ 2147483647 h 1282"/>
                <a:gd name="T74" fmla="*/ 2147483647 w 1028"/>
                <a:gd name="T75" fmla="*/ 2147483647 h 1282"/>
                <a:gd name="T76" fmla="*/ 2147483647 w 1028"/>
                <a:gd name="T77" fmla="*/ 2147483647 h 1282"/>
                <a:gd name="T78" fmla="*/ 2147483647 w 1028"/>
                <a:gd name="T79" fmla="*/ 2147483647 h 1282"/>
                <a:gd name="T80" fmla="*/ 2147483647 w 1028"/>
                <a:gd name="T81" fmla="*/ 2147483647 h 1282"/>
                <a:gd name="T82" fmla="*/ 2147483647 w 1028"/>
                <a:gd name="T83" fmla="*/ 2147483647 h 1282"/>
                <a:gd name="T84" fmla="*/ 2147483647 w 1028"/>
                <a:gd name="T85" fmla="*/ 2147483647 h 1282"/>
                <a:gd name="T86" fmla="*/ 2147483647 w 1028"/>
                <a:gd name="T87" fmla="*/ 2147483647 h 1282"/>
                <a:gd name="T88" fmla="*/ 2147483647 w 1028"/>
                <a:gd name="T89" fmla="*/ 2147483647 h 1282"/>
                <a:gd name="T90" fmla="*/ 0 w 1028"/>
                <a:gd name="T91" fmla="*/ 2147483647 h 1282"/>
                <a:gd name="T92" fmla="*/ 1030204291 w 1028"/>
                <a:gd name="T93" fmla="*/ 2147483647 h 1282"/>
                <a:gd name="T94" fmla="*/ 1223291466 w 1028"/>
                <a:gd name="T95" fmla="*/ 2147483647 h 12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8"/>
                <a:gd name="T145" fmla="*/ 0 h 1282"/>
                <a:gd name="T146" fmla="*/ 1028 w 1028"/>
                <a:gd name="T147" fmla="*/ 1282 h 12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8" h="1282">
                  <a:moveTo>
                    <a:pt x="38" y="355"/>
                  </a:moveTo>
                  <a:lnTo>
                    <a:pt x="90" y="279"/>
                  </a:lnTo>
                  <a:lnTo>
                    <a:pt x="163" y="246"/>
                  </a:lnTo>
                  <a:lnTo>
                    <a:pt x="193" y="269"/>
                  </a:lnTo>
                  <a:lnTo>
                    <a:pt x="331" y="242"/>
                  </a:lnTo>
                  <a:lnTo>
                    <a:pt x="425" y="181"/>
                  </a:lnTo>
                  <a:lnTo>
                    <a:pt x="470" y="106"/>
                  </a:lnTo>
                  <a:lnTo>
                    <a:pt x="540" y="101"/>
                  </a:lnTo>
                  <a:lnTo>
                    <a:pt x="578" y="32"/>
                  </a:lnTo>
                  <a:lnTo>
                    <a:pt x="616" y="1"/>
                  </a:lnTo>
                  <a:lnTo>
                    <a:pt x="670" y="0"/>
                  </a:lnTo>
                  <a:lnTo>
                    <a:pt x="746" y="50"/>
                  </a:lnTo>
                  <a:lnTo>
                    <a:pt x="825" y="35"/>
                  </a:lnTo>
                  <a:lnTo>
                    <a:pt x="880" y="73"/>
                  </a:lnTo>
                  <a:lnTo>
                    <a:pt x="838" y="134"/>
                  </a:lnTo>
                  <a:lnTo>
                    <a:pt x="849" y="195"/>
                  </a:lnTo>
                  <a:lnTo>
                    <a:pt x="910" y="262"/>
                  </a:lnTo>
                  <a:lnTo>
                    <a:pt x="997" y="289"/>
                  </a:lnTo>
                  <a:lnTo>
                    <a:pt x="982" y="354"/>
                  </a:lnTo>
                  <a:lnTo>
                    <a:pt x="993" y="433"/>
                  </a:lnTo>
                  <a:lnTo>
                    <a:pt x="1000" y="1029"/>
                  </a:lnTo>
                  <a:lnTo>
                    <a:pt x="978" y="1107"/>
                  </a:lnTo>
                  <a:lnTo>
                    <a:pt x="1028" y="1169"/>
                  </a:lnTo>
                  <a:lnTo>
                    <a:pt x="993" y="1214"/>
                  </a:lnTo>
                  <a:lnTo>
                    <a:pt x="921" y="1282"/>
                  </a:lnTo>
                  <a:lnTo>
                    <a:pt x="843" y="1204"/>
                  </a:lnTo>
                  <a:lnTo>
                    <a:pt x="714" y="1148"/>
                  </a:lnTo>
                  <a:lnTo>
                    <a:pt x="700" y="1025"/>
                  </a:lnTo>
                  <a:lnTo>
                    <a:pt x="604" y="1028"/>
                  </a:lnTo>
                  <a:lnTo>
                    <a:pt x="488" y="986"/>
                  </a:lnTo>
                  <a:lnTo>
                    <a:pt x="458" y="1025"/>
                  </a:lnTo>
                  <a:lnTo>
                    <a:pt x="339" y="1025"/>
                  </a:lnTo>
                  <a:lnTo>
                    <a:pt x="243" y="962"/>
                  </a:lnTo>
                  <a:lnTo>
                    <a:pt x="240" y="912"/>
                  </a:lnTo>
                  <a:lnTo>
                    <a:pt x="178" y="939"/>
                  </a:lnTo>
                  <a:lnTo>
                    <a:pt x="125" y="937"/>
                  </a:lnTo>
                  <a:lnTo>
                    <a:pt x="105" y="906"/>
                  </a:lnTo>
                  <a:lnTo>
                    <a:pt x="83" y="842"/>
                  </a:lnTo>
                  <a:lnTo>
                    <a:pt x="215" y="807"/>
                  </a:lnTo>
                  <a:lnTo>
                    <a:pt x="319" y="735"/>
                  </a:lnTo>
                  <a:lnTo>
                    <a:pt x="326" y="671"/>
                  </a:lnTo>
                  <a:lnTo>
                    <a:pt x="245" y="628"/>
                  </a:lnTo>
                  <a:lnTo>
                    <a:pt x="191" y="658"/>
                  </a:lnTo>
                  <a:lnTo>
                    <a:pt x="108" y="653"/>
                  </a:lnTo>
                  <a:lnTo>
                    <a:pt x="67" y="726"/>
                  </a:lnTo>
                  <a:lnTo>
                    <a:pt x="0" y="607"/>
                  </a:lnTo>
                  <a:lnTo>
                    <a:pt x="32" y="560"/>
                  </a:lnTo>
                  <a:lnTo>
                    <a:pt x="38" y="35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7" name="Freeform 62"/>
            <p:cNvSpPr>
              <a:spLocks/>
            </p:cNvSpPr>
            <p:nvPr/>
          </p:nvSpPr>
          <p:spPr bwMode="auto">
            <a:xfrm>
              <a:off x="3473451" y="2149476"/>
              <a:ext cx="327025" cy="407988"/>
            </a:xfrm>
            <a:custGeom>
              <a:avLst/>
              <a:gdLst>
                <a:gd name="T0" fmla="*/ 1223291466 w 1028"/>
                <a:gd name="T1" fmla="*/ 2147483647 h 1282"/>
                <a:gd name="T2" fmla="*/ 2147483647 w 1028"/>
                <a:gd name="T3" fmla="*/ 2147483647 h 1282"/>
                <a:gd name="T4" fmla="*/ 2147483647 w 1028"/>
                <a:gd name="T5" fmla="*/ 2147483647 h 1282"/>
                <a:gd name="T6" fmla="*/ 2147483647 w 1028"/>
                <a:gd name="T7" fmla="*/ 2147483647 h 1282"/>
                <a:gd name="T8" fmla="*/ 2147483647 w 1028"/>
                <a:gd name="T9" fmla="*/ 2147483647 h 1282"/>
                <a:gd name="T10" fmla="*/ 2147483647 w 1028"/>
                <a:gd name="T11" fmla="*/ 2147483647 h 1282"/>
                <a:gd name="T12" fmla="*/ 2147483647 w 1028"/>
                <a:gd name="T13" fmla="*/ 2147483647 h 1282"/>
                <a:gd name="T14" fmla="*/ 2147483647 w 1028"/>
                <a:gd name="T15" fmla="*/ 2147483647 h 1282"/>
                <a:gd name="T16" fmla="*/ 2147483647 w 1028"/>
                <a:gd name="T17" fmla="*/ 1031423504 h 1282"/>
                <a:gd name="T18" fmla="*/ 2147483647 w 1028"/>
                <a:gd name="T19" fmla="*/ 32206545 h 1282"/>
                <a:gd name="T20" fmla="*/ 2147483647 w 1028"/>
                <a:gd name="T21" fmla="*/ 0 h 1282"/>
                <a:gd name="T22" fmla="*/ 2147483647 w 1028"/>
                <a:gd name="T23" fmla="*/ 1611548804 h 1282"/>
                <a:gd name="T24" fmla="*/ 2147483647 w 1028"/>
                <a:gd name="T25" fmla="*/ 1128144629 h 1282"/>
                <a:gd name="T26" fmla="*/ 2147483647 w 1028"/>
                <a:gd name="T27" fmla="*/ 2147483647 h 1282"/>
                <a:gd name="T28" fmla="*/ 2147483647 w 1028"/>
                <a:gd name="T29" fmla="*/ 2147483647 h 1282"/>
                <a:gd name="T30" fmla="*/ 2147483647 w 1028"/>
                <a:gd name="T31" fmla="*/ 2147483647 h 1282"/>
                <a:gd name="T32" fmla="*/ 2147483647 w 1028"/>
                <a:gd name="T33" fmla="*/ 2147483647 h 1282"/>
                <a:gd name="T34" fmla="*/ 2147483647 w 1028"/>
                <a:gd name="T35" fmla="*/ 2147483647 h 1282"/>
                <a:gd name="T36" fmla="*/ 2147483647 w 1028"/>
                <a:gd name="T37" fmla="*/ 2147483647 h 1282"/>
                <a:gd name="T38" fmla="*/ 2147483647 w 1028"/>
                <a:gd name="T39" fmla="*/ 2147483647 h 1282"/>
                <a:gd name="T40" fmla="*/ 2147483647 w 1028"/>
                <a:gd name="T41" fmla="*/ 2147483647 h 1282"/>
                <a:gd name="T42" fmla="*/ 2147483647 w 1028"/>
                <a:gd name="T43" fmla="*/ 2147483647 h 1282"/>
                <a:gd name="T44" fmla="*/ 2147483647 w 1028"/>
                <a:gd name="T45" fmla="*/ 2147483647 h 1282"/>
                <a:gd name="T46" fmla="*/ 2147483647 w 1028"/>
                <a:gd name="T47" fmla="*/ 2147483647 h 1282"/>
                <a:gd name="T48" fmla="*/ 2147483647 w 1028"/>
                <a:gd name="T49" fmla="*/ 2147483647 h 1282"/>
                <a:gd name="T50" fmla="*/ 2147483647 w 1028"/>
                <a:gd name="T51" fmla="*/ 2147483647 h 1282"/>
                <a:gd name="T52" fmla="*/ 2147483647 w 1028"/>
                <a:gd name="T53" fmla="*/ 2147483647 h 1282"/>
                <a:gd name="T54" fmla="*/ 2147483647 w 1028"/>
                <a:gd name="T55" fmla="*/ 2147483647 h 1282"/>
                <a:gd name="T56" fmla="*/ 2147483647 w 1028"/>
                <a:gd name="T57" fmla="*/ 2147483647 h 1282"/>
                <a:gd name="T58" fmla="*/ 2147483647 w 1028"/>
                <a:gd name="T59" fmla="*/ 2147483647 h 1282"/>
                <a:gd name="T60" fmla="*/ 2147483647 w 1028"/>
                <a:gd name="T61" fmla="*/ 2147483647 h 1282"/>
                <a:gd name="T62" fmla="*/ 2147483647 w 1028"/>
                <a:gd name="T63" fmla="*/ 2147483647 h 1282"/>
                <a:gd name="T64" fmla="*/ 2147483647 w 1028"/>
                <a:gd name="T65" fmla="*/ 2147483647 h 1282"/>
                <a:gd name="T66" fmla="*/ 2147483647 w 1028"/>
                <a:gd name="T67" fmla="*/ 2147483647 h 1282"/>
                <a:gd name="T68" fmla="*/ 2147483647 w 1028"/>
                <a:gd name="T69" fmla="*/ 2147483647 h 1282"/>
                <a:gd name="T70" fmla="*/ 2147483647 w 1028"/>
                <a:gd name="T71" fmla="*/ 2147483647 h 1282"/>
                <a:gd name="T72" fmla="*/ 2147483647 w 1028"/>
                <a:gd name="T73" fmla="*/ 2147483647 h 1282"/>
                <a:gd name="T74" fmla="*/ 2147483647 w 1028"/>
                <a:gd name="T75" fmla="*/ 2147483647 h 1282"/>
                <a:gd name="T76" fmla="*/ 2147483647 w 1028"/>
                <a:gd name="T77" fmla="*/ 2147483647 h 1282"/>
                <a:gd name="T78" fmla="*/ 2147483647 w 1028"/>
                <a:gd name="T79" fmla="*/ 2147483647 h 1282"/>
                <a:gd name="T80" fmla="*/ 2147483647 w 1028"/>
                <a:gd name="T81" fmla="*/ 2147483647 h 1282"/>
                <a:gd name="T82" fmla="*/ 2147483647 w 1028"/>
                <a:gd name="T83" fmla="*/ 2147483647 h 1282"/>
                <a:gd name="T84" fmla="*/ 2147483647 w 1028"/>
                <a:gd name="T85" fmla="*/ 2147483647 h 1282"/>
                <a:gd name="T86" fmla="*/ 2147483647 w 1028"/>
                <a:gd name="T87" fmla="*/ 2147483647 h 1282"/>
                <a:gd name="T88" fmla="*/ 2147483647 w 1028"/>
                <a:gd name="T89" fmla="*/ 2147483647 h 1282"/>
                <a:gd name="T90" fmla="*/ 0 w 1028"/>
                <a:gd name="T91" fmla="*/ 2147483647 h 1282"/>
                <a:gd name="T92" fmla="*/ 1030204291 w 1028"/>
                <a:gd name="T93" fmla="*/ 2147483647 h 1282"/>
                <a:gd name="T94" fmla="*/ 1223291466 w 1028"/>
                <a:gd name="T95" fmla="*/ 2147483647 h 1282"/>
                <a:gd name="T96" fmla="*/ 1223291466 w 1028"/>
                <a:gd name="T97" fmla="*/ 2147483647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8"/>
                <a:gd name="T148" fmla="*/ 0 h 1282"/>
                <a:gd name="T149" fmla="*/ 1028 w 1028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8" h="1282">
                  <a:moveTo>
                    <a:pt x="38" y="355"/>
                  </a:moveTo>
                  <a:lnTo>
                    <a:pt x="90" y="279"/>
                  </a:lnTo>
                  <a:lnTo>
                    <a:pt x="163" y="246"/>
                  </a:lnTo>
                  <a:lnTo>
                    <a:pt x="193" y="269"/>
                  </a:lnTo>
                  <a:lnTo>
                    <a:pt x="331" y="242"/>
                  </a:lnTo>
                  <a:lnTo>
                    <a:pt x="425" y="181"/>
                  </a:lnTo>
                  <a:lnTo>
                    <a:pt x="470" y="106"/>
                  </a:lnTo>
                  <a:lnTo>
                    <a:pt x="540" y="101"/>
                  </a:lnTo>
                  <a:lnTo>
                    <a:pt x="578" y="32"/>
                  </a:lnTo>
                  <a:lnTo>
                    <a:pt x="616" y="1"/>
                  </a:lnTo>
                  <a:lnTo>
                    <a:pt x="670" y="0"/>
                  </a:lnTo>
                  <a:lnTo>
                    <a:pt x="746" y="50"/>
                  </a:lnTo>
                  <a:lnTo>
                    <a:pt x="825" y="35"/>
                  </a:lnTo>
                  <a:lnTo>
                    <a:pt x="880" y="73"/>
                  </a:lnTo>
                  <a:lnTo>
                    <a:pt x="838" y="134"/>
                  </a:lnTo>
                  <a:lnTo>
                    <a:pt x="849" y="195"/>
                  </a:lnTo>
                  <a:lnTo>
                    <a:pt x="910" y="262"/>
                  </a:lnTo>
                  <a:lnTo>
                    <a:pt x="997" y="289"/>
                  </a:lnTo>
                  <a:lnTo>
                    <a:pt x="982" y="354"/>
                  </a:lnTo>
                  <a:lnTo>
                    <a:pt x="993" y="433"/>
                  </a:lnTo>
                  <a:lnTo>
                    <a:pt x="1000" y="1029"/>
                  </a:lnTo>
                  <a:lnTo>
                    <a:pt x="978" y="1107"/>
                  </a:lnTo>
                  <a:lnTo>
                    <a:pt x="1028" y="1169"/>
                  </a:lnTo>
                  <a:lnTo>
                    <a:pt x="993" y="1214"/>
                  </a:lnTo>
                  <a:lnTo>
                    <a:pt x="921" y="1282"/>
                  </a:lnTo>
                  <a:lnTo>
                    <a:pt x="843" y="1204"/>
                  </a:lnTo>
                  <a:lnTo>
                    <a:pt x="714" y="1148"/>
                  </a:lnTo>
                  <a:lnTo>
                    <a:pt x="700" y="1025"/>
                  </a:lnTo>
                  <a:lnTo>
                    <a:pt x="604" y="1028"/>
                  </a:lnTo>
                  <a:lnTo>
                    <a:pt x="488" y="986"/>
                  </a:lnTo>
                  <a:lnTo>
                    <a:pt x="458" y="1025"/>
                  </a:lnTo>
                  <a:lnTo>
                    <a:pt x="339" y="1025"/>
                  </a:lnTo>
                  <a:lnTo>
                    <a:pt x="243" y="962"/>
                  </a:lnTo>
                  <a:lnTo>
                    <a:pt x="240" y="912"/>
                  </a:lnTo>
                  <a:lnTo>
                    <a:pt x="178" y="939"/>
                  </a:lnTo>
                  <a:lnTo>
                    <a:pt x="125" y="937"/>
                  </a:lnTo>
                  <a:lnTo>
                    <a:pt x="105" y="906"/>
                  </a:lnTo>
                  <a:lnTo>
                    <a:pt x="83" y="842"/>
                  </a:lnTo>
                  <a:lnTo>
                    <a:pt x="215" y="807"/>
                  </a:lnTo>
                  <a:lnTo>
                    <a:pt x="319" y="735"/>
                  </a:lnTo>
                  <a:lnTo>
                    <a:pt x="326" y="671"/>
                  </a:lnTo>
                  <a:lnTo>
                    <a:pt x="245" y="628"/>
                  </a:lnTo>
                  <a:lnTo>
                    <a:pt x="191" y="658"/>
                  </a:lnTo>
                  <a:lnTo>
                    <a:pt x="108" y="653"/>
                  </a:lnTo>
                  <a:lnTo>
                    <a:pt x="67" y="726"/>
                  </a:lnTo>
                  <a:lnTo>
                    <a:pt x="0" y="607"/>
                  </a:lnTo>
                  <a:lnTo>
                    <a:pt x="32" y="560"/>
                  </a:lnTo>
                  <a:lnTo>
                    <a:pt x="38" y="3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8" name="Freeform 63"/>
            <p:cNvSpPr>
              <a:spLocks/>
            </p:cNvSpPr>
            <p:nvPr/>
          </p:nvSpPr>
          <p:spPr bwMode="auto">
            <a:xfrm>
              <a:off x="4257676" y="3165476"/>
              <a:ext cx="188913" cy="219075"/>
            </a:xfrm>
            <a:custGeom>
              <a:avLst/>
              <a:gdLst>
                <a:gd name="T0" fmla="*/ 0 w 592"/>
                <a:gd name="T1" fmla="*/ 2147483647 h 689"/>
                <a:gd name="T2" fmla="*/ 2147483647 w 592"/>
                <a:gd name="T3" fmla="*/ 2147483647 h 689"/>
                <a:gd name="T4" fmla="*/ 2147483647 w 592"/>
                <a:gd name="T5" fmla="*/ 2147483647 h 689"/>
                <a:gd name="T6" fmla="*/ 2147483647 w 592"/>
                <a:gd name="T7" fmla="*/ 2147483647 h 689"/>
                <a:gd name="T8" fmla="*/ 2147483647 w 592"/>
                <a:gd name="T9" fmla="*/ 2147483647 h 689"/>
                <a:gd name="T10" fmla="*/ 2147483647 w 592"/>
                <a:gd name="T11" fmla="*/ 642889032 h 689"/>
                <a:gd name="T12" fmla="*/ 2147483647 w 592"/>
                <a:gd name="T13" fmla="*/ 0 h 689"/>
                <a:gd name="T14" fmla="*/ 2147483647 w 592"/>
                <a:gd name="T15" fmla="*/ 835786091 h 689"/>
                <a:gd name="T16" fmla="*/ 2147483647 w 592"/>
                <a:gd name="T17" fmla="*/ 2147483647 h 689"/>
                <a:gd name="T18" fmla="*/ 2147483647 w 592"/>
                <a:gd name="T19" fmla="*/ 1382226673 h 689"/>
                <a:gd name="T20" fmla="*/ 2147483647 w 592"/>
                <a:gd name="T21" fmla="*/ 1542973613 h 689"/>
                <a:gd name="T22" fmla="*/ 2147483647 w 592"/>
                <a:gd name="T23" fmla="*/ 2147483647 h 689"/>
                <a:gd name="T24" fmla="*/ 2147483647 w 592"/>
                <a:gd name="T25" fmla="*/ 2147483647 h 689"/>
                <a:gd name="T26" fmla="*/ 2147483647 w 592"/>
                <a:gd name="T27" fmla="*/ 2147483647 h 689"/>
                <a:gd name="T28" fmla="*/ 2147483647 w 592"/>
                <a:gd name="T29" fmla="*/ 2147483647 h 689"/>
                <a:gd name="T30" fmla="*/ 2147483647 w 592"/>
                <a:gd name="T31" fmla="*/ 2147483647 h 689"/>
                <a:gd name="T32" fmla="*/ 2147483647 w 592"/>
                <a:gd name="T33" fmla="*/ 2147483647 h 689"/>
                <a:gd name="T34" fmla="*/ 2147483647 w 592"/>
                <a:gd name="T35" fmla="*/ 2147483647 h 689"/>
                <a:gd name="T36" fmla="*/ 2147483647 w 592"/>
                <a:gd name="T37" fmla="*/ 2147483647 h 689"/>
                <a:gd name="T38" fmla="*/ 2147483647 w 592"/>
                <a:gd name="T39" fmla="*/ 2147483647 h 689"/>
                <a:gd name="T40" fmla="*/ 2147483647 w 592"/>
                <a:gd name="T41" fmla="*/ 2147483647 h 689"/>
                <a:gd name="T42" fmla="*/ 0 w 592"/>
                <a:gd name="T43" fmla="*/ 2147483647 h 689"/>
                <a:gd name="T44" fmla="*/ 0 w 592"/>
                <a:gd name="T45" fmla="*/ 2147483647 h 6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2"/>
                <a:gd name="T70" fmla="*/ 0 h 689"/>
                <a:gd name="T71" fmla="*/ 592 w 592"/>
                <a:gd name="T72" fmla="*/ 689 h 6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2" h="689">
                  <a:moveTo>
                    <a:pt x="0" y="614"/>
                  </a:moveTo>
                  <a:lnTo>
                    <a:pt x="97" y="574"/>
                  </a:lnTo>
                  <a:lnTo>
                    <a:pt x="277" y="434"/>
                  </a:lnTo>
                  <a:lnTo>
                    <a:pt x="209" y="401"/>
                  </a:lnTo>
                  <a:lnTo>
                    <a:pt x="123" y="288"/>
                  </a:lnTo>
                  <a:lnTo>
                    <a:pt x="185" y="20"/>
                  </a:lnTo>
                  <a:lnTo>
                    <a:pt x="268" y="0"/>
                  </a:lnTo>
                  <a:lnTo>
                    <a:pt x="287" y="26"/>
                  </a:lnTo>
                  <a:lnTo>
                    <a:pt x="339" y="98"/>
                  </a:lnTo>
                  <a:lnTo>
                    <a:pt x="398" y="43"/>
                  </a:lnTo>
                  <a:lnTo>
                    <a:pt x="437" y="48"/>
                  </a:lnTo>
                  <a:lnTo>
                    <a:pt x="411" y="114"/>
                  </a:lnTo>
                  <a:lnTo>
                    <a:pt x="483" y="164"/>
                  </a:lnTo>
                  <a:lnTo>
                    <a:pt x="592" y="120"/>
                  </a:lnTo>
                  <a:lnTo>
                    <a:pt x="591" y="272"/>
                  </a:lnTo>
                  <a:lnTo>
                    <a:pt x="511" y="346"/>
                  </a:lnTo>
                  <a:lnTo>
                    <a:pt x="491" y="412"/>
                  </a:lnTo>
                  <a:lnTo>
                    <a:pt x="368" y="522"/>
                  </a:lnTo>
                  <a:lnTo>
                    <a:pt x="350" y="639"/>
                  </a:lnTo>
                  <a:lnTo>
                    <a:pt x="317" y="669"/>
                  </a:lnTo>
                  <a:lnTo>
                    <a:pt x="242" y="689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9" name="Freeform 64"/>
            <p:cNvSpPr>
              <a:spLocks/>
            </p:cNvSpPr>
            <p:nvPr/>
          </p:nvSpPr>
          <p:spPr bwMode="auto">
            <a:xfrm>
              <a:off x="4257676" y="3165476"/>
              <a:ext cx="188913" cy="219075"/>
            </a:xfrm>
            <a:custGeom>
              <a:avLst/>
              <a:gdLst>
                <a:gd name="T0" fmla="*/ 0 w 592"/>
                <a:gd name="T1" fmla="*/ 2147483647 h 689"/>
                <a:gd name="T2" fmla="*/ 2147483647 w 592"/>
                <a:gd name="T3" fmla="*/ 2147483647 h 689"/>
                <a:gd name="T4" fmla="*/ 2147483647 w 592"/>
                <a:gd name="T5" fmla="*/ 2147483647 h 689"/>
                <a:gd name="T6" fmla="*/ 2147483647 w 592"/>
                <a:gd name="T7" fmla="*/ 2147483647 h 689"/>
                <a:gd name="T8" fmla="*/ 2147483647 w 592"/>
                <a:gd name="T9" fmla="*/ 2147483647 h 689"/>
                <a:gd name="T10" fmla="*/ 2147483647 w 592"/>
                <a:gd name="T11" fmla="*/ 642889032 h 689"/>
                <a:gd name="T12" fmla="*/ 2147483647 w 592"/>
                <a:gd name="T13" fmla="*/ 0 h 689"/>
                <a:gd name="T14" fmla="*/ 2147483647 w 592"/>
                <a:gd name="T15" fmla="*/ 835786091 h 689"/>
                <a:gd name="T16" fmla="*/ 2147483647 w 592"/>
                <a:gd name="T17" fmla="*/ 2147483647 h 689"/>
                <a:gd name="T18" fmla="*/ 2147483647 w 592"/>
                <a:gd name="T19" fmla="*/ 1382226673 h 689"/>
                <a:gd name="T20" fmla="*/ 2147483647 w 592"/>
                <a:gd name="T21" fmla="*/ 1542973613 h 689"/>
                <a:gd name="T22" fmla="*/ 2147483647 w 592"/>
                <a:gd name="T23" fmla="*/ 2147483647 h 689"/>
                <a:gd name="T24" fmla="*/ 2147483647 w 592"/>
                <a:gd name="T25" fmla="*/ 2147483647 h 689"/>
                <a:gd name="T26" fmla="*/ 2147483647 w 592"/>
                <a:gd name="T27" fmla="*/ 2147483647 h 689"/>
                <a:gd name="T28" fmla="*/ 2147483647 w 592"/>
                <a:gd name="T29" fmla="*/ 2147483647 h 689"/>
                <a:gd name="T30" fmla="*/ 2147483647 w 592"/>
                <a:gd name="T31" fmla="*/ 2147483647 h 689"/>
                <a:gd name="T32" fmla="*/ 2147483647 w 592"/>
                <a:gd name="T33" fmla="*/ 2147483647 h 689"/>
                <a:gd name="T34" fmla="*/ 2147483647 w 592"/>
                <a:gd name="T35" fmla="*/ 2147483647 h 689"/>
                <a:gd name="T36" fmla="*/ 2147483647 w 592"/>
                <a:gd name="T37" fmla="*/ 2147483647 h 689"/>
                <a:gd name="T38" fmla="*/ 2147483647 w 592"/>
                <a:gd name="T39" fmla="*/ 2147483647 h 689"/>
                <a:gd name="T40" fmla="*/ 2147483647 w 592"/>
                <a:gd name="T41" fmla="*/ 2147483647 h 689"/>
                <a:gd name="T42" fmla="*/ 0 w 592"/>
                <a:gd name="T43" fmla="*/ 2147483647 h 689"/>
                <a:gd name="T44" fmla="*/ 0 w 592"/>
                <a:gd name="T45" fmla="*/ 2147483647 h 6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2"/>
                <a:gd name="T70" fmla="*/ 0 h 689"/>
                <a:gd name="T71" fmla="*/ 592 w 592"/>
                <a:gd name="T72" fmla="*/ 689 h 6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2" h="689">
                  <a:moveTo>
                    <a:pt x="0" y="614"/>
                  </a:moveTo>
                  <a:lnTo>
                    <a:pt x="97" y="574"/>
                  </a:lnTo>
                  <a:lnTo>
                    <a:pt x="277" y="434"/>
                  </a:lnTo>
                  <a:lnTo>
                    <a:pt x="209" y="401"/>
                  </a:lnTo>
                  <a:lnTo>
                    <a:pt x="123" y="288"/>
                  </a:lnTo>
                  <a:lnTo>
                    <a:pt x="185" y="20"/>
                  </a:lnTo>
                  <a:lnTo>
                    <a:pt x="268" y="0"/>
                  </a:lnTo>
                  <a:lnTo>
                    <a:pt x="287" y="26"/>
                  </a:lnTo>
                  <a:lnTo>
                    <a:pt x="339" y="98"/>
                  </a:lnTo>
                  <a:lnTo>
                    <a:pt x="398" y="43"/>
                  </a:lnTo>
                  <a:lnTo>
                    <a:pt x="437" y="48"/>
                  </a:lnTo>
                  <a:lnTo>
                    <a:pt x="411" y="114"/>
                  </a:lnTo>
                  <a:lnTo>
                    <a:pt x="483" y="164"/>
                  </a:lnTo>
                  <a:lnTo>
                    <a:pt x="592" y="120"/>
                  </a:lnTo>
                  <a:lnTo>
                    <a:pt x="591" y="272"/>
                  </a:lnTo>
                  <a:lnTo>
                    <a:pt x="511" y="346"/>
                  </a:lnTo>
                  <a:lnTo>
                    <a:pt x="491" y="412"/>
                  </a:lnTo>
                  <a:lnTo>
                    <a:pt x="368" y="522"/>
                  </a:lnTo>
                  <a:lnTo>
                    <a:pt x="350" y="639"/>
                  </a:lnTo>
                  <a:lnTo>
                    <a:pt x="317" y="669"/>
                  </a:lnTo>
                  <a:lnTo>
                    <a:pt x="242" y="689"/>
                  </a:lnTo>
                  <a:lnTo>
                    <a:pt x="0" y="61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0" name="Freeform 65"/>
            <p:cNvSpPr>
              <a:spLocks/>
            </p:cNvSpPr>
            <p:nvPr/>
          </p:nvSpPr>
          <p:spPr bwMode="auto">
            <a:xfrm>
              <a:off x="3892551" y="2070101"/>
              <a:ext cx="395288" cy="146050"/>
            </a:xfrm>
            <a:custGeom>
              <a:avLst/>
              <a:gdLst>
                <a:gd name="T0" fmla="*/ 0 w 1245"/>
                <a:gd name="T1" fmla="*/ 2147483647 h 460"/>
                <a:gd name="T2" fmla="*/ 352117174 w 1245"/>
                <a:gd name="T3" fmla="*/ 2147483647 h 460"/>
                <a:gd name="T4" fmla="*/ 2147483647 w 1245"/>
                <a:gd name="T5" fmla="*/ 2147483647 h 460"/>
                <a:gd name="T6" fmla="*/ 2147483647 w 1245"/>
                <a:gd name="T7" fmla="*/ 2147483647 h 460"/>
                <a:gd name="T8" fmla="*/ 2147483647 w 1245"/>
                <a:gd name="T9" fmla="*/ 640119676 h 460"/>
                <a:gd name="T10" fmla="*/ 2147483647 w 1245"/>
                <a:gd name="T11" fmla="*/ 1184271828 h 460"/>
                <a:gd name="T12" fmla="*/ 2147483647 w 1245"/>
                <a:gd name="T13" fmla="*/ 0 h 460"/>
                <a:gd name="T14" fmla="*/ 2147483647 w 1245"/>
                <a:gd name="T15" fmla="*/ 1344250828 h 460"/>
                <a:gd name="T16" fmla="*/ 2147483647 w 1245"/>
                <a:gd name="T17" fmla="*/ 864212228 h 460"/>
                <a:gd name="T18" fmla="*/ 2147483647 w 1245"/>
                <a:gd name="T19" fmla="*/ 2147483647 h 460"/>
                <a:gd name="T20" fmla="*/ 2147483647 w 1245"/>
                <a:gd name="T21" fmla="*/ 2147483647 h 460"/>
                <a:gd name="T22" fmla="*/ 2147483647 w 1245"/>
                <a:gd name="T23" fmla="*/ 2147483647 h 460"/>
                <a:gd name="T24" fmla="*/ 2147483647 w 1245"/>
                <a:gd name="T25" fmla="*/ 2016327030 h 460"/>
                <a:gd name="T26" fmla="*/ 2147483647 w 1245"/>
                <a:gd name="T27" fmla="*/ 2147483647 h 460"/>
                <a:gd name="T28" fmla="*/ 2147483647 w 1245"/>
                <a:gd name="T29" fmla="*/ 1536287477 h 460"/>
                <a:gd name="T30" fmla="*/ 2147483647 w 1245"/>
                <a:gd name="T31" fmla="*/ 2147483647 h 460"/>
                <a:gd name="T32" fmla="*/ 2147483647 w 1245"/>
                <a:gd name="T33" fmla="*/ 2147483647 h 460"/>
                <a:gd name="T34" fmla="*/ 2147483647 w 1245"/>
                <a:gd name="T35" fmla="*/ 2147483647 h 460"/>
                <a:gd name="T36" fmla="*/ 2147483647 w 1245"/>
                <a:gd name="T37" fmla="*/ 2147483647 h 460"/>
                <a:gd name="T38" fmla="*/ 2147483647 w 1245"/>
                <a:gd name="T39" fmla="*/ 2147483647 h 460"/>
                <a:gd name="T40" fmla="*/ 2147483647 w 1245"/>
                <a:gd name="T41" fmla="*/ 2147483647 h 460"/>
                <a:gd name="T42" fmla="*/ 2147483647 w 1245"/>
                <a:gd name="T43" fmla="*/ 2147483647 h 460"/>
                <a:gd name="T44" fmla="*/ 2147483647 w 1245"/>
                <a:gd name="T45" fmla="*/ 2147483647 h 460"/>
                <a:gd name="T46" fmla="*/ 2147483647 w 1245"/>
                <a:gd name="T47" fmla="*/ 2147483647 h 460"/>
                <a:gd name="T48" fmla="*/ 2147483647 w 1245"/>
                <a:gd name="T49" fmla="*/ 2147483647 h 460"/>
                <a:gd name="T50" fmla="*/ 2147483647 w 1245"/>
                <a:gd name="T51" fmla="*/ 2147483647 h 460"/>
                <a:gd name="T52" fmla="*/ 2147483647 w 1245"/>
                <a:gd name="T53" fmla="*/ 2147483647 h 460"/>
                <a:gd name="T54" fmla="*/ 2147483647 w 1245"/>
                <a:gd name="T55" fmla="*/ 2147483647 h 460"/>
                <a:gd name="T56" fmla="*/ 2147483647 w 1245"/>
                <a:gd name="T57" fmla="*/ 2147483647 h 460"/>
                <a:gd name="T58" fmla="*/ 2147483647 w 1245"/>
                <a:gd name="T59" fmla="*/ 2147483647 h 460"/>
                <a:gd name="T60" fmla="*/ 1440322862 w 1245"/>
                <a:gd name="T61" fmla="*/ 2147483647 h 460"/>
                <a:gd name="T62" fmla="*/ 0 w 1245"/>
                <a:gd name="T63" fmla="*/ 2147483647 h 460"/>
                <a:gd name="T64" fmla="*/ 0 w 1245"/>
                <a:gd name="T65" fmla="*/ 2147483647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5"/>
                <a:gd name="T100" fmla="*/ 0 h 460"/>
                <a:gd name="T101" fmla="*/ 1245 w 124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5" h="460">
                  <a:moveTo>
                    <a:pt x="0" y="138"/>
                  </a:moveTo>
                  <a:lnTo>
                    <a:pt x="11" y="99"/>
                  </a:lnTo>
                  <a:lnTo>
                    <a:pt x="70" y="70"/>
                  </a:lnTo>
                  <a:lnTo>
                    <a:pt x="136" y="91"/>
                  </a:lnTo>
                  <a:lnTo>
                    <a:pt x="326" y="20"/>
                  </a:lnTo>
                  <a:lnTo>
                    <a:pt x="440" y="37"/>
                  </a:lnTo>
                  <a:lnTo>
                    <a:pt x="524" y="0"/>
                  </a:lnTo>
                  <a:lnTo>
                    <a:pt x="576" y="42"/>
                  </a:lnTo>
                  <a:lnTo>
                    <a:pt x="681" y="27"/>
                  </a:lnTo>
                  <a:lnTo>
                    <a:pt x="778" y="85"/>
                  </a:lnTo>
                  <a:lnTo>
                    <a:pt x="865" y="73"/>
                  </a:lnTo>
                  <a:lnTo>
                    <a:pt x="924" y="104"/>
                  </a:lnTo>
                  <a:lnTo>
                    <a:pt x="965" y="63"/>
                  </a:lnTo>
                  <a:lnTo>
                    <a:pt x="1088" y="92"/>
                  </a:lnTo>
                  <a:lnTo>
                    <a:pt x="1203" y="48"/>
                  </a:lnTo>
                  <a:lnTo>
                    <a:pt x="1245" y="69"/>
                  </a:lnTo>
                  <a:lnTo>
                    <a:pt x="1131" y="148"/>
                  </a:lnTo>
                  <a:lnTo>
                    <a:pt x="1043" y="155"/>
                  </a:lnTo>
                  <a:lnTo>
                    <a:pt x="822" y="257"/>
                  </a:lnTo>
                  <a:lnTo>
                    <a:pt x="856" y="286"/>
                  </a:lnTo>
                  <a:lnTo>
                    <a:pt x="812" y="348"/>
                  </a:lnTo>
                  <a:lnTo>
                    <a:pt x="750" y="341"/>
                  </a:lnTo>
                  <a:lnTo>
                    <a:pt x="687" y="388"/>
                  </a:lnTo>
                  <a:lnTo>
                    <a:pt x="614" y="394"/>
                  </a:lnTo>
                  <a:lnTo>
                    <a:pt x="561" y="460"/>
                  </a:lnTo>
                  <a:lnTo>
                    <a:pt x="292" y="455"/>
                  </a:lnTo>
                  <a:lnTo>
                    <a:pt x="275" y="414"/>
                  </a:lnTo>
                  <a:lnTo>
                    <a:pt x="176" y="356"/>
                  </a:lnTo>
                  <a:lnTo>
                    <a:pt x="169" y="318"/>
                  </a:lnTo>
                  <a:lnTo>
                    <a:pt x="69" y="247"/>
                  </a:lnTo>
                  <a:lnTo>
                    <a:pt x="45" y="16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Freeform 66"/>
            <p:cNvSpPr>
              <a:spLocks/>
            </p:cNvSpPr>
            <p:nvPr/>
          </p:nvSpPr>
          <p:spPr bwMode="auto">
            <a:xfrm>
              <a:off x="3892551" y="2070101"/>
              <a:ext cx="395288" cy="146050"/>
            </a:xfrm>
            <a:custGeom>
              <a:avLst/>
              <a:gdLst>
                <a:gd name="T0" fmla="*/ 0 w 1245"/>
                <a:gd name="T1" fmla="*/ 2147483647 h 460"/>
                <a:gd name="T2" fmla="*/ 352117174 w 1245"/>
                <a:gd name="T3" fmla="*/ 2147483647 h 460"/>
                <a:gd name="T4" fmla="*/ 2147483647 w 1245"/>
                <a:gd name="T5" fmla="*/ 2147483647 h 460"/>
                <a:gd name="T6" fmla="*/ 2147483647 w 1245"/>
                <a:gd name="T7" fmla="*/ 2147483647 h 460"/>
                <a:gd name="T8" fmla="*/ 2147483647 w 1245"/>
                <a:gd name="T9" fmla="*/ 640119676 h 460"/>
                <a:gd name="T10" fmla="*/ 2147483647 w 1245"/>
                <a:gd name="T11" fmla="*/ 1184271828 h 460"/>
                <a:gd name="T12" fmla="*/ 2147483647 w 1245"/>
                <a:gd name="T13" fmla="*/ 0 h 460"/>
                <a:gd name="T14" fmla="*/ 2147483647 w 1245"/>
                <a:gd name="T15" fmla="*/ 1344250828 h 460"/>
                <a:gd name="T16" fmla="*/ 2147483647 w 1245"/>
                <a:gd name="T17" fmla="*/ 864212228 h 460"/>
                <a:gd name="T18" fmla="*/ 2147483647 w 1245"/>
                <a:gd name="T19" fmla="*/ 2147483647 h 460"/>
                <a:gd name="T20" fmla="*/ 2147483647 w 1245"/>
                <a:gd name="T21" fmla="*/ 2147483647 h 460"/>
                <a:gd name="T22" fmla="*/ 2147483647 w 1245"/>
                <a:gd name="T23" fmla="*/ 2147483647 h 460"/>
                <a:gd name="T24" fmla="*/ 2147483647 w 1245"/>
                <a:gd name="T25" fmla="*/ 2016327030 h 460"/>
                <a:gd name="T26" fmla="*/ 2147483647 w 1245"/>
                <a:gd name="T27" fmla="*/ 2147483647 h 460"/>
                <a:gd name="T28" fmla="*/ 2147483647 w 1245"/>
                <a:gd name="T29" fmla="*/ 1536287477 h 460"/>
                <a:gd name="T30" fmla="*/ 2147483647 w 1245"/>
                <a:gd name="T31" fmla="*/ 2147483647 h 460"/>
                <a:gd name="T32" fmla="*/ 2147483647 w 1245"/>
                <a:gd name="T33" fmla="*/ 2147483647 h 460"/>
                <a:gd name="T34" fmla="*/ 2147483647 w 1245"/>
                <a:gd name="T35" fmla="*/ 2147483647 h 460"/>
                <a:gd name="T36" fmla="*/ 2147483647 w 1245"/>
                <a:gd name="T37" fmla="*/ 2147483647 h 460"/>
                <a:gd name="T38" fmla="*/ 2147483647 w 1245"/>
                <a:gd name="T39" fmla="*/ 2147483647 h 460"/>
                <a:gd name="T40" fmla="*/ 2147483647 w 1245"/>
                <a:gd name="T41" fmla="*/ 2147483647 h 460"/>
                <a:gd name="T42" fmla="*/ 2147483647 w 1245"/>
                <a:gd name="T43" fmla="*/ 2147483647 h 460"/>
                <a:gd name="T44" fmla="*/ 2147483647 w 1245"/>
                <a:gd name="T45" fmla="*/ 2147483647 h 460"/>
                <a:gd name="T46" fmla="*/ 2147483647 w 1245"/>
                <a:gd name="T47" fmla="*/ 2147483647 h 460"/>
                <a:gd name="T48" fmla="*/ 2147483647 w 1245"/>
                <a:gd name="T49" fmla="*/ 2147483647 h 460"/>
                <a:gd name="T50" fmla="*/ 2147483647 w 1245"/>
                <a:gd name="T51" fmla="*/ 2147483647 h 460"/>
                <a:gd name="T52" fmla="*/ 2147483647 w 1245"/>
                <a:gd name="T53" fmla="*/ 2147483647 h 460"/>
                <a:gd name="T54" fmla="*/ 2147483647 w 1245"/>
                <a:gd name="T55" fmla="*/ 2147483647 h 460"/>
                <a:gd name="T56" fmla="*/ 2147483647 w 1245"/>
                <a:gd name="T57" fmla="*/ 2147483647 h 460"/>
                <a:gd name="T58" fmla="*/ 2147483647 w 1245"/>
                <a:gd name="T59" fmla="*/ 2147483647 h 460"/>
                <a:gd name="T60" fmla="*/ 1440322862 w 1245"/>
                <a:gd name="T61" fmla="*/ 2147483647 h 460"/>
                <a:gd name="T62" fmla="*/ 0 w 1245"/>
                <a:gd name="T63" fmla="*/ 2147483647 h 460"/>
                <a:gd name="T64" fmla="*/ 0 w 1245"/>
                <a:gd name="T65" fmla="*/ 2147483647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5"/>
                <a:gd name="T100" fmla="*/ 0 h 460"/>
                <a:gd name="T101" fmla="*/ 1245 w 124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5" h="460">
                  <a:moveTo>
                    <a:pt x="0" y="138"/>
                  </a:moveTo>
                  <a:lnTo>
                    <a:pt x="11" y="99"/>
                  </a:lnTo>
                  <a:lnTo>
                    <a:pt x="70" y="70"/>
                  </a:lnTo>
                  <a:lnTo>
                    <a:pt x="136" y="91"/>
                  </a:lnTo>
                  <a:lnTo>
                    <a:pt x="326" y="20"/>
                  </a:lnTo>
                  <a:lnTo>
                    <a:pt x="440" y="37"/>
                  </a:lnTo>
                  <a:lnTo>
                    <a:pt x="524" y="0"/>
                  </a:lnTo>
                  <a:lnTo>
                    <a:pt x="576" y="42"/>
                  </a:lnTo>
                  <a:lnTo>
                    <a:pt x="681" y="27"/>
                  </a:lnTo>
                  <a:lnTo>
                    <a:pt x="778" y="85"/>
                  </a:lnTo>
                  <a:lnTo>
                    <a:pt x="865" y="73"/>
                  </a:lnTo>
                  <a:lnTo>
                    <a:pt x="924" y="104"/>
                  </a:lnTo>
                  <a:lnTo>
                    <a:pt x="965" y="63"/>
                  </a:lnTo>
                  <a:lnTo>
                    <a:pt x="1088" y="92"/>
                  </a:lnTo>
                  <a:lnTo>
                    <a:pt x="1203" y="48"/>
                  </a:lnTo>
                  <a:lnTo>
                    <a:pt x="1245" y="69"/>
                  </a:lnTo>
                  <a:lnTo>
                    <a:pt x="1131" y="148"/>
                  </a:lnTo>
                  <a:lnTo>
                    <a:pt x="1043" y="155"/>
                  </a:lnTo>
                  <a:lnTo>
                    <a:pt x="822" y="257"/>
                  </a:lnTo>
                  <a:lnTo>
                    <a:pt x="856" y="286"/>
                  </a:lnTo>
                  <a:lnTo>
                    <a:pt x="812" y="348"/>
                  </a:lnTo>
                  <a:lnTo>
                    <a:pt x="750" y="341"/>
                  </a:lnTo>
                  <a:lnTo>
                    <a:pt x="687" y="388"/>
                  </a:lnTo>
                  <a:lnTo>
                    <a:pt x="614" y="394"/>
                  </a:lnTo>
                  <a:lnTo>
                    <a:pt x="561" y="460"/>
                  </a:lnTo>
                  <a:lnTo>
                    <a:pt x="292" y="455"/>
                  </a:lnTo>
                  <a:lnTo>
                    <a:pt x="275" y="414"/>
                  </a:lnTo>
                  <a:lnTo>
                    <a:pt x="176" y="356"/>
                  </a:lnTo>
                  <a:lnTo>
                    <a:pt x="169" y="318"/>
                  </a:lnTo>
                  <a:lnTo>
                    <a:pt x="69" y="247"/>
                  </a:lnTo>
                  <a:lnTo>
                    <a:pt x="45" y="164"/>
                  </a:lnTo>
                  <a:lnTo>
                    <a:pt x="0" y="13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Freeform 67"/>
            <p:cNvSpPr>
              <a:spLocks/>
            </p:cNvSpPr>
            <p:nvPr/>
          </p:nvSpPr>
          <p:spPr bwMode="auto">
            <a:xfrm>
              <a:off x="5570539" y="2227263"/>
              <a:ext cx="557213" cy="627063"/>
            </a:xfrm>
            <a:custGeom>
              <a:avLst/>
              <a:gdLst>
                <a:gd name="T0" fmla="*/ 2147483647 w 1755"/>
                <a:gd name="T1" fmla="*/ 2147483647 h 1974"/>
                <a:gd name="T2" fmla="*/ 2147483647 w 1755"/>
                <a:gd name="T3" fmla="*/ 0 h 1974"/>
                <a:gd name="T4" fmla="*/ 2147483647 w 1755"/>
                <a:gd name="T5" fmla="*/ 2147483647 h 1974"/>
                <a:gd name="T6" fmla="*/ 2147483647 w 1755"/>
                <a:gd name="T7" fmla="*/ 2147483647 h 1974"/>
                <a:gd name="T8" fmla="*/ 2147483647 w 1755"/>
                <a:gd name="T9" fmla="*/ 2147483647 h 1974"/>
                <a:gd name="T10" fmla="*/ 2147483647 w 1755"/>
                <a:gd name="T11" fmla="*/ 2147483647 h 1974"/>
                <a:gd name="T12" fmla="*/ 2147483647 w 1755"/>
                <a:gd name="T13" fmla="*/ 2147483647 h 1974"/>
                <a:gd name="T14" fmla="*/ 2147483647 w 1755"/>
                <a:gd name="T15" fmla="*/ 2147483647 h 1974"/>
                <a:gd name="T16" fmla="*/ 2147483647 w 1755"/>
                <a:gd name="T17" fmla="*/ 2147483647 h 1974"/>
                <a:gd name="T18" fmla="*/ 2147483647 w 1755"/>
                <a:gd name="T19" fmla="*/ 2147483647 h 1974"/>
                <a:gd name="T20" fmla="*/ 2147483647 w 1755"/>
                <a:gd name="T21" fmla="*/ 2147483647 h 1974"/>
                <a:gd name="T22" fmla="*/ 2147483647 w 1755"/>
                <a:gd name="T23" fmla="*/ 2147483647 h 1974"/>
                <a:gd name="T24" fmla="*/ 2147483647 w 1755"/>
                <a:gd name="T25" fmla="*/ 2147483647 h 1974"/>
                <a:gd name="T26" fmla="*/ 2147483647 w 1755"/>
                <a:gd name="T27" fmla="*/ 2147483647 h 1974"/>
                <a:gd name="T28" fmla="*/ 2147483647 w 1755"/>
                <a:gd name="T29" fmla="*/ 2147483647 h 1974"/>
                <a:gd name="T30" fmla="*/ 2147483647 w 1755"/>
                <a:gd name="T31" fmla="*/ 2147483647 h 1974"/>
                <a:gd name="T32" fmla="*/ 2147483647 w 1755"/>
                <a:gd name="T33" fmla="*/ 2147483647 h 1974"/>
                <a:gd name="T34" fmla="*/ 2147483647 w 1755"/>
                <a:gd name="T35" fmla="*/ 2147483647 h 1974"/>
                <a:gd name="T36" fmla="*/ 2147483647 w 1755"/>
                <a:gd name="T37" fmla="*/ 2147483647 h 1974"/>
                <a:gd name="T38" fmla="*/ 2147483647 w 1755"/>
                <a:gd name="T39" fmla="*/ 2147483647 h 1974"/>
                <a:gd name="T40" fmla="*/ 2147483647 w 1755"/>
                <a:gd name="T41" fmla="*/ 2147483647 h 1974"/>
                <a:gd name="T42" fmla="*/ 2147483647 w 1755"/>
                <a:gd name="T43" fmla="*/ 2147483647 h 1974"/>
                <a:gd name="T44" fmla="*/ 2147483647 w 1755"/>
                <a:gd name="T45" fmla="*/ 2147483647 h 1974"/>
                <a:gd name="T46" fmla="*/ 2147483647 w 1755"/>
                <a:gd name="T47" fmla="*/ 2147483647 h 1974"/>
                <a:gd name="T48" fmla="*/ 2147483647 w 1755"/>
                <a:gd name="T49" fmla="*/ 2147483647 h 1974"/>
                <a:gd name="T50" fmla="*/ 2147483647 w 1755"/>
                <a:gd name="T51" fmla="*/ 2147483647 h 1974"/>
                <a:gd name="T52" fmla="*/ 1312297845 w 1755"/>
                <a:gd name="T53" fmla="*/ 2147483647 h 1974"/>
                <a:gd name="T54" fmla="*/ 2147483647 w 1755"/>
                <a:gd name="T55" fmla="*/ 2147483647 h 1974"/>
                <a:gd name="T56" fmla="*/ 448084694 w 1755"/>
                <a:gd name="T57" fmla="*/ 2147483647 h 1974"/>
                <a:gd name="T58" fmla="*/ 928225477 w 1755"/>
                <a:gd name="T59" fmla="*/ 2147483647 h 1974"/>
                <a:gd name="T60" fmla="*/ 1056249811 w 1755"/>
                <a:gd name="T61" fmla="*/ 2147483647 h 1974"/>
                <a:gd name="T62" fmla="*/ 608165118 w 1755"/>
                <a:gd name="T63" fmla="*/ 2147483647 h 19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5"/>
                <a:gd name="T97" fmla="*/ 0 h 1974"/>
                <a:gd name="T98" fmla="*/ 1755 w 1755"/>
                <a:gd name="T99" fmla="*/ 1974 h 19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5" h="1974">
                  <a:moveTo>
                    <a:pt x="19" y="295"/>
                  </a:moveTo>
                  <a:lnTo>
                    <a:pt x="306" y="92"/>
                  </a:lnTo>
                  <a:lnTo>
                    <a:pt x="393" y="12"/>
                  </a:lnTo>
                  <a:lnTo>
                    <a:pt x="491" y="0"/>
                  </a:lnTo>
                  <a:lnTo>
                    <a:pt x="530" y="162"/>
                  </a:lnTo>
                  <a:lnTo>
                    <a:pt x="671" y="274"/>
                  </a:lnTo>
                  <a:lnTo>
                    <a:pt x="738" y="295"/>
                  </a:lnTo>
                  <a:lnTo>
                    <a:pt x="779" y="395"/>
                  </a:lnTo>
                  <a:lnTo>
                    <a:pt x="864" y="451"/>
                  </a:lnTo>
                  <a:lnTo>
                    <a:pt x="1006" y="645"/>
                  </a:lnTo>
                  <a:lnTo>
                    <a:pt x="1132" y="705"/>
                  </a:lnTo>
                  <a:lnTo>
                    <a:pt x="1158" y="677"/>
                  </a:lnTo>
                  <a:lnTo>
                    <a:pt x="1214" y="699"/>
                  </a:lnTo>
                  <a:lnTo>
                    <a:pt x="1294" y="639"/>
                  </a:lnTo>
                  <a:lnTo>
                    <a:pt x="1359" y="675"/>
                  </a:lnTo>
                  <a:lnTo>
                    <a:pt x="1431" y="928"/>
                  </a:lnTo>
                  <a:lnTo>
                    <a:pt x="1455" y="941"/>
                  </a:lnTo>
                  <a:lnTo>
                    <a:pt x="1513" y="931"/>
                  </a:lnTo>
                  <a:lnTo>
                    <a:pt x="1541" y="1007"/>
                  </a:lnTo>
                  <a:lnTo>
                    <a:pt x="1612" y="1000"/>
                  </a:lnTo>
                  <a:lnTo>
                    <a:pt x="1755" y="1203"/>
                  </a:lnTo>
                  <a:lnTo>
                    <a:pt x="1710" y="1353"/>
                  </a:lnTo>
                  <a:lnTo>
                    <a:pt x="1616" y="1418"/>
                  </a:lnTo>
                  <a:lnTo>
                    <a:pt x="1710" y="1523"/>
                  </a:lnTo>
                  <a:lnTo>
                    <a:pt x="1720" y="1571"/>
                  </a:lnTo>
                  <a:lnTo>
                    <a:pt x="1665" y="1595"/>
                  </a:lnTo>
                  <a:lnTo>
                    <a:pt x="1557" y="1655"/>
                  </a:lnTo>
                  <a:lnTo>
                    <a:pt x="1480" y="1765"/>
                  </a:lnTo>
                  <a:lnTo>
                    <a:pt x="1423" y="1784"/>
                  </a:lnTo>
                  <a:lnTo>
                    <a:pt x="1365" y="1784"/>
                  </a:lnTo>
                  <a:lnTo>
                    <a:pt x="1295" y="1849"/>
                  </a:lnTo>
                  <a:lnTo>
                    <a:pt x="1165" y="1879"/>
                  </a:lnTo>
                  <a:lnTo>
                    <a:pt x="1064" y="1840"/>
                  </a:lnTo>
                  <a:lnTo>
                    <a:pt x="996" y="1950"/>
                  </a:lnTo>
                  <a:lnTo>
                    <a:pt x="883" y="1974"/>
                  </a:lnTo>
                  <a:lnTo>
                    <a:pt x="749" y="1936"/>
                  </a:lnTo>
                  <a:lnTo>
                    <a:pt x="709" y="1902"/>
                  </a:lnTo>
                  <a:lnTo>
                    <a:pt x="698" y="1869"/>
                  </a:lnTo>
                  <a:lnTo>
                    <a:pt x="740" y="1824"/>
                  </a:lnTo>
                  <a:lnTo>
                    <a:pt x="692" y="1713"/>
                  </a:lnTo>
                  <a:lnTo>
                    <a:pt x="715" y="1701"/>
                  </a:lnTo>
                  <a:lnTo>
                    <a:pt x="741" y="1726"/>
                  </a:lnTo>
                  <a:lnTo>
                    <a:pt x="782" y="1687"/>
                  </a:lnTo>
                  <a:lnTo>
                    <a:pt x="815" y="1559"/>
                  </a:lnTo>
                  <a:lnTo>
                    <a:pt x="910" y="1533"/>
                  </a:lnTo>
                  <a:lnTo>
                    <a:pt x="892" y="1399"/>
                  </a:lnTo>
                  <a:lnTo>
                    <a:pt x="847" y="1318"/>
                  </a:lnTo>
                  <a:lnTo>
                    <a:pt x="683" y="1210"/>
                  </a:lnTo>
                  <a:lnTo>
                    <a:pt x="516" y="1244"/>
                  </a:lnTo>
                  <a:lnTo>
                    <a:pt x="476" y="1229"/>
                  </a:lnTo>
                  <a:lnTo>
                    <a:pt x="363" y="1096"/>
                  </a:lnTo>
                  <a:lnTo>
                    <a:pt x="273" y="1078"/>
                  </a:lnTo>
                  <a:lnTo>
                    <a:pt x="174" y="1109"/>
                  </a:lnTo>
                  <a:lnTo>
                    <a:pt x="41" y="993"/>
                  </a:lnTo>
                  <a:lnTo>
                    <a:pt x="146" y="913"/>
                  </a:lnTo>
                  <a:lnTo>
                    <a:pt x="104" y="844"/>
                  </a:lnTo>
                  <a:lnTo>
                    <a:pt x="122" y="801"/>
                  </a:lnTo>
                  <a:lnTo>
                    <a:pt x="14" y="708"/>
                  </a:lnTo>
                  <a:lnTo>
                    <a:pt x="0" y="667"/>
                  </a:lnTo>
                  <a:lnTo>
                    <a:pt x="29" y="535"/>
                  </a:lnTo>
                  <a:lnTo>
                    <a:pt x="56" y="498"/>
                  </a:lnTo>
                  <a:lnTo>
                    <a:pt x="33" y="456"/>
                  </a:lnTo>
                  <a:lnTo>
                    <a:pt x="19" y="29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3" name="Freeform 68"/>
            <p:cNvSpPr>
              <a:spLocks/>
            </p:cNvSpPr>
            <p:nvPr/>
          </p:nvSpPr>
          <p:spPr bwMode="auto">
            <a:xfrm>
              <a:off x="5570539" y="2227263"/>
              <a:ext cx="557213" cy="627063"/>
            </a:xfrm>
            <a:custGeom>
              <a:avLst/>
              <a:gdLst>
                <a:gd name="T0" fmla="*/ 2147483647 w 1755"/>
                <a:gd name="T1" fmla="*/ 2147483647 h 1974"/>
                <a:gd name="T2" fmla="*/ 2147483647 w 1755"/>
                <a:gd name="T3" fmla="*/ 0 h 1974"/>
                <a:gd name="T4" fmla="*/ 2147483647 w 1755"/>
                <a:gd name="T5" fmla="*/ 2147483647 h 1974"/>
                <a:gd name="T6" fmla="*/ 2147483647 w 1755"/>
                <a:gd name="T7" fmla="*/ 2147483647 h 1974"/>
                <a:gd name="T8" fmla="*/ 2147483647 w 1755"/>
                <a:gd name="T9" fmla="*/ 2147483647 h 1974"/>
                <a:gd name="T10" fmla="*/ 2147483647 w 1755"/>
                <a:gd name="T11" fmla="*/ 2147483647 h 1974"/>
                <a:gd name="T12" fmla="*/ 2147483647 w 1755"/>
                <a:gd name="T13" fmla="*/ 2147483647 h 1974"/>
                <a:gd name="T14" fmla="*/ 2147483647 w 1755"/>
                <a:gd name="T15" fmla="*/ 2147483647 h 1974"/>
                <a:gd name="T16" fmla="*/ 2147483647 w 1755"/>
                <a:gd name="T17" fmla="*/ 2147483647 h 1974"/>
                <a:gd name="T18" fmla="*/ 2147483647 w 1755"/>
                <a:gd name="T19" fmla="*/ 2147483647 h 1974"/>
                <a:gd name="T20" fmla="*/ 2147483647 w 1755"/>
                <a:gd name="T21" fmla="*/ 2147483647 h 1974"/>
                <a:gd name="T22" fmla="*/ 2147483647 w 1755"/>
                <a:gd name="T23" fmla="*/ 2147483647 h 1974"/>
                <a:gd name="T24" fmla="*/ 2147483647 w 1755"/>
                <a:gd name="T25" fmla="*/ 2147483647 h 1974"/>
                <a:gd name="T26" fmla="*/ 2147483647 w 1755"/>
                <a:gd name="T27" fmla="*/ 2147483647 h 1974"/>
                <a:gd name="T28" fmla="*/ 2147483647 w 1755"/>
                <a:gd name="T29" fmla="*/ 2147483647 h 1974"/>
                <a:gd name="T30" fmla="*/ 2147483647 w 1755"/>
                <a:gd name="T31" fmla="*/ 2147483647 h 1974"/>
                <a:gd name="T32" fmla="*/ 2147483647 w 1755"/>
                <a:gd name="T33" fmla="*/ 2147483647 h 1974"/>
                <a:gd name="T34" fmla="*/ 2147483647 w 1755"/>
                <a:gd name="T35" fmla="*/ 2147483647 h 1974"/>
                <a:gd name="T36" fmla="*/ 2147483647 w 1755"/>
                <a:gd name="T37" fmla="*/ 2147483647 h 1974"/>
                <a:gd name="T38" fmla="*/ 2147483647 w 1755"/>
                <a:gd name="T39" fmla="*/ 2147483647 h 1974"/>
                <a:gd name="T40" fmla="*/ 2147483647 w 1755"/>
                <a:gd name="T41" fmla="*/ 2147483647 h 1974"/>
                <a:gd name="T42" fmla="*/ 2147483647 w 1755"/>
                <a:gd name="T43" fmla="*/ 2147483647 h 1974"/>
                <a:gd name="T44" fmla="*/ 2147483647 w 1755"/>
                <a:gd name="T45" fmla="*/ 2147483647 h 1974"/>
                <a:gd name="T46" fmla="*/ 2147483647 w 1755"/>
                <a:gd name="T47" fmla="*/ 2147483647 h 1974"/>
                <a:gd name="T48" fmla="*/ 2147483647 w 1755"/>
                <a:gd name="T49" fmla="*/ 2147483647 h 1974"/>
                <a:gd name="T50" fmla="*/ 2147483647 w 1755"/>
                <a:gd name="T51" fmla="*/ 2147483647 h 1974"/>
                <a:gd name="T52" fmla="*/ 1312297845 w 1755"/>
                <a:gd name="T53" fmla="*/ 2147483647 h 1974"/>
                <a:gd name="T54" fmla="*/ 2147483647 w 1755"/>
                <a:gd name="T55" fmla="*/ 2147483647 h 1974"/>
                <a:gd name="T56" fmla="*/ 448084694 w 1755"/>
                <a:gd name="T57" fmla="*/ 2147483647 h 1974"/>
                <a:gd name="T58" fmla="*/ 928225477 w 1755"/>
                <a:gd name="T59" fmla="*/ 2147483647 h 1974"/>
                <a:gd name="T60" fmla="*/ 1056249811 w 1755"/>
                <a:gd name="T61" fmla="*/ 2147483647 h 1974"/>
                <a:gd name="T62" fmla="*/ 608165118 w 1755"/>
                <a:gd name="T63" fmla="*/ 2147483647 h 19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5"/>
                <a:gd name="T97" fmla="*/ 0 h 1974"/>
                <a:gd name="T98" fmla="*/ 1755 w 1755"/>
                <a:gd name="T99" fmla="*/ 1974 h 19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5" h="1974">
                  <a:moveTo>
                    <a:pt x="19" y="295"/>
                  </a:moveTo>
                  <a:lnTo>
                    <a:pt x="306" y="92"/>
                  </a:lnTo>
                  <a:lnTo>
                    <a:pt x="393" y="12"/>
                  </a:lnTo>
                  <a:lnTo>
                    <a:pt x="491" y="0"/>
                  </a:lnTo>
                  <a:lnTo>
                    <a:pt x="530" y="162"/>
                  </a:lnTo>
                  <a:lnTo>
                    <a:pt x="671" y="274"/>
                  </a:lnTo>
                  <a:lnTo>
                    <a:pt x="738" y="295"/>
                  </a:lnTo>
                  <a:lnTo>
                    <a:pt x="779" y="395"/>
                  </a:lnTo>
                  <a:lnTo>
                    <a:pt x="864" y="451"/>
                  </a:lnTo>
                  <a:lnTo>
                    <a:pt x="1006" y="645"/>
                  </a:lnTo>
                  <a:lnTo>
                    <a:pt x="1132" y="705"/>
                  </a:lnTo>
                  <a:lnTo>
                    <a:pt x="1158" y="677"/>
                  </a:lnTo>
                  <a:lnTo>
                    <a:pt x="1214" y="699"/>
                  </a:lnTo>
                  <a:lnTo>
                    <a:pt x="1294" y="639"/>
                  </a:lnTo>
                  <a:lnTo>
                    <a:pt x="1359" y="675"/>
                  </a:lnTo>
                  <a:lnTo>
                    <a:pt x="1431" y="928"/>
                  </a:lnTo>
                  <a:lnTo>
                    <a:pt x="1455" y="941"/>
                  </a:lnTo>
                  <a:lnTo>
                    <a:pt x="1513" y="931"/>
                  </a:lnTo>
                  <a:lnTo>
                    <a:pt x="1541" y="1007"/>
                  </a:lnTo>
                  <a:lnTo>
                    <a:pt x="1612" y="1000"/>
                  </a:lnTo>
                  <a:lnTo>
                    <a:pt x="1755" y="1203"/>
                  </a:lnTo>
                  <a:lnTo>
                    <a:pt x="1710" y="1353"/>
                  </a:lnTo>
                  <a:lnTo>
                    <a:pt x="1616" y="1418"/>
                  </a:lnTo>
                  <a:lnTo>
                    <a:pt x="1710" y="1523"/>
                  </a:lnTo>
                  <a:lnTo>
                    <a:pt x="1720" y="1571"/>
                  </a:lnTo>
                  <a:lnTo>
                    <a:pt x="1665" y="1595"/>
                  </a:lnTo>
                  <a:lnTo>
                    <a:pt x="1557" y="1655"/>
                  </a:lnTo>
                  <a:lnTo>
                    <a:pt x="1480" y="1765"/>
                  </a:lnTo>
                  <a:lnTo>
                    <a:pt x="1423" y="1784"/>
                  </a:lnTo>
                  <a:lnTo>
                    <a:pt x="1365" y="1784"/>
                  </a:lnTo>
                  <a:lnTo>
                    <a:pt x="1295" y="1849"/>
                  </a:lnTo>
                  <a:lnTo>
                    <a:pt x="1165" y="1879"/>
                  </a:lnTo>
                  <a:lnTo>
                    <a:pt x="1064" y="1840"/>
                  </a:lnTo>
                  <a:lnTo>
                    <a:pt x="996" y="1950"/>
                  </a:lnTo>
                  <a:lnTo>
                    <a:pt x="883" y="1974"/>
                  </a:lnTo>
                  <a:lnTo>
                    <a:pt x="749" y="1936"/>
                  </a:lnTo>
                  <a:lnTo>
                    <a:pt x="709" y="1902"/>
                  </a:lnTo>
                  <a:lnTo>
                    <a:pt x="698" y="1869"/>
                  </a:lnTo>
                  <a:lnTo>
                    <a:pt x="740" y="1824"/>
                  </a:lnTo>
                  <a:lnTo>
                    <a:pt x="692" y="1713"/>
                  </a:lnTo>
                  <a:lnTo>
                    <a:pt x="715" y="1701"/>
                  </a:lnTo>
                  <a:lnTo>
                    <a:pt x="741" y="1726"/>
                  </a:lnTo>
                  <a:lnTo>
                    <a:pt x="782" y="1687"/>
                  </a:lnTo>
                  <a:lnTo>
                    <a:pt x="815" y="1559"/>
                  </a:lnTo>
                  <a:lnTo>
                    <a:pt x="910" y="1533"/>
                  </a:lnTo>
                  <a:lnTo>
                    <a:pt x="892" y="1399"/>
                  </a:lnTo>
                  <a:lnTo>
                    <a:pt x="847" y="1318"/>
                  </a:lnTo>
                  <a:lnTo>
                    <a:pt x="683" y="1210"/>
                  </a:lnTo>
                  <a:lnTo>
                    <a:pt x="516" y="1244"/>
                  </a:lnTo>
                  <a:lnTo>
                    <a:pt x="476" y="1229"/>
                  </a:lnTo>
                  <a:lnTo>
                    <a:pt x="363" y="1096"/>
                  </a:lnTo>
                  <a:lnTo>
                    <a:pt x="273" y="1078"/>
                  </a:lnTo>
                  <a:lnTo>
                    <a:pt x="174" y="1109"/>
                  </a:lnTo>
                  <a:lnTo>
                    <a:pt x="41" y="993"/>
                  </a:lnTo>
                  <a:lnTo>
                    <a:pt x="146" y="913"/>
                  </a:lnTo>
                  <a:lnTo>
                    <a:pt x="104" y="844"/>
                  </a:lnTo>
                  <a:lnTo>
                    <a:pt x="122" y="801"/>
                  </a:lnTo>
                  <a:lnTo>
                    <a:pt x="14" y="708"/>
                  </a:lnTo>
                  <a:lnTo>
                    <a:pt x="0" y="667"/>
                  </a:lnTo>
                  <a:lnTo>
                    <a:pt x="29" y="535"/>
                  </a:lnTo>
                  <a:lnTo>
                    <a:pt x="56" y="498"/>
                  </a:lnTo>
                  <a:lnTo>
                    <a:pt x="33" y="456"/>
                  </a:lnTo>
                  <a:lnTo>
                    <a:pt x="19" y="29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" name="Freeform 69"/>
            <p:cNvSpPr>
              <a:spLocks/>
            </p:cNvSpPr>
            <p:nvPr/>
          </p:nvSpPr>
          <p:spPr bwMode="auto">
            <a:xfrm>
              <a:off x="3216276" y="2735263"/>
              <a:ext cx="344488" cy="306388"/>
            </a:xfrm>
            <a:custGeom>
              <a:avLst/>
              <a:gdLst>
                <a:gd name="T0" fmla="*/ 0 w 1085"/>
                <a:gd name="T1" fmla="*/ 2147483647 h 964"/>
                <a:gd name="T2" fmla="*/ 1152218496 w 1085"/>
                <a:gd name="T3" fmla="*/ 2147483647 h 964"/>
                <a:gd name="T4" fmla="*/ 1440323047 w 1085"/>
                <a:gd name="T5" fmla="*/ 2147483647 h 964"/>
                <a:gd name="T6" fmla="*/ 2147483647 w 1085"/>
                <a:gd name="T7" fmla="*/ 2147483647 h 964"/>
                <a:gd name="T8" fmla="*/ 1920364478 w 1085"/>
                <a:gd name="T9" fmla="*/ 2147483647 h 964"/>
                <a:gd name="T10" fmla="*/ 2147483647 w 1085"/>
                <a:gd name="T11" fmla="*/ 2147483647 h 964"/>
                <a:gd name="T12" fmla="*/ 2147483647 w 1085"/>
                <a:gd name="T13" fmla="*/ 2147483647 h 964"/>
                <a:gd name="T14" fmla="*/ 2147483647 w 1085"/>
                <a:gd name="T15" fmla="*/ 2147483647 h 964"/>
                <a:gd name="T16" fmla="*/ 2147483647 w 1085"/>
                <a:gd name="T17" fmla="*/ 2147483647 h 964"/>
                <a:gd name="T18" fmla="*/ 2147483647 w 1085"/>
                <a:gd name="T19" fmla="*/ 2147483647 h 964"/>
                <a:gd name="T20" fmla="*/ 2147483647 w 1085"/>
                <a:gd name="T21" fmla="*/ 2147483647 h 964"/>
                <a:gd name="T22" fmla="*/ 2147483647 w 1085"/>
                <a:gd name="T23" fmla="*/ 2147483647 h 964"/>
                <a:gd name="T24" fmla="*/ 2147483647 w 1085"/>
                <a:gd name="T25" fmla="*/ 2147483647 h 964"/>
                <a:gd name="T26" fmla="*/ 2147483647 w 1085"/>
                <a:gd name="T27" fmla="*/ 1862125994 h 964"/>
                <a:gd name="T28" fmla="*/ 2147483647 w 1085"/>
                <a:gd name="T29" fmla="*/ 1155823329 h 964"/>
                <a:gd name="T30" fmla="*/ 2147483647 w 1085"/>
                <a:gd name="T31" fmla="*/ 0 h 964"/>
                <a:gd name="T32" fmla="*/ 2147483647 w 1085"/>
                <a:gd name="T33" fmla="*/ 1958494530 h 964"/>
                <a:gd name="T34" fmla="*/ 2147483647 w 1085"/>
                <a:gd name="T35" fmla="*/ 2147483647 h 964"/>
                <a:gd name="T36" fmla="*/ 2147483647 w 1085"/>
                <a:gd name="T37" fmla="*/ 2147483647 h 964"/>
                <a:gd name="T38" fmla="*/ 2147483647 w 1085"/>
                <a:gd name="T39" fmla="*/ 2147483647 h 964"/>
                <a:gd name="T40" fmla="*/ 2147483647 w 1085"/>
                <a:gd name="T41" fmla="*/ 2147483647 h 964"/>
                <a:gd name="T42" fmla="*/ 2147483647 w 1085"/>
                <a:gd name="T43" fmla="*/ 2147483647 h 964"/>
                <a:gd name="T44" fmla="*/ 2147483647 w 1085"/>
                <a:gd name="T45" fmla="*/ 2147483647 h 964"/>
                <a:gd name="T46" fmla="*/ 2147483647 w 1085"/>
                <a:gd name="T47" fmla="*/ 2147483647 h 964"/>
                <a:gd name="T48" fmla="*/ 2147483647 w 1085"/>
                <a:gd name="T49" fmla="*/ 2147483647 h 964"/>
                <a:gd name="T50" fmla="*/ 2147483647 w 1085"/>
                <a:gd name="T51" fmla="*/ 2147483647 h 964"/>
                <a:gd name="T52" fmla="*/ 2147483647 w 1085"/>
                <a:gd name="T53" fmla="*/ 2147483647 h 964"/>
                <a:gd name="T54" fmla="*/ 2147483647 w 1085"/>
                <a:gd name="T55" fmla="*/ 2147483647 h 964"/>
                <a:gd name="T56" fmla="*/ 2147483647 w 1085"/>
                <a:gd name="T57" fmla="*/ 2147483647 h 964"/>
                <a:gd name="T58" fmla="*/ 2147483647 w 1085"/>
                <a:gd name="T59" fmla="*/ 2147483647 h 964"/>
                <a:gd name="T60" fmla="*/ 2147483647 w 1085"/>
                <a:gd name="T61" fmla="*/ 2147483647 h 964"/>
                <a:gd name="T62" fmla="*/ 2147483647 w 1085"/>
                <a:gd name="T63" fmla="*/ 2147483647 h 964"/>
                <a:gd name="T64" fmla="*/ 2147483647 w 1085"/>
                <a:gd name="T65" fmla="*/ 2147483647 h 964"/>
                <a:gd name="T66" fmla="*/ 2147483647 w 1085"/>
                <a:gd name="T67" fmla="*/ 2147483647 h 964"/>
                <a:gd name="T68" fmla="*/ 2147483647 w 1085"/>
                <a:gd name="T69" fmla="*/ 2147483647 h 964"/>
                <a:gd name="T70" fmla="*/ 2147483647 w 1085"/>
                <a:gd name="T71" fmla="*/ 2147483647 h 964"/>
                <a:gd name="T72" fmla="*/ 64012211 w 1085"/>
                <a:gd name="T73" fmla="*/ 2147483647 h 964"/>
                <a:gd name="T74" fmla="*/ 0 w 1085"/>
                <a:gd name="T75" fmla="*/ 2147483647 h 9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5"/>
                <a:gd name="T115" fmla="*/ 0 h 964"/>
                <a:gd name="T116" fmla="*/ 1085 w 1085"/>
                <a:gd name="T117" fmla="*/ 964 h 9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5" h="964">
                  <a:moveTo>
                    <a:pt x="0" y="855"/>
                  </a:moveTo>
                  <a:lnTo>
                    <a:pt x="36" y="815"/>
                  </a:lnTo>
                  <a:lnTo>
                    <a:pt x="45" y="724"/>
                  </a:lnTo>
                  <a:lnTo>
                    <a:pt x="102" y="700"/>
                  </a:lnTo>
                  <a:lnTo>
                    <a:pt x="60" y="604"/>
                  </a:lnTo>
                  <a:lnTo>
                    <a:pt x="144" y="593"/>
                  </a:lnTo>
                  <a:lnTo>
                    <a:pt x="260" y="479"/>
                  </a:lnTo>
                  <a:lnTo>
                    <a:pt x="206" y="436"/>
                  </a:lnTo>
                  <a:lnTo>
                    <a:pt x="213" y="332"/>
                  </a:lnTo>
                  <a:lnTo>
                    <a:pt x="382" y="263"/>
                  </a:lnTo>
                  <a:lnTo>
                    <a:pt x="339" y="207"/>
                  </a:lnTo>
                  <a:lnTo>
                    <a:pt x="367" y="82"/>
                  </a:lnTo>
                  <a:lnTo>
                    <a:pt x="407" y="90"/>
                  </a:lnTo>
                  <a:lnTo>
                    <a:pt x="454" y="58"/>
                  </a:lnTo>
                  <a:lnTo>
                    <a:pt x="593" y="36"/>
                  </a:lnTo>
                  <a:lnTo>
                    <a:pt x="620" y="0"/>
                  </a:lnTo>
                  <a:lnTo>
                    <a:pt x="697" y="61"/>
                  </a:lnTo>
                  <a:lnTo>
                    <a:pt x="772" y="67"/>
                  </a:lnTo>
                  <a:lnTo>
                    <a:pt x="907" y="132"/>
                  </a:lnTo>
                  <a:lnTo>
                    <a:pt x="918" y="214"/>
                  </a:lnTo>
                  <a:lnTo>
                    <a:pt x="963" y="214"/>
                  </a:lnTo>
                  <a:lnTo>
                    <a:pt x="989" y="256"/>
                  </a:lnTo>
                  <a:lnTo>
                    <a:pt x="1023" y="347"/>
                  </a:lnTo>
                  <a:lnTo>
                    <a:pt x="1008" y="398"/>
                  </a:lnTo>
                  <a:lnTo>
                    <a:pt x="1085" y="470"/>
                  </a:lnTo>
                  <a:lnTo>
                    <a:pt x="1063" y="558"/>
                  </a:lnTo>
                  <a:lnTo>
                    <a:pt x="1003" y="576"/>
                  </a:lnTo>
                  <a:lnTo>
                    <a:pt x="910" y="557"/>
                  </a:lnTo>
                  <a:lnTo>
                    <a:pt x="685" y="787"/>
                  </a:lnTo>
                  <a:lnTo>
                    <a:pt x="637" y="893"/>
                  </a:lnTo>
                  <a:lnTo>
                    <a:pt x="499" y="893"/>
                  </a:lnTo>
                  <a:lnTo>
                    <a:pt x="391" y="945"/>
                  </a:lnTo>
                  <a:lnTo>
                    <a:pt x="345" y="964"/>
                  </a:lnTo>
                  <a:lnTo>
                    <a:pt x="321" y="918"/>
                  </a:lnTo>
                  <a:lnTo>
                    <a:pt x="177" y="819"/>
                  </a:lnTo>
                  <a:lnTo>
                    <a:pt x="143" y="862"/>
                  </a:lnTo>
                  <a:lnTo>
                    <a:pt x="2" y="855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Freeform 70"/>
            <p:cNvSpPr>
              <a:spLocks/>
            </p:cNvSpPr>
            <p:nvPr/>
          </p:nvSpPr>
          <p:spPr bwMode="auto">
            <a:xfrm>
              <a:off x="3216276" y="2735263"/>
              <a:ext cx="344488" cy="306388"/>
            </a:xfrm>
            <a:custGeom>
              <a:avLst/>
              <a:gdLst>
                <a:gd name="T0" fmla="*/ 0 w 1085"/>
                <a:gd name="T1" fmla="*/ 2147483647 h 964"/>
                <a:gd name="T2" fmla="*/ 1152218496 w 1085"/>
                <a:gd name="T3" fmla="*/ 2147483647 h 964"/>
                <a:gd name="T4" fmla="*/ 1440323047 w 1085"/>
                <a:gd name="T5" fmla="*/ 2147483647 h 964"/>
                <a:gd name="T6" fmla="*/ 2147483647 w 1085"/>
                <a:gd name="T7" fmla="*/ 2147483647 h 964"/>
                <a:gd name="T8" fmla="*/ 1920364478 w 1085"/>
                <a:gd name="T9" fmla="*/ 2147483647 h 964"/>
                <a:gd name="T10" fmla="*/ 2147483647 w 1085"/>
                <a:gd name="T11" fmla="*/ 2147483647 h 964"/>
                <a:gd name="T12" fmla="*/ 2147483647 w 1085"/>
                <a:gd name="T13" fmla="*/ 2147483647 h 964"/>
                <a:gd name="T14" fmla="*/ 2147483647 w 1085"/>
                <a:gd name="T15" fmla="*/ 2147483647 h 964"/>
                <a:gd name="T16" fmla="*/ 2147483647 w 1085"/>
                <a:gd name="T17" fmla="*/ 2147483647 h 964"/>
                <a:gd name="T18" fmla="*/ 2147483647 w 1085"/>
                <a:gd name="T19" fmla="*/ 2147483647 h 964"/>
                <a:gd name="T20" fmla="*/ 2147483647 w 1085"/>
                <a:gd name="T21" fmla="*/ 2147483647 h 964"/>
                <a:gd name="T22" fmla="*/ 2147483647 w 1085"/>
                <a:gd name="T23" fmla="*/ 2147483647 h 964"/>
                <a:gd name="T24" fmla="*/ 2147483647 w 1085"/>
                <a:gd name="T25" fmla="*/ 2147483647 h 964"/>
                <a:gd name="T26" fmla="*/ 2147483647 w 1085"/>
                <a:gd name="T27" fmla="*/ 1862125994 h 964"/>
                <a:gd name="T28" fmla="*/ 2147483647 w 1085"/>
                <a:gd name="T29" fmla="*/ 1155823329 h 964"/>
                <a:gd name="T30" fmla="*/ 2147483647 w 1085"/>
                <a:gd name="T31" fmla="*/ 0 h 964"/>
                <a:gd name="T32" fmla="*/ 2147483647 w 1085"/>
                <a:gd name="T33" fmla="*/ 1958494530 h 964"/>
                <a:gd name="T34" fmla="*/ 2147483647 w 1085"/>
                <a:gd name="T35" fmla="*/ 2147483647 h 964"/>
                <a:gd name="T36" fmla="*/ 2147483647 w 1085"/>
                <a:gd name="T37" fmla="*/ 2147483647 h 964"/>
                <a:gd name="T38" fmla="*/ 2147483647 w 1085"/>
                <a:gd name="T39" fmla="*/ 2147483647 h 964"/>
                <a:gd name="T40" fmla="*/ 2147483647 w 1085"/>
                <a:gd name="T41" fmla="*/ 2147483647 h 964"/>
                <a:gd name="T42" fmla="*/ 2147483647 w 1085"/>
                <a:gd name="T43" fmla="*/ 2147483647 h 964"/>
                <a:gd name="T44" fmla="*/ 2147483647 w 1085"/>
                <a:gd name="T45" fmla="*/ 2147483647 h 964"/>
                <a:gd name="T46" fmla="*/ 2147483647 w 1085"/>
                <a:gd name="T47" fmla="*/ 2147483647 h 964"/>
                <a:gd name="T48" fmla="*/ 2147483647 w 1085"/>
                <a:gd name="T49" fmla="*/ 2147483647 h 964"/>
                <a:gd name="T50" fmla="*/ 2147483647 w 1085"/>
                <a:gd name="T51" fmla="*/ 2147483647 h 964"/>
                <a:gd name="T52" fmla="*/ 2147483647 w 1085"/>
                <a:gd name="T53" fmla="*/ 2147483647 h 964"/>
                <a:gd name="T54" fmla="*/ 2147483647 w 1085"/>
                <a:gd name="T55" fmla="*/ 2147483647 h 964"/>
                <a:gd name="T56" fmla="*/ 2147483647 w 1085"/>
                <a:gd name="T57" fmla="*/ 2147483647 h 964"/>
                <a:gd name="T58" fmla="*/ 2147483647 w 1085"/>
                <a:gd name="T59" fmla="*/ 2147483647 h 964"/>
                <a:gd name="T60" fmla="*/ 2147483647 w 1085"/>
                <a:gd name="T61" fmla="*/ 2147483647 h 964"/>
                <a:gd name="T62" fmla="*/ 2147483647 w 1085"/>
                <a:gd name="T63" fmla="*/ 2147483647 h 964"/>
                <a:gd name="T64" fmla="*/ 2147483647 w 1085"/>
                <a:gd name="T65" fmla="*/ 2147483647 h 964"/>
                <a:gd name="T66" fmla="*/ 2147483647 w 1085"/>
                <a:gd name="T67" fmla="*/ 2147483647 h 964"/>
                <a:gd name="T68" fmla="*/ 2147483647 w 1085"/>
                <a:gd name="T69" fmla="*/ 2147483647 h 964"/>
                <a:gd name="T70" fmla="*/ 2147483647 w 1085"/>
                <a:gd name="T71" fmla="*/ 2147483647 h 964"/>
                <a:gd name="T72" fmla="*/ 64012211 w 1085"/>
                <a:gd name="T73" fmla="*/ 2147483647 h 964"/>
                <a:gd name="T74" fmla="*/ 0 w 1085"/>
                <a:gd name="T75" fmla="*/ 2147483647 h 9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5"/>
                <a:gd name="T115" fmla="*/ 0 h 964"/>
                <a:gd name="T116" fmla="*/ 1085 w 1085"/>
                <a:gd name="T117" fmla="*/ 964 h 9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5" h="964">
                  <a:moveTo>
                    <a:pt x="0" y="855"/>
                  </a:moveTo>
                  <a:lnTo>
                    <a:pt x="36" y="815"/>
                  </a:lnTo>
                  <a:lnTo>
                    <a:pt x="45" y="724"/>
                  </a:lnTo>
                  <a:lnTo>
                    <a:pt x="102" y="700"/>
                  </a:lnTo>
                  <a:lnTo>
                    <a:pt x="60" y="604"/>
                  </a:lnTo>
                  <a:lnTo>
                    <a:pt x="144" y="593"/>
                  </a:lnTo>
                  <a:lnTo>
                    <a:pt x="260" y="479"/>
                  </a:lnTo>
                  <a:lnTo>
                    <a:pt x="206" y="436"/>
                  </a:lnTo>
                  <a:lnTo>
                    <a:pt x="213" y="332"/>
                  </a:lnTo>
                  <a:lnTo>
                    <a:pt x="382" y="263"/>
                  </a:lnTo>
                  <a:lnTo>
                    <a:pt x="339" y="207"/>
                  </a:lnTo>
                  <a:lnTo>
                    <a:pt x="367" y="82"/>
                  </a:lnTo>
                  <a:lnTo>
                    <a:pt x="407" y="90"/>
                  </a:lnTo>
                  <a:lnTo>
                    <a:pt x="454" y="58"/>
                  </a:lnTo>
                  <a:lnTo>
                    <a:pt x="593" y="36"/>
                  </a:lnTo>
                  <a:lnTo>
                    <a:pt x="620" y="0"/>
                  </a:lnTo>
                  <a:lnTo>
                    <a:pt x="697" y="61"/>
                  </a:lnTo>
                  <a:lnTo>
                    <a:pt x="772" y="67"/>
                  </a:lnTo>
                  <a:lnTo>
                    <a:pt x="907" y="132"/>
                  </a:lnTo>
                  <a:lnTo>
                    <a:pt x="918" y="214"/>
                  </a:lnTo>
                  <a:lnTo>
                    <a:pt x="963" y="214"/>
                  </a:lnTo>
                  <a:lnTo>
                    <a:pt x="989" y="256"/>
                  </a:lnTo>
                  <a:lnTo>
                    <a:pt x="1023" y="347"/>
                  </a:lnTo>
                  <a:lnTo>
                    <a:pt x="1008" y="398"/>
                  </a:lnTo>
                  <a:lnTo>
                    <a:pt x="1085" y="470"/>
                  </a:lnTo>
                  <a:lnTo>
                    <a:pt x="1063" y="558"/>
                  </a:lnTo>
                  <a:lnTo>
                    <a:pt x="1003" y="576"/>
                  </a:lnTo>
                  <a:lnTo>
                    <a:pt x="910" y="557"/>
                  </a:lnTo>
                  <a:lnTo>
                    <a:pt x="685" y="787"/>
                  </a:lnTo>
                  <a:lnTo>
                    <a:pt x="637" y="893"/>
                  </a:lnTo>
                  <a:lnTo>
                    <a:pt x="499" y="893"/>
                  </a:lnTo>
                  <a:lnTo>
                    <a:pt x="391" y="945"/>
                  </a:lnTo>
                  <a:lnTo>
                    <a:pt x="345" y="964"/>
                  </a:lnTo>
                  <a:lnTo>
                    <a:pt x="321" y="918"/>
                  </a:lnTo>
                  <a:lnTo>
                    <a:pt x="177" y="819"/>
                  </a:lnTo>
                  <a:lnTo>
                    <a:pt x="143" y="862"/>
                  </a:lnTo>
                  <a:lnTo>
                    <a:pt x="2" y="855"/>
                  </a:lnTo>
                  <a:lnTo>
                    <a:pt x="0" y="8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Freeform 71"/>
            <p:cNvSpPr>
              <a:spLocks/>
            </p:cNvSpPr>
            <p:nvPr/>
          </p:nvSpPr>
          <p:spPr bwMode="auto">
            <a:xfrm>
              <a:off x="4202114" y="2005013"/>
              <a:ext cx="677863" cy="552450"/>
            </a:xfrm>
            <a:custGeom>
              <a:avLst/>
              <a:gdLst>
                <a:gd name="T0" fmla="*/ 2147483647 w 2132"/>
                <a:gd name="T1" fmla="*/ 2147483647 h 1743"/>
                <a:gd name="T2" fmla="*/ 2147483647 w 2132"/>
                <a:gd name="T3" fmla="*/ 2147483647 h 1743"/>
                <a:gd name="T4" fmla="*/ 2147483647 w 2132"/>
                <a:gd name="T5" fmla="*/ 2147483647 h 1743"/>
                <a:gd name="T6" fmla="*/ 128586967 w 2132"/>
                <a:gd name="T7" fmla="*/ 2147483647 h 1743"/>
                <a:gd name="T8" fmla="*/ 2147483647 w 2132"/>
                <a:gd name="T9" fmla="*/ 2147483647 h 1743"/>
                <a:gd name="T10" fmla="*/ 2147483647 w 2132"/>
                <a:gd name="T11" fmla="*/ 2147483647 h 1743"/>
                <a:gd name="T12" fmla="*/ 2147483647 w 2132"/>
                <a:gd name="T13" fmla="*/ 2147483647 h 1743"/>
                <a:gd name="T14" fmla="*/ 2147483647 w 2132"/>
                <a:gd name="T15" fmla="*/ 2147483647 h 1743"/>
                <a:gd name="T16" fmla="*/ 2147483647 w 2132"/>
                <a:gd name="T17" fmla="*/ 2147483647 h 1743"/>
                <a:gd name="T18" fmla="*/ 2147483647 w 2132"/>
                <a:gd name="T19" fmla="*/ 2147483647 h 1743"/>
                <a:gd name="T20" fmla="*/ 2147483647 w 2132"/>
                <a:gd name="T21" fmla="*/ 2147483647 h 1743"/>
                <a:gd name="T22" fmla="*/ 2147483647 w 2132"/>
                <a:gd name="T23" fmla="*/ 2147483647 h 1743"/>
                <a:gd name="T24" fmla="*/ 2147483647 w 2132"/>
                <a:gd name="T25" fmla="*/ 286610932 h 1743"/>
                <a:gd name="T26" fmla="*/ 2147483647 w 2132"/>
                <a:gd name="T27" fmla="*/ 987115672 h 1743"/>
                <a:gd name="T28" fmla="*/ 2147483647 w 2132"/>
                <a:gd name="T29" fmla="*/ 2147483647 h 1743"/>
                <a:gd name="T30" fmla="*/ 2147483647 w 2132"/>
                <a:gd name="T31" fmla="*/ 2005976133 h 1743"/>
                <a:gd name="T32" fmla="*/ 2147483647 w 2132"/>
                <a:gd name="T33" fmla="*/ 2147483647 h 1743"/>
                <a:gd name="T34" fmla="*/ 2147483647 w 2132"/>
                <a:gd name="T35" fmla="*/ 2147483647 h 1743"/>
                <a:gd name="T36" fmla="*/ 2147483647 w 2132"/>
                <a:gd name="T37" fmla="*/ 2147483647 h 1743"/>
                <a:gd name="T38" fmla="*/ 2147483647 w 2132"/>
                <a:gd name="T39" fmla="*/ 2147483647 h 1743"/>
                <a:gd name="T40" fmla="*/ 2147483647 w 2132"/>
                <a:gd name="T41" fmla="*/ 2147483647 h 1743"/>
                <a:gd name="T42" fmla="*/ 2147483647 w 2132"/>
                <a:gd name="T43" fmla="*/ 2147483647 h 1743"/>
                <a:gd name="T44" fmla="*/ 2147483647 w 2132"/>
                <a:gd name="T45" fmla="*/ 2147483647 h 1743"/>
                <a:gd name="T46" fmla="*/ 2147483647 w 2132"/>
                <a:gd name="T47" fmla="*/ 2147483647 h 1743"/>
                <a:gd name="T48" fmla="*/ 2147483647 w 2132"/>
                <a:gd name="T49" fmla="*/ 2147483647 h 1743"/>
                <a:gd name="T50" fmla="*/ 2147483647 w 2132"/>
                <a:gd name="T51" fmla="*/ 2147483647 h 1743"/>
                <a:gd name="T52" fmla="*/ 2147483647 w 2132"/>
                <a:gd name="T53" fmla="*/ 2147483647 h 1743"/>
                <a:gd name="T54" fmla="*/ 2147483647 w 2132"/>
                <a:gd name="T55" fmla="*/ 2147483647 h 1743"/>
                <a:gd name="T56" fmla="*/ 2147483647 w 2132"/>
                <a:gd name="T57" fmla="*/ 2147483647 h 1743"/>
                <a:gd name="T58" fmla="*/ 2147483647 w 2132"/>
                <a:gd name="T59" fmla="*/ 2147483647 h 1743"/>
                <a:gd name="T60" fmla="*/ 2147483647 w 2132"/>
                <a:gd name="T61" fmla="*/ 2147483647 h 1743"/>
                <a:gd name="T62" fmla="*/ 2147483647 w 2132"/>
                <a:gd name="T63" fmla="*/ 2147483647 h 1743"/>
                <a:gd name="T64" fmla="*/ 2147483647 w 2132"/>
                <a:gd name="T65" fmla="*/ 2147483647 h 1743"/>
                <a:gd name="T66" fmla="*/ 2147483647 w 2132"/>
                <a:gd name="T67" fmla="*/ 2147483647 h 1743"/>
                <a:gd name="T68" fmla="*/ 2147483647 w 2132"/>
                <a:gd name="T69" fmla="*/ 2147483647 h 1743"/>
                <a:gd name="T70" fmla="*/ 2147483647 w 2132"/>
                <a:gd name="T71" fmla="*/ 2147483647 h 1743"/>
                <a:gd name="T72" fmla="*/ 2147483647 w 2132"/>
                <a:gd name="T73" fmla="*/ 2147483647 h 1743"/>
                <a:gd name="T74" fmla="*/ 2147483647 w 2132"/>
                <a:gd name="T75" fmla="*/ 2147483647 h 1743"/>
                <a:gd name="T76" fmla="*/ 0 w 2132"/>
                <a:gd name="T77" fmla="*/ 2147483647 h 17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2"/>
                <a:gd name="T118" fmla="*/ 0 h 1743"/>
                <a:gd name="T119" fmla="*/ 2132 w 2132"/>
                <a:gd name="T120" fmla="*/ 1743 h 17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2" h="1743">
                  <a:moveTo>
                    <a:pt x="0" y="1639"/>
                  </a:moveTo>
                  <a:lnTo>
                    <a:pt x="120" y="1433"/>
                  </a:lnTo>
                  <a:lnTo>
                    <a:pt x="88" y="1387"/>
                  </a:lnTo>
                  <a:lnTo>
                    <a:pt x="106" y="1348"/>
                  </a:lnTo>
                  <a:lnTo>
                    <a:pt x="77" y="1332"/>
                  </a:lnTo>
                  <a:lnTo>
                    <a:pt x="75" y="1276"/>
                  </a:lnTo>
                  <a:lnTo>
                    <a:pt x="15" y="1262"/>
                  </a:lnTo>
                  <a:lnTo>
                    <a:pt x="4" y="1155"/>
                  </a:lnTo>
                  <a:lnTo>
                    <a:pt x="104" y="843"/>
                  </a:lnTo>
                  <a:lnTo>
                    <a:pt x="192" y="797"/>
                  </a:lnTo>
                  <a:lnTo>
                    <a:pt x="211" y="742"/>
                  </a:lnTo>
                  <a:lnTo>
                    <a:pt x="281" y="683"/>
                  </a:lnTo>
                  <a:lnTo>
                    <a:pt x="263" y="639"/>
                  </a:lnTo>
                  <a:lnTo>
                    <a:pt x="197" y="597"/>
                  </a:lnTo>
                  <a:lnTo>
                    <a:pt x="194" y="548"/>
                  </a:lnTo>
                  <a:lnTo>
                    <a:pt x="74" y="476"/>
                  </a:lnTo>
                  <a:lnTo>
                    <a:pt x="197" y="427"/>
                  </a:lnTo>
                  <a:lnTo>
                    <a:pt x="198" y="386"/>
                  </a:lnTo>
                  <a:lnTo>
                    <a:pt x="227" y="352"/>
                  </a:lnTo>
                  <a:lnTo>
                    <a:pt x="269" y="340"/>
                  </a:lnTo>
                  <a:lnTo>
                    <a:pt x="283" y="277"/>
                  </a:lnTo>
                  <a:lnTo>
                    <a:pt x="385" y="270"/>
                  </a:lnTo>
                  <a:lnTo>
                    <a:pt x="414" y="246"/>
                  </a:lnTo>
                  <a:lnTo>
                    <a:pt x="398" y="158"/>
                  </a:lnTo>
                  <a:lnTo>
                    <a:pt x="436" y="128"/>
                  </a:lnTo>
                  <a:lnTo>
                    <a:pt x="478" y="9"/>
                  </a:lnTo>
                  <a:lnTo>
                    <a:pt x="528" y="0"/>
                  </a:lnTo>
                  <a:lnTo>
                    <a:pt x="572" y="31"/>
                  </a:lnTo>
                  <a:lnTo>
                    <a:pt x="549" y="70"/>
                  </a:lnTo>
                  <a:lnTo>
                    <a:pt x="675" y="95"/>
                  </a:lnTo>
                  <a:lnTo>
                    <a:pt x="746" y="58"/>
                  </a:lnTo>
                  <a:lnTo>
                    <a:pt x="814" y="63"/>
                  </a:lnTo>
                  <a:lnTo>
                    <a:pt x="898" y="101"/>
                  </a:lnTo>
                  <a:lnTo>
                    <a:pt x="991" y="110"/>
                  </a:lnTo>
                  <a:lnTo>
                    <a:pt x="1034" y="133"/>
                  </a:lnTo>
                  <a:lnTo>
                    <a:pt x="1300" y="111"/>
                  </a:lnTo>
                  <a:lnTo>
                    <a:pt x="1320" y="205"/>
                  </a:lnTo>
                  <a:lnTo>
                    <a:pt x="1401" y="193"/>
                  </a:lnTo>
                  <a:lnTo>
                    <a:pt x="1517" y="278"/>
                  </a:lnTo>
                  <a:lnTo>
                    <a:pt x="1604" y="370"/>
                  </a:lnTo>
                  <a:lnTo>
                    <a:pt x="1683" y="494"/>
                  </a:lnTo>
                  <a:lnTo>
                    <a:pt x="1764" y="451"/>
                  </a:lnTo>
                  <a:lnTo>
                    <a:pt x="1758" y="397"/>
                  </a:lnTo>
                  <a:lnTo>
                    <a:pt x="1876" y="386"/>
                  </a:lnTo>
                  <a:lnTo>
                    <a:pt x="1977" y="456"/>
                  </a:lnTo>
                  <a:lnTo>
                    <a:pt x="1965" y="504"/>
                  </a:lnTo>
                  <a:lnTo>
                    <a:pt x="2060" y="617"/>
                  </a:lnTo>
                  <a:lnTo>
                    <a:pt x="2132" y="758"/>
                  </a:lnTo>
                  <a:lnTo>
                    <a:pt x="2085" y="773"/>
                  </a:lnTo>
                  <a:lnTo>
                    <a:pt x="1997" y="889"/>
                  </a:lnTo>
                  <a:lnTo>
                    <a:pt x="2003" y="931"/>
                  </a:lnTo>
                  <a:lnTo>
                    <a:pt x="1938" y="991"/>
                  </a:lnTo>
                  <a:lnTo>
                    <a:pt x="1910" y="977"/>
                  </a:lnTo>
                  <a:lnTo>
                    <a:pt x="1872" y="1050"/>
                  </a:lnTo>
                  <a:lnTo>
                    <a:pt x="1895" y="1126"/>
                  </a:lnTo>
                  <a:lnTo>
                    <a:pt x="1759" y="1123"/>
                  </a:lnTo>
                  <a:lnTo>
                    <a:pt x="1582" y="1151"/>
                  </a:lnTo>
                  <a:lnTo>
                    <a:pt x="1542" y="1123"/>
                  </a:lnTo>
                  <a:lnTo>
                    <a:pt x="1527" y="1061"/>
                  </a:lnTo>
                  <a:lnTo>
                    <a:pt x="1418" y="1064"/>
                  </a:lnTo>
                  <a:lnTo>
                    <a:pt x="1383" y="1069"/>
                  </a:lnTo>
                  <a:lnTo>
                    <a:pt x="1348" y="1100"/>
                  </a:lnTo>
                  <a:lnTo>
                    <a:pt x="1262" y="1099"/>
                  </a:lnTo>
                  <a:lnTo>
                    <a:pt x="1123" y="1168"/>
                  </a:lnTo>
                  <a:lnTo>
                    <a:pt x="1011" y="1125"/>
                  </a:lnTo>
                  <a:lnTo>
                    <a:pt x="849" y="1273"/>
                  </a:lnTo>
                  <a:lnTo>
                    <a:pt x="757" y="1256"/>
                  </a:lnTo>
                  <a:lnTo>
                    <a:pt x="586" y="1401"/>
                  </a:lnTo>
                  <a:lnTo>
                    <a:pt x="595" y="1433"/>
                  </a:lnTo>
                  <a:lnTo>
                    <a:pt x="482" y="1540"/>
                  </a:lnTo>
                  <a:lnTo>
                    <a:pt x="482" y="1631"/>
                  </a:lnTo>
                  <a:lnTo>
                    <a:pt x="432" y="1649"/>
                  </a:lnTo>
                  <a:lnTo>
                    <a:pt x="397" y="1633"/>
                  </a:lnTo>
                  <a:lnTo>
                    <a:pt x="394" y="1659"/>
                  </a:lnTo>
                  <a:lnTo>
                    <a:pt x="300" y="1718"/>
                  </a:lnTo>
                  <a:lnTo>
                    <a:pt x="115" y="1743"/>
                  </a:lnTo>
                  <a:lnTo>
                    <a:pt x="0" y="163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72"/>
            <p:cNvSpPr>
              <a:spLocks/>
            </p:cNvSpPr>
            <p:nvPr/>
          </p:nvSpPr>
          <p:spPr bwMode="auto">
            <a:xfrm>
              <a:off x="4202114" y="2005013"/>
              <a:ext cx="677863" cy="552450"/>
            </a:xfrm>
            <a:custGeom>
              <a:avLst/>
              <a:gdLst>
                <a:gd name="T0" fmla="*/ 2147483647 w 2132"/>
                <a:gd name="T1" fmla="*/ 2147483647 h 1743"/>
                <a:gd name="T2" fmla="*/ 2147483647 w 2132"/>
                <a:gd name="T3" fmla="*/ 2147483647 h 1743"/>
                <a:gd name="T4" fmla="*/ 2147483647 w 2132"/>
                <a:gd name="T5" fmla="*/ 2147483647 h 1743"/>
                <a:gd name="T6" fmla="*/ 128586967 w 2132"/>
                <a:gd name="T7" fmla="*/ 2147483647 h 1743"/>
                <a:gd name="T8" fmla="*/ 2147483647 w 2132"/>
                <a:gd name="T9" fmla="*/ 2147483647 h 1743"/>
                <a:gd name="T10" fmla="*/ 2147483647 w 2132"/>
                <a:gd name="T11" fmla="*/ 2147483647 h 1743"/>
                <a:gd name="T12" fmla="*/ 2147483647 w 2132"/>
                <a:gd name="T13" fmla="*/ 2147483647 h 1743"/>
                <a:gd name="T14" fmla="*/ 2147483647 w 2132"/>
                <a:gd name="T15" fmla="*/ 2147483647 h 1743"/>
                <a:gd name="T16" fmla="*/ 2147483647 w 2132"/>
                <a:gd name="T17" fmla="*/ 2147483647 h 1743"/>
                <a:gd name="T18" fmla="*/ 2147483647 w 2132"/>
                <a:gd name="T19" fmla="*/ 2147483647 h 1743"/>
                <a:gd name="T20" fmla="*/ 2147483647 w 2132"/>
                <a:gd name="T21" fmla="*/ 2147483647 h 1743"/>
                <a:gd name="T22" fmla="*/ 2147483647 w 2132"/>
                <a:gd name="T23" fmla="*/ 2147483647 h 1743"/>
                <a:gd name="T24" fmla="*/ 2147483647 w 2132"/>
                <a:gd name="T25" fmla="*/ 286610932 h 1743"/>
                <a:gd name="T26" fmla="*/ 2147483647 w 2132"/>
                <a:gd name="T27" fmla="*/ 987115672 h 1743"/>
                <a:gd name="T28" fmla="*/ 2147483647 w 2132"/>
                <a:gd name="T29" fmla="*/ 2147483647 h 1743"/>
                <a:gd name="T30" fmla="*/ 2147483647 w 2132"/>
                <a:gd name="T31" fmla="*/ 2005976133 h 1743"/>
                <a:gd name="T32" fmla="*/ 2147483647 w 2132"/>
                <a:gd name="T33" fmla="*/ 2147483647 h 1743"/>
                <a:gd name="T34" fmla="*/ 2147483647 w 2132"/>
                <a:gd name="T35" fmla="*/ 2147483647 h 1743"/>
                <a:gd name="T36" fmla="*/ 2147483647 w 2132"/>
                <a:gd name="T37" fmla="*/ 2147483647 h 1743"/>
                <a:gd name="T38" fmla="*/ 2147483647 w 2132"/>
                <a:gd name="T39" fmla="*/ 2147483647 h 1743"/>
                <a:gd name="T40" fmla="*/ 2147483647 w 2132"/>
                <a:gd name="T41" fmla="*/ 2147483647 h 1743"/>
                <a:gd name="T42" fmla="*/ 2147483647 w 2132"/>
                <a:gd name="T43" fmla="*/ 2147483647 h 1743"/>
                <a:gd name="T44" fmla="*/ 2147483647 w 2132"/>
                <a:gd name="T45" fmla="*/ 2147483647 h 1743"/>
                <a:gd name="T46" fmla="*/ 2147483647 w 2132"/>
                <a:gd name="T47" fmla="*/ 2147483647 h 1743"/>
                <a:gd name="T48" fmla="*/ 2147483647 w 2132"/>
                <a:gd name="T49" fmla="*/ 2147483647 h 1743"/>
                <a:gd name="T50" fmla="*/ 2147483647 w 2132"/>
                <a:gd name="T51" fmla="*/ 2147483647 h 1743"/>
                <a:gd name="T52" fmla="*/ 2147483647 w 2132"/>
                <a:gd name="T53" fmla="*/ 2147483647 h 1743"/>
                <a:gd name="T54" fmla="*/ 2147483647 w 2132"/>
                <a:gd name="T55" fmla="*/ 2147483647 h 1743"/>
                <a:gd name="T56" fmla="*/ 2147483647 w 2132"/>
                <a:gd name="T57" fmla="*/ 2147483647 h 1743"/>
                <a:gd name="T58" fmla="*/ 2147483647 w 2132"/>
                <a:gd name="T59" fmla="*/ 2147483647 h 1743"/>
                <a:gd name="T60" fmla="*/ 2147483647 w 2132"/>
                <a:gd name="T61" fmla="*/ 2147483647 h 1743"/>
                <a:gd name="T62" fmla="*/ 2147483647 w 2132"/>
                <a:gd name="T63" fmla="*/ 2147483647 h 1743"/>
                <a:gd name="T64" fmla="*/ 2147483647 w 2132"/>
                <a:gd name="T65" fmla="*/ 2147483647 h 1743"/>
                <a:gd name="T66" fmla="*/ 2147483647 w 2132"/>
                <a:gd name="T67" fmla="*/ 2147483647 h 1743"/>
                <a:gd name="T68" fmla="*/ 2147483647 w 2132"/>
                <a:gd name="T69" fmla="*/ 2147483647 h 1743"/>
                <a:gd name="T70" fmla="*/ 2147483647 w 2132"/>
                <a:gd name="T71" fmla="*/ 2147483647 h 1743"/>
                <a:gd name="T72" fmla="*/ 2147483647 w 2132"/>
                <a:gd name="T73" fmla="*/ 2147483647 h 1743"/>
                <a:gd name="T74" fmla="*/ 2147483647 w 2132"/>
                <a:gd name="T75" fmla="*/ 2147483647 h 1743"/>
                <a:gd name="T76" fmla="*/ 0 w 2132"/>
                <a:gd name="T77" fmla="*/ 2147483647 h 17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2"/>
                <a:gd name="T118" fmla="*/ 0 h 1743"/>
                <a:gd name="T119" fmla="*/ 2132 w 2132"/>
                <a:gd name="T120" fmla="*/ 1743 h 17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2" h="1743">
                  <a:moveTo>
                    <a:pt x="0" y="1639"/>
                  </a:moveTo>
                  <a:lnTo>
                    <a:pt x="120" y="1433"/>
                  </a:lnTo>
                  <a:lnTo>
                    <a:pt x="88" y="1387"/>
                  </a:lnTo>
                  <a:lnTo>
                    <a:pt x="106" y="1348"/>
                  </a:lnTo>
                  <a:lnTo>
                    <a:pt x="77" y="1332"/>
                  </a:lnTo>
                  <a:lnTo>
                    <a:pt x="75" y="1276"/>
                  </a:lnTo>
                  <a:lnTo>
                    <a:pt x="15" y="1262"/>
                  </a:lnTo>
                  <a:lnTo>
                    <a:pt x="4" y="1155"/>
                  </a:lnTo>
                  <a:lnTo>
                    <a:pt x="104" y="843"/>
                  </a:lnTo>
                  <a:lnTo>
                    <a:pt x="192" y="797"/>
                  </a:lnTo>
                  <a:lnTo>
                    <a:pt x="211" y="742"/>
                  </a:lnTo>
                  <a:lnTo>
                    <a:pt x="281" y="683"/>
                  </a:lnTo>
                  <a:lnTo>
                    <a:pt x="263" y="639"/>
                  </a:lnTo>
                  <a:lnTo>
                    <a:pt x="197" y="597"/>
                  </a:lnTo>
                  <a:lnTo>
                    <a:pt x="194" y="548"/>
                  </a:lnTo>
                  <a:lnTo>
                    <a:pt x="74" y="476"/>
                  </a:lnTo>
                  <a:lnTo>
                    <a:pt x="197" y="427"/>
                  </a:lnTo>
                  <a:lnTo>
                    <a:pt x="198" y="386"/>
                  </a:lnTo>
                  <a:lnTo>
                    <a:pt x="227" y="352"/>
                  </a:lnTo>
                  <a:lnTo>
                    <a:pt x="269" y="340"/>
                  </a:lnTo>
                  <a:lnTo>
                    <a:pt x="283" y="277"/>
                  </a:lnTo>
                  <a:lnTo>
                    <a:pt x="385" y="270"/>
                  </a:lnTo>
                  <a:lnTo>
                    <a:pt x="414" y="246"/>
                  </a:lnTo>
                  <a:lnTo>
                    <a:pt x="398" y="158"/>
                  </a:lnTo>
                  <a:lnTo>
                    <a:pt x="436" y="128"/>
                  </a:lnTo>
                  <a:lnTo>
                    <a:pt x="478" y="9"/>
                  </a:lnTo>
                  <a:lnTo>
                    <a:pt x="528" y="0"/>
                  </a:lnTo>
                  <a:lnTo>
                    <a:pt x="572" y="31"/>
                  </a:lnTo>
                  <a:lnTo>
                    <a:pt x="549" y="70"/>
                  </a:lnTo>
                  <a:lnTo>
                    <a:pt x="675" y="95"/>
                  </a:lnTo>
                  <a:lnTo>
                    <a:pt x="746" y="58"/>
                  </a:lnTo>
                  <a:lnTo>
                    <a:pt x="814" y="63"/>
                  </a:lnTo>
                  <a:lnTo>
                    <a:pt x="898" y="101"/>
                  </a:lnTo>
                  <a:lnTo>
                    <a:pt x="991" y="110"/>
                  </a:lnTo>
                  <a:lnTo>
                    <a:pt x="1034" y="133"/>
                  </a:lnTo>
                  <a:lnTo>
                    <a:pt x="1300" y="111"/>
                  </a:lnTo>
                  <a:lnTo>
                    <a:pt x="1320" y="205"/>
                  </a:lnTo>
                  <a:lnTo>
                    <a:pt x="1401" y="193"/>
                  </a:lnTo>
                  <a:lnTo>
                    <a:pt x="1517" y="278"/>
                  </a:lnTo>
                  <a:lnTo>
                    <a:pt x="1604" y="370"/>
                  </a:lnTo>
                  <a:lnTo>
                    <a:pt x="1683" y="494"/>
                  </a:lnTo>
                  <a:lnTo>
                    <a:pt x="1764" y="451"/>
                  </a:lnTo>
                  <a:lnTo>
                    <a:pt x="1758" y="397"/>
                  </a:lnTo>
                  <a:lnTo>
                    <a:pt x="1876" y="386"/>
                  </a:lnTo>
                  <a:lnTo>
                    <a:pt x="1977" y="456"/>
                  </a:lnTo>
                  <a:lnTo>
                    <a:pt x="1965" y="504"/>
                  </a:lnTo>
                  <a:lnTo>
                    <a:pt x="2060" y="617"/>
                  </a:lnTo>
                  <a:lnTo>
                    <a:pt x="2132" y="758"/>
                  </a:lnTo>
                  <a:lnTo>
                    <a:pt x="2085" y="773"/>
                  </a:lnTo>
                  <a:lnTo>
                    <a:pt x="1997" y="889"/>
                  </a:lnTo>
                  <a:lnTo>
                    <a:pt x="2003" y="931"/>
                  </a:lnTo>
                  <a:lnTo>
                    <a:pt x="1938" y="991"/>
                  </a:lnTo>
                  <a:lnTo>
                    <a:pt x="1910" y="977"/>
                  </a:lnTo>
                  <a:lnTo>
                    <a:pt x="1872" y="1050"/>
                  </a:lnTo>
                  <a:lnTo>
                    <a:pt x="1895" y="1126"/>
                  </a:lnTo>
                  <a:lnTo>
                    <a:pt x="1759" y="1123"/>
                  </a:lnTo>
                  <a:lnTo>
                    <a:pt x="1582" y="1151"/>
                  </a:lnTo>
                  <a:lnTo>
                    <a:pt x="1542" y="1123"/>
                  </a:lnTo>
                  <a:lnTo>
                    <a:pt x="1527" y="1061"/>
                  </a:lnTo>
                  <a:lnTo>
                    <a:pt x="1418" y="1064"/>
                  </a:lnTo>
                  <a:lnTo>
                    <a:pt x="1383" y="1069"/>
                  </a:lnTo>
                  <a:lnTo>
                    <a:pt x="1348" y="1100"/>
                  </a:lnTo>
                  <a:lnTo>
                    <a:pt x="1262" y="1099"/>
                  </a:lnTo>
                  <a:lnTo>
                    <a:pt x="1123" y="1168"/>
                  </a:lnTo>
                  <a:lnTo>
                    <a:pt x="1011" y="1125"/>
                  </a:lnTo>
                  <a:lnTo>
                    <a:pt x="849" y="1273"/>
                  </a:lnTo>
                  <a:lnTo>
                    <a:pt x="757" y="1256"/>
                  </a:lnTo>
                  <a:lnTo>
                    <a:pt x="586" y="1401"/>
                  </a:lnTo>
                  <a:lnTo>
                    <a:pt x="595" y="1433"/>
                  </a:lnTo>
                  <a:lnTo>
                    <a:pt x="482" y="1540"/>
                  </a:lnTo>
                  <a:lnTo>
                    <a:pt x="482" y="1631"/>
                  </a:lnTo>
                  <a:lnTo>
                    <a:pt x="432" y="1649"/>
                  </a:lnTo>
                  <a:lnTo>
                    <a:pt x="397" y="1633"/>
                  </a:lnTo>
                  <a:lnTo>
                    <a:pt x="394" y="1659"/>
                  </a:lnTo>
                  <a:lnTo>
                    <a:pt x="300" y="1718"/>
                  </a:lnTo>
                  <a:lnTo>
                    <a:pt x="115" y="1743"/>
                  </a:lnTo>
                  <a:lnTo>
                    <a:pt x="0" y="163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Freeform 73"/>
            <p:cNvSpPr>
              <a:spLocks/>
            </p:cNvSpPr>
            <p:nvPr/>
          </p:nvSpPr>
          <p:spPr bwMode="auto">
            <a:xfrm>
              <a:off x="4662489" y="3043238"/>
              <a:ext cx="307975" cy="285750"/>
            </a:xfrm>
            <a:custGeom>
              <a:avLst/>
              <a:gdLst>
                <a:gd name="T0" fmla="*/ 2147483647 w 972"/>
                <a:gd name="T1" fmla="*/ 2147483647 h 898"/>
                <a:gd name="T2" fmla="*/ 2147483647 w 972"/>
                <a:gd name="T3" fmla="*/ 2147483647 h 898"/>
                <a:gd name="T4" fmla="*/ 2147483647 w 972"/>
                <a:gd name="T5" fmla="*/ 2147483647 h 898"/>
                <a:gd name="T6" fmla="*/ 2147483647 w 972"/>
                <a:gd name="T7" fmla="*/ 2147483647 h 898"/>
                <a:gd name="T8" fmla="*/ 2147483647 w 972"/>
                <a:gd name="T9" fmla="*/ 2147483647 h 898"/>
                <a:gd name="T10" fmla="*/ 2147483647 w 972"/>
                <a:gd name="T11" fmla="*/ 2147483647 h 898"/>
                <a:gd name="T12" fmla="*/ 2147483647 w 972"/>
                <a:gd name="T13" fmla="*/ 2147483647 h 898"/>
                <a:gd name="T14" fmla="*/ 2147483647 w 972"/>
                <a:gd name="T15" fmla="*/ 2147483647 h 898"/>
                <a:gd name="T16" fmla="*/ 2147483647 w 972"/>
                <a:gd name="T17" fmla="*/ 2147483647 h 898"/>
                <a:gd name="T18" fmla="*/ 2147483647 w 972"/>
                <a:gd name="T19" fmla="*/ 1772077825 h 898"/>
                <a:gd name="T20" fmla="*/ 2147483647 w 972"/>
                <a:gd name="T21" fmla="*/ 0 h 898"/>
                <a:gd name="T22" fmla="*/ 2147483647 w 972"/>
                <a:gd name="T23" fmla="*/ 1514381035 h 898"/>
                <a:gd name="T24" fmla="*/ 2147483647 w 972"/>
                <a:gd name="T25" fmla="*/ 2147483647 h 898"/>
                <a:gd name="T26" fmla="*/ 2147483647 w 972"/>
                <a:gd name="T27" fmla="*/ 2147483647 h 898"/>
                <a:gd name="T28" fmla="*/ 2147483647 w 972"/>
                <a:gd name="T29" fmla="*/ 2147483647 h 898"/>
                <a:gd name="T30" fmla="*/ 2147483647 w 972"/>
                <a:gd name="T31" fmla="*/ 2147483647 h 898"/>
                <a:gd name="T32" fmla="*/ 2147483647 w 972"/>
                <a:gd name="T33" fmla="*/ 2147483647 h 898"/>
                <a:gd name="T34" fmla="*/ 2147483647 w 972"/>
                <a:gd name="T35" fmla="*/ 2147483647 h 898"/>
                <a:gd name="T36" fmla="*/ 2147483647 w 972"/>
                <a:gd name="T37" fmla="*/ 2147483647 h 898"/>
                <a:gd name="T38" fmla="*/ 2147483647 w 972"/>
                <a:gd name="T39" fmla="*/ 2147483647 h 898"/>
                <a:gd name="T40" fmla="*/ 2147483647 w 972"/>
                <a:gd name="T41" fmla="*/ 2147483647 h 898"/>
                <a:gd name="T42" fmla="*/ 2147483647 w 972"/>
                <a:gd name="T43" fmla="*/ 2147483647 h 898"/>
                <a:gd name="T44" fmla="*/ 2147483647 w 972"/>
                <a:gd name="T45" fmla="*/ 2147483647 h 898"/>
                <a:gd name="T46" fmla="*/ 2147483647 w 972"/>
                <a:gd name="T47" fmla="*/ 2147483647 h 898"/>
                <a:gd name="T48" fmla="*/ 1876725036 w 972"/>
                <a:gd name="T49" fmla="*/ 2147483647 h 898"/>
                <a:gd name="T50" fmla="*/ 1972097139 w 972"/>
                <a:gd name="T51" fmla="*/ 2147483647 h 898"/>
                <a:gd name="T52" fmla="*/ 2147483647 w 972"/>
                <a:gd name="T53" fmla="*/ 2147483647 h 898"/>
                <a:gd name="T54" fmla="*/ 2147483647 w 972"/>
                <a:gd name="T55" fmla="*/ 2147483647 h 898"/>
                <a:gd name="T56" fmla="*/ 190845041 w 972"/>
                <a:gd name="T57" fmla="*/ 2147483647 h 898"/>
                <a:gd name="T58" fmla="*/ 0 w 972"/>
                <a:gd name="T59" fmla="*/ 2147483647 h 898"/>
                <a:gd name="T60" fmla="*/ 1908549112 w 972"/>
                <a:gd name="T61" fmla="*/ 2147483647 h 898"/>
                <a:gd name="T62" fmla="*/ 2147483647 w 972"/>
                <a:gd name="T63" fmla="*/ 2147483647 h 898"/>
                <a:gd name="T64" fmla="*/ 2147483647 w 972"/>
                <a:gd name="T65" fmla="*/ 2147483647 h 898"/>
                <a:gd name="T66" fmla="*/ 2147483647 w 972"/>
                <a:gd name="T67" fmla="*/ 2147483647 h 8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2"/>
                <a:gd name="T103" fmla="*/ 0 h 898"/>
                <a:gd name="T104" fmla="*/ 972 w 972"/>
                <a:gd name="T105" fmla="*/ 898 h 8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2" h="898">
                  <a:moveTo>
                    <a:pt x="91" y="101"/>
                  </a:moveTo>
                  <a:lnTo>
                    <a:pt x="138" y="106"/>
                  </a:lnTo>
                  <a:lnTo>
                    <a:pt x="240" y="227"/>
                  </a:lnTo>
                  <a:lnTo>
                    <a:pt x="415" y="261"/>
                  </a:lnTo>
                  <a:lnTo>
                    <a:pt x="562" y="234"/>
                  </a:lnTo>
                  <a:lnTo>
                    <a:pt x="573" y="207"/>
                  </a:lnTo>
                  <a:lnTo>
                    <a:pt x="642" y="271"/>
                  </a:lnTo>
                  <a:lnTo>
                    <a:pt x="767" y="170"/>
                  </a:lnTo>
                  <a:lnTo>
                    <a:pt x="770" y="99"/>
                  </a:lnTo>
                  <a:lnTo>
                    <a:pt x="849" y="55"/>
                  </a:lnTo>
                  <a:lnTo>
                    <a:pt x="870" y="0"/>
                  </a:lnTo>
                  <a:lnTo>
                    <a:pt x="972" y="47"/>
                  </a:lnTo>
                  <a:lnTo>
                    <a:pt x="898" y="125"/>
                  </a:lnTo>
                  <a:lnTo>
                    <a:pt x="830" y="284"/>
                  </a:lnTo>
                  <a:lnTo>
                    <a:pt x="920" y="496"/>
                  </a:lnTo>
                  <a:lnTo>
                    <a:pt x="863" y="493"/>
                  </a:lnTo>
                  <a:lnTo>
                    <a:pt x="787" y="534"/>
                  </a:lnTo>
                  <a:lnTo>
                    <a:pt x="717" y="607"/>
                  </a:lnTo>
                  <a:lnTo>
                    <a:pt x="595" y="555"/>
                  </a:lnTo>
                  <a:lnTo>
                    <a:pt x="416" y="754"/>
                  </a:lnTo>
                  <a:lnTo>
                    <a:pt x="318" y="794"/>
                  </a:lnTo>
                  <a:lnTo>
                    <a:pt x="195" y="898"/>
                  </a:lnTo>
                  <a:lnTo>
                    <a:pt x="147" y="898"/>
                  </a:lnTo>
                  <a:lnTo>
                    <a:pt x="123" y="839"/>
                  </a:lnTo>
                  <a:lnTo>
                    <a:pt x="59" y="828"/>
                  </a:lnTo>
                  <a:lnTo>
                    <a:pt x="62" y="725"/>
                  </a:lnTo>
                  <a:lnTo>
                    <a:pt x="152" y="572"/>
                  </a:lnTo>
                  <a:lnTo>
                    <a:pt x="94" y="450"/>
                  </a:lnTo>
                  <a:lnTo>
                    <a:pt x="6" y="412"/>
                  </a:lnTo>
                  <a:lnTo>
                    <a:pt x="0" y="377"/>
                  </a:lnTo>
                  <a:lnTo>
                    <a:pt x="60" y="325"/>
                  </a:lnTo>
                  <a:lnTo>
                    <a:pt x="133" y="311"/>
                  </a:lnTo>
                  <a:lnTo>
                    <a:pt x="68" y="225"/>
                  </a:lnTo>
                  <a:lnTo>
                    <a:pt x="91" y="101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74"/>
            <p:cNvSpPr>
              <a:spLocks/>
            </p:cNvSpPr>
            <p:nvPr/>
          </p:nvSpPr>
          <p:spPr bwMode="auto">
            <a:xfrm>
              <a:off x="4662489" y="3043238"/>
              <a:ext cx="307975" cy="285750"/>
            </a:xfrm>
            <a:custGeom>
              <a:avLst/>
              <a:gdLst>
                <a:gd name="T0" fmla="*/ 2147483647 w 972"/>
                <a:gd name="T1" fmla="*/ 2147483647 h 898"/>
                <a:gd name="T2" fmla="*/ 2147483647 w 972"/>
                <a:gd name="T3" fmla="*/ 2147483647 h 898"/>
                <a:gd name="T4" fmla="*/ 2147483647 w 972"/>
                <a:gd name="T5" fmla="*/ 2147483647 h 898"/>
                <a:gd name="T6" fmla="*/ 2147483647 w 972"/>
                <a:gd name="T7" fmla="*/ 2147483647 h 898"/>
                <a:gd name="T8" fmla="*/ 2147483647 w 972"/>
                <a:gd name="T9" fmla="*/ 2147483647 h 898"/>
                <a:gd name="T10" fmla="*/ 2147483647 w 972"/>
                <a:gd name="T11" fmla="*/ 2147483647 h 898"/>
                <a:gd name="T12" fmla="*/ 2147483647 w 972"/>
                <a:gd name="T13" fmla="*/ 2147483647 h 898"/>
                <a:gd name="T14" fmla="*/ 2147483647 w 972"/>
                <a:gd name="T15" fmla="*/ 2147483647 h 898"/>
                <a:gd name="T16" fmla="*/ 2147483647 w 972"/>
                <a:gd name="T17" fmla="*/ 2147483647 h 898"/>
                <a:gd name="T18" fmla="*/ 2147483647 w 972"/>
                <a:gd name="T19" fmla="*/ 1772077825 h 898"/>
                <a:gd name="T20" fmla="*/ 2147483647 w 972"/>
                <a:gd name="T21" fmla="*/ 0 h 898"/>
                <a:gd name="T22" fmla="*/ 2147483647 w 972"/>
                <a:gd name="T23" fmla="*/ 1514381035 h 898"/>
                <a:gd name="T24" fmla="*/ 2147483647 w 972"/>
                <a:gd name="T25" fmla="*/ 2147483647 h 898"/>
                <a:gd name="T26" fmla="*/ 2147483647 w 972"/>
                <a:gd name="T27" fmla="*/ 2147483647 h 898"/>
                <a:gd name="T28" fmla="*/ 2147483647 w 972"/>
                <a:gd name="T29" fmla="*/ 2147483647 h 898"/>
                <a:gd name="T30" fmla="*/ 2147483647 w 972"/>
                <a:gd name="T31" fmla="*/ 2147483647 h 898"/>
                <a:gd name="T32" fmla="*/ 2147483647 w 972"/>
                <a:gd name="T33" fmla="*/ 2147483647 h 898"/>
                <a:gd name="T34" fmla="*/ 2147483647 w 972"/>
                <a:gd name="T35" fmla="*/ 2147483647 h 898"/>
                <a:gd name="T36" fmla="*/ 2147483647 w 972"/>
                <a:gd name="T37" fmla="*/ 2147483647 h 898"/>
                <a:gd name="T38" fmla="*/ 2147483647 w 972"/>
                <a:gd name="T39" fmla="*/ 2147483647 h 898"/>
                <a:gd name="T40" fmla="*/ 2147483647 w 972"/>
                <a:gd name="T41" fmla="*/ 2147483647 h 898"/>
                <a:gd name="T42" fmla="*/ 2147483647 w 972"/>
                <a:gd name="T43" fmla="*/ 2147483647 h 898"/>
                <a:gd name="T44" fmla="*/ 2147483647 w 972"/>
                <a:gd name="T45" fmla="*/ 2147483647 h 898"/>
                <a:gd name="T46" fmla="*/ 2147483647 w 972"/>
                <a:gd name="T47" fmla="*/ 2147483647 h 898"/>
                <a:gd name="T48" fmla="*/ 1876725036 w 972"/>
                <a:gd name="T49" fmla="*/ 2147483647 h 898"/>
                <a:gd name="T50" fmla="*/ 1972097139 w 972"/>
                <a:gd name="T51" fmla="*/ 2147483647 h 898"/>
                <a:gd name="T52" fmla="*/ 2147483647 w 972"/>
                <a:gd name="T53" fmla="*/ 2147483647 h 898"/>
                <a:gd name="T54" fmla="*/ 2147483647 w 972"/>
                <a:gd name="T55" fmla="*/ 2147483647 h 898"/>
                <a:gd name="T56" fmla="*/ 190845041 w 972"/>
                <a:gd name="T57" fmla="*/ 2147483647 h 898"/>
                <a:gd name="T58" fmla="*/ 0 w 972"/>
                <a:gd name="T59" fmla="*/ 2147483647 h 898"/>
                <a:gd name="T60" fmla="*/ 1908549112 w 972"/>
                <a:gd name="T61" fmla="*/ 2147483647 h 898"/>
                <a:gd name="T62" fmla="*/ 2147483647 w 972"/>
                <a:gd name="T63" fmla="*/ 2147483647 h 898"/>
                <a:gd name="T64" fmla="*/ 2147483647 w 972"/>
                <a:gd name="T65" fmla="*/ 2147483647 h 898"/>
                <a:gd name="T66" fmla="*/ 2147483647 w 972"/>
                <a:gd name="T67" fmla="*/ 2147483647 h 898"/>
                <a:gd name="T68" fmla="*/ 2147483647 w 972"/>
                <a:gd name="T69" fmla="*/ 2147483647 h 8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2"/>
                <a:gd name="T106" fmla="*/ 0 h 898"/>
                <a:gd name="T107" fmla="*/ 972 w 972"/>
                <a:gd name="T108" fmla="*/ 898 h 8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2" h="898">
                  <a:moveTo>
                    <a:pt x="91" y="101"/>
                  </a:moveTo>
                  <a:lnTo>
                    <a:pt x="138" y="106"/>
                  </a:lnTo>
                  <a:lnTo>
                    <a:pt x="240" y="227"/>
                  </a:lnTo>
                  <a:lnTo>
                    <a:pt x="415" y="261"/>
                  </a:lnTo>
                  <a:lnTo>
                    <a:pt x="562" y="234"/>
                  </a:lnTo>
                  <a:lnTo>
                    <a:pt x="573" y="207"/>
                  </a:lnTo>
                  <a:lnTo>
                    <a:pt x="642" y="271"/>
                  </a:lnTo>
                  <a:lnTo>
                    <a:pt x="767" y="170"/>
                  </a:lnTo>
                  <a:lnTo>
                    <a:pt x="770" y="99"/>
                  </a:lnTo>
                  <a:lnTo>
                    <a:pt x="849" y="55"/>
                  </a:lnTo>
                  <a:lnTo>
                    <a:pt x="870" y="0"/>
                  </a:lnTo>
                  <a:lnTo>
                    <a:pt x="972" y="47"/>
                  </a:lnTo>
                  <a:lnTo>
                    <a:pt x="898" y="125"/>
                  </a:lnTo>
                  <a:lnTo>
                    <a:pt x="830" y="284"/>
                  </a:lnTo>
                  <a:lnTo>
                    <a:pt x="920" y="496"/>
                  </a:lnTo>
                  <a:lnTo>
                    <a:pt x="863" y="493"/>
                  </a:lnTo>
                  <a:lnTo>
                    <a:pt x="787" y="534"/>
                  </a:lnTo>
                  <a:lnTo>
                    <a:pt x="717" y="607"/>
                  </a:lnTo>
                  <a:lnTo>
                    <a:pt x="595" y="555"/>
                  </a:lnTo>
                  <a:lnTo>
                    <a:pt x="416" y="754"/>
                  </a:lnTo>
                  <a:lnTo>
                    <a:pt x="318" y="794"/>
                  </a:lnTo>
                  <a:lnTo>
                    <a:pt x="195" y="898"/>
                  </a:lnTo>
                  <a:lnTo>
                    <a:pt x="147" y="898"/>
                  </a:lnTo>
                  <a:lnTo>
                    <a:pt x="123" y="839"/>
                  </a:lnTo>
                  <a:lnTo>
                    <a:pt x="59" y="828"/>
                  </a:lnTo>
                  <a:lnTo>
                    <a:pt x="62" y="725"/>
                  </a:lnTo>
                  <a:lnTo>
                    <a:pt x="152" y="572"/>
                  </a:lnTo>
                  <a:lnTo>
                    <a:pt x="94" y="450"/>
                  </a:lnTo>
                  <a:lnTo>
                    <a:pt x="6" y="412"/>
                  </a:lnTo>
                  <a:lnTo>
                    <a:pt x="0" y="377"/>
                  </a:lnTo>
                  <a:lnTo>
                    <a:pt x="60" y="325"/>
                  </a:lnTo>
                  <a:lnTo>
                    <a:pt x="133" y="311"/>
                  </a:lnTo>
                  <a:lnTo>
                    <a:pt x="68" y="225"/>
                  </a:lnTo>
                  <a:lnTo>
                    <a:pt x="91" y="10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Freeform 75"/>
            <p:cNvSpPr>
              <a:spLocks/>
            </p:cNvSpPr>
            <p:nvPr/>
          </p:nvSpPr>
          <p:spPr bwMode="auto">
            <a:xfrm>
              <a:off x="4848226" y="3284538"/>
              <a:ext cx="282575" cy="192088"/>
            </a:xfrm>
            <a:custGeom>
              <a:avLst/>
              <a:gdLst>
                <a:gd name="T0" fmla="*/ 0 w 889"/>
                <a:gd name="T1" fmla="*/ 2147483647 h 606"/>
                <a:gd name="T2" fmla="*/ 289055789 w 889"/>
                <a:gd name="T3" fmla="*/ 2147483647 h 606"/>
                <a:gd name="T4" fmla="*/ 2147483647 w 889"/>
                <a:gd name="T5" fmla="*/ 2147483647 h 606"/>
                <a:gd name="T6" fmla="*/ 2147483647 w 889"/>
                <a:gd name="T7" fmla="*/ 2147483647 h 606"/>
                <a:gd name="T8" fmla="*/ 2147483647 w 889"/>
                <a:gd name="T9" fmla="*/ 2147483647 h 606"/>
                <a:gd name="T10" fmla="*/ 2147483647 w 889"/>
                <a:gd name="T11" fmla="*/ 2147483647 h 606"/>
                <a:gd name="T12" fmla="*/ 2147483647 w 889"/>
                <a:gd name="T13" fmla="*/ 2147483647 h 606"/>
                <a:gd name="T14" fmla="*/ 2147483647 w 889"/>
                <a:gd name="T15" fmla="*/ 2147483647 h 606"/>
                <a:gd name="T16" fmla="*/ 2147483647 w 889"/>
                <a:gd name="T17" fmla="*/ 2147483647 h 606"/>
                <a:gd name="T18" fmla="*/ 2147483647 w 889"/>
                <a:gd name="T19" fmla="*/ 1751668785 h 606"/>
                <a:gd name="T20" fmla="*/ 2147483647 w 889"/>
                <a:gd name="T21" fmla="*/ 2147483647 h 606"/>
                <a:gd name="T22" fmla="*/ 2147483647 w 889"/>
                <a:gd name="T23" fmla="*/ 1592417120 h 606"/>
                <a:gd name="T24" fmla="*/ 2147483647 w 889"/>
                <a:gd name="T25" fmla="*/ 2147483647 h 606"/>
                <a:gd name="T26" fmla="*/ 2147483647 w 889"/>
                <a:gd name="T27" fmla="*/ 2147483647 h 606"/>
                <a:gd name="T28" fmla="*/ 2147483647 w 889"/>
                <a:gd name="T29" fmla="*/ 2147483647 h 606"/>
                <a:gd name="T30" fmla="*/ 2147483647 w 889"/>
                <a:gd name="T31" fmla="*/ 2147483647 h 606"/>
                <a:gd name="T32" fmla="*/ 2147483647 w 889"/>
                <a:gd name="T33" fmla="*/ 764308018 h 606"/>
                <a:gd name="T34" fmla="*/ 2147483647 w 889"/>
                <a:gd name="T35" fmla="*/ 1465016549 h 606"/>
                <a:gd name="T36" fmla="*/ 2147483647 w 889"/>
                <a:gd name="T37" fmla="*/ 0 h 606"/>
                <a:gd name="T38" fmla="*/ 2147483647 w 889"/>
                <a:gd name="T39" fmla="*/ 286653267 h 606"/>
                <a:gd name="T40" fmla="*/ 2147483647 w 889"/>
                <a:gd name="T41" fmla="*/ 2147483647 h 606"/>
                <a:gd name="T42" fmla="*/ 2147483647 w 889"/>
                <a:gd name="T43" fmla="*/ 2147483647 h 606"/>
                <a:gd name="T44" fmla="*/ 2147483647 w 889"/>
                <a:gd name="T45" fmla="*/ 2147483647 h 606"/>
                <a:gd name="T46" fmla="*/ 2147483647 w 889"/>
                <a:gd name="T47" fmla="*/ 2147483647 h 606"/>
                <a:gd name="T48" fmla="*/ 2147483647 w 889"/>
                <a:gd name="T49" fmla="*/ 2147483647 h 606"/>
                <a:gd name="T50" fmla="*/ 2147483647 w 889"/>
                <a:gd name="T51" fmla="*/ 2147483647 h 606"/>
                <a:gd name="T52" fmla="*/ 2147483647 w 889"/>
                <a:gd name="T53" fmla="*/ 2147483647 h 606"/>
                <a:gd name="T54" fmla="*/ 2147483647 w 889"/>
                <a:gd name="T55" fmla="*/ 2147483647 h 606"/>
                <a:gd name="T56" fmla="*/ 2147483647 w 889"/>
                <a:gd name="T57" fmla="*/ 2147483647 h 606"/>
                <a:gd name="T58" fmla="*/ 2147483647 w 889"/>
                <a:gd name="T59" fmla="*/ 2147483647 h 606"/>
                <a:gd name="T60" fmla="*/ 899195042 w 889"/>
                <a:gd name="T61" fmla="*/ 2147483647 h 606"/>
                <a:gd name="T62" fmla="*/ 32128683 w 889"/>
                <a:gd name="T63" fmla="*/ 2147483647 h 606"/>
                <a:gd name="T64" fmla="*/ 0 w 889"/>
                <a:gd name="T65" fmla="*/ 2147483647 h 6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9"/>
                <a:gd name="T100" fmla="*/ 0 h 606"/>
                <a:gd name="T101" fmla="*/ 889 w 889"/>
                <a:gd name="T102" fmla="*/ 606 h 6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9" h="606">
                  <a:moveTo>
                    <a:pt x="0" y="535"/>
                  </a:moveTo>
                  <a:lnTo>
                    <a:pt x="9" y="499"/>
                  </a:lnTo>
                  <a:lnTo>
                    <a:pt x="90" y="473"/>
                  </a:lnTo>
                  <a:lnTo>
                    <a:pt x="67" y="408"/>
                  </a:lnTo>
                  <a:lnTo>
                    <a:pt x="111" y="278"/>
                  </a:lnTo>
                  <a:lnTo>
                    <a:pt x="230" y="239"/>
                  </a:lnTo>
                  <a:lnTo>
                    <a:pt x="269" y="178"/>
                  </a:lnTo>
                  <a:lnTo>
                    <a:pt x="369" y="177"/>
                  </a:lnTo>
                  <a:lnTo>
                    <a:pt x="395" y="117"/>
                  </a:lnTo>
                  <a:lnTo>
                    <a:pt x="371" y="55"/>
                  </a:lnTo>
                  <a:lnTo>
                    <a:pt x="455" y="73"/>
                  </a:lnTo>
                  <a:lnTo>
                    <a:pt x="540" y="50"/>
                  </a:lnTo>
                  <a:lnTo>
                    <a:pt x="558" y="96"/>
                  </a:lnTo>
                  <a:lnTo>
                    <a:pt x="660" y="124"/>
                  </a:lnTo>
                  <a:lnTo>
                    <a:pt x="747" y="115"/>
                  </a:lnTo>
                  <a:lnTo>
                    <a:pt x="787" y="83"/>
                  </a:lnTo>
                  <a:lnTo>
                    <a:pt x="794" y="24"/>
                  </a:lnTo>
                  <a:lnTo>
                    <a:pt x="833" y="46"/>
                  </a:lnTo>
                  <a:lnTo>
                    <a:pt x="851" y="0"/>
                  </a:lnTo>
                  <a:lnTo>
                    <a:pt x="889" y="9"/>
                  </a:lnTo>
                  <a:lnTo>
                    <a:pt x="857" y="221"/>
                  </a:lnTo>
                  <a:lnTo>
                    <a:pt x="789" y="201"/>
                  </a:lnTo>
                  <a:lnTo>
                    <a:pt x="716" y="298"/>
                  </a:lnTo>
                  <a:lnTo>
                    <a:pt x="666" y="286"/>
                  </a:lnTo>
                  <a:lnTo>
                    <a:pt x="582" y="322"/>
                  </a:lnTo>
                  <a:lnTo>
                    <a:pt x="570" y="407"/>
                  </a:lnTo>
                  <a:lnTo>
                    <a:pt x="478" y="422"/>
                  </a:lnTo>
                  <a:lnTo>
                    <a:pt x="440" y="480"/>
                  </a:lnTo>
                  <a:lnTo>
                    <a:pt x="292" y="557"/>
                  </a:lnTo>
                  <a:lnTo>
                    <a:pt x="118" y="569"/>
                  </a:lnTo>
                  <a:lnTo>
                    <a:pt x="28" y="606"/>
                  </a:lnTo>
                  <a:lnTo>
                    <a:pt x="1" y="53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1" name="Freeform 76"/>
            <p:cNvSpPr>
              <a:spLocks/>
            </p:cNvSpPr>
            <p:nvPr/>
          </p:nvSpPr>
          <p:spPr bwMode="auto">
            <a:xfrm>
              <a:off x="4848226" y="3284538"/>
              <a:ext cx="282575" cy="192088"/>
            </a:xfrm>
            <a:custGeom>
              <a:avLst/>
              <a:gdLst>
                <a:gd name="T0" fmla="*/ 0 w 889"/>
                <a:gd name="T1" fmla="*/ 2147483647 h 606"/>
                <a:gd name="T2" fmla="*/ 289055789 w 889"/>
                <a:gd name="T3" fmla="*/ 2147483647 h 606"/>
                <a:gd name="T4" fmla="*/ 2147483647 w 889"/>
                <a:gd name="T5" fmla="*/ 2147483647 h 606"/>
                <a:gd name="T6" fmla="*/ 2147483647 w 889"/>
                <a:gd name="T7" fmla="*/ 2147483647 h 606"/>
                <a:gd name="T8" fmla="*/ 2147483647 w 889"/>
                <a:gd name="T9" fmla="*/ 2147483647 h 606"/>
                <a:gd name="T10" fmla="*/ 2147483647 w 889"/>
                <a:gd name="T11" fmla="*/ 2147483647 h 606"/>
                <a:gd name="T12" fmla="*/ 2147483647 w 889"/>
                <a:gd name="T13" fmla="*/ 2147483647 h 606"/>
                <a:gd name="T14" fmla="*/ 2147483647 w 889"/>
                <a:gd name="T15" fmla="*/ 2147483647 h 606"/>
                <a:gd name="T16" fmla="*/ 2147483647 w 889"/>
                <a:gd name="T17" fmla="*/ 2147483647 h 606"/>
                <a:gd name="T18" fmla="*/ 2147483647 w 889"/>
                <a:gd name="T19" fmla="*/ 1751668785 h 606"/>
                <a:gd name="T20" fmla="*/ 2147483647 w 889"/>
                <a:gd name="T21" fmla="*/ 2147483647 h 606"/>
                <a:gd name="T22" fmla="*/ 2147483647 w 889"/>
                <a:gd name="T23" fmla="*/ 1592417120 h 606"/>
                <a:gd name="T24" fmla="*/ 2147483647 w 889"/>
                <a:gd name="T25" fmla="*/ 2147483647 h 606"/>
                <a:gd name="T26" fmla="*/ 2147483647 w 889"/>
                <a:gd name="T27" fmla="*/ 2147483647 h 606"/>
                <a:gd name="T28" fmla="*/ 2147483647 w 889"/>
                <a:gd name="T29" fmla="*/ 2147483647 h 606"/>
                <a:gd name="T30" fmla="*/ 2147483647 w 889"/>
                <a:gd name="T31" fmla="*/ 2147483647 h 606"/>
                <a:gd name="T32" fmla="*/ 2147483647 w 889"/>
                <a:gd name="T33" fmla="*/ 764308018 h 606"/>
                <a:gd name="T34" fmla="*/ 2147483647 w 889"/>
                <a:gd name="T35" fmla="*/ 1465016549 h 606"/>
                <a:gd name="T36" fmla="*/ 2147483647 w 889"/>
                <a:gd name="T37" fmla="*/ 0 h 606"/>
                <a:gd name="T38" fmla="*/ 2147483647 w 889"/>
                <a:gd name="T39" fmla="*/ 286653267 h 606"/>
                <a:gd name="T40" fmla="*/ 2147483647 w 889"/>
                <a:gd name="T41" fmla="*/ 2147483647 h 606"/>
                <a:gd name="T42" fmla="*/ 2147483647 w 889"/>
                <a:gd name="T43" fmla="*/ 2147483647 h 606"/>
                <a:gd name="T44" fmla="*/ 2147483647 w 889"/>
                <a:gd name="T45" fmla="*/ 2147483647 h 606"/>
                <a:gd name="T46" fmla="*/ 2147483647 w 889"/>
                <a:gd name="T47" fmla="*/ 2147483647 h 606"/>
                <a:gd name="T48" fmla="*/ 2147483647 w 889"/>
                <a:gd name="T49" fmla="*/ 2147483647 h 606"/>
                <a:gd name="T50" fmla="*/ 2147483647 w 889"/>
                <a:gd name="T51" fmla="*/ 2147483647 h 606"/>
                <a:gd name="T52" fmla="*/ 2147483647 w 889"/>
                <a:gd name="T53" fmla="*/ 2147483647 h 606"/>
                <a:gd name="T54" fmla="*/ 2147483647 w 889"/>
                <a:gd name="T55" fmla="*/ 2147483647 h 606"/>
                <a:gd name="T56" fmla="*/ 2147483647 w 889"/>
                <a:gd name="T57" fmla="*/ 2147483647 h 606"/>
                <a:gd name="T58" fmla="*/ 2147483647 w 889"/>
                <a:gd name="T59" fmla="*/ 2147483647 h 606"/>
                <a:gd name="T60" fmla="*/ 899195042 w 889"/>
                <a:gd name="T61" fmla="*/ 2147483647 h 606"/>
                <a:gd name="T62" fmla="*/ 32128683 w 889"/>
                <a:gd name="T63" fmla="*/ 2147483647 h 606"/>
                <a:gd name="T64" fmla="*/ 0 w 889"/>
                <a:gd name="T65" fmla="*/ 2147483647 h 6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9"/>
                <a:gd name="T100" fmla="*/ 0 h 606"/>
                <a:gd name="T101" fmla="*/ 889 w 889"/>
                <a:gd name="T102" fmla="*/ 606 h 6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9" h="606">
                  <a:moveTo>
                    <a:pt x="0" y="535"/>
                  </a:moveTo>
                  <a:lnTo>
                    <a:pt x="9" y="499"/>
                  </a:lnTo>
                  <a:lnTo>
                    <a:pt x="90" y="473"/>
                  </a:lnTo>
                  <a:lnTo>
                    <a:pt x="67" y="408"/>
                  </a:lnTo>
                  <a:lnTo>
                    <a:pt x="111" y="278"/>
                  </a:lnTo>
                  <a:lnTo>
                    <a:pt x="230" y="239"/>
                  </a:lnTo>
                  <a:lnTo>
                    <a:pt x="269" y="178"/>
                  </a:lnTo>
                  <a:lnTo>
                    <a:pt x="369" y="177"/>
                  </a:lnTo>
                  <a:lnTo>
                    <a:pt x="395" y="117"/>
                  </a:lnTo>
                  <a:lnTo>
                    <a:pt x="371" y="55"/>
                  </a:lnTo>
                  <a:lnTo>
                    <a:pt x="455" y="73"/>
                  </a:lnTo>
                  <a:lnTo>
                    <a:pt x="540" y="50"/>
                  </a:lnTo>
                  <a:lnTo>
                    <a:pt x="558" y="96"/>
                  </a:lnTo>
                  <a:lnTo>
                    <a:pt x="660" y="124"/>
                  </a:lnTo>
                  <a:lnTo>
                    <a:pt x="747" y="115"/>
                  </a:lnTo>
                  <a:lnTo>
                    <a:pt x="787" y="83"/>
                  </a:lnTo>
                  <a:lnTo>
                    <a:pt x="794" y="24"/>
                  </a:lnTo>
                  <a:lnTo>
                    <a:pt x="833" y="46"/>
                  </a:lnTo>
                  <a:lnTo>
                    <a:pt x="851" y="0"/>
                  </a:lnTo>
                  <a:lnTo>
                    <a:pt x="889" y="9"/>
                  </a:lnTo>
                  <a:lnTo>
                    <a:pt x="857" y="221"/>
                  </a:lnTo>
                  <a:lnTo>
                    <a:pt x="789" y="201"/>
                  </a:lnTo>
                  <a:lnTo>
                    <a:pt x="716" y="298"/>
                  </a:lnTo>
                  <a:lnTo>
                    <a:pt x="666" y="286"/>
                  </a:lnTo>
                  <a:lnTo>
                    <a:pt x="582" y="322"/>
                  </a:lnTo>
                  <a:lnTo>
                    <a:pt x="570" y="407"/>
                  </a:lnTo>
                  <a:lnTo>
                    <a:pt x="478" y="422"/>
                  </a:lnTo>
                  <a:lnTo>
                    <a:pt x="440" y="480"/>
                  </a:lnTo>
                  <a:lnTo>
                    <a:pt x="292" y="557"/>
                  </a:lnTo>
                  <a:lnTo>
                    <a:pt x="118" y="569"/>
                  </a:lnTo>
                  <a:lnTo>
                    <a:pt x="28" y="606"/>
                  </a:lnTo>
                  <a:lnTo>
                    <a:pt x="1" y="535"/>
                  </a:lnTo>
                  <a:lnTo>
                    <a:pt x="0" y="53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Freeform 77"/>
            <p:cNvSpPr>
              <a:spLocks/>
            </p:cNvSpPr>
            <p:nvPr/>
          </p:nvSpPr>
          <p:spPr bwMode="auto">
            <a:xfrm>
              <a:off x="5027614" y="1893888"/>
              <a:ext cx="698500" cy="601663"/>
            </a:xfrm>
            <a:custGeom>
              <a:avLst/>
              <a:gdLst>
                <a:gd name="T0" fmla="*/ 2147483647 w 2201"/>
                <a:gd name="T1" fmla="*/ 2147483647 h 1893"/>
                <a:gd name="T2" fmla="*/ 2147483647 w 2201"/>
                <a:gd name="T3" fmla="*/ 2147483647 h 1893"/>
                <a:gd name="T4" fmla="*/ 2147483647 w 2201"/>
                <a:gd name="T5" fmla="*/ 2147483647 h 1893"/>
                <a:gd name="T6" fmla="*/ 2147483647 w 2201"/>
                <a:gd name="T7" fmla="*/ 0 h 1893"/>
                <a:gd name="T8" fmla="*/ 2147483647 w 2201"/>
                <a:gd name="T9" fmla="*/ 610057043 h 1893"/>
                <a:gd name="T10" fmla="*/ 2147483647 w 2201"/>
                <a:gd name="T11" fmla="*/ 513684513 h 1893"/>
                <a:gd name="T12" fmla="*/ 2147483647 w 2201"/>
                <a:gd name="T13" fmla="*/ 2147483647 h 1893"/>
                <a:gd name="T14" fmla="*/ 2147483647 w 2201"/>
                <a:gd name="T15" fmla="*/ 2147483647 h 1893"/>
                <a:gd name="T16" fmla="*/ 2147483647 w 2201"/>
                <a:gd name="T17" fmla="*/ 2147483647 h 1893"/>
                <a:gd name="T18" fmla="*/ 2147483647 w 2201"/>
                <a:gd name="T19" fmla="*/ 2147483647 h 1893"/>
                <a:gd name="T20" fmla="*/ 2147483647 w 2201"/>
                <a:gd name="T21" fmla="*/ 2147483647 h 1893"/>
                <a:gd name="T22" fmla="*/ 2147483647 w 2201"/>
                <a:gd name="T23" fmla="*/ 2147483647 h 1893"/>
                <a:gd name="T24" fmla="*/ 2147483647 w 2201"/>
                <a:gd name="T25" fmla="*/ 2147483647 h 1893"/>
                <a:gd name="T26" fmla="*/ 2147483647 w 2201"/>
                <a:gd name="T27" fmla="*/ 2147483647 h 1893"/>
                <a:gd name="T28" fmla="*/ 2147483647 w 2201"/>
                <a:gd name="T29" fmla="*/ 2147483647 h 1893"/>
                <a:gd name="T30" fmla="*/ 2147483647 w 2201"/>
                <a:gd name="T31" fmla="*/ 2147483647 h 1893"/>
                <a:gd name="T32" fmla="*/ 2147483647 w 2201"/>
                <a:gd name="T33" fmla="*/ 2147483647 h 1893"/>
                <a:gd name="T34" fmla="*/ 2147483647 w 2201"/>
                <a:gd name="T35" fmla="*/ 2147483647 h 1893"/>
                <a:gd name="T36" fmla="*/ 2147483647 w 2201"/>
                <a:gd name="T37" fmla="*/ 2147483647 h 1893"/>
                <a:gd name="T38" fmla="*/ 2147483647 w 2201"/>
                <a:gd name="T39" fmla="*/ 2147483647 h 1893"/>
                <a:gd name="T40" fmla="*/ 2147483647 w 2201"/>
                <a:gd name="T41" fmla="*/ 2147483647 h 1893"/>
                <a:gd name="T42" fmla="*/ 2147483647 w 2201"/>
                <a:gd name="T43" fmla="*/ 2147483647 h 1893"/>
                <a:gd name="T44" fmla="*/ 2147483647 w 2201"/>
                <a:gd name="T45" fmla="*/ 2147483647 h 1893"/>
                <a:gd name="T46" fmla="*/ 2147483647 w 2201"/>
                <a:gd name="T47" fmla="*/ 2147483647 h 1893"/>
                <a:gd name="T48" fmla="*/ 2147483647 w 2201"/>
                <a:gd name="T49" fmla="*/ 2147483647 h 1893"/>
                <a:gd name="T50" fmla="*/ 2147483647 w 2201"/>
                <a:gd name="T51" fmla="*/ 2147483647 h 1893"/>
                <a:gd name="T52" fmla="*/ 2147483647 w 2201"/>
                <a:gd name="T53" fmla="*/ 2147483647 h 1893"/>
                <a:gd name="T54" fmla="*/ 2147483647 w 2201"/>
                <a:gd name="T55" fmla="*/ 2147483647 h 1893"/>
                <a:gd name="T56" fmla="*/ 2147483647 w 2201"/>
                <a:gd name="T57" fmla="*/ 2147483647 h 1893"/>
                <a:gd name="T58" fmla="*/ 2147483647 w 2201"/>
                <a:gd name="T59" fmla="*/ 2147483647 h 1893"/>
                <a:gd name="T60" fmla="*/ 1694020744 w 2201"/>
                <a:gd name="T61" fmla="*/ 2147483647 h 1893"/>
                <a:gd name="T62" fmla="*/ 0 w 2201"/>
                <a:gd name="T63" fmla="*/ 2147483647 h 18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01"/>
                <a:gd name="T97" fmla="*/ 0 h 1893"/>
                <a:gd name="T98" fmla="*/ 2201 w 2201"/>
                <a:gd name="T99" fmla="*/ 1893 h 18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01" h="1893">
                  <a:moveTo>
                    <a:pt x="0" y="757"/>
                  </a:moveTo>
                  <a:lnTo>
                    <a:pt x="131" y="581"/>
                  </a:lnTo>
                  <a:lnTo>
                    <a:pt x="277" y="525"/>
                  </a:lnTo>
                  <a:lnTo>
                    <a:pt x="404" y="383"/>
                  </a:lnTo>
                  <a:lnTo>
                    <a:pt x="477" y="251"/>
                  </a:lnTo>
                  <a:lnTo>
                    <a:pt x="451" y="142"/>
                  </a:lnTo>
                  <a:lnTo>
                    <a:pt x="641" y="61"/>
                  </a:lnTo>
                  <a:lnTo>
                    <a:pt x="672" y="0"/>
                  </a:lnTo>
                  <a:lnTo>
                    <a:pt x="795" y="55"/>
                  </a:lnTo>
                  <a:lnTo>
                    <a:pt x="845" y="19"/>
                  </a:lnTo>
                  <a:lnTo>
                    <a:pt x="943" y="49"/>
                  </a:lnTo>
                  <a:lnTo>
                    <a:pt x="990" y="16"/>
                  </a:lnTo>
                  <a:lnTo>
                    <a:pt x="1066" y="19"/>
                  </a:lnTo>
                  <a:lnTo>
                    <a:pt x="1320" y="209"/>
                  </a:lnTo>
                  <a:lnTo>
                    <a:pt x="1397" y="213"/>
                  </a:lnTo>
                  <a:lnTo>
                    <a:pt x="1395" y="287"/>
                  </a:lnTo>
                  <a:lnTo>
                    <a:pt x="1473" y="345"/>
                  </a:lnTo>
                  <a:lnTo>
                    <a:pt x="1665" y="434"/>
                  </a:lnTo>
                  <a:lnTo>
                    <a:pt x="1751" y="437"/>
                  </a:lnTo>
                  <a:lnTo>
                    <a:pt x="1731" y="607"/>
                  </a:lnTo>
                  <a:lnTo>
                    <a:pt x="1822" y="619"/>
                  </a:lnTo>
                  <a:lnTo>
                    <a:pt x="1768" y="692"/>
                  </a:lnTo>
                  <a:lnTo>
                    <a:pt x="1778" y="755"/>
                  </a:lnTo>
                  <a:lnTo>
                    <a:pt x="1836" y="759"/>
                  </a:lnTo>
                  <a:lnTo>
                    <a:pt x="1900" y="870"/>
                  </a:lnTo>
                  <a:lnTo>
                    <a:pt x="2016" y="892"/>
                  </a:lnTo>
                  <a:lnTo>
                    <a:pt x="2087" y="861"/>
                  </a:lnTo>
                  <a:lnTo>
                    <a:pt x="2113" y="874"/>
                  </a:lnTo>
                  <a:lnTo>
                    <a:pt x="2093" y="966"/>
                  </a:lnTo>
                  <a:lnTo>
                    <a:pt x="2200" y="1018"/>
                  </a:lnTo>
                  <a:lnTo>
                    <a:pt x="2201" y="1051"/>
                  </a:lnTo>
                  <a:lnTo>
                    <a:pt x="2103" y="1063"/>
                  </a:lnTo>
                  <a:lnTo>
                    <a:pt x="2016" y="1143"/>
                  </a:lnTo>
                  <a:lnTo>
                    <a:pt x="1729" y="1346"/>
                  </a:lnTo>
                  <a:lnTo>
                    <a:pt x="1684" y="1369"/>
                  </a:lnTo>
                  <a:lnTo>
                    <a:pt x="1642" y="1470"/>
                  </a:lnTo>
                  <a:lnTo>
                    <a:pt x="1496" y="1477"/>
                  </a:lnTo>
                  <a:lnTo>
                    <a:pt x="1266" y="1628"/>
                  </a:lnTo>
                  <a:lnTo>
                    <a:pt x="1198" y="1710"/>
                  </a:lnTo>
                  <a:lnTo>
                    <a:pt x="1149" y="1685"/>
                  </a:lnTo>
                  <a:lnTo>
                    <a:pt x="1097" y="1748"/>
                  </a:lnTo>
                  <a:lnTo>
                    <a:pt x="1040" y="1762"/>
                  </a:lnTo>
                  <a:lnTo>
                    <a:pt x="997" y="1850"/>
                  </a:lnTo>
                  <a:lnTo>
                    <a:pt x="1014" y="1867"/>
                  </a:lnTo>
                  <a:lnTo>
                    <a:pt x="986" y="1893"/>
                  </a:lnTo>
                  <a:lnTo>
                    <a:pt x="966" y="1875"/>
                  </a:lnTo>
                  <a:lnTo>
                    <a:pt x="895" y="1879"/>
                  </a:lnTo>
                  <a:lnTo>
                    <a:pt x="740" y="1725"/>
                  </a:lnTo>
                  <a:lnTo>
                    <a:pt x="635" y="1536"/>
                  </a:lnTo>
                  <a:lnTo>
                    <a:pt x="574" y="1525"/>
                  </a:lnTo>
                  <a:lnTo>
                    <a:pt x="593" y="1385"/>
                  </a:lnTo>
                  <a:lnTo>
                    <a:pt x="577" y="1319"/>
                  </a:lnTo>
                  <a:lnTo>
                    <a:pt x="605" y="1292"/>
                  </a:lnTo>
                  <a:lnTo>
                    <a:pt x="554" y="1265"/>
                  </a:lnTo>
                  <a:lnTo>
                    <a:pt x="528" y="1187"/>
                  </a:lnTo>
                  <a:lnTo>
                    <a:pt x="455" y="1172"/>
                  </a:lnTo>
                  <a:lnTo>
                    <a:pt x="307" y="1219"/>
                  </a:lnTo>
                  <a:lnTo>
                    <a:pt x="218" y="1267"/>
                  </a:lnTo>
                  <a:lnTo>
                    <a:pt x="198" y="1229"/>
                  </a:lnTo>
                  <a:lnTo>
                    <a:pt x="71" y="1211"/>
                  </a:lnTo>
                  <a:lnTo>
                    <a:pt x="38" y="1154"/>
                  </a:lnTo>
                  <a:lnTo>
                    <a:pt x="53" y="967"/>
                  </a:lnTo>
                  <a:lnTo>
                    <a:pt x="0" y="757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3" name="Freeform 78"/>
            <p:cNvSpPr>
              <a:spLocks/>
            </p:cNvSpPr>
            <p:nvPr/>
          </p:nvSpPr>
          <p:spPr bwMode="auto">
            <a:xfrm>
              <a:off x="5027614" y="1893888"/>
              <a:ext cx="698500" cy="601663"/>
            </a:xfrm>
            <a:custGeom>
              <a:avLst/>
              <a:gdLst>
                <a:gd name="T0" fmla="*/ 2147483647 w 2201"/>
                <a:gd name="T1" fmla="*/ 2147483647 h 1893"/>
                <a:gd name="T2" fmla="*/ 2147483647 w 2201"/>
                <a:gd name="T3" fmla="*/ 2147483647 h 1893"/>
                <a:gd name="T4" fmla="*/ 2147483647 w 2201"/>
                <a:gd name="T5" fmla="*/ 2147483647 h 1893"/>
                <a:gd name="T6" fmla="*/ 2147483647 w 2201"/>
                <a:gd name="T7" fmla="*/ 0 h 1893"/>
                <a:gd name="T8" fmla="*/ 2147483647 w 2201"/>
                <a:gd name="T9" fmla="*/ 610057043 h 1893"/>
                <a:gd name="T10" fmla="*/ 2147483647 w 2201"/>
                <a:gd name="T11" fmla="*/ 513684513 h 1893"/>
                <a:gd name="T12" fmla="*/ 2147483647 w 2201"/>
                <a:gd name="T13" fmla="*/ 2147483647 h 1893"/>
                <a:gd name="T14" fmla="*/ 2147483647 w 2201"/>
                <a:gd name="T15" fmla="*/ 2147483647 h 1893"/>
                <a:gd name="T16" fmla="*/ 2147483647 w 2201"/>
                <a:gd name="T17" fmla="*/ 2147483647 h 1893"/>
                <a:gd name="T18" fmla="*/ 2147483647 w 2201"/>
                <a:gd name="T19" fmla="*/ 2147483647 h 1893"/>
                <a:gd name="T20" fmla="*/ 2147483647 w 2201"/>
                <a:gd name="T21" fmla="*/ 2147483647 h 1893"/>
                <a:gd name="T22" fmla="*/ 2147483647 w 2201"/>
                <a:gd name="T23" fmla="*/ 2147483647 h 1893"/>
                <a:gd name="T24" fmla="*/ 2147483647 w 2201"/>
                <a:gd name="T25" fmla="*/ 2147483647 h 1893"/>
                <a:gd name="T26" fmla="*/ 2147483647 w 2201"/>
                <a:gd name="T27" fmla="*/ 2147483647 h 1893"/>
                <a:gd name="T28" fmla="*/ 2147483647 w 2201"/>
                <a:gd name="T29" fmla="*/ 2147483647 h 1893"/>
                <a:gd name="T30" fmla="*/ 2147483647 w 2201"/>
                <a:gd name="T31" fmla="*/ 2147483647 h 1893"/>
                <a:gd name="T32" fmla="*/ 2147483647 w 2201"/>
                <a:gd name="T33" fmla="*/ 2147483647 h 1893"/>
                <a:gd name="T34" fmla="*/ 2147483647 w 2201"/>
                <a:gd name="T35" fmla="*/ 2147483647 h 1893"/>
                <a:gd name="T36" fmla="*/ 2147483647 w 2201"/>
                <a:gd name="T37" fmla="*/ 2147483647 h 1893"/>
                <a:gd name="T38" fmla="*/ 2147483647 w 2201"/>
                <a:gd name="T39" fmla="*/ 2147483647 h 1893"/>
                <a:gd name="T40" fmla="*/ 2147483647 w 2201"/>
                <a:gd name="T41" fmla="*/ 2147483647 h 1893"/>
                <a:gd name="T42" fmla="*/ 2147483647 w 2201"/>
                <a:gd name="T43" fmla="*/ 2147483647 h 1893"/>
                <a:gd name="T44" fmla="*/ 2147483647 w 2201"/>
                <a:gd name="T45" fmla="*/ 2147483647 h 1893"/>
                <a:gd name="T46" fmla="*/ 2147483647 w 2201"/>
                <a:gd name="T47" fmla="*/ 2147483647 h 1893"/>
                <a:gd name="T48" fmla="*/ 2147483647 w 2201"/>
                <a:gd name="T49" fmla="*/ 2147483647 h 1893"/>
                <a:gd name="T50" fmla="*/ 2147483647 w 2201"/>
                <a:gd name="T51" fmla="*/ 2147483647 h 1893"/>
                <a:gd name="T52" fmla="*/ 2147483647 w 2201"/>
                <a:gd name="T53" fmla="*/ 2147483647 h 1893"/>
                <a:gd name="T54" fmla="*/ 2147483647 w 2201"/>
                <a:gd name="T55" fmla="*/ 2147483647 h 1893"/>
                <a:gd name="T56" fmla="*/ 2147483647 w 2201"/>
                <a:gd name="T57" fmla="*/ 2147483647 h 1893"/>
                <a:gd name="T58" fmla="*/ 2147483647 w 2201"/>
                <a:gd name="T59" fmla="*/ 2147483647 h 1893"/>
                <a:gd name="T60" fmla="*/ 1694020744 w 2201"/>
                <a:gd name="T61" fmla="*/ 2147483647 h 1893"/>
                <a:gd name="T62" fmla="*/ 0 w 2201"/>
                <a:gd name="T63" fmla="*/ 2147483647 h 18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01"/>
                <a:gd name="T97" fmla="*/ 0 h 1893"/>
                <a:gd name="T98" fmla="*/ 2201 w 2201"/>
                <a:gd name="T99" fmla="*/ 1893 h 18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01" h="1893">
                  <a:moveTo>
                    <a:pt x="0" y="757"/>
                  </a:moveTo>
                  <a:lnTo>
                    <a:pt x="131" y="581"/>
                  </a:lnTo>
                  <a:lnTo>
                    <a:pt x="277" y="525"/>
                  </a:lnTo>
                  <a:lnTo>
                    <a:pt x="404" y="383"/>
                  </a:lnTo>
                  <a:lnTo>
                    <a:pt x="477" y="251"/>
                  </a:lnTo>
                  <a:lnTo>
                    <a:pt x="451" y="142"/>
                  </a:lnTo>
                  <a:lnTo>
                    <a:pt x="641" y="61"/>
                  </a:lnTo>
                  <a:lnTo>
                    <a:pt x="672" y="0"/>
                  </a:lnTo>
                  <a:lnTo>
                    <a:pt x="795" y="55"/>
                  </a:lnTo>
                  <a:lnTo>
                    <a:pt x="845" y="19"/>
                  </a:lnTo>
                  <a:lnTo>
                    <a:pt x="943" y="49"/>
                  </a:lnTo>
                  <a:lnTo>
                    <a:pt x="990" y="16"/>
                  </a:lnTo>
                  <a:lnTo>
                    <a:pt x="1066" y="19"/>
                  </a:lnTo>
                  <a:lnTo>
                    <a:pt x="1320" y="209"/>
                  </a:lnTo>
                  <a:lnTo>
                    <a:pt x="1397" y="213"/>
                  </a:lnTo>
                  <a:lnTo>
                    <a:pt x="1395" y="287"/>
                  </a:lnTo>
                  <a:lnTo>
                    <a:pt x="1473" y="345"/>
                  </a:lnTo>
                  <a:lnTo>
                    <a:pt x="1665" y="434"/>
                  </a:lnTo>
                  <a:lnTo>
                    <a:pt x="1751" y="437"/>
                  </a:lnTo>
                  <a:lnTo>
                    <a:pt x="1731" y="607"/>
                  </a:lnTo>
                  <a:lnTo>
                    <a:pt x="1822" y="619"/>
                  </a:lnTo>
                  <a:lnTo>
                    <a:pt x="1768" y="692"/>
                  </a:lnTo>
                  <a:lnTo>
                    <a:pt x="1778" y="755"/>
                  </a:lnTo>
                  <a:lnTo>
                    <a:pt x="1836" y="759"/>
                  </a:lnTo>
                  <a:lnTo>
                    <a:pt x="1900" y="870"/>
                  </a:lnTo>
                  <a:lnTo>
                    <a:pt x="2016" y="892"/>
                  </a:lnTo>
                  <a:lnTo>
                    <a:pt x="2087" y="861"/>
                  </a:lnTo>
                  <a:lnTo>
                    <a:pt x="2113" y="874"/>
                  </a:lnTo>
                  <a:lnTo>
                    <a:pt x="2093" y="966"/>
                  </a:lnTo>
                  <a:lnTo>
                    <a:pt x="2200" y="1018"/>
                  </a:lnTo>
                  <a:lnTo>
                    <a:pt x="2201" y="1051"/>
                  </a:lnTo>
                  <a:lnTo>
                    <a:pt x="2103" y="1063"/>
                  </a:lnTo>
                  <a:lnTo>
                    <a:pt x="2016" y="1143"/>
                  </a:lnTo>
                  <a:lnTo>
                    <a:pt x="1729" y="1346"/>
                  </a:lnTo>
                  <a:lnTo>
                    <a:pt x="1684" y="1369"/>
                  </a:lnTo>
                  <a:lnTo>
                    <a:pt x="1642" y="1470"/>
                  </a:lnTo>
                  <a:lnTo>
                    <a:pt x="1496" y="1477"/>
                  </a:lnTo>
                  <a:lnTo>
                    <a:pt x="1266" y="1628"/>
                  </a:lnTo>
                  <a:lnTo>
                    <a:pt x="1198" y="1710"/>
                  </a:lnTo>
                  <a:lnTo>
                    <a:pt x="1149" y="1685"/>
                  </a:lnTo>
                  <a:lnTo>
                    <a:pt x="1097" y="1748"/>
                  </a:lnTo>
                  <a:lnTo>
                    <a:pt x="1040" y="1762"/>
                  </a:lnTo>
                  <a:lnTo>
                    <a:pt x="997" y="1850"/>
                  </a:lnTo>
                  <a:lnTo>
                    <a:pt x="1014" y="1867"/>
                  </a:lnTo>
                  <a:lnTo>
                    <a:pt x="986" y="1893"/>
                  </a:lnTo>
                  <a:lnTo>
                    <a:pt x="966" y="1875"/>
                  </a:lnTo>
                  <a:lnTo>
                    <a:pt x="895" y="1879"/>
                  </a:lnTo>
                  <a:lnTo>
                    <a:pt x="740" y="1725"/>
                  </a:lnTo>
                  <a:lnTo>
                    <a:pt x="635" y="1536"/>
                  </a:lnTo>
                  <a:lnTo>
                    <a:pt x="574" y="1525"/>
                  </a:lnTo>
                  <a:lnTo>
                    <a:pt x="593" y="1385"/>
                  </a:lnTo>
                  <a:lnTo>
                    <a:pt x="577" y="1319"/>
                  </a:lnTo>
                  <a:lnTo>
                    <a:pt x="605" y="1292"/>
                  </a:lnTo>
                  <a:lnTo>
                    <a:pt x="554" y="1265"/>
                  </a:lnTo>
                  <a:lnTo>
                    <a:pt x="528" y="1187"/>
                  </a:lnTo>
                  <a:lnTo>
                    <a:pt x="455" y="1172"/>
                  </a:lnTo>
                  <a:lnTo>
                    <a:pt x="307" y="1219"/>
                  </a:lnTo>
                  <a:lnTo>
                    <a:pt x="218" y="1267"/>
                  </a:lnTo>
                  <a:lnTo>
                    <a:pt x="198" y="1229"/>
                  </a:lnTo>
                  <a:lnTo>
                    <a:pt x="71" y="1211"/>
                  </a:lnTo>
                  <a:lnTo>
                    <a:pt x="38" y="1154"/>
                  </a:lnTo>
                  <a:lnTo>
                    <a:pt x="53" y="967"/>
                  </a:lnTo>
                  <a:lnTo>
                    <a:pt x="0" y="757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79"/>
            <p:cNvSpPr>
              <a:spLocks/>
            </p:cNvSpPr>
            <p:nvPr/>
          </p:nvSpPr>
          <p:spPr bwMode="auto">
            <a:xfrm>
              <a:off x="4433889" y="3008313"/>
              <a:ext cx="103188" cy="136525"/>
            </a:xfrm>
            <a:custGeom>
              <a:avLst/>
              <a:gdLst>
                <a:gd name="T0" fmla="*/ 0 w 325"/>
                <a:gd name="T1" fmla="*/ 2147483647 h 428"/>
                <a:gd name="T2" fmla="*/ 1024201476 w 325"/>
                <a:gd name="T3" fmla="*/ 0 h 428"/>
                <a:gd name="T4" fmla="*/ 2147483647 w 325"/>
                <a:gd name="T5" fmla="*/ 2147483647 h 428"/>
                <a:gd name="T6" fmla="*/ 2147483647 w 325"/>
                <a:gd name="T7" fmla="*/ 1850028694 h 428"/>
                <a:gd name="T8" fmla="*/ 2147483647 w 325"/>
                <a:gd name="T9" fmla="*/ 2147483647 h 428"/>
                <a:gd name="T10" fmla="*/ 2147483647 w 325"/>
                <a:gd name="T11" fmla="*/ 2147483647 h 428"/>
                <a:gd name="T12" fmla="*/ 2147483647 w 325"/>
                <a:gd name="T13" fmla="*/ 2147483647 h 428"/>
                <a:gd name="T14" fmla="*/ 2147483647 w 325"/>
                <a:gd name="T15" fmla="*/ 2147483647 h 428"/>
                <a:gd name="T16" fmla="*/ 2147483647 w 325"/>
                <a:gd name="T17" fmla="*/ 2147483647 h 428"/>
                <a:gd name="T18" fmla="*/ 2147483647 w 325"/>
                <a:gd name="T19" fmla="*/ 2147483647 h 428"/>
                <a:gd name="T20" fmla="*/ 2147483647 w 325"/>
                <a:gd name="T21" fmla="*/ 2147483647 h 428"/>
                <a:gd name="T22" fmla="*/ 2147483647 w 325"/>
                <a:gd name="T23" fmla="*/ 2147483647 h 428"/>
                <a:gd name="T24" fmla="*/ 2147483647 w 325"/>
                <a:gd name="T25" fmla="*/ 2147483647 h 428"/>
                <a:gd name="T26" fmla="*/ 0 w 325"/>
                <a:gd name="T27" fmla="*/ 2147483647 h 4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5"/>
                <a:gd name="T43" fmla="*/ 0 h 428"/>
                <a:gd name="T44" fmla="*/ 325 w 325"/>
                <a:gd name="T45" fmla="*/ 428 h 4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5" h="428">
                  <a:moveTo>
                    <a:pt x="0" y="352"/>
                  </a:moveTo>
                  <a:lnTo>
                    <a:pt x="32" y="0"/>
                  </a:lnTo>
                  <a:lnTo>
                    <a:pt x="204" y="95"/>
                  </a:lnTo>
                  <a:lnTo>
                    <a:pt x="298" y="57"/>
                  </a:lnTo>
                  <a:lnTo>
                    <a:pt x="321" y="127"/>
                  </a:lnTo>
                  <a:lnTo>
                    <a:pt x="279" y="146"/>
                  </a:lnTo>
                  <a:lnTo>
                    <a:pt x="325" y="212"/>
                  </a:lnTo>
                  <a:lnTo>
                    <a:pt x="278" y="278"/>
                  </a:lnTo>
                  <a:lnTo>
                    <a:pt x="265" y="367"/>
                  </a:lnTo>
                  <a:lnTo>
                    <a:pt x="232" y="420"/>
                  </a:lnTo>
                  <a:lnTo>
                    <a:pt x="197" y="386"/>
                  </a:lnTo>
                  <a:lnTo>
                    <a:pt x="144" y="421"/>
                  </a:lnTo>
                  <a:lnTo>
                    <a:pt x="72" y="428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80"/>
            <p:cNvSpPr>
              <a:spLocks/>
            </p:cNvSpPr>
            <p:nvPr/>
          </p:nvSpPr>
          <p:spPr bwMode="auto">
            <a:xfrm>
              <a:off x="4433889" y="3008313"/>
              <a:ext cx="103188" cy="136525"/>
            </a:xfrm>
            <a:custGeom>
              <a:avLst/>
              <a:gdLst>
                <a:gd name="T0" fmla="*/ 0 w 325"/>
                <a:gd name="T1" fmla="*/ 2147483647 h 428"/>
                <a:gd name="T2" fmla="*/ 1024201476 w 325"/>
                <a:gd name="T3" fmla="*/ 0 h 428"/>
                <a:gd name="T4" fmla="*/ 2147483647 w 325"/>
                <a:gd name="T5" fmla="*/ 2147483647 h 428"/>
                <a:gd name="T6" fmla="*/ 2147483647 w 325"/>
                <a:gd name="T7" fmla="*/ 1850028694 h 428"/>
                <a:gd name="T8" fmla="*/ 2147483647 w 325"/>
                <a:gd name="T9" fmla="*/ 2147483647 h 428"/>
                <a:gd name="T10" fmla="*/ 2147483647 w 325"/>
                <a:gd name="T11" fmla="*/ 2147483647 h 428"/>
                <a:gd name="T12" fmla="*/ 2147483647 w 325"/>
                <a:gd name="T13" fmla="*/ 2147483647 h 428"/>
                <a:gd name="T14" fmla="*/ 2147483647 w 325"/>
                <a:gd name="T15" fmla="*/ 2147483647 h 428"/>
                <a:gd name="T16" fmla="*/ 2147483647 w 325"/>
                <a:gd name="T17" fmla="*/ 2147483647 h 428"/>
                <a:gd name="T18" fmla="*/ 2147483647 w 325"/>
                <a:gd name="T19" fmla="*/ 2147483647 h 428"/>
                <a:gd name="T20" fmla="*/ 2147483647 w 325"/>
                <a:gd name="T21" fmla="*/ 2147483647 h 428"/>
                <a:gd name="T22" fmla="*/ 2147483647 w 325"/>
                <a:gd name="T23" fmla="*/ 2147483647 h 428"/>
                <a:gd name="T24" fmla="*/ 2147483647 w 325"/>
                <a:gd name="T25" fmla="*/ 2147483647 h 428"/>
                <a:gd name="T26" fmla="*/ 0 w 325"/>
                <a:gd name="T27" fmla="*/ 2147483647 h 4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5"/>
                <a:gd name="T43" fmla="*/ 0 h 428"/>
                <a:gd name="T44" fmla="*/ 325 w 325"/>
                <a:gd name="T45" fmla="*/ 428 h 4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5" h="428">
                  <a:moveTo>
                    <a:pt x="0" y="352"/>
                  </a:moveTo>
                  <a:lnTo>
                    <a:pt x="32" y="0"/>
                  </a:lnTo>
                  <a:lnTo>
                    <a:pt x="204" y="95"/>
                  </a:lnTo>
                  <a:lnTo>
                    <a:pt x="298" y="57"/>
                  </a:lnTo>
                  <a:lnTo>
                    <a:pt x="321" y="127"/>
                  </a:lnTo>
                  <a:lnTo>
                    <a:pt x="279" y="146"/>
                  </a:lnTo>
                  <a:lnTo>
                    <a:pt x="325" y="212"/>
                  </a:lnTo>
                  <a:lnTo>
                    <a:pt x="278" y="278"/>
                  </a:lnTo>
                  <a:lnTo>
                    <a:pt x="265" y="367"/>
                  </a:lnTo>
                  <a:lnTo>
                    <a:pt x="232" y="420"/>
                  </a:lnTo>
                  <a:lnTo>
                    <a:pt x="197" y="386"/>
                  </a:lnTo>
                  <a:lnTo>
                    <a:pt x="144" y="421"/>
                  </a:lnTo>
                  <a:lnTo>
                    <a:pt x="72" y="428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6" name="Freeform 81"/>
            <p:cNvSpPr>
              <a:spLocks/>
            </p:cNvSpPr>
            <p:nvPr/>
          </p:nvSpPr>
          <p:spPr bwMode="auto">
            <a:xfrm>
              <a:off x="3240089" y="3479801"/>
              <a:ext cx="479425" cy="439738"/>
            </a:xfrm>
            <a:custGeom>
              <a:avLst/>
              <a:gdLst>
                <a:gd name="T0" fmla="*/ 0 w 1511"/>
                <a:gd name="T1" fmla="*/ 2147483647 h 1383"/>
                <a:gd name="T2" fmla="*/ 1756841716 w 1511"/>
                <a:gd name="T3" fmla="*/ 2147483647 h 1383"/>
                <a:gd name="T4" fmla="*/ 2147483647 w 1511"/>
                <a:gd name="T5" fmla="*/ 2147483647 h 1383"/>
                <a:gd name="T6" fmla="*/ 2147483647 w 1511"/>
                <a:gd name="T7" fmla="*/ 2147483647 h 1383"/>
                <a:gd name="T8" fmla="*/ 2147483647 w 1511"/>
                <a:gd name="T9" fmla="*/ 2147483647 h 1383"/>
                <a:gd name="T10" fmla="*/ 2147483647 w 1511"/>
                <a:gd name="T11" fmla="*/ 2147483647 h 1383"/>
                <a:gd name="T12" fmla="*/ 2147483647 w 1511"/>
                <a:gd name="T13" fmla="*/ 2147483647 h 1383"/>
                <a:gd name="T14" fmla="*/ 2147483647 w 1511"/>
                <a:gd name="T15" fmla="*/ 2147483647 h 1383"/>
                <a:gd name="T16" fmla="*/ 2147483647 w 1511"/>
                <a:gd name="T17" fmla="*/ 2147483647 h 1383"/>
                <a:gd name="T18" fmla="*/ 2147483647 w 1511"/>
                <a:gd name="T19" fmla="*/ 0 h 1383"/>
                <a:gd name="T20" fmla="*/ 2147483647 w 1511"/>
                <a:gd name="T21" fmla="*/ 64298405 h 1383"/>
                <a:gd name="T22" fmla="*/ 2147483647 w 1511"/>
                <a:gd name="T23" fmla="*/ 2147483647 h 1383"/>
                <a:gd name="T24" fmla="*/ 2147483647 w 1511"/>
                <a:gd name="T25" fmla="*/ 2147483647 h 1383"/>
                <a:gd name="T26" fmla="*/ 2147483647 w 1511"/>
                <a:gd name="T27" fmla="*/ 2147483647 h 1383"/>
                <a:gd name="T28" fmla="*/ 2147483647 w 1511"/>
                <a:gd name="T29" fmla="*/ 2147483647 h 1383"/>
                <a:gd name="T30" fmla="*/ 2147483647 w 1511"/>
                <a:gd name="T31" fmla="*/ 2147483647 h 1383"/>
                <a:gd name="T32" fmla="*/ 2147483647 w 1511"/>
                <a:gd name="T33" fmla="*/ 514286764 h 1383"/>
                <a:gd name="T34" fmla="*/ 2147483647 w 1511"/>
                <a:gd name="T35" fmla="*/ 2147483647 h 1383"/>
                <a:gd name="T36" fmla="*/ 2147483647 w 1511"/>
                <a:gd name="T37" fmla="*/ 2147483647 h 1383"/>
                <a:gd name="T38" fmla="*/ 2147483647 w 1511"/>
                <a:gd name="T39" fmla="*/ 2147483647 h 1383"/>
                <a:gd name="T40" fmla="*/ 2147483647 w 1511"/>
                <a:gd name="T41" fmla="*/ 2147483647 h 1383"/>
                <a:gd name="T42" fmla="*/ 2147483647 w 1511"/>
                <a:gd name="T43" fmla="*/ 2147483647 h 1383"/>
                <a:gd name="T44" fmla="*/ 2147483647 w 1511"/>
                <a:gd name="T45" fmla="*/ 2147483647 h 1383"/>
                <a:gd name="T46" fmla="*/ 2147483647 w 1511"/>
                <a:gd name="T47" fmla="*/ 2147483647 h 1383"/>
                <a:gd name="T48" fmla="*/ 2147483647 w 1511"/>
                <a:gd name="T49" fmla="*/ 2147483647 h 1383"/>
                <a:gd name="T50" fmla="*/ 2147483647 w 1511"/>
                <a:gd name="T51" fmla="*/ 2147483647 h 1383"/>
                <a:gd name="T52" fmla="*/ 2147483647 w 1511"/>
                <a:gd name="T53" fmla="*/ 2147483647 h 1383"/>
                <a:gd name="T54" fmla="*/ 2147483647 w 1511"/>
                <a:gd name="T55" fmla="*/ 2147483647 h 1383"/>
                <a:gd name="T56" fmla="*/ 2147483647 w 1511"/>
                <a:gd name="T57" fmla="*/ 2147483647 h 1383"/>
                <a:gd name="T58" fmla="*/ 2147483647 w 1511"/>
                <a:gd name="T59" fmla="*/ 2147483647 h 1383"/>
                <a:gd name="T60" fmla="*/ 2147483647 w 1511"/>
                <a:gd name="T61" fmla="*/ 2147483647 h 1383"/>
                <a:gd name="T62" fmla="*/ 2147483647 w 1511"/>
                <a:gd name="T63" fmla="*/ 2147483647 h 1383"/>
                <a:gd name="T64" fmla="*/ 2147483647 w 1511"/>
                <a:gd name="T65" fmla="*/ 2147483647 h 1383"/>
                <a:gd name="T66" fmla="*/ 2147483647 w 1511"/>
                <a:gd name="T67" fmla="*/ 2147483647 h 1383"/>
                <a:gd name="T68" fmla="*/ 2147483647 w 1511"/>
                <a:gd name="T69" fmla="*/ 2147483647 h 1383"/>
                <a:gd name="T70" fmla="*/ 2147483647 w 1511"/>
                <a:gd name="T71" fmla="*/ 2147483647 h 1383"/>
                <a:gd name="T72" fmla="*/ 2147483647 w 1511"/>
                <a:gd name="T73" fmla="*/ 2147483647 h 1383"/>
                <a:gd name="T74" fmla="*/ 2147483647 w 1511"/>
                <a:gd name="T75" fmla="*/ 2147483647 h 1383"/>
                <a:gd name="T76" fmla="*/ 2147483647 w 1511"/>
                <a:gd name="T77" fmla="*/ 2147483647 h 1383"/>
                <a:gd name="T78" fmla="*/ 2147483647 w 1511"/>
                <a:gd name="T79" fmla="*/ 2147483647 h 1383"/>
                <a:gd name="T80" fmla="*/ 2147483647 w 1511"/>
                <a:gd name="T81" fmla="*/ 2147483647 h 1383"/>
                <a:gd name="T82" fmla="*/ 2147483647 w 1511"/>
                <a:gd name="T83" fmla="*/ 2147483647 h 1383"/>
                <a:gd name="T84" fmla="*/ 2147483647 w 1511"/>
                <a:gd name="T85" fmla="*/ 2147483647 h 1383"/>
                <a:gd name="T86" fmla="*/ 2147483647 w 1511"/>
                <a:gd name="T87" fmla="*/ 2147483647 h 1383"/>
                <a:gd name="T88" fmla="*/ 2147483647 w 1511"/>
                <a:gd name="T89" fmla="*/ 2147483647 h 1383"/>
                <a:gd name="T90" fmla="*/ 2147483647 w 1511"/>
                <a:gd name="T91" fmla="*/ 2147483647 h 1383"/>
                <a:gd name="T92" fmla="*/ 2147483647 w 1511"/>
                <a:gd name="T93" fmla="*/ 2147483647 h 1383"/>
                <a:gd name="T94" fmla="*/ 2147483647 w 1511"/>
                <a:gd name="T95" fmla="*/ 2147483647 h 1383"/>
                <a:gd name="T96" fmla="*/ 2147483647 w 1511"/>
                <a:gd name="T97" fmla="*/ 2147483647 h 1383"/>
                <a:gd name="T98" fmla="*/ 2147483647 w 1511"/>
                <a:gd name="T99" fmla="*/ 2147483647 h 1383"/>
                <a:gd name="T100" fmla="*/ 2147483647 w 1511"/>
                <a:gd name="T101" fmla="*/ 2147483647 h 1383"/>
                <a:gd name="T102" fmla="*/ 2147483647 w 1511"/>
                <a:gd name="T103" fmla="*/ 2147483647 h 1383"/>
                <a:gd name="T104" fmla="*/ 2147483647 w 1511"/>
                <a:gd name="T105" fmla="*/ 2147483647 h 1383"/>
                <a:gd name="T106" fmla="*/ 2147483647 w 1511"/>
                <a:gd name="T107" fmla="*/ 2147483647 h 1383"/>
                <a:gd name="T108" fmla="*/ 2147483647 w 1511"/>
                <a:gd name="T109" fmla="*/ 2147483647 h 1383"/>
                <a:gd name="T110" fmla="*/ 2147483647 w 1511"/>
                <a:gd name="T111" fmla="*/ 2147483647 h 1383"/>
                <a:gd name="T112" fmla="*/ 0 w 1511"/>
                <a:gd name="T113" fmla="*/ 2147483647 h 1383"/>
                <a:gd name="T114" fmla="*/ 0 w 1511"/>
                <a:gd name="T115" fmla="*/ 2147483647 h 1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1"/>
                <a:gd name="T175" fmla="*/ 0 h 1383"/>
                <a:gd name="T176" fmla="*/ 1511 w 1511"/>
                <a:gd name="T177" fmla="*/ 1383 h 1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1" h="1383">
                  <a:moveTo>
                    <a:pt x="0" y="599"/>
                  </a:moveTo>
                  <a:lnTo>
                    <a:pt x="55" y="514"/>
                  </a:lnTo>
                  <a:lnTo>
                    <a:pt x="114" y="510"/>
                  </a:lnTo>
                  <a:lnTo>
                    <a:pt x="101" y="348"/>
                  </a:lnTo>
                  <a:lnTo>
                    <a:pt x="347" y="280"/>
                  </a:lnTo>
                  <a:lnTo>
                    <a:pt x="353" y="217"/>
                  </a:lnTo>
                  <a:lnTo>
                    <a:pt x="334" y="216"/>
                  </a:lnTo>
                  <a:lnTo>
                    <a:pt x="405" y="140"/>
                  </a:lnTo>
                  <a:lnTo>
                    <a:pt x="385" y="80"/>
                  </a:lnTo>
                  <a:lnTo>
                    <a:pt x="502" y="0"/>
                  </a:lnTo>
                  <a:lnTo>
                    <a:pt x="528" y="2"/>
                  </a:lnTo>
                  <a:lnTo>
                    <a:pt x="538" y="75"/>
                  </a:lnTo>
                  <a:lnTo>
                    <a:pt x="600" y="143"/>
                  </a:lnTo>
                  <a:lnTo>
                    <a:pt x="658" y="143"/>
                  </a:lnTo>
                  <a:lnTo>
                    <a:pt x="674" y="96"/>
                  </a:lnTo>
                  <a:lnTo>
                    <a:pt x="736" y="97"/>
                  </a:lnTo>
                  <a:lnTo>
                    <a:pt x="755" y="16"/>
                  </a:lnTo>
                  <a:lnTo>
                    <a:pt x="950" y="70"/>
                  </a:lnTo>
                  <a:lnTo>
                    <a:pt x="972" y="116"/>
                  </a:lnTo>
                  <a:lnTo>
                    <a:pt x="1007" y="144"/>
                  </a:lnTo>
                  <a:lnTo>
                    <a:pt x="1002" y="67"/>
                  </a:lnTo>
                  <a:lnTo>
                    <a:pt x="1099" y="173"/>
                  </a:lnTo>
                  <a:lnTo>
                    <a:pt x="1149" y="167"/>
                  </a:lnTo>
                  <a:lnTo>
                    <a:pt x="1243" y="127"/>
                  </a:lnTo>
                  <a:lnTo>
                    <a:pt x="1314" y="198"/>
                  </a:lnTo>
                  <a:lnTo>
                    <a:pt x="1243" y="227"/>
                  </a:lnTo>
                  <a:lnTo>
                    <a:pt x="1267" y="310"/>
                  </a:lnTo>
                  <a:lnTo>
                    <a:pt x="1212" y="372"/>
                  </a:lnTo>
                  <a:lnTo>
                    <a:pt x="1227" y="446"/>
                  </a:lnTo>
                  <a:lnTo>
                    <a:pt x="1188" y="490"/>
                  </a:lnTo>
                  <a:lnTo>
                    <a:pt x="1121" y="530"/>
                  </a:lnTo>
                  <a:lnTo>
                    <a:pt x="1221" y="567"/>
                  </a:lnTo>
                  <a:lnTo>
                    <a:pt x="1314" y="659"/>
                  </a:lnTo>
                  <a:lnTo>
                    <a:pt x="1511" y="672"/>
                  </a:lnTo>
                  <a:lnTo>
                    <a:pt x="1497" y="772"/>
                  </a:lnTo>
                  <a:lnTo>
                    <a:pt x="1411" y="943"/>
                  </a:lnTo>
                  <a:lnTo>
                    <a:pt x="1370" y="948"/>
                  </a:lnTo>
                  <a:lnTo>
                    <a:pt x="1335" y="1005"/>
                  </a:lnTo>
                  <a:lnTo>
                    <a:pt x="1236" y="1009"/>
                  </a:lnTo>
                  <a:lnTo>
                    <a:pt x="1182" y="1059"/>
                  </a:lnTo>
                  <a:lnTo>
                    <a:pt x="1152" y="1207"/>
                  </a:lnTo>
                  <a:lnTo>
                    <a:pt x="1007" y="1354"/>
                  </a:lnTo>
                  <a:lnTo>
                    <a:pt x="950" y="1383"/>
                  </a:lnTo>
                  <a:lnTo>
                    <a:pt x="914" y="1342"/>
                  </a:lnTo>
                  <a:lnTo>
                    <a:pt x="886" y="1366"/>
                  </a:lnTo>
                  <a:lnTo>
                    <a:pt x="748" y="1301"/>
                  </a:lnTo>
                  <a:lnTo>
                    <a:pt x="714" y="1318"/>
                  </a:lnTo>
                  <a:lnTo>
                    <a:pt x="649" y="1224"/>
                  </a:lnTo>
                  <a:lnTo>
                    <a:pt x="615" y="1080"/>
                  </a:lnTo>
                  <a:lnTo>
                    <a:pt x="462" y="948"/>
                  </a:lnTo>
                  <a:lnTo>
                    <a:pt x="379" y="1013"/>
                  </a:lnTo>
                  <a:lnTo>
                    <a:pt x="311" y="994"/>
                  </a:lnTo>
                  <a:lnTo>
                    <a:pt x="338" y="961"/>
                  </a:lnTo>
                  <a:lnTo>
                    <a:pt x="294" y="924"/>
                  </a:lnTo>
                  <a:lnTo>
                    <a:pt x="260" y="823"/>
                  </a:lnTo>
                  <a:lnTo>
                    <a:pt x="177" y="766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Freeform 82"/>
            <p:cNvSpPr>
              <a:spLocks/>
            </p:cNvSpPr>
            <p:nvPr/>
          </p:nvSpPr>
          <p:spPr bwMode="auto">
            <a:xfrm>
              <a:off x="3240089" y="3479801"/>
              <a:ext cx="479425" cy="439738"/>
            </a:xfrm>
            <a:custGeom>
              <a:avLst/>
              <a:gdLst>
                <a:gd name="T0" fmla="*/ 0 w 1511"/>
                <a:gd name="T1" fmla="*/ 2147483647 h 1383"/>
                <a:gd name="T2" fmla="*/ 1756841716 w 1511"/>
                <a:gd name="T3" fmla="*/ 2147483647 h 1383"/>
                <a:gd name="T4" fmla="*/ 2147483647 w 1511"/>
                <a:gd name="T5" fmla="*/ 2147483647 h 1383"/>
                <a:gd name="T6" fmla="*/ 2147483647 w 1511"/>
                <a:gd name="T7" fmla="*/ 2147483647 h 1383"/>
                <a:gd name="T8" fmla="*/ 2147483647 w 1511"/>
                <a:gd name="T9" fmla="*/ 2147483647 h 1383"/>
                <a:gd name="T10" fmla="*/ 2147483647 w 1511"/>
                <a:gd name="T11" fmla="*/ 2147483647 h 1383"/>
                <a:gd name="T12" fmla="*/ 2147483647 w 1511"/>
                <a:gd name="T13" fmla="*/ 2147483647 h 1383"/>
                <a:gd name="T14" fmla="*/ 2147483647 w 1511"/>
                <a:gd name="T15" fmla="*/ 2147483647 h 1383"/>
                <a:gd name="T16" fmla="*/ 2147483647 w 1511"/>
                <a:gd name="T17" fmla="*/ 2147483647 h 1383"/>
                <a:gd name="T18" fmla="*/ 2147483647 w 1511"/>
                <a:gd name="T19" fmla="*/ 0 h 1383"/>
                <a:gd name="T20" fmla="*/ 2147483647 w 1511"/>
                <a:gd name="T21" fmla="*/ 64298405 h 1383"/>
                <a:gd name="T22" fmla="*/ 2147483647 w 1511"/>
                <a:gd name="T23" fmla="*/ 2147483647 h 1383"/>
                <a:gd name="T24" fmla="*/ 2147483647 w 1511"/>
                <a:gd name="T25" fmla="*/ 2147483647 h 1383"/>
                <a:gd name="T26" fmla="*/ 2147483647 w 1511"/>
                <a:gd name="T27" fmla="*/ 2147483647 h 1383"/>
                <a:gd name="T28" fmla="*/ 2147483647 w 1511"/>
                <a:gd name="T29" fmla="*/ 2147483647 h 1383"/>
                <a:gd name="T30" fmla="*/ 2147483647 w 1511"/>
                <a:gd name="T31" fmla="*/ 2147483647 h 1383"/>
                <a:gd name="T32" fmla="*/ 2147483647 w 1511"/>
                <a:gd name="T33" fmla="*/ 514286764 h 1383"/>
                <a:gd name="T34" fmla="*/ 2147483647 w 1511"/>
                <a:gd name="T35" fmla="*/ 2147483647 h 1383"/>
                <a:gd name="T36" fmla="*/ 2147483647 w 1511"/>
                <a:gd name="T37" fmla="*/ 2147483647 h 1383"/>
                <a:gd name="T38" fmla="*/ 2147483647 w 1511"/>
                <a:gd name="T39" fmla="*/ 2147483647 h 1383"/>
                <a:gd name="T40" fmla="*/ 2147483647 w 1511"/>
                <a:gd name="T41" fmla="*/ 2147483647 h 1383"/>
                <a:gd name="T42" fmla="*/ 2147483647 w 1511"/>
                <a:gd name="T43" fmla="*/ 2147483647 h 1383"/>
                <a:gd name="T44" fmla="*/ 2147483647 w 1511"/>
                <a:gd name="T45" fmla="*/ 2147483647 h 1383"/>
                <a:gd name="T46" fmla="*/ 2147483647 w 1511"/>
                <a:gd name="T47" fmla="*/ 2147483647 h 1383"/>
                <a:gd name="T48" fmla="*/ 2147483647 w 1511"/>
                <a:gd name="T49" fmla="*/ 2147483647 h 1383"/>
                <a:gd name="T50" fmla="*/ 2147483647 w 1511"/>
                <a:gd name="T51" fmla="*/ 2147483647 h 1383"/>
                <a:gd name="T52" fmla="*/ 2147483647 w 1511"/>
                <a:gd name="T53" fmla="*/ 2147483647 h 1383"/>
                <a:gd name="T54" fmla="*/ 2147483647 w 1511"/>
                <a:gd name="T55" fmla="*/ 2147483647 h 1383"/>
                <a:gd name="T56" fmla="*/ 2147483647 w 1511"/>
                <a:gd name="T57" fmla="*/ 2147483647 h 1383"/>
                <a:gd name="T58" fmla="*/ 2147483647 w 1511"/>
                <a:gd name="T59" fmla="*/ 2147483647 h 1383"/>
                <a:gd name="T60" fmla="*/ 2147483647 w 1511"/>
                <a:gd name="T61" fmla="*/ 2147483647 h 1383"/>
                <a:gd name="T62" fmla="*/ 2147483647 w 1511"/>
                <a:gd name="T63" fmla="*/ 2147483647 h 1383"/>
                <a:gd name="T64" fmla="*/ 2147483647 w 1511"/>
                <a:gd name="T65" fmla="*/ 2147483647 h 1383"/>
                <a:gd name="T66" fmla="*/ 2147483647 w 1511"/>
                <a:gd name="T67" fmla="*/ 2147483647 h 1383"/>
                <a:gd name="T68" fmla="*/ 2147483647 w 1511"/>
                <a:gd name="T69" fmla="*/ 2147483647 h 1383"/>
                <a:gd name="T70" fmla="*/ 2147483647 w 1511"/>
                <a:gd name="T71" fmla="*/ 2147483647 h 1383"/>
                <a:gd name="T72" fmla="*/ 2147483647 w 1511"/>
                <a:gd name="T73" fmla="*/ 2147483647 h 1383"/>
                <a:gd name="T74" fmla="*/ 2147483647 w 1511"/>
                <a:gd name="T75" fmla="*/ 2147483647 h 1383"/>
                <a:gd name="T76" fmla="*/ 2147483647 w 1511"/>
                <a:gd name="T77" fmla="*/ 2147483647 h 1383"/>
                <a:gd name="T78" fmla="*/ 2147483647 w 1511"/>
                <a:gd name="T79" fmla="*/ 2147483647 h 1383"/>
                <a:gd name="T80" fmla="*/ 2147483647 w 1511"/>
                <a:gd name="T81" fmla="*/ 2147483647 h 1383"/>
                <a:gd name="T82" fmla="*/ 2147483647 w 1511"/>
                <a:gd name="T83" fmla="*/ 2147483647 h 1383"/>
                <a:gd name="T84" fmla="*/ 2147483647 w 1511"/>
                <a:gd name="T85" fmla="*/ 2147483647 h 1383"/>
                <a:gd name="T86" fmla="*/ 2147483647 w 1511"/>
                <a:gd name="T87" fmla="*/ 2147483647 h 1383"/>
                <a:gd name="T88" fmla="*/ 2147483647 w 1511"/>
                <a:gd name="T89" fmla="*/ 2147483647 h 1383"/>
                <a:gd name="T90" fmla="*/ 2147483647 w 1511"/>
                <a:gd name="T91" fmla="*/ 2147483647 h 1383"/>
                <a:gd name="T92" fmla="*/ 2147483647 w 1511"/>
                <a:gd name="T93" fmla="*/ 2147483647 h 1383"/>
                <a:gd name="T94" fmla="*/ 2147483647 w 1511"/>
                <a:gd name="T95" fmla="*/ 2147483647 h 1383"/>
                <a:gd name="T96" fmla="*/ 2147483647 w 1511"/>
                <a:gd name="T97" fmla="*/ 2147483647 h 1383"/>
                <a:gd name="T98" fmla="*/ 2147483647 w 1511"/>
                <a:gd name="T99" fmla="*/ 2147483647 h 1383"/>
                <a:gd name="T100" fmla="*/ 2147483647 w 1511"/>
                <a:gd name="T101" fmla="*/ 2147483647 h 1383"/>
                <a:gd name="T102" fmla="*/ 2147483647 w 1511"/>
                <a:gd name="T103" fmla="*/ 2147483647 h 1383"/>
                <a:gd name="T104" fmla="*/ 2147483647 w 1511"/>
                <a:gd name="T105" fmla="*/ 2147483647 h 1383"/>
                <a:gd name="T106" fmla="*/ 2147483647 w 1511"/>
                <a:gd name="T107" fmla="*/ 2147483647 h 1383"/>
                <a:gd name="T108" fmla="*/ 2147483647 w 1511"/>
                <a:gd name="T109" fmla="*/ 2147483647 h 1383"/>
                <a:gd name="T110" fmla="*/ 2147483647 w 1511"/>
                <a:gd name="T111" fmla="*/ 2147483647 h 1383"/>
                <a:gd name="T112" fmla="*/ 0 w 1511"/>
                <a:gd name="T113" fmla="*/ 2147483647 h 1383"/>
                <a:gd name="T114" fmla="*/ 0 w 1511"/>
                <a:gd name="T115" fmla="*/ 2147483647 h 1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1"/>
                <a:gd name="T175" fmla="*/ 0 h 1383"/>
                <a:gd name="T176" fmla="*/ 1511 w 1511"/>
                <a:gd name="T177" fmla="*/ 1383 h 1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1" h="1383">
                  <a:moveTo>
                    <a:pt x="0" y="599"/>
                  </a:moveTo>
                  <a:lnTo>
                    <a:pt x="55" y="514"/>
                  </a:lnTo>
                  <a:lnTo>
                    <a:pt x="114" y="510"/>
                  </a:lnTo>
                  <a:lnTo>
                    <a:pt x="101" y="348"/>
                  </a:lnTo>
                  <a:lnTo>
                    <a:pt x="347" y="280"/>
                  </a:lnTo>
                  <a:lnTo>
                    <a:pt x="353" y="217"/>
                  </a:lnTo>
                  <a:lnTo>
                    <a:pt x="334" y="216"/>
                  </a:lnTo>
                  <a:lnTo>
                    <a:pt x="405" y="140"/>
                  </a:lnTo>
                  <a:lnTo>
                    <a:pt x="385" y="80"/>
                  </a:lnTo>
                  <a:lnTo>
                    <a:pt x="502" y="0"/>
                  </a:lnTo>
                  <a:lnTo>
                    <a:pt x="528" y="2"/>
                  </a:lnTo>
                  <a:lnTo>
                    <a:pt x="538" y="75"/>
                  </a:lnTo>
                  <a:lnTo>
                    <a:pt x="600" y="143"/>
                  </a:lnTo>
                  <a:lnTo>
                    <a:pt x="658" y="143"/>
                  </a:lnTo>
                  <a:lnTo>
                    <a:pt x="674" y="96"/>
                  </a:lnTo>
                  <a:lnTo>
                    <a:pt x="736" y="97"/>
                  </a:lnTo>
                  <a:lnTo>
                    <a:pt x="755" y="16"/>
                  </a:lnTo>
                  <a:lnTo>
                    <a:pt x="950" y="70"/>
                  </a:lnTo>
                  <a:lnTo>
                    <a:pt x="972" y="116"/>
                  </a:lnTo>
                  <a:lnTo>
                    <a:pt x="1007" y="144"/>
                  </a:lnTo>
                  <a:lnTo>
                    <a:pt x="1002" y="67"/>
                  </a:lnTo>
                  <a:lnTo>
                    <a:pt x="1099" y="173"/>
                  </a:lnTo>
                  <a:lnTo>
                    <a:pt x="1149" y="167"/>
                  </a:lnTo>
                  <a:lnTo>
                    <a:pt x="1243" y="127"/>
                  </a:lnTo>
                  <a:lnTo>
                    <a:pt x="1314" y="198"/>
                  </a:lnTo>
                  <a:lnTo>
                    <a:pt x="1243" y="227"/>
                  </a:lnTo>
                  <a:lnTo>
                    <a:pt x="1267" y="310"/>
                  </a:lnTo>
                  <a:lnTo>
                    <a:pt x="1212" y="372"/>
                  </a:lnTo>
                  <a:lnTo>
                    <a:pt x="1227" y="446"/>
                  </a:lnTo>
                  <a:lnTo>
                    <a:pt x="1188" y="490"/>
                  </a:lnTo>
                  <a:lnTo>
                    <a:pt x="1121" y="530"/>
                  </a:lnTo>
                  <a:lnTo>
                    <a:pt x="1221" y="567"/>
                  </a:lnTo>
                  <a:lnTo>
                    <a:pt x="1314" y="659"/>
                  </a:lnTo>
                  <a:lnTo>
                    <a:pt x="1511" y="672"/>
                  </a:lnTo>
                  <a:lnTo>
                    <a:pt x="1497" y="772"/>
                  </a:lnTo>
                  <a:lnTo>
                    <a:pt x="1411" y="943"/>
                  </a:lnTo>
                  <a:lnTo>
                    <a:pt x="1370" y="948"/>
                  </a:lnTo>
                  <a:lnTo>
                    <a:pt x="1335" y="1005"/>
                  </a:lnTo>
                  <a:lnTo>
                    <a:pt x="1236" y="1009"/>
                  </a:lnTo>
                  <a:lnTo>
                    <a:pt x="1182" y="1059"/>
                  </a:lnTo>
                  <a:lnTo>
                    <a:pt x="1152" y="1207"/>
                  </a:lnTo>
                  <a:lnTo>
                    <a:pt x="1007" y="1354"/>
                  </a:lnTo>
                  <a:lnTo>
                    <a:pt x="950" y="1383"/>
                  </a:lnTo>
                  <a:lnTo>
                    <a:pt x="914" y="1342"/>
                  </a:lnTo>
                  <a:lnTo>
                    <a:pt x="886" y="1366"/>
                  </a:lnTo>
                  <a:lnTo>
                    <a:pt x="748" y="1301"/>
                  </a:lnTo>
                  <a:lnTo>
                    <a:pt x="714" y="1318"/>
                  </a:lnTo>
                  <a:lnTo>
                    <a:pt x="649" y="1224"/>
                  </a:lnTo>
                  <a:lnTo>
                    <a:pt x="615" y="1080"/>
                  </a:lnTo>
                  <a:lnTo>
                    <a:pt x="462" y="948"/>
                  </a:lnTo>
                  <a:lnTo>
                    <a:pt x="379" y="1013"/>
                  </a:lnTo>
                  <a:lnTo>
                    <a:pt x="311" y="994"/>
                  </a:lnTo>
                  <a:lnTo>
                    <a:pt x="338" y="961"/>
                  </a:lnTo>
                  <a:lnTo>
                    <a:pt x="294" y="924"/>
                  </a:lnTo>
                  <a:lnTo>
                    <a:pt x="260" y="823"/>
                  </a:lnTo>
                  <a:lnTo>
                    <a:pt x="177" y="766"/>
                  </a:lnTo>
                  <a:lnTo>
                    <a:pt x="0" y="59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8" name="Freeform 88"/>
            <p:cNvSpPr>
              <a:spLocks/>
            </p:cNvSpPr>
            <p:nvPr/>
          </p:nvSpPr>
          <p:spPr bwMode="auto">
            <a:xfrm>
              <a:off x="3925889" y="3257551"/>
              <a:ext cx="114300" cy="249238"/>
            </a:xfrm>
            <a:custGeom>
              <a:avLst/>
              <a:gdLst>
                <a:gd name="T0" fmla="*/ 2147483647 w 359"/>
                <a:gd name="T1" fmla="*/ 2147483647 h 787"/>
                <a:gd name="T2" fmla="*/ 2147483647 w 359"/>
                <a:gd name="T3" fmla="*/ 2147483647 h 787"/>
                <a:gd name="T4" fmla="*/ 2147483647 w 359"/>
                <a:gd name="T5" fmla="*/ 2147483647 h 787"/>
                <a:gd name="T6" fmla="*/ 2147483647 w 359"/>
                <a:gd name="T7" fmla="*/ 2147483647 h 787"/>
                <a:gd name="T8" fmla="*/ 2147483647 w 359"/>
                <a:gd name="T9" fmla="*/ 2147483647 h 787"/>
                <a:gd name="T10" fmla="*/ 2147483647 w 359"/>
                <a:gd name="T11" fmla="*/ 2147483647 h 787"/>
                <a:gd name="T12" fmla="*/ 2147483647 w 359"/>
                <a:gd name="T13" fmla="*/ 2147483647 h 787"/>
                <a:gd name="T14" fmla="*/ 2147483647 w 359"/>
                <a:gd name="T15" fmla="*/ 2147483647 h 787"/>
                <a:gd name="T16" fmla="*/ 2147483647 w 359"/>
                <a:gd name="T17" fmla="*/ 2147483647 h 787"/>
                <a:gd name="T18" fmla="*/ 2147483647 w 359"/>
                <a:gd name="T19" fmla="*/ 2147483647 h 787"/>
                <a:gd name="T20" fmla="*/ 2147483647 w 359"/>
                <a:gd name="T21" fmla="*/ 2147483647 h 787"/>
                <a:gd name="T22" fmla="*/ 2147483647 w 359"/>
                <a:gd name="T23" fmla="*/ 2147483647 h 787"/>
                <a:gd name="T24" fmla="*/ 2147483647 w 359"/>
                <a:gd name="T25" fmla="*/ 2147483647 h 787"/>
                <a:gd name="T26" fmla="*/ 2147483647 w 359"/>
                <a:gd name="T27" fmla="*/ 2147483647 h 787"/>
                <a:gd name="T28" fmla="*/ 2147483647 w 359"/>
                <a:gd name="T29" fmla="*/ 2147483647 h 787"/>
                <a:gd name="T30" fmla="*/ 2147483647 w 359"/>
                <a:gd name="T31" fmla="*/ 2147483647 h 787"/>
                <a:gd name="T32" fmla="*/ 2147483647 w 359"/>
                <a:gd name="T33" fmla="*/ 2147483647 h 787"/>
                <a:gd name="T34" fmla="*/ 2147483647 w 359"/>
                <a:gd name="T35" fmla="*/ 2147483647 h 787"/>
                <a:gd name="T36" fmla="*/ 2147483647 w 359"/>
                <a:gd name="T37" fmla="*/ 2147483647 h 787"/>
                <a:gd name="T38" fmla="*/ 2147483647 w 359"/>
                <a:gd name="T39" fmla="*/ 2147483647 h 787"/>
                <a:gd name="T40" fmla="*/ 2147483647 w 359"/>
                <a:gd name="T41" fmla="*/ 2147483647 h 787"/>
                <a:gd name="T42" fmla="*/ 2147483647 w 359"/>
                <a:gd name="T43" fmla="*/ 2147483647 h 787"/>
                <a:gd name="T44" fmla="*/ 2147483647 w 359"/>
                <a:gd name="T45" fmla="*/ 984695962 h 787"/>
                <a:gd name="T46" fmla="*/ 2147483647 w 359"/>
                <a:gd name="T47" fmla="*/ 635268037 h 787"/>
                <a:gd name="T48" fmla="*/ 2147483647 w 359"/>
                <a:gd name="T49" fmla="*/ 0 h 787"/>
                <a:gd name="T50" fmla="*/ 2147483647 w 359"/>
                <a:gd name="T51" fmla="*/ 635268037 h 787"/>
                <a:gd name="T52" fmla="*/ 2147483647 w 359"/>
                <a:gd name="T53" fmla="*/ 1715143908 h 787"/>
                <a:gd name="T54" fmla="*/ 2147483647 w 359"/>
                <a:gd name="T55" fmla="*/ 2147483647 h 787"/>
                <a:gd name="T56" fmla="*/ 2147483647 w 359"/>
                <a:gd name="T57" fmla="*/ 2147483647 h 787"/>
                <a:gd name="T58" fmla="*/ 2147483647 w 359"/>
                <a:gd name="T59" fmla="*/ 2147483647 h 787"/>
                <a:gd name="T60" fmla="*/ 1807402043 w 359"/>
                <a:gd name="T61" fmla="*/ 2147483647 h 787"/>
                <a:gd name="T62" fmla="*/ 1323265933 w 359"/>
                <a:gd name="T63" fmla="*/ 2147483647 h 787"/>
                <a:gd name="T64" fmla="*/ 2147483647 w 359"/>
                <a:gd name="T65" fmla="*/ 2147483647 h 787"/>
                <a:gd name="T66" fmla="*/ 2147483647 w 359"/>
                <a:gd name="T67" fmla="*/ 2147483647 h 787"/>
                <a:gd name="T68" fmla="*/ 2147483647 w 359"/>
                <a:gd name="T69" fmla="*/ 2147483647 h 787"/>
                <a:gd name="T70" fmla="*/ 2147483647 w 359"/>
                <a:gd name="T71" fmla="*/ 2147483647 h 787"/>
                <a:gd name="T72" fmla="*/ 1807402043 w 359"/>
                <a:gd name="T73" fmla="*/ 2147483647 h 787"/>
                <a:gd name="T74" fmla="*/ 354992915 w 359"/>
                <a:gd name="T75" fmla="*/ 2147483647 h 787"/>
                <a:gd name="T76" fmla="*/ 0 w 359"/>
                <a:gd name="T77" fmla="*/ 2147483647 h 787"/>
                <a:gd name="T78" fmla="*/ 1323265933 w 359"/>
                <a:gd name="T79" fmla="*/ 2147483647 h 787"/>
                <a:gd name="T80" fmla="*/ 1323265933 w 359"/>
                <a:gd name="T81" fmla="*/ 2147483647 h 787"/>
                <a:gd name="T82" fmla="*/ 2147483647 w 359"/>
                <a:gd name="T83" fmla="*/ 2147483647 h 787"/>
                <a:gd name="T84" fmla="*/ 354992915 w 359"/>
                <a:gd name="T85" fmla="*/ 2147483647 h 787"/>
                <a:gd name="T86" fmla="*/ 0 w 359"/>
                <a:gd name="T87" fmla="*/ 2147483647 h 787"/>
                <a:gd name="T88" fmla="*/ 0 w 359"/>
                <a:gd name="T89" fmla="*/ 2147483647 h 787"/>
                <a:gd name="T90" fmla="*/ 0 w 359"/>
                <a:gd name="T91" fmla="*/ 2147483647 h 787"/>
                <a:gd name="T92" fmla="*/ 1323265933 w 359"/>
                <a:gd name="T93" fmla="*/ 2147483647 h 787"/>
                <a:gd name="T94" fmla="*/ 2147483647 w 359"/>
                <a:gd name="T95" fmla="*/ 2147483647 h 787"/>
                <a:gd name="T96" fmla="*/ 2147483647 w 359"/>
                <a:gd name="T97" fmla="*/ 2147483647 h 787"/>
                <a:gd name="T98" fmla="*/ 2147483647 w 359"/>
                <a:gd name="T99" fmla="*/ 2147483647 h 787"/>
                <a:gd name="T100" fmla="*/ 2147483647 w 359"/>
                <a:gd name="T101" fmla="*/ 2147483647 h 787"/>
                <a:gd name="T102" fmla="*/ 2147483647 w 359"/>
                <a:gd name="T103" fmla="*/ 2147483647 h 787"/>
                <a:gd name="T104" fmla="*/ 2147483647 w 359"/>
                <a:gd name="T105" fmla="*/ 2147483647 h 787"/>
                <a:gd name="T106" fmla="*/ 2147483647 w 359"/>
                <a:gd name="T107" fmla="*/ 2147483647 h 787"/>
                <a:gd name="T108" fmla="*/ 2147483647 w 359"/>
                <a:gd name="T109" fmla="*/ 2147483647 h 787"/>
                <a:gd name="T110" fmla="*/ 2147483647 w 359"/>
                <a:gd name="T111" fmla="*/ 2147483647 h 787"/>
                <a:gd name="T112" fmla="*/ 2147483647 w 359"/>
                <a:gd name="T113" fmla="*/ 2147483647 h 7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9"/>
                <a:gd name="T172" fmla="*/ 0 h 787"/>
                <a:gd name="T173" fmla="*/ 359 w 359"/>
                <a:gd name="T174" fmla="*/ 787 h 7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9" h="787">
                  <a:moveTo>
                    <a:pt x="165" y="697"/>
                  </a:moveTo>
                  <a:lnTo>
                    <a:pt x="235" y="685"/>
                  </a:lnTo>
                  <a:lnTo>
                    <a:pt x="180" y="605"/>
                  </a:lnTo>
                  <a:lnTo>
                    <a:pt x="220" y="597"/>
                  </a:lnTo>
                  <a:lnTo>
                    <a:pt x="262" y="597"/>
                  </a:lnTo>
                  <a:lnTo>
                    <a:pt x="275" y="561"/>
                  </a:lnTo>
                  <a:lnTo>
                    <a:pt x="275" y="504"/>
                  </a:lnTo>
                  <a:lnTo>
                    <a:pt x="316" y="493"/>
                  </a:lnTo>
                  <a:lnTo>
                    <a:pt x="345" y="460"/>
                  </a:lnTo>
                  <a:lnTo>
                    <a:pt x="359" y="426"/>
                  </a:lnTo>
                  <a:lnTo>
                    <a:pt x="330" y="391"/>
                  </a:lnTo>
                  <a:lnTo>
                    <a:pt x="289" y="380"/>
                  </a:lnTo>
                  <a:lnTo>
                    <a:pt x="345" y="325"/>
                  </a:lnTo>
                  <a:lnTo>
                    <a:pt x="289" y="290"/>
                  </a:lnTo>
                  <a:lnTo>
                    <a:pt x="345" y="303"/>
                  </a:lnTo>
                  <a:lnTo>
                    <a:pt x="316" y="244"/>
                  </a:lnTo>
                  <a:lnTo>
                    <a:pt x="275" y="213"/>
                  </a:lnTo>
                  <a:lnTo>
                    <a:pt x="262" y="179"/>
                  </a:lnTo>
                  <a:lnTo>
                    <a:pt x="220" y="179"/>
                  </a:lnTo>
                  <a:lnTo>
                    <a:pt x="220" y="145"/>
                  </a:lnTo>
                  <a:lnTo>
                    <a:pt x="220" y="112"/>
                  </a:lnTo>
                  <a:lnTo>
                    <a:pt x="249" y="78"/>
                  </a:lnTo>
                  <a:lnTo>
                    <a:pt x="235" y="31"/>
                  </a:lnTo>
                  <a:lnTo>
                    <a:pt x="165" y="20"/>
                  </a:lnTo>
                  <a:lnTo>
                    <a:pt x="220" y="0"/>
                  </a:lnTo>
                  <a:lnTo>
                    <a:pt x="180" y="20"/>
                  </a:lnTo>
                  <a:lnTo>
                    <a:pt x="151" y="54"/>
                  </a:lnTo>
                  <a:lnTo>
                    <a:pt x="151" y="89"/>
                  </a:lnTo>
                  <a:lnTo>
                    <a:pt x="136" y="124"/>
                  </a:lnTo>
                  <a:lnTo>
                    <a:pt x="96" y="145"/>
                  </a:lnTo>
                  <a:lnTo>
                    <a:pt x="56" y="167"/>
                  </a:lnTo>
                  <a:lnTo>
                    <a:pt x="41" y="202"/>
                  </a:lnTo>
                  <a:lnTo>
                    <a:pt x="81" y="202"/>
                  </a:lnTo>
                  <a:lnTo>
                    <a:pt x="121" y="202"/>
                  </a:lnTo>
                  <a:lnTo>
                    <a:pt x="136" y="236"/>
                  </a:lnTo>
                  <a:lnTo>
                    <a:pt x="96" y="256"/>
                  </a:lnTo>
                  <a:lnTo>
                    <a:pt x="56" y="280"/>
                  </a:lnTo>
                  <a:lnTo>
                    <a:pt x="11" y="290"/>
                  </a:lnTo>
                  <a:lnTo>
                    <a:pt x="0" y="325"/>
                  </a:lnTo>
                  <a:lnTo>
                    <a:pt x="41" y="348"/>
                  </a:lnTo>
                  <a:lnTo>
                    <a:pt x="41" y="380"/>
                  </a:lnTo>
                  <a:lnTo>
                    <a:pt x="67" y="426"/>
                  </a:lnTo>
                  <a:lnTo>
                    <a:pt x="11" y="439"/>
                  </a:lnTo>
                  <a:lnTo>
                    <a:pt x="0" y="473"/>
                  </a:lnTo>
                  <a:lnTo>
                    <a:pt x="0" y="504"/>
                  </a:lnTo>
                  <a:lnTo>
                    <a:pt x="0" y="538"/>
                  </a:lnTo>
                  <a:lnTo>
                    <a:pt x="41" y="538"/>
                  </a:lnTo>
                  <a:lnTo>
                    <a:pt x="81" y="538"/>
                  </a:lnTo>
                  <a:lnTo>
                    <a:pt x="81" y="574"/>
                  </a:lnTo>
                  <a:lnTo>
                    <a:pt x="81" y="605"/>
                  </a:lnTo>
                  <a:lnTo>
                    <a:pt x="81" y="640"/>
                  </a:lnTo>
                  <a:lnTo>
                    <a:pt x="96" y="685"/>
                  </a:lnTo>
                  <a:lnTo>
                    <a:pt x="165" y="697"/>
                  </a:lnTo>
                  <a:lnTo>
                    <a:pt x="121" y="752"/>
                  </a:lnTo>
                  <a:lnTo>
                    <a:pt x="136" y="787"/>
                  </a:lnTo>
                  <a:lnTo>
                    <a:pt x="180" y="764"/>
                  </a:lnTo>
                  <a:lnTo>
                    <a:pt x="165" y="697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98"/>
            <p:cNvSpPr>
              <a:spLocks/>
            </p:cNvSpPr>
            <p:nvPr/>
          </p:nvSpPr>
          <p:spPr bwMode="auto">
            <a:xfrm>
              <a:off x="5192714" y="2827338"/>
              <a:ext cx="193675" cy="331788"/>
            </a:xfrm>
            <a:custGeom>
              <a:avLst/>
              <a:gdLst>
                <a:gd name="T0" fmla="*/ 2147483647 w 611"/>
                <a:gd name="T1" fmla="*/ 0 h 1045"/>
                <a:gd name="T2" fmla="*/ 2147483647 w 611"/>
                <a:gd name="T3" fmla="*/ 1600302629 h 1045"/>
                <a:gd name="T4" fmla="*/ 2147483647 w 611"/>
                <a:gd name="T5" fmla="*/ 2147483647 h 1045"/>
                <a:gd name="T6" fmla="*/ 2147483647 w 611"/>
                <a:gd name="T7" fmla="*/ 2147483647 h 1045"/>
                <a:gd name="T8" fmla="*/ 2147483647 w 611"/>
                <a:gd name="T9" fmla="*/ 2147483647 h 1045"/>
                <a:gd name="T10" fmla="*/ 2147483647 w 611"/>
                <a:gd name="T11" fmla="*/ 2147483647 h 1045"/>
                <a:gd name="T12" fmla="*/ 2147483647 w 611"/>
                <a:gd name="T13" fmla="*/ 2147483647 h 1045"/>
                <a:gd name="T14" fmla="*/ 2147483647 w 611"/>
                <a:gd name="T15" fmla="*/ 2147483647 h 1045"/>
                <a:gd name="T16" fmla="*/ 1879111442 w 611"/>
                <a:gd name="T17" fmla="*/ 2147483647 h 1045"/>
                <a:gd name="T18" fmla="*/ 1337643272 w 611"/>
                <a:gd name="T19" fmla="*/ 2147483647 h 1045"/>
                <a:gd name="T20" fmla="*/ 0 w 611"/>
                <a:gd name="T21" fmla="*/ 2147483647 h 1045"/>
                <a:gd name="T22" fmla="*/ 1624303712 w 611"/>
                <a:gd name="T23" fmla="*/ 2147483647 h 1045"/>
                <a:gd name="T24" fmla="*/ 2147483647 w 611"/>
                <a:gd name="T25" fmla="*/ 2147483647 h 1045"/>
                <a:gd name="T26" fmla="*/ 2147483647 w 611"/>
                <a:gd name="T27" fmla="*/ 2147483647 h 1045"/>
                <a:gd name="T28" fmla="*/ 2147483647 w 611"/>
                <a:gd name="T29" fmla="*/ 2147483647 h 1045"/>
                <a:gd name="T30" fmla="*/ 2147483647 w 611"/>
                <a:gd name="T31" fmla="*/ 2147483647 h 1045"/>
                <a:gd name="T32" fmla="*/ 2147483647 w 611"/>
                <a:gd name="T33" fmla="*/ 2147483647 h 1045"/>
                <a:gd name="T34" fmla="*/ 2147483647 w 611"/>
                <a:gd name="T35" fmla="*/ 2147483647 h 1045"/>
                <a:gd name="T36" fmla="*/ 2147483647 w 611"/>
                <a:gd name="T37" fmla="*/ 2147483647 h 1045"/>
                <a:gd name="T38" fmla="*/ 2147483647 w 611"/>
                <a:gd name="T39" fmla="*/ 2147483647 h 1045"/>
                <a:gd name="T40" fmla="*/ 2147483647 w 611"/>
                <a:gd name="T41" fmla="*/ 2147483647 h 1045"/>
                <a:gd name="T42" fmla="*/ 2147483647 w 611"/>
                <a:gd name="T43" fmla="*/ 2147483647 h 1045"/>
                <a:gd name="T44" fmla="*/ 2147483647 w 611"/>
                <a:gd name="T45" fmla="*/ 2147483647 h 1045"/>
                <a:gd name="T46" fmla="*/ 2147483647 w 611"/>
                <a:gd name="T47" fmla="*/ 2147483647 h 1045"/>
                <a:gd name="T48" fmla="*/ 2147483647 w 611"/>
                <a:gd name="T49" fmla="*/ 2147483647 h 1045"/>
                <a:gd name="T50" fmla="*/ 2147483647 w 611"/>
                <a:gd name="T51" fmla="*/ 2147483647 h 1045"/>
                <a:gd name="T52" fmla="*/ 2147483647 w 611"/>
                <a:gd name="T53" fmla="*/ 2147483647 h 1045"/>
                <a:gd name="T54" fmla="*/ 2147483647 w 611"/>
                <a:gd name="T55" fmla="*/ 2147483647 h 1045"/>
                <a:gd name="T56" fmla="*/ 2147483647 w 611"/>
                <a:gd name="T57" fmla="*/ 2147483647 h 1045"/>
                <a:gd name="T58" fmla="*/ 2147483647 w 611"/>
                <a:gd name="T59" fmla="*/ 2147483647 h 1045"/>
                <a:gd name="T60" fmla="*/ 2147483647 w 611"/>
                <a:gd name="T61" fmla="*/ 2147483647 h 1045"/>
                <a:gd name="T62" fmla="*/ 2147483647 w 611"/>
                <a:gd name="T63" fmla="*/ 2147483647 h 1045"/>
                <a:gd name="T64" fmla="*/ 2147483647 w 611"/>
                <a:gd name="T65" fmla="*/ 2147483647 h 1045"/>
                <a:gd name="T66" fmla="*/ 2147483647 w 611"/>
                <a:gd name="T67" fmla="*/ 2147483647 h 1045"/>
                <a:gd name="T68" fmla="*/ 2147483647 w 611"/>
                <a:gd name="T69" fmla="*/ 2147483647 h 1045"/>
                <a:gd name="T70" fmla="*/ 2147483647 w 611"/>
                <a:gd name="T71" fmla="*/ 2147483647 h 1045"/>
                <a:gd name="T72" fmla="*/ 2147483647 w 611"/>
                <a:gd name="T73" fmla="*/ 2147483647 h 1045"/>
                <a:gd name="T74" fmla="*/ 2147483647 w 611"/>
                <a:gd name="T75" fmla="*/ 2147483647 h 1045"/>
                <a:gd name="T76" fmla="*/ 2147483647 w 611"/>
                <a:gd name="T77" fmla="*/ 2147483647 h 1045"/>
                <a:gd name="T78" fmla="*/ 2147483647 w 611"/>
                <a:gd name="T79" fmla="*/ 2147483647 h 1045"/>
                <a:gd name="T80" fmla="*/ 2147483647 w 611"/>
                <a:gd name="T81" fmla="*/ 2147483647 h 1045"/>
                <a:gd name="T82" fmla="*/ 2147483647 w 611"/>
                <a:gd name="T83" fmla="*/ 2147483647 h 1045"/>
                <a:gd name="T84" fmla="*/ 2147483647 w 611"/>
                <a:gd name="T85" fmla="*/ 2147483647 h 1045"/>
                <a:gd name="T86" fmla="*/ 2147483647 w 611"/>
                <a:gd name="T87" fmla="*/ 2147483647 h 1045"/>
                <a:gd name="T88" fmla="*/ 2147483647 w 611"/>
                <a:gd name="T89" fmla="*/ 2147483647 h 1045"/>
                <a:gd name="T90" fmla="*/ 2147483647 w 611"/>
                <a:gd name="T91" fmla="*/ 2147483647 h 1045"/>
                <a:gd name="T92" fmla="*/ 2147483647 w 611"/>
                <a:gd name="T93" fmla="*/ 2147483647 h 1045"/>
                <a:gd name="T94" fmla="*/ 2147483647 w 611"/>
                <a:gd name="T95" fmla="*/ 2147483647 h 1045"/>
                <a:gd name="T96" fmla="*/ 2147483647 w 611"/>
                <a:gd name="T97" fmla="*/ 2147483647 h 1045"/>
                <a:gd name="T98" fmla="*/ 2147483647 w 611"/>
                <a:gd name="T99" fmla="*/ 2147483647 h 1045"/>
                <a:gd name="T100" fmla="*/ 2147483647 w 611"/>
                <a:gd name="T101" fmla="*/ 2147483647 h 1045"/>
                <a:gd name="T102" fmla="*/ 2147483647 w 611"/>
                <a:gd name="T103" fmla="*/ 2147483647 h 1045"/>
                <a:gd name="T104" fmla="*/ 2147483647 w 611"/>
                <a:gd name="T105" fmla="*/ 1856351405 h 1045"/>
                <a:gd name="T106" fmla="*/ 2147483647 w 611"/>
                <a:gd name="T107" fmla="*/ 672177726 h 1045"/>
                <a:gd name="T108" fmla="*/ 2147483647 w 611"/>
                <a:gd name="T109" fmla="*/ 0 h 10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1"/>
                <a:gd name="T166" fmla="*/ 0 h 1045"/>
                <a:gd name="T167" fmla="*/ 611 w 611"/>
                <a:gd name="T168" fmla="*/ 1045 h 10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1" h="1045">
                  <a:moveTo>
                    <a:pt x="243" y="12"/>
                  </a:moveTo>
                  <a:lnTo>
                    <a:pt x="312" y="0"/>
                  </a:lnTo>
                  <a:lnTo>
                    <a:pt x="312" y="50"/>
                  </a:lnTo>
                  <a:lnTo>
                    <a:pt x="271" y="50"/>
                  </a:lnTo>
                  <a:lnTo>
                    <a:pt x="243" y="67"/>
                  </a:lnTo>
                  <a:lnTo>
                    <a:pt x="231" y="95"/>
                  </a:lnTo>
                  <a:lnTo>
                    <a:pt x="201" y="115"/>
                  </a:lnTo>
                  <a:lnTo>
                    <a:pt x="190" y="140"/>
                  </a:lnTo>
                  <a:lnTo>
                    <a:pt x="170" y="169"/>
                  </a:lnTo>
                  <a:lnTo>
                    <a:pt x="161" y="206"/>
                  </a:lnTo>
                  <a:lnTo>
                    <a:pt x="161" y="234"/>
                  </a:lnTo>
                  <a:lnTo>
                    <a:pt x="132" y="244"/>
                  </a:lnTo>
                  <a:lnTo>
                    <a:pt x="112" y="271"/>
                  </a:lnTo>
                  <a:lnTo>
                    <a:pt x="112" y="300"/>
                  </a:lnTo>
                  <a:lnTo>
                    <a:pt x="120" y="329"/>
                  </a:lnTo>
                  <a:lnTo>
                    <a:pt x="112" y="355"/>
                  </a:lnTo>
                  <a:lnTo>
                    <a:pt x="70" y="383"/>
                  </a:lnTo>
                  <a:lnTo>
                    <a:pt x="59" y="411"/>
                  </a:lnTo>
                  <a:lnTo>
                    <a:pt x="59" y="448"/>
                  </a:lnTo>
                  <a:lnTo>
                    <a:pt x="42" y="477"/>
                  </a:lnTo>
                  <a:lnTo>
                    <a:pt x="9" y="486"/>
                  </a:lnTo>
                  <a:lnTo>
                    <a:pt x="0" y="515"/>
                  </a:lnTo>
                  <a:lnTo>
                    <a:pt x="21" y="543"/>
                  </a:lnTo>
                  <a:lnTo>
                    <a:pt x="51" y="561"/>
                  </a:lnTo>
                  <a:lnTo>
                    <a:pt x="79" y="561"/>
                  </a:lnTo>
                  <a:lnTo>
                    <a:pt x="120" y="561"/>
                  </a:lnTo>
                  <a:lnTo>
                    <a:pt x="132" y="523"/>
                  </a:lnTo>
                  <a:lnTo>
                    <a:pt x="150" y="494"/>
                  </a:lnTo>
                  <a:lnTo>
                    <a:pt x="182" y="505"/>
                  </a:lnTo>
                  <a:lnTo>
                    <a:pt x="210" y="505"/>
                  </a:lnTo>
                  <a:lnTo>
                    <a:pt x="222" y="477"/>
                  </a:lnTo>
                  <a:lnTo>
                    <a:pt x="222" y="448"/>
                  </a:lnTo>
                  <a:lnTo>
                    <a:pt x="252" y="420"/>
                  </a:lnTo>
                  <a:lnTo>
                    <a:pt x="260" y="448"/>
                  </a:lnTo>
                  <a:lnTo>
                    <a:pt x="231" y="469"/>
                  </a:lnTo>
                  <a:lnTo>
                    <a:pt x="231" y="505"/>
                  </a:lnTo>
                  <a:lnTo>
                    <a:pt x="231" y="534"/>
                  </a:lnTo>
                  <a:lnTo>
                    <a:pt x="260" y="543"/>
                  </a:lnTo>
                  <a:lnTo>
                    <a:pt x="280" y="572"/>
                  </a:lnTo>
                  <a:lnTo>
                    <a:pt x="271" y="597"/>
                  </a:lnTo>
                  <a:lnTo>
                    <a:pt x="271" y="626"/>
                  </a:lnTo>
                  <a:lnTo>
                    <a:pt x="260" y="655"/>
                  </a:lnTo>
                  <a:lnTo>
                    <a:pt x="260" y="682"/>
                  </a:lnTo>
                  <a:lnTo>
                    <a:pt x="231" y="692"/>
                  </a:lnTo>
                  <a:lnTo>
                    <a:pt x="201" y="711"/>
                  </a:lnTo>
                  <a:lnTo>
                    <a:pt x="170" y="720"/>
                  </a:lnTo>
                  <a:lnTo>
                    <a:pt x="170" y="749"/>
                  </a:lnTo>
                  <a:lnTo>
                    <a:pt x="170" y="774"/>
                  </a:lnTo>
                  <a:lnTo>
                    <a:pt x="210" y="774"/>
                  </a:lnTo>
                  <a:lnTo>
                    <a:pt x="231" y="803"/>
                  </a:lnTo>
                  <a:lnTo>
                    <a:pt x="260" y="803"/>
                  </a:lnTo>
                  <a:lnTo>
                    <a:pt x="231" y="811"/>
                  </a:lnTo>
                  <a:lnTo>
                    <a:pt x="260" y="822"/>
                  </a:lnTo>
                  <a:lnTo>
                    <a:pt x="280" y="794"/>
                  </a:lnTo>
                  <a:lnTo>
                    <a:pt x="312" y="786"/>
                  </a:lnTo>
                  <a:lnTo>
                    <a:pt x="312" y="757"/>
                  </a:lnTo>
                  <a:lnTo>
                    <a:pt x="341" y="757"/>
                  </a:lnTo>
                  <a:lnTo>
                    <a:pt x="341" y="786"/>
                  </a:lnTo>
                  <a:lnTo>
                    <a:pt x="353" y="811"/>
                  </a:lnTo>
                  <a:lnTo>
                    <a:pt x="353" y="840"/>
                  </a:lnTo>
                  <a:lnTo>
                    <a:pt x="353" y="868"/>
                  </a:lnTo>
                  <a:lnTo>
                    <a:pt x="353" y="897"/>
                  </a:lnTo>
                  <a:lnTo>
                    <a:pt x="353" y="926"/>
                  </a:lnTo>
                  <a:lnTo>
                    <a:pt x="353" y="971"/>
                  </a:lnTo>
                  <a:lnTo>
                    <a:pt x="332" y="999"/>
                  </a:lnTo>
                  <a:lnTo>
                    <a:pt x="321" y="1045"/>
                  </a:lnTo>
                  <a:lnTo>
                    <a:pt x="353" y="1045"/>
                  </a:lnTo>
                  <a:lnTo>
                    <a:pt x="382" y="1045"/>
                  </a:lnTo>
                  <a:lnTo>
                    <a:pt x="411" y="1028"/>
                  </a:lnTo>
                  <a:lnTo>
                    <a:pt x="423" y="999"/>
                  </a:lnTo>
                  <a:lnTo>
                    <a:pt x="452" y="999"/>
                  </a:lnTo>
                  <a:lnTo>
                    <a:pt x="480" y="971"/>
                  </a:lnTo>
                  <a:lnTo>
                    <a:pt x="513" y="971"/>
                  </a:lnTo>
                  <a:lnTo>
                    <a:pt x="513" y="934"/>
                  </a:lnTo>
                  <a:lnTo>
                    <a:pt x="513" y="905"/>
                  </a:lnTo>
                  <a:lnTo>
                    <a:pt x="513" y="876"/>
                  </a:lnTo>
                  <a:lnTo>
                    <a:pt x="513" y="849"/>
                  </a:lnTo>
                  <a:lnTo>
                    <a:pt x="513" y="822"/>
                  </a:lnTo>
                  <a:lnTo>
                    <a:pt x="522" y="794"/>
                  </a:lnTo>
                  <a:lnTo>
                    <a:pt x="554" y="786"/>
                  </a:lnTo>
                  <a:lnTo>
                    <a:pt x="583" y="757"/>
                  </a:lnTo>
                  <a:lnTo>
                    <a:pt x="602" y="728"/>
                  </a:lnTo>
                  <a:lnTo>
                    <a:pt x="611" y="700"/>
                  </a:lnTo>
                  <a:lnTo>
                    <a:pt x="592" y="672"/>
                  </a:lnTo>
                  <a:lnTo>
                    <a:pt x="562" y="663"/>
                  </a:lnTo>
                  <a:lnTo>
                    <a:pt x="554" y="634"/>
                  </a:lnTo>
                  <a:lnTo>
                    <a:pt x="522" y="617"/>
                  </a:lnTo>
                  <a:lnTo>
                    <a:pt x="513" y="589"/>
                  </a:lnTo>
                  <a:lnTo>
                    <a:pt x="513" y="561"/>
                  </a:lnTo>
                  <a:lnTo>
                    <a:pt x="480" y="523"/>
                  </a:lnTo>
                  <a:lnTo>
                    <a:pt x="472" y="494"/>
                  </a:lnTo>
                  <a:lnTo>
                    <a:pt x="452" y="469"/>
                  </a:lnTo>
                  <a:lnTo>
                    <a:pt x="472" y="432"/>
                  </a:lnTo>
                  <a:lnTo>
                    <a:pt x="472" y="403"/>
                  </a:lnTo>
                  <a:lnTo>
                    <a:pt x="472" y="365"/>
                  </a:lnTo>
                  <a:lnTo>
                    <a:pt x="480" y="317"/>
                  </a:lnTo>
                  <a:lnTo>
                    <a:pt x="501" y="292"/>
                  </a:lnTo>
                  <a:lnTo>
                    <a:pt x="513" y="263"/>
                  </a:lnTo>
                  <a:lnTo>
                    <a:pt x="513" y="226"/>
                  </a:lnTo>
                  <a:lnTo>
                    <a:pt x="513" y="198"/>
                  </a:lnTo>
                  <a:lnTo>
                    <a:pt x="513" y="169"/>
                  </a:lnTo>
                  <a:lnTo>
                    <a:pt x="513" y="140"/>
                  </a:lnTo>
                  <a:lnTo>
                    <a:pt x="461" y="103"/>
                  </a:lnTo>
                  <a:lnTo>
                    <a:pt x="431" y="86"/>
                  </a:lnTo>
                  <a:lnTo>
                    <a:pt x="402" y="86"/>
                  </a:lnTo>
                  <a:lnTo>
                    <a:pt x="370" y="58"/>
                  </a:lnTo>
                  <a:lnTo>
                    <a:pt x="341" y="50"/>
                  </a:lnTo>
                  <a:lnTo>
                    <a:pt x="341" y="21"/>
                  </a:lnTo>
                  <a:lnTo>
                    <a:pt x="312" y="0"/>
                  </a:lnTo>
                  <a:lnTo>
                    <a:pt x="280" y="0"/>
                  </a:lnTo>
                  <a:lnTo>
                    <a:pt x="243" y="12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Freeform 102"/>
            <p:cNvSpPr>
              <a:spLocks/>
            </p:cNvSpPr>
            <p:nvPr/>
          </p:nvSpPr>
          <p:spPr bwMode="auto">
            <a:xfrm>
              <a:off x="4257676" y="3365501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1" name="Freeform 126"/>
            <p:cNvSpPr>
              <a:spLocks/>
            </p:cNvSpPr>
            <p:nvPr/>
          </p:nvSpPr>
          <p:spPr bwMode="auto">
            <a:xfrm>
              <a:off x="4257676" y="3365501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Freeform 142"/>
            <p:cNvSpPr>
              <a:spLocks/>
            </p:cNvSpPr>
            <p:nvPr/>
          </p:nvSpPr>
          <p:spPr bwMode="auto">
            <a:xfrm>
              <a:off x="4257676" y="3365501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3" name="CaixaDeTexto 192"/>
          <p:cNvSpPr txBox="1"/>
          <p:nvPr/>
        </p:nvSpPr>
        <p:spPr>
          <a:xfrm>
            <a:off x="3726112" y="4753327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SA</a:t>
            </a:r>
            <a:endParaRPr lang="pt-BR" sz="1000" dirty="0"/>
          </a:p>
        </p:txBody>
      </p:sp>
      <p:sp>
        <p:nvSpPr>
          <p:cNvPr id="194" name="CaixaDeTexto 193"/>
          <p:cNvSpPr txBox="1"/>
          <p:nvPr/>
        </p:nvSpPr>
        <p:spPr>
          <a:xfrm>
            <a:off x="3384222" y="4406068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SCS</a:t>
            </a:r>
            <a:endParaRPr lang="pt-BR" sz="1000" dirty="0"/>
          </a:p>
        </p:txBody>
      </p:sp>
      <p:sp>
        <p:nvSpPr>
          <p:cNvPr id="196" name="CaixaDeTexto 195"/>
          <p:cNvSpPr txBox="1"/>
          <p:nvPr/>
        </p:nvSpPr>
        <p:spPr>
          <a:xfrm>
            <a:off x="4062047" y="4671289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Mauá</a:t>
            </a:r>
            <a:endParaRPr lang="pt-BR" sz="1000" dirty="0"/>
          </a:p>
        </p:txBody>
      </p:sp>
      <p:sp>
        <p:nvSpPr>
          <p:cNvPr id="197" name="CaixaDeTexto 196"/>
          <p:cNvSpPr txBox="1"/>
          <p:nvPr/>
        </p:nvSpPr>
        <p:spPr>
          <a:xfrm>
            <a:off x="1877419" y="3750144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OSASCO</a:t>
            </a:r>
            <a:endParaRPr lang="pt-BR" sz="1000" b="1" dirty="0"/>
          </a:p>
        </p:txBody>
      </p:sp>
      <p:sp>
        <p:nvSpPr>
          <p:cNvPr id="198" name="CaixaDeTexto 197"/>
          <p:cNvSpPr txBox="1"/>
          <p:nvPr/>
        </p:nvSpPr>
        <p:spPr>
          <a:xfrm>
            <a:off x="2700308" y="4033380"/>
            <a:ext cx="1161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SÃO PAULO</a:t>
            </a:r>
            <a:endParaRPr lang="pt-BR" sz="1600" b="1" dirty="0"/>
          </a:p>
        </p:txBody>
      </p:sp>
      <p:sp>
        <p:nvSpPr>
          <p:cNvPr id="199" name="Retângulo 198"/>
          <p:cNvSpPr/>
          <p:nvPr/>
        </p:nvSpPr>
        <p:spPr>
          <a:xfrm>
            <a:off x="3828561" y="3017334"/>
            <a:ext cx="827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Guarulhos</a:t>
            </a:r>
            <a:endParaRPr lang="pt-BR" sz="1200" dirty="0"/>
          </a:p>
        </p:txBody>
      </p:sp>
      <p:sp>
        <p:nvSpPr>
          <p:cNvPr id="200" name="Retângulo 199"/>
          <p:cNvSpPr/>
          <p:nvPr/>
        </p:nvSpPr>
        <p:spPr>
          <a:xfrm>
            <a:off x="5710458" y="3806363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Mogi</a:t>
            </a:r>
            <a:endParaRPr lang="pt-BR" sz="1200" dirty="0"/>
          </a:p>
        </p:txBody>
      </p:sp>
      <p:sp>
        <p:nvSpPr>
          <p:cNvPr id="201" name="CaixaDeTexto 200"/>
          <p:cNvSpPr txBox="1"/>
          <p:nvPr/>
        </p:nvSpPr>
        <p:spPr>
          <a:xfrm>
            <a:off x="3334533" y="4206875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 smtClean="0"/>
              <a:t>SBC</a:t>
            </a:r>
            <a:endParaRPr lang="pt-BR" sz="1000" b="1" dirty="0"/>
          </a:p>
        </p:txBody>
      </p:sp>
      <p:sp>
        <p:nvSpPr>
          <p:cNvPr id="202" name="Freeform 77"/>
          <p:cNvSpPr>
            <a:spLocks/>
          </p:cNvSpPr>
          <p:nvPr/>
        </p:nvSpPr>
        <p:spPr bwMode="auto">
          <a:xfrm>
            <a:off x="4828510" y="1638671"/>
            <a:ext cx="1616400" cy="1470328"/>
          </a:xfrm>
          <a:custGeom>
            <a:avLst/>
            <a:gdLst>
              <a:gd name="T0" fmla="*/ 2147483647 w 2201"/>
              <a:gd name="T1" fmla="*/ 2147483647 h 1893"/>
              <a:gd name="T2" fmla="*/ 2147483647 w 2201"/>
              <a:gd name="T3" fmla="*/ 2147483647 h 1893"/>
              <a:gd name="T4" fmla="*/ 2147483647 w 2201"/>
              <a:gd name="T5" fmla="*/ 2147483647 h 1893"/>
              <a:gd name="T6" fmla="*/ 2147483647 w 2201"/>
              <a:gd name="T7" fmla="*/ 0 h 1893"/>
              <a:gd name="T8" fmla="*/ 2147483647 w 2201"/>
              <a:gd name="T9" fmla="*/ 610057043 h 1893"/>
              <a:gd name="T10" fmla="*/ 2147483647 w 2201"/>
              <a:gd name="T11" fmla="*/ 513684513 h 1893"/>
              <a:gd name="T12" fmla="*/ 2147483647 w 2201"/>
              <a:gd name="T13" fmla="*/ 2147483647 h 1893"/>
              <a:gd name="T14" fmla="*/ 2147483647 w 2201"/>
              <a:gd name="T15" fmla="*/ 2147483647 h 1893"/>
              <a:gd name="T16" fmla="*/ 2147483647 w 2201"/>
              <a:gd name="T17" fmla="*/ 2147483647 h 1893"/>
              <a:gd name="T18" fmla="*/ 2147483647 w 2201"/>
              <a:gd name="T19" fmla="*/ 2147483647 h 1893"/>
              <a:gd name="T20" fmla="*/ 2147483647 w 2201"/>
              <a:gd name="T21" fmla="*/ 2147483647 h 1893"/>
              <a:gd name="T22" fmla="*/ 2147483647 w 2201"/>
              <a:gd name="T23" fmla="*/ 2147483647 h 1893"/>
              <a:gd name="T24" fmla="*/ 2147483647 w 2201"/>
              <a:gd name="T25" fmla="*/ 2147483647 h 1893"/>
              <a:gd name="T26" fmla="*/ 2147483647 w 2201"/>
              <a:gd name="T27" fmla="*/ 2147483647 h 1893"/>
              <a:gd name="T28" fmla="*/ 2147483647 w 2201"/>
              <a:gd name="T29" fmla="*/ 2147483647 h 1893"/>
              <a:gd name="T30" fmla="*/ 2147483647 w 2201"/>
              <a:gd name="T31" fmla="*/ 2147483647 h 1893"/>
              <a:gd name="T32" fmla="*/ 2147483647 w 2201"/>
              <a:gd name="T33" fmla="*/ 2147483647 h 1893"/>
              <a:gd name="T34" fmla="*/ 2147483647 w 2201"/>
              <a:gd name="T35" fmla="*/ 2147483647 h 1893"/>
              <a:gd name="T36" fmla="*/ 2147483647 w 2201"/>
              <a:gd name="T37" fmla="*/ 2147483647 h 1893"/>
              <a:gd name="T38" fmla="*/ 2147483647 w 2201"/>
              <a:gd name="T39" fmla="*/ 2147483647 h 1893"/>
              <a:gd name="T40" fmla="*/ 2147483647 w 2201"/>
              <a:gd name="T41" fmla="*/ 2147483647 h 1893"/>
              <a:gd name="T42" fmla="*/ 2147483647 w 2201"/>
              <a:gd name="T43" fmla="*/ 2147483647 h 1893"/>
              <a:gd name="T44" fmla="*/ 2147483647 w 2201"/>
              <a:gd name="T45" fmla="*/ 2147483647 h 1893"/>
              <a:gd name="T46" fmla="*/ 2147483647 w 2201"/>
              <a:gd name="T47" fmla="*/ 2147483647 h 1893"/>
              <a:gd name="T48" fmla="*/ 2147483647 w 2201"/>
              <a:gd name="T49" fmla="*/ 2147483647 h 1893"/>
              <a:gd name="T50" fmla="*/ 2147483647 w 2201"/>
              <a:gd name="T51" fmla="*/ 2147483647 h 1893"/>
              <a:gd name="T52" fmla="*/ 2147483647 w 2201"/>
              <a:gd name="T53" fmla="*/ 2147483647 h 1893"/>
              <a:gd name="T54" fmla="*/ 2147483647 w 2201"/>
              <a:gd name="T55" fmla="*/ 2147483647 h 1893"/>
              <a:gd name="T56" fmla="*/ 2147483647 w 2201"/>
              <a:gd name="T57" fmla="*/ 2147483647 h 1893"/>
              <a:gd name="T58" fmla="*/ 2147483647 w 2201"/>
              <a:gd name="T59" fmla="*/ 2147483647 h 1893"/>
              <a:gd name="T60" fmla="*/ 1694020744 w 2201"/>
              <a:gd name="T61" fmla="*/ 2147483647 h 1893"/>
              <a:gd name="T62" fmla="*/ 0 w 2201"/>
              <a:gd name="T63" fmla="*/ 2147483647 h 189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01"/>
              <a:gd name="T97" fmla="*/ 0 h 1893"/>
              <a:gd name="T98" fmla="*/ 2201 w 2201"/>
              <a:gd name="T99" fmla="*/ 1893 h 189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01" h="1893">
                <a:moveTo>
                  <a:pt x="0" y="757"/>
                </a:moveTo>
                <a:lnTo>
                  <a:pt x="131" y="581"/>
                </a:lnTo>
                <a:lnTo>
                  <a:pt x="277" y="525"/>
                </a:lnTo>
                <a:lnTo>
                  <a:pt x="404" y="383"/>
                </a:lnTo>
                <a:lnTo>
                  <a:pt x="477" y="251"/>
                </a:lnTo>
                <a:lnTo>
                  <a:pt x="451" y="142"/>
                </a:lnTo>
                <a:lnTo>
                  <a:pt x="641" y="61"/>
                </a:lnTo>
                <a:lnTo>
                  <a:pt x="672" y="0"/>
                </a:lnTo>
                <a:lnTo>
                  <a:pt x="795" y="55"/>
                </a:lnTo>
                <a:lnTo>
                  <a:pt x="845" y="19"/>
                </a:lnTo>
                <a:lnTo>
                  <a:pt x="943" y="49"/>
                </a:lnTo>
                <a:lnTo>
                  <a:pt x="990" y="16"/>
                </a:lnTo>
                <a:lnTo>
                  <a:pt x="1066" y="19"/>
                </a:lnTo>
                <a:lnTo>
                  <a:pt x="1320" y="209"/>
                </a:lnTo>
                <a:lnTo>
                  <a:pt x="1397" y="213"/>
                </a:lnTo>
                <a:lnTo>
                  <a:pt x="1395" y="287"/>
                </a:lnTo>
                <a:lnTo>
                  <a:pt x="1473" y="345"/>
                </a:lnTo>
                <a:lnTo>
                  <a:pt x="1665" y="434"/>
                </a:lnTo>
                <a:lnTo>
                  <a:pt x="1751" y="437"/>
                </a:lnTo>
                <a:lnTo>
                  <a:pt x="1731" y="607"/>
                </a:lnTo>
                <a:lnTo>
                  <a:pt x="1822" y="619"/>
                </a:lnTo>
                <a:lnTo>
                  <a:pt x="1768" y="692"/>
                </a:lnTo>
                <a:lnTo>
                  <a:pt x="1778" y="755"/>
                </a:lnTo>
                <a:lnTo>
                  <a:pt x="1836" y="759"/>
                </a:lnTo>
                <a:lnTo>
                  <a:pt x="1900" y="870"/>
                </a:lnTo>
                <a:lnTo>
                  <a:pt x="2016" y="892"/>
                </a:lnTo>
                <a:lnTo>
                  <a:pt x="2087" y="861"/>
                </a:lnTo>
                <a:lnTo>
                  <a:pt x="2113" y="874"/>
                </a:lnTo>
                <a:lnTo>
                  <a:pt x="2093" y="966"/>
                </a:lnTo>
                <a:lnTo>
                  <a:pt x="2200" y="1018"/>
                </a:lnTo>
                <a:lnTo>
                  <a:pt x="2201" y="1051"/>
                </a:lnTo>
                <a:lnTo>
                  <a:pt x="2103" y="1063"/>
                </a:lnTo>
                <a:lnTo>
                  <a:pt x="2016" y="1143"/>
                </a:lnTo>
                <a:lnTo>
                  <a:pt x="1729" y="1346"/>
                </a:lnTo>
                <a:lnTo>
                  <a:pt x="1684" y="1369"/>
                </a:lnTo>
                <a:lnTo>
                  <a:pt x="1642" y="1470"/>
                </a:lnTo>
                <a:lnTo>
                  <a:pt x="1496" y="1477"/>
                </a:lnTo>
                <a:lnTo>
                  <a:pt x="1266" y="1628"/>
                </a:lnTo>
                <a:lnTo>
                  <a:pt x="1198" y="1710"/>
                </a:lnTo>
                <a:lnTo>
                  <a:pt x="1149" y="1685"/>
                </a:lnTo>
                <a:lnTo>
                  <a:pt x="1097" y="1748"/>
                </a:lnTo>
                <a:lnTo>
                  <a:pt x="1040" y="1762"/>
                </a:lnTo>
                <a:lnTo>
                  <a:pt x="997" y="1850"/>
                </a:lnTo>
                <a:lnTo>
                  <a:pt x="1014" y="1867"/>
                </a:lnTo>
                <a:lnTo>
                  <a:pt x="986" y="1893"/>
                </a:lnTo>
                <a:lnTo>
                  <a:pt x="966" y="1875"/>
                </a:lnTo>
                <a:lnTo>
                  <a:pt x="895" y="1879"/>
                </a:lnTo>
                <a:lnTo>
                  <a:pt x="740" y="1725"/>
                </a:lnTo>
                <a:lnTo>
                  <a:pt x="635" y="1536"/>
                </a:lnTo>
                <a:lnTo>
                  <a:pt x="574" y="1525"/>
                </a:lnTo>
                <a:lnTo>
                  <a:pt x="593" y="1385"/>
                </a:lnTo>
                <a:lnTo>
                  <a:pt x="577" y="1319"/>
                </a:lnTo>
                <a:lnTo>
                  <a:pt x="605" y="1292"/>
                </a:lnTo>
                <a:lnTo>
                  <a:pt x="554" y="1265"/>
                </a:lnTo>
                <a:lnTo>
                  <a:pt x="528" y="1187"/>
                </a:lnTo>
                <a:lnTo>
                  <a:pt x="455" y="1172"/>
                </a:lnTo>
                <a:lnTo>
                  <a:pt x="307" y="1219"/>
                </a:lnTo>
                <a:lnTo>
                  <a:pt x="218" y="1267"/>
                </a:lnTo>
                <a:lnTo>
                  <a:pt x="198" y="1229"/>
                </a:lnTo>
                <a:lnTo>
                  <a:pt x="71" y="1211"/>
                </a:lnTo>
                <a:lnTo>
                  <a:pt x="38" y="1154"/>
                </a:lnTo>
                <a:lnTo>
                  <a:pt x="53" y="967"/>
                </a:lnTo>
                <a:lnTo>
                  <a:pt x="0" y="757"/>
                </a:lnTo>
                <a:close/>
              </a:path>
            </a:pathLst>
          </a:custGeom>
          <a:solidFill>
            <a:srgbClr val="7273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3" name="Retângulo 202"/>
          <p:cNvSpPr/>
          <p:nvPr/>
        </p:nvSpPr>
        <p:spPr>
          <a:xfrm>
            <a:off x="5151667" y="2186430"/>
            <a:ext cx="931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Santa Isabel</a:t>
            </a:r>
            <a:endParaRPr lang="pt-BR" sz="1200" dirty="0"/>
          </a:p>
        </p:txBody>
      </p:sp>
      <p:sp>
        <p:nvSpPr>
          <p:cNvPr id="204" name="Freeform 63"/>
          <p:cNvSpPr>
            <a:spLocks/>
          </p:cNvSpPr>
          <p:nvPr/>
        </p:nvSpPr>
        <p:spPr bwMode="auto">
          <a:xfrm>
            <a:off x="3035449" y="4730800"/>
            <a:ext cx="437060" cy="535370"/>
          </a:xfrm>
          <a:custGeom>
            <a:avLst/>
            <a:gdLst>
              <a:gd name="T0" fmla="*/ 0 w 592"/>
              <a:gd name="T1" fmla="*/ 2147483647 h 689"/>
              <a:gd name="T2" fmla="*/ 2147483647 w 592"/>
              <a:gd name="T3" fmla="*/ 2147483647 h 689"/>
              <a:gd name="T4" fmla="*/ 2147483647 w 592"/>
              <a:gd name="T5" fmla="*/ 2147483647 h 689"/>
              <a:gd name="T6" fmla="*/ 2147483647 w 592"/>
              <a:gd name="T7" fmla="*/ 2147483647 h 689"/>
              <a:gd name="T8" fmla="*/ 2147483647 w 592"/>
              <a:gd name="T9" fmla="*/ 2147483647 h 689"/>
              <a:gd name="T10" fmla="*/ 2147483647 w 592"/>
              <a:gd name="T11" fmla="*/ 642889032 h 689"/>
              <a:gd name="T12" fmla="*/ 2147483647 w 592"/>
              <a:gd name="T13" fmla="*/ 0 h 689"/>
              <a:gd name="T14" fmla="*/ 2147483647 w 592"/>
              <a:gd name="T15" fmla="*/ 835786091 h 689"/>
              <a:gd name="T16" fmla="*/ 2147483647 w 592"/>
              <a:gd name="T17" fmla="*/ 2147483647 h 689"/>
              <a:gd name="T18" fmla="*/ 2147483647 w 592"/>
              <a:gd name="T19" fmla="*/ 1382226673 h 689"/>
              <a:gd name="T20" fmla="*/ 2147483647 w 592"/>
              <a:gd name="T21" fmla="*/ 1542973613 h 689"/>
              <a:gd name="T22" fmla="*/ 2147483647 w 592"/>
              <a:gd name="T23" fmla="*/ 2147483647 h 689"/>
              <a:gd name="T24" fmla="*/ 2147483647 w 592"/>
              <a:gd name="T25" fmla="*/ 2147483647 h 689"/>
              <a:gd name="T26" fmla="*/ 2147483647 w 592"/>
              <a:gd name="T27" fmla="*/ 2147483647 h 689"/>
              <a:gd name="T28" fmla="*/ 2147483647 w 592"/>
              <a:gd name="T29" fmla="*/ 2147483647 h 689"/>
              <a:gd name="T30" fmla="*/ 2147483647 w 592"/>
              <a:gd name="T31" fmla="*/ 2147483647 h 689"/>
              <a:gd name="T32" fmla="*/ 2147483647 w 592"/>
              <a:gd name="T33" fmla="*/ 2147483647 h 689"/>
              <a:gd name="T34" fmla="*/ 2147483647 w 592"/>
              <a:gd name="T35" fmla="*/ 2147483647 h 689"/>
              <a:gd name="T36" fmla="*/ 2147483647 w 592"/>
              <a:gd name="T37" fmla="*/ 2147483647 h 689"/>
              <a:gd name="T38" fmla="*/ 2147483647 w 592"/>
              <a:gd name="T39" fmla="*/ 2147483647 h 689"/>
              <a:gd name="T40" fmla="*/ 2147483647 w 592"/>
              <a:gd name="T41" fmla="*/ 2147483647 h 689"/>
              <a:gd name="T42" fmla="*/ 0 w 592"/>
              <a:gd name="T43" fmla="*/ 2147483647 h 689"/>
              <a:gd name="T44" fmla="*/ 0 w 592"/>
              <a:gd name="T45" fmla="*/ 2147483647 h 6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92"/>
              <a:gd name="T70" fmla="*/ 0 h 689"/>
              <a:gd name="T71" fmla="*/ 592 w 592"/>
              <a:gd name="T72" fmla="*/ 689 h 6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92" h="689">
                <a:moveTo>
                  <a:pt x="0" y="614"/>
                </a:moveTo>
                <a:lnTo>
                  <a:pt x="97" y="574"/>
                </a:lnTo>
                <a:lnTo>
                  <a:pt x="277" y="434"/>
                </a:lnTo>
                <a:lnTo>
                  <a:pt x="209" y="401"/>
                </a:lnTo>
                <a:lnTo>
                  <a:pt x="123" y="288"/>
                </a:lnTo>
                <a:lnTo>
                  <a:pt x="185" y="20"/>
                </a:lnTo>
                <a:lnTo>
                  <a:pt x="268" y="0"/>
                </a:lnTo>
                <a:lnTo>
                  <a:pt x="287" y="26"/>
                </a:lnTo>
                <a:lnTo>
                  <a:pt x="339" y="98"/>
                </a:lnTo>
                <a:lnTo>
                  <a:pt x="398" y="43"/>
                </a:lnTo>
                <a:lnTo>
                  <a:pt x="437" y="48"/>
                </a:lnTo>
                <a:lnTo>
                  <a:pt x="411" y="114"/>
                </a:lnTo>
                <a:lnTo>
                  <a:pt x="483" y="164"/>
                </a:lnTo>
                <a:lnTo>
                  <a:pt x="592" y="120"/>
                </a:lnTo>
                <a:lnTo>
                  <a:pt x="591" y="272"/>
                </a:lnTo>
                <a:lnTo>
                  <a:pt x="511" y="346"/>
                </a:lnTo>
                <a:lnTo>
                  <a:pt x="491" y="412"/>
                </a:lnTo>
                <a:lnTo>
                  <a:pt x="368" y="522"/>
                </a:lnTo>
                <a:lnTo>
                  <a:pt x="350" y="639"/>
                </a:lnTo>
                <a:lnTo>
                  <a:pt x="317" y="669"/>
                </a:lnTo>
                <a:lnTo>
                  <a:pt x="242" y="689"/>
                </a:lnTo>
                <a:lnTo>
                  <a:pt x="0" y="614"/>
                </a:lnTo>
                <a:close/>
              </a:path>
            </a:pathLst>
          </a:custGeom>
          <a:solidFill>
            <a:srgbClr val="7273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5" name="CaixaDeTexto 194"/>
          <p:cNvSpPr txBox="1"/>
          <p:nvPr/>
        </p:nvSpPr>
        <p:spPr>
          <a:xfrm>
            <a:off x="3015260" y="4863904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 smtClean="0"/>
              <a:t>Diadema</a:t>
            </a:r>
            <a:endParaRPr lang="pt-BR" sz="1000" b="1" dirty="0"/>
          </a:p>
        </p:txBody>
      </p:sp>
      <p:grpSp>
        <p:nvGrpSpPr>
          <p:cNvPr id="205" name="Grupo 204"/>
          <p:cNvGrpSpPr/>
          <p:nvPr/>
        </p:nvGrpSpPr>
        <p:grpSpPr>
          <a:xfrm>
            <a:off x="5322143" y="5912968"/>
            <a:ext cx="3858368" cy="596736"/>
            <a:chOff x="5322143" y="4784878"/>
            <a:chExt cx="3858368" cy="596736"/>
          </a:xfrm>
        </p:grpSpPr>
        <p:sp>
          <p:nvSpPr>
            <p:cNvPr id="206" name="Retângulo 205"/>
            <p:cNvSpPr/>
            <p:nvPr/>
          </p:nvSpPr>
          <p:spPr>
            <a:xfrm>
              <a:off x="5322143" y="5149232"/>
              <a:ext cx="476300" cy="122551"/>
            </a:xfrm>
            <a:prstGeom prst="rect">
              <a:avLst/>
            </a:pr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07" name="Retângulo 206"/>
            <p:cNvSpPr/>
            <p:nvPr/>
          </p:nvSpPr>
          <p:spPr>
            <a:xfrm>
              <a:off x="5322143" y="4900110"/>
              <a:ext cx="476300" cy="122551"/>
            </a:xfrm>
            <a:prstGeom prst="rect">
              <a:avLst/>
            </a:pr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8" name="CaixaDeTexto 207"/>
            <p:cNvSpPr txBox="1"/>
            <p:nvPr/>
          </p:nvSpPr>
          <p:spPr>
            <a:xfrm>
              <a:off x="5894455" y="4784878"/>
              <a:ext cx="3066344" cy="323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pt-BR"/>
              </a:defPPr>
            </a:lstStyle>
            <a:p>
              <a:r>
                <a:rPr lang="pt-BR" dirty="0"/>
                <a:t>Municípios </a:t>
              </a:r>
              <a:r>
                <a:rPr lang="pt-BR" dirty="0" smtClean="0"/>
                <a:t>operados SABESP</a:t>
              </a:r>
              <a:endParaRPr lang="pt-BR" dirty="0"/>
            </a:p>
          </p:txBody>
        </p:sp>
        <p:sp>
          <p:nvSpPr>
            <p:cNvPr id="209" name="CaixaDeTexto 208"/>
            <p:cNvSpPr txBox="1"/>
            <p:nvPr/>
          </p:nvSpPr>
          <p:spPr>
            <a:xfrm>
              <a:off x="5881136" y="5058449"/>
              <a:ext cx="3299375" cy="323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pt-BR"/>
              </a:defPPr>
            </a:lstStyle>
            <a:p>
              <a:r>
                <a:rPr lang="pt-BR" dirty="0"/>
                <a:t>Municípios c/ Serviço Municipal</a:t>
              </a:r>
            </a:p>
          </p:txBody>
        </p:sp>
      </p:grpSp>
      <p:grpSp>
        <p:nvGrpSpPr>
          <p:cNvPr id="102" name="Grupo 101"/>
          <p:cNvGrpSpPr/>
          <p:nvPr/>
        </p:nvGrpSpPr>
        <p:grpSpPr>
          <a:xfrm>
            <a:off x="286620" y="2059771"/>
            <a:ext cx="8245069" cy="4029704"/>
            <a:chOff x="286620" y="931681"/>
            <a:chExt cx="8245069" cy="4029704"/>
          </a:xfrm>
        </p:grpSpPr>
        <p:sp>
          <p:nvSpPr>
            <p:cNvPr id="103" name="CaixaDeTexto 102"/>
            <p:cNvSpPr txBox="1"/>
            <p:nvPr/>
          </p:nvSpPr>
          <p:spPr>
            <a:xfrm>
              <a:off x="4466940" y="4036174"/>
              <a:ext cx="393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RGS</a:t>
              </a:r>
              <a:endParaRPr lang="pt-BR" sz="1000" dirty="0"/>
            </a:p>
          </p:txBody>
        </p:sp>
        <p:sp>
          <p:nvSpPr>
            <p:cNvPr id="104" name="CaixaDeTexto 103"/>
            <p:cNvSpPr txBox="1"/>
            <p:nvPr/>
          </p:nvSpPr>
          <p:spPr>
            <a:xfrm>
              <a:off x="4312881" y="3808175"/>
              <a:ext cx="319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RP</a:t>
              </a:r>
              <a:endParaRPr lang="pt-BR" sz="1000" dirty="0"/>
            </a:p>
          </p:txBody>
        </p:sp>
        <p:sp>
          <p:nvSpPr>
            <p:cNvPr id="105" name="CaixaDeTexto 104"/>
            <p:cNvSpPr txBox="1"/>
            <p:nvPr/>
          </p:nvSpPr>
          <p:spPr>
            <a:xfrm>
              <a:off x="4849187" y="3274123"/>
              <a:ext cx="5581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Suzano</a:t>
              </a:r>
              <a:endParaRPr lang="pt-BR" sz="1000" dirty="0"/>
            </a:p>
          </p:txBody>
        </p:sp>
        <p:sp>
          <p:nvSpPr>
            <p:cNvPr id="106" name="CaixaDeTexto 105"/>
            <p:cNvSpPr txBox="1"/>
            <p:nvPr/>
          </p:nvSpPr>
          <p:spPr>
            <a:xfrm>
              <a:off x="4726453" y="2612528"/>
              <a:ext cx="3786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Poá</a:t>
              </a:r>
              <a:endParaRPr lang="pt-BR" sz="1000" dirty="0"/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4465827" y="2170508"/>
              <a:ext cx="1072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Itaquaquecetuba</a:t>
              </a:r>
              <a:endParaRPr lang="pt-BR" sz="1000" dirty="0"/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4400994" y="2803359"/>
              <a:ext cx="5100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Ferraz</a:t>
              </a:r>
              <a:endParaRPr lang="pt-BR" sz="1000" dirty="0"/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4818312" y="1700853"/>
              <a:ext cx="4619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Arujá</a:t>
              </a:r>
              <a:endParaRPr lang="pt-BR" sz="1000" dirty="0"/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3350448" y="1196839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Mairiporã</a:t>
              </a:r>
              <a:endParaRPr lang="pt-BR" sz="1000" dirty="0"/>
            </a:p>
          </p:txBody>
        </p:sp>
        <p:sp>
          <p:nvSpPr>
            <p:cNvPr id="210" name="CaixaDeTexto 209"/>
            <p:cNvSpPr txBox="1"/>
            <p:nvPr/>
          </p:nvSpPr>
          <p:spPr>
            <a:xfrm>
              <a:off x="2111093" y="931681"/>
              <a:ext cx="10935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Francisco Morato</a:t>
              </a:r>
              <a:endParaRPr lang="pt-BR" sz="1000" dirty="0"/>
            </a:p>
          </p:txBody>
        </p:sp>
        <p:sp>
          <p:nvSpPr>
            <p:cNvPr id="211" name="CaixaDeTexto 210"/>
            <p:cNvSpPr txBox="1"/>
            <p:nvPr/>
          </p:nvSpPr>
          <p:spPr>
            <a:xfrm>
              <a:off x="1946918" y="1245745"/>
              <a:ext cx="1072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Franco da Rocha </a:t>
              </a:r>
              <a:endParaRPr lang="pt-BR" sz="1000" dirty="0"/>
            </a:p>
          </p:txBody>
        </p:sp>
        <p:sp>
          <p:nvSpPr>
            <p:cNvPr id="212" name="CaixaDeTexto 211"/>
            <p:cNvSpPr txBox="1"/>
            <p:nvPr/>
          </p:nvSpPr>
          <p:spPr>
            <a:xfrm>
              <a:off x="1877874" y="1645507"/>
              <a:ext cx="5918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Caieiras</a:t>
              </a:r>
              <a:endParaRPr lang="pt-BR" sz="1000" dirty="0"/>
            </a:p>
          </p:txBody>
        </p:sp>
        <p:sp>
          <p:nvSpPr>
            <p:cNvPr id="213" name="CaixaDeTexto 212"/>
            <p:cNvSpPr txBox="1"/>
            <p:nvPr/>
          </p:nvSpPr>
          <p:spPr>
            <a:xfrm>
              <a:off x="573986" y="1559085"/>
              <a:ext cx="791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Pirapora do Bom Jesus</a:t>
              </a:r>
              <a:endParaRPr lang="pt-BR" sz="1000" dirty="0"/>
            </a:p>
          </p:txBody>
        </p:sp>
        <p:sp>
          <p:nvSpPr>
            <p:cNvPr id="214" name="CaixaDeTexto 213"/>
            <p:cNvSpPr txBox="1"/>
            <p:nvPr/>
          </p:nvSpPr>
          <p:spPr>
            <a:xfrm>
              <a:off x="1000027" y="2016619"/>
              <a:ext cx="791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Santana de Parnaíba</a:t>
              </a:r>
              <a:endParaRPr lang="pt-BR" sz="1000" dirty="0"/>
            </a:p>
          </p:txBody>
        </p:sp>
        <p:sp>
          <p:nvSpPr>
            <p:cNvPr id="215" name="CaixaDeTexto 214"/>
            <p:cNvSpPr txBox="1"/>
            <p:nvPr/>
          </p:nvSpPr>
          <p:spPr>
            <a:xfrm>
              <a:off x="1295739" y="1398477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Cajamar</a:t>
              </a:r>
              <a:endParaRPr lang="pt-BR" sz="1000" dirty="0"/>
            </a:p>
          </p:txBody>
        </p:sp>
        <p:sp>
          <p:nvSpPr>
            <p:cNvPr id="216" name="CaixaDeTexto 215"/>
            <p:cNvSpPr txBox="1"/>
            <p:nvPr/>
          </p:nvSpPr>
          <p:spPr>
            <a:xfrm>
              <a:off x="1369809" y="2807295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 smtClean="0"/>
                <a:t>Carapicuiba</a:t>
              </a:r>
              <a:endParaRPr lang="pt-BR" sz="1000" dirty="0"/>
            </a:p>
          </p:txBody>
        </p:sp>
        <p:sp>
          <p:nvSpPr>
            <p:cNvPr id="217" name="CaixaDeTexto 216"/>
            <p:cNvSpPr txBox="1"/>
            <p:nvPr/>
          </p:nvSpPr>
          <p:spPr>
            <a:xfrm>
              <a:off x="1352612" y="2490198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Barueri</a:t>
              </a:r>
              <a:endParaRPr lang="pt-BR" sz="1000" dirty="0"/>
            </a:p>
          </p:txBody>
        </p:sp>
        <p:sp>
          <p:nvSpPr>
            <p:cNvPr id="218" name="CaixaDeTexto 217"/>
            <p:cNvSpPr txBox="1"/>
            <p:nvPr/>
          </p:nvSpPr>
          <p:spPr>
            <a:xfrm>
              <a:off x="791624" y="2788925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Itapevi</a:t>
              </a:r>
              <a:endParaRPr lang="pt-BR" sz="1000" dirty="0"/>
            </a:p>
          </p:txBody>
        </p:sp>
        <p:sp>
          <p:nvSpPr>
            <p:cNvPr id="219" name="CaixaDeTexto 218"/>
            <p:cNvSpPr txBox="1"/>
            <p:nvPr/>
          </p:nvSpPr>
          <p:spPr>
            <a:xfrm>
              <a:off x="686950" y="3800173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Cotia</a:t>
              </a:r>
              <a:endParaRPr lang="pt-BR" sz="1000" dirty="0"/>
            </a:p>
          </p:txBody>
        </p:sp>
        <p:sp>
          <p:nvSpPr>
            <p:cNvPr id="220" name="CaixaDeTexto 219"/>
            <p:cNvSpPr txBox="1"/>
            <p:nvPr/>
          </p:nvSpPr>
          <p:spPr>
            <a:xfrm>
              <a:off x="286620" y="2980972"/>
              <a:ext cx="7915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Vargem Grande Paulista</a:t>
              </a:r>
              <a:endParaRPr lang="pt-BR" sz="1000" dirty="0"/>
            </a:p>
          </p:txBody>
        </p:sp>
        <p:sp>
          <p:nvSpPr>
            <p:cNvPr id="221" name="CaixaDeTexto 220"/>
            <p:cNvSpPr txBox="1"/>
            <p:nvPr/>
          </p:nvSpPr>
          <p:spPr>
            <a:xfrm>
              <a:off x="1421502" y="3469901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Embu</a:t>
              </a:r>
              <a:endParaRPr lang="pt-BR" sz="1000" dirty="0"/>
            </a:p>
          </p:txBody>
        </p:sp>
        <p:sp>
          <p:nvSpPr>
            <p:cNvPr id="222" name="CaixaDeTexto 221"/>
            <p:cNvSpPr txBox="1"/>
            <p:nvPr/>
          </p:nvSpPr>
          <p:spPr>
            <a:xfrm>
              <a:off x="1857616" y="3208420"/>
              <a:ext cx="791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Taboão da Serra</a:t>
              </a:r>
              <a:endParaRPr lang="pt-BR" sz="1000" dirty="0"/>
            </a:p>
          </p:txBody>
        </p:sp>
        <p:sp>
          <p:nvSpPr>
            <p:cNvPr id="223" name="CaixaDeTexto 222"/>
            <p:cNvSpPr txBox="1"/>
            <p:nvPr/>
          </p:nvSpPr>
          <p:spPr>
            <a:xfrm>
              <a:off x="1550020" y="4640475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Embu </a:t>
              </a:r>
              <a:r>
                <a:rPr lang="pt-BR" sz="1000" dirty="0"/>
                <a:t>G</a:t>
              </a:r>
              <a:r>
                <a:rPr lang="pt-BR" sz="1000" dirty="0" smtClean="0"/>
                <a:t>uaçu</a:t>
              </a:r>
              <a:endParaRPr lang="pt-BR" sz="1000" dirty="0"/>
            </a:p>
          </p:txBody>
        </p:sp>
        <p:sp>
          <p:nvSpPr>
            <p:cNvPr id="224" name="CaixaDeTexto 223"/>
            <p:cNvSpPr txBox="1"/>
            <p:nvPr/>
          </p:nvSpPr>
          <p:spPr>
            <a:xfrm>
              <a:off x="1395795" y="3923283"/>
              <a:ext cx="898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Itapecerica da Serra</a:t>
              </a:r>
              <a:endParaRPr lang="pt-BR" sz="1000" dirty="0"/>
            </a:p>
          </p:txBody>
        </p:sp>
        <p:sp>
          <p:nvSpPr>
            <p:cNvPr id="225" name="CaixaDeTexto 224"/>
            <p:cNvSpPr txBox="1"/>
            <p:nvPr/>
          </p:nvSpPr>
          <p:spPr>
            <a:xfrm>
              <a:off x="860476" y="4715164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Juquitiba</a:t>
              </a:r>
              <a:endParaRPr lang="pt-BR" sz="1000" dirty="0"/>
            </a:p>
          </p:txBody>
        </p:sp>
        <p:sp>
          <p:nvSpPr>
            <p:cNvPr id="226" name="CaixaDeTexto 225"/>
            <p:cNvSpPr txBox="1"/>
            <p:nvPr/>
          </p:nvSpPr>
          <p:spPr>
            <a:xfrm>
              <a:off x="6473581" y="3195884"/>
              <a:ext cx="10041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 smtClean="0"/>
                <a:t>Biritiba</a:t>
              </a:r>
              <a:r>
                <a:rPr lang="pt-BR" sz="1000" dirty="0" smtClean="0"/>
                <a:t> - Mirim</a:t>
              </a:r>
              <a:endParaRPr lang="pt-BR" sz="1000" dirty="0"/>
            </a:p>
          </p:txBody>
        </p:sp>
        <p:sp>
          <p:nvSpPr>
            <p:cNvPr id="227" name="CaixaDeTexto 226"/>
            <p:cNvSpPr txBox="1"/>
            <p:nvPr/>
          </p:nvSpPr>
          <p:spPr>
            <a:xfrm>
              <a:off x="7633640" y="2958411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 smtClean="0"/>
                <a:t>Salesopolis</a:t>
              </a:r>
              <a:endParaRPr lang="pt-BR" sz="1000" dirty="0"/>
            </a:p>
          </p:txBody>
        </p:sp>
        <p:sp>
          <p:nvSpPr>
            <p:cNvPr id="228" name="CaixaDeTexto 227"/>
            <p:cNvSpPr txBox="1"/>
            <p:nvPr/>
          </p:nvSpPr>
          <p:spPr>
            <a:xfrm>
              <a:off x="6293425" y="1911436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Guararema</a:t>
              </a:r>
              <a:endParaRPr lang="pt-BR" sz="10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00" y="647968"/>
            <a:ext cx="1101070" cy="5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6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/>
          <p:nvPr/>
        </p:nvSpPr>
        <p:spPr>
          <a:xfrm>
            <a:off x="3406055" y="3232693"/>
            <a:ext cx="261743" cy="326329"/>
          </a:xfrm>
          <a:custGeom>
            <a:avLst/>
            <a:gdLst>
              <a:gd name="connsiteX0" fmla="*/ 0 w 261743"/>
              <a:gd name="connsiteY0" fmla="*/ 258343 h 326329"/>
              <a:gd name="connsiteX1" fmla="*/ 105377 w 261743"/>
              <a:gd name="connsiteY1" fmla="*/ 326329 h 326329"/>
              <a:gd name="connsiteX2" fmla="*/ 159765 w 261743"/>
              <a:gd name="connsiteY2" fmla="*/ 295735 h 326329"/>
              <a:gd name="connsiteX3" fmla="*/ 183560 w 261743"/>
              <a:gd name="connsiteY3" fmla="*/ 302534 h 326329"/>
              <a:gd name="connsiteX4" fmla="*/ 207355 w 261743"/>
              <a:gd name="connsiteY4" fmla="*/ 241347 h 326329"/>
              <a:gd name="connsiteX5" fmla="*/ 234549 w 261743"/>
              <a:gd name="connsiteY5" fmla="*/ 173362 h 326329"/>
              <a:gd name="connsiteX6" fmla="*/ 244746 w 261743"/>
              <a:gd name="connsiteY6" fmla="*/ 163164 h 326329"/>
              <a:gd name="connsiteX7" fmla="*/ 217552 w 261743"/>
              <a:gd name="connsiteY7" fmla="*/ 115575 h 326329"/>
              <a:gd name="connsiteX8" fmla="*/ 261743 w 261743"/>
              <a:gd name="connsiteY8" fmla="*/ 67985 h 326329"/>
              <a:gd name="connsiteX9" fmla="*/ 220952 w 261743"/>
              <a:gd name="connsiteY9" fmla="*/ 50989 h 326329"/>
              <a:gd name="connsiteX10" fmla="*/ 152967 w 261743"/>
              <a:gd name="connsiteY10" fmla="*/ 81582 h 326329"/>
              <a:gd name="connsiteX11" fmla="*/ 27194 w 261743"/>
              <a:gd name="connsiteY11" fmla="*/ 0 h 326329"/>
              <a:gd name="connsiteX12" fmla="*/ 37392 w 261743"/>
              <a:gd name="connsiteY12" fmla="*/ 44190 h 326329"/>
              <a:gd name="connsiteX13" fmla="*/ 0 w 261743"/>
              <a:gd name="connsiteY13" fmla="*/ 258343 h 32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743" h="326329">
                <a:moveTo>
                  <a:pt x="0" y="258343"/>
                </a:moveTo>
                <a:lnTo>
                  <a:pt x="105377" y="326329"/>
                </a:lnTo>
                <a:lnTo>
                  <a:pt x="159765" y="295735"/>
                </a:lnTo>
                <a:lnTo>
                  <a:pt x="183560" y="302534"/>
                </a:lnTo>
                <a:lnTo>
                  <a:pt x="207355" y="241347"/>
                </a:lnTo>
                <a:lnTo>
                  <a:pt x="234549" y="173362"/>
                </a:lnTo>
                <a:lnTo>
                  <a:pt x="244746" y="163164"/>
                </a:lnTo>
                <a:lnTo>
                  <a:pt x="217552" y="115575"/>
                </a:lnTo>
                <a:lnTo>
                  <a:pt x="261743" y="67985"/>
                </a:lnTo>
                <a:lnTo>
                  <a:pt x="220952" y="50989"/>
                </a:lnTo>
                <a:lnTo>
                  <a:pt x="152967" y="81582"/>
                </a:lnTo>
                <a:lnTo>
                  <a:pt x="27194" y="0"/>
                </a:lnTo>
                <a:lnTo>
                  <a:pt x="37392" y="44190"/>
                </a:lnTo>
                <a:lnTo>
                  <a:pt x="0" y="25834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" dirty="0">
              <a:solidFill>
                <a:schemeClr val="tx1"/>
              </a:solidFill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3511432" y="3304077"/>
            <a:ext cx="1808404" cy="1298516"/>
          </a:xfrm>
          <a:custGeom>
            <a:avLst/>
            <a:gdLst>
              <a:gd name="connsiteX0" fmla="*/ 166564 w 1808404"/>
              <a:gd name="connsiteY0" fmla="*/ 0 h 1298516"/>
              <a:gd name="connsiteX1" fmla="*/ 214153 w 1808404"/>
              <a:gd name="connsiteY1" fmla="*/ 27194 h 1298516"/>
              <a:gd name="connsiteX2" fmla="*/ 295735 w 1808404"/>
              <a:gd name="connsiteY2" fmla="*/ 20396 h 1298516"/>
              <a:gd name="connsiteX3" fmla="*/ 401112 w 1808404"/>
              <a:gd name="connsiteY3" fmla="*/ 98579 h 1298516"/>
              <a:gd name="connsiteX4" fmla="*/ 509888 w 1808404"/>
              <a:gd name="connsiteY4" fmla="*/ 84982 h 1298516"/>
              <a:gd name="connsiteX5" fmla="*/ 496291 w 1808404"/>
              <a:gd name="connsiteY5" fmla="*/ 193758 h 1298516"/>
              <a:gd name="connsiteX6" fmla="*/ 533683 w 1808404"/>
              <a:gd name="connsiteY6" fmla="*/ 241348 h 1298516"/>
              <a:gd name="connsiteX7" fmla="*/ 482694 w 1808404"/>
              <a:gd name="connsiteY7" fmla="*/ 248146 h 1298516"/>
              <a:gd name="connsiteX8" fmla="*/ 441903 w 1808404"/>
              <a:gd name="connsiteY8" fmla="*/ 305933 h 1298516"/>
              <a:gd name="connsiteX9" fmla="*/ 506489 w 1808404"/>
              <a:gd name="connsiteY9" fmla="*/ 343325 h 1298516"/>
              <a:gd name="connsiteX10" fmla="*/ 550680 w 1808404"/>
              <a:gd name="connsiteY10" fmla="*/ 407911 h 1298516"/>
              <a:gd name="connsiteX11" fmla="*/ 533683 w 1808404"/>
              <a:gd name="connsiteY11" fmla="*/ 475896 h 1298516"/>
              <a:gd name="connsiteX12" fmla="*/ 506489 w 1808404"/>
              <a:gd name="connsiteY12" fmla="*/ 523486 h 1298516"/>
              <a:gd name="connsiteX13" fmla="*/ 486094 w 1808404"/>
              <a:gd name="connsiteY13" fmla="*/ 550680 h 1298516"/>
              <a:gd name="connsiteX14" fmla="*/ 475896 w 1808404"/>
              <a:gd name="connsiteY14" fmla="*/ 618665 h 1298516"/>
              <a:gd name="connsiteX15" fmla="*/ 526885 w 1808404"/>
              <a:gd name="connsiteY15" fmla="*/ 659456 h 1298516"/>
              <a:gd name="connsiteX16" fmla="*/ 574474 w 1808404"/>
              <a:gd name="connsiteY16" fmla="*/ 683251 h 1298516"/>
              <a:gd name="connsiteX17" fmla="*/ 608467 w 1808404"/>
              <a:gd name="connsiteY17" fmla="*/ 683251 h 1298516"/>
              <a:gd name="connsiteX18" fmla="*/ 628862 w 1808404"/>
              <a:gd name="connsiteY18" fmla="*/ 754635 h 1298516"/>
              <a:gd name="connsiteX19" fmla="*/ 605068 w 1808404"/>
              <a:gd name="connsiteY19" fmla="*/ 798826 h 1298516"/>
              <a:gd name="connsiteX20" fmla="*/ 669654 w 1808404"/>
              <a:gd name="connsiteY20" fmla="*/ 863411 h 1298516"/>
              <a:gd name="connsiteX21" fmla="*/ 696848 w 1808404"/>
              <a:gd name="connsiteY21" fmla="*/ 907602 h 1298516"/>
              <a:gd name="connsiteX22" fmla="*/ 713844 w 1808404"/>
              <a:gd name="connsiteY22" fmla="*/ 931397 h 1298516"/>
              <a:gd name="connsiteX23" fmla="*/ 686650 w 1808404"/>
              <a:gd name="connsiteY23" fmla="*/ 972188 h 1298516"/>
              <a:gd name="connsiteX24" fmla="*/ 710445 w 1808404"/>
              <a:gd name="connsiteY24" fmla="*/ 995982 h 1298516"/>
              <a:gd name="connsiteX25" fmla="*/ 788627 w 1808404"/>
              <a:gd name="connsiteY25" fmla="*/ 992583 h 1298516"/>
              <a:gd name="connsiteX26" fmla="*/ 822620 w 1808404"/>
              <a:gd name="connsiteY26" fmla="*/ 989184 h 1298516"/>
              <a:gd name="connsiteX27" fmla="*/ 873609 w 1808404"/>
              <a:gd name="connsiteY27" fmla="*/ 989184 h 1298516"/>
              <a:gd name="connsiteX28" fmla="*/ 890605 w 1808404"/>
              <a:gd name="connsiteY28" fmla="*/ 1019777 h 1298516"/>
              <a:gd name="connsiteX29" fmla="*/ 921198 w 1808404"/>
              <a:gd name="connsiteY29" fmla="*/ 1029975 h 1298516"/>
              <a:gd name="connsiteX30" fmla="*/ 1026575 w 1808404"/>
              <a:gd name="connsiteY30" fmla="*/ 995982 h 1298516"/>
              <a:gd name="connsiteX31" fmla="*/ 1114956 w 1808404"/>
              <a:gd name="connsiteY31" fmla="*/ 978986 h 1298516"/>
              <a:gd name="connsiteX32" fmla="*/ 1223732 w 1808404"/>
              <a:gd name="connsiteY32" fmla="*/ 904203 h 1298516"/>
              <a:gd name="connsiteX33" fmla="*/ 1254326 w 1808404"/>
              <a:gd name="connsiteY33" fmla="*/ 877009 h 1298516"/>
              <a:gd name="connsiteX34" fmla="*/ 1298516 w 1808404"/>
              <a:gd name="connsiteY34" fmla="*/ 877009 h 1298516"/>
              <a:gd name="connsiteX35" fmla="*/ 1291717 w 1808404"/>
              <a:gd name="connsiteY35" fmla="*/ 819221 h 1298516"/>
              <a:gd name="connsiteX36" fmla="*/ 1369900 w 1808404"/>
              <a:gd name="connsiteY36" fmla="*/ 795426 h 1298516"/>
              <a:gd name="connsiteX37" fmla="*/ 1397094 w 1808404"/>
              <a:gd name="connsiteY37" fmla="*/ 785229 h 1298516"/>
              <a:gd name="connsiteX38" fmla="*/ 1431087 w 1808404"/>
              <a:gd name="connsiteY38" fmla="*/ 764833 h 1298516"/>
              <a:gd name="connsiteX39" fmla="*/ 1458281 w 1808404"/>
              <a:gd name="connsiteY39" fmla="*/ 720643 h 1298516"/>
              <a:gd name="connsiteX40" fmla="*/ 1505871 w 1808404"/>
              <a:gd name="connsiteY40" fmla="*/ 730840 h 1298516"/>
              <a:gd name="connsiteX41" fmla="*/ 1577255 w 1808404"/>
              <a:gd name="connsiteY41" fmla="*/ 812423 h 1298516"/>
              <a:gd name="connsiteX42" fmla="*/ 1570456 w 1808404"/>
              <a:gd name="connsiteY42" fmla="*/ 843016 h 1298516"/>
              <a:gd name="connsiteX43" fmla="*/ 1624845 w 1808404"/>
              <a:gd name="connsiteY43" fmla="*/ 880408 h 1298516"/>
              <a:gd name="connsiteX44" fmla="*/ 1672434 w 1808404"/>
              <a:gd name="connsiteY44" fmla="*/ 887206 h 1298516"/>
              <a:gd name="connsiteX45" fmla="*/ 1716625 w 1808404"/>
              <a:gd name="connsiteY45" fmla="*/ 877009 h 1298516"/>
              <a:gd name="connsiteX46" fmla="*/ 1764214 w 1808404"/>
              <a:gd name="connsiteY46" fmla="*/ 924598 h 1298516"/>
              <a:gd name="connsiteX47" fmla="*/ 1771013 w 1808404"/>
              <a:gd name="connsiteY47" fmla="*/ 961990 h 1298516"/>
              <a:gd name="connsiteX48" fmla="*/ 1808404 w 1808404"/>
              <a:gd name="connsiteY48" fmla="*/ 999382 h 1298516"/>
              <a:gd name="connsiteX49" fmla="*/ 1686031 w 1808404"/>
              <a:gd name="connsiteY49" fmla="*/ 1108158 h 1298516"/>
              <a:gd name="connsiteX50" fmla="*/ 1665636 w 1808404"/>
              <a:gd name="connsiteY50" fmla="*/ 1104759 h 1298516"/>
              <a:gd name="connsiteX51" fmla="*/ 1563658 w 1808404"/>
              <a:gd name="connsiteY51" fmla="*/ 1199938 h 1298516"/>
              <a:gd name="connsiteX52" fmla="*/ 1543262 w 1808404"/>
              <a:gd name="connsiteY52" fmla="*/ 1138751 h 1298516"/>
              <a:gd name="connsiteX53" fmla="*/ 1546662 w 1808404"/>
              <a:gd name="connsiteY53" fmla="*/ 1097960 h 1298516"/>
              <a:gd name="connsiteX54" fmla="*/ 1488874 w 1808404"/>
              <a:gd name="connsiteY54" fmla="*/ 1074165 h 1298516"/>
              <a:gd name="connsiteX55" fmla="*/ 1448083 w 1808404"/>
              <a:gd name="connsiteY55" fmla="*/ 1074165 h 1298516"/>
              <a:gd name="connsiteX56" fmla="*/ 1383497 w 1808404"/>
              <a:gd name="connsiteY56" fmla="*/ 1118356 h 1298516"/>
              <a:gd name="connsiteX57" fmla="*/ 1339307 w 1808404"/>
              <a:gd name="connsiteY57" fmla="*/ 1114956 h 1298516"/>
              <a:gd name="connsiteX58" fmla="*/ 1322311 w 1808404"/>
              <a:gd name="connsiteY58" fmla="*/ 1148949 h 1298516"/>
              <a:gd name="connsiteX59" fmla="*/ 1223732 w 1808404"/>
              <a:gd name="connsiteY59" fmla="*/ 1148949 h 1298516"/>
              <a:gd name="connsiteX60" fmla="*/ 1210135 w 1808404"/>
              <a:gd name="connsiteY60" fmla="*/ 1182942 h 1298516"/>
              <a:gd name="connsiteX61" fmla="*/ 1148949 w 1808404"/>
              <a:gd name="connsiteY61" fmla="*/ 1244128 h 1298516"/>
              <a:gd name="connsiteX62" fmla="*/ 1121755 w 1808404"/>
              <a:gd name="connsiteY62" fmla="*/ 1250927 h 1298516"/>
              <a:gd name="connsiteX63" fmla="*/ 1084363 w 1808404"/>
              <a:gd name="connsiteY63" fmla="*/ 1278121 h 1298516"/>
              <a:gd name="connsiteX64" fmla="*/ 1084363 w 1808404"/>
              <a:gd name="connsiteY64" fmla="*/ 1278121 h 1298516"/>
              <a:gd name="connsiteX65" fmla="*/ 1016378 w 1808404"/>
              <a:gd name="connsiteY65" fmla="*/ 1257725 h 1298516"/>
              <a:gd name="connsiteX66" fmla="*/ 955191 w 1808404"/>
              <a:gd name="connsiteY66" fmla="*/ 1298516 h 1298516"/>
              <a:gd name="connsiteX67" fmla="*/ 846415 w 1808404"/>
              <a:gd name="connsiteY67" fmla="*/ 1247527 h 1298516"/>
              <a:gd name="connsiteX68" fmla="*/ 846415 w 1808404"/>
              <a:gd name="connsiteY68" fmla="*/ 1220333 h 1298516"/>
              <a:gd name="connsiteX69" fmla="*/ 866810 w 1808404"/>
              <a:gd name="connsiteY69" fmla="*/ 1199938 h 1298516"/>
              <a:gd name="connsiteX70" fmla="*/ 853213 w 1808404"/>
              <a:gd name="connsiteY70" fmla="*/ 1182942 h 1298516"/>
              <a:gd name="connsiteX71" fmla="*/ 805624 w 1808404"/>
              <a:gd name="connsiteY71" fmla="*/ 1203337 h 1298516"/>
              <a:gd name="connsiteX72" fmla="*/ 717243 w 1808404"/>
              <a:gd name="connsiteY72" fmla="*/ 1135352 h 1298516"/>
              <a:gd name="connsiteX73" fmla="*/ 713844 w 1808404"/>
              <a:gd name="connsiteY73" fmla="*/ 1094561 h 1298516"/>
              <a:gd name="connsiteX74" fmla="*/ 683251 w 1808404"/>
              <a:gd name="connsiteY74" fmla="*/ 1108158 h 1298516"/>
              <a:gd name="connsiteX75" fmla="*/ 401112 w 1808404"/>
              <a:gd name="connsiteY75" fmla="*/ 836217 h 1298516"/>
              <a:gd name="connsiteX76" fmla="*/ 353523 w 1808404"/>
              <a:gd name="connsiteY76" fmla="*/ 873609 h 1298516"/>
              <a:gd name="connsiteX77" fmla="*/ 312732 w 1808404"/>
              <a:gd name="connsiteY77" fmla="*/ 860012 h 1298516"/>
              <a:gd name="connsiteX78" fmla="*/ 271940 w 1808404"/>
              <a:gd name="connsiteY78" fmla="*/ 894005 h 1298516"/>
              <a:gd name="connsiteX79" fmla="*/ 248146 w 1808404"/>
              <a:gd name="connsiteY79" fmla="*/ 863411 h 1298516"/>
              <a:gd name="connsiteX80" fmla="*/ 305933 w 1808404"/>
              <a:gd name="connsiteY80" fmla="*/ 839617 h 1298516"/>
              <a:gd name="connsiteX81" fmla="*/ 305933 w 1808404"/>
              <a:gd name="connsiteY81" fmla="*/ 812423 h 1298516"/>
              <a:gd name="connsiteX82" fmla="*/ 285538 w 1808404"/>
              <a:gd name="connsiteY82" fmla="*/ 771632 h 1298516"/>
              <a:gd name="connsiteX83" fmla="*/ 326329 w 1808404"/>
              <a:gd name="connsiteY83" fmla="*/ 730840 h 1298516"/>
              <a:gd name="connsiteX84" fmla="*/ 309332 w 1808404"/>
              <a:gd name="connsiteY84" fmla="*/ 666255 h 1298516"/>
              <a:gd name="connsiteX85" fmla="*/ 285538 w 1808404"/>
              <a:gd name="connsiteY85" fmla="*/ 659456 h 1298516"/>
              <a:gd name="connsiteX86" fmla="*/ 322929 w 1808404"/>
              <a:gd name="connsiteY86" fmla="*/ 598269 h 1298516"/>
              <a:gd name="connsiteX87" fmla="*/ 292336 w 1808404"/>
              <a:gd name="connsiteY87" fmla="*/ 567676 h 1298516"/>
              <a:gd name="connsiteX88" fmla="*/ 271940 w 1808404"/>
              <a:gd name="connsiteY88" fmla="*/ 588072 h 1298516"/>
              <a:gd name="connsiteX89" fmla="*/ 173362 w 1808404"/>
              <a:gd name="connsiteY89" fmla="*/ 520087 h 1298516"/>
              <a:gd name="connsiteX90" fmla="*/ 173362 w 1808404"/>
              <a:gd name="connsiteY90" fmla="*/ 475896 h 1298516"/>
              <a:gd name="connsiteX91" fmla="*/ 101978 w 1808404"/>
              <a:gd name="connsiteY91" fmla="*/ 448702 h 1298516"/>
              <a:gd name="connsiteX92" fmla="*/ 78183 w 1808404"/>
              <a:gd name="connsiteY92" fmla="*/ 333127 h 1298516"/>
              <a:gd name="connsiteX93" fmla="*/ 0 w 1808404"/>
              <a:gd name="connsiteY93" fmla="*/ 258344 h 1298516"/>
              <a:gd name="connsiteX94" fmla="*/ 54388 w 1808404"/>
              <a:gd name="connsiteY94" fmla="*/ 227751 h 1298516"/>
              <a:gd name="connsiteX95" fmla="*/ 78183 w 1808404"/>
              <a:gd name="connsiteY95" fmla="*/ 237948 h 1298516"/>
              <a:gd name="connsiteX96" fmla="*/ 129172 w 1808404"/>
              <a:gd name="connsiteY96" fmla="*/ 101978 h 1298516"/>
              <a:gd name="connsiteX97" fmla="*/ 135970 w 1808404"/>
              <a:gd name="connsiteY97" fmla="*/ 91780 h 1298516"/>
              <a:gd name="connsiteX98" fmla="*/ 125772 w 1808404"/>
              <a:gd name="connsiteY98" fmla="*/ 37392 h 1298516"/>
              <a:gd name="connsiteX99" fmla="*/ 166564 w 1808404"/>
              <a:gd name="connsiteY99" fmla="*/ 0 h 129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808404" h="1298516">
                <a:moveTo>
                  <a:pt x="166564" y="0"/>
                </a:moveTo>
                <a:lnTo>
                  <a:pt x="214153" y="27194"/>
                </a:lnTo>
                <a:lnTo>
                  <a:pt x="295735" y="20396"/>
                </a:lnTo>
                <a:lnTo>
                  <a:pt x="401112" y="98579"/>
                </a:lnTo>
                <a:lnTo>
                  <a:pt x="509888" y="84982"/>
                </a:lnTo>
                <a:lnTo>
                  <a:pt x="496291" y="193758"/>
                </a:lnTo>
                <a:lnTo>
                  <a:pt x="533683" y="241348"/>
                </a:lnTo>
                <a:lnTo>
                  <a:pt x="482694" y="248146"/>
                </a:lnTo>
                <a:lnTo>
                  <a:pt x="441903" y="305933"/>
                </a:lnTo>
                <a:lnTo>
                  <a:pt x="506489" y="343325"/>
                </a:lnTo>
                <a:lnTo>
                  <a:pt x="550680" y="407911"/>
                </a:lnTo>
                <a:lnTo>
                  <a:pt x="533683" y="475896"/>
                </a:lnTo>
                <a:lnTo>
                  <a:pt x="506489" y="523486"/>
                </a:lnTo>
                <a:lnTo>
                  <a:pt x="486094" y="550680"/>
                </a:lnTo>
                <a:lnTo>
                  <a:pt x="475896" y="618665"/>
                </a:lnTo>
                <a:lnTo>
                  <a:pt x="526885" y="659456"/>
                </a:lnTo>
                <a:lnTo>
                  <a:pt x="574474" y="683251"/>
                </a:lnTo>
                <a:lnTo>
                  <a:pt x="608467" y="683251"/>
                </a:lnTo>
                <a:lnTo>
                  <a:pt x="628862" y="754635"/>
                </a:lnTo>
                <a:lnTo>
                  <a:pt x="605068" y="798826"/>
                </a:lnTo>
                <a:lnTo>
                  <a:pt x="669654" y="863411"/>
                </a:lnTo>
                <a:lnTo>
                  <a:pt x="696848" y="907602"/>
                </a:lnTo>
                <a:lnTo>
                  <a:pt x="713844" y="931397"/>
                </a:lnTo>
                <a:lnTo>
                  <a:pt x="686650" y="972188"/>
                </a:lnTo>
                <a:lnTo>
                  <a:pt x="710445" y="995982"/>
                </a:lnTo>
                <a:lnTo>
                  <a:pt x="788627" y="992583"/>
                </a:lnTo>
                <a:lnTo>
                  <a:pt x="822620" y="989184"/>
                </a:lnTo>
                <a:lnTo>
                  <a:pt x="873609" y="989184"/>
                </a:lnTo>
                <a:lnTo>
                  <a:pt x="890605" y="1019777"/>
                </a:lnTo>
                <a:lnTo>
                  <a:pt x="921198" y="1029975"/>
                </a:lnTo>
                <a:lnTo>
                  <a:pt x="1026575" y="995982"/>
                </a:lnTo>
                <a:lnTo>
                  <a:pt x="1114956" y="978986"/>
                </a:lnTo>
                <a:lnTo>
                  <a:pt x="1223732" y="904203"/>
                </a:lnTo>
                <a:lnTo>
                  <a:pt x="1254326" y="877009"/>
                </a:lnTo>
                <a:lnTo>
                  <a:pt x="1298516" y="877009"/>
                </a:lnTo>
                <a:lnTo>
                  <a:pt x="1291717" y="819221"/>
                </a:lnTo>
                <a:lnTo>
                  <a:pt x="1369900" y="795426"/>
                </a:lnTo>
                <a:lnTo>
                  <a:pt x="1397094" y="785229"/>
                </a:lnTo>
                <a:lnTo>
                  <a:pt x="1431087" y="764833"/>
                </a:lnTo>
                <a:lnTo>
                  <a:pt x="1458281" y="720643"/>
                </a:lnTo>
                <a:lnTo>
                  <a:pt x="1505871" y="730840"/>
                </a:lnTo>
                <a:lnTo>
                  <a:pt x="1577255" y="812423"/>
                </a:lnTo>
                <a:lnTo>
                  <a:pt x="1570456" y="843016"/>
                </a:lnTo>
                <a:lnTo>
                  <a:pt x="1624845" y="880408"/>
                </a:lnTo>
                <a:lnTo>
                  <a:pt x="1672434" y="887206"/>
                </a:lnTo>
                <a:lnTo>
                  <a:pt x="1716625" y="877009"/>
                </a:lnTo>
                <a:lnTo>
                  <a:pt x="1764214" y="924598"/>
                </a:lnTo>
                <a:lnTo>
                  <a:pt x="1771013" y="961990"/>
                </a:lnTo>
                <a:lnTo>
                  <a:pt x="1808404" y="999382"/>
                </a:lnTo>
                <a:lnTo>
                  <a:pt x="1686031" y="1108158"/>
                </a:lnTo>
                <a:lnTo>
                  <a:pt x="1665636" y="1104759"/>
                </a:lnTo>
                <a:lnTo>
                  <a:pt x="1563658" y="1199938"/>
                </a:lnTo>
                <a:lnTo>
                  <a:pt x="1543262" y="1138751"/>
                </a:lnTo>
                <a:lnTo>
                  <a:pt x="1546662" y="1097960"/>
                </a:lnTo>
                <a:lnTo>
                  <a:pt x="1488874" y="1074165"/>
                </a:lnTo>
                <a:lnTo>
                  <a:pt x="1448083" y="1074165"/>
                </a:lnTo>
                <a:lnTo>
                  <a:pt x="1383497" y="1118356"/>
                </a:lnTo>
                <a:lnTo>
                  <a:pt x="1339307" y="1114956"/>
                </a:lnTo>
                <a:lnTo>
                  <a:pt x="1322311" y="1148949"/>
                </a:lnTo>
                <a:lnTo>
                  <a:pt x="1223732" y="1148949"/>
                </a:lnTo>
                <a:lnTo>
                  <a:pt x="1210135" y="1182942"/>
                </a:lnTo>
                <a:lnTo>
                  <a:pt x="1148949" y="1244128"/>
                </a:lnTo>
                <a:lnTo>
                  <a:pt x="1121755" y="1250927"/>
                </a:lnTo>
                <a:lnTo>
                  <a:pt x="1084363" y="1278121"/>
                </a:lnTo>
                <a:lnTo>
                  <a:pt x="1084363" y="1278121"/>
                </a:lnTo>
                <a:lnTo>
                  <a:pt x="1016378" y="1257725"/>
                </a:lnTo>
                <a:lnTo>
                  <a:pt x="955191" y="1298516"/>
                </a:lnTo>
                <a:lnTo>
                  <a:pt x="846415" y="1247527"/>
                </a:lnTo>
                <a:lnTo>
                  <a:pt x="846415" y="1220333"/>
                </a:lnTo>
                <a:lnTo>
                  <a:pt x="866810" y="1199938"/>
                </a:lnTo>
                <a:lnTo>
                  <a:pt x="853213" y="1182942"/>
                </a:lnTo>
                <a:lnTo>
                  <a:pt x="805624" y="1203337"/>
                </a:lnTo>
                <a:lnTo>
                  <a:pt x="717243" y="1135352"/>
                </a:lnTo>
                <a:lnTo>
                  <a:pt x="713844" y="1094561"/>
                </a:lnTo>
                <a:lnTo>
                  <a:pt x="683251" y="1108158"/>
                </a:lnTo>
                <a:lnTo>
                  <a:pt x="401112" y="836217"/>
                </a:lnTo>
                <a:lnTo>
                  <a:pt x="353523" y="873609"/>
                </a:lnTo>
                <a:lnTo>
                  <a:pt x="312732" y="860012"/>
                </a:lnTo>
                <a:lnTo>
                  <a:pt x="271940" y="894005"/>
                </a:lnTo>
                <a:lnTo>
                  <a:pt x="248146" y="863411"/>
                </a:lnTo>
                <a:lnTo>
                  <a:pt x="305933" y="839617"/>
                </a:lnTo>
                <a:lnTo>
                  <a:pt x="305933" y="812423"/>
                </a:lnTo>
                <a:lnTo>
                  <a:pt x="285538" y="771632"/>
                </a:lnTo>
                <a:lnTo>
                  <a:pt x="326329" y="730840"/>
                </a:lnTo>
                <a:lnTo>
                  <a:pt x="309332" y="666255"/>
                </a:lnTo>
                <a:lnTo>
                  <a:pt x="285538" y="659456"/>
                </a:lnTo>
                <a:lnTo>
                  <a:pt x="322929" y="598269"/>
                </a:lnTo>
                <a:lnTo>
                  <a:pt x="292336" y="567676"/>
                </a:lnTo>
                <a:lnTo>
                  <a:pt x="271940" y="588072"/>
                </a:lnTo>
                <a:lnTo>
                  <a:pt x="173362" y="520087"/>
                </a:lnTo>
                <a:lnTo>
                  <a:pt x="173362" y="475896"/>
                </a:lnTo>
                <a:lnTo>
                  <a:pt x="101978" y="448702"/>
                </a:lnTo>
                <a:lnTo>
                  <a:pt x="78183" y="333127"/>
                </a:lnTo>
                <a:lnTo>
                  <a:pt x="0" y="258344"/>
                </a:lnTo>
                <a:lnTo>
                  <a:pt x="54388" y="227751"/>
                </a:lnTo>
                <a:lnTo>
                  <a:pt x="78183" y="237948"/>
                </a:lnTo>
                <a:lnTo>
                  <a:pt x="129172" y="101978"/>
                </a:lnTo>
                <a:lnTo>
                  <a:pt x="135970" y="91780"/>
                </a:lnTo>
                <a:lnTo>
                  <a:pt x="125772" y="37392"/>
                </a:lnTo>
                <a:lnTo>
                  <a:pt x="16656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orma livre 8"/>
          <p:cNvSpPr/>
          <p:nvPr/>
        </p:nvSpPr>
        <p:spPr>
          <a:xfrm>
            <a:off x="3960134" y="3310876"/>
            <a:ext cx="686650" cy="673053"/>
          </a:xfrm>
          <a:custGeom>
            <a:avLst/>
            <a:gdLst>
              <a:gd name="connsiteX0" fmla="*/ 74783 w 686650"/>
              <a:gd name="connsiteY0" fmla="*/ 74783 h 673053"/>
              <a:gd name="connsiteX1" fmla="*/ 118974 w 686650"/>
              <a:gd name="connsiteY1" fmla="*/ 108776 h 673053"/>
              <a:gd name="connsiteX2" fmla="*/ 132571 w 686650"/>
              <a:gd name="connsiteY2" fmla="*/ 169963 h 673053"/>
              <a:gd name="connsiteX3" fmla="*/ 193757 w 686650"/>
              <a:gd name="connsiteY3" fmla="*/ 163164 h 673053"/>
              <a:gd name="connsiteX4" fmla="*/ 261743 w 686650"/>
              <a:gd name="connsiteY4" fmla="*/ 193757 h 673053"/>
              <a:gd name="connsiteX5" fmla="*/ 333127 w 686650"/>
              <a:gd name="connsiteY5" fmla="*/ 190358 h 673053"/>
              <a:gd name="connsiteX6" fmla="*/ 401112 w 686650"/>
              <a:gd name="connsiteY6" fmla="*/ 180160 h 673053"/>
              <a:gd name="connsiteX7" fmla="*/ 418108 w 686650"/>
              <a:gd name="connsiteY7" fmla="*/ 149567 h 673053"/>
              <a:gd name="connsiteX8" fmla="*/ 462299 w 686650"/>
              <a:gd name="connsiteY8" fmla="*/ 193757 h 673053"/>
              <a:gd name="connsiteX9" fmla="*/ 550679 w 686650"/>
              <a:gd name="connsiteY9" fmla="*/ 112175 h 673053"/>
              <a:gd name="connsiteX10" fmla="*/ 554079 w 686650"/>
              <a:gd name="connsiteY10" fmla="*/ 78183 h 673053"/>
              <a:gd name="connsiteX11" fmla="*/ 601668 w 686650"/>
              <a:gd name="connsiteY11" fmla="*/ 47589 h 673053"/>
              <a:gd name="connsiteX12" fmla="*/ 649258 w 686650"/>
              <a:gd name="connsiteY12" fmla="*/ 0 h 673053"/>
              <a:gd name="connsiteX13" fmla="*/ 686650 w 686650"/>
              <a:gd name="connsiteY13" fmla="*/ 54388 h 673053"/>
              <a:gd name="connsiteX14" fmla="*/ 649258 w 686650"/>
              <a:gd name="connsiteY14" fmla="*/ 115575 h 673053"/>
              <a:gd name="connsiteX15" fmla="*/ 605067 w 686650"/>
              <a:gd name="connsiteY15" fmla="*/ 183560 h 673053"/>
              <a:gd name="connsiteX16" fmla="*/ 591470 w 686650"/>
              <a:gd name="connsiteY16" fmla="*/ 227750 h 673053"/>
              <a:gd name="connsiteX17" fmla="*/ 628862 w 686650"/>
              <a:gd name="connsiteY17" fmla="*/ 312731 h 673053"/>
              <a:gd name="connsiteX18" fmla="*/ 656056 w 686650"/>
              <a:gd name="connsiteY18" fmla="*/ 367120 h 673053"/>
              <a:gd name="connsiteX19" fmla="*/ 577873 w 686650"/>
              <a:gd name="connsiteY19" fmla="*/ 404511 h 673053"/>
              <a:gd name="connsiteX20" fmla="*/ 516687 w 686650"/>
              <a:gd name="connsiteY20" fmla="*/ 458899 h 673053"/>
              <a:gd name="connsiteX21" fmla="*/ 441903 w 686650"/>
              <a:gd name="connsiteY21" fmla="*/ 411310 h 673053"/>
              <a:gd name="connsiteX22" fmla="*/ 401112 w 686650"/>
              <a:gd name="connsiteY22" fmla="*/ 458899 h 673053"/>
              <a:gd name="connsiteX23" fmla="*/ 367120 w 686650"/>
              <a:gd name="connsiteY23" fmla="*/ 479295 h 673053"/>
              <a:gd name="connsiteX24" fmla="*/ 326328 w 686650"/>
              <a:gd name="connsiteY24" fmla="*/ 513288 h 673053"/>
              <a:gd name="connsiteX25" fmla="*/ 295735 w 686650"/>
              <a:gd name="connsiteY25" fmla="*/ 543881 h 673053"/>
              <a:gd name="connsiteX26" fmla="*/ 295735 w 686650"/>
              <a:gd name="connsiteY26" fmla="*/ 577873 h 673053"/>
              <a:gd name="connsiteX27" fmla="*/ 231149 w 686650"/>
              <a:gd name="connsiteY27" fmla="*/ 594870 h 673053"/>
              <a:gd name="connsiteX28" fmla="*/ 193757 w 686650"/>
              <a:gd name="connsiteY28" fmla="*/ 639060 h 673053"/>
              <a:gd name="connsiteX29" fmla="*/ 169963 w 686650"/>
              <a:gd name="connsiteY29" fmla="*/ 673053 h 673053"/>
              <a:gd name="connsiteX30" fmla="*/ 132571 w 686650"/>
              <a:gd name="connsiteY30" fmla="*/ 673053 h 673053"/>
              <a:gd name="connsiteX31" fmla="*/ 74783 w 686650"/>
              <a:gd name="connsiteY31" fmla="*/ 642459 h 673053"/>
              <a:gd name="connsiteX32" fmla="*/ 30593 w 686650"/>
              <a:gd name="connsiteY32" fmla="*/ 608467 h 673053"/>
              <a:gd name="connsiteX33" fmla="*/ 37392 w 686650"/>
              <a:gd name="connsiteY33" fmla="*/ 543881 h 673053"/>
              <a:gd name="connsiteX34" fmla="*/ 78183 w 686650"/>
              <a:gd name="connsiteY34" fmla="*/ 458899 h 673053"/>
              <a:gd name="connsiteX35" fmla="*/ 101978 w 686650"/>
              <a:gd name="connsiteY35" fmla="*/ 411310 h 673053"/>
              <a:gd name="connsiteX36" fmla="*/ 84981 w 686650"/>
              <a:gd name="connsiteY36" fmla="*/ 370519 h 673053"/>
              <a:gd name="connsiteX37" fmla="*/ 57787 w 686650"/>
              <a:gd name="connsiteY37" fmla="*/ 326328 h 673053"/>
              <a:gd name="connsiteX38" fmla="*/ 0 w 686650"/>
              <a:gd name="connsiteY38" fmla="*/ 302534 h 673053"/>
              <a:gd name="connsiteX39" fmla="*/ 47589 w 686650"/>
              <a:gd name="connsiteY39" fmla="*/ 237948 h 673053"/>
              <a:gd name="connsiteX40" fmla="*/ 88380 w 686650"/>
              <a:gd name="connsiteY40" fmla="*/ 234549 h 673053"/>
              <a:gd name="connsiteX41" fmla="*/ 54388 w 686650"/>
              <a:gd name="connsiteY41" fmla="*/ 186959 h 673053"/>
              <a:gd name="connsiteX42" fmla="*/ 74783 w 686650"/>
              <a:gd name="connsiteY42" fmla="*/ 74783 h 6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6650" h="673053">
                <a:moveTo>
                  <a:pt x="74783" y="74783"/>
                </a:moveTo>
                <a:lnTo>
                  <a:pt x="118974" y="108776"/>
                </a:lnTo>
                <a:lnTo>
                  <a:pt x="132571" y="169963"/>
                </a:lnTo>
                <a:lnTo>
                  <a:pt x="193757" y="163164"/>
                </a:lnTo>
                <a:lnTo>
                  <a:pt x="261743" y="193757"/>
                </a:lnTo>
                <a:lnTo>
                  <a:pt x="333127" y="190358"/>
                </a:lnTo>
                <a:lnTo>
                  <a:pt x="401112" y="180160"/>
                </a:lnTo>
                <a:lnTo>
                  <a:pt x="418108" y="149567"/>
                </a:lnTo>
                <a:lnTo>
                  <a:pt x="462299" y="193757"/>
                </a:lnTo>
                <a:lnTo>
                  <a:pt x="550679" y="112175"/>
                </a:lnTo>
                <a:lnTo>
                  <a:pt x="554079" y="78183"/>
                </a:lnTo>
                <a:lnTo>
                  <a:pt x="601668" y="47589"/>
                </a:lnTo>
                <a:lnTo>
                  <a:pt x="649258" y="0"/>
                </a:lnTo>
                <a:lnTo>
                  <a:pt x="686650" y="54388"/>
                </a:lnTo>
                <a:lnTo>
                  <a:pt x="649258" y="115575"/>
                </a:lnTo>
                <a:lnTo>
                  <a:pt x="605067" y="183560"/>
                </a:lnTo>
                <a:lnTo>
                  <a:pt x="591470" y="227750"/>
                </a:lnTo>
                <a:lnTo>
                  <a:pt x="628862" y="312731"/>
                </a:lnTo>
                <a:lnTo>
                  <a:pt x="656056" y="367120"/>
                </a:lnTo>
                <a:lnTo>
                  <a:pt x="577873" y="404511"/>
                </a:lnTo>
                <a:lnTo>
                  <a:pt x="516687" y="458899"/>
                </a:lnTo>
                <a:lnTo>
                  <a:pt x="441903" y="411310"/>
                </a:lnTo>
                <a:lnTo>
                  <a:pt x="401112" y="458899"/>
                </a:lnTo>
                <a:lnTo>
                  <a:pt x="367120" y="479295"/>
                </a:lnTo>
                <a:lnTo>
                  <a:pt x="326328" y="513288"/>
                </a:lnTo>
                <a:lnTo>
                  <a:pt x="295735" y="543881"/>
                </a:lnTo>
                <a:lnTo>
                  <a:pt x="295735" y="577873"/>
                </a:lnTo>
                <a:lnTo>
                  <a:pt x="231149" y="594870"/>
                </a:lnTo>
                <a:lnTo>
                  <a:pt x="193757" y="639060"/>
                </a:lnTo>
                <a:lnTo>
                  <a:pt x="169963" y="673053"/>
                </a:lnTo>
                <a:lnTo>
                  <a:pt x="132571" y="673053"/>
                </a:lnTo>
                <a:lnTo>
                  <a:pt x="74783" y="642459"/>
                </a:lnTo>
                <a:lnTo>
                  <a:pt x="30593" y="608467"/>
                </a:lnTo>
                <a:lnTo>
                  <a:pt x="37392" y="543881"/>
                </a:lnTo>
                <a:lnTo>
                  <a:pt x="78183" y="458899"/>
                </a:lnTo>
                <a:lnTo>
                  <a:pt x="101978" y="411310"/>
                </a:lnTo>
                <a:lnTo>
                  <a:pt x="84981" y="370519"/>
                </a:lnTo>
                <a:lnTo>
                  <a:pt x="57787" y="326328"/>
                </a:lnTo>
                <a:lnTo>
                  <a:pt x="0" y="302534"/>
                </a:lnTo>
                <a:lnTo>
                  <a:pt x="47589" y="237948"/>
                </a:lnTo>
                <a:lnTo>
                  <a:pt x="88380" y="234549"/>
                </a:lnTo>
                <a:lnTo>
                  <a:pt x="54388" y="186959"/>
                </a:lnTo>
                <a:lnTo>
                  <a:pt x="74783" y="7478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3488136" y="1196840"/>
            <a:ext cx="1461628" cy="1465158"/>
          </a:xfrm>
          <a:custGeom>
            <a:avLst/>
            <a:gdLst>
              <a:gd name="connsiteX0" fmla="*/ 123567 w 1461628"/>
              <a:gd name="connsiteY0" fmla="*/ 1465158 h 1465158"/>
              <a:gd name="connsiteX1" fmla="*/ 204769 w 1461628"/>
              <a:gd name="connsiteY1" fmla="*/ 1419262 h 1465158"/>
              <a:gd name="connsiteX2" fmla="*/ 268318 w 1461628"/>
              <a:gd name="connsiteY2" fmla="*/ 1355713 h 1465158"/>
              <a:gd name="connsiteX3" fmla="*/ 335398 w 1461628"/>
              <a:gd name="connsiteY3" fmla="*/ 1302755 h 1465158"/>
              <a:gd name="connsiteX4" fmla="*/ 409538 w 1461628"/>
              <a:gd name="connsiteY4" fmla="*/ 1299225 h 1465158"/>
              <a:gd name="connsiteX5" fmla="*/ 409538 w 1461628"/>
              <a:gd name="connsiteY5" fmla="*/ 1299225 h 1465158"/>
              <a:gd name="connsiteX6" fmla="*/ 455435 w 1461628"/>
              <a:gd name="connsiteY6" fmla="*/ 1267450 h 1465158"/>
              <a:gd name="connsiteX7" fmla="*/ 607246 w 1461628"/>
              <a:gd name="connsiteY7" fmla="*/ 1274511 h 1465158"/>
              <a:gd name="connsiteX8" fmla="*/ 631960 w 1461628"/>
              <a:gd name="connsiteY8" fmla="*/ 1302755 h 1465158"/>
              <a:gd name="connsiteX9" fmla="*/ 801424 w 1461628"/>
              <a:gd name="connsiteY9" fmla="*/ 1302755 h 1465158"/>
              <a:gd name="connsiteX10" fmla="*/ 910869 w 1461628"/>
              <a:gd name="connsiteY10" fmla="*/ 1228615 h 1465158"/>
              <a:gd name="connsiteX11" fmla="*/ 956766 w 1461628"/>
              <a:gd name="connsiteY11" fmla="*/ 1253328 h 1465158"/>
              <a:gd name="connsiteX12" fmla="*/ 1006193 w 1461628"/>
              <a:gd name="connsiteY12" fmla="*/ 1232145 h 1465158"/>
              <a:gd name="connsiteX13" fmla="*/ 1037967 w 1461628"/>
              <a:gd name="connsiteY13" fmla="*/ 1281572 h 1465158"/>
              <a:gd name="connsiteX14" fmla="*/ 1041498 w 1461628"/>
              <a:gd name="connsiteY14" fmla="*/ 1320408 h 1465158"/>
              <a:gd name="connsiteX15" fmla="*/ 1105047 w 1461628"/>
              <a:gd name="connsiteY15" fmla="*/ 1313347 h 1465158"/>
              <a:gd name="connsiteX16" fmla="*/ 1158005 w 1461628"/>
              <a:gd name="connsiteY16" fmla="*/ 1260389 h 1465158"/>
              <a:gd name="connsiteX17" fmla="*/ 1094456 w 1461628"/>
              <a:gd name="connsiteY17" fmla="*/ 1080334 h 1465158"/>
              <a:gd name="connsiteX18" fmla="*/ 1133291 w 1461628"/>
              <a:gd name="connsiteY18" fmla="*/ 1083864 h 1465158"/>
              <a:gd name="connsiteX19" fmla="*/ 1172127 w 1461628"/>
              <a:gd name="connsiteY19" fmla="*/ 1055620 h 1465158"/>
              <a:gd name="connsiteX20" fmla="*/ 1143883 w 1461628"/>
              <a:gd name="connsiteY20" fmla="*/ 1016785 h 1465158"/>
              <a:gd name="connsiteX21" fmla="*/ 1179188 w 1461628"/>
              <a:gd name="connsiteY21" fmla="*/ 999132 h 1465158"/>
              <a:gd name="connsiteX22" fmla="*/ 1246267 w 1461628"/>
              <a:gd name="connsiteY22" fmla="*/ 999132 h 1465158"/>
              <a:gd name="connsiteX23" fmla="*/ 1281572 w 1461628"/>
              <a:gd name="connsiteY23" fmla="*/ 1016785 h 1465158"/>
              <a:gd name="connsiteX24" fmla="*/ 1316877 w 1461628"/>
              <a:gd name="connsiteY24" fmla="*/ 1023846 h 1465158"/>
              <a:gd name="connsiteX25" fmla="*/ 1288633 w 1461628"/>
              <a:gd name="connsiteY25" fmla="*/ 977949 h 1465158"/>
              <a:gd name="connsiteX26" fmla="*/ 1256859 w 1461628"/>
              <a:gd name="connsiteY26" fmla="*/ 917931 h 1465158"/>
              <a:gd name="connsiteX27" fmla="*/ 1253328 w 1461628"/>
              <a:gd name="connsiteY27" fmla="*/ 864973 h 1465158"/>
              <a:gd name="connsiteX28" fmla="*/ 1210962 w 1461628"/>
              <a:gd name="connsiteY28" fmla="*/ 783772 h 1465158"/>
              <a:gd name="connsiteX29" fmla="*/ 1256859 w 1461628"/>
              <a:gd name="connsiteY29" fmla="*/ 741406 h 1465158"/>
              <a:gd name="connsiteX30" fmla="*/ 1260389 w 1461628"/>
              <a:gd name="connsiteY30" fmla="*/ 691979 h 1465158"/>
              <a:gd name="connsiteX31" fmla="*/ 1256859 w 1461628"/>
              <a:gd name="connsiteY31" fmla="*/ 631960 h 1465158"/>
              <a:gd name="connsiteX32" fmla="*/ 1246267 w 1461628"/>
              <a:gd name="connsiteY32" fmla="*/ 571941 h 1465158"/>
              <a:gd name="connsiteX33" fmla="*/ 1387487 w 1461628"/>
              <a:gd name="connsiteY33" fmla="*/ 469557 h 1465158"/>
              <a:gd name="connsiteX34" fmla="*/ 1422792 w 1461628"/>
              <a:gd name="connsiteY34" fmla="*/ 423660 h 1465158"/>
              <a:gd name="connsiteX35" fmla="*/ 1426323 w 1461628"/>
              <a:gd name="connsiteY35" fmla="*/ 391886 h 1465158"/>
              <a:gd name="connsiteX36" fmla="*/ 1447506 w 1461628"/>
              <a:gd name="connsiteY36" fmla="*/ 367172 h 1465158"/>
              <a:gd name="connsiteX37" fmla="*/ 1461628 w 1461628"/>
              <a:gd name="connsiteY37" fmla="*/ 342459 h 1465158"/>
              <a:gd name="connsiteX38" fmla="*/ 1394548 w 1461628"/>
              <a:gd name="connsiteY38" fmla="*/ 353050 h 1465158"/>
              <a:gd name="connsiteX39" fmla="*/ 1327469 w 1461628"/>
              <a:gd name="connsiteY39" fmla="*/ 257727 h 1465158"/>
              <a:gd name="connsiteX40" fmla="*/ 1338060 w 1461628"/>
              <a:gd name="connsiteY40" fmla="*/ 218891 h 1465158"/>
              <a:gd name="connsiteX41" fmla="*/ 1323938 w 1461628"/>
              <a:gd name="connsiteY41" fmla="*/ 183586 h 1465158"/>
              <a:gd name="connsiteX42" fmla="*/ 1345121 w 1461628"/>
              <a:gd name="connsiteY42" fmla="*/ 141220 h 1465158"/>
              <a:gd name="connsiteX43" fmla="*/ 1327469 w 1461628"/>
              <a:gd name="connsiteY43" fmla="*/ 91793 h 1465158"/>
              <a:gd name="connsiteX44" fmla="*/ 1320408 w 1461628"/>
              <a:gd name="connsiteY44" fmla="*/ 52958 h 1465158"/>
              <a:gd name="connsiteX45" fmla="*/ 1292164 w 1461628"/>
              <a:gd name="connsiteY45" fmla="*/ 0 h 1465158"/>
              <a:gd name="connsiteX46" fmla="*/ 1232145 w 1461628"/>
              <a:gd name="connsiteY46" fmla="*/ 21183 h 1465158"/>
              <a:gd name="connsiteX47" fmla="*/ 1186249 w 1461628"/>
              <a:gd name="connsiteY47" fmla="*/ 28244 h 1465158"/>
              <a:gd name="connsiteX48" fmla="*/ 1147413 w 1461628"/>
              <a:gd name="connsiteY48" fmla="*/ 77671 h 1465158"/>
              <a:gd name="connsiteX49" fmla="*/ 1097986 w 1461628"/>
              <a:gd name="connsiteY49" fmla="*/ 74141 h 1465158"/>
              <a:gd name="connsiteX50" fmla="*/ 1045028 w 1461628"/>
              <a:gd name="connsiteY50" fmla="*/ 155342 h 1465158"/>
              <a:gd name="connsiteX51" fmla="*/ 992071 w 1461628"/>
              <a:gd name="connsiteY51" fmla="*/ 172995 h 1465158"/>
              <a:gd name="connsiteX52" fmla="*/ 977949 w 1461628"/>
              <a:gd name="connsiteY52" fmla="*/ 233013 h 1465158"/>
              <a:gd name="connsiteX53" fmla="*/ 939113 w 1461628"/>
              <a:gd name="connsiteY53" fmla="*/ 250666 h 1465158"/>
              <a:gd name="connsiteX54" fmla="*/ 896747 w 1461628"/>
              <a:gd name="connsiteY54" fmla="*/ 310684 h 1465158"/>
              <a:gd name="connsiteX55" fmla="*/ 854381 w 1461628"/>
              <a:gd name="connsiteY55" fmla="*/ 367172 h 1465158"/>
              <a:gd name="connsiteX56" fmla="*/ 854381 w 1461628"/>
              <a:gd name="connsiteY56" fmla="*/ 367172 h 1465158"/>
              <a:gd name="connsiteX57" fmla="*/ 797893 w 1461628"/>
              <a:gd name="connsiteY57" fmla="*/ 430721 h 1465158"/>
              <a:gd name="connsiteX58" fmla="*/ 755527 w 1461628"/>
              <a:gd name="connsiteY58" fmla="*/ 483679 h 1465158"/>
              <a:gd name="connsiteX59" fmla="*/ 780241 w 1461628"/>
              <a:gd name="connsiteY59" fmla="*/ 526045 h 1465158"/>
              <a:gd name="connsiteX60" fmla="*/ 780241 w 1461628"/>
              <a:gd name="connsiteY60" fmla="*/ 526045 h 1465158"/>
              <a:gd name="connsiteX61" fmla="*/ 720222 w 1461628"/>
              <a:gd name="connsiteY61" fmla="*/ 518984 h 1465158"/>
              <a:gd name="connsiteX62" fmla="*/ 670795 w 1461628"/>
              <a:gd name="connsiteY62" fmla="*/ 533106 h 1465158"/>
              <a:gd name="connsiteX63" fmla="*/ 646082 w 1461628"/>
              <a:gd name="connsiteY63" fmla="*/ 515453 h 1465158"/>
              <a:gd name="connsiteX64" fmla="*/ 582533 w 1461628"/>
              <a:gd name="connsiteY64" fmla="*/ 554289 h 1465158"/>
              <a:gd name="connsiteX65" fmla="*/ 550758 w 1461628"/>
              <a:gd name="connsiteY65" fmla="*/ 543697 h 1465158"/>
              <a:gd name="connsiteX66" fmla="*/ 518984 w 1461628"/>
              <a:gd name="connsiteY66" fmla="*/ 511923 h 1465158"/>
              <a:gd name="connsiteX67" fmla="*/ 529575 w 1461628"/>
              <a:gd name="connsiteY67" fmla="*/ 483679 h 1465158"/>
              <a:gd name="connsiteX68" fmla="*/ 469557 w 1461628"/>
              <a:gd name="connsiteY68" fmla="*/ 476618 h 1465158"/>
              <a:gd name="connsiteX69" fmla="*/ 398947 w 1461628"/>
              <a:gd name="connsiteY69" fmla="*/ 483679 h 1465158"/>
              <a:gd name="connsiteX70" fmla="*/ 360111 w 1461628"/>
              <a:gd name="connsiteY70" fmla="*/ 515453 h 1465158"/>
              <a:gd name="connsiteX71" fmla="*/ 338928 w 1461628"/>
              <a:gd name="connsiteY71" fmla="*/ 504862 h 1465158"/>
              <a:gd name="connsiteX72" fmla="*/ 211830 w 1461628"/>
              <a:gd name="connsiteY72" fmla="*/ 564880 h 1465158"/>
              <a:gd name="connsiteX73" fmla="*/ 211830 w 1461628"/>
              <a:gd name="connsiteY73" fmla="*/ 603716 h 1465158"/>
              <a:gd name="connsiteX74" fmla="*/ 172995 w 1461628"/>
              <a:gd name="connsiteY74" fmla="*/ 631960 h 1465158"/>
              <a:gd name="connsiteX75" fmla="*/ 155342 w 1461628"/>
              <a:gd name="connsiteY75" fmla="*/ 713162 h 1465158"/>
              <a:gd name="connsiteX76" fmla="*/ 88262 w 1461628"/>
              <a:gd name="connsiteY76" fmla="*/ 769650 h 1465158"/>
              <a:gd name="connsiteX77" fmla="*/ 91793 w 1461628"/>
              <a:gd name="connsiteY77" fmla="*/ 864973 h 1465158"/>
              <a:gd name="connsiteX78" fmla="*/ 67079 w 1461628"/>
              <a:gd name="connsiteY78" fmla="*/ 857912 h 1465158"/>
              <a:gd name="connsiteX79" fmla="*/ 24713 w 1461628"/>
              <a:gd name="connsiteY79" fmla="*/ 879095 h 1465158"/>
              <a:gd name="connsiteX80" fmla="*/ 28244 w 1461628"/>
              <a:gd name="connsiteY80" fmla="*/ 932053 h 1465158"/>
              <a:gd name="connsiteX81" fmla="*/ 28244 w 1461628"/>
              <a:gd name="connsiteY81" fmla="*/ 970888 h 1465158"/>
              <a:gd name="connsiteX82" fmla="*/ 28244 w 1461628"/>
              <a:gd name="connsiteY82" fmla="*/ 970888 h 1465158"/>
              <a:gd name="connsiteX83" fmla="*/ 38835 w 1461628"/>
              <a:gd name="connsiteY83" fmla="*/ 1030907 h 1465158"/>
              <a:gd name="connsiteX84" fmla="*/ 38835 w 1461628"/>
              <a:gd name="connsiteY84" fmla="*/ 1030907 h 1465158"/>
              <a:gd name="connsiteX85" fmla="*/ 0 w 1461628"/>
              <a:gd name="connsiteY85" fmla="*/ 1136822 h 1465158"/>
              <a:gd name="connsiteX86" fmla="*/ 14122 w 1461628"/>
              <a:gd name="connsiteY86" fmla="*/ 1182718 h 1465158"/>
              <a:gd name="connsiteX87" fmla="*/ 49427 w 1461628"/>
              <a:gd name="connsiteY87" fmla="*/ 1249798 h 1465158"/>
              <a:gd name="connsiteX88" fmla="*/ 60018 w 1461628"/>
              <a:gd name="connsiteY88" fmla="*/ 1309816 h 1465158"/>
              <a:gd name="connsiteX89" fmla="*/ 60018 w 1461628"/>
              <a:gd name="connsiteY89" fmla="*/ 1359243 h 1465158"/>
              <a:gd name="connsiteX90" fmla="*/ 45896 w 1461628"/>
              <a:gd name="connsiteY90" fmla="*/ 1408670 h 1465158"/>
              <a:gd name="connsiteX91" fmla="*/ 67079 w 1461628"/>
              <a:gd name="connsiteY91" fmla="*/ 1451036 h 1465158"/>
              <a:gd name="connsiteX92" fmla="*/ 123567 w 1461628"/>
              <a:gd name="connsiteY92" fmla="*/ 1465158 h 14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461628" h="1465158">
                <a:moveTo>
                  <a:pt x="123567" y="1465158"/>
                </a:moveTo>
                <a:lnTo>
                  <a:pt x="204769" y="1419262"/>
                </a:lnTo>
                <a:lnTo>
                  <a:pt x="268318" y="1355713"/>
                </a:lnTo>
                <a:lnTo>
                  <a:pt x="335398" y="1302755"/>
                </a:lnTo>
                <a:lnTo>
                  <a:pt x="409538" y="1299225"/>
                </a:lnTo>
                <a:lnTo>
                  <a:pt x="409538" y="1299225"/>
                </a:lnTo>
                <a:lnTo>
                  <a:pt x="455435" y="1267450"/>
                </a:lnTo>
                <a:lnTo>
                  <a:pt x="607246" y="1274511"/>
                </a:lnTo>
                <a:lnTo>
                  <a:pt x="631960" y="1302755"/>
                </a:lnTo>
                <a:lnTo>
                  <a:pt x="801424" y="1302755"/>
                </a:lnTo>
                <a:lnTo>
                  <a:pt x="910869" y="1228615"/>
                </a:lnTo>
                <a:lnTo>
                  <a:pt x="956766" y="1253328"/>
                </a:lnTo>
                <a:lnTo>
                  <a:pt x="1006193" y="1232145"/>
                </a:lnTo>
                <a:lnTo>
                  <a:pt x="1037967" y="1281572"/>
                </a:lnTo>
                <a:lnTo>
                  <a:pt x="1041498" y="1320408"/>
                </a:lnTo>
                <a:lnTo>
                  <a:pt x="1105047" y="1313347"/>
                </a:lnTo>
                <a:lnTo>
                  <a:pt x="1158005" y="1260389"/>
                </a:lnTo>
                <a:lnTo>
                  <a:pt x="1094456" y="1080334"/>
                </a:lnTo>
                <a:lnTo>
                  <a:pt x="1133291" y="1083864"/>
                </a:lnTo>
                <a:lnTo>
                  <a:pt x="1172127" y="1055620"/>
                </a:lnTo>
                <a:lnTo>
                  <a:pt x="1143883" y="1016785"/>
                </a:lnTo>
                <a:lnTo>
                  <a:pt x="1179188" y="999132"/>
                </a:lnTo>
                <a:lnTo>
                  <a:pt x="1246267" y="999132"/>
                </a:lnTo>
                <a:lnTo>
                  <a:pt x="1281572" y="1016785"/>
                </a:lnTo>
                <a:lnTo>
                  <a:pt x="1316877" y="1023846"/>
                </a:lnTo>
                <a:lnTo>
                  <a:pt x="1288633" y="977949"/>
                </a:lnTo>
                <a:lnTo>
                  <a:pt x="1256859" y="917931"/>
                </a:lnTo>
                <a:lnTo>
                  <a:pt x="1253328" y="864973"/>
                </a:lnTo>
                <a:lnTo>
                  <a:pt x="1210962" y="783772"/>
                </a:lnTo>
                <a:lnTo>
                  <a:pt x="1256859" y="741406"/>
                </a:lnTo>
                <a:lnTo>
                  <a:pt x="1260389" y="691979"/>
                </a:lnTo>
                <a:lnTo>
                  <a:pt x="1256859" y="631960"/>
                </a:lnTo>
                <a:lnTo>
                  <a:pt x="1246267" y="571941"/>
                </a:lnTo>
                <a:lnTo>
                  <a:pt x="1387487" y="469557"/>
                </a:lnTo>
                <a:lnTo>
                  <a:pt x="1422792" y="423660"/>
                </a:lnTo>
                <a:lnTo>
                  <a:pt x="1426323" y="391886"/>
                </a:lnTo>
                <a:lnTo>
                  <a:pt x="1447506" y="367172"/>
                </a:lnTo>
                <a:lnTo>
                  <a:pt x="1461628" y="342459"/>
                </a:lnTo>
                <a:lnTo>
                  <a:pt x="1394548" y="353050"/>
                </a:lnTo>
                <a:lnTo>
                  <a:pt x="1327469" y="257727"/>
                </a:lnTo>
                <a:lnTo>
                  <a:pt x="1338060" y="218891"/>
                </a:lnTo>
                <a:lnTo>
                  <a:pt x="1323938" y="183586"/>
                </a:lnTo>
                <a:lnTo>
                  <a:pt x="1345121" y="141220"/>
                </a:lnTo>
                <a:lnTo>
                  <a:pt x="1327469" y="91793"/>
                </a:lnTo>
                <a:lnTo>
                  <a:pt x="1320408" y="52958"/>
                </a:lnTo>
                <a:lnTo>
                  <a:pt x="1292164" y="0"/>
                </a:lnTo>
                <a:lnTo>
                  <a:pt x="1232145" y="21183"/>
                </a:lnTo>
                <a:lnTo>
                  <a:pt x="1186249" y="28244"/>
                </a:lnTo>
                <a:lnTo>
                  <a:pt x="1147413" y="77671"/>
                </a:lnTo>
                <a:lnTo>
                  <a:pt x="1097986" y="74141"/>
                </a:lnTo>
                <a:lnTo>
                  <a:pt x="1045028" y="155342"/>
                </a:lnTo>
                <a:lnTo>
                  <a:pt x="992071" y="172995"/>
                </a:lnTo>
                <a:lnTo>
                  <a:pt x="977949" y="233013"/>
                </a:lnTo>
                <a:lnTo>
                  <a:pt x="939113" y="250666"/>
                </a:lnTo>
                <a:lnTo>
                  <a:pt x="896747" y="310684"/>
                </a:lnTo>
                <a:lnTo>
                  <a:pt x="854381" y="367172"/>
                </a:lnTo>
                <a:lnTo>
                  <a:pt x="854381" y="367172"/>
                </a:lnTo>
                <a:lnTo>
                  <a:pt x="797893" y="430721"/>
                </a:lnTo>
                <a:lnTo>
                  <a:pt x="755527" y="483679"/>
                </a:lnTo>
                <a:lnTo>
                  <a:pt x="780241" y="526045"/>
                </a:lnTo>
                <a:lnTo>
                  <a:pt x="780241" y="526045"/>
                </a:lnTo>
                <a:lnTo>
                  <a:pt x="720222" y="518984"/>
                </a:lnTo>
                <a:lnTo>
                  <a:pt x="670795" y="533106"/>
                </a:lnTo>
                <a:lnTo>
                  <a:pt x="646082" y="515453"/>
                </a:lnTo>
                <a:lnTo>
                  <a:pt x="582533" y="554289"/>
                </a:lnTo>
                <a:lnTo>
                  <a:pt x="550758" y="543697"/>
                </a:lnTo>
                <a:lnTo>
                  <a:pt x="518984" y="511923"/>
                </a:lnTo>
                <a:lnTo>
                  <a:pt x="529575" y="483679"/>
                </a:lnTo>
                <a:lnTo>
                  <a:pt x="469557" y="476618"/>
                </a:lnTo>
                <a:lnTo>
                  <a:pt x="398947" y="483679"/>
                </a:lnTo>
                <a:lnTo>
                  <a:pt x="360111" y="515453"/>
                </a:lnTo>
                <a:lnTo>
                  <a:pt x="338928" y="504862"/>
                </a:lnTo>
                <a:lnTo>
                  <a:pt x="211830" y="564880"/>
                </a:lnTo>
                <a:lnTo>
                  <a:pt x="211830" y="603716"/>
                </a:lnTo>
                <a:lnTo>
                  <a:pt x="172995" y="631960"/>
                </a:lnTo>
                <a:lnTo>
                  <a:pt x="155342" y="713162"/>
                </a:lnTo>
                <a:lnTo>
                  <a:pt x="88262" y="769650"/>
                </a:lnTo>
                <a:lnTo>
                  <a:pt x="91793" y="864973"/>
                </a:lnTo>
                <a:lnTo>
                  <a:pt x="67079" y="857912"/>
                </a:lnTo>
                <a:lnTo>
                  <a:pt x="24713" y="879095"/>
                </a:lnTo>
                <a:lnTo>
                  <a:pt x="28244" y="932053"/>
                </a:lnTo>
                <a:lnTo>
                  <a:pt x="28244" y="970888"/>
                </a:lnTo>
                <a:lnTo>
                  <a:pt x="28244" y="970888"/>
                </a:lnTo>
                <a:lnTo>
                  <a:pt x="38835" y="1030907"/>
                </a:lnTo>
                <a:lnTo>
                  <a:pt x="38835" y="1030907"/>
                </a:lnTo>
                <a:lnTo>
                  <a:pt x="0" y="1136822"/>
                </a:lnTo>
                <a:lnTo>
                  <a:pt x="14122" y="1182718"/>
                </a:lnTo>
                <a:lnTo>
                  <a:pt x="49427" y="1249798"/>
                </a:lnTo>
                <a:lnTo>
                  <a:pt x="60018" y="1309816"/>
                </a:lnTo>
                <a:lnTo>
                  <a:pt x="60018" y="1359243"/>
                </a:lnTo>
                <a:lnTo>
                  <a:pt x="45896" y="1408670"/>
                </a:lnTo>
                <a:lnTo>
                  <a:pt x="67079" y="1451036"/>
                </a:lnTo>
                <a:lnTo>
                  <a:pt x="123567" y="146515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Guarulhos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5097780" y="1626870"/>
            <a:ext cx="1619250" cy="2670810"/>
          </a:xfrm>
          <a:custGeom>
            <a:avLst/>
            <a:gdLst>
              <a:gd name="connsiteX0" fmla="*/ 0 w 1619250"/>
              <a:gd name="connsiteY0" fmla="*/ 2476500 h 2670810"/>
              <a:gd name="connsiteX1" fmla="*/ 99060 w 1619250"/>
              <a:gd name="connsiteY1" fmla="*/ 2392680 h 2670810"/>
              <a:gd name="connsiteX2" fmla="*/ 114300 w 1619250"/>
              <a:gd name="connsiteY2" fmla="*/ 2343150 h 2670810"/>
              <a:gd name="connsiteX3" fmla="*/ 121920 w 1619250"/>
              <a:gd name="connsiteY3" fmla="*/ 2297430 h 2670810"/>
              <a:gd name="connsiteX4" fmla="*/ 102870 w 1619250"/>
              <a:gd name="connsiteY4" fmla="*/ 2255520 h 2670810"/>
              <a:gd name="connsiteX5" fmla="*/ 300990 w 1619250"/>
              <a:gd name="connsiteY5" fmla="*/ 2152650 h 2670810"/>
              <a:gd name="connsiteX6" fmla="*/ 297180 w 1619250"/>
              <a:gd name="connsiteY6" fmla="*/ 2118360 h 2670810"/>
              <a:gd name="connsiteX7" fmla="*/ 342900 w 1619250"/>
              <a:gd name="connsiteY7" fmla="*/ 2042160 h 2670810"/>
              <a:gd name="connsiteX8" fmla="*/ 335280 w 1619250"/>
              <a:gd name="connsiteY8" fmla="*/ 1988820 h 2670810"/>
              <a:gd name="connsiteX9" fmla="*/ 369570 w 1619250"/>
              <a:gd name="connsiteY9" fmla="*/ 1927860 h 2670810"/>
              <a:gd name="connsiteX10" fmla="*/ 339090 w 1619250"/>
              <a:gd name="connsiteY10" fmla="*/ 1882140 h 2670810"/>
              <a:gd name="connsiteX11" fmla="*/ 346710 w 1619250"/>
              <a:gd name="connsiteY11" fmla="*/ 1840230 h 2670810"/>
              <a:gd name="connsiteX12" fmla="*/ 300990 w 1619250"/>
              <a:gd name="connsiteY12" fmla="*/ 1790700 h 2670810"/>
              <a:gd name="connsiteX13" fmla="*/ 331470 w 1619250"/>
              <a:gd name="connsiteY13" fmla="*/ 1684020 h 2670810"/>
              <a:gd name="connsiteX14" fmla="*/ 312420 w 1619250"/>
              <a:gd name="connsiteY14" fmla="*/ 1653540 h 2670810"/>
              <a:gd name="connsiteX15" fmla="*/ 293370 w 1619250"/>
              <a:gd name="connsiteY15" fmla="*/ 1607820 h 2670810"/>
              <a:gd name="connsiteX16" fmla="*/ 274320 w 1619250"/>
              <a:gd name="connsiteY16" fmla="*/ 1539240 h 2670810"/>
              <a:gd name="connsiteX17" fmla="*/ 320040 w 1619250"/>
              <a:gd name="connsiteY17" fmla="*/ 1554480 h 2670810"/>
              <a:gd name="connsiteX18" fmla="*/ 320040 w 1619250"/>
              <a:gd name="connsiteY18" fmla="*/ 1451610 h 2670810"/>
              <a:gd name="connsiteX19" fmla="*/ 335280 w 1619250"/>
              <a:gd name="connsiteY19" fmla="*/ 1363980 h 2670810"/>
              <a:gd name="connsiteX20" fmla="*/ 403860 w 1619250"/>
              <a:gd name="connsiteY20" fmla="*/ 1249680 h 2670810"/>
              <a:gd name="connsiteX21" fmla="*/ 434340 w 1619250"/>
              <a:gd name="connsiteY21" fmla="*/ 1139190 h 2670810"/>
              <a:gd name="connsiteX22" fmla="*/ 426720 w 1619250"/>
              <a:gd name="connsiteY22" fmla="*/ 1005840 h 2670810"/>
              <a:gd name="connsiteX23" fmla="*/ 403860 w 1619250"/>
              <a:gd name="connsiteY23" fmla="*/ 891540 h 2670810"/>
              <a:gd name="connsiteX24" fmla="*/ 373380 w 1619250"/>
              <a:gd name="connsiteY24" fmla="*/ 819150 h 2670810"/>
              <a:gd name="connsiteX25" fmla="*/ 373380 w 1619250"/>
              <a:gd name="connsiteY25" fmla="*/ 750570 h 2670810"/>
              <a:gd name="connsiteX26" fmla="*/ 396240 w 1619250"/>
              <a:gd name="connsiteY26" fmla="*/ 674370 h 2670810"/>
              <a:gd name="connsiteX27" fmla="*/ 426720 w 1619250"/>
              <a:gd name="connsiteY27" fmla="*/ 624840 h 2670810"/>
              <a:gd name="connsiteX28" fmla="*/ 476250 w 1619250"/>
              <a:gd name="connsiteY28" fmla="*/ 560070 h 2670810"/>
              <a:gd name="connsiteX29" fmla="*/ 495300 w 1619250"/>
              <a:gd name="connsiteY29" fmla="*/ 525780 h 2670810"/>
              <a:gd name="connsiteX30" fmla="*/ 426720 w 1619250"/>
              <a:gd name="connsiteY30" fmla="*/ 388620 h 2670810"/>
              <a:gd name="connsiteX31" fmla="*/ 453390 w 1619250"/>
              <a:gd name="connsiteY31" fmla="*/ 354330 h 2670810"/>
              <a:gd name="connsiteX32" fmla="*/ 457200 w 1619250"/>
              <a:gd name="connsiteY32" fmla="*/ 308610 h 2670810"/>
              <a:gd name="connsiteX33" fmla="*/ 556260 w 1619250"/>
              <a:gd name="connsiteY33" fmla="*/ 251460 h 2670810"/>
              <a:gd name="connsiteX34" fmla="*/ 586740 w 1619250"/>
              <a:gd name="connsiteY34" fmla="*/ 266700 h 2670810"/>
              <a:gd name="connsiteX35" fmla="*/ 590550 w 1619250"/>
              <a:gd name="connsiteY35" fmla="*/ 228600 h 2670810"/>
              <a:gd name="connsiteX36" fmla="*/ 731520 w 1619250"/>
              <a:gd name="connsiteY36" fmla="*/ 125730 h 2670810"/>
              <a:gd name="connsiteX37" fmla="*/ 765810 w 1619250"/>
              <a:gd name="connsiteY37" fmla="*/ 140970 h 2670810"/>
              <a:gd name="connsiteX38" fmla="*/ 807720 w 1619250"/>
              <a:gd name="connsiteY38" fmla="*/ 87630 h 2670810"/>
              <a:gd name="connsiteX39" fmla="*/ 864870 w 1619250"/>
              <a:gd name="connsiteY39" fmla="*/ 106680 h 2670810"/>
              <a:gd name="connsiteX40" fmla="*/ 906780 w 1619250"/>
              <a:gd name="connsiteY40" fmla="*/ 83820 h 2670810"/>
              <a:gd name="connsiteX41" fmla="*/ 941070 w 1619250"/>
              <a:gd name="connsiteY41" fmla="*/ 49530 h 2670810"/>
              <a:gd name="connsiteX42" fmla="*/ 963930 w 1619250"/>
              <a:gd name="connsiteY42" fmla="*/ 0 h 2670810"/>
              <a:gd name="connsiteX43" fmla="*/ 963930 w 1619250"/>
              <a:gd name="connsiteY43" fmla="*/ 0 h 2670810"/>
              <a:gd name="connsiteX44" fmla="*/ 975360 w 1619250"/>
              <a:gd name="connsiteY44" fmla="*/ 102870 h 2670810"/>
              <a:gd name="connsiteX45" fmla="*/ 1009650 w 1619250"/>
              <a:gd name="connsiteY45" fmla="*/ 148590 h 2670810"/>
              <a:gd name="connsiteX46" fmla="*/ 971550 w 1619250"/>
              <a:gd name="connsiteY46" fmla="*/ 205740 h 2670810"/>
              <a:gd name="connsiteX47" fmla="*/ 956310 w 1619250"/>
              <a:gd name="connsiteY47" fmla="*/ 278130 h 2670810"/>
              <a:gd name="connsiteX48" fmla="*/ 1047750 w 1619250"/>
              <a:gd name="connsiteY48" fmla="*/ 365760 h 2670810"/>
              <a:gd name="connsiteX49" fmla="*/ 1047750 w 1619250"/>
              <a:gd name="connsiteY49" fmla="*/ 392430 h 2670810"/>
              <a:gd name="connsiteX50" fmla="*/ 1078230 w 1619250"/>
              <a:gd name="connsiteY50" fmla="*/ 445770 h 2670810"/>
              <a:gd name="connsiteX51" fmla="*/ 990600 w 1619250"/>
              <a:gd name="connsiteY51" fmla="*/ 514350 h 2670810"/>
              <a:gd name="connsiteX52" fmla="*/ 1097280 w 1619250"/>
              <a:gd name="connsiteY52" fmla="*/ 609600 h 2670810"/>
              <a:gd name="connsiteX53" fmla="*/ 1184910 w 1619250"/>
              <a:gd name="connsiteY53" fmla="*/ 571500 h 2670810"/>
              <a:gd name="connsiteX54" fmla="*/ 1238250 w 1619250"/>
              <a:gd name="connsiteY54" fmla="*/ 579120 h 2670810"/>
              <a:gd name="connsiteX55" fmla="*/ 1268730 w 1619250"/>
              <a:gd name="connsiteY55" fmla="*/ 632460 h 2670810"/>
              <a:gd name="connsiteX56" fmla="*/ 1333500 w 1619250"/>
              <a:gd name="connsiteY56" fmla="*/ 701040 h 2670810"/>
              <a:gd name="connsiteX57" fmla="*/ 1402080 w 1619250"/>
              <a:gd name="connsiteY57" fmla="*/ 678180 h 2670810"/>
              <a:gd name="connsiteX58" fmla="*/ 1436370 w 1619250"/>
              <a:gd name="connsiteY58" fmla="*/ 681990 h 2670810"/>
              <a:gd name="connsiteX59" fmla="*/ 1497330 w 1619250"/>
              <a:gd name="connsiteY59" fmla="*/ 693420 h 2670810"/>
              <a:gd name="connsiteX60" fmla="*/ 1600200 w 1619250"/>
              <a:gd name="connsiteY60" fmla="*/ 777240 h 2670810"/>
              <a:gd name="connsiteX61" fmla="*/ 1619250 w 1619250"/>
              <a:gd name="connsiteY61" fmla="*/ 910590 h 2670810"/>
              <a:gd name="connsiteX62" fmla="*/ 1562100 w 1619250"/>
              <a:gd name="connsiteY62" fmla="*/ 937260 h 2670810"/>
              <a:gd name="connsiteX63" fmla="*/ 1535430 w 1619250"/>
              <a:gd name="connsiteY63" fmla="*/ 1013460 h 2670810"/>
              <a:gd name="connsiteX64" fmla="*/ 1512570 w 1619250"/>
              <a:gd name="connsiteY64" fmla="*/ 1051560 h 2670810"/>
              <a:gd name="connsiteX65" fmla="*/ 1466850 w 1619250"/>
              <a:gd name="connsiteY65" fmla="*/ 1066800 h 2670810"/>
              <a:gd name="connsiteX66" fmla="*/ 1440180 w 1619250"/>
              <a:gd name="connsiteY66" fmla="*/ 1051560 h 2670810"/>
              <a:gd name="connsiteX67" fmla="*/ 1409700 w 1619250"/>
              <a:gd name="connsiteY67" fmla="*/ 1036320 h 2670810"/>
              <a:gd name="connsiteX68" fmla="*/ 1386840 w 1619250"/>
              <a:gd name="connsiteY68" fmla="*/ 1036320 h 2670810"/>
              <a:gd name="connsiteX69" fmla="*/ 1371600 w 1619250"/>
              <a:gd name="connsiteY69" fmla="*/ 1051560 h 2670810"/>
              <a:gd name="connsiteX70" fmla="*/ 1344930 w 1619250"/>
              <a:gd name="connsiteY70" fmla="*/ 1032510 h 2670810"/>
              <a:gd name="connsiteX71" fmla="*/ 1295400 w 1619250"/>
              <a:gd name="connsiteY71" fmla="*/ 1062990 h 2670810"/>
              <a:gd name="connsiteX72" fmla="*/ 1329690 w 1619250"/>
              <a:gd name="connsiteY72" fmla="*/ 1123950 h 2670810"/>
              <a:gd name="connsiteX73" fmla="*/ 1322070 w 1619250"/>
              <a:gd name="connsiteY73" fmla="*/ 1146810 h 2670810"/>
              <a:gd name="connsiteX74" fmla="*/ 1257300 w 1619250"/>
              <a:gd name="connsiteY74" fmla="*/ 1211580 h 2670810"/>
              <a:gd name="connsiteX75" fmla="*/ 1272540 w 1619250"/>
              <a:gd name="connsiteY75" fmla="*/ 1249680 h 2670810"/>
              <a:gd name="connsiteX76" fmla="*/ 1272540 w 1619250"/>
              <a:gd name="connsiteY76" fmla="*/ 1287780 h 2670810"/>
              <a:gd name="connsiteX77" fmla="*/ 1268730 w 1619250"/>
              <a:gd name="connsiteY77" fmla="*/ 1306830 h 2670810"/>
              <a:gd name="connsiteX78" fmla="*/ 1318260 w 1619250"/>
              <a:gd name="connsiteY78" fmla="*/ 1341120 h 2670810"/>
              <a:gd name="connsiteX79" fmla="*/ 1352550 w 1619250"/>
              <a:gd name="connsiteY79" fmla="*/ 1398270 h 2670810"/>
              <a:gd name="connsiteX80" fmla="*/ 1390650 w 1619250"/>
              <a:gd name="connsiteY80" fmla="*/ 1409700 h 2670810"/>
              <a:gd name="connsiteX81" fmla="*/ 1409700 w 1619250"/>
              <a:gd name="connsiteY81" fmla="*/ 1516380 h 2670810"/>
              <a:gd name="connsiteX82" fmla="*/ 1386840 w 1619250"/>
              <a:gd name="connsiteY82" fmla="*/ 1543050 h 2670810"/>
              <a:gd name="connsiteX83" fmla="*/ 1424940 w 1619250"/>
              <a:gd name="connsiteY83" fmla="*/ 1630680 h 2670810"/>
              <a:gd name="connsiteX84" fmla="*/ 1413510 w 1619250"/>
              <a:gd name="connsiteY84" fmla="*/ 1664970 h 2670810"/>
              <a:gd name="connsiteX85" fmla="*/ 1402080 w 1619250"/>
              <a:gd name="connsiteY85" fmla="*/ 1706880 h 2670810"/>
              <a:gd name="connsiteX86" fmla="*/ 1363980 w 1619250"/>
              <a:gd name="connsiteY86" fmla="*/ 1748790 h 2670810"/>
              <a:gd name="connsiteX87" fmla="*/ 1379220 w 1619250"/>
              <a:gd name="connsiteY87" fmla="*/ 1798320 h 2670810"/>
              <a:gd name="connsiteX88" fmla="*/ 1409700 w 1619250"/>
              <a:gd name="connsiteY88" fmla="*/ 1851660 h 2670810"/>
              <a:gd name="connsiteX89" fmla="*/ 1379220 w 1619250"/>
              <a:gd name="connsiteY89" fmla="*/ 1897380 h 2670810"/>
              <a:gd name="connsiteX90" fmla="*/ 1352550 w 1619250"/>
              <a:gd name="connsiteY90" fmla="*/ 1946910 h 2670810"/>
              <a:gd name="connsiteX91" fmla="*/ 1337310 w 1619250"/>
              <a:gd name="connsiteY91" fmla="*/ 2015490 h 2670810"/>
              <a:gd name="connsiteX92" fmla="*/ 1440180 w 1619250"/>
              <a:gd name="connsiteY92" fmla="*/ 2019300 h 2670810"/>
              <a:gd name="connsiteX93" fmla="*/ 1443990 w 1619250"/>
              <a:gd name="connsiteY93" fmla="*/ 2087880 h 2670810"/>
              <a:gd name="connsiteX94" fmla="*/ 1436370 w 1619250"/>
              <a:gd name="connsiteY94" fmla="*/ 2145030 h 2670810"/>
              <a:gd name="connsiteX95" fmla="*/ 1413510 w 1619250"/>
              <a:gd name="connsiteY95" fmla="*/ 2190750 h 2670810"/>
              <a:gd name="connsiteX96" fmla="*/ 1383030 w 1619250"/>
              <a:gd name="connsiteY96" fmla="*/ 2247900 h 2670810"/>
              <a:gd name="connsiteX97" fmla="*/ 1318260 w 1619250"/>
              <a:gd name="connsiteY97" fmla="*/ 2327910 h 2670810"/>
              <a:gd name="connsiteX98" fmla="*/ 1291590 w 1619250"/>
              <a:gd name="connsiteY98" fmla="*/ 2312670 h 2670810"/>
              <a:gd name="connsiteX99" fmla="*/ 1264920 w 1619250"/>
              <a:gd name="connsiteY99" fmla="*/ 2339340 h 2670810"/>
              <a:gd name="connsiteX100" fmla="*/ 1226820 w 1619250"/>
              <a:gd name="connsiteY100" fmla="*/ 2320290 h 2670810"/>
              <a:gd name="connsiteX101" fmla="*/ 1207770 w 1619250"/>
              <a:gd name="connsiteY101" fmla="*/ 2350770 h 2670810"/>
              <a:gd name="connsiteX102" fmla="*/ 1177290 w 1619250"/>
              <a:gd name="connsiteY102" fmla="*/ 2335530 h 2670810"/>
              <a:gd name="connsiteX103" fmla="*/ 1123950 w 1619250"/>
              <a:gd name="connsiteY103" fmla="*/ 2396490 h 2670810"/>
              <a:gd name="connsiteX104" fmla="*/ 1062990 w 1619250"/>
              <a:gd name="connsiteY104" fmla="*/ 2407920 h 2670810"/>
              <a:gd name="connsiteX105" fmla="*/ 998220 w 1619250"/>
              <a:gd name="connsiteY105" fmla="*/ 2461260 h 2670810"/>
              <a:gd name="connsiteX106" fmla="*/ 948690 w 1619250"/>
              <a:gd name="connsiteY106" fmla="*/ 2430780 h 2670810"/>
              <a:gd name="connsiteX107" fmla="*/ 861060 w 1619250"/>
              <a:gd name="connsiteY107" fmla="*/ 2461260 h 2670810"/>
              <a:gd name="connsiteX108" fmla="*/ 834390 w 1619250"/>
              <a:gd name="connsiteY108" fmla="*/ 2522220 h 2670810"/>
              <a:gd name="connsiteX109" fmla="*/ 834390 w 1619250"/>
              <a:gd name="connsiteY109" fmla="*/ 2522220 h 2670810"/>
              <a:gd name="connsiteX110" fmla="*/ 746760 w 1619250"/>
              <a:gd name="connsiteY110" fmla="*/ 2571750 h 2670810"/>
              <a:gd name="connsiteX111" fmla="*/ 693420 w 1619250"/>
              <a:gd name="connsiteY111" fmla="*/ 2567940 h 2670810"/>
              <a:gd name="connsiteX112" fmla="*/ 662940 w 1619250"/>
              <a:gd name="connsiteY112" fmla="*/ 2564130 h 2670810"/>
              <a:gd name="connsiteX113" fmla="*/ 662940 w 1619250"/>
              <a:gd name="connsiteY113" fmla="*/ 2510790 h 2670810"/>
              <a:gd name="connsiteX114" fmla="*/ 632460 w 1619250"/>
              <a:gd name="connsiteY114" fmla="*/ 2499360 h 2670810"/>
              <a:gd name="connsiteX115" fmla="*/ 632460 w 1619250"/>
              <a:gd name="connsiteY115" fmla="*/ 2499360 h 2670810"/>
              <a:gd name="connsiteX116" fmla="*/ 598170 w 1619250"/>
              <a:gd name="connsiteY116" fmla="*/ 2510790 h 2670810"/>
              <a:gd name="connsiteX117" fmla="*/ 544830 w 1619250"/>
              <a:gd name="connsiteY117" fmla="*/ 2472690 h 2670810"/>
              <a:gd name="connsiteX118" fmla="*/ 483870 w 1619250"/>
              <a:gd name="connsiteY118" fmla="*/ 2461260 h 2670810"/>
              <a:gd name="connsiteX119" fmla="*/ 407670 w 1619250"/>
              <a:gd name="connsiteY119" fmla="*/ 2526030 h 2670810"/>
              <a:gd name="connsiteX120" fmla="*/ 415290 w 1619250"/>
              <a:gd name="connsiteY120" fmla="*/ 2579370 h 2670810"/>
              <a:gd name="connsiteX121" fmla="*/ 365760 w 1619250"/>
              <a:gd name="connsiteY121" fmla="*/ 2628900 h 2670810"/>
              <a:gd name="connsiteX122" fmla="*/ 312420 w 1619250"/>
              <a:gd name="connsiteY122" fmla="*/ 2667000 h 2670810"/>
              <a:gd name="connsiteX123" fmla="*/ 217170 w 1619250"/>
              <a:gd name="connsiteY123" fmla="*/ 2670810 h 2670810"/>
              <a:gd name="connsiteX124" fmla="*/ 186690 w 1619250"/>
              <a:gd name="connsiteY124" fmla="*/ 2644140 h 2670810"/>
              <a:gd name="connsiteX125" fmla="*/ 171450 w 1619250"/>
              <a:gd name="connsiteY125" fmla="*/ 2594610 h 2670810"/>
              <a:gd name="connsiteX126" fmla="*/ 121920 w 1619250"/>
              <a:gd name="connsiteY126" fmla="*/ 2556510 h 2670810"/>
              <a:gd name="connsiteX127" fmla="*/ 60960 w 1619250"/>
              <a:gd name="connsiteY127" fmla="*/ 2560320 h 2670810"/>
              <a:gd name="connsiteX128" fmla="*/ 3810 w 1619250"/>
              <a:gd name="connsiteY128" fmla="*/ 2529840 h 2670810"/>
              <a:gd name="connsiteX129" fmla="*/ 0 w 1619250"/>
              <a:gd name="connsiteY129" fmla="*/ 2476500 h 26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619250" h="2670810">
                <a:moveTo>
                  <a:pt x="0" y="2476500"/>
                </a:moveTo>
                <a:lnTo>
                  <a:pt x="99060" y="2392680"/>
                </a:lnTo>
                <a:lnTo>
                  <a:pt x="114300" y="2343150"/>
                </a:lnTo>
                <a:lnTo>
                  <a:pt x="121920" y="2297430"/>
                </a:lnTo>
                <a:lnTo>
                  <a:pt x="102870" y="2255520"/>
                </a:lnTo>
                <a:lnTo>
                  <a:pt x="300990" y="2152650"/>
                </a:lnTo>
                <a:lnTo>
                  <a:pt x="297180" y="2118360"/>
                </a:lnTo>
                <a:lnTo>
                  <a:pt x="342900" y="2042160"/>
                </a:lnTo>
                <a:lnTo>
                  <a:pt x="335280" y="1988820"/>
                </a:lnTo>
                <a:lnTo>
                  <a:pt x="369570" y="1927860"/>
                </a:lnTo>
                <a:lnTo>
                  <a:pt x="339090" y="1882140"/>
                </a:lnTo>
                <a:lnTo>
                  <a:pt x="346710" y="1840230"/>
                </a:lnTo>
                <a:lnTo>
                  <a:pt x="300990" y="1790700"/>
                </a:lnTo>
                <a:lnTo>
                  <a:pt x="331470" y="1684020"/>
                </a:lnTo>
                <a:lnTo>
                  <a:pt x="312420" y="1653540"/>
                </a:lnTo>
                <a:lnTo>
                  <a:pt x="293370" y="1607820"/>
                </a:lnTo>
                <a:lnTo>
                  <a:pt x="274320" y="1539240"/>
                </a:lnTo>
                <a:lnTo>
                  <a:pt x="320040" y="1554480"/>
                </a:lnTo>
                <a:lnTo>
                  <a:pt x="320040" y="1451610"/>
                </a:lnTo>
                <a:lnTo>
                  <a:pt x="335280" y="1363980"/>
                </a:lnTo>
                <a:lnTo>
                  <a:pt x="403860" y="1249680"/>
                </a:lnTo>
                <a:lnTo>
                  <a:pt x="434340" y="1139190"/>
                </a:lnTo>
                <a:lnTo>
                  <a:pt x="426720" y="1005840"/>
                </a:lnTo>
                <a:lnTo>
                  <a:pt x="403860" y="891540"/>
                </a:lnTo>
                <a:lnTo>
                  <a:pt x="373380" y="819150"/>
                </a:lnTo>
                <a:lnTo>
                  <a:pt x="373380" y="750570"/>
                </a:lnTo>
                <a:lnTo>
                  <a:pt x="396240" y="674370"/>
                </a:lnTo>
                <a:lnTo>
                  <a:pt x="426720" y="624840"/>
                </a:lnTo>
                <a:lnTo>
                  <a:pt x="476250" y="560070"/>
                </a:lnTo>
                <a:lnTo>
                  <a:pt x="495300" y="525780"/>
                </a:lnTo>
                <a:lnTo>
                  <a:pt x="426720" y="388620"/>
                </a:lnTo>
                <a:lnTo>
                  <a:pt x="453390" y="354330"/>
                </a:lnTo>
                <a:lnTo>
                  <a:pt x="457200" y="308610"/>
                </a:lnTo>
                <a:lnTo>
                  <a:pt x="556260" y="251460"/>
                </a:lnTo>
                <a:lnTo>
                  <a:pt x="586740" y="266700"/>
                </a:lnTo>
                <a:lnTo>
                  <a:pt x="590550" y="228600"/>
                </a:lnTo>
                <a:lnTo>
                  <a:pt x="731520" y="125730"/>
                </a:lnTo>
                <a:lnTo>
                  <a:pt x="765810" y="140970"/>
                </a:lnTo>
                <a:lnTo>
                  <a:pt x="807720" y="87630"/>
                </a:lnTo>
                <a:lnTo>
                  <a:pt x="864870" y="106680"/>
                </a:lnTo>
                <a:lnTo>
                  <a:pt x="906780" y="83820"/>
                </a:lnTo>
                <a:lnTo>
                  <a:pt x="941070" y="49530"/>
                </a:lnTo>
                <a:lnTo>
                  <a:pt x="963930" y="0"/>
                </a:lnTo>
                <a:lnTo>
                  <a:pt x="963930" y="0"/>
                </a:lnTo>
                <a:lnTo>
                  <a:pt x="975360" y="102870"/>
                </a:lnTo>
                <a:lnTo>
                  <a:pt x="1009650" y="148590"/>
                </a:lnTo>
                <a:lnTo>
                  <a:pt x="971550" y="205740"/>
                </a:lnTo>
                <a:lnTo>
                  <a:pt x="956310" y="278130"/>
                </a:lnTo>
                <a:lnTo>
                  <a:pt x="1047750" y="365760"/>
                </a:lnTo>
                <a:lnTo>
                  <a:pt x="1047750" y="392430"/>
                </a:lnTo>
                <a:lnTo>
                  <a:pt x="1078230" y="445770"/>
                </a:lnTo>
                <a:lnTo>
                  <a:pt x="990600" y="514350"/>
                </a:lnTo>
                <a:lnTo>
                  <a:pt x="1097280" y="609600"/>
                </a:lnTo>
                <a:lnTo>
                  <a:pt x="1184910" y="571500"/>
                </a:lnTo>
                <a:lnTo>
                  <a:pt x="1238250" y="579120"/>
                </a:lnTo>
                <a:lnTo>
                  <a:pt x="1268730" y="632460"/>
                </a:lnTo>
                <a:lnTo>
                  <a:pt x="1333500" y="701040"/>
                </a:lnTo>
                <a:lnTo>
                  <a:pt x="1402080" y="678180"/>
                </a:lnTo>
                <a:lnTo>
                  <a:pt x="1436370" y="681990"/>
                </a:lnTo>
                <a:lnTo>
                  <a:pt x="1497330" y="693420"/>
                </a:lnTo>
                <a:lnTo>
                  <a:pt x="1600200" y="777240"/>
                </a:lnTo>
                <a:lnTo>
                  <a:pt x="1619250" y="910590"/>
                </a:lnTo>
                <a:lnTo>
                  <a:pt x="1562100" y="937260"/>
                </a:lnTo>
                <a:lnTo>
                  <a:pt x="1535430" y="1013460"/>
                </a:lnTo>
                <a:lnTo>
                  <a:pt x="1512570" y="1051560"/>
                </a:lnTo>
                <a:lnTo>
                  <a:pt x="1466850" y="1066800"/>
                </a:lnTo>
                <a:lnTo>
                  <a:pt x="1440180" y="1051560"/>
                </a:lnTo>
                <a:lnTo>
                  <a:pt x="1409700" y="1036320"/>
                </a:lnTo>
                <a:lnTo>
                  <a:pt x="1386840" y="1036320"/>
                </a:lnTo>
                <a:lnTo>
                  <a:pt x="1371600" y="1051560"/>
                </a:lnTo>
                <a:lnTo>
                  <a:pt x="1344930" y="1032510"/>
                </a:lnTo>
                <a:lnTo>
                  <a:pt x="1295400" y="1062990"/>
                </a:lnTo>
                <a:lnTo>
                  <a:pt x="1329690" y="1123950"/>
                </a:lnTo>
                <a:lnTo>
                  <a:pt x="1322070" y="1146810"/>
                </a:lnTo>
                <a:lnTo>
                  <a:pt x="1257300" y="1211580"/>
                </a:lnTo>
                <a:lnTo>
                  <a:pt x="1272540" y="1249680"/>
                </a:lnTo>
                <a:lnTo>
                  <a:pt x="1272540" y="1287780"/>
                </a:lnTo>
                <a:lnTo>
                  <a:pt x="1268730" y="1306830"/>
                </a:lnTo>
                <a:lnTo>
                  <a:pt x="1318260" y="1341120"/>
                </a:lnTo>
                <a:lnTo>
                  <a:pt x="1352550" y="1398270"/>
                </a:lnTo>
                <a:lnTo>
                  <a:pt x="1390650" y="1409700"/>
                </a:lnTo>
                <a:lnTo>
                  <a:pt x="1409700" y="1516380"/>
                </a:lnTo>
                <a:lnTo>
                  <a:pt x="1386840" y="1543050"/>
                </a:lnTo>
                <a:lnTo>
                  <a:pt x="1424940" y="1630680"/>
                </a:lnTo>
                <a:lnTo>
                  <a:pt x="1413510" y="1664970"/>
                </a:lnTo>
                <a:lnTo>
                  <a:pt x="1402080" y="1706880"/>
                </a:lnTo>
                <a:lnTo>
                  <a:pt x="1363980" y="1748790"/>
                </a:lnTo>
                <a:lnTo>
                  <a:pt x="1379220" y="1798320"/>
                </a:lnTo>
                <a:lnTo>
                  <a:pt x="1409700" y="1851660"/>
                </a:lnTo>
                <a:lnTo>
                  <a:pt x="1379220" y="1897380"/>
                </a:lnTo>
                <a:lnTo>
                  <a:pt x="1352550" y="1946910"/>
                </a:lnTo>
                <a:lnTo>
                  <a:pt x="1337310" y="2015490"/>
                </a:lnTo>
                <a:lnTo>
                  <a:pt x="1440180" y="2019300"/>
                </a:lnTo>
                <a:lnTo>
                  <a:pt x="1443990" y="2087880"/>
                </a:lnTo>
                <a:lnTo>
                  <a:pt x="1436370" y="2145030"/>
                </a:lnTo>
                <a:lnTo>
                  <a:pt x="1413510" y="2190750"/>
                </a:lnTo>
                <a:lnTo>
                  <a:pt x="1383030" y="2247900"/>
                </a:lnTo>
                <a:lnTo>
                  <a:pt x="1318260" y="2327910"/>
                </a:lnTo>
                <a:lnTo>
                  <a:pt x="1291590" y="2312670"/>
                </a:lnTo>
                <a:lnTo>
                  <a:pt x="1264920" y="2339340"/>
                </a:lnTo>
                <a:lnTo>
                  <a:pt x="1226820" y="2320290"/>
                </a:lnTo>
                <a:lnTo>
                  <a:pt x="1207770" y="2350770"/>
                </a:lnTo>
                <a:lnTo>
                  <a:pt x="1177290" y="2335530"/>
                </a:lnTo>
                <a:lnTo>
                  <a:pt x="1123950" y="2396490"/>
                </a:lnTo>
                <a:lnTo>
                  <a:pt x="1062990" y="2407920"/>
                </a:lnTo>
                <a:lnTo>
                  <a:pt x="998220" y="2461260"/>
                </a:lnTo>
                <a:lnTo>
                  <a:pt x="948690" y="2430780"/>
                </a:lnTo>
                <a:lnTo>
                  <a:pt x="861060" y="2461260"/>
                </a:lnTo>
                <a:lnTo>
                  <a:pt x="834390" y="2522220"/>
                </a:lnTo>
                <a:lnTo>
                  <a:pt x="834390" y="2522220"/>
                </a:lnTo>
                <a:lnTo>
                  <a:pt x="746760" y="2571750"/>
                </a:lnTo>
                <a:lnTo>
                  <a:pt x="693420" y="2567940"/>
                </a:lnTo>
                <a:lnTo>
                  <a:pt x="662940" y="2564130"/>
                </a:lnTo>
                <a:lnTo>
                  <a:pt x="662940" y="2510790"/>
                </a:lnTo>
                <a:lnTo>
                  <a:pt x="632460" y="2499360"/>
                </a:lnTo>
                <a:lnTo>
                  <a:pt x="632460" y="2499360"/>
                </a:lnTo>
                <a:lnTo>
                  <a:pt x="598170" y="2510790"/>
                </a:lnTo>
                <a:lnTo>
                  <a:pt x="544830" y="2472690"/>
                </a:lnTo>
                <a:lnTo>
                  <a:pt x="483870" y="2461260"/>
                </a:lnTo>
                <a:lnTo>
                  <a:pt x="407670" y="2526030"/>
                </a:lnTo>
                <a:lnTo>
                  <a:pt x="415290" y="2579370"/>
                </a:lnTo>
                <a:lnTo>
                  <a:pt x="365760" y="2628900"/>
                </a:lnTo>
                <a:lnTo>
                  <a:pt x="312420" y="2667000"/>
                </a:lnTo>
                <a:lnTo>
                  <a:pt x="217170" y="2670810"/>
                </a:lnTo>
                <a:lnTo>
                  <a:pt x="186690" y="2644140"/>
                </a:lnTo>
                <a:lnTo>
                  <a:pt x="171450" y="2594610"/>
                </a:lnTo>
                <a:lnTo>
                  <a:pt x="121920" y="2556510"/>
                </a:lnTo>
                <a:lnTo>
                  <a:pt x="60960" y="2560320"/>
                </a:lnTo>
                <a:lnTo>
                  <a:pt x="3810" y="2529840"/>
                </a:lnTo>
                <a:lnTo>
                  <a:pt x="0" y="24765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MOGI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667798" y="3559022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SA</a:t>
            </a:r>
            <a:endParaRPr lang="pt-BR" sz="1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334484" y="3284985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SCS</a:t>
            </a: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004233" y="3678204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Diadema</a:t>
            </a:r>
            <a:endParaRPr lang="pt-BR" sz="1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010856" y="3552744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Mauá</a:t>
            </a:r>
            <a:endParaRPr lang="pt-BR" sz="1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853409" y="2629780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OSASCO</a:t>
            </a:r>
            <a:endParaRPr lang="pt-BR" sz="1000" dirty="0"/>
          </a:p>
        </p:txBody>
      </p:sp>
      <p:sp>
        <p:nvSpPr>
          <p:cNvPr id="2" name="Retângulo 1"/>
          <p:cNvSpPr/>
          <p:nvPr/>
        </p:nvSpPr>
        <p:spPr>
          <a:xfrm>
            <a:off x="370868" y="5877272"/>
            <a:ext cx="8551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pt-BR" dirty="0" smtClean="0"/>
              <a:t>Em 2016 – </a:t>
            </a:r>
            <a:r>
              <a:rPr lang="pt-BR" dirty="0"/>
              <a:t>4 de janeiro </a:t>
            </a:r>
            <a:r>
              <a:rPr lang="pt-BR" dirty="0" smtClean="0"/>
              <a:t>de 2016, </a:t>
            </a:r>
            <a:r>
              <a:rPr lang="pt-BR" dirty="0"/>
              <a:t>a </a:t>
            </a:r>
            <a:r>
              <a:rPr lang="pt-BR" b="1" dirty="0"/>
              <a:t>Sabesp</a:t>
            </a:r>
            <a:r>
              <a:rPr lang="pt-BR" dirty="0"/>
              <a:t> assume a prestação dos serviços de saneamento em </a:t>
            </a:r>
            <a:r>
              <a:rPr lang="pt-BR" b="1" dirty="0"/>
              <a:t>Santa Isabel</a:t>
            </a:r>
            <a:endParaRPr lang="pt-BR" dirty="0"/>
          </a:p>
        </p:txBody>
      </p:sp>
      <p:sp>
        <p:nvSpPr>
          <p:cNvPr id="5" name="Forma livre 4"/>
          <p:cNvSpPr/>
          <p:nvPr/>
        </p:nvSpPr>
        <p:spPr>
          <a:xfrm>
            <a:off x="4772025" y="800100"/>
            <a:ext cx="1371600" cy="1209675"/>
          </a:xfrm>
          <a:custGeom>
            <a:avLst/>
            <a:gdLst>
              <a:gd name="connsiteX0" fmla="*/ 0 w 1371600"/>
              <a:gd name="connsiteY0" fmla="*/ 381000 h 1209675"/>
              <a:gd name="connsiteX1" fmla="*/ 57150 w 1371600"/>
              <a:gd name="connsiteY1" fmla="*/ 485775 h 1209675"/>
              <a:gd name="connsiteX2" fmla="*/ 66675 w 1371600"/>
              <a:gd name="connsiteY2" fmla="*/ 571500 h 1209675"/>
              <a:gd name="connsiteX3" fmla="*/ 76200 w 1371600"/>
              <a:gd name="connsiteY3" fmla="*/ 628650 h 1209675"/>
              <a:gd name="connsiteX4" fmla="*/ 76200 w 1371600"/>
              <a:gd name="connsiteY4" fmla="*/ 695325 h 1209675"/>
              <a:gd name="connsiteX5" fmla="*/ 152400 w 1371600"/>
              <a:gd name="connsiteY5" fmla="*/ 752475 h 1209675"/>
              <a:gd name="connsiteX6" fmla="*/ 209550 w 1371600"/>
              <a:gd name="connsiteY6" fmla="*/ 752475 h 1209675"/>
              <a:gd name="connsiteX7" fmla="*/ 314325 w 1371600"/>
              <a:gd name="connsiteY7" fmla="*/ 714375 h 1209675"/>
              <a:gd name="connsiteX8" fmla="*/ 361950 w 1371600"/>
              <a:gd name="connsiteY8" fmla="*/ 695325 h 1209675"/>
              <a:gd name="connsiteX9" fmla="*/ 419100 w 1371600"/>
              <a:gd name="connsiteY9" fmla="*/ 752475 h 1209675"/>
              <a:gd name="connsiteX10" fmla="*/ 457200 w 1371600"/>
              <a:gd name="connsiteY10" fmla="*/ 800100 h 1209675"/>
              <a:gd name="connsiteX11" fmla="*/ 457200 w 1371600"/>
              <a:gd name="connsiteY11" fmla="*/ 895350 h 1209675"/>
              <a:gd name="connsiteX12" fmla="*/ 447675 w 1371600"/>
              <a:gd name="connsiteY12" fmla="*/ 962025 h 1209675"/>
              <a:gd name="connsiteX13" fmla="*/ 514350 w 1371600"/>
              <a:gd name="connsiteY13" fmla="*/ 1000125 h 1209675"/>
              <a:gd name="connsiteX14" fmla="*/ 542925 w 1371600"/>
              <a:gd name="connsiteY14" fmla="*/ 1123950 h 1209675"/>
              <a:gd name="connsiteX15" fmla="*/ 628650 w 1371600"/>
              <a:gd name="connsiteY15" fmla="*/ 1200150 h 1209675"/>
              <a:gd name="connsiteX16" fmla="*/ 704850 w 1371600"/>
              <a:gd name="connsiteY16" fmla="*/ 1209675 h 1209675"/>
              <a:gd name="connsiteX17" fmla="*/ 752475 w 1371600"/>
              <a:gd name="connsiteY17" fmla="*/ 1209675 h 1209675"/>
              <a:gd name="connsiteX18" fmla="*/ 800100 w 1371600"/>
              <a:gd name="connsiteY18" fmla="*/ 1133475 h 1209675"/>
              <a:gd name="connsiteX19" fmla="*/ 857250 w 1371600"/>
              <a:gd name="connsiteY19" fmla="*/ 1095375 h 1209675"/>
              <a:gd name="connsiteX20" fmla="*/ 885825 w 1371600"/>
              <a:gd name="connsiteY20" fmla="*/ 1095375 h 1209675"/>
              <a:gd name="connsiteX21" fmla="*/ 885825 w 1371600"/>
              <a:gd name="connsiteY21" fmla="*/ 1095375 h 1209675"/>
              <a:gd name="connsiteX22" fmla="*/ 1028700 w 1371600"/>
              <a:gd name="connsiteY22" fmla="*/ 981075 h 1209675"/>
              <a:gd name="connsiteX23" fmla="*/ 1095375 w 1371600"/>
              <a:gd name="connsiteY23" fmla="*/ 942975 h 1209675"/>
              <a:gd name="connsiteX24" fmla="*/ 1123950 w 1371600"/>
              <a:gd name="connsiteY24" fmla="*/ 952500 h 1209675"/>
              <a:gd name="connsiteX25" fmla="*/ 1123950 w 1371600"/>
              <a:gd name="connsiteY25" fmla="*/ 914400 h 1209675"/>
              <a:gd name="connsiteX26" fmla="*/ 1209675 w 1371600"/>
              <a:gd name="connsiteY26" fmla="*/ 923925 h 1209675"/>
              <a:gd name="connsiteX27" fmla="*/ 1257300 w 1371600"/>
              <a:gd name="connsiteY27" fmla="*/ 885825 h 1209675"/>
              <a:gd name="connsiteX28" fmla="*/ 1285875 w 1371600"/>
              <a:gd name="connsiteY28" fmla="*/ 847725 h 1209675"/>
              <a:gd name="connsiteX29" fmla="*/ 1285875 w 1371600"/>
              <a:gd name="connsiteY29" fmla="*/ 819150 h 1209675"/>
              <a:gd name="connsiteX30" fmla="*/ 1295400 w 1371600"/>
              <a:gd name="connsiteY30" fmla="*/ 733425 h 1209675"/>
              <a:gd name="connsiteX31" fmla="*/ 1343025 w 1371600"/>
              <a:gd name="connsiteY31" fmla="*/ 619125 h 1209675"/>
              <a:gd name="connsiteX32" fmla="*/ 1371600 w 1371600"/>
              <a:gd name="connsiteY32" fmla="*/ 552450 h 1209675"/>
              <a:gd name="connsiteX33" fmla="*/ 1314450 w 1371600"/>
              <a:gd name="connsiteY33" fmla="*/ 504825 h 1209675"/>
              <a:gd name="connsiteX34" fmla="*/ 1276350 w 1371600"/>
              <a:gd name="connsiteY34" fmla="*/ 342900 h 1209675"/>
              <a:gd name="connsiteX35" fmla="*/ 1285875 w 1371600"/>
              <a:gd name="connsiteY35" fmla="*/ 266700 h 1209675"/>
              <a:gd name="connsiteX36" fmla="*/ 1285875 w 1371600"/>
              <a:gd name="connsiteY36" fmla="*/ 266700 h 1209675"/>
              <a:gd name="connsiteX37" fmla="*/ 1123950 w 1371600"/>
              <a:gd name="connsiteY37" fmla="*/ 142875 h 1209675"/>
              <a:gd name="connsiteX38" fmla="*/ 1114425 w 1371600"/>
              <a:gd name="connsiteY38" fmla="*/ 76200 h 1209675"/>
              <a:gd name="connsiteX39" fmla="*/ 1000125 w 1371600"/>
              <a:gd name="connsiteY39" fmla="*/ 47625 h 1209675"/>
              <a:gd name="connsiteX40" fmla="*/ 857250 w 1371600"/>
              <a:gd name="connsiteY40" fmla="*/ 19050 h 1209675"/>
              <a:gd name="connsiteX41" fmla="*/ 685800 w 1371600"/>
              <a:gd name="connsiteY41" fmla="*/ 0 h 1209675"/>
              <a:gd name="connsiteX42" fmla="*/ 495300 w 1371600"/>
              <a:gd name="connsiteY42" fmla="*/ 9525 h 1209675"/>
              <a:gd name="connsiteX43" fmla="*/ 371475 w 1371600"/>
              <a:gd name="connsiteY43" fmla="*/ 114300 h 1209675"/>
              <a:gd name="connsiteX44" fmla="*/ 238125 w 1371600"/>
              <a:gd name="connsiteY44" fmla="*/ 161925 h 1209675"/>
              <a:gd name="connsiteX45" fmla="*/ 142875 w 1371600"/>
              <a:gd name="connsiteY45" fmla="*/ 200025 h 1209675"/>
              <a:gd name="connsiteX46" fmla="*/ 0 w 1371600"/>
              <a:gd name="connsiteY46" fmla="*/ 38100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71600" h="1209675">
                <a:moveTo>
                  <a:pt x="0" y="381000"/>
                </a:moveTo>
                <a:lnTo>
                  <a:pt x="57150" y="485775"/>
                </a:lnTo>
                <a:lnTo>
                  <a:pt x="66675" y="571500"/>
                </a:lnTo>
                <a:lnTo>
                  <a:pt x="76200" y="628650"/>
                </a:lnTo>
                <a:lnTo>
                  <a:pt x="76200" y="695325"/>
                </a:lnTo>
                <a:lnTo>
                  <a:pt x="152400" y="752475"/>
                </a:lnTo>
                <a:lnTo>
                  <a:pt x="209550" y="752475"/>
                </a:lnTo>
                <a:lnTo>
                  <a:pt x="314325" y="714375"/>
                </a:lnTo>
                <a:lnTo>
                  <a:pt x="361950" y="695325"/>
                </a:lnTo>
                <a:lnTo>
                  <a:pt x="419100" y="752475"/>
                </a:lnTo>
                <a:lnTo>
                  <a:pt x="457200" y="800100"/>
                </a:lnTo>
                <a:lnTo>
                  <a:pt x="457200" y="895350"/>
                </a:lnTo>
                <a:lnTo>
                  <a:pt x="447675" y="962025"/>
                </a:lnTo>
                <a:lnTo>
                  <a:pt x="514350" y="1000125"/>
                </a:lnTo>
                <a:lnTo>
                  <a:pt x="542925" y="1123950"/>
                </a:lnTo>
                <a:lnTo>
                  <a:pt x="628650" y="1200150"/>
                </a:lnTo>
                <a:lnTo>
                  <a:pt x="704850" y="1209675"/>
                </a:lnTo>
                <a:lnTo>
                  <a:pt x="752475" y="1209675"/>
                </a:lnTo>
                <a:lnTo>
                  <a:pt x="800100" y="1133475"/>
                </a:lnTo>
                <a:lnTo>
                  <a:pt x="857250" y="1095375"/>
                </a:lnTo>
                <a:lnTo>
                  <a:pt x="885825" y="1095375"/>
                </a:lnTo>
                <a:lnTo>
                  <a:pt x="885825" y="1095375"/>
                </a:lnTo>
                <a:lnTo>
                  <a:pt x="1028700" y="981075"/>
                </a:lnTo>
                <a:lnTo>
                  <a:pt x="1095375" y="942975"/>
                </a:lnTo>
                <a:lnTo>
                  <a:pt x="1123950" y="952500"/>
                </a:lnTo>
                <a:lnTo>
                  <a:pt x="1123950" y="914400"/>
                </a:lnTo>
                <a:lnTo>
                  <a:pt x="1209675" y="923925"/>
                </a:lnTo>
                <a:lnTo>
                  <a:pt x="1257300" y="885825"/>
                </a:lnTo>
                <a:lnTo>
                  <a:pt x="1285875" y="847725"/>
                </a:lnTo>
                <a:lnTo>
                  <a:pt x="1285875" y="819150"/>
                </a:lnTo>
                <a:lnTo>
                  <a:pt x="1295400" y="733425"/>
                </a:lnTo>
                <a:lnTo>
                  <a:pt x="1343025" y="619125"/>
                </a:lnTo>
                <a:lnTo>
                  <a:pt x="1371600" y="552450"/>
                </a:lnTo>
                <a:lnTo>
                  <a:pt x="1314450" y="504825"/>
                </a:lnTo>
                <a:lnTo>
                  <a:pt x="1276350" y="342900"/>
                </a:lnTo>
                <a:lnTo>
                  <a:pt x="1285875" y="266700"/>
                </a:lnTo>
                <a:lnTo>
                  <a:pt x="1285875" y="266700"/>
                </a:lnTo>
                <a:lnTo>
                  <a:pt x="1123950" y="142875"/>
                </a:lnTo>
                <a:lnTo>
                  <a:pt x="1114425" y="76200"/>
                </a:lnTo>
                <a:lnTo>
                  <a:pt x="1000125" y="47625"/>
                </a:lnTo>
                <a:lnTo>
                  <a:pt x="857250" y="19050"/>
                </a:lnTo>
                <a:lnTo>
                  <a:pt x="685800" y="0"/>
                </a:lnTo>
                <a:lnTo>
                  <a:pt x="495300" y="9525"/>
                </a:lnTo>
                <a:lnTo>
                  <a:pt x="371475" y="114300"/>
                </a:lnTo>
                <a:lnTo>
                  <a:pt x="238125" y="161925"/>
                </a:lnTo>
                <a:lnTo>
                  <a:pt x="142875" y="200025"/>
                </a:lnTo>
                <a:lnTo>
                  <a:pt x="0" y="381000"/>
                </a:lnTo>
                <a:close/>
              </a:path>
            </a:pathLst>
          </a:custGeom>
          <a:solidFill>
            <a:srgbClr val="87C2DD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 20"/>
          <p:cNvSpPr/>
          <p:nvPr/>
        </p:nvSpPr>
        <p:spPr>
          <a:xfrm>
            <a:off x="4772025" y="798195"/>
            <a:ext cx="1371600" cy="1209675"/>
          </a:xfrm>
          <a:custGeom>
            <a:avLst/>
            <a:gdLst>
              <a:gd name="connsiteX0" fmla="*/ 0 w 1371600"/>
              <a:gd name="connsiteY0" fmla="*/ 381000 h 1209675"/>
              <a:gd name="connsiteX1" fmla="*/ 57150 w 1371600"/>
              <a:gd name="connsiteY1" fmla="*/ 485775 h 1209675"/>
              <a:gd name="connsiteX2" fmla="*/ 66675 w 1371600"/>
              <a:gd name="connsiteY2" fmla="*/ 571500 h 1209675"/>
              <a:gd name="connsiteX3" fmla="*/ 76200 w 1371600"/>
              <a:gd name="connsiteY3" fmla="*/ 628650 h 1209675"/>
              <a:gd name="connsiteX4" fmla="*/ 76200 w 1371600"/>
              <a:gd name="connsiteY4" fmla="*/ 695325 h 1209675"/>
              <a:gd name="connsiteX5" fmla="*/ 152400 w 1371600"/>
              <a:gd name="connsiteY5" fmla="*/ 752475 h 1209675"/>
              <a:gd name="connsiteX6" fmla="*/ 209550 w 1371600"/>
              <a:gd name="connsiteY6" fmla="*/ 752475 h 1209675"/>
              <a:gd name="connsiteX7" fmla="*/ 314325 w 1371600"/>
              <a:gd name="connsiteY7" fmla="*/ 714375 h 1209675"/>
              <a:gd name="connsiteX8" fmla="*/ 361950 w 1371600"/>
              <a:gd name="connsiteY8" fmla="*/ 695325 h 1209675"/>
              <a:gd name="connsiteX9" fmla="*/ 419100 w 1371600"/>
              <a:gd name="connsiteY9" fmla="*/ 752475 h 1209675"/>
              <a:gd name="connsiteX10" fmla="*/ 457200 w 1371600"/>
              <a:gd name="connsiteY10" fmla="*/ 800100 h 1209675"/>
              <a:gd name="connsiteX11" fmla="*/ 457200 w 1371600"/>
              <a:gd name="connsiteY11" fmla="*/ 895350 h 1209675"/>
              <a:gd name="connsiteX12" fmla="*/ 447675 w 1371600"/>
              <a:gd name="connsiteY12" fmla="*/ 962025 h 1209675"/>
              <a:gd name="connsiteX13" fmla="*/ 514350 w 1371600"/>
              <a:gd name="connsiteY13" fmla="*/ 1000125 h 1209675"/>
              <a:gd name="connsiteX14" fmla="*/ 542925 w 1371600"/>
              <a:gd name="connsiteY14" fmla="*/ 1123950 h 1209675"/>
              <a:gd name="connsiteX15" fmla="*/ 628650 w 1371600"/>
              <a:gd name="connsiteY15" fmla="*/ 1200150 h 1209675"/>
              <a:gd name="connsiteX16" fmla="*/ 704850 w 1371600"/>
              <a:gd name="connsiteY16" fmla="*/ 1209675 h 1209675"/>
              <a:gd name="connsiteX17" fmla="*/ 752475 w 1371600"/>
              <a:gd name="connsiteY17" fmla="*/ 1209675 h 1209675"/>
              <a:gd name="connsiteX18" fmla="*/ 800100 w 1371600"/>
              <a:gd name="connsiteY18" fmla="*/ 1133475 h 1209675"/>
              <a:gd name="connsiteX19" fmla="*/ 857250 w 1371600"/>
              <a:gd name="connsiteY19" fmla="*/ 1095375 h 1209675"/>
              <a:gd name="connsiteX20" fmla="*/ 885825 w 1371600"/>
              <a:gd name="connsiteY20" fmla="*/ 1095375 h 1209675"/>
              <a:gd name="connsiteX21" fmla="*/ 885825 w 1371600"/>
              <a:gd name="connsiteY21" fmla="*/ 1095375 h 1209675"/>
              <a:gd name="connsiteX22" fmla="*/ 1028700 w 1371600"/>
              <a:gd name="connsiteY22" fmla="*/ 981075 h 1209675"/>
              <a:gd name="connsiteX23" fmla="*/ 1095375 w 1371600"/>
              <a:gd name="connsiteY23" fmla="*/ 942975 h 1209675"/>
              <a:gd name="connsiteX24" fmla="*/ 1123950 w 1371600"/>
              <a:gd name="connsiteY24" fmla="*/ 952500 h 1209675"/>
              <a:gd name="connsiteX25" fmla="*/ 1123950 w 1371600"/>
              <a:gd name="connsiteY25" fmla="*/ 914400 h 1209675"/>
              <a:gd name="connsiteX26" fmla="*/ 1209675 w 1371600"/>
              <a:gd name="connsiteY26" fmla="*/ 923925 h 1209675"/>
              <a:gd name="connsiteX27" fmla="*/ 1257300 w 1371600"/>
              <a:gd name="connsiteY27" fmla="*/ 885825 h 1209675"/>
              <a:gd name="connsiteX28" fmla="*/ 1285875 w 1371600"/>
              <a:gd name="connsiteY28" fmla="*/ 847725 h 1209675"/>
              <a:gd name="connsiteX29" fmla="*/ 1285875 w 1371600"/>
              <a:gd name="connsiteY29" fmla="*/ 819150 h 1209675"/>
              <a:gd name="connsiteX30" fmla="*/ 1295400 w 1371600"/>
              <a:gd name="connsiteY30" fmla="*/ 733425 h 1209675"/>
              <a:gd name="connsiteX31" fmla="*/ 1343025 w 1371600"/>
              <a:gd name="connsiteY31" fmla="*/ 619125 h 1209675"/>
              <a:gd name="connsiteX32" fmla="*/ 1371600 w 1371600"/>
              <a:gd name="connsiteY32" fmla="*/ 552450 h 1209675"/>
              <a:gd name="connsiteX33" fmla="*/ 1314450 w 1371600"/>
              <a:gd name="connsiteY33" fmla="*/ 504825 h 1209675"/>
              <a:gd name="connsiteX34" fmla="*/ 1276350 w 1371600"/>
              <a:gd name="connsiteY34" fmla="*/ 342900 h 1209675"/>
              <a:gd name="connsiteX35" fmla="*/ 1285875 w 1371600"/>
              <a:gd name="connsiteY35" fmla="*/ 266700 h 1209675"/>
              <a:gd name="connsiteX36" fmla="*/ 1285875 w 1371600"/>
              <a:gd name="connsiteY36" fmla="*/ 266700 h 1209675"/>
              <a:gd name="connsiteX37" fmla="*/ 1123950 w 1371600"/>
              <a:gd name="connsiteY37" fmla="*/ 142875 h 1209675"/>
              <a:gd name="connsiteX38" fmla="*/ 1114425 w 1371600"/>
              <a:gd name="connsiteY38" fmla="*/ 76200 h 1209675"/>
              <a:gd name="connsiteX39" fmla="*/ 1000125 w 1371600"/>
              <a:gd name="connsiteY39" fmla="*/ 47625 h 1209675"/>
              <a:gd name="connsiteX40" fmla="*/ 857250 w 1371600"/>
              <a:gd name="connsiteY40" fmla="*/ 19050 h 1209675"/>
              <a:gd name="connsiteX41" fmla="*/ 685800 w 1371600"/>
              <a:gd name="connsiteY41" fmla="*/ 0 h 1209675"/>
              <a:gd name="connsiteX42" fmla="*/ 495300 w 1371600"/>
              <a:gd name="connsiteY42" fmla="*/ 9525 h 1209675"/>
              <a:gd name="connsiteX43" fmla="*/ 371475 w 1371600"/>
              <a:gd name="connsiteY43" fmla="*/ 114300 h 1209675"/>
              <a:gd name="connsiteX44" fmla="*/ 238125 w 1371600"/>
              <a:gd name="connsiteY44" fmla="*/ 161925 h 1209675"/>
              <a:gd name="connsiteX45" fmla="*/ 142875 w 1371600"/>
              <a:gd name="connsiteY45" fmla="*/ 200025 h 1209675"/>
              <a:gd name="connsiteX46" fmla="*/ 0 w 1371600"/>
              <a:gd name="connsiteY46" fmla="*/ 38100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71600" h="1209675">
                <a:moveTo>
                  <a:pt x="0" y="381000"/>
                </a:moveTo>
                <a:lnTo>
                  <a:pt x="57150" y="485775"/>
                </a:lnTo>
                <a:lnTo>
                  <a:pt x="66675" y="571500"/>
                </a:lnTo>
                <a:lnTo>
                  <a:pt x="76200" y="628650"/>
                </a:lnTo>
                <a:lnTo>
                  <a:pt x="76200" y="695325"/>
                </a:lnTo>
                <a:lnTo>
                  <a:pt x="152400" y="752475"/>
                </a:lnTo>
                <a:lnTo>
                  <a:pt x="209550" y="752475"/>
                </a:lnTo>
                <a:lnTo>
                  <a:pt x="314325" y="714375"/>
                </a:lnTo>
                <a:lnTo>
                  <a:pt x="361950" y="695325"/>
                </a:lnTo>
                <a:lnTo>
                  <a:pt x="419100" y="752475"/>
                </a:lnTo>
                <a:lnTo>
                  <a:pt x="457200" y="800100"/>
                </a:lnTo>
                <a:lnTo>
                  <a:pt x="457200" y="895350"/>
                </a:lnTo>
                <a:lnTo>
                  <a:pt x="447675" y="962025"/>
                </a:lnTo>
                <a:lnTo>
                  <a:pt x="514350" y="1000125"/>
                </a:lnTo>
                <a:lnTo>
                  <a:pt x="542925" y="1123950"/>
                </a:lnTo>
                <a:lnTo>
                  <a:pt x="628650" y="1200150"/>
                </a:lnTo>
                <a:lnTo>
                  <a:pt x="704850" y="1209675"/>
                </a:lnTo>
                <a:lnTo>
                  <a:pt x="752475" y="1209675"/>
                </a:lnTo>
                <a:lnTo>
                  <a:pt x="800100" y="1133475"/>
                </a:lnTo>
                <a:lnTo>
                  <a:pt x="857250" y="1095375"/>
                </a:lnTo>
                <a:lnTo>
                  <a:pt x="885825" y="1095375"/>
                </a:lnTo>
                <a:lnTo>
                  <a:pt x="885825" y="1095375"/>
                </a:lnTo>
                <a:lnTo>
                  <a:pt x="1028700" y="981075"/>
                </a:lnTo>
                <a:lnTo>
                  <a:pt x="1095375" y="942975"/>
                </a:lnTo>
                <a:lnTo>
                  <a:pt x="1123950" y="952500"/>
                </a:lnTo>
                <a:lnTo>
                  <a:pt x="1123950" y="914400"/>
                </a:lnTo>
                <a:lnTo>
                  <a:pt x="1209675" y="923925"/>
                </a:lnTo>
                <a:lnTo>
                  <a:pt x="1257300" y="885825"/>
                </a:lnTo>
                <a:lnTo>
                  <a:pt x="1285875" y="847725"/>
                </a:lnTo>
                <a:lnTo>
                  <a:pt x="1285875" y="819150"/>
                </a:lnTo>
                <a:lnTo>
                  <a:pt x="1295400" y="733425"/>
                </a:lnTo>
                <a:lnTo>
                  <a:pt x="1343025" y="619125"/>
                </a:lnTo>
                <a:lnTo>
                  <a:pt x="1371600" y="552450"/>
                </a:lnTo>
                <a:lnTo>
                  <a:pt x="1314450" y="504825"/>
                </a:lnTo>
                <a:lnTo>
                  <a:pt x="1276350" y="342900"/>
                </a:lnTo>
                <a:lnTo>
                  <a:pt x="1285875" y="266700"/>
                </a:lnTo>
                <a:lnTo>
                  <a:pt x="1285875" y="266700"/>
                </a:lnTo>
                <a:lnTo>
                  <a:pt x="1123950" y="142875"/>
                </a:lnTo>
                <a:lnTo>
                  <a:pt x="1114425" y="76200"/>
                </a:lnTo>
                <a:lnTo>
                  <a:pt x="1000125" y="47625"/>
                </a:lnTo>
                <a:lnTo>
                  <a:pt x="857250" y="19050"/>
                </a:lnTo>
                <a:lnTo>
                  <a:pt x="685800" y="0"/>
                </a:lnTo>
                <a:lnTo>
                  <a:pt x="495300" y="9525"/>
                </a:lnTo>
                <a:lnTo>
                  <a:pt x="371475" y="114300"/>
                </a:lnTo>
                <a:lnTo>
                  <a:pt x="238125" y="161925"/>
                </a:lnTo>
                <a:lnTo>
                  <a:pt x="142875" y="200025"/>
                </a:lnTo>
                <a:lnTo>
                  <a:pt x="0" y="381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992024" y="1127938"/>
            <a:ext cx="931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Santa Isabel</a:t>
            </a:r>
            <a:endParaRPr lang="pt-BR" sz="12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547908" y="2752890"/>
            <a:ext cx="1161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SÃO PAULO</a:t>
            </a:r>
            <a:endParaRPr lang="pt-BR" sz="16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5322143" y="4784878"/>
            <a:ext cx="3858368" cy="596736"/>
            <a:chOff x="5322143" y="4784878"/>
            <a:chExt cx="3858368" cy="596736"/>
          </a:xfrm>
        </p:grpSpPr>
        <p:sp>
          <p:nvSpPr>
            <p:cNvPr id="22" name="Retângulo 21"/>
            <p:cNvSpPr/>
            <p:nvPr/>
          </p:nvSpPr>
          <p:spPr>
            <a:xfrm>
              <a:off x="5322143" y="5149232"/>
              <a:ext cx="476300" cy="122551"/>
            </a:xfrm>
            <a:prstGeom prst="rect">
              <a:avLst/>
            </a:pr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322143" y="4900110"/>
              <a:ext cx="476300" cy="122551"/>
            </a:xfrm>
            <a:prstGeom prst="rect">
              <a:avLst/>
            </a:pr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5894455" y="4784878"/>
              <a:ext cx="3066344" cy="323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pt-BR"/>
              </a:defPPr>
            </a:lstStyle>
            <a:p>
              <a:r>
                <a:rPr lang="pt-BR" dirty="0"/>
                <a:t>Municípios </a:t>
              </a:r>
              <a:r>
                <a:rPr lang="pt-BR" dirty="0" smtClean="0"/>
                <a:t>operados SABESP</a:t>
              </a:r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881136" y="5058449"/>
              <a:ext cx="3299375" cy="323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pt-BR"/>
              </a:defPPr>
            </a:lstStyle>
            <a:p>
              <a:r>
                <a:rPr lang="pt-BR" dirty="0"/>
                <a:t>Municípios c/ Serviço Municipal</a:t>
              </a:r>
            </a:p>
          </p:txBody>
        </p:sp>
      </p:grpSp>
      <p:grpSp>
        <p:nvGrpSpPr>
          <p:cNvPr id="25" name="Grupo 336"/>
          <p:cNvGrpSpPr>
            <a:grpSpLocks/>
          </p:cNvGrpSpPr>
          <p:nvPr/>
        </p:nvGrpSpPr>
        <p:grpSpPr bwMode="auto">
          <a:xfrm>
            <a:off x="333475" y="501056"/>
            <a:ext cx="8627324" cy="5400254"/>
            <a:chOff x="3089276" y="1893888"/>
            <a:chExt cx="3729038" cy="2209801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784601" y="2362201"/>
              <a:ext cx="1235075" cy="1741488"/>
            </a:xfrm>
            <a:custGeom>
              <a:avLst/>
              <a:gdLst>
                <a:gd name="T0" fmla="*/ 2147483647 w 3888"/>
                <a:gd name="T1" fmla="*/ 2147483647 h 5485"/>
                <a:gd name="T2" fmla="*/ 2147483647 w 3888"/>
                <a:gd name="T3" fmla="*/ 2147483647 h 5485"/>
                <a:gd name="T4" fmla="*/ 2147483647 w 3888"/>
                <a:gd name="T5" fmla="*/ 2147483647 h 5485"/>
                <a:gd name="T6" fmla="*/ 2147483647 w 3888"/>
                <a:gd name="T7" fmla="*/ 2147483647 h 5485"/>
                <a:gd name="T8" fmla="*/ 2147483647 w 3888"/>
                <a:gd name="T9" fmla="*/ 2147483647 h 5485"/>
                <a:gd name="T10" fmla="*/ 2147483647 w 3888"/>
                <a:gd name="T11" fmla="*/ 2147483647 h 5485"/>
                <a:gd name="T12" fmla="*/ 2147483647 w 3888"/>
                <a:gd name="T13" fmla="*/ 2147483647 h 5485"/>
                <a:gd name="T14" fmla="*/ 2147483647 w 3888"/>
                <a:gd name="T15" fmla="*/ 2147483647 h 5485"/>
                <a:gd name="T16" fmla="*/ 2147483647 w 3888"/>
                <a:gd name="T17" fmla="*/ 2147483647 h 5485"/>
                <a:gd name="T18" fmla="*/ 2147483647 w 3888"/>
                <a:gd name="T19" fmla="*/ 2147483647 h 5485"/>
                <a:gd name="T20" fmla="*/ 2147483647 w 3888"/>
                <a:gd name="T21" fmla="*/ 2147483647 h 5485"/>
                <a:gd name="T22" fmla="*/ 2147483647 w 3888"/>
                <a:gd name="T23" fmla="*/ 2147483647 h 5485"/>
                <a:gd name="T24" fmla="*/ 2147483647 w 3888"/>
                <a:gd name="T25" fmla="*/ 2147483647 h 5485"/>
                <a:gd name="T26" fmla="*/ 2147483647 w 3888"/>
                <a:gd name="T27" fmla="*/ 2147483647 h 5485"/>
                <a:gd name="T28" fmla="*/ 705259732 w 3888"/>
                <a:gd name="T29" fmla="*/ 2147483647 h 5485"/>
                <a:gd name="T30" fmla="*/ 2147483647 w 3888"/>
                <a:gd name="T31" fmla="*/ 2147483647 h 5485"/>
                <a:gd name="T32" fmla="*/ 2147483647 w 3888"/>
                <a:gd name="T33" fmla="*/ 2147483647 h 5485"/>
                <a:gd name="T34" fmla="*/ 2147483647 w 3888"/>
                <a:gd name="T35" fmla="*/ 2147483647 h 5485"/>
                <a:gd name="T36" fmla="*/ 2147483647 w 3888"/>
                <a:gd name="T37" fmla="*/ 2147483647 h 5485"/>
                <a:gd name="T38" fmla="*/ 2147483647 w 3888"/>
                <a:gd name="T39" fmla="*/ 2147483647 h 5485"/>
                <a:gd name="T40" fmla="*/ 2147483647 w 3888"/>
                <a:gd name="T41" fmla="*/ 2147483647 h 5485"/>
                <a:gd name="T42" fmla="*/ 2147483647 w 3888"/>
                <a:gd name="T43" fmla="*/ 2147483647 h 5485"/>
                <a:gd name="T44" fmla="*/ 2147483647 w 3888"/>
                <a:gd name="T45" fmla="*/ 2147483647 h 5485"/>
                <a:gd name="T46" fmla="*/ 2147483647 w 3888"/>
                <a:gd name="T47" fmla="*/ 1376308430 h 5485"/>
                <a:gd name="T48" fmla="*/ 2147483647 w 3888"/>
                <a:gd name="T49" fmla="*/ 2147483647 h 5485"/>
                <a:gd name="T50" fmla="*/ 2147483647 w 3888"/>
                <a:gd name="T51" fmla="*/ 2147483647 h 5485"/>
                <a:gd name="T52" fmla="*/ 2147483647 w 3888"/>
                <a:gd name="T53" fmla="*/ 2147483647 h 5485"/>
                <a:gd name="T54" fmla="*/ 2147483647 w 3888"/>
                <a:gd name="T55" fmla="*/ 2147483647 h 5485"/>
                <a:gd name="T56" fmla="*/ 2147483647 w 3888"/>
                <a:gd name="T57" fmla="*/ 2147483647 h 5485"/>
                <a:gd name="T58" fmla="*/ 2147483647 w 3888"/>
                <a:gd name="T59" fmla="*/ 2147483647 h 5485"/>
                <a:gd name="T60" fmla="*/ 2147483647 w 3888"/>
                <a:gd name="T61" fmla="*/ 2147483647 h 5485"/>
                <a:gd name="T62" fmla="*/ 2147483647 w 3888"/>
                <a:gd name="T63" fmla="*/ 2147483647 h 5485"/>
                <a:gd name="T64" fmla="*/ 2147483647 w 3888"/>
                <a:gd name="T65" fmla="*/ 2147483647 h 5485"/>
                <a:gd name="T66" fmla="*/ 2147483647 w 3888"/>
                <a:gd name="T67" fmla="*/ 2147483647 h 5485"/>
                <a:gd name="T68" fmla="*/ 2147483647 w 3888"/>
                <a:gd name="T69" fmla="*/ 2147483647 h 5485"/>
                <a:gd name="T70" fmla="*/ 2147483647 w 3888"/>
                <a:gd name="T71" fmla="*/ 2147483647 h 5485"/>
                <a:gd name="T72" fmla="*/ 2147483647 w 3888"/>
                <a:gd name="T73" fmla="*/ 2147483647 h 5485"/>
                <a:gd name="T74" fmla="*/ 2147483647 w 3888"/>
                <a:gd name="T75" fmla="*/ 2147483647 h 5485"/>
                <a:gd name="T76" fmla="*/ 2147483647 w 3888"/>
                <a:gd name="T77" fmla="*/ 2147483647 h 5485"/>
                <a:gd name="T78" fmla="*/ 2147483647 w 3888"/>
                <a:gd name="T79" fmla="*/ 2147483647 h 5485"/>
                <a:gd name="T80" fmla="*/ 2147483647 w 3888"/>
                <a:gd name="T81" fmla="*/ 2147483647 h 5485"/>
                <a:gd name="T82" fmla="*/ 2147483647 w 3888"/>
                <a:gd name="T83" fmla="*/ 2147483647 h 5485"/>
                <a:gd name="T84" fmla="*/ 2147483647 w 3888"/>
                <a:gd name="T85" fmla="*/ 2147483647 h 5485"/>
                <a:gd name="T86" fmla="*/ 2147483647 w 3888"/>
                <a:gd name="T87" fmla="*/ 2147483647 h 5485"/>
                <a:gd name="T88" fmla="*/ 2147483647 w 3888"/>
                <a:gd name="T89" fmla="*/ 2147483647 h 5485"/>
                <a:gd name="T90" fmla="*/ 2147483647 w 3888"/>
                <a:gd name="T91" fmla="*/ 2147483647 h 5485"/>
                <a:gd name="T92" fmla="*/ 2147483647 w 3888"/>
                <a:gd name="T93" fmla="*/ 2147483647 h 5485"/>
                <a:gd name="T94" fmla="*/ 2147483647 w 3888"/>
                <a:gd name="T95" fmla="*/ 2147483647 h 5485"/>
                <a:gd name="T96" fmla="*/ 2147483647 w 3888"/>
                <a:gd name="T97" fmla="*/ 2147483647 h 5485"/>
                <a:gd name="T98" fmla="*/ 2147483647 w 3888"/>
                <a:gd name="T99" fmla="*/ 2147483647 h 5485"/>
                <a:gd name="T100" fmla="*/ 2147483647 w 3888"/>
                <a:gd name="T101" fmla="*/ 2147483647 h 5485"/>
                <a:gd name="T102" fmla="*/ 2147483647 w 3888"/>
                <a:gd name="T103" fmla="*/ 2147483647 h 5485"/>
                <a:gd name="T104" fmla="*/ 2147483647 w 3888"/>
                <a:gd name="T105" fmla="*/ 2147483647 h 5485"/>
                <a:gd name="T106" fmla="*/ 2147483647 w 3888"/>
                <a:gd name="T107" fmla="*/ 2147483647 h 54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88"/>
                <a:gd name="T163" fmla="*/ 0 h 5485"/>
                <a:gd name="T164" fmla="*/ 3888 w 3888"/>
                <a:gd name="T165" fmla="*/ 5485 h 54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88" h="5485">
                  <a:moveTo>
                    <a:pt x="122" y="4753"/>
                  </a:moveTo>
                  <a:lnTo>
                    <a:pt x="116" y="4650"/>
                  </a:lnTo>
                  <a:lnTo>
                    <a:pt x="172" y="4528"/>
                  </a:lnTo>
                  <a:lnTo>
                    <a:pt x="156" y="4468"/>
                  </a:lnTo>
                  <a:lnTo>
                    <a:pt x="211" y="4522"/>
                  </a:lnTo>
                  <a:lnTo>
                    <a:pt x="411" y="4520"/>
                  </a:lnTo>
                  <a:lnTo>
                    <a:pt x="393" y="4084"/>
                  </a:lnTo>
                  <a:lnTo>
                    <a:pt x="501" y="4099"/>
                  </a:lnTo>
                  <a:lnTo>
                    <a:pt x="531" y="4034"/>
                  </a:lnTo>
                  <a:lnTo>
                    <a:pt x="531" y="3963"/>
                  </a:lnTo>
                  <a:lnTo>
                    <a:pt x="439" y="3889"/>
                  </a:lnTo>
                  <a:lnTo>
                    <a:pt x="218" y="3824"/>
                  </a:lnTo>
                  <a:lnTo>
                    <a:pt x="193" y="3803"/>
                  </a:lnTo>
                  <a:lnTo>
                    <a:pt x="217" y="3748"/>
                  </a:lnTo>
                  <a:lnTo>
                    <a:pt x="302" y="3651"/>
                  </a:lnTo>
                  <a:lnTo>
                    <a:pt x="301" y="3539"/>
                  </a:lnTo>
                  <a:lnTo>
                    <a:pt x="419" y="3450"/>
                  </a:lnTo>
                  <a:lnTo>
                    <a:pt x="480" y="3356"/>
                  </a:lnTo>
                  <a:lnTo>
                    <a:pt x="262" y="3231"/>
                  </a:lnTo>
                  <a:lnTo>
                    <a:pt x="226" y="3138"/>
                  </a:lnTo>
                  <a:lnTo>
                    <a:pt x="268" y="3088"/>
                  </a:lnTo>
                  <a:lnTo>
                    <a:pt x="281" y="2896"/>
                  </a:lnTo>
                  <a:lnTo>
                    <a:pt x="219" y="2864"/>
                  </a:lnTo>
                  <a:lnTo>
                    <a:pt x="234" y="2830"/>
                  </a:lnTo>
                  <a:lnTo>
                    <a:pt x="199" y="2758"/>
                  </a:lnTo>
                  <a:lnTo>
                    <a:pt x="278" y="2441"/>
                  </a:lnTo>
                  <a:lnTo>
                    <a:pt x="618" y="2111"/>
                  </a:lnTo>
                  <a:lnTo>
                    <a:pt x="657" y="2052"/>
                  </a:lnTo>
                  <a:lnTo>
                    <a:pt x="546" y="2010"/>
                  </a:lnTo>
                  <a:lnTo>
                    <a:pt x="420" y="2070"/>
                  </a:lnTo>
                  <a:lnTo>
                    <a:pt x="234" y="2087"/>
                  </a:lnTo>
                  <a:lnTo>
                    <a:pt x="173" y="2122"/>
                  </a:lnTo>
                  <a:lnTo>
                    <a:pt x="137" y="2107"/>
                  </a:lnTo>
                  <a:lnTo>
                    <a:pt x="161" y="1907"/>
                  </a:lnTo>
                  <a:lnTo>
                    <a:pt x="247" y="1895"/>
                  </a:lnTo>
                  <a:lnTo>
                    <a:pt x="515" y="1727"/>
                  </a:lnTo>
                  <a:lnTo>
                    <a:pt x="559" y="1628"/>
                  </a:lnTo>
                  <a:lnTo>
                    <a:pt x="554" y="1455"/>
                  </a:lnTo>
                  <a:lnTo>
                    <a:pt x="591" y="1407"/>
                  </a:lnTo>
                  <a:lnTo>
                    <a:pt x="625" y="1414"/>
                  </a:lnTo>
                  <a:lnTo>
                    <a:pt x="660" y="1373"/>
                  </a:lnTo>
                  <a:lnTo>
                    <a:pt x="621" y="1366"/>
                  </a:lnTo>
                  <a:lnTo>
                    <a:pt x="521" y="1263"/>
                  </a:lnTo>
                  <a:lnTo>
                    <a:pt x="588" y="1160"/>
                  </a:lnTo>
                  <a:lnTo>
                    <a:pt x="495" y="1125"/>
                  </a:lnTo>
                  <a:lnTo>
                    <a:pt x="450" y="1058"/>
                  </a:lnTo>
                  <a:lnTo>
                    <a:pt x="473" y="1000"/>
                  </a:lnTo>
                  <a:lnTo>
                    <a:pt x="424" y="954"/>
                  </a:lnTo>
                  <a:lnTo>
                    <a:pt x="456" y="853"/>
                  </a:lnTo>
                  <a:lnTo>
                    <a:pt x="398" y="905"/>
                  </a:lnTo>
                  <a:lnTo>
                    <a:pt x="336" y="911"/>
                  </a:lnTo>
                  <a:lnTo>
                    <a:pt x="281" y="875"/>
                  </a:lnTo>
                  <a:lnTo>
                    <a:pt x="232" y="941"/>
                  </a:lnTo>
                  <a:lnTo>
                    <a:pt x="219" y="936"/>
                  </a:lnTo>
                  <a:lnTo>
                    <a:pt x="147" y="808"/>
                  </a:lnTo>
                  <a:lnTo>
                    <a:pt x="134" y="720"/>
                  </a:lnTo>
                  <a:lnTo>
                    <a:pt x="14" y="546"/>
                  </a:lnTo>
                  <a:lnTo>
                    <a:pt x="49" y="502"/>
                  </a:lnTo>
                  <a:lnTo>
                    <a:pt x="0" y="440"/>
                  </a:lnTo>
                  <a:lnTo>
                    <a:pt x="22" y="361"/>
                  </a:lnTo>
                  <a:lnTo>
                    <a:pt x="143" y="351"/>
                  </a:lnTo>
                  <a:lnTo>
                    <a:pt x="195" y="310"/>
                  </a:lnTo>
                  <a:lnTo>
                    <a:pt x="216" y="374"/>
                  </a:lnTo>
                  <a:lnTo>
                    <a:pt x="272" y="352"/>
                  </a:lnTo>
                  <a:lnTo>
                    <a:pt x="326" y="395"/>
                  </a:lnTo>
                  <a:lnTo>
                    <a:pt x="361" y="376"/>
                  </a:lnTo>
                  <a:lnTo>
                    <a:pt x="357" y="344"/>
                  </a:lnTo>
                  <a:lnTo>
                    <a:pt x="458" y="331"/>
                  </a:lnTo>
                  <a:lnTo>
                    <a:pt x="477" y="258"/>
                  </a:lnTo>
                  <a:lnTo>
                    <a:pt x="511" y="232"/>
                  </a:lnTo>
                  <a:lnTo>
                    <a:pt x="544" y="248"/>
                  </a:lnTo>
                  <a:lnTo>
                    <a:pt x="594" y="241"/>
                  </a:lnTo>
                  <a:lnTo>
                    <a:pt x="626" y="274"/>
                  </a:lnTo>
                  <a:lnTo>
                    <a:pt x="759" y="258"/>
                  </a:lnTo>
                  <a:lnTo>
                    <a:pt x="876" y="325"/>
                  </a:lnTo>
                  <a:lnTo>
                    <a:pt x="977" y="414"/>
                  </a:lnTo>
                  <a:lnTo>
                    <a:pt x="990" y="490"/>
                  </a:lnTo>
                  <a:lnTo>
                    <a:pt x="1044" y="509"/>
                  </a:lnTo>
                  <a:lnTo>
                    <a:pt x="1057" y="544"/>
                  </a:lnTo>
                  <a:lnTo>
                    <a:pt x="1174" y="578"/>
                  </a:lnTo>
                  <a:lnTo>
                    <a:pt x="1221" y="482"/>
                  </a:lnTo>
                  <a:lnTo>
                    <a:pt x="1242" y="478"/>
                  </a:lnTo>
                  <a:lnTo>
                    <a:pt x="1317" y="514"/>
                  </a:lnTo>
                  <a:lnTo>
                    <a:pt x="1432" y="617"/>
                  </a:lnTo>
                  <a:lnTo>
                    <a:pt x="1616" y="593"/>
                  </a:lnTo>
                  <a:lnTo>
                    <a:pt x="1712" y="534"/>
                  </a:lnTo>
                  <a:lnTo>
                    <a:pt x="1714" y="508"/>
                  </a:lnTo>
                  <a:lnTo>
                    <a:pt x="1749" y="524"/>
                  </a:lnTo>
                  <a:lnTo>
                    <a:pt x="1798" y="506"/>
                  </a:lnTo>
                  <a:lnTo>
                    <a:pt x="1799" y="415"/>
                  </a:lnTo>
                  <a:lnTo>
                    <a:pt x="1913" y="307"/>
                  </a:lnTo>
                  <a:lnTo>
                    <a:pt x="1903" y="276"/>
                  </a:lnTo>
                  <a:lnTo>
                    <a:pt x="2073" y="131"/>
                  </a:lnTo>
                  <a:lnTo>
                    <a:pt x="2165" y="148"/>
                  </a:lnTo>
                  <a:lnTo>
                    <a:pt x="2328" y="0"/>
                  </a:lnTo>
                  <a:lnTo>
                    <a:pt x="2440" y="43"/>
                  </a:lnTo>
                  <a:lnTo>
                    <a:pt x="2436" y="99"/>
                  </a:lnTo>
                  <a:lnTo>
                    <a:pt x="2370" y="154"/>
                  </a:lnTo>
                  <a:lnTo>
                    <a:pt x="2356" y="253"/>
                  </a:lnTo>
                  <a:lnTo>
                    <a:pt x="2299" y="297"/>
                  </a:lnTo>
                  <a:lnTo>
                    <a:pt x="2277" y="348"/>
                  </a:lnTo>
                  <a:lnTo>
                    <a:pt x="2269" y="438"/>
                  </a:lnTo>
                  <a:lnTo>
                    <a:pt x="2196" y="480"/>
                  </a:lnTo>
                  <a:lnTo>
                    <a:pt x="2184" y="647"/>
                  </a:lnTo>
                  <a:lnTo>
                    <a:pt x="2197" y="688"/>
                  </a:lnTo>
                  <a:lnTo>
                    <a:pt x="2153" y="836"/>
                  </a:lnTo>
                  <a:lnTo>
                    <a:pt x="2234" y="985"/>
                  </a:lnTo>
                  <a:lnTo>
                    <a:pt x="2246" y="1120"/>
                  </a:lnTo>
                  <a:lnTo>
                    <a:pt x="2226" y="1197"/>
                  </a:lnTo>
                  <a:lnTo>
                    <a:pt x="2287" y="1276"/>
                  </a:lnTo>
                  <a:lnTo>
                    <a:pt x="2369" y="1246"/>
                  </a:lnTo>
                  <a:lnTo>
                    <a:pt x="2556" y="1070"/>
                  </a:lnTo>
                  <a:lnTo>
                    <a:pt x="2761" y="991"/>
                  </a:lnTo>
                  <a:lnTo>
                    <a:pt x="2953" y="1005"/>
                  </a:lnTo>
                  <a:lnTo>
                    <a:pt x="2945" y="1022"/>
                  </a:lnTo>
                  <a:lnTo>
                    <a:pt x="3107" y="1045"/>
                  </a:lnTo>
                  <a:lnTo>
                    <a:pt x="3253" y="1025"/>
                  </a:lnTo>
                  <a:lnTo>
                    <a:pt x="3307" y="996"/>
                  </a:lnTo>
                  <a:lnTo>
                    <a:pt x="3327" y="1010"/>
                  </a:lnTo>
                  <a:lnTo>
                    <a:pt x="3346" y="970"/>
                  </a:lnTo>
                  <a:lnTo>
                    <a:pt x="3442" y="978"/>
                  </a:lnTo>
                  <a:lnTo>
                    <a:pt x="3502" y="949"/>
                  </a:lnTo>
                  <a:lnTo>
                    <a:pt x="3528" y="1002"/>
                  </a:lnTo>
                  <a:lnTo>
                    <a:pt x="3550" y="998"/>
                  </a:lnTo>
                  <a:lnTo>
                    <a:pt x="3538" y="1070"/>
                  </a:lnTo>
                  <a:lnTo>
                    <a:pt x="3581" y="1087"/>
                  </a:lnTo>
                  <a:lnTo>
                    <a:pt x="3592" y="1058"/>
                  </a:lnTo>
                  <a:lnTo>
                    <a:pt x="3695" y="1045"/>
                  </a:lnTo>
                  <a:lnTo>
                    <a:pt x="3707" y="985"/>
                  </a:lnTo>
                  <a:lnTo>
                    <a:pt x="3747" y="967"/>
                  </a:lnTo>
                  <a:lnTo>
                    <a:pt x="3888" y="1227"/>
                  </a:lnTo>
                  <a:lnTo>
                    <a:pt x="3883" y="1299"/>
                  </a:lnTo>
                  <a:lnTo>
                    <a:pt x="3802" y="1287"/>
                  </a:lnTo>
                  <a:lnTo>
                    <a:pt x="3814" y="1314"/>
                  </a:lnTo>
                  <a:lnTo>
                    <a:pt x="3778" y="1327"/>
                  </a:lnTo>
                  <a:lnTo>
                    <a:pt x="3703" y="1423"/>
                  </a:lnTo>
                  <a:lnTo>
                    <a:pt x="3632" y="1459"/>
                  </a:lnTo>
                  <a:lnTo>
                    <a:pt x="3700" y="1584"/>
                  </a:lnTo>
                  <a:lnTo>
                    <a:pt x="3635" y="1636"/>
                  </a:lnTo>
                  <a:lnTo>
                    <a:pt x="3680" y="1713"/>
                  </a:lnTo>
                  <a:lnTo>
                    <a:pt x="3768" y="1727"/>
                  </a:lnTo>
                  <a:lnTo>
                    <a:pt x="3739" y="1792"/>
                  </a:lnTo>
                  <a:lnTo>
                    <a:pt x="3777" y="1841"/>
                  </a:lnTo>
                  <a:lnTo>
                    <a:pt x="3733" y="1859"/>
                  </a:lnTo>
                  <a:lnTo>
                    <a:pt x="3787" y="1955"/>
                  </a:lnTo>
                  <a:lnTo>
                    <a:pt x="3754" y="1954"/>
                  </a:lnTo>
                  <a:lnTo>
                    <a:pt x="3738" y="2033"/>
                  </a:lnTo>
                  <a:lnTo>
                    <a:pt x="3616" y="2080"/>
                  </a:lnTo>
                  <a:lnTo>
                    <a:pt x="3636" y="2147"/>
                  </a:lnTo>
                  <a:lnTo>
                    <a:pt x="3614" y="2202"/>
                  </a:lnTo>
                  <a:lnTo>
                    <a:pt x="3535" y="2246"/>
                  </a:lnTo>
                  <a:lnTo>
                    <a:pt x="3533" y="2317"/>
                  </a:lnTo>
                  <a:lnTo>
                    <a:pt x="3407" y="2418"/>
                  </a:lnTo>
                  <a:lnTo>
                    <a:pt x="3339" y="2352"/>
                  </a:lnTo>
                  <a:lnTo>
                    <a:pt x="3328" y="2381"/>
                  </a:lnTo>
                  <a:lnTo>
                    <a:pt x="3180" y="2406"/>
                  </a:lnTo>
                  <a:lnTo>
                    <a:pt x="3006" y="2374"/>
                  </a:lnTo>
                  <a:lnTo>
                    <a:pt x="2904" y="2253"/>
                  </a:lnTo>
                  <a:lnTo>
                    <a:pt x="2857" y="2248"/>
                  </a:lnTo>
                  <a:lnTo>
                    <a:pt x="2710" y="2263"/>
                  </a:lnTo>
                  <a:lnTo>
                    <a:pt x="2556" y="2164"/>
                  </a:lnTo>
                  <a:lnTo>
                    <a:pt x="2452" y="2160"/>
                  </a:lnTo>
                  <a:lnTo>
                    <a:pt x="2344" y="2095"/>
                  </a:lnTo>
                  <a:lnTo>
                    <a:pt x="2250" y="2133"/>
                  </a:lnTo>
                  <a:lnTo>
                    <a:pt x="2077" y="2037"/>
                  </a:lnTo>
                  <a:lnTo>
                    <a:pt x="2046" y="2390"/>
                  </a:lnTo>
                  <a:lnTo>
                    <a:pt x="1954" y="2477"/>
                  </a:lnTo>
                  <a:lnTo>
                    <a:pt x="1779" y="2557"/>
                  </a:lnTo>
                  <a:lnTo>
                    <a:pt x="1761" y="2531"/>
                  </a:lnTo>
                  <a:lnTo>
                    <a:pt x="1678" y="2551"/>
                  </a:lnTo>
                  <a:lnTo>
                    <a:pt x="1616" y="2819"/>
                  </a:lnTo>
                  <a:lnTo>
                    <a:pt x="1702" y="2932"/>
                  </a:lnTo>
                  <a:lnTo>
                    <a:pt x="1769" y="2965"/>
                  </a:lnTo>
                  <a:lnTo>
                    <a:pt x="1590" y="3105"/>
                  </a:lnTo>
                  <a:lnTo>
                    <a:pt x="1493" y="3145"/>
                  </a:lnTo>
                  <a:lnTo>
                    <a:pt x="1469" y="3163"/>
                  </a:lnTo>
                  <a:lnTo>
                    <a:pt x="1512" y="3333"/>
                  </a:lnTo>
                  <a:lnTo>
                    <a:pt x="1639" y="3461"/>
                  </a:lnTo>
                  <a:lnTo>
                    <a:pt x="1738" y="3643"/>
                  </a:lnTo>
                  <a:lnTo>
                    <a:pt x="1706" y="3831"/>
                  </a:lnTo>
                  <a:lnTo>
                    <a:pt x="1651" y="3933"/>
                  </a:lnTo>
                  <a:lnTo>
                    <a:pt x="1618" y="4088"/>
                  </a:lnTo>
                  <a:lnTo>
                    <a:pt x="1632" y="4172"/>
                  </a:lnTo>
                  <a:lnTo>
                    <a:pt x="1763" y="4261"/>
                  </a:lnTo>
                  <a:lnTo>
                    <a:pt x="1761" y="4430"/>
                  </a:lnTo>
                  <a:lnTo>
                    <a:pt x="1832" y="4706"/>
                  </a:lnTo>
                  <a:lnTo>
                    <a:pt x="1799" y="4832"/>
                  </a:lnTo>
                  <a:lnTo>
                    <a:pt x="1767" y="4856"/>
                  </a:lnTo>
                  <a:lnTo>
                    <a:pt x="1847" y="4954"/>
                  </a:lnTo>
                  <a:lnTo>
                    <a:pt x="1814" y="4996"/>
                  </a:lnTo>
                  <a:lnTo>
                    <a:pt x="1847" y="5060"/>
                  </a:lnTo>
                  <a:lnTo>
                    <a:pt x="1807" y="5154"/>
                  </a:lnTo>
                  <a:lnTo>
                    <a:pt x="1752" y="5151"/>
                  </a:lnTo>
                  <a:lnTo>
                    <a:pt x="1623" y="5219"/>
                  </a:lnTo>
                  <a:lnTo>
                    <a:pt x="1609" y="5267"/>
                  </a:lnTo>
                  <a:lnTo>
                    <a:pt x="1654" y="5342"/>
                  </a:lnTo>
                  <a:lnTo>
                    <a:pt x="1483" y="5447"/>
                  </a:lnTo>
                  <a:lnTo>
                    <a:pt x="1386" y="5329"/>
                  </a:lnTo>
                  <a:lnTo>
                    <a:pt x="1247" y="5333"/>
                  </a:lnTo>
                  <a:lnTo>
                    <a:pt x="1185" y="5273"/>
                  </a:lnTo>
                  <a:lnTo>
                    <a:pt x="1129" y="5292"/>
                  </a:lnTo>
                  <a:lnTo>
                    <a:pt x="1056" y="5350"/>
                  </a:lnTo>
                  <a:lnTo>
                    <a:pt x="932" y="5393"/>
                  </a:lnTo>
                  <a:lnTo>
                    <a:pt x="878" y="5366"/>
                  </a:lnTo>
                  <a:lnTo>
                    <a:pt x="776" y="5377"/>
                  </a:lnTo>
                  <a:lnTo>
                    <a:pt x="694" y="5359"/>
                  </a:lnTo>
                  <a:lnTo>
                    <a:pt x="525" y="5479"/>
                  </a:lnTo>
                  <a:lnTo>
                    <a:pt x="435" y="5485"/>
                  </a:lnTo>
                  <a:lnTo>
                    <a:pt x="425" y="5460"/>
                  </a:lnTo>
                  <a:lnTo>
                    <a:pt x="597" y="5213"/>
                  </a:lnTo>
                  <a:lnTo>
                    <a:pt x="546" y="5172"/>
                  </a:lnTo>
                  <a:lnTo>
                    <a:pt x="521" y="5112"/>
                  </a:lnTo>
                  <a:lnTo>
                    <a:pt x="438" y="5072"/>
                  </a:lnTo>
                  <a:lnTo>
                    <a:pt x="423" y="5003"/>
                  </a:lnTo>
                  <a:lnTo>
                    <a:pt x="395" y="5000"/>
                  </a:lnTo>
                  <a:lnTo>
                    <a:pt x="326" y="4926"/>
                  </a:lnTo>
                  <a:lnTo>
                    <a:pt x="158" y="4899"/>
                  </a:lnTo>
                  <a:lnTo>
                    <a:pt x="123" y="4754"/>
                  </a:lnTo>
                  <a:lnTo>
                    <a:pt x="122" y="4753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3784601" y="2362201"/>
              <a:ext cx="1235075" cy="1741488"/>
            </a:xfrm>
            <a:custGeom>
              <a:avLst/>
              <a:gdLst>
                <a:gd name="T0" fmla="*/ 2147483647 w 3888"/>
                <a:gd name="T1" fmla="*/ 2147483647 h 5485"/>
                <a:gd name="T2" fmla="*/ 2147483647 w 3888"/>
                <a:gd name="T3" fmla="*/ 2147483647 h 5485"/>
                <a:gd name="T4" fmla="*/ 2147483647 w 3888"/>
                <a:gd name="T5" fmla="*/ 2147483647 h 5485"/>
                <a:gd name="T6" fmla="*/ 2147483647 w 3888"/>
                <a:gd name="T7" fmla="*/ 2147483647 h 5485"/>
                <a:gd name="T8" fmla="*/ 2147483647 w 3888"/>
                <a:gd name="T9" fmla="*/ 2147483647 h 5485"/>
                <a:gd name="T10" fmla="*/ 2147483647 w 3888"/>
                <a:gd name="T11" fmla="*/ 2147483647 h 5485"/>
                <a:gd name="T12" fmla="*/ 2147483647 w 3888"/>
                <a:gd name="T13" fmla="*/ 2147483647 h 5485"/>
                <a:gd name="T14" fmla="*/ 2147483647 w 3888"/>
                <a:gd name="T15" fmla="*/ 2147483647 h 5485"/>
                <a:gd name="T16" fmla="*/ 2147483647 w 3888"/>
                <a:gd name="T17" fmla="*/ 2147483647 h 5485"/>
                <a:gd name="T18" fmla="*/ 2147483647 w 3888"/>
                <a:gd name="T19" fmla="*/ 2147483647 h 5485"/>
                <a:gd name="T20" fmla="*/ 2147483647 w 3888"/>
                <a:gd name="T21" fmla="*/ 2147483647 h 5485"/>
                <a:gd name="T22" fmla="*/ 2147483647 w 3888"/>
                <a:gd name="T23" fmla="*/ 2147483647 h 5485"/>
                <a:gd name="T24" fmla="*/ 2147483647 w 3888"/>
                <a:gd name="T25" fmla="*/ 2147483647 h 5485"/>
                <a:gd name="T26" fmla="*/ 2147483647 w 3888"/>
                <a:gd name="T27" fmla="*/ 2147483647 h 5485"/>
                <a:gd name="T28" fmla="*/ 705259732 w 3888"/>
                <a:gd name="T29" fmla="*/ 2147483647 h 5485"/>
                <a:gd name="T30" fmla="*/ 2147483647 w 3888"/>
                <a:gd name="T31" fmla="*/ 2147483647 h 5485"/>
                <a:gd name="T32" fmla="*/ 2147483647 w 3888"/>
                <a:gd name="T33" fmla="*/ 2147483647 h 5485"/>
                <a:gd name="T34" fmla="*/ 2147483647 w 3888"/>
                <a:gd name="T35" fmla="*/ 2147483647 h 5485"/>
                <a:gd name="T36" fmla="*/ 2147483647 w 3888"/>
                <a:gd name="T37" fmla="*/ 2147483647 h 5485"/>
                <a:gd name="T38" fmla="*/ 2147483647 w 3888"/>
                <a:gd name="T39" fmla="*/ 2147483647 h 5485"/>
                <a:gd name="T40" fmla="*/ 2147483647 w 3888"/>
                <a:gd name="T41" fmla="*/ 2147483647 h 5485"/>
                <a:gd name="T42" fmla="*/ 2147483647 w 3888"/>
                <a:gd name="T43" fmla="*/ 2147483647 h 5485"/>
                <a:gd name="T44" fmla="*/ 2147483647 w 3888"/>
                <a:gd name="T45" fmla="*/ 2147483647 h 5485"/>
                <a:gd name="T46" fmla="*/ 2147483647 w 3888"/>
                <a:gd name="T47" fmla="*/ 1376308430 h 5485"/>
                <a:gd name="T48" fmla="*/ 2147483647 w 3888"/>
                <a:gd name="T49" fmla="*/ 2147483647 h 5485"/>
                <a:gd name="T50" fmla="*/ 2147483647 w 3888"/>
                <a:gd name="T51" fmla="*/ 2147483647 h 5485"/>
                <a:gd name="T52" fmla="*/ 2147483647 w 3888"/>
                <a:gd name="T53" fmla="*/ 2147483647 h 5485"/>
                <a:gd name="T54" fmla="*/ 2147483647 w 3888"/>
                <a:gd name="T55" fmla="*/ 2147483647 h 5485"/>
                <a:gd name="T56" fmla="*/ 2147483647 w 3888"/>
                <a:gd name="T57" fmla="*/ 2147483647 h 5485"/>
                <a:gd name="T58" fmla="*/ 2147483647 w 3888"/>
                <a:gd name="T59" fmla="*/ 2147483647 h 5485"/>
                <a:gd name="T60" fmla="*/ 2147483647 w 3888"/>
                <a:gd name="T61" fmla="*/ 2147483647 h 5485"/>
                <a:gd name="T62" fmla="*/ 2147483647 w 3888"/>
                <a:gd name="T63" fmla="*/ 2147483647 h 5485"/>
                <a:gd name="T64" fmla="*/ 2147483647 w 3888"/>
                <a:gd name="T65" fmla="*/ 2147483647 h 5485"/>
                <a:gd name="T66" fmla="*/ 2147483647 w 3888"/>
                <a:gd name="T67" fmla="*/ 2147483647 h 5485"/>
                <a:gd name="T68" fmla="*/ 2147483647 w 3888"/>
                <a:gd name="T69" fmla="*/ 2147483647 h 5485"/>
                <a:gd name="T70" fmla="*/ 2147483647 w 3888"/>
                <a:gd name="T71" fmla="*/ 2147483647 h 5485"/>
                <a:gd name="T72" fmla="*/ 2147483647 w 3888"/>
                <a:gd name="T73" fmla="*/ 2147483647 h 5485"/>
                <a:gd name="T74" fmla="*/ 2147483647 w 3888"/>
                <a:gd name="T75" fmla="*/ 2147483647 h 5485"/>
                <a:gd name="T76" fmla="*/ 2147483647 w 3888"/>
                <a:gd name="T77" fmla="*/ 2147483647 h 5485"/>
                <a:gd name="T78" fmla="*/ 2147483647 w 3888"/>
                <a:gd name="T79" fmla="*/ 2147483647 h 5485"/>
                <a:gd name="T80" fmla="*/ 2147483647 w 3888"/>
                <a:gd name="T81" fmla="*/ 2147483647 h 5485"/>
                <a:gd name="T82" fmla="*/ 2147483647 w 3888"/>
                <a:gd name="T83" fmla="*/ 2147483647 h 5485"/>
                <a:gd name="T84" fmla="*/ 2147483647 w 3888"/>
                <a:gd name="T85" fmla="*/ 2147483647 h 5485"/>
                <a:gd name="T86" fmla="*/ 2147483647 w 3888"/>
                <a:gd name="T87" fmla="*/ 2147483647 h 5485"/>
                <a:gd name="T88" fmla="*/ 2147483647 w 3888"/>
                <a:gd name="T89" fmla="*/ 2147483647 h 5485"/>
                <a:gd name="T90" fmla="*/ 2147483647 w 3888"/>
                <a:gd name="T91" fmla="*/ 2147483647 h 5485"/>
                <a:gd name="T92" fmla="*/ 2147483647 w 3888"/>
                <a:gd name="T93" fmla="*/ 2147483647 h 5485"/>
                <a:gd name="T94" fmla="*/ 2147483647 w 3888"/>
                <a:gd name="T95" fmla="*/ 2147483647 h 5485"/>
                <a:gd name="T96" fmla="*/ 2147483647 w 3888"/>
                <a:gd name="T97" fmla="*/ 2147483647 h 5485"/>
                <a:gd name="T98" fmla="*/ 2147483647 w 3888"/>
                <a:gd name="T99" fmla="*/ 2147483647 h 5485"/>
                <a:gd name="T100" fmla="*/ 2147483647 w 3888"/>
                <a:gd name="T101" fmla="*/ 2147483647 h 5485"/>
                <a:gd name="T102" fmla="*/ 2147483647 w 3888"/>
                <a:gd name="T103" fmla="*/ 2147483647 h 5485"/>
                <a:gd name="T104" fmla="*/ 2147483647 w 3888"/>
                <a:gd name="T105" fmla="*/ 2147483647 h 5485"/>
                <a:gd name="T106" fmla="*/ 2147483647 w 3888"/>
                <a:gd name="T107" fmla="*/ 2147483647 h 54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88"/>
                <a:gd name="T163" fmla="*/ 0 h 5485"/>
                <a:gd name="T164" fmla="*/ 3888 w 3888"/>
                <a:gd name="T165" fmla="*/ 5485 h 54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88" h="5485">
                  <a:moveTo>
                    <a:pt x="122" y="4753"/>
                  </a:moveTo>
                  <a:lnTo>
                    <a:pt x="116" y="4650"/>
                  </a:lnTo>
                  <a:lnTo>
                    <a:pt x="172" y="4528"/>
                  </a:lnTo>
                  <a:lnTo>
                    <a:pt x="156" y="4468"/>
                  </a:lnTo>
                  <a:lnTo>
                    <a:pt x="211" y="4522"/>
                  </a:lnTo>
                  <a:lnTo>
                    <a:pt x="411" y="4520"/>
                  </a:lnTo>
                  <a:lnTo>
                    <a:pt x="393" y="4084"/>
                  </a:lnTo>
                  <a:lnTo>
                    <a:pt x="501" y="4099"/>
                  </a:lnTo>
                  <a:lnTo>
                    <a:pt x="531" y="4034"/>
                  </a:lnTo>
                  <a:lnTo>
                    <a:pt x="531" y="3963"/>
                  </a:lnTo>
                  <a:lnTo>
                    <a:pt x="439" y="3889"/>
                  </a:lnTo>
                  <a:lnTo>
                    <a:pt x="218" y="3824"/>
                  </a:lnTo>
                  <a:lnTo>
                    <a:pt x="193" y="3803"/>
                  </a:lnTo>
                  <a:lnTo>
                    <a:pt x="217" y="3748"/>
                  </a:lnTo>
                  <a:lnTo>
                    <a:pt x="302" y="3651"/>
                  </a:lnTo>
                  <a:lnTo>
                    <a:pt x="301" y="3539"/>
                  </a:lnTo>
                  <a:lnTo>
                    <a:pt x="419" y="3450"/>
                  </a:lnTo>
                  <a:lnTo>
                    <a:pt x="480" y="3356"/>
                  </a:lnTo>
                  <a:lnTo>
                    <a:pt x="262" y="3231"/>
                  </a:lnTo>
                  <a:lnTo>
                    <a:pt x="226" y="3138"/>
                  </a:lnTo>
                  <a:lnTo>
                    <a:pt x="268" y="3088"/>
                  </a:lnTo>
                  <a:lnTo>
                    <a:pt x="281" y="2896"/>
                  </a:lnTo>
                  <a:lnTo>
                    <a:pt x="219" y="2864"/>
                  </a:lnTo>
                  <a:lnTo>
                    <a:pt x="234" y="2830"/>
                  </a:lnTo>
                  <a:lnTo>
                    <a:pt x="199" y="2758"/>
                  </a:lnTo>
                  <a:lnTo>
                    <a:pt x="278" y="2441"/>
                  </a:lnTo>
                  <a:lnTo>
                    <a:pt x="618" y="2111"/>
                  </a:lnTo>
                  <a:lnTo>
                    <a:pt x="657" y="2052"/>
                  </a:lnTo>
                  <a:lnTo>
                    <a:pt x="546" y="2010"/>
                  </a:lnTo>
                  <a:lnTo>
                    <a:pt x="420" y="2070"/>
                  </a:lnTo>
                  <a:lnTo>
                    <a:pt x="234" y="2087"/>
                  </a:lnTo>
                  <a:lnTo>
                    <a:pt x="173" y="2122"/>
                  </a:lnTo>
                  <a:lnTo>
                    <a:pt x="137" y="2107"/>
                  </a:lnTo>
                  <a:lnTo>
                    <a:pt x="161" y="1907"/>
                  </a:lnTo>
                  <a:lnTo>
                    <a:pt x="247" y="1895"/>
                  </a:lnTo>
                  <a:lnTo>
                    <a:pt x="515" y="1727"/>
                  </a:lnTo>
                  <a:lnTo>
                    <a:pt x="559" y="1628"/>
                  </a:lnTo>
                  <a:lnTo>
                    <a:pt x="554" y="1455"/>
                  </a:lnTo>
                  <a:lnTo>
                    <a:pt x="591" y="1407"/>
                  </a:lnTo>
                  <a:lnTo>
                    <a:pt x="625" y="1414"/>
                  </a:lnTo>
                  <a:lnTo>
                    <a:pt x="660" y="1373"/>
                  </a:lnTo>
                  <a:lnTo>
                    <a:pt x="621" y="1366"/>
                  </a:lnTo>
                  <a:lnTo>
                    <a:pt x="521" y="1263"/>
                  </a:lnTo>
                  <a:lnTo>
                    <a:pt x="588" y="1160"/>
                  </a:lnTo>
                  <a:lnTo>
                    <a:pt x="495" y="1125"/>
                  </a:lnTo>
                  <a:lnTo>
                    <a:pt x="450" y="1058"/>
                  </a:lnTo>
                  <a:lnTo>
                    <a:pt x="473" y="1000"/>
                  </a:lnTo>
                  <a:lnTo>
                    <a:pt x="424" y="954"/>
                  </a:lnTo>
                  <a:lnTo>
                    <a:pt x="456" y="853"/>
                  </a:lnTo>
                  <a:lnTo>
                    <a:pt x="398" y="905"/>
                  </a:lnTo>
                  <a:lnTo>
                    <a:pt x="336" y="911"/>
                  </a:lnTo>
                  <a:lnTo>
                    <a:pt x="281" y="875"/>
                  </a:lnTo>
                  <a:lnTo>
                    <a:pt x="232" y="941"/>
                  </a:lnTo>
                  <a:lnTo>
                    <a:pt x="219" y="936"/>
                  </a:lnTo>
                  <a:lnTo>
                    <a:pt x="147" y="808"/>
                  </a:lnTo>
                  <a:lnTo>
                    <a:pt x="134" y="720"/>
                  </a:lnTo>
                  <a:lnTo>
                    <a:pt x="14" y="546"/>
                  </a:lnTo>
                  <a:lnTo>
                    <a:pt x="49" y="502"/>
                  </a:lnTo>
                  <a:lnTo>
                    <a:pt x="0" y="440"/>
                  </a:lnTo>
                  <a:lnTo>
                    <a:pt x="22" y="361"/>
                  </a:lnTo>
                  <a:lnTo>
                    <a:pt x="143" y="351"/>
                  </a:lnTo>
                  <a:lnTo>
                    <a:pt x="195" y="310"/>
                  </a:lnTo>
                  <a:lnTo>
                    <a:pt x="216" y="374"/>
                  </a:lnTo>
                  <a:lnTo>
                    <a:pt x="272" y="352"/>
                  </a:lnTo>
                  <a:lnTo>
                    <a:pt x="326" y="395"/>
                  </a:lnTo>
                  <a:lnTo>
                    <a:pt x="361" y="376"/>
                  </a:lnTo>
                  <a:lnTo>
                    <a:pt x="357" y="344"/>
                  </a:lnTo>
                  <a:lnTo>
                    <a:pt x="458" y="331"/>
                  </a:lnTo>
                  <a:lnTo>
                    <a:pt x="477" y="258"/>
                  </a:lnTo>
                  <a:lnTo>
                    <a:pt x="511" y="232"/>
                  </a:lnTo>
                  <a:lnTo>
                    <a:pt x="544" y="248"/>
                  </a:lnTo>
                  <a:lnTo>
                    <a:pt x="594" y="241"/>
                  </a:lnTo>
                  <a:lnTo>
                    <a:pt x="626" y="274"/>
                  </a:lnTo>
                  <a:lnTo>
                    <a:pt x="759" y="258"/>
                  </a:lnTo>
                  <a:lnTo>
                    <a:pt x="876" y="325"/>
                  </a:lnTo>
                  <a:lnTo>
                    <a:pt x="977" y="414"/>
                  </a:lnTo>
                  <a:lnTo>
                    <a:pt x="990" y="490"/>
                  </a:lnTo>
                  <a:lnTo>
                    <a:pt x="1044" y="509"/>
                  </a:lnTo>
                  <a:lnTo>
                    <a:pt x="1057" y="544"/>
                  </a:lnTo>
                  <a:lnTo>
                    <a:pt x="1174" y="578"/>
                  </a:lnTo>
                  <a:lnTo>
                    <a:pt x="1221" y="482"/>
                  </a:lnTo>
                  <a:lnTo>
                    <a:pt x="1242" y="478"/>
                  </a:lnTo>
                  <a:lnTo>
                    <a:pt x="1317" y="514"/>
                  </a:lnTo>
                  <a:lnTo>
                    <a:pt x="1432" y="617"/>
                  </a:lnTo>
                  <a:lnTo>
                    <a:pt x="1616" y="593"/>
                  </a:lnTo>
                  <a:lnTo>
                    <a:pt x="1712" y="534"/>
                  </a:lnTo>
                  <a:lnTo>
                    <a:pt x="1714" y="508"/>
                  </a:lnTo>
                  <a:lnTo>
                    <a:pt x="1749" y="524"/>
                  </a:lnTo>
                  <a:lnTo>
                    <a:pt x="1798" y="506"/>
                  </a:lnTo>
                  <a:lnTo>
                    <a:pt x="1799" y="415"/>
                  </a:lnTo>
                  <a:lnTo>
                    <a:pt x="1913" y="307"/>
                  </a:lnTo>
                  <a:lnTo>
                    <a:pt x="1903" y="276"/>
                  </a:lnTo>
                  <a:lnTo>
                    <a:pt x="2073" y="131"/>
                  </a:lnTo>
                  <a:lnTo>
                    <a:pt x="2165" y="148"/>
                  </a:lnTo>
                  <a:lnTo>
                    <a:pt x="2328" y="0"/>
                  </a:lnTo>
                  <a:lnTo>
                    <a:pt x="2440" y="43"/>
                  </a:lnTo>
                  <a:lnTo>
                    <a:pt x="2436" y="99"/>
                  </a:lnTo>
                  <a:lnTo>
                    <a:pt x="2370" y="154"/>
                  </a:lnTo>
                  <a:lnTo>
                    <a:pt x="2356" y="253"/>
                  </a:lnTo>
                  <a:lnTo>
                    <a:pt x="2299" y="297"/>
                  </a:lnTo>
                  <a:lnTo>
                    <a:pt x="2277" y="348"/>
                  </a:lnTo>
                  <a:lnTo>
                    <a:pt x="2269" y="438"/>
                  </a:lnTo>
                  <a:lnTo>
                    <a:pt x="2196" y="480"/>
                  </a:lnTo>
                  <a:lnTo>
                    <a:pt x="2184" y="647"/>
                  </a:lnTo>
                  <a:lnTo>
                    <a:pt x="2197" y="688"/>
                  </a:lnTo>
                  <a:lnTo>
                    <a:pt x="2153" y="836"/>
                  </a:lnTo>
                  <a:lnTo>
                    <a:pt x="2234" y="985"/>
                  </a:lnTo>
                  <a:lnTo>
                    <a:pt x="2246" y="1120"/>
                  </a:lnTo>
                  <a:lnTo>
                    <a:pt x="2226" y="1197"/>
                  </a:lnTo>
                  <a:lnTo>
                    <a:pt x="2287" y="1276"/>
                  </a:lnTo>
                  <a:lnTo>
                    <a:pt x="2369" y="1246"/>
                  </a:lnTo>
                  <a:lnTo>
                    <a:pt x="2556" y="1070"/>
                  </a:lnTo>
                  <a:lnTo>
                    <a:pt x="2761" y="991"/>
                  </a:lnTo>
                  <a:lnTo>
                    <a:pt x="2953" y="1005"/>
                  </a:lnTo>
                  <a:lnTo>
                    <a:pt x="2945" y="1022"/>
                  </a:lnTo>
                  <a:lnTo>
                    <a:pt x="3107" y="1045"/>
                  </a:lnTo>
                  <a:lnTo>
                    <a:pt x="3253" y="1025"/>
                  </a:lnTo>
                  <a:lnTo>
                    <a:pt x="3307" y="996"/>
                  </a:lnTo>
                  <a:lnTo>
                    <a:pt x="3327" y="1010"/>
                  </a:lnTo>
                  <a:lnTo>
                    <a:pt x="3346" y="970"/>
                  </a:lnTo>
                  <a:lnTo>
                    <a:pt x="3442" y="978"/>
                  </a:lnTo>
                  <a:lnTo>
                    <a:pt x="3502" y="949"/>
                  </a:lnTo>
                  <a:lnTo>
                    <a:pt x="3528" y="1002"/>
                  </a:lnTo>
                  <a:lnTo>
                    <a:pt x="3550" y="998"/>
                  </a:lnTo>
                  <a:lnTo>
                    <a:pt x="3538" y="1070"/>
                  </a:lnTo>
                  <a:lnTo>
                    <a:pt x="3581" y="1087"/>
                  </a:lnTo>
                  <a:lnTo>
                    <a:pt x="3592" y="1058"/>
                  </a:lnTo>
                  <a:lnTo>
                    <a:pt x="3695" y="1045"/>
                  </a:lnTo>
                  <a:lnTo>
                    <a:pt x="3707" y="985"/>
                  </a:lnTo>
                  <a:lnTo>
                    <a:pt x="3747" y="967"/>
                  </a:lnTo>
                  <a:lnTo>
                    <a:pt x="3888" y="1227"/>
                  </a:lnTo>
                  <a:lnTo>
                    <a:pt x="3883" y="1299"/>
                  </a:lnTo>
                  <a:lnTo>
                    <a:pt x="3802" y="1287"/>
                  </a:lnTo>
                  <a:lnTo>
                    <a:pt x="3814" y="1314"/>
                  </a:lnTo>
                  <a:lnTo>
                    <a:pt x="3778" y="1327"/>
                  </a:lnTo>
                  <a:lnTo>
                    <a:pt x="3703" y="1423"/>
                  </a:lnTo>
                  <a:lnTo>
                    <a:pt x="3632" y="1459"/>
                  </a:lnTo>
                  <a:lnTo>
                    <a:pt x="3700" y="1584"/>
                  </a:lnTo>
                  <a:lnTo>
                    <a:pt x="3635" y="1636"/>
                  </a:lnTo>
                  <a:lnTo>
                    <a:pt x="3680" y="1713"/>
                  </a:lnTo>
                  <a:lnTo>
                    <a:pt x="3768" y="1727"/>
                  </a:lnTo>
                  <a:lnTo>
                    <a:pt x="3739" y="1792"/>
                  </a:lnTo>
                  <a:lnTo>
                    <a:pt x="3777" y="1841"/>
                  </a:lnTo>
                  <a:lnTo>
                    <a:pt x="3733" y="1859"/>
                  </a:lnTo>
                  <a:lnTo>
                    <a:pt x="3787" y="1955"/>
                  </a:lnTo>
                  <a:lnTo>
                    <a:pt x="3754" y="1954"/>
                  </a:lnTo>
                  <a:lnTo>
                    <a:pt x="3738" y="2033"/>
                  </a:lnTo>
                  <a:lnTo>
                    <a:pt x="3616" y="2080"/>
                  </a:lnTo>
                  <a:lnTo>
                    <a:pt x="3636" y="2147"/>
                  </a:lnTo>
                  <a:lnTo>
                    <a:pt x="3614" y="2202"/>
                  </a:lnTo>
                  <a:lnTo>
                    <a:pt x="3535" y="2246"/>
                  </a:lnTo>
                  <a:lnTo>
                    <a:pt x="3533" y="2317"/>
                  </a:lnTo>
                  <a:lnTo>
                    <a:pt x="3407" y="2418"/>
                  </a:lnTo>
                  <a:lnTo>
                    <a:pt x="3339" y="2352"/>
                  </a:lnTo>
                  <a:lnTo>
                    <a:pt x="3328" y="2381"/>
                  </a:lnTo>
                  <a:lnTo>
                    <a:pt x="3180" y="2406"/>
                  </a:lnTo>
                  <a:lnTo>
                    <a:pt x="3006" y="2374"/>
                  </a:lnTo>
                  <a:lnTo>
                    <a:pt x="2904" y="2253"/>
                  </a:lnTo>
                  <a:lnTo>
                    <a:pt x="2857" y="2248"/>
                  </a:lnTo>
                  <a:lnTo>
                    <a:pt x="2710" y="2263"/>
                  </a:lnTo>
                  <a:lnTo>
                    <a:pt x="2556" y="2164"/>
                  </a:lnTo>
                  <a:lnTo>
                    <a:pt x="2452" y="2160"/>
                  </a:lnTo>
                  <a:lnTo>
                    <a:pt x="2344" y="2095"/>
                  </a:lnTo>
                  <a:lnTo>
                    <a:pt x="2250" y="2133"/>
                  </a:lnTo>
                  <a:lnTo>
                    <a:pt x="2077" y="2037"/>
                  </a:lnTo>
                  <a:lnTo>
                    <a:pt x="2046" y="2390"/>
                  </a:lnTo>
                  <a:lnTo>
                    <a:pt x="1954" y="2477"/>
                  </a:lnTo>
                  <a:lnTo>
                    <a:pt x="1779" y="2557"/>
                  </a:lnTo>
                  <a:lnTo>
                    <a:pt x="1761" y="2531"/>
                  </a:lnTo>
                  <a:lnTo>
                    <a:pt x="1678" y="2551"/>
                  </a:lnTo>
                  <a:lnTo>
                    <a:pt x="1616" y="2819"/>
                  </a:lnTo>
                  <a:lnTo>
                    <a:pt x="1702" y="2932"/>
                  </a:lnTo>
                  <a:lnTo>
                    <a:pt x="1769" y="2965"/>
                  </a:lnTo>
                  <a:lnTo>
                    <a:pt x="1590" y="3105"/>
                  </a:lnTo>
                  <a:lnTo>
                    <a:pt x="1493" y="3145"/>
                  </a:lnTo>
                  <a:lnTo>
                    <a:pt x="1469" y="3163"/>
                  </a:lnTo>
                  <a:lnTo>
                    <a:pt x="1512" y="3333"/>
                  </a:lnTo>
                  <a:lnTo>
                    <a:pt x="1639" y="3461"/>
                  </a:lnTo>
                  <a:lnTo>
                    <a:pt x="1738" y="3643"/>
                  </a:lnTo>
                  <a:lnTo>
                    <a:pt x="1706" y="3831"/>
                  </a:lnTo>
                  <a:lnTo>
                    <a:pt x="1651" y="3933"/>
                  </a:lnTo>
                  <a:lnTo>
                    <a:pt x="1618" y="4088"/>
                  </a:lnTo>
                  <a:lnTo>
                    <a:pt x="1632" y="4172"/>
                  </a:lnTo>
                  <a:lnTo>
                    <a:pt x="1763" y="4261"/>
                  </a:lnTo>
                  <a:lnTo>
                    <a:pt x="1761" y="4430"/>
                  </a:lnTo>
                  <a:lnTo>
                    <a:pt x="1832" y="4706"/>
                  </a:lnTo>
                  <a:lnTo>
                    <a:pt x="1799" y="4832"/>
                  </a:lnTo>
                  <a:lnTo>
                    <a:pt x="1767" y="4856"/>
                  </a:lnTo>
                  <a:lnTo>
                    <a:pt x="1847" y="4954"/>
                  </a:lnTo>
                  <a:lnTo>
                    <a:pt x="1814" y="4996"/>
                  </a:lnTo>
                  <a:lnTo>
                    <a:pt x="1847" y="5060"/>
                  </a:lnTo>
                  <a:lnTo>
                    <a:pt x="1807" y="5154"/>
                  </a:lnTo>
                  <a:lnTo>
                    <a:pt x="1752" y="5151"/>
                  </a:lnTo>
                  <a:lnTo>
                    <a:pt x="1623" y="5219"/>
                  </a:lnTo>
                  <a:lnTo>
                    <a:pt x="1609" y="5267"/>
                  </a:lnTo>
                  <a:lnTo>
                    <a:pt x="1654" y="5342"/>
                  </a:lnTo>
                  <a:lnTo>
                    <a:pt x="1483" y="5447"/>
                  </a:lnTo>
                  <a:lnTo>
                    <a:pt x="1386" y="5329"/>
                  </a:lnTo>
                  <a:lnTo>
                    <a:pt x="1247" y="5333"/>
                  </a:lnTo>
                  <a:lnTo>
                    <a:pt x="1185" y="5273"/>
                  </a:lnTo>
                  <a:lnTo>
                    <a:pt x="1129" y="5292"/>
                  </a:lnTo>
                  <a:lnTo>
                    <a:pt x="1056" y="5350"/>
                  </a:lnTo>
                  <a:lnTo>
                    <a:pt x="932" y="5393"/>
                  </a:lnTo>
                  <a:lnTo>
                    <a:pt x="878" y="5366"/>
                  </a:lnTo>
                  <a:lnTo>
                    <a:pt x="776" y="5377"/>
                  </a:lnTo>
                  <a:lnTo>
                    <a:pt x="694" y="5359"/>
                  </a:lnTo>
                  <a:lnTo>
                    <a:pt x="525" y="5479"/>
                  </a:lnTo>
                  <a:lnTo>
                    <a:pt x="435" y="5485"/>
                  </a:lnTo>
                  <a:lnTo>
                    <a:pt x="425" y="5460"/>
                  </a:lnTo>
                  <a:lnTo>
                    <a:pt x="597" y="5213"/>
                  </a:lnTo>
                  <a:lnTo>
                    <a:pt x="546" y="5172"/>
                  </a:lnTo>
                  <a:lnTo>
                    <a:pt x="521" y="5112"/>
                  </a:lnTo>
                  <a:lnTo>
                    <a:pt x="438" y="5072"/>
                  </a:lnTo>
                  <a:lnTo>
                    <a:pt x="423" y="5003"/>
                  </a:lnTo>
                  <a:lnTo>
                    <a:pt x="395" y="5000"/>
                  </a:lnTo>
                  <a:lnTo>
                    <a:pt x="326" y="4926"/>
                  </a:lnTo>
                  <a:lnTo>
                    <a:pt x="158" y="4899"/>
                  </a:lnTo>
                  <a:lnTo>
                    <a:pt x="123" y="4754"/>
                  </a:lnTo>
                  <a:lnTo>
                    <a:pt x="122" y="4753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4989514" y="2266951"/>
              <a:ext cx="344488" cy="306388"/>
            </a:xfrm>
            <a:custGeom>
              <a:avLst/>
              <a:gdLst>
                <a:gd name="T0" fmla="*/ 2147483647 w 1088"/>
                <a:gd name="T1" fmla="*/ 2147483647 h 966"/>
                <a:gd name="T2" fmla="*/ 2147483647 w 1088"/>
                <a:gd name="T3" fmla="*/ 2147483647 h 966"/>
                <a:gd name="T4" fmla="*/ 0 w 1088"/>
                <a:gd name="T5" fmla="*/ 2147483647 h 966"/>
                <a:gd name="T6" fmla="*/ 1714097428 w 1088"/>
                <a:gd name="T7" fmla="*/ 2147483647 h 966"/>
                <a:gd name="T8" fmla="*/ 1047526429 w 1088"/>
                <a:gd name="T9" fmla="*/ 2147483647 h 966"/>
                <a:gd name="T10" fmla="*/ 1714097428 w 1088"/>
                <a:gd name="T11" fmla="*/ 2147483647 h 966"/>
                <a:gd name="T12" fmla="*/ 1206224507 w 1088"/>
                <a:gd name="T13" fmla="*/ 2147483647 h 966"/>
                <a:gd name="T14" fmla="*/ 2147483647 w 1088"/>
                <a:gd name="T15" fmla="*/ 2147483647 h 966"/>
                <a:gd name="T16" fmla="*/ 2147483647 w 1088"/>
                <a:gd name="T17" fmla="*/ 2147483647 h 966"/>
                <a:gd name="T18" fmla="*/ 2147483647 w 1088"/>
                <a:gd name="T19" fmla="*/ 1499614101 h 966"/>
                <a:gd name="T20" fmla="*/ 2147483647 w 1088"/>
                <a:gd name="T21" fmla="*/ 0 h 966"/>
                <a:gd name="T22" fmla="*/ 2147483647 w 1088"/>
                <a:gd name="T23" fmla="*/ 478645334 h 966"/>
                <a:gd name="T24" fmla="*/ 2147483647 w 1088"/>
                <a:gd name="T25" fmla="*/ 2147483647 h 966"/>
                <a:gd name="T26" fmla="*/ 2147483647 w 1088"/>
                <a:gd name="T27" fmla="*/ 2147483647 h 966"/>
                <a:gd name="T28" fmla="*/ 2147483647 w 1088"/>
                <a:gd name="T29" fmla="*/ 2147483647 h 966"/>
                <a:gd name="T30" fmla="*/ 2147483647 w 1088"/>
                <a:gd name="T31" fmla="*/ 2147483647 h 966"/>
                <a:gd name="T32" fmla="*/ 2147483647 w 1088"/>
                <a:gd name="T33" fmla="*/ 2147483647 h 966"/>
                <a:gd name="T34" fmla="*/ 2147483647 w 1088"/>
                <a:gd name="T35" fmla="*/ 2147483647 h 966"/>
                <a:gd name="T36" fmla="*/ 2147483647 w 1088"/>
                <a:gd name="T37" fmla="*/ 2147483647 h 966"/>
                <a:gd name="T38" fmla="*/ 2147483647 w 1088"/>
                <a:gd name="T39" fmla="*/ 2147483647 h 966"/>
                <a:gd name="T40" fmla="*/ 2147483647 w 1088"/>
                <a:gd name="T41" fmla="*/ 2147483647 h 966"/>
                <a:gd name="T42" fmla="*/ 2147483647 w 1088"/>
                <a:gd name="T43" fmla="*/ 2147483647 h 966"/>
                <a:gd name="T44" fmla="*/ 2147483647 w 1088"/>
                <a:gd name="T45" fmla="*/ 2147483647 h 966"/>
                <a:gd name="T46" fmla="*/ 2147483647 w 1088"/>
                <a:gd name="T47" fmla="*/ 2147483647 h 966"/>
                <a:gd name="T48" fmla="*/ 2147483647 w 1088"/>
                <a:gd name="T49" fmla="*/ 2147483647 h 966"/>
                <a:gd name="T50" fmla="*/ 2147483647 w 1088"/>
                <a:gd name="T51" fmla="*/ 2147483647 h 966"/>
                <a:gd name="T52" fmla="*/ 2147483647 w 1088"/>
                <a:gd name="T53" fmla="*/ 2147483647 h 966"/>
                <a:gd name="T54" fmla="*/ 2147483647 w 1088"/>
                <a:gd name="T55" fmla="*/ 2147483647 h 966"/>
                <a:gd name="T56" fmla="*/ 2147483647 w 1088"/>
                <a:gd name="T57" fmla="*/ 2147483647 h 966"/>
                <a:gd name="T58" fmla="*/ 2147483647 w 1088"/>
                <a:gd name="T59" fmla="*/ 2147483647 h 966"/>
                <a:gd name="T60" fmla="*/ 2147483647 w 1088"/>
                <a:gd name="T61" fmla="*/ 2147483647 h 966"/>
                <a:gd name="T62" fmla="*/ 2147483647 w 1088"/>
                <a:gd name="T63" fmla="*/ 2147483647 h 966"/>
                <a:gd name="T64" fmla="*/ 2147483647 w 1088"/>
                <a:gd name="T65" fmla="*/ 2147483647 h 966"/>
                <a:gd name="T66" fmla="*/ 2147483647 w 1088"/>
                <a:gd name="T67" fmla="*/ 2147483647 h 966"/>
                <a:gd name="T68" fmla="*/ 2147483647 w 1088"/>
                <a:gd name="T69" fmla="*/ 2147483647 h 966"/>
                <a:gd name="T70" fmla="*/ 2147483647 w 1088"/>
                <a:gd name="T71" fmla="*/ 2147483647 h 966"/>
                <a:gd name="T72" fmla="*/ 2147483647 w 1088"/>
                <a:gd name="T73" fmla="*/ 2147483647 h 966"/>
                <a:gd name="T74" fmla="*/ 2147483647 w 1088"/>
                <a:gd name="T75" fmla="*/ 2147483647 h 966"/>
                <a:gd name="T76" fmla="*/ 2147483647 w 1088"/>
                <a:gd name="T77" fmla="*/ 2147483647 h 9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8"/>
                <a:gd name="T118" fmla="*/ 0 h 966"/>
                <a:gd name="T119" fmla="*/ 1088 w 1088"/>
                <a:gd name="T120" fmla="*/ 966 h 9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8" h="966">
                  <a:moveTo>
                    <a:pt x="137" y="966"/>
                  </a:moveTo>
                  <a:lnTo>
                    <a:pt x="76" y="905"/>
                  </a:lnTo>
                  <a:lnTo>
                    <a:pt x="0" y="632"/>
                  </a:lnTo>
                  <a:lnTo>
                    <a:pt x="54" y="605"/>
                  </a:lnTo>
                  <a:lnTo>
                    <a:pt x="33" y="537"/>
                  </a:lnTo>
                  <a:lnTo>
                    <a:pt x="54" y="462"/>
                  </a:lnTo>
                  <a:lnTo>
                    <a:pt x="38" y="381"/>
                  </a:lnTo>
                  <a:lnTo>
                    <a:pt x="200" y="255"/>
                  </a:lnTo>
                  <a:lnTo>
                    <a:pt x="340" y="95"/>
                  </a:lnTo>
                  <a:lnTo>
                    <a:pt x="429" y="47"/>
                  </a:lnTo>
                  <a:lnTo>
                    <a:pt x="578" y="0"/>
                  </a:lnTo>
                  <a:lnTo>
                    <a:pt x="651" y="15"/>
                  </a:lnTo>
                  <a:lnTo>
                    <a:pt x="677" y="93"/>
                  </a:lnTo>
                  <a:lnTo>
                    <a:pt x="727" y="120"/>
                  </a:lnTo>
                  <a:lnTo>
                    <a:pt x="698" y="147"/>
                  </a:lnTo>
                  <a:lnTo>
                    <a:pt x="715" y="213"/>
                  </a:lnTo>
                  <a:lnTo>
                    <a:pt x="697" y="353"/>
                  </a:lnTo>
                  <a:lnTo>
                    <a:pt x="757" y="364"/>
                  </a:lnTo>
                  <a:lnTo>
                    <a:pt x="862" y="553"/>
                  </a:lnTo>
                  <a:lnTo>
                    <a:pt x="1018" y="707"/>
                  </a:lnTo>
                  <a:lnTo>
                    <a:pt x="1088" y="703"/>
                  </a:lnTo>
                  <a:lnTo>
                    <a:pt x="1063" y="739"/>
                  </a:lnTo>
                  <a:lnTo>
                    <a:pt x="1074" y="781"/>
                  </a:lnTo>
                  <a:lnTo>
                    <a:pt x="1020" y="803"/>
                  </a:lnTo>
                  <a:lnTo>
                    <a:pt x="962" y="884"/>
                  </a:lnTo>
                  <a:lnTo>
                    <a:pt x="887" y="903"/>
                  </a:lnTo>
                  <a:lnTo>
                    <a:pt x="863" y="935"/>
                  </a:lnTo>
                  <a:lnTo>
                    <a:pt x="742" y="947"/>
                  </a:lnTo>
                  <a:lnTo>
                    <a:pt x="619" y="861"/>
                  </a:lnTo>
                  <a:lnTo>
                    <a:pt x="559" y="856"/>
                  </a:lnTo>
                  <a:lnTo>
                    <a:pt x="535" y="791"/>
                  </a:lnTo>
                  <a:lnTo>
                    <a:pt x="499" y="858"/>
                  </a:lnTo>
                  <a:lnTo>
                    <a:pt x="465" y="865"/>
                  </a:lnTo>
                  <a:lnTo>
                    <a:pt x="202" y="833"/>
                  </a:lnTo>
                  <a:lnTo>
                    <a:pt x="163" y="897"/>
                  </a:lnTo>
                  <a:lnTo>
                    <a:pt x="138" y="872"/>
                  </a:lnTo>
                  <a:lnTo>
                    <a:pt x="160" y="934"/>
                  </a:lnTo>
                  <a:lnTo>
                    <a:pt x="137" y="96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4989514" y="2266951"/>
              <a:ext cx="344488" cy="306388"/>
            </a:xfrm>
            <a:custGeom>
              <a:avLst/>
              <a:gdLst>
                <a:gd name="T0" fmla="*/ 2147483647 w 1088"/>
                <a:gd name="T1" fmla="*/ 2147483647 h 966"/>
                <a:gd name="T2" fmla="*/ 2147483647 w 1088"/>
                <a:gd name="T3" fmla="*/ 2147483647 h 966"/>
                <a:gd name="T4" fmla="*/ 0 w 1088"/>
                <a:gd name="T5" fmla="*/ 2147483647 h 966"/>
                <a:gd name="T6" fmla="*/ 1714097428 w 1088"/>
                <a:gd name="T7" fmla="*/ 2147483647 h 966"/>
                <a:gd name="T8" fmla="*/ 1047526429 w 1088"/>
                <a:gd name="T9" fmla="*/ 2147483647 h 966"/>
                <a:gd name="T10" fmla="*/ 1714097428 w 1088"/>
                <a:gd name="T11" fmla="*/ 2147483647 h 966"/>
                <a:gd name="T12" fmla="*/ 1206224507 w 1088"/>
                <a:gd name="T13" fmla="*/ 2147483647 h 966"/>
                <a:gd name="T14" fmla="*/ 2147483647 w 1088"/>
                <a:gd name="T15" fmla="*/ 2147483647 h 966"/>
                <a:gd name="T16" fmla="*/ 2147483647 w 1088"/>
                <a:gd name="T17" fmla="*/ 2147483647 h 966"/>
                <a:gd name="T18" fmla="*/ 2147483647 w 1088"/>
                <a:gd name="T19" fmla="*/ 1499614101 h 966"/>
                <a:gd name="T20" fmla="*/ 2147483647 w 1088"/>
                <a:gd name="T21" fmla="*/ 0 h 966"/>
                <a:gd name="T22" fmla="*/ 2147483647 w 1088"/>
                <a:gd name="T23" fmla="*/ 478645334 h 966"/>
                <a:gd name="T24" fmla="*/ 2147483647 w 1088"/>
                <a:gd name="T25" fmla="*/ 2147483647 h 966"/>
                <a:gd name="T26" fmla="*/ 2147483647 w 1088"/>
                <a:gd name="T27" fmla="*/ 2147483647 h 966"/>
                <a:gd name="T28" fmla="*/ 2147483647 w 1088"/>
                <a:gd name="T29" fmla="*/ 2147483647 h 966"/>
                <a:gd name="T30" fmla="*/ 2147483647 w 1088"/>
                <a:gd name="T31" fmla="*/ 2147483647 h 966"/>
                <a:gd name="T32" fmla="*/ 2147483647 w 1088"/>
                <a:gd name="T33" fmla="*/ 2147483647 h 966"/>
                <a:gd name="T34" fmla="*/ 2147483647 w 1088"/>
                <a:gd name="T35" fmla="*/ 2147483647 h 966"/>
                <a:gd name="T36" fmla="*/ 2147483647 w 1088"/>
                <a:gd name="T37" fmla="*/ 2147483647 h 966"/>
                <a:gd name="T38" fmla="*/ 2147483647 w 1088"/>
                <a:gd name="T39" fmla="*/ 2147483647 h 966"/>
                <a:gd name="T40" fmla="*/ 2147483647 w 1088"/>
                <a:gd name="T41" fmla="*/ 2147483647 h 966"/>
                <a:gd name="T42" fmla="*/ 2147483647 w 1088"/>
                <a:gd name="T43" fmla="*/ 2147483647 h 966"/>
                <a:gd name="T44" fmla="*/ 2147483647 w 1088"/>
                <a:gd name="T45" fmla="*/ 2147483647 h 966"/>
                <a:gd name="T46" fmla="*/ 2147483647 w 1088"/>
                <a:gd name="T47" fmla="*/ 2147483647 h 966"/>
                <a:gd name="T48" fmla="*/ 2147483647 w 1088"/>
                <a:gd name="T49" fmla="*/ 2147483647 h 966"/>
                <a:gd name="T50" fmla="*/ 2147483647 w 1088"/>
                <a:gd name="T51" fmla="*/ 2147483647 h 966"/>
                <a:gd name="T52" fmla="*/ 2147483647 w 1088"/>
                <a:gd name="T53" fmla="*/ 2147483647 h 966"/>
                <a:gd name="T54" fmla="*/ 2147483647 w 1088"/>
                <a:gd name="T55" fmla="*/ 2147483647 h 966"/>
                <a:gd name="T56" fmla="*/ 2147483647 w 1088"/>
                <a:gd name="T57" fmla="*/ 2147483647 h 966"/>
                <a:gd name="T58" fmla="*/ 2147483647 w 1088"/>
                <a:gd name="T59" fmla="*/ 2147483647 h 966"/>
                <a:gd name="T60" fmla="*/ 2147483647 w 1088"/>
                <a:gd name="T61" fmla="*/ 2147483647 h 966"/>
                <a:gd name="T62" fmla="*/ 2147483647 w 1088"/>
                <a:gd name="T63" fmla="*/ 2147483647 h 966"/>
                <a:gd name="T64" fmla="*/ 2147483647 w 1088"/>
                <a:gd name="T65" fmla="*/ 2147483647 h 966"/>
                <a:gd name="T66" fmla="*/ 2147483647 w 1088"/>
                <a:gd name="T67" fmla="*/ 2147483647 h 966"/>
                <a:gd name="T68" fmla="*/ 2147483647 w 1088"/>
                <a:gd name="T69" fmla="*/ 2147483647 h 966"/>
                <a:gd name="T70" fmla="*/ 2147483647 w 1088"/>
                <a:gd name="T71" fmla="*/ 2147483647 h 966"/>
                <a:gd name="T72" fmla="*/ 2147483647 w 1088"/>
                <a:gd name="T73" fmla="*/ 2147483647 h 966"/>
                <a:gd name="T74" fmla="*/ 2147483647 w 1088"/>
                <a:gd name="T75" fmla="*/ 2147483647 h 966"/>
                <a:gd name="T76" fmla="*/ 2147483647 w 1088"/>
                <a:gd name="T77" fmla="*/ 2147483647 h 9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8"/>
                <a:gd name="T118" fmla="*/ 0 h 966"/>
                <a:gd name="T119" fmla="*/ 1088 w 1088"/>
                <a:gd name="T120" fmla="*/ 966 h 9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8" h="966">
                  <a:moveTo>
                    <a:pt x="137" y="966"/>
                  </a:moveTo>
                  <a:lnTo>
                    <a:pt x="76" y="905"/>
                  </a:lnTo>
                  <a:lnTo>
                    <a:pt x="0" y="632"/>
                  </a:lnTo>
                  <a:lnTo>
                    <a:pt x="54" y="605"/>
                  </a:lnTo>
                  <a:lnTo>
                    <a:pt x="33" y="537"/>
                  </a:lnTo>
                  <a:lnTo>
                    <a:pt x="54" y="462"/>
                  </a:lnTo>
                  <a:lnTo>
                    <a:pt x="38" y="381"/>
                  </a:lnTo>
                  <a:lnTo>
                    <a:pt x="200" y="255"/>
                  </a:lnTo>
                  <a:lnTo>
                    <a:pt x="340" y="95"/>
                  </a:lnTo>
                  <a:lnTo>
                    <a:pt x="429" y="47"/>
                  </a:lnTo>
                  <a:lnTo>
                    <a:pt x="578" y="0"/>
                  </a:lnTo>
                  <a:lnTo>
                    <a:pt x="651" y="15"/>
                  </a:lnTo>
                  <a:lnTo>
                    <a:pt x="677" y="93"/>
                  </a:lnTo>
                  <a:lnTo>
                    <a:pt x="727" y="120"/>
                  </a:lnTo>
                  <a:lnTo>
                    <a:pt x="698" y="147"/>
                  </a:lnTo>
                  <a:lnTo>
                    <a:pt x="715" y="213"/>
                  </a:lnTo>
                  <a:lnTo>
                    <a:pt x="697" y="353"/>
                  </a:lnTo>
                  <a:lnTo>
                    <a:pt x="757" y="364"/>
                  </a:lnTo>
                  <a:lnTo>
                    <a:pt x="862" y="553"/>
                  </a:lnTo>
                  <a:lnTo>
                    <a:pt x="1018" y="707"/>
                  </a:lnTo>
                  <a:lnTo>
                    <a:pt x="1088" y="703"/>
                  </a:lnTo>
                  <a:lnTo>
                    <a:pt x="1063" y="739"/>
                  </a:lnTo>
                  <a:lnTo>
                    <a:pt x="1074" y="781"/>
                  </a:lnTo>
                  <a:lnTo>
                    <a:pt x="1020" y="803"/>
                  </a:lnTo>
                  <a:lnTo>
                    <a:pt x="962" y="884"/>
                  </a:lnTo>
                  <a:lnTo>
                    <a:pt x="887" y="903"/>
                  </a:lnTo>
                  <a:lnTo>
                    <a:pt x="863" y="935"/>
                  </a:lnTo>
                  <a:lnTo>
                    <a:pt x="742" y="947"/>
                  </a:lnTo>
                  <a:lnTo>
                    <a:pt x="619" y="861"/>
                  </a:lnTo>
                  <a:lnTo>
                    <a:pt x="559" y="856"/>
                  </a:lnTo>
                  <a:lnTo>
                    <a:pt x="535" y="791"/>
                  </a:lnTo>
                  <a:lnTo>
                    <a:pt x="499" y="858"/>
                  </a:lnTo>
                  <a:lnTo>
                    <a:pt x="465" y="865"/>
                  </a:lnTo>
                  <a:lnTo>
                    <a:pt x="202" y="833"/>
                  </a:lnTo>
                  <a:lnTo>
                    <a:pt x="163" y="897"/>
                  </a:lnTo>
                  <a:lnTo>
                    <a:pt x="138" y="872"/>
                  </a:lnTo>
                  <a:lnTo>
                    <a:pt x="160" y="934"/>
                  </a:lnTo>
                  <a:lnTo>
                    <a:pt x="137" y="96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4932364" y="2770188"/>
              <a:ext cx="122238" cy="288925"/>
            </a:xfrm>
            <a:custGeom>
              <a:avLst/>
              <a:gdLst>
                <a:gd name="T0" fmla="*/ 640124802 w 385"/>
                <a:gd name="T1" fmla="*/ 2147483647 h 906"/>
                <a:gd name="T2" fmla="*/ 0 w 385"/>
                <a:gd name="T3" fmla="*/ 2147483647 h 906"/>
                <a:gd name="T4" fmla="*/ 2147483647 w 385"/>
                <a:gd name="T5" fmla="*/ 2147483647 h 906"/>
                <a:gd name="T6" fmla="*/ 2147483647 w 385"/>
                <a:gd name="T7" fmla="*/ 2147483647 h 906"/>
                <a:gd name="T8" fmla="*/ 2147483647 w 385"/>
                <a:gd name="T9" fmla="*/ 2147483647 h 906"/>
                <a:gd name="T10" fmla="*/ 2147483647 w 385"/>
                <a:gd name="T11" fmla="*/ 2147483647 h 906"/>
                <a:gd name="T12" fmla="*/ 2147483647 w 385"/>
                <a:gd name="T13" fmla="*/ 2147483647 h 906"/>
                <a:gd name="T14" fmla="*/ 2147483647 w 385"/>
                <a:gd name="T15" fmla="*/ 2147483647 h 906"/>
                <a:gd name="T16" fmla="*/ 2147483647 w 385"/>
                <a:gd name="T17" fmla="*/ 2147483647 h 906"/>
                <a:gd name="T18" fmla="*/ 2080456445 w 385"/>
                <a:gd name="T19" fmla="*/ 2147483647 h 906"/>
                <a:gd name="T20" fmla="*/ 640124802 w 385"/>
                <a:gd name="T21" fmla="*/ 2147483647 h 906"/>
                <a:gd name="T22" fmla="*/ 2147483647 w 385"/>
                <a:gd name="T23" fmla="*/ 2147483647 h 906"/>
                <a:gd name="T24" fmla="*/ 512100064 w 385"/>
                <a:gd name="T25" fmla="*/ 2147483647 h 906"/>
                <a:gd name="T26" fmla="*/ 2147483647 w 385"/>
                <a:gd name="T27" fmla="*/ 2147483647 h 906"/>
                <a:gd name="T28" fmla="*/ 2147483647 w 385"/>
                <a:gd name="T29" fmla="*/ 1264821784 h 906"/>
                <a:gd name="T30" fmla="*/ 2147483647 w 385"/>
                <a:gd name="T31" fmla="*/ 843180826 h 906"/>
                <a:gd name="T32" fmla="*/ 2147483647 w 385"/>
                <a:gd name="T33" fmla="*/ 0 h 906"/>
                <a:gd name="T34" fmla="*/ 2147483647 w 385"/>
                <a:gd name="T35" fmla="*/ 389199569 h 906"/>
                <a:gd name="T36" fmla="*/ 2147483647 w 385"/>
                <a:gd name="T37" fmla="*/ 2147483647 h 906"/>
                <a:gd name="T38" fmla="*/ 2147483647 w 385"/>
                <a:gd name="T39" fmla="*/ 2147483647 h 906"/>
                <a:gd name="T40" fmla="*/ 2147483647 w 385"/>
                <a:gd name="T41" fmla="*/ 2147483647 h 906"/>
                <a:gd name="T42" fmla="*/ 2147483647 w 385"/>
                <a:gd name="T43" fmla="*/ 2147483647 h 906"/>
                <a:gd name="T44" fmla="*/ 2147483647 w 385"/>
                <a:gd name="T45" fmla="*/ 2147483647 h 906"/>
                <a:gd name="T46" fmla="*/ 2147483647 w 385"/>
                <a:gd name="T47" fmla="*/ 2147483647 h 906"/>
                <a:gd name="T48" fmla="*/ 2147483647 w 385"/>
                <a:gd name="T49" fmla="*/ 2147483647 h 906"/>
                <a:gd name="T50" fmla="*/ 2147483647 w 385"/>
                <a:gd name="T51" fmla="*/ 2147483647 h 906"/>
                <a:gd name="T52" fmla="*/ 2147483647 w 385"/>
                <a:gd name="T53" fmla="*/ 2147483647 h 906"/>
                <a:gd name="T54" fmla="*/ 2147483647 w 385"/>
                <a:gd name="T55" fmla="*/ 2147483647 h 906"/>
                <a:gd name="T56" fmla="*/ 2147483647 w 385"/>
                <a:gd name="T57" fmla="*/ 2147483647 h 906"/>
                <a:gd name="T58" fmla="*/ 2147483647 w 385"/>
                <a:gd name="T59" fmla="*/ 2147483647 h 906"/>
                <a:gd name="T60" fmla="*/ 672181469 w 385"/>
                <a:gd name="T61" fmla="*/ 2147483647 h 906"/>
                <a:gd name="T62" fmla="*/ 640124802 w 385"/>
                <a:gd name="T63" fmla="*/ 2147483647 h 9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5"/>
                <a:gd name="T97" fmla="*/ 0 h 906"/>
                <a:gd name="T98" fmla="*/ 385 w 385"/>
                <a:gd name="T99" fmla="*/ 906 h 9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5" h="906">
                  <a:moveTo>
                    <a:pt x="20" y="859"/>
                  </a:moveTo>
                  <a:lnTo>
                    <a:pt x="0" y="792"/>
                  </a:lnTo>
                  <a:lnTo>
                    <a:pt x="122" y="745"/>
                  </a:lnTo>
                  <a:lnTo>
                    <a:pt x="138" y="666"/>
                  </a:lnTo>
                  <a:lnTo>
                    <a:pt x="171" y="668"/>
                  </a:lnTo>
                  <a:lnTo>
                    <a:pt x="117" y="571"/>
                  </a:lnTo>
                  <a:lnTo>
                    <a:pt x="161" y="553"/>
                  </a:lnTo>
                  <a:lnTo>
                    <a:pt x="123" y="504"/>
                  </a:lnTo>
                  <a:lnTo>
                    <a:pt x="153" y="439"/>
                  </a:lnTo>
                  <a:lnTo>
                    <a:pt x="65" y="426"/>
                  </a:lnTo>
                  <a:lnTo>
                    <a:pt x="20" y="348"/>
                  </a:lnTo>
                  <a:lnTo>
                    <a:pt x="85" y="296"/>
                  </a:lnTo>
                  <a:lnTo>
                    <a:pt x="16" y="171"/>
                  </a:lnTo>
                  <a:lnTo>
                    <a:pt x="88" y="135"/>
                  </a:lnTo>
                  <a:lnTo>
                    <a:pt x="162" y="39"/>
                  </a:lnTo>
                  <a:lnTo>
                    <a:pt x="198" y="26"/>
                  </a:lnTo>
                  <a:lnTo>
                    <a:pt x="186" y="0"/>
                  </a:lnTo>
                  <a:lnTo>
                    <a:pt x="267" y="12"/>
                  </a:lnTo>
                  <a:lnTo>
                    <a:pt x="248" y="116"/>
                  </a:lnTo>
                  <a:lnTo>
                    <a:pt x="363" y="220"/>
                  </a:lnTo>
                  <a:lnTo>
                    <a:pt x="383" y="305"/>
                  </a:lnTo>
                  <a:lnTo>
                    <a:pt x="346" y="347"/>
                  </a:lnTo>
                  <a:lnTo>
                    <a:pt x="371" y="398"/>
                  </a:lnTo>
                  <a:lnTo>
                    <a:pt x="339" y="458"/>
                  </a:lnTo>
                  <a:lnTo>
                    <a:pt x="376" y="479"/>
                  </a:lnTo>
                  <a:lnTo>
                    <a:pt x="385" y="527"/>
                  </a:lnTo>
                  <a:lnTo>
                    <a:pt x="362" y="567"/>
                  </a:lnTo>
                  <a:lnTo>
                    <a:pt x="292" y="630"/>
                  </a:lnTo>
                  <a:lnTo>
                    <a:pt x="204" y="832"/>
                  </a:lnTo>
                  <a:lnTo>
                    <a:pt x="122" y="906"/>
                  </a:lnTo>
                  <a:lnTo>
                    <a:pt x="21" y="859"/>
                  </a:lnTo>
                  <a:lnTo>
                    <a:pt x="20" y="85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4932364" y="2770188"/>
              <a:ext cx="122238" cy="288925"/>
            </a:xfrm>
            <a:custGeom>
              <a:avLst/>
              <a:gdLst>
                <a:gd name="T0" fmla="*/ 640124802 w 385"/>
                <a:gd name="T1" fmla="*/ 2147483647 h 906"/>
                <a:gd name="T2" fmla="*/ 0 w 385"/>
                <a:gd name="T3" fmla="*/ 2147483647 h 906"/>
                <a:gd name="T4" fmla="*/ 2147483647 w 385"/>
                <a:gd name="T5" fmla="*/ 2147483647 h 906"/>
                <a:gd name="T6" fmla="*/ 2147483647 w 385"/>
                <a:gd name="T7" fmla="*/ 2147483647 h 906"/>
                <a:gd name="T8" fmla="*/ 2147483647 w 385"/>
                <a:gd name="T9" fmla="*/ 2147483647 h 906"/>
                <a:gd name="T10" fmla="*/ 2147483647 w 385"/>
                <a:gd name="T11" fmla="*/ 2147483647 h 906"/>
                <a:gd name="T12" fmla="*/ 2147483647 w 385"/>
                <a:gd name="T13" fmla="*/ 2147483647 h 906"/>
                <a:gd name="T14" fmla="*/ 2147483647 w 385"/>
                <a:gd name="T15" fmla="*/ 2147483647 h 906"/>
                <a:gd name="T16" fmla="*/ 2147483647 w 385"/>
                <a:gd name="T17" fmla="*/ 2147483647 h 906"/>
                <a:gd name="T18" fmla="*/ 2080456445 w 385"/>
                <a:gd name="T19" fmla="*/ 2147483647 h 906"/>
                <a:gd name="T20" fmla="*/ 640124802 w 385"/>
                <a:gd name="T21" fmla="*/ 2147483647 h 906"/>
                <a:gd name="T22" fmla="*/ 2147483647 w 385"/>
                <a:gd name="T23" fmla="*/ 2147483647 h 906"/>
                <a:gd name="T24" fmla="*/ 512100064 w 385"/>
                <a:gd name="T25" fmla="*/ 2147483647 h 906"/>
                <a:gd name="T26" fmla="*/ 2147483647 w 385"/>
                <a:gd name="T27" fmla="*/ 2147483647 h 906"/>
                <a:gd name="T28" fmla="*/ 2147483647 w 385"/>
                <a:gd name="T29" fmla="*/ 1264821784 h 906"/>
                <a:gd name="T30" fmla="*/ 2147483647 w 385"/>
                <a:gd name="T31" fmla="*/ 843180826 h 906"/>
                <a:gd name="T32" fmla="*/ 2147483647 w 385"/>
                <a:gd name="T33" fmla="*/ 0 h 906"/>
                <a:gd name="T34" fmla="*/ 2147483647 w 385"/>
                <a:gd name="T35" fmla="*/ 389199569 h 906"/>
                <a:gd name="T36" fmla="*/ 2147483647 w 385"/>
                <a:gd name="T37" fmla="*/ 2147483647 h 906"/>
                <a:gd name="T38" fmla="*/ 2147483647 w 385"/>
                <a:gd name="T39" fmla="*/ 2147483647 h 906"/>
                <a:gd name="T40" fmla="*/ 2147483647 w 385"/>
                <a:gd name="T41" fmla="*/ 2147483647 h 906"/>
                <a:gd name="T42" fmla="*/ 2147483647 w 385"/>
                <a:gd name="T43" fmla="*/ 2147483647 h 906"/>
                <a:gd name="T44" fmla="*/ 2147483647 w 385"/>
                <a:gd name="T45" fmla="*/ 2147483647 h 906"/>
                <a:gd name="T46" fmla="*/ 2147483647 w 385"/>
                <a:gd name="T47" fmla="*/ 2147483647 h 906"/>
                <a:gd name="T48" fmla="*/ 2147483647 w 385"/>
                <a:gd name="T49" fmla="*/ 2147483647 h 906"/>
                <a:gd name="T50" fmla="*/ 2147483647 w 385"/>
                <a:gd name="T51" fmla="*/ 2147483647 h 906"/>
                <a:gd name="T52" fmla="*/ 2147483647 w 385"/>
                <a:gd name="T53" fmla="*/ 2147483647 h 906"/>
                <a:gd name="T54" fmla="*/ 2147483647 w 385"/>
                <a:gd name="T55" fmla="*/ 2147483647 h 906"/>
                <a:gd name="T56" fmla="*/ 2147483647 w 385"/>
                <a:gd name="T57" fmla="*/ 2147483647 h 906"/>
                <a:gd name="T58" fmla="*/ 2147483647 w 385"/>
                <a:gd name="T59" fmla="*/ 2147483647 h 906"/>
                <a:gd name="T60" fmla="*/ 672181469 w 385"/>
                <a:gd name="T61" fmla="*/ 2147483647 h 906"/>
                <a:gd name="T62" fmla="*/ 640124802 w 385"/>
                <a:gd name="T63" fmla="*/ 2147483647 h 9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5"/>
                <a:gd name="T97" fmla="*/ 0 h 906"/>
                <a:gd name="T98" fmla="*/ 385 w 385"/>
                <a:gd name="T99" fmla="*/ 906 h 9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5" h="906">
                  <a:moveTo>
                    <a:pt x="20" y="859"/>
                  </a:moveTo>
                  <a:lnTo>
                    <a:pt x="0" y="792"/>
                  </a:lnTo>
                  <a:lnTo>
                    <a:pt x="122" y="745"/>
                  </a:lnTo>
                  <a:lnTo>
                    <a:pt x="138" y="666"/>
                  </a:lnTo>
                  <a:lnTo>
                    <a:pt x="171" y="668"/>
                  </a:lnTo>
                  <a:lnTo>
                    <a:pt x="117" y="571"/>
                  </a:lnTo>
                  <a:lnTo>
                    <a:pt x="161" y="553"/>
                  </a:lnTo>
                  <a:lnTo>
                    <a:pt x="123" y="504"/>
                  </a:lnTo>
                  <a:lnTo>
                    <a:pt x="153" y="439"/>
                  </a:lnTo>
                  <a:lnTo>
                    <a:pt x="65" y="426"/>
                  </a:lnTo>
                  <a:lnTo>
                    <a:pt x="20" y="348"/>
                  </a:lnTo>
                  <a:lnTo>
                    <a:pt x="85" y="296"/>
                  </a:lnTo>
                  <a:lnTo>
                    <a:pt x="16" y="171"/>
                  </a:lnTo>
                  <a:lnTo>
                    <a:pt x="88" y="135"/>
                  </a:lnTo>
                  <a:lnTo>
                    <a:pt x="162" y="39"/>
                  </a:lnTo>
                  <a:lnTo>
                    <a:pt x="198" y="26"/>
                  </a:lnTo>
                  <a:lnTo>
                    <a:pt x="186" y="0"/>
                  </a:lnTo>
                  <a:lnTo>
                    <a:pt x="267" y="12"/>
                  </a:lnTo>
                  <a:lnTo>
                    <a:pt x="248" y="116"/>
                  </a:lnTo>
                  <a:lnTo>
                    <a:pt x="363" y="220"/>
                  </a:lnTo>
                  <a:lnTo>
                    <a:pt x="383" y="305"/>
                  </a:lnTo>
                  <a:lnTo>
                    <a:pt x="346" y="347"/>
                  </a:lnTo>
                  <a:lnTo>
                    <a:pt x="371" y="398"/>
                  </a:lnTo>
                  <a:lnTo>
                    <a:pt x="339" y="458"/>
                  </a:lnTo>
                  <a:lnTo>
                    <a:pt x="376" y="479"/>
                  </a:lnTo>
                  <a:lnTo>
                    <a:pt x="385" y="527"/>
                  </a:lnTo>
                  <a:lnTo>
                    <a:pt x="362" y="567"/>
                  </a:lnTo>
                  <a:lnTo>
                    <a:pt x="292" y="630"/>
                  </a:lnTo>
                  <a:lnTo>
                    <a:pt x="204" y="832"/>
                  </a:lnTo>
                  <a:lnTo>
                    <a:pt x="122" y="906"/>
                  </a:lnTo>
                  <a:lnTo>
                    <a:pt x="21" y="859"/>
                  </a:lnTo>
                  <a:lnTo>
                    <a:pt x="20" y="85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933951" y="2517776"/>
              <a:ext cx="336550" cy="257175"/>
            </a:xfrm>
            <a:custGeom>
              <a:avLst/>
              <a:gdLst>
                <a:gd name="T0" fmla="*/ 2147483647 w 1059"/>
                <a:gd name="T1" fmla="*/ 2147483647 h 809"/>
                <a:gd name="T2" fmla="*/ 0 w 1059"/>
                <a:gd name="T3" fmla="*/ 2147483647 h 809"/>
                <a:gd name="T4" fmla="*/ 1893687480 w 1059"/>
                <a:gd name="T5" fmla="*/ 2147483647 h 809"/>
                <a:gd name="T6" fmla="*/ 2147483647 w 1059"/>
                <a:gd name="T7" fmla="*/ 2147483647 h 809"/>
                <a:gd name="T8" fmla="*/ 2147483647 w 1059"/>
                <a:gd name="T9" fmla="*/ 2147483647 h 809"/>
                <a:gd name="T10" fmla="*/ 2147483647 w 1059"/>
                <a:gd name="T11" fmla="*/ 2147483647 h 809"/>
                <a:gd name="T12" fmla="*/ 2147483647 w 1059"/>
                <a:gd name="T13" fmla="*/ 2147483647 h 809"/>
                <a:gd name="T14" fmla="*/ 2147483647 w 1059"/>
                <a:gd name="T15" fmla="*/ 2147483647 h 809"/>
                <a:gd name="T16" fmla="*/ 2147483647 w 1059"/>
                <a:gd name="T17" fmla="*/ 2147483647 h 809"/>
                <a:gd name="T18" fmla="*/ 2147483647 w 1059"/>
                <a:gd name="T19" fmla="*/ 2147483647 h 809"/>
                <a:gd name="T20" fmla="*/ 2147483647 w 1059"/>
                <a:gd name="T21" fmla="*/ 1349193049 h 809"/>
                <a:gd name="T22" fmla="*/ 2147483647 w 1059"/>
                <a:gd name="T23" fmla="*/ 2147483647 h 809"/>
                <a:gd name="T24" fmla="*/ 2147483647 w 1059"/>
                <a:gd name="T25" fmla="*/ 2147483647 h 809"/>
                <a:gd name="T26" fmla="*/ 2147483647 w 1059"/>
                <a:gd name="T27" fmla="*/ 0 h 809"/>
                <a:gd name="T28" fmla="*/ 2147483647 w 1059"/>
                <a:gd name="T29" fmla="*/ 2088112232 h 809"/>
                <a:gd name="T30" fmla="*/ 2147483647 w 1059"/>
                <a:gd name="T31" fmla="*/ 2147483647 h 809"/>
                <a:gd name="T32" fmla="*/ 2147483647 w 1059"/>
                <a:gd name="T33" fmla="*/ 2147483647 h 809"/>
                <a:gd name="T34" fmla="*/ 2147483647 w 1059"/>
                <a:gd name="T35" fmla="*/ 2147483647 h 809"/>
                <a:gd name="T36" fmla="*/ 2147483647 w 1059"/>
                <a:gd name="T37" fmla="*/ 2147483647 h 809"/>
                <a:gd name="T38" fmla="*/ 2147483647 w 1059"/>
                <a:gd name="T39" fmla="*/ 2147483647 h 809"/>
                <a:gd name="T40" fmla="*/ 2147483647 w 1059"/>
                <a:gd name="T41" fmla="*/ 2147483647 h 809"/>
                <a:gd name="T42" fmla="*/ 2147483647 w 1059"/>
                <a:gd name="T43" fmla="*/ 2147483647 h 809"/>
                <a:gd name="T44" fmla="*/ 2147483647 w 1059"/>
                <a:gd name="T45" fmla="*/ 2147483647 h 809"/>
                <a:gd name="T46" fmla="*/ 2147483647 w 1059"/>
                <a:gd name="T47" fmla="*/ 2147483647 h 809"/>
                <a:gd name="T48" fmla="*/ 2147483647 w 1059"/>
                <a:gd name="T49" fmla="*/ 2147483647 h 809"/>
                <a:gd name="T50" fmla="*/ 2147483647 w 1059"/>
                <a:gd name="T51" fmla="*/ 2147483647 h 809"/>
                <a:gd name="T52" fmla="*/ 2147483647 w 1059"/>
                <a:gd name="T53" fmla="*/ 2147483647 h 809"/>
                <a:gd name="T54" fmla="*/ 2147483647 w 1059"/>
                <a:gd name="T55" fmla="*/ 2147483647 h 809"/>
                <a:gd name="T56" fmla="*/ 2147483647 w 1059"/>
                <a:gd name="T57" fmla="*/ 2147483647 h 809"/>
                <a:gd name="T58" fmla="*/ 2147483647 w 1059"/>
                <a:gd name="T59" fmla="*/ 2147483647 h 809"/>
                <a:gd name="T60" fmla="*/ 2147483647 w 1059"/>
                <a:gd name="T61" fmla="*/ 2147483647 h 809"/>
                <a:gd name="T62" fmla="*/ 2147483647 w 1059"/>
                <a:gd name="T63" fmla="*/ 2147483647 h 809"/>
                <a:gd name="T64" fmla="*/ 2147483647 w 1059"/>
                <a:gd name="T65" fmla="*/ 2147483647 h 809"/>
                <a:gd name="T66" fmla="*/ 2147483647 w 1059"/>
                <a:gd name="T67" fmla="*/ 2147483647 h 809"/>
                <a:gd name="T68" fmla="*/ 2147483647 w 1059"/>
                <a:gd name="T69" fmla="*/ 2147483647 h 809"/>
                <a:gd name="T70" fmla="*/ 2147483647 w 1059"/>
                <a:gd name="T71" fmla="*/ 2147483647 h 809"/>
                <a:gd name="T72" fmla="*/ 2147483647 w 1059"/>
                <a:gd name="T73" fmla="*/ 2147483647 h 8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809"/>
                <a:gd name="T113" fmla="*/ 1059 w 1059"/>
                <a:gd name="T114" fmla="*/ 809 h 8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809">
                  <a:moveTo>
                    <a:pt x="86" y="495"/>
                  </a:moveTo>
                  <a:lnTo>
                    <a:pt x="0" y="255"/>
                  </a:lnTo>
                  <a:lnTo>
                    <a:pt x="59" y="271"/>
                  </a:lnTo>
                  <a:lnTo>
                    <a:pt x="107" y="237"/>
                  </a:lnTo>
                  <a:lnTo>
                    <a:pt x="88" y="166"/>
                  </a:lnTo>
                  <a:lnTo>
                    <a:pt x="195" y="144"/>
                  </a:lnTo>
                  <a:lnTo>
                    <a:pt x="309" y="175"/>
                  </a:lnTo>
                  <a:lnTo>
                    <a:pt x="332" y="143"/>
                  </a:lnTo>
                  <a:lnTo>
                    <a:pt x="310" y="81"/>
                  </a:lnTo>
                  <a:lnTo>
                    <a:pt x="335" y="106"/>
                  </a:lnTo>
                  <a:lnTo>
                    <a:pt x="374" y="42"/>
                  </a:lnTo>
                  <a:lnTo>
                    <a:pt x="637" y="74"/>
                  </a:lnTo>
                  <a:lnTo>
                    <a:pt x="671" y="67"/>
                  </a:lnTo>
                  <a:lnTo>
                    <a:pt x="707" y="0"/>
                  </a:lnTo>
                  <a:lnTo>
                    <a:pt x="731" y="65"/>
                  </a:lnTo>
                  <a:lnTo>
                    <a:pt x="791" y="70"/>
                  </a:lnTo>
                  <a:lnTo>
                    <a:pt x="914" y="156"/>
                  </a:lnTo>
                  <a:lnTo>
                    <a:pt x="1035" y="144"/>
                  </a:lnTo>
                  <a:lnTo>
                    <a:pt x="1059" y="112"/>
                  </a:lnTo>
                  <a:lnTo>
                    <a:pt x="1051" y="222"/>
                  </a:lnTo>
                  <a:lnTo>
                    <a:pt x="992" y="344"/>
                  </a:lnTo>
                  <a:lnTo>
                    <a:pt x="937" y="364"/>
                  </a:lnTo>
                  <a:lnTo>
                    <a:pt x="967" y="554"/>
                  </a:lnTo>
                  <a:lnTo>
                    <a:pt x="849" y="585"/>
                  </a:lnTo>
                  <a:lnTo>
                    <a:pt x="825" y="636"/>
                  </a:lnTo>
                  <a:lnTo>
                    <a:pt x="852" y="655"/>
                  </a:lnTo>
                  <a:lnTo>
                    <a:pt x="819" y="676"/>
                  </a:lnTo>
                  <a:lnTo>
                    <a:pt x="558" y="615"/>
                  </a:lnTo>
                  <a:lnTo>
                    <a:pt x="514" y="709"/>
                  </a:lnTo>
                  <a:lnTo>
                    <a:pt x="555" y="713"/>
                  </a:lnTo>
                  <a:lnTo>
                    <a:pt x="564" y="745"/>
                  </a:lnTo>
                  <a:lnTo>
                    <a:pt x="418" y="777"/>
                  </a:lnTo>
                  <a:lnTo>
                    <a:pt x="375" y="755"/>
                  </a:lnTo>
                  <a:lnTo>
                    <a:pt x="262" y="809"/>
                  </a:lnTo>
                  <a:lnTo>
                    <a:pt x="267" y="737"/>
                  </a:lnTo>
                  <a:lnTo>
                    <a:pt x="125" y="477"/>
                  </a:lnTo>
                  <a:lnTo>
                    <a:pt x="86" y="49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4933951" y="2517776"/>
              <a:ext cx="336550" cy="257175"/>
            </a:xfrm>
            <a:custGeom>
              <a:avLst/>
              <a:gdLst>
                <a:gd name="T0" fmla="*/ 2147483647 w 1059"/>
                <a:gd name="T1" fmla="*/ 2147483647 h 809"/>
                <a:gd name="T2" fmla="*/ 0 w 1059"/>
                <a:gd name="T3" fmla="*/ 2147483647 h 809"/>
                <a:gd name="T4" fmla="*/ 1893687480 w 1059"/>
                <a:gd name="T5" fmla="*/ 2147483647 h 809"/>
                <a:gd name="T6" fmla="*/ 2147483647 w 1059"/>
                <a:gd name="T7" fmla="*/ 2147483647 h 809"/>
                <a:gd name="T8" fmla="*/ 2147483647 w 1059"/>
                <a:gd name="T9" fmla="*/ 2147483647 h 809"/>
                <a:gd name="T10" fmla="*/ 2147483647 w 1059"/>
                <a:gd name="T11" fmla="*/ 2147483647 h 809"/>
                <a:gd name="T12" fmla="*/ 2147483647 w 1059"/>
                <a:gd name="T13" fmla="*/ 2147483647 h 809"/>
                <a:gd name="T14" fmla="*/ 2147483647 w 1059"/>
                <a:gd name="T15" fmla="*/ 2147483647 h 809"/>
                <a:gd name="T16" fmla="*/ 2147483647 w 1059"/>
                <a:gd name="T17" fmla="*/ 2147483647 h 809"/>
                <a:gd name="T18" fmla="*/ 2147483647 w 1059"/>
                <a:gd name="T19" fmla="*/ 2147483647 h 809"/>
                <a:gd name="T20" fmla="*/ 2147483647 w 1059"/>
                <a:gd name="T21" fmla="*/ 1349193049 h 809"/>
                <a:gd name="T22" fmla="*/ 2147483647 w 1059"/>
                <a:gd name="T23" fmla="*/ 2147483647 h 809"/>
                <a:gd name="T24" fmla="*/ 2147483647 w 1059"/>
                <a:gd name="T25" fmla="*/ 2147483647 h 809"/>
                <a:gd name="T26" fmla="*/ 2147483647 w 1059"/>
                <a:gd name="T27" fmla="*/ 0 h 809"/>
                <a:gd name="T28" fmla="*/ 2147483647 w 1059"/>
                <a:gd name="T29" fmla="*/ 2088112232 h 809"/>
                <a:gd name="T30" fmla="*/ 2147483647 w 1059"/>
                <a:gd name="T31" fmla="*/ 2147483647 h 809"/>
                <a:gd name="T32" fmla="*/ 2147483647 w 1059"/>
                <a:gd name="T33" fmla="*/ 2147483647 h 809"/>
                <a:gd name="T34" fmla="*/ 2147483647 w 1059"/>
                <a:gd name="T35" fmla="*/ 2147483647 h 809"/>
                <a:gd name="T36" fmla="*/ 2147483647 w 1059"/>
                <a:gd name="T37" fmla="*/ 2147483647 h 809"/>
                <a:gd name="T38" fmla="*/ 2147483647 w 1059"/>
                <a:gd name="T39" fmla="*/ 2147483647 h 809"/>
                <a:gd name="T40" fmla="*/ 2147483647 w 1059"/>
                <a:gd name="T41" fmla="*/ 2147483647 h 809"/>
                <a:gd name="T42" fmla="*/ 2147483647 w 1059"/>
                <a:gd name="T43" fmla="*/ 2147483647 h 809"/>
                <a:gd name="T44" fmla="*/ 2147483647 w 1059"/>
                <a:gd name="T45" fmla="*/ 2147483647 h 809"/>
                <a:gd name="T46" fmla="*/ 2147483647 w 1059"/>
                <a:gd name="T47" fmla="*/ 2147483647 h 809"/>
                <a:gd name="T48" fmla="*/ 2147483647 w 1059"/>
                <a:gd name="T49" fmla="*/ 2147483647 h 809"/>
                <a:gd name="T50" fmla="*/ 2147483647 w 1059"/>
                <a:gd name="T51" fmla="*/ 2147483647 h 809"/>
                <a:gd name="T52" fmla="*/ 2147483647 w 1059"/>
                <a:gd name="T53" fmla="*/ 2147483647 h 809"/>
                <a:gd name="T54" fmla="*/ 2147483647 w 1059"/>
                <a:gd name="T55" fmla="*/ 2147483647 h 809"/>
                <a:gd name="T56" fmla="*/ 2147483647 w 1059"/>
                <a:gd name="T57" fmla="*/ 2147483647 h 809"/>
                <a:gd name="T58" fmla="*/ 2147483647 w 1059"/>
                <a:gd name="T59" fmla="*/ 2147483647 h 809"/>
                <a:gd name="T60" fmla="*/ 2147483647 w 1059"/>
                <a:gd name="T61" fmla="*/ 2147483647 h 809"/>
                <a:gd name="T62" fmla="*/ 2147483647 w 1059"/>
                <a:gd name="T63" fmla="*/ 2147483647 h 809"/>
                <a:gd name="T64" fmla="*/ 2147483647 w 1059"/>
                <a:gd name="T65" fmla="*/ 2147483647 h 809"/>
                <a:gd name="T66" fmla="*/ 2147483647 w 1059"/>
                <a:gd name="T67" fmla="*/ 2147483647 h 809"/>
                <a:gd name="T68" fmla="*/ 2147483647 w 1059"/>
                <a:gd name="T69" fmla="*/ 2147483647 h 809"/>
                <a:gd name="T70" fmla="*/ 2147483647 w 1059"/>
                <a:gd name="T71" fmla="*/ 2147483647 h 809"/>
                <a:gd name="T72" fmla="*/ 2147483647 w 1059"/>
                <a:gd name="T73" fmla="*/ 2147483647 h 8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809"/>
                <a:gd name="T113" fmla="*/ 1059 w 1059"/>
                <a:gd name="T114" fmla="*/ 809 h 8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809">
                  <a:moveTo>
                    <a:pt x="86" y="495"/>
                  </a:moveTo>
                  <a:lnTo>
                    <a:pt x="0" y="255"/>
                  </a:lnTo>
                  <a:lnTo>
                    <a:pt x="59" y="271"/>
                  </a:lnTo>
                  <a:lnTo>
                    <a:pt x="107" y="237"/>
                  </a:lnTo>
                  <a:lnTo>
                    <a:pt x="88" y="166"/>
                  </a:lnTo>
                  <a:lnTo>
                    <a:pt x="195" y="144"/>
                  </a:lnTo>
                  <a:lnTo>
                    <a:pt x="309" y="175"/>
                  </a:lnTo>
                  <a:lnTo>
                    <a:pt x="332" y="143"/>
                  </a:lnTo>
                  <a:lnTo>
                    <a:pt x="310" y="81"/>
                  </a:lnTo>
                  <a:lnTo>
                    <a:pt x="335" y="106"/>
                  </a:lnTo>
                  <a:lnTo>
                    <a:pt x="374" y="42"/>
                  </a:lnTo>
                  <a:lnTo>
                    <a:pt x="637" y="74"/>
                  </a:lnTo>
                  <a:lnTo>
                    <a:pt x="671" y="67"/>
                  </a:lnTo>
                  <a:lnTo>
                    <a:pt x="707" y="0"/>
                  </a:lnTo>
                  <a:lnTo>
                    <a:pt x="731" y="65"/>
                  </a:lnTo>
                  <a:lnTo>
                    <a:pt x="791" y="70"/>
                  </a:lnTo>
                  <a:lnTo>
                    <a:pt x="914" y="156"/>
                  </a:lnTo>
                  <a:lnTo>
                    <a:pt x="1035" y="144"/>
                  </a:lnTo>
                  <a:lnTo>
                    <a:pt x="1059" y="112"/>
                  </a:lnTo>
                  <a:lnTo>
                    <a:pt x="1051" y="222"/>
                  </a:lnTo>
                  <a:lnTo>
                    <a:pt x="992" y="344"/>
                  </a:lnTo>
                  <a:lnTo>
                    <a:pt x="937" y="364"/>
                  </a:lnTo>
                  <a:lnTo>
                    <a:pt x="967" y="554"/>
                  </a:lnTo>
                  <a:lnTo>
                    <a:pt x="849" y="585"/>
                  </a:lnTo>
                  <a:lnTo>
                    <a:pt x="825" y="636"/>
                  </a:lnTo>
                  <a:lnTo>
                    <a:pt x="852" y="655"/>
                  </a:lnTo>
                  <a:lnTo>
                    <a:pt x="819" y="676"/>
                  </a:lnTo>
                  <a:lnTo>
                    <a:pt x="558" y="615"/>
                  </a:lnTo>
                  <a:lnTo>
                    <a:pt x="514" y="709"/>
                  </a:lnTo>
                  <a:lnTo>
                    <a:pt x="555" y="713"/>
                  </a:lnTo>
                  <a:lnTo>
                    <a:pt x="564" y="745"/>
                  </a:lnTo>
                  <a:lnTo>
                    <a:pt x="418" y="777"/>
                  </a:lnTo>
                  <a:lnTo>
                    <a:pt x="375" y="755"/>
                  </a:lnTo>
                  <a:lnTo>
                    <a:pt x="262" y="809"/>
                  </a:lnTo>
                  <a:lnTo>
                    <a:pt x="267" y="737"/>
                  </a:lnTo>
                  <a:lnTo>
                    <a:pt x="125" y="477"/>
                  </a:lnTo>
                  <a:lnTo>
                    <a:pt x="86" y="49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5010151" y="2754313"/>
              <a:ext cx="117475" cy="184150"/>
            </a:xfrm>
            <a:custGeom>
              <a:avLst/>
              <a:gdLst>
                <a:gd name="T0" fmla="*/ 672176171 w 370"/>
                <a:gd name="T1" fmla="*/ 2048382773 h 580"/>
                <a:gd name="T2" fmla="*/ 2147483647 w 370"/>
                <a:gd name="T3" fmla="*/ 320059630 h 580"/>
                <a:gd name="T4" fmla="*/ 2147483647 w 370"/>
                <a:gd name="T5" fmla="*/ 1024191386 h 580"/>
                <a:gd name="T6" fmla="*/ 2147483647 w 370"/>
                <a:gd name="T7" fmla="*/ 0 h 580"/>
                <a:gd name="T8" fmla="*/ 2147483647 w 370"/>
                <a:gd name="T9" fmla="*/ 2048382773 h 580"/>
                <a:gd name="T10" fmla="*/ 2147483647 w 370"/>
                <a:gd name="T11" fmla="*/ 2147483647 h 580"/>
                <a:gd name="T12" fmla="*/ 2147483647 w 370"/>
                <a:gd name="T13" fmla="*/ 2147483647 h 580"/>
                <a:gd name="T14" fmla="*/ 2147483647 w 370"/>
                <a:gd name="T15" fmla="*/ 2147483647 h 580"/>
                <a:gd name="T16" fmla="*/ 2147483647 w 370"/>
                <a:gd name="T17" fmla="*/ 2147483647 h 580"/>
                <a:gd name="T18" fmla="*/ 2147483647 w 370"/>
                <a:gd name="T19" fmla="*/ 2147483647 h 580"/>
                <a:gd name="T20" fmla="*/ 2147483647 w 370"/>
                <a:gd name="T21" fmla="*/ 2147483647 h 580"/>
                <a:gd name="T22" fmla="*/ 2147483647 w 370"/>
                <a:gd name="T23" fmla="*/ 2147483647 h 580"/>
                <a:gd name="T24" fmla="*/ 2147483647 w 370"/>
                <a:gd name="T25" fmla="*/ 2147483647 h 580"/>
                <a:gd name="T26" fmla="*/ 2147483647 w 370"/>
                <a:gd name="T27" fmla="*/ 2147483647 h 580"/>
                <a:gd name="T28" fmla="*/ 2147483647 w 370"/>
                <a:gd name="T29" fmla="*/ 2147483647 h 580"/>
                <a:gd name="T30" fmla="*/ 2147483647 w 370"/>
                <a:gd name="T31" fmla="*/ 2147483647 h 580"/>
                <a:gd name="T32" fmla="*/ 0 w 370"/>
                <a:gd name="T33" fmla="*/ 2147483647 h 580"/>
                <a:gd name="T34" fmla="*/ 640119635 w 370"/>
                <a:gd name="T35" fmla="*/ 2080438829 h 580"/>
                <a:gd name="T36" fmla="*/ 672176171 w 370"/>
                <a:gd name="T37" fmla="*/ 2048382773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"/>
                <a:gd name="T58" fmla="*/ 0 h 580"/>
                <a:gd name="T59" fmla="*/ 370 w 370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" h="580">
                  <a:moveTo>
                    <a:pt x="21" y="64"/>
                  </a:moveTo>
                  <a:lnTo>
                    <a:pt x="134" y="10"/>
                  </a:lnTo>
                  <a:lnTo>
                    <a:pt x="177" y="32"/>
                  </a:lnTo>
                  <a:lnTo>
                    <a:pt x="323" y="0"/>
                  </a:lnTo>
                  <a:lnTo>
                    <a:pt x="370" y="64"/>
                  </a:lnTo>
                  <a:lnTo>
                    <a:pt x="347" y="93"/>
                  </a:lnTo>
                  <a:lnTo>
                    <a:pt x="310" y="288"/>
                  </a:lnTo>
                  <a:lnTo>
                    <a:pt x="232" y="369"/>
                  </a:lnTo>
                  <a:lnTo>
                    <a:pt x="217" y="487"/>
                  </a:lnTo>
                  <a:lnTo>
                    <a:pt x="137" y="580"/>
                  </a:lnTo>
                  <a:lnTo>
                    <a:pt x="129" y="532"/>
                  </a:lnTo>
                  <a:lnTo>
                    <a:pt x="92" y="511"/>
                  </a:lnTo>
                  <a:lnTo>
                    <a:pt x="124" y="451"/>
                  </a:lnTo>
                  <a:lnTo>
                    <a:pt x="99" y="400"/>
                  </a:lnTo>
                  <a:lnTo>
                    <a:pt x="136" y="358"/>
                  </a:lnTo>
                  <a:lnTo>
                    <a:pt x="116" y="273"/>
                  </a:lnTo>
                  <a:lnTo>
                    <a:pt x="0" y="169"/>
                  </a:lnTo>
                  <a:lnTo>
                    <a:pt x="20" y="65"/>
                  </a:lnTo>
                  <a:lnTo>
                    <a:pt x="21" y="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5010151" y="2754313"/>
              <a:ext cx="117475" cy="184150"/>
            </a:xfrm>
            <a:custGeom>
              <a:avLst/>
              <a:gdLst>
                <a:gd name="T0" fmla="*/ 672176171 w 370"/>
                <a:gd name="T1" fmla="*/ 2048382773 h 580"/>
                <a:gd name="T2" fmla="*/ 2147483647 w 370"/>
                <a:gd name="T3" fmla="*/ 320059630 h 580"/>
                <a:gd name="T4" fmla="*/ 2147483647 w 370"/>
                <a:gd name="T5" fmla="*/ 1024191386 h 580"/>
                <a:gd name="T6" fmla="*/ 2147483647 w 370"/>
                <a:gd name="T7" fmla="*/ 0 h 580"/>
                <a:gd name="T8" fmla="*/ 2147483647 w 370"/>
                <a:gd name="T9" fmla="*/ 2048382773 h 580"/>
                <a:gd name="T10" fmla="*/ 2147483647 w 370"/>
                <a:gd name="T11" fmla="*/ 2147483647 h 580"/>
                <a:gd name="T12" fmla="*/ 2147483647 w 370"/>
                <a:gd name="T13" fmla="*/ 2147483647 h 580"/>
                <a:gd name="T14" fmla="*/ 2147483647 w 370"/>
                <a:gd name="T15" fmla="*/ 2147483647 h 580"/>
                <a:gd name="T16" fmla="*/ 2147483647 w 370"/>
                <a:gd name="T17" fmla="*/ 2147483647 h 580"/>
                <a:gd name="T18" fmla="*/ 2147483647 w 370"/>
                <a:gd name="T19" fmla="*/ 2147483647 h 580"/>
                <a:gd name="T20" fmla="*/ 2147483647 w 370"/>
                <a:gd name="T21" fmla="*/ 2147483647 h 580"/>
                <a:gd name="T22" fmla="*/ 2147483647 w 370"/>
                <a:gd name="T23" fmla="*/ 2147483647 h 580"/>
                <a:gd name="T24" fmla="*/ 2147483647 w 370"/>
                <a:gd name="T25" fmla="*/ 2147483647 h 580"/>
                <a:gd name="T26" fmla="*/ 2147483647 w 370"/>
                <a:gd name="T27" fmla="*/ 2147483647 h 580"/>
                <a:gd name="T28" fmla="*/ 2147483647 w 370"/>
                <a:gd name="T29" fmla="*/ 2147483647 h 580"/>
                <a:gd name="T30" fmla="*/ 2147483647 w 370"/>
                <a:gd name="T31" fmla="*/ 2147483647 h 580"/>
                <a:gd name="T32" fmla="*/ 0 w 370"/>
                <a:gd name="T33" fmla="*/ 2147483647 h 580"/>
                <a:gd name="T34" fmla="*/ 640119635 w 370"/>
                <a:gd name="T35" fmla="*/ 2080438829 h 580"/>
                <a:gd name="T36" fmla="*/ 672176171 w 370"/>
                <a:gd name="T37" fmla="*/ 2048382773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"/>
                <a:gd name="T58" fmla="*/ 0 h 580"/>
                <a:gd name="T59" fmla="*/ 370 w 370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" h="580">
                  <a:moveTo>
                    <a:pt x="21" y="64"/>
                  </a:moveTo>
                  <a:lnTo>
                    <a:pt x="134" y="10"/>
                  </a:lnTo>
                  <a:lnTo>
                    <a:pt x="177" y="32"/>
                  </a:lnTo>
                  <a:lnTo>
                    <a:pt x="323" y="0"/>
                  </a:lnTo>
                  <a:lnTo>
                    <a:pt x="370" y="64"/>
                  </a:lnTo>
                  <a:lnTo>
                    <a:pt x="347" y="93"/>
                  </a:lnTo>
                  <a:lnTo>
                    <a:pt x="310" y="288"/>
                  </a:lnTo>
                  <a:lnTo>
                    <a:pt x="232" y="369"/>
                  </a:lnTo>
                  <a:lnTo>
                    <a:pt x="217" y="487"/>
                  </a:lnTo>
                  <a:lnTo>
                    <a:pt x="137" y="580"/>
                  </a:lnTo>
                  <a:lnTo>
                    <a:pt x="129" y="532"/>
                  </a:lnTo>
                  <a:lnTo>
                    <a:pt x="92" y="511"/>
                  </a:lnTo>
                  <a:lnTo>
                    <a:pt x="124" y="451"/>
                  </a:lnTo>
                  <a:lnTo>
                    <a:pt x="99" y="400"/>
                  </a:lnTo>
                  <a:lnTo>
                    <a:pt x="136" y="358"/>
                  </a:lnTo>
                  <a:lnTo>
                    <a:pt x="116" y="273"/>
                  </a:lnTo>
                  <a:lnTo>
                    <a:pt x="0" y="169"/>
                  </a:lnTo>
                  <a:lnTo>
                    <a:pt x="20" y="65"/>
                  </a:lnTo>
                  <a:lnTo>
                    <a:pt x="21" y="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4724401" y="3059113"/>
              <a:ext cx="388938" cy="406400"/>
            </a:xfrm>
            <a:custGeom>
              <a:avLst/>
              <a:gdLst>
                <a:gd name="T0" fmla="*/ 32056426 w 1225"/>
                <a:gd name="T1" fmla="*/ 2147483647 h 1283"/>
                <a:gd name="T2" fmla="*/ 2147483647 w 1225"/>
                <a:gd name="T3" fmla="*/ 2147483647 h 1283"/>
                <a:gd name="T4" fmla="*/ 2147483647 w 1225"/>
                <a:gd name="T5" fmla="*/ 2147483647 h 1283"/>
                <a:gd name="T6" fmla="*/ 2147483647 w 1225"/>
                <a:gd name="T7" fmla="*/ 2147483647 h 1283"/>
                <a:gd name="T8" fmla="*/ 2147483647 w 1225"/>
                <a:gd name="T9" fmla="*/ 2147483647 h 1283"/>
                <a:gd name="T10" fmla="*/ 2147483647 w 1225"/>
                <a:gd name="T11" fmla="*/ 2147483647 h 1283"/>
                <a:gd name="T12" fmla="*/ 2147483647 w 1225"/>
                <a:gd name="T13" fmla="*/ 2147483647 h 1283"/>
                <a:gd name="T14" fmla="*/ 2147483647 w 1225"/>
                <a:gd name="T15" fmla="*/ 2147483647 h 1283"/>
                <a:gd name="T16" fmla="*/ 2147483647 w 1225"/>
                <a:gd name="T17" fmla="*/ 2147483647 h 1283"/>
                <a:gd name="T18" fmla="*/ 2147483647 w 1225"/>
                <a:gd name="T19" fmla="*/ 2147483647 h 1283"/>
                <a:gd name="T20" fmla="*/ 2147483647 w 1225"/>
                <a:gd name="T21" fmla="*/ 0 h 1283"/>
                <a:gd name="T22" fmla="*/ 2147483647 w 1225"/>
                <a:gd name="T23" fmla="*/ 2147483647 h 1283"/>
                <a:gd name="T24" fmla="*/ 2147483647 w 1225"/>
                <a:gd name="T25" fmla="*/ 2147483647 h 1283"/>
                <a:gd name="T26" fmla="*/ 2147483647 w 1225"/>
                <a:gd name="T27" fmla="*/ 2147483647 h 1283"/>
                <a:gd name="T28" fmla="*/ 2147483647 w 1225"/>
                <a:gd name="T29" fmla="*/ 2147483647 h 1283"/>
                <a:gd name="T30" fmla="*/ 2147483647 w 1225"/>
                <a:gd name="T31" fmla="*/ 2147483647 h 1283"/>
                <a:gd name="T32" fmla="*/ 2147483647 w 1225"/>
                <a:gd name="T33" fmla="*/ 2147483647 h 1283"/>
                <a:gd name="T34" fmla="*/ 2147483647 w 1225"/>
                <a:gd name="T35" fmla="*/ 2147483647 h 1283"/>
                <a:gd name="T36" fmla="*/ 2147483647 w 1225"/>
                <a:gd name="T37" fmla="*/ 2147483647 h 1283"/>
                <a:gd name="T38" fmla="*/ 2147483647 w 1225"/>
                <a:gd name="T39" fmla="*/ 2147483647 h 1283"/>
                <a:gd name="T40" fmla="*/ 2147483647 w 1225"/>
                <a:gd name="T41" fmla="*/ 2147483647 h 1283"/>
                <a:gd name="T42" fmla="*/ 2147483647 w 1225"/>
                <a:gd name="T43" fmla="*/ 2147483647 h 1283"/>
                <a:gd name="T44" fmla="*/ 2147483647 w 1225"/>
                <a:gd name="T45" fmla="*/ 2147483647 h 1283"/>
                <a:gd name="T46" fmla="*/ 2147483647 w 1225"/>
                <a:gd name="T47" fmla="*/ 2147483647 h 1283"/>
                <a:gd name="T48" fmla="*/ 2147483647 w 1225"/>
                <a:gd name="T49" fmla="*/ 2147483647 h 1283"/>
                <a:gd name="T50" fmla="*/ 2147483647 w 1225"/>
                <a:gd name="T51" fmla="*/ 2147483647 h 1283"/>
                <a:gd name="T52" fmla="*/ 2147483647 w 1225"/>
                <a:gd name="T53" fmla="*/ 2147483647 h 1283"/>
                <a:gd name="T54" fmla="*/ 2147483647 w 1225"/>
                <a:gd name="T55" fmla="*/ 2147483647 h 1283"/>
                <a:gd name="T56" fmla="*/ 2147483647 w 1225"/>
                <a:gd name="T57" fmla="*/ 2147483647 h 1283"/>
                <a:gd name="T58" fmla="*/ 2147483647 w 1225"/>
                <a:gd name="T59" fmla="*/ 2147483647 h 1283"/>
                <a:gd name="T60" fmla="*/ 2147483647 w 1225"/>
                <a:gd name="T61" fmla="*/ 2147483647 h 1283"/>
                <a:gd name="T62" fmla="*/ 2147483647 w 1225"/>
                <a:gd name="T63" fmla="*/ 2147483647 h 1283"/>
                <a:gd name="T64" fmla="*/ 2147483647 w 1225"/>
                <a:gd name="T65" fmla="*/ 2147483647 h 1283"/>
                <a:gd name="T66" fmla="*/ 2147483647 w 1225"/>
                <a:gd name="T67" fmla="*/ 2147483647 h 1283"/>
                <a:gd name="T68" fmla="*/ 2147483647 w 1225"/>
                <a:gd name="T69" fmla="*/ 2147483647 h 1283"/>
                <a:gd name="T70" fmla="*/ 2147483647 w 1225"/>
                <a:gd name="T71" fmla="*/ 2147483647 h 1283"/>
                <a:gd name="T72" fmla="*/ 2147483647 w 1225"/>
                <a:gd name="T73" fmla="*/ 2147483647 h 1283"/>
                <a:gd name="T74" fmla="*/ 2147483647 w 1225"/>
                <a:gd name="T75" fmla="*/ 2147483647 h 1283"/>
                <a:gd name="T76" fmla="*/ 2147483647 w 1225"/>
                <a:gd name="T77" fmla="*/ 2147483647 h 1283"/>
                <a:gd name="T78" fmla="*/ 2147483647 w 1225"/>
                <a:gd name="T79" fmla="*/ 2147483647 h 1283"/>
                <a:gd name="T80" fmla="*/ 2147483647 w 1225"/>
                <a:gd name="T81" fmla="*/ 2147483647 h 1283"/>
                <a:gd name="T82" fmla="*/ 2147483647 w 1225"/>
                <a:gd name="T83" fmla="*/ 2147483647 h 1283"/>
                <a:gd name="T84" fmla="*/ 1152217729 w 1225"/>
                <a:gd name="T85" fmla="*/ 2147483647 h 1283"/>
                <a:gd name="T86" fmla="*/ 1632358483 w 1225"/>
                <a:gd name="T87" fmla="*/ 2147483647 h 1283"/>
                <a:gd name="T88" fmla="*/ 0 w 1225"/>
                <a:gd name="T89" fmla="*/ 2147483647 h 1283"/>
                <a:gd name="T90" fmla="*/ 32056426 w 1225"/>
                <a:gd name="T91" fmla="*/ 2147483647 h 12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5"/>
                <a:gd name="T139" fmla="*/ 0 h 1283"/>
                <a:gd name="T140" fmla="*/ 1225 w 1225"/>
                <a:gd name="T141" fmla="*/ 1283 h 12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5" h="1283">
                  <a:moveTo>
                    <a:pt x="1" y="851"/>
                  </a:moveTo>
                  <a:lnTo>
                    <a:pt x="124" y="747"/>
                  </a:lnTo>
                  <a:lnTo>
                    <a:pt x="222" y="707"/>
                  </a:lnTo>
                  <a:lnTo>
                    <a:pt x="401" y="508"/>
                  </a:lnTo>
                  <a:lnTo>
                    <a:pt x="523" y="560"/>
                  </a:lnTo>
                  <a:lnTo>
                    <a:pt x="594" y="487"/>
                  </a:lnTo>
                  <a:lnTo>
                    <a:pt x="669" y="446"/>
                  </a:lnTo>
                  <a:lnTo>
                    <a:pt x="726" y="449"/>
                  </a:lnTo>
                  <a:lnTo>
                    <a:pt x="636" y="237"/>
                  </a:lnTo>
                  <a:lnTo>
                    <a:pt x="704" y="78"/>
                  </a:lnTo>
                  <a:lnTo>
                    <a:pt x="778" y="0"/>
                  </a:lnTo>
                  <a:lnTo>
                    <a:pt x="858" y="214"/>
                  </a:lnTo>
                  <a:lnTo>
                    <a:pt x="950" y="204"/>
                  </a:lnTo>
                  <a:lnTo>
                    <a:pt x="1004" y="170"/>
                  </a:lnTo>
                  <a:lnTo>
                    <a:pt x="1021" y="193"/>
                  </a:lnTo>
                  <a:lnTo>
                    <a:pt x="1033" y="253"/>
                  </a:lnTo>
                  <a:lnTo>
                    <a:pt x="996" y="372"/>
                  </a:lnTo>
                  <a:lnTo>
                    <a:pt x="1008" y="417"/>
                  </a:lnTo>
                  <a:lnTo>
                    <a:pt x="1058" y="435"/>
                  </a:lnTo>
                  <a:lnTo>
                    <a:pt x="1169" y="549"/>
                  </a:lnTo>
                  <a:lnTo>
                    <a:pt x="1225" y="759"/>
                  </a:lnTo>
                  <a:lnTo>
                    <a:pt x="1186" y="737"/>
                  </a:lnTo>
                  <a:lnTo>
                    <a:pt x="1179" y="796"/>
                  </a:lnTo>
                  <a:lnTo>
                    <a:pt x="1138" y="828"/>
                  </a:lnTo>
                  <a:lnTo>
                    <a:pt x="1053" y="837"/>
                  </a:lnTo>
                  <a:lnTo>
                    <a:pt x="951" y="809"/>
                  </a:lnTo>
                  <a:lnTo>
                    <a:pt x="932" y="763"/>
                  </a:lnTo>
                  <a:lnTo>
                    <a:pt x="848" y="786"/>
                  </a:lnTo>
                  <a:lnTo>
                    <a:pt x="764" y="768"/>
                  </a:lnTo>
                  <a:lnTo>
                    <a:pt x="787" y="830"/>
                  </a:lnTo>
                  <a:lnTo>
                    <a:pt x="762" y="890"/>
                  </a:lnTo>
                  <a:lnTo>
                    <a:pt x="662" y="891"/>
                  </a:lnTo>
                  <a:lnTo>
                    <a:pt x="622" y="952"/>
                  </a:lnTo>
                  <a:lnTo>
                    <a:pt x="503" y="991"/>
                  </a:lnTo>
                  <a:lnTo>
                    <a:pt x="458" y="1121"/>
                  </a:lnTo>
                  <a:lnTo>
                    <a:pt x="481" y="1186"/>
                  </a:lnTo>
                  <a:lnTo>
                    <a:pt x="402" y="1212"/>
                  </a:lnTo>
                  <a:lnTo>
                    <a:pt x="393" y="1248"/>
                  </a:lnTo>
                  <a:lnTo>
                    <a:pt x="232" y="1283"/>
                  </a:lnTo>
                  <a:lnTo>
                    <a:pt x="167" y="1266"/>
                  </a:lnTo>
                  <a:lnTo>
                    <a:pt x="138" y="1236"/>
                  </a:lnTo>
                  <a:lnTo>
                    <a:pt x="178" y="1178"/>
                  </a:lnTo>
                  <a:lnTo>
                    <a:pt x="36" y="1029"/>
                  </a:lnTo>
                  <a:lnTo>
                    <a:pt x="51" y="910"/>
                  </a:lnTo>
                  <a:lnTo>
                    <a:pt x="0" y="851"/>
                  </a:lnTo>
                  <a:lnTo>
                    <a:pt x="1" y="85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4724401" y="3059113"/>
              <a:ext cx="388938" cy="406400"/>
            </a:xfrm>
            <a:custGeom>
              <a:avLst/>
              <a:gdLst>
                <a:gd name="T0" fmla="*/ 32056426 w 1225"/>
                <a:gd name="T1" fmla="*/ 2147483647 h 1283"/>
                <a:gd name="T2" fmla="*/ 2147483647 w 1225"/>
                <a:gd name="T3" fmla="*/ 2147483647 h 1283"/>
                <a:gd name="T4" fmla="*/ 2147483647 w 1225"/>
                <a:gd name="T5" fmla="*/ 2147483647 h 1283"/>
                <a:gd name="T6" fmla="*/ 2147483647 w 1225"/>
                <a:gd name="T7" fmla="*/ 2147483647 h 1283"/>
                <a:gd name="T8" fmla="*/ 2147483647 w 1225"/>
                <a:gd name="T9" fmla="*/ 2147483647 h 1283"/>
                <a:gd name="T10" fmla="*/ 2147483647 w 1225"/>
                <a:gd name="T11" fmla="*/ 2147483647 h 1283"/>
                <a:gd name="T12" fmla="*/ 2147483647 w 1225"/>
                <a:gd name="T13" fmla="*/ 2147483647 h 1283"/>
                <a:gd name="T14" fmla="*/ 2147483647 w 1225"/>
                <a:gd name="T15" fmla="*/ 2147483647 h 1283"/>
                <a:gd name="T16" fmla="*/ 2147483647 w 1225"/>
                <a:gd name="T17" fmla="*/ 2147483647 h 1283"/>
                <a:gd name="T18" fmla="*/ 2147483647 w 1225"/>
                <a:gd name="T19" fmla="*/ 2147483647 h 1283"/>
                <a:gd name="T20" fmla="*/ 2147483647 w 1225"/>
                <a:gd name="T21" fmla="*/ 0 h 1283"/>
                <a:gd name="T22" fmla="*/ 2147483647 w 1225"/>
                <a:gd name="T23" fmla="*/ 2147483647 h 1283"/>
                <a:gd name="T24" fmla="*/ 2147483647 w 1225"/>
                <a:gd name="T25" fmla="*/ 2147483647 h 1283"/>
                <a:gd name="T26" fmla="*/ 2147483647 w 1225"/>
                <a:gd name="T27" fmla="*/ 2147483647 h 1283"/>
                <a:gd name="T28" fmla="*/ 2147483647 w 1225"/>
                <a:gd name="T29" fmla="*/ 2147483647 h 1283"/>
                <a:gd name="T30" fmla="*/ 2147483647 w 1225"/>
                <a:gd name="T31" fmla="*/ 2147483647 h 1283"/>
                <a:gd name="T32" fmla="*/ 2147483647 w 1225"/>
                <a:gd name="T33" fmla="*/ 2147483647 h 1283"/>
                <a:gd name="T34" fmla="*/ 2147483647 w 1225"/>
                <a:gd name="T35" fmla="*/ 2147483647 h 1283"/>
                <a:gd name="T36" fmla="*/ 2147483647 w 1225"/>
                <a:gd name="T37" fmla="*/ 2147483647 h 1283"/>
                <a:gd name="T38" fmla="*/ 2147483647 w 1225"/>
                <a:gd name="T39" fmla="*/ 2147483647 h 1283"/>
                <a:gd name="T40" fmla="*/ 2147483647 w 1225"/>
                <a:gd name="T41" fmla="*/ 2147483647 h 1283"/>
                <a:gd name="T42" fmla="*/ 2147483647 w 1225"/>
                <a:gd name="T43" fmla="*/ 2147483647 h 1283"/>
                <a:gd name="T44" fmla="*/ 2147483647 w 1225"/>
                <a:gd name="T45" fmla="*/ 2147483647 h 1283"/>
                <a:gd name="T46" fmla="*/ 2147483647 w 1225"/>
                <a:gd name="T47" fmla="*/ 2147483647 h 1283"/>
                <a:gd name="T48" fmla="*/ 2147483647 w 1225"/>
                <a:gd name="T49" fmla="*/ 2147483647 h 1283"/>
                <a:gd name="T50" fmla="*/ 2147483647 w 1225"/>
                <a:gd name="T51" fmla="*/ 2147483647 h 1283"/>
                <a:gd name="T52" fmla="*/ 2147483647 w 1225"/>
                <a:gd name="T53" fmla="*/ 2147483647 h 1283"/>
                <a:gd name="T54" fmla="*/ 2147483647 w 1225"/>
                <a:gd name="T55" fmla="*/ 2147483647 h 1283"/>
                <a:gd name="T56" fmla="*/ 2147483647 w 1225"/>
                <a:gd name="T57" fmla="*/ 2147483647 h 1283"/>
                <a:gd name="T58" fmla="*/ 2147483647 w 1225"/>
                <a:gd name="T59" fmla="*/ 2147483647 h 1283"/>
                <a:gd name="T60" fmla="*/ 2147483647 w 1225"/>
                <a:gd name="T61" fmla="*/ 2147483647 h 1283"/>
                <a:gd name="T62" fmla="*/ 2147483647 w 1225"/>
                <a:gd name="T63" fmla="*/ 2147483647 h 1283"/>
                <a:gd name="T64" fmla="*/ 2147483647 w 1225"/>
                <a:gd name="T65" fmla="*/ 2147483647 h 1283"/>
                <a:gd name="T66" fmla="*/ 2147483647 w 1225"/>
                <a:gd name="T67" fmla="*/ 2147483647 h 1283"/>
                <a:gd name="T68" fmla="*/ 2147483647 w 1225"/>
                <a:gd name="T69" fmla="*/ 2147483647 h 1283"/>
                <a:gd name="T70" fmla="*/ 2147483647 w 1225"/>
                <a:gd name="T71" fmla="*/ 2147483647 h 1283"/>
                <a:gd name="T72" fmla="*/ 2147483647 w 1225"/>
                <a:gd name="T73" fmla="*/ 2147483647 h 1283"/>
                <a:gd name="T74" fmla="*/ 2147483647 w 1225"/>
                <a:gd name="T75" fmla="*/ 2147483647 h 1283"/>
                <a:gd name="T76" fmla="*/ 2147483647 w 1225"/>
                <a:gd name="T77" fmla="*/ 2147483647 h 1283"/>
                <a:gd name="T78" fmla="*/ 2147483647 w 1225"/>
                <a:gd name="T79" fmla="*/ 2147483647 h 1283"/>
                <a:gd name="T80" fmla="*/ 2147483647 w 1225"/>
                <a:gd name="T81" fmla="*/ 2147483647 h 1283"/>
                <a:gd name="T82" fmla="*/ 2147483647 w 1225"/>
                <a:gd name="T83" fmla="*/ 2147483647 h 1283"/>
                <a:gd name="T84" fmla="*/ 1152217729 w 1225"/>
                <a:gd name="T85" fmla="*/ 2147483647 h 1283"/>
                <a:gd name="T86" fmla="*/ 1632358483 w 1225"/>
                <a:gd name="T87" fmla="*/ 2147483647 h 1283"/>
                <a:gd name="T88" fmla="*/ 0 w 1225"/>
                <a:gd name="T89" fmla="*/ 2147483647 h 1283"/>
                <a:gd name="T90" fmla="*/ 32056426 w 1225"/>
                <a:gd name="T91" fmla="*/ 2147483647 h 12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5"/>
                <a:gd name="T139" fmla="*/ 0 h 1283"/>
                <a:gd name="T140" fmla="*/ 1225 w 1225"/>
                <a:gd name="T141" fmla="*/ 1283 h 12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5" h="1283">
                  <a:moveTo>
                    <a:pt x="1" y="851"/>
                  </a:moveTo>
                  <a:lnTo>
                    <a:pt x="124" y="747"/>
                  </a:lnTo>
                  <a:lnTo>
                    <a:pt x="222" y="707"/>
                  </a:lnTo>
                  <a:lnTo>
                    <a:pt x="401" y="508"/>
                  </a:lnTo>
                  <a:lnTo>
                    <a:pt x="523" y="560"/>
                  </a:lnTo>
                  <a:lnTo>
                    <a:pt x="594" y="487"/>
                  </a:lnTo>
                  <a:lnTo>
                    <a:pt x="669" y="446"/>
                  </a:lnTo>
                  <a:lnTo>
                    <a:pt x="726" y="449"/>
                  </a:lnTo>
                  <a:lnTo>
                    <a:pt x="636" y="237"/>
                  </a:lnTo>
                  <a:lnTo>
                    <a:pt x="704" y="78"/>
                  </a:lnTo>
                  <a:lnTo>
                    <a:pt x="778" y="0"/>
                  </a:lnTo>
                  <a:lnTo>
                    <a:pt x="858" y="214"/>
                  </a:lnTo>
                  <a:lnTo>
                    <a:pt x="950" y="204"/>
                  </a:lnTo>
                  <a:lnTo>
                    <a:pt x="1004" y="170"/>
                  </a:lnTo>
                  <a:lnTo>
                    <a:pt x="1021" y="193"/>
                  </a:lnTo>
                  <a:lnTo>
                    <a:pt x="1033" y="253"/>
                  </a:lnTo>
                  <a:lnTo>
                    <a:pt x="996" y="372"/>
                  </a:lnTo>
                  <a:lnTo>
                    <a:pt x="1008" y="417"/>
                  </a:lnTo>
                  <a:lnTo>
                    <a:pt x="1058" y="435"/>
                  </a:lnTo>
                  <a:lnTo>
                    <a:pt x="1169" y="549"/>
                  </a:lnTo>
                  <a:lnTo>
                    <a:pt x="1225" y="759"/>
                  </a:lnTo>
                  <a:lnTo>
                    <a:pt x="1186" y="737"/>
                  </a:lnTo>
                  <a:lnTo>
                    <a:pt x="1179" y="796"/>
                  </a:lnTo>
                  <a:lnTo>
                    <a:pt x="1138" y="828"/>
                  </a:lnTo>
                  <a:lnTo>
                    <a:pt x="1053" y="837"/>
                  </a:lnTo>
                  <a:lnTo>
                    <a:pt x="951" y="809"/>
                  </a:lnTo>
                  <a:lnTo>
                    <a:pt x="932" y="763"/>
                  </a:lnTo>
                  <a:lnTo>
                    <a:pt x="848" y="786"/>
                  </a:lnTo>
                  <a:lnTo>
                    <a:pt x="764" y="768"/>
                  </a:lnTo>
                  <a:lnTo>
                    <a:pt x="787" y="830"/>
                  </a:lnTo>
                  <a:lnTo>
                    <a:pt x="762" y="890"/>
                  </a:lnTo>
                  <a:lnTo>
                    <a:pt x="662" y="891"/>
                  </a:lnTo>
                  <a:lnTo>
                    <a:pt x="622" y="952"/>
                  </a:lnTo>
                  <a:lnTo>
                    <a:pt x="503" y="991"/>
                  </a:lnTo>
                  <a:lnTo>
                    <a:pt x="458" y="1121"/>
                  </a:lnTo>
                  <a:lnTo>
                    <a:pt x="481" y="1186"/>
                  </a:lnTo>
                  <a:lnTo>
                    <a:pt x="402" y="1212"/>
                  </a:lnTo>
                  <a:lnTo>
                    <a:pt x="393" y="1248"/>
                  </a:lnTo>
                  <a:lnTo>
                    <a:pt x="232" y="1283"/>
                  </a:lnTo>
                  <a:lnTo>
                    <a:pt x="167" y="1266"/>
                  </a:lnTo>
                  <a:lnTo>
                    <a:pt x="138" y="1236"/>
                  </a:lnTo>
                  <a:lnTo>
                    <a:pt x="178" y="1178"/>
                  </a:lnTo>
                  <a:lnTo>
                    <a:pt x="36" y="1029"/>
                  </a:lnTo>
                  <a:lnTo>
                    <a:pt x="51" y="910"/>
                  </a:lnTo>
                  <a:lnTo>
                    <a:pt x="0" y="851"/>
                  </a:lnTo>
                  <a:lnTo>
                    <a:pt x="1" y="85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4468814" y="2135188"/>
              <a:ext cx="628650" cy="631825"/>
            </a:xfrm>
            <a:custGeom>
              <a:avLst/>
              <a:gdLst>
                <a:gd name="T0" fmla="*/ 2147483647 w 1981"/>
                <a:gd name="T1" fmla="*/ 2147483647 h 1992"/>
                <a:gd name="T2" fmla="*/ 2147483647 w 1981"/>
                <a:gd name="T3" fmla="*/ 2147483647 h 1992"/>
                <a:gd name="T4" fmla="*/ 2147483647 w 1981"/>
                <a:gd name="T5" fmla="*/ 2147483647 h 1992"/>
                <a:gd name="T6" fmla="*/ 2147483647 w 1981"/>
                <a:gd name="T7" fmla="*/ 2147483647 h 1992"/>
                <a:gd name="T8" fmla="*/ 2147483647 w 1981"/>
                <a:gd name="T9" fmla="*/ 2147483647 h 1992"/>
                <a:gd name="T10" fmla="*/ 2147483647 w 1981"/>
                <a:gd name="T11" fmla="*/ 2147483647 h 1992"/>
                <a:gd name="T12" fmla="*/ 2147483647 w 1981"/>
                <a:gd name="T13" fmla="*/ 2147483647 h 1992"/>
                <a:gd name="T14" fmla="*/ 2147483647 w 1981"/>
                <a:gd name="T15" fmla="*/ 2147483647 h 1992"/>
                <a:gd name="T16" fmla="*/ 2147483647 w 1981"/>
                <a:gd name="T17" fmla="*/ 2147483647 h 1992"/>
                <a:gd name="T18" fmla="*/ 2147483647 w 1981"/>
                <a:gd name="T19" fmla="*/ 2147483647 h 1992"/>
                <a:gd name="T20" fmla="*/ 2147483647 w 1981"/>
                <a:gd name="T21" fmla="*/ 1340245765 h 1992"/>
                <a:gd name="T22" fmla="*/ 2147483647 w 1981"/>
                <a:gd name="T23" fmla="*/ 2147483647 h 1992"/>
                <a:gd name="T24" fmla="*/ 2147483647 w 1981"/>
                <a:gd name="T25" fmla="*/ 2147483647 h 1992"/>
                <a:gd name="T26" fmla="*/ 2147483647 w 1981"/>
                <a:gd name="T27" fmla="*/ 2147483647 h 1992"/>
                <a:gd name="T28" fmla="*/ 2147483647 w 1981"/>
                <a:gd name="T29" fmla="*/ 2147483647 h 1992"/>
                <a:gd name="T30" fmla="*/ 2147483647 w 1981"/>
                <a:gd name="T31" fmla="*/ 2147483647 h 1992"/>
                <a:gd name="T32" fmla="*/ 2147483647 w 1981"/>
                <a:gd name="T33" fmla="*/ 2147483647 h 1992"/>
                <a:gd name="T34" fmla="*/ 2147483647 w 1981"/>
                <a:gd name="T35" fmla="*/ 2147483647 h 1992"/>
                <a:gd name="T36" fmla="*/ 2147483647 w 1981"/>
                <a:gd name="T37" fmla="*/ 2147483647 h 1992"/>
                <a:gd name="T38" fmla="*/ 2147483647 w 1981"/>
                <a:gd name="T39" fmla="*/ 2147483647 h 1992"/>
                <a:gd name="T40" fmla="*/ 2147483647 w 1981"/>
                <a:gd name="T41" fmla="*/ 2147483647 h 1992"/>
                <a:gd name="T42" fmla="*/ 2147483647 w 1981"/>
                <a:gd name="T43" fmla="*/ 2147483647 h 1992"/>
                <a:gd name="T44" fmla="*/ 2147483647 w 1981"/>
                <a:gd name="T45" fmla="*/ 2147483647 h 1992"/>
                <a:gd name="T46" fmla="*/ 2147483647 w 1981"/>
                <a:gd name="T47" fmla="*/ 2147483647 h 1992"/>
                <a:gd name="T48" fmla="*/ 2147483647 w 1981"/>
                <a:gd name="T49" fmla="*/ 2147483647 h 1992"/>
                <a:gd name="T50" fmla="*/ 2147483647 w 1981"/>
                <a:gd name="T51" fmla="*/ 2147483647 h 1992"/>
                <a:gd name="T52" fmla="*/ 2147483647 w 1981"/>
                <a:gd name="T53" fmla="*/ 2147483647 h 1992"/>
                <a:gd name="T54" fmla="*/ 2147483647 w 1981"/>
                <a:gd name="T55" fmla="*/ 2147483647 h 1992"/>
                <a:gd name="T56" fmla="*/ 2147483647 w 1981"/>
                <a:gd name="T57" fmla="*/ 2147483647 h 1992"/>
                <a:gd name="T58" fmla="*/ 2147483647 w 1981"/>
                <a:gd name="T59" fmla="*/ 2147483647 h 1992"/>
                <a:gd name="T60" fmla="*/ 2147483647 w 1981"/>
                <a:gd name="T61" fmla="*/ 2147483647 h 1992"/>
                <a:gd name="T62" fmla="*/ 2147483647 w 1981"/>
                <a:gd name="T63" fmla="*/ 2147483647 h 1992"/>
                <a:gd name="T64" fmla="*/ 1406136428 w 1981"/>
                <a:gd name="T65" fmla="*/ 2147483647 h 1992"/>
                <a:gd name="T66" fmla="*/ 1374213329 w 1981"/>
                <a:gd name="T67" fmla="*/ 2147483647 h 1992"/>
                <a:gd name="T68" fmla="*/ 2147483647 w 1981"/>
                <a:gd name="T69" fmla="*/ 2147483647 h 1992"/>
                <a:gd name="T70" fmla="*/ 2147483647 w 1981"/>
                <a:gd name="T71" fmla="*/ 2147483647 h 1992"/>
                <a:gd name="T72" fmla="*/ 2147483647 w 1981"/>
                <a:gd name="T73" fmla="*/ 2147483647 h 1992"/>
                <a:gd name="T74" fmla="*/ 2147483647 w 1981"/>
                <a:gd name="T75" fmla="*/ 2147483647 h 19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81"/>
                <a:gd name="T115" fmla="*/ 0 h 1992"/>
                <a:gd name="T116" fmla="*/ 1981 w 1981"/>
                <a:gd name="T117" fmla="*/ 1992 h 19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81" h="1992">
                  <a:moveTo>
                    <a:pt x="287" y="759"/>
                  </a:moveTo>
                  <a:lnTo>
                    <a:pt x="426" y="690"/>
                  </a:lnTo>
                  <a:lnTo>
                    <a:pt x="512" y="692"/>
                  </a:lnTo>
                  <a:lnTo>
                    <a:pt x="546" y="660"/>
                  </a:lnTo>
                  <a:lnTo>
                    <a:pt x="581" y="655"/>
                  </a:lnTo>
                  <a:lnTo>
                    <a:pt x="690" y="652"/>
                  </a:lnTo>
                  <a:lnTo>
                    <a:pt x="705" y="714"/>
                  </a:lnTo>
                  <a:lnTo>
                    <a:pt x="745" y="742"/>
                  </a:lnTo>
                  <a:lnTo>
                    <a:pt x="922" y="714"/>
                  </a:lnTo>
                  <a:lnTo>
                    <a:pt x="1058" y="717"/>
                  </a:lnTo>
                  <a:lnTo>
                    <a:pt x="1035" y="641"/>
                  </a:lnTo>
                  <a:lnTo>
                    <a:pt x="1073" y="568"/>
                  </a:lnTo>
                  <a:lnTo>
                    <a:pt x="1101" y="582"/>
                  </a:lnTo>
                  <a:lnTo>
                    <a:pt x="1166" y="522"/>
                  </a:lnTo>
                  <a:lnTo>
                    <a:pt x="1161" y="480"/>
                  </a:lnTo>
                  <a:lnTo>
                    <a:pt x="1249" y="364"/>
                  </a:lnTo>
                  <a:lnTo>
                    <a:pt x="1295" y="350"/>
                  </a:lnTo>
                  <a:lnTo>
                    <a:pt x="1344" y="241"/>
                  </a:lnTo>
                  <a:lnTo>
                    <a:pt x="1405" y="225"/>
                  </a:lnTo>
                  <a:lnTo>
                    <a:pt x="1462" y="117"/>
                  </a:lnTo>
                  <a:lnTo>
                    <a:pt x="1537" y="119"/>
                  </a:lnTo>
                  <a:lnTo>
                    <a:pt x="1598" y="42"/>
                  </a:lnTo>
                  <a:lnTo>
                    <a:pt x="1763" y="0"/>
                  </a:lnTo>
                  <a:lnTo>
                    <a:pt x="1816" y="211"/>
                  </a:lnTo>
                  <a:lnTo>
                    <a:pt x="1801" y="397"/>
                  </a:lnTo>
                  <a:lnTo>
                    <a:pt x="1834" y="454"/>
                  </a:lnTo>
                  <a:lnTo>
                    <a:pt x="1961" y="472"/>
                  </a:lnTo>
                  <a:lnTo>
                    <a:pt x="1981" y="510"/>
                  </a:lnTo>
                  <a:lnTo>
                    <a:pt x="1841" y="670"/>
                  </a:lnTo>
                  <a:lnTo>
                    <a:pt x="1678" y="796"/>
                  </a:lnTo>
                  <a:lnTo>
                    <a:pt x="1694" y="877"/>
                  </a:lnTo>
                  <a:lnTo>
                    <a:pt x="1673" y="953"/>
                  </a:lnTo>
                  <a:lnTo>
                    <a:pt x="1695" y="1021"/>
                  </a:lnTo>
                  <a:lnTo>
                    <a:pt x="1640" y="1048"/>
                  </a:lnTo>
                  <a:lnTo>
                    <a:pt x="1717" y="1320"/>
                  </a:lnTo>
                  <a:lnTo>
                    <a:pt x="1778" y="1381"/>
                  </a:lnTo>
                  <a:lnTo>
                    <a:pt x="1663" y="1350"/>
                  </a:lnTo>
                  <a:lnTo>
                    <a:pt x="1557" y="1373"/>
                  </a:lnTo>
                  <a:lnTo>
                    <a:pt x="1575" y="1443"/>
                  </a:lnTo>
                  <a:lnTo>
                    <a:pt x="1527" y="1477"/>
                  </a:lnTo>
                  <a:lnTo>
                    <a:pt x="1468" y="1461"/>
                  </a:lnTo>
                  <a:lnTo>
                    <a:pt x="1554" y="1701"/>
                  </a:lnTo>
                  <a:lnTo>
                    <a:pt x="1542" y="1761"/>
                  </a:lnTo>
                  <a:lnTo>
                    <a:pt x="1439" y="1774"/>
                  </a:lnTo>
                  <a:lnTo>
                    <a:pt x="1428" y="1803"/>
                  </a:lnTo>
                  <a:lnTo>
                    <a:pt x="1385" y="1786"/>
                  </a:lnTo>
                  <a:lnTo>
                    <a:pt x="1397" y="1714"/>
                  </a:lnTo>
                  <a:lnTo>
                    <a:pt x="1375" y="1719"/>
                  </a:lnTo>
                  <a:lnTo>
                    <a:pt x="1349" y="1665"/>
                  </a:lnTo>
                  <a:lnTo>
                    <a:pt x="1289" y="1694"/>
                  </a:lnTo>
                  <a:lnTo>
                    <a:pt x="1193" y="1686"/>
                  </a:lnTo>
                  <a:lnTo>
                    <a:pt x="1174" y="1726"/>
                  </a:lnTo>
                  <a:lnTo>
                    <a:pt x="1154" y="1712"/>
                  </a:lnTo>
                  <a:lnTo>
                    <a:pt x="1100" y="1741"/>
                  </a:lnTo>
                  <a:lnTo>
                    <a:pt x="954" y="1761"/>
                  </a:lnTo>
                  <a:lnTo>
                    <a:pt x="792" y="1738"/>
                  </a:lnTo>
                  <a:lnTo>
                    <a:pt x="800" y="1721"/>
                  </a:lnTo>
                  <a:lnTo>
                    <a:pt x="608" y="1707"/>
                  </a:lnTo>
                  <a:lnTo>
                    <a:pt x="403" y="1786"/>
                  </a:lnTo>
                  <a:lnTo>
                    <a:pt x="214" y="1964"/>
                  </a:lnTo>
                  <a:lnTo>
                    <a:pt x="134" y="1992"/>
                  </a:lnTo>
                  <a:lnTo>
                    <a:pt x="73" y="1913"/>
                  </a:lnTo>
                  <a:lnTo>
                    <a:pt x="93" y="1836"/>
                  </a:lnTo>
                  <a:lnTo>
                    <a:pt x="80" y="1701"/>
                  </a:lnTo>
                  <a:lnTo>
                    <a:pt x="0" y="1552"/>
                  </a:lnTo>
                  <a:lnTo>
                    <a:pt x="44" y="1405"/>
                  </a:lnTo>
                  <a:lnTo>
                    <a:pt x="31" y="1363"/>
                  </a:lnTo>
                  <a:lnTo>
                    <a:pt x="43" y="1196"/>
                  </a:lnTo>
                  <a:lnTo>
                    <a:pt x="116" y="1154"/>
                  </a:lnTo>
                  <a:lnTo>
                    <a:pt x="124" y="1064"/>
                  </a:lnTo>
                  <a:lnTo>
                    <a:pt x="146" y="1013"/>
                  </a:lnTo>
                  <a:lnTo>
                    <a:pt x="203" y="969"/>
                  </a:lnTo>
                  <a:lnTo>
                    <a:pt x="217" y="870"/>
                  </a:lnTo>
                  <a:lnTo>
                    <a:pt x="283" y="815"/>
                  </a:lnTo>
                  <a:lnTo>
                    <a:pt x="287" y="759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4468814" y="2135188"/>
              <a:ext cx="628650" cy="631825"/>
            </a:xfrm>
            <a:custGeom>
              <a:avLst/>
              <a:gdLst>
                <a:gd name="T0" fmla="*/ 2147483647 w 1981"/>
                <a:gd name="T1" fmla="*/ 2147483647 h 1992"/>
                <a:gd name="T2" fmla="*/ 2147483647 w 1981"/>
                <a:gd name="T3" fmla="*/ 2147483647 h 1992"/>
                <a:gd name="T4" fmla="*/ 2147483647 w 1981"/>
                <a:gd name="T5" fmla="*/ 2147483647 h 1992"/>
                <a:gd name="T6" fmla="*/ 2147483647 w 1981"/>
                <a:gd name="T7" fmla="*/ 2147483647 h 1992"/>
                <a:gd name="T8" fmla="*/ 2147483647 w 1981"/>
                <a:gd name="T9" fmla="*/ 2147483647 h 1992"/>
                <a:gd name="T10" fmla="*/ 2147483647 w 1981"/>
                <a:gd name="T11" fmla="*/ 2147483647 h 1992"/>
                <a:gd name="T12" fmla="*/ 2147483647 w 1981"/>
                <a:gd name="T13" fmla="*/ 2147483647 h 1992"/>
                <a:gd name="T14" fmla="*/ 2147483647 w 1981"/>
                <a:gd name="T15" fmla="*/ 2147483647 h 1992"/>
                <a:gd name="T16" fmla="*/ 2147483647 w 1981"/>
                <a:gd name="T17" fmla="*/ 2147483647 h 1992"/>
                <a:gd name="T18" fmla="*/ 2147483647 w 1981"/>
                <a:gd name="T19" fmla="*/ 2147483647 h 1992"/>
                <a:gd name="T20" fmla="*/ 2147483647 w 1981"/>
                <a:gd name="T21" fmla="*/ 1340245765 h 1992"/>
                <a:gd name="T22" fmla="*/ 2147483647 w 1981"/>
                <a:gd name="T23" fmla="*/ 2147483647 h 1992"/>
                <a:gd name="T24" fmla="*/ 2147483647 w 1981"/>
                <a:gd name="T25" fmla="*/ 2147483647 h 1992"/>
                <a:gd name="T26" fmla="*/ 2147483647 w 1981"/>
                <a:gd name="T27" fmla="*/ 2147483647 h 1992"/>
                <a:gd name="T28" fmla="*/ 2147483647 w 1981"/>
                <a:gd name="T29" fmla="*/ 2147483647 h 1992"/>
                <a:gd name="T30" fmla="*/ 2147483647 w 1981"/>
                <a:gd name="T31" fmla="*/ 2147483647 h 1992"/>
                <a:gd name="T32" fmla="*/ 2147483647 w 1981"/>
                <a:gd name="T33" fmla="*/ 2147483647 h 1992"/>
                <a:gd name="T34" fmla="*/ 2147483647 w 1981"/>
                <a:gd name="T35" fmla="*/ 2147483647 h 1992"/>
                <a:gd name="T36" fmla="*/ 2147483647 w 1981"/>
                <a:gd name="T37" fmla="*/ 2147483647 h 1992"/>
                <a:gd name="T38" fmla="*/ 2147483647 w 1981"/>
                <a:gd name="T39" fmla="*/ 2147483647 h 1992"/>
                <a:gd name="T40" fmla="*/ 2147483647 w 1981"/>
                <a:gd name="T41" fmla="*/ 2147483647 h 1992"/>
                <a:gd name="T42" fmla="*/ 2147483647 w 1981"/>
                <a:gd name="T43" fmla="*/ 2147483647 h 1992"/>
                <a:gd name="T44" fmla="*/ 2147483647 w 1981"/>
                <a:gd name="T45" fmla="*/ 2147483647 h 1992"/>
                <a:gd name="T46" fmla="*/ 2147483647 w 1981"/>
                <a:gd name="T47" fmla="*/ 2147483647 h 1992"/>
                <a:gd name="T48" fmla="*/ 2147483647 w 1981"/>
                <a:gd name="T49" fmla="*/ 2147483647 h 1992"/>
                <a:gd name="T50" fmla="*/ 2147483647 w 1981"/>
                <a:gd name="T51" fmla="*/ 2147483647 h 1992"/>
                <a:gd name="T52" fmla="*/ 2147483647 w 1981"/>
                <a:gd name="T53" fmla="*/ 2147483647 h 1992"/>
                <a:gd name="T54" fmla="*/ 2147483647 w 1981"/>
                <a:gd name="T55" fmla="*/ 2147483647 h 1992"/>
                <a:gd name="T56" fmla="*/ 2147483647 w 1981"/>
                <a:gd name="T57" fmla="*/ 2147483647 h 1992"/>
                <a:gd name="T58" fmla="*/ 2147483647 w 1981"/>
                <a:gd name="T59" fmla="*/ 2147483647 h 1992"/>
                <a:gd name="T60" fmla="*/ 2147483647 w 1981"/>
                <a:gd name="T61" fmla="*/ 2147483647 h 1992"/>
                <a:gd name="T62" fmla="*/ 2147483647 w 1981"/>
                <a:gd name="T63" fmla="*/ 2147483647 h 1992"/>
                <a:gd name="T64" fmla="*/ 1406136428 w 1981"/>
                <a:gd name="T65" fmla="*/ 2147483647 h 1992"/>
                <a:gd name="T66" fmla="*/ 1374213329 w 1981"/>
                <a:gd name="T67" fmla="*/ 2147483647 h 1992"/>
                <a:gd name="T68" fmla="*/ 2147483647 w 1981"/>
                <a:gd name="T69" fmla="*/ 2147483647 h 1992"/>
                <a:gd name="T70" fmla="*/ 2147483647 w 1981"/>
                <a:gd name="T71" fmla="*/ 2147483647 h 1992"/>
                <a:gd name="T72" fmla="*/ 2147483647 w 1981"/>
                <a:gd name="T73" fmla="*/ 2147483647 h 1992"/>
                <a:gd name="T74" fmla="*/ 2147483647 w 1981"/>
                <a:gd name="T75" fmla="*/ 2147483647 h 19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81"/>
                <a:gd name="T115" fmla="*/ 0 h 1992"/>
                <a:gd name="T116" fmla="*/ 1981 w 1981"/>
                <a:gd name="T117" fmla="*/ 1992 h 19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81" h="1992">
                  <a:moveTo>
                    <a:pt x="287" y="759"/>
                  </a:moveTo>
                  <a:lnTo>
                    <a:pt x="426" y="690"/>
                  </a:lnTo>
                  <a:lnTo>
                    <a:pt x="512" y="692"/>
                  </a:lnTo>
                  <a:lnTo>
                    <a:pt x="546" y="660"/>
                  </a:lnTo>
                  <a:lnTo>
                    <a:pt x="581" y="655"/>
                  </a:lnTo>
                  <a:lnTo>
                    <a:pt x="690" y="652"/>
                  </a:lnTo>
                  <a:lnTo>
                    <a:pt x="705" y="714"/>
                  </a:lnTo>
                  <a:lnTo>
                    <a:pt x="745" y="742"/>
                  </a:lnTo>
                  <a:lnTo>
                    <a:pt x="922" y="714"/>
                  </a:lnTo>
                  <a:lnTo>
                    <a:pt x="1058" y="717"/>
                  </a:lnTo>
                  <a:lnTo>
                    <a:pt x="1035" y="641"/>
                  </a:lnTo>
                  <a:lnTo>
                    <a:pt x="1073" y="568"/>
                  </a:lnTo>
                  <a:lnTo>
                    <a:pt x="1101" y="582"/>
                  </a:lnTo>
                  <a:lnTo>
                    <a:pt x="1166" y="522"/>
                  </a:lnTo>
                  <a:lnTo>
                    <a:pt x="1161" y="480"/>
                  </a:lnTo>
                  <a:lnTo>
                    <a:pt x="1249" y="364"/>
                  </a:lnTo>
                  <a:lnTo>
                    <a:pt x="1295" y="350"/>
                  </a:lnTo>
                  <a:lnTo>
                    <a:pt x="1344" y="241"/>
                  </a:lnTo>
                  <a:lnTo>
                    <a:pt x="1405" y="225"/>
                  </a:lnTo>
                  <a:lnTo>
                    <a:pt x="1462" y="117"/>
                  </a:lnTo>
                  <a:lnTo>
                    <a:pt x="1537" y="119"/>
                  </a:lnTo>
                  <a:lnTo>
                    <a:pt x="1598" y="42"/>
                  </a:lnTo>
                  <a:lnTo>
                    <a:pt x="1763" y="0"/>
                  </a:lnTo>
                  <a:lnTo>
                    <a:pt x="1816" y="211"/>
                  </a:lnTo>
                  <a:lnTo>
                    <a:pt x="1801" y="397"/>
                  </a:lnTo>
                  <a:lnTo>
                    <a:pt x="1834" y="454"/>
                  </a:lnTo>
                  <a:lnTo>
                    <a:pt x="1961" y="472"/>
                  </a:lnTo>
                  <a:lnTo>
                    <a:pt x="1981" y="510"/>
                  </a:lnTo>
                  <a:lnTo>
                    <a:pt x="1841" y="670"/>
                  </a:lnTo>
                  <a:lnTo>
                    <a:pt x="1678" y="796"/>
                  </a:lnTo>
                  <a:lnTo>
                    <a:pt x="1694" y="877"/>
                  </a:lnTo>
                  <a:lnTo>
                    <a:pt x="1673" y="953"/>
                  </a:lnTo>
                  <a:lnTo>
                    <a:pt x="1695" y="1021"/>
                  </a:lnTo>
                  <a:lnTo>
                    <a:pt x="1640" y="1048"/>
                  </a:lnTo>
                  <a:lnTo>
                    <a:pt x="1717" y="1320"/>
                  </a:lnTo>
                  <a:lnTo>
                    <a:pt x="1778" y="1381"/>
                  </a:lnTo>
                  <a:lnTo>
                    <a:pt x="1663" y="1350"/>
                  </a:lnTo>
                  <a:lnTo>
                    <a:pt x="1557" y="1373"/>
                  </a:lnTo>
                  <a:lnTo>
                    <a:pt x="1575" y="1443"/>
                  </a:lnTo>
                  <a:lnTo>
                    <a:pt x="1527" y="1477"/>
                  </a:lnTo>
                  <a:lnTo>
                    <a:pt x="1468" y="1461"/>
                  </a:lnTo>
                  <a:lnTo>
                    <a:pt x="1554" y="1701"/>
                  </a:lnTo>
                  <a:lnTo>
                    <a:pt x="1542" y="1761"/>
                  </a:lnTo>
                  <a:lnTo>
                    <a:pt x="1439" y="1774"/>
                  </a:lnTo>
                  <a:lnTo>
                    <a:pt x="1428" y="1803"/>
                  </a:lnTo>
                  <a:lnTo>
                    <a:pt x="1385" y="1786"/>
                  </a:lnTo>
                  <a:lnTo>
                    <a:pt x="1397" y="1714"/>
                  </a:lnTo>
                  <a:lnTo>
                    <a:pt x="1375" y="1719"/>
                  </a:lnTo>
                  <a:lnTo>
                    <a:pt x="1349" y="1665"/>
                  </a:lnTo>
                  <a:lnTo>
                    <a:pt x="1289" y="1694"/>
                  </a:lnTo>
                  <a:lnTo>
                    <a:pt x="1193" y="1686"/>
                  </a:lnTo>
                  <a:lnTo>
                    <a:pt x="1174" y="1726"/>
                  </a:lnTo>
                  <a:lnTo>
                    <a:pt x="1154" y="1712"/>
                  </a:lnTo>
                  <a:lnTo>
                    <a:pt x="1100" y="1741"/>
                  </a:lnTo>
                  <a:lnTo>
                    <a:pt x="954" y="1761"/>
                  </a:lnTo>
                  <a:lnTo>
                    <a:pt x="792" y="1738"/>
                  </a:lnTo>
                  <a:lnTo>
                    <a:pt x="800" y="1721"/>
                  </a:lnTo>
                  <a:lnTo>
                    <a:pt x="608" y="1707"/>
                  </a:lnTo>
                  <a:lnTo>
                    <a:pt x="403" y="1786"/>
                  </a:lnTo>
                  <a:lnTo>
                    <a:pt x="214" y="1964"/>
                  </a:lnTo>
                  <a:lnTo>
                    <a:pt x="134" y="1992"/>
                  </a:lnTo>
                  <a:lnTo>
                    <a:pt x="73" y="1913"/>
                  </a:lnTo>
                  <a:lnTo>
                    <a:pt x="93" y="1836"/>
                  </a:lnTo>
                  <a:lnTo>
                    <a:pt x="80" y="1701"/>
                  </a:lnTo>
                  <a:lnTo>
                    <a:pt x="0" y="1552"/>
                  </a:lnTo>
                  <a:lnTo>
                    <a:pt x="44" y="1405"/>
                  </a:lnTo>
                  <a:lnTo>
                    <a:pt x="31" y="1363"/>
                  </a:lnTo>
                  <a:lnTo>
                    <a:pt x="43" y="1196"/>
                  </a:lnTo>
                  <a:lnTo>
                    <a:pt x="116" y="1154"/>
                  </a:lnTo>
                  <a:lnTo>
                    <a:pt x="124" y="1064"/>
                  </a:lnTo>
                  <a:lnTo>
                    <a:pt x="146" y="1013"/>
                  </a:lnTo>
                  <a:lnTo>
                    <a:pt x="203" y="969"/>
                  </a:lnTo>
                  <a:lnTo>
                    <a:pt x="217" y="870"/>
                  </a:lnTo>
                  <a:lnTo>
                    <a:pt x="283" y="815"/>
                  </a:lnTo>
                  <a:lnTo>
                    <a:pt x="287" y="75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3413126" y="2659063"/>
              <a:ext cx="444500" cy="225425"/>
            </a:xfrm>
            <a:custGeom>
              <a:avLst/>
              <a:gdLst>
                <a:gd name="T0" fmla="*/ 0 w 1399"/>
                <a:gd name="T1" fmla="*/ 2147483647 h 708"/>
                <a:gd name="T2" fmla="*/ 2147483647 w 1399"/>
                <a:gd name="T3" fmla="*/ 2147483647 h 708"/>
                <a:gd name="T4" fmla="*/ 2147483647 w 1399"/>
                <a:gd name="T5" fmla="*/ 2147483647 h 708"/>
                <a:gd name="T6" fmla="*/ 2147483647 w 1399"/>
                <a:gd name="T7" fmla="*/ 2147483647 h 708"/>
                <a:gd name="T8" fmla="*/ 2147483647 w 1399"/>
                <a:gd name="T9" fmla="*/ 2147483647 h 708"/>
                <a:gd name="T10" fmla="*/ 2147483647 w 1399"/>
                <a:gd name="T11" fmla="*/ 871534459 h 708"/>
                <a:gd name="T12" fmla="*/ 2147483647 w 1399"/>
                <a:gd name="T13" fmla="*/ 2147483647 h 708"/>
                <a:gd name="T14" fmla="*/ 2147483647 w 1399"/>
                <a:gd name="T15" fmla="*/ 2147483647 h 708"/>
                <a:gd name="T16" fmla="*/ 2147483647 w 1399"/>
                <a:gd name="T17" fmla="*/ 2147483647 h 708"/>
                <a:gd name="T18" fmla="*/ 2147483647 w 1399"/>
                <a:gd name="T19" fmla="*/ 2147483647 h 708"/>
                <a:gd name="T20" fmla="*/ 2147483647 w 1399"/>
                <a:gd name="T21" fmla="*/ 2147483647 h 708"/>
                <a:gd name="T22" fmla="*/ 2147483647 w 1399"/>
                <a:gd name="T23" fmla="*/ 2147483647 h 708"/>
                <a:gd name="T24" fmla="*/ 2147483647 w 1399"/>
                <a:gd name="T25" fmla="*/ 2147483647 h 708"/>
                <a:gd name="T26" fmla="*/ 2147483647 w 1399"/>
                <a:gd name="T27" fmla="*/ 2147483647 h 708"/>
                <a:gd name="T28" fmla="*/ 2147483647 w 1399"/>
                <a:gd name="T29" fmla="*/ 0 h 708"/>
                <a:gd name="T30" fmla="*/ 2147483647 w 1399"/>
                <a:gd name="T31" fmla="*/ 161391548 h 708"/>
                <a:gd name="T32" fmla="*/ 2147483647 w 1399"/>
                <a:gd name="T33" fmla="*/ 2147483647 h 708"/>
                <a:gd name="T34" fmla="*/ 2147483647 w 1399"/>
                <a:gd name="T35" fmla="*/ 2147483647 h 708"/>
                <a:gd name="T36" fmla="*/ 2147483647 w 1399"/>
                <a:gd name="T37" fmla="*/ 2147483647 h 708"/>
                <a:gd name="T38" fmla="*/ 2147483647 w 1399"/>
                <a:gd name="T39" fmla="*/ 2147483647 h 708"/>
                <a:gd name="T40" fmla="*/ 2147483647 w 1399"/>
                <a:gd name="T41" fmla="*/ 2147483647 h 708"/>
                <a:gd name="T42" fmla="*/ 2147483647 w 1399"/>
                <a:gd name="T43" fmla="*/ 2147483647 h 708"/>
                <a:gd name="T44" fmla="*/ 2147483647 w 1399"/>
                <a:gd name="T45" fmla="*/ 2147483647 h 708"/>
                <a:gd name="T46" fmla="*/ 2147483647 w 1399"/>
                <a:gd name="T47" fmla="*/ 2147483647 h 708"/>
                <a:gd name="T48" fmla="*/ 2147483647 w 1399"/>
                <a:gd name="T49" fmla="*/ 2147483647 h 708"/>
                <a:gd name="T50" fmla="*/ 2147483647 w 1399"/>
                <a:gd name="T51" fmla="*/ 2147483647 h 708"/>
                <a:gd name="T52" fmla="*/ 2147483647 w 1399"/>
                <a:gd name="T53" fmla="*/ 2147483647 h 708"/>
                <a:gd name="T54" fmla="*/ 2147483647 w 1399"/>
                <a:gd name="T55" fmla="*/ 2147483647 h 708"/>
                <a:gd name="T56" fmla="*/ 2147483647 w 1399"/>
                <a:gd name="T57" fmla="*/ 2147483647 h 708"/>
                <a:gd name="T58" fmla="*/ 2147483647 w 1399"/>
                <a:gd name="T59" fmla="*/ 2147483647 h 708"/>
                <a:gd name="T60" fmla="*/ 2147483647 w 1399"/>
                <a:gd name="T61" fmla="*/ 2147483647 h 708"/>
                <a:gd name="T62" fmla="*/ 2147483647 w 1399"/>
                <a:gd name="T63" fmla="*/ 2147483647 h 708"/>
                <a:gd name="T64" fmla="*/ 2147483647 w 1399"/>
                <a:gd name="T65" fmla="*/ 2147483647 h 708"/>
                <a:gd name="T66" fmla="*/ 2147483647 w 1399"/>
                <a:gd name="T67" fmla="*/ 2147483647 h 708"/>
                <a:gd name="T68" fmla="*/ 2147483647 w 1399"/>
                <a:gd name="T69" fmla="*/ 2147483647 h 708"/>
                <a:gd name="T70" fmla="*/ 2147483647 w 1399"/>
                <a:gd name="T71" fmla="*/ 2147483647 h 708"/>
                <a:gd name="T72" fmla="*/ 2147483647 w 1399"/>
                <a:gd name="T73" fmla="*/ 2147483647 h 708"/>
                <a:gd name="T74" fmla="*/ 0 w 1399"/>
                <a:gd name="T75" fmla="*/ 2147483647 h 708"/>
                <a:gd name="T76" fmla="*/ 0 w 1399"/>
                <a:gd name="T77" fmla="*/ 2147483647 h 7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9"/>
                <a:gd name="T118" fmla="*/ 0 h 708"/>
                <a:gd name="T119" fmla="*/ 1399 w 1399"/>
                <a:gd name="T120" fmla="*/ 708 h 7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9" h="708">
                  <a:moveTo>
                    <a:pt x="0" y="240"/>
                  </a:moveTo>
                  <a:lnTo>
                    <a:pt x="129" y="138"/>
                  </a:lnTo>
                  <a:lnTo>
                    <a:pt x="410" y="166"/>
                  </a:lnTo>
                  <a:lnTo>
                    <a:pt x="437" y="192"/>
                  </a:lnTo>
                  <a:lnTo>
                    <a:pt x="581" y="177"/>
                  </a:lnTo>
                  <a:lnTo>
                    <a:pt x="666" y="27"/>
                  </a:lnTo>
                  <a:lnTo>
                    <a:pt x="726" y="93"/>
                  </a:lnTo>
                  <a:lnTo>
                    <a:pt x="797" y="81"/>
                  </a:lnTo>
                  <a:lnTo>
                    <a:pt x="931" y="129"/>
                  </a:lnTo>
                  <a:lnTo>
                    <a:pt x="973" y="105"/>
                  </a:lnTo>
                  <a:lnTo>
                    <a:pt x="1100" y="131"/>
                  </a:lnTo>
                  <a:lnTo>
                    <a:pt x="1215" y="108"/>
                  </a:lnTo>
                  <a:lnTo>
                    <a:pt x="1261" y="149"/>
                  </a:lnTo>
                  <a:lnTo>
                    <a:pt x="1309" y="137"/>
                  </a:lnTo>
                  <a:lnTo>
                    <a:pt x="1386" y="0"/>
                  </a:lnTo>
                  <a:lnTo>
                    <a:pt x="1399" y="5"/>
                  </a:lnTo>
                  <a:lnTo>
                    <a:pt x="1379" y="130"/>
                  </a:lnTo>
                  <a:lnTo>
                    <a:pt x="1283" y="268"/>
                  </a:lnTo>
                  <a:lnTo>
                    <a:pt x="1313" y="332"/>
                  </a:lnTo>
                  <a:lnTo>
                    <a:pt x="1231" y="436"/>
                  </a:lnTo>
                  <a:lnTo>
                    <a:pt x="1176" y="445"/>
                  </a:lnTo>
                  <a:lnTo>
                    <a:pt x="1081" y="354"/>
                  </a:lnTo>
                  <a:lnTo>
                    <a:pt x="937" y="354"/>
                  </a:lnTo>
                  <a:lnTo>
                    <a:pt x="854" y="464"/>
                  </a:lnTo>
                  <a:lnTo>
                    <a:pt x="859" y="649"/>
                  </a:lnTo>
                  <a:lnTo>
                    <a:pt x="676" y="708"/>
                  </a:lnTo>
                  <a:lnTo>
                    <a:pt x="629" y="699"/>
                  </a:lnTo>
                  <a:lnTo>
                    <a:pt x="587" y="594"/>
                  </a:lnTo>
                  <a:lnTo>
                    <a:pt x="605" y="531"/>
                  </a:lnTo>
                  <a:lnTo>
                    <a:pt x="569" y="472"/>
                  </a:lnTo>
                  <a:lnTo>
                    <a:pt x="508" y="429"/>
                  </a:lnTo>
                  <a:lnTo>
                    <a:pt x="443" y="441"/>
                  </a:lnTo>
                  <a:lnTo>
                    <a:pt x="422" y="389"/>
                  </a:lnTo>
                  <a:lnTo>
                    <a:pt x="382" y="375"/>
                  </a:lnTo>
                  <a:lnTo>
                    <a:pt x="287" y="372"/>
                  </a:lnTo>
                  <a:lnTo>
                    <a:pt x="152" y="307"/>
                  </a:lnTo>
                  <a:lnTo>
                    <a:pt x="77" y="301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3413126" y="2659063"/>
              <a:ext cx="444500" cy="225425"/>
            </a:xfrm>
            <a:custGeom>
              <a:avLst/>
              <a:gdLst>
                <a:gd name="T0" fmla="*/ 0 w 1399"/>
                <a:gd name="T1" fmla="*/ 2147483647 h 708"/>
                <a:gd name="T2" fmla="*/ 2147483647 w 1399"/>
                <a:gd name="T3" fmla="*/ 2147483647 h 708"/>
                <a:gd name="T4" fmla="*/ 2147483647 w 1399"/>
                <a:gd name="T5" fmla="*/ 2147483647 h 708"/>
                <a:gd name="T6" fmla="*/ 2147483647 w 1399"/>
                <a:gd name="T7" fmla="*/ 2147483647 h 708"/>
                <a:gd name="T8" fmla="*/ 2147483647 w 1399"/>
                <a:gd name="T9" fmla="*/ 2147483647 h 708"/>
                <a:gd name="T10" fmla="*/ 2147483647 w 1399"/>
                <a:gd name="T11" fmla="*/ 871534459 h 708"/>
                <a:gd name="T12" fmla="*/ 2147483647 w 1399"/>
                <a:gd name="T13" fmla="*/ 2147483647 h 708"/>
                <a:gd name="T14" fmla="*/ 2147483647 w 1399"/>
                <a:gd name="T15" fmla="*/ 2147483647 h 708"/>
                <a:gd name="T16" fmla="*/ 2147483647 w 1399"/>
                <a:gd name="T17" fmla="*/ 2147483647 h 708"/>
                <a:gd name="T18" fmla="*/ 2147483647 w 1399"/>
                <a:gd name="T19" fmla="*/ 2147483647 h 708"/>
                <a:gd name="T20" fmla="*/ 2147483647 w 1399"/>
                <a:gd name="T21" fmla="*/ 2147483647 h 708"/>
                <a:gd name="T22" fmla="*/ 2147483647 w 1399"/>
                <a:gd name="T23" fmla="*/ 2147483647 h 708"/>
                <a:gd name="T24" fmla="*/ 2147483647 w 1399"/>
                <a:gd name="T25" fmla="*/ 2147483647 h 708"/>
                <a:gd name="T26" fmla="*/ 2147483647 w 1399"/>
                <a:gd name="T27" fmla="*/ 2147483647 h 708"/>
                <a:gd name="T28" fmla="*/ 2147483647 w 1399"/>
                <a:gd name="T29" fmla="*/ 0 h 708"/>
                <a:gd name="T30" fmla="*/ 2147483647 w 1399"/>
                <a:gd name="T31" fmla="*/ 161391548 h 708"/>
                <a:gd name="T32" fmla="*/ 2147483647 w 1399"/>
                <a:gd name="T33" fmla="*/ 2147483647 h 708"/>
                <a:gd name="T34" fmla="*/ 2147483647 w 1399"/>
                <a:gd name="T35" fmla="*/ 2147483647 h 708"/>
                <a:gd name="T36" fmla="*/ 2147483647 w 1399"/>
                <a:gd name="T37" fmla="*/ 2147483647 h 708"/>
                <a:gd name="T38" fmla="*/ 2147483647 w 1399"/>
                <a:gd name="T39" fmla="*/ 2147483647 h 708"/>
                <a:gd name="T40" fmla="*/ 2147483647 w 1399"/>
                <a:gd name="T41" fmla="*/ 2147483647 h 708"/>
                <a:gd name="T42" fmla="*/ 2147483647 w 1399"/>
                <a:gd name="T43" fmla="*/ 2147483647 h 708"/>
                <a:gd name="T44" fmla="*/ 2147483647 w 1399"/>
                <a:gd name="T45" fmla="*/ 2147483647 h 708"/>
                <a:gd name="T46" fmla="*/ 2147483647 w 1399"/>
                <a:gd name="T47" fmla="*/ 2147483647 h 708"/>
                <a:gd name="T48" fmla="*/ 2147483647 w 1399"/>
                <a:gd name="T49" fmla="*/ 2147483647 h 708"/>
                <a:gd name="T50" fmla="*/ 2147483647 w 1399"/>
                <a:gd name="T51" fmla="*/ 2147483647 h 708"/>
                <a:gd name="T52" fmla="*/ 2147483647 w 1399"/>
                <a:gd name="T53" fmla="*/ 2147483647 h 708"/>
                <a:gd name="T54" fmla="*/ 2147483647 w 1399"/>
                <a:gd name="T55" fmla="*/ 2147483647 h 708"/>
                <a:gd name="T56" fmla="*/ 2147483647 w 1399"/>
                <a:gd name="T57" fmla="*/ 2147483647 h 708"/>
                <a:gd name="T58" fmla="*/ 2147483647 w 1399"/>
                <a:gd name="T59" fmla="*/ 2147483647 h 708"/>
                <a:gd name="T60" fmla="*/ 2147483647 w 1399"/>
                <a:gd name="T61" fmla="*/ 2147483647 h 708"/>
                <a:gd name="T62" fmla="*/ 2147483647 w 1399"/>
                <a:gd name="T63" fmla="*/ 2147483647 h 708"/>
                <a:gd name="T64" fmla="*/ 2147483647 w 1399"/>
                <a:gd name="T65" fmla="*/ 2147483647 h 708"/>
                <a:gd name="T66" fmla="*/ 2147483647 w 1399"/>
                <a:gd name="T67" fmla="*/ 2147483647 h 708"/>
                <a:gd name="T68" fmla="*/ 2147483647 w 1399"/>
                <a:gd name="T69" fmla="*/ 2147483647 h 708"/>
                <a:gd name="T70" fmla="*/ 2147483647 w 1399"/>
                <a:gd name="T71" fmla="*/ 2147483647 h 708"/>
                <a:gd name="T72" fmla="*/ 2147483647 w 1399"/>
                <a:gd name="T73" fmla="*/ 2147483647 h 708"/>
                <a:gd name="T74" fmla="*/ 0 w 1399"/>
                <a:gd name="T75" fmla="*/ 2147483647 h 708"/>
                <a:gd name="T76" fmla="*/ 0 w 1399"/>
                <a:gd name="T77" fmla="*/ 2147483647 h 7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9"/>
                <a:gd name="T118" fmla="*/ 0 h 708"/>
                <a:gd name="T119" fmla="*/ 1399 w 1399"/>
                <a:gd name="T120" fmla="*/ 708 h 7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9" h="708">
                  <a:moveTo>
                    <a:pt x="0" y="240"/>
                  </a:moveTo>
                  <a:lnTo>
                    <a:pt x="129" y="138"/>
                  </a:lnTo>
                  <a:lnTo>
                    <a:pt x="410" y="166"/>
                  </a:lnTo>
                  <a:lnTo>
                    <a:pt x="437" y="192"/>
                  </a:lnTo>
                  <a:lnTo>
                    <a:pt x="581" y="177"/>
                  </a:lnTo>
                  <a:lnTo>
                    <a:pt x="666" y="27"/>
                  </a:lnTo>
                  <a:lnTo>
                    <a:pt x="726" y="93"/>
                  </a:lnTo>
                  <a:lnTo>
                    <a:pt x="797" y="81"/>
                  </a:lnTo>
                  <a:lnTo>
                    <a:pt x="931" y="129"/>
                  </a:lnTo>
                  <a:lnTo>
                    <a:pt x="973" y="105"/>
                  </a:lnTo>
                  <a:lnTo>
                    <a:pt x="1100" y="131"/>
                  </a:lnTo>
                  <a:lnTo>
                    <a:pt x="1215" y="108"/>
                  </a:lnTo>
                  <a:lnTo>
                    <a:pt x="1261" y="149"/>
                  </a:lnTo>
                  <a:lnTo>
                    <a:pt x="1309" y="137"/>
                  </a:lnTo>
                  <a:lnTo>
                    <a:pt x="1386" y="0"/>
                  </a:lnTo>
                  <a:lnTo>
                    <a:pt x="1399" y="5"/>
                  </a:lnTo>
                  <a:lnTo>
                    <a:pt x="1379" y="130"/>
                  </a:lnTo>
                  <a:lnTo>
                    <a:pt x="1283" y="268"/>
                  </a:lnTo>
                  <a:lnTo>
                    <a:pt x="1313" y="332"/>
                  </a:lnTo>
                  <a:lnTo>
                    <a:pt x="1231" y="436"/>
                  </a:lnTo>
                  <a:lnTo>
                    <a:pt x="1176" y="445"/>
                  </a:lnTo>
                  <a:lnTo>
                    <a:pt x="1081" y="354"/>
                  </a:lnTo>
                  <a:lnTo>
                    <a:pt x="937" y="354"/>
                  </a:lnTo>
                  <a:lnTo>
                    <a:pt x="854" y="464"/>
                  </a:lnTo>
                  <a:lnTo>
                    <a:pt x="859" y="649"/>
                  </a:lnTo>
                  <a:lnTo>
                    <a:pt x="676" y="708"/>
                  </a:lnTo>
                  <a:lnTo>
                    <a:pt x="629" y="699"/>
                  </a:lnTo>
                  <a:lnTo>
                    <a:pt x="587" y="594"/>
                  </a:lnTo>
                  <a:lnTo>
                    <a:pt x="605" y="531"/>
                  </a:lnTo>
                  <a:lnTo>
                    <a:pt x="569" y="472"/>
                  </a:lnTo>
                  <a:lnTo>
                    <a:pt x="508" y="429"/>
                  </a:lnTo>
                  <a:lnTo>
                    <a:pt x="443" y="441"/>
                  </a:lnTo>
                  <a:lnTo>
                    <a:pt x="422" y="389"/>
                  </a:lnTo>
                  <a:lnTo>
                    <a:pt x="382" y="375"/>
                  </a:lnTo>
                  <a:lnTo>
                    <a:pt x="287" y="372"/>
                  </a:lnTo>
                  <a:lnTo>
                    <a:pt x="152" y="307"/>
                  </a:lnTo>
                  <a:lnTo>
                    <a:pt x="77" y="301"/>
                  </a:lnTo>
                  <a:lnTo>
                    <a:pt x="0" y="240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3648076" y="2771776"/>
              <a:ext cx="165100" cy="196850"/>
            </a:xfrm>
            <a:custGeom>
              <a:avLst/>
              <a:gdLst>
                <a:gd name="T0" fmla="*/ 0 w 523"/>
                <a:gd name="T1" fmla="*/ 2147483647 h 620"/>
                <a:gd name="T2" fmla="*/ 283114248 w 523"/>
                <a:gd name="T3" fmla="*/ 2147483647 h 620"/>
                <a:gd name="T4" fmla="*/ 1258318691 w 523"/>
                <a:gd name="T5" fmla="*/ 2147483647 h 620"/>
                <a:gd name="T6" fmla="*/ 1226828485 w 523"/>
                <a:gd name="T7" fmla="*/ 2147483647 h 620"/>
                <a:gd name="T8" fmla="*/ 2147483647 w 523"/>
                <a:gd name="T9" fmla="*/ 2147483647 h 620"/>
                <a:gd name="T10" fmla="*/ 2147483647 w 523"/>
                <a:gd name="T11" fmla="*/ 2147483647 h 620"/>
                <a:gd name="T12" fmla="*/ 2147483647 w 523"/>
                <a:gd name="T13" fmla="*/ 2147483647 h 620"/>
                <a:gd name="T14" fmla="*/ 2147483647 w 523"/>
                <a:gd name="T15" fmla="*/ 2147483647 h 620"/>
                <a:gd name="T16" fmla="*/ 2147483647 w 523"/>
                <a:gd name="T17" fmla="*/ 0 h 620"/>
                <a:gd name="T18" fmla="*/ 2147483647 w 523"/>
                <a:gd name="T19" fmla="*/ 0 h 620"/>
                <a:gd name="T20" fmla="*/ 2147483647 w 523"/>
                <a:gd name="T21" fmla="*/ 2147483647 h 620"/>
                <a:gd name="T22" fmla="*/ 2147483647 w 523"/>
                <a:gd name="T23" fmla="*/ 2147483647 h 620"/>
                <a:gd name="T24" fmla="*/ 2147483647 w 523"/>
                <a:gd name="T25" fmla="*/ 2147483647 h 620"/>
                <a:gd name="T26" fmla="*/ 2147483647 w 523"/>
                <a:gd name="T27" fmla="*/ 2147483647 h 620"/>
                <a:gd name="T28" fmla="*/ 2147483647 w 523"/>
                <a:gd name="T29" fmla="*/ 2147483647 h 620"/>
                <a:gd name="T30" fmla="*/ 2147483647 w 523"/>
                <a:gd name="T31" fmla="*/ 2147483647 h 620"/>
                <a:gd name="T32" fmla="*/ 2147483647 w 523"/>
                <a:gd name="T33" fmla="*/ 2147483647 h 620"/>
                <a:gd name="T34" fmla="*/ 2147483647 w 523"/>
                <a:gd name="T35" fmla="*/ 2147483647 h 620"/>
                <a:gd name="T36" fmla="*/ 2147483647 w 523"/>
                <a:gd name="T37" fmla="*/ 2147483647 h 620"/>
                <a:gd name="T38" fmla="*/ 2147483647 w 523"/>
                <a:gd name="T39" fmla="*/ 2147483647 h 620"/>
                <a:gd name="T40" fmla="*/ 2147483647 w 523"/>
                <a:gd name="T41" fmla="*/ 2147483647 h 620"/>
                <a:gd name="T42" fmla="*/ 31490216 w 523"/>
                <a:gd name="T43" fmla="*/ 2147483647 h 620"/>
                <a:gd name="T44" fmla="*/ 0 w 523"/>
                <a:gd name="T45" fmla="*/ 2147483647 h 6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3"/>
                <a:gd name="T70" fmla="*/ 0 h 620"/>
                <a:gd name="T71" fmla="*/ 523 w 523"/>
                <a:gd name="T72" fmla="*/ 620 h 6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3" h="620">
                  <a:moveTo>
                    <a:pt x="0" y="464"/>
                  </a:moveTo>
                  <a:lnTo>
                    <a:pt x="9" y="424"/>
                  </a:lnTo>
                  <a:lnTo>
                    <a:pt x="40" y="419"/>
                  </a:lnTo>
                  <a:lnTo>
                    <a:pt x="39" y="364"/>
                  </a:lnTo>
                  <a:lnTo>
                    <a:pt x="77" y="377"/>
                  </a:lnTo>
                  <a:lnTo>
                    <a:pt x="125" y="343"/>
                  </a:lnTo>
                  <a:lnTo>
                    <a:pt x="122" y="296"/>
                  </a:lnTo>
                  <a:lnTo>
                    <a:pt x="117" y="111"/>
                  </a:lnTo>
                  <a:lnTo>
                    <a:pt x="200" y="0"/>
                  </a:lnTo>
                  <a:lnTo>
                    <a:pt x="344" y="0"/>
                  </a:lnTo>
                  <a:lnTo>
                    <a:pt x="439" y="92"/>
                  </a:lnTo>
                  <a:lnTo>
                    <a:pt x="494" y="83"/>
                  </a:lnTo>
                  <a:lnTo>
                    <a:pt x="463" y="312"/>
                  </a:lnTo>
                  <a:lnTo>
                    <a:pt x="523" y="492"/>
                  </a:lnTo>
                  <a:lnTo>
                    <a:pt x="496" y="605"/>
                  </a:lnTo>
                  <a:lnTo>
                    <a:pt x="449" y="620"/>
                  </a:lnTo>
                  <a:lnTo>
                    <a:pt x="355" y="558"/>
                  </a:lnTo>
                  <a:lnTo>
                    <a:pt x="283" y="565"/>
                  </a:lnTo>
                  <a:lnTo>
                    <a:pt x="271" y="606"/>
                  </a:lnTo>
                  <a:lnTo>
                    <a:pt x="209" y="603"/>
                  </a:lnTo>
                  <a:lnTo>
                    <a:pt x="86" y="556"/>
                  </a:lnTo>
                  <a:lnTo>
                    <a:pt x="1" y="463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48076" y="2771776"/>
              <a:ext cx="165100" cy="196850"/>
            </a:xfrm>
            <a:custGeom>
              <a:avLst/>
              <a:gdLst>
                <a:gd name="T0" fmla="*/ 0 w 523"/>
                <a:gd name="T1" fmla="*/ 2147483647 h 620"/>
                <a:gd name="T2" fmla="*/ 283114248 w 523"/>
                <a:gd name="T3" fmla="*/ 2147483647 h 620"/>
                <a:gd name="T4" fmla="*/ 1258318691 w 523"/>
                <a:gd name="T5" fmla="*/ 2147483647 h 620"/>
                <a:gd name="T6" fmla="*/ 1226828485 w 523"/>
                <a:gd name="T7" fmla="*/ 2147483647 h 620"/>
                <a:gd name="T8" fmla="*/ 2147483647 w 523"/>
                <a:gd name="T9" fmla="*/ 2147483647 h 620"/>
                <a:gd name="T10" fmla="*/ 2147483647 w 523"/>
                <a:gd name="T11" fmla="*/ 2147483647 h 620"/>
                <a:gd name="T12" fmla="*/ 2147483647 w 523"/>
                <a:gd name="T13" fmla="*/ 2147483647 h 620"/>
                <a:gd name="T14" fmla="*/ 2147483647 w 523"/>
                <a:gd name="T15" fmla="*/ 2147483647 h 620"/>
                <a:gd name="T16" fmla="*/ 2147483647 w 523"/>
                <a:gd name="T17" fmla="*/ 0 h 620"/>
                <a:gd name="T18" fmla="*/ 2147483647 w 523"/>
                <a:gd name="T19" fmla="*/ 0 h 620"/>
                <a:gd name="T20" fmla="*/ 2147483647 w 523"/>
                <a:gd name="T21" fmla="*/ 2147483647 h 620"/>
                <a:gd name="T22" fmla="*/ 2147483647 w 523"/>
                <a:gd name="T23" fmla="*/ 2147483647 h 620"/>
                <a:gd name="T24" fmla="*/ 2147483647 w 523"/>
                <a:gd name="T25" fmla="*/ 2147483647 h 620"/>
                <a:gd name="T26" fmla="*/ 2147483647 w 523"/>
                <a:gd name="T27" fmla="*/ 2147483647 h 620"/>
                <a:gd name="T28" fmla="*/ 2147483647 w 523"/>
                <a:gd name="T29" fmla="*/ 2147483647 h 620"/>
                <a:gd name="T30" fmla="*/ 2147483647 w 523"/>
                <a:gd name="T31" fmla="*/ 2147483647 h 620"/>
                <a:gd name="T32" fmla="*/ 2147483647 w 523"/>
                <a:gd name="T33" fmla="*/ 2147483647 h 620"/>
                <a:gd name="T34" fmla="*/ 2147483647 w 523"/>
                <a:gd name="T35" fmla="*/ 2147483647 h 620"/>
                <a:gd name="T36" fmla="*/ 2147483647 w 523"/>
                <a:gd name="T37" fmla="*/ 2147483647 h 620"/>
                <a:gd name="T38" fmla="*/ 2147483647 w 523"/>
                <a:gd name="T39" fmla="*/ 2147483647 h 620"/>
                <a:gd name="T40" fmla="*/ 2147483647 w 523"/>
                <a:gd name="T41" fmla="*/ 2147483647 h 620"/>
                <a:gd name="T42" fmla="*/ 31490216 w 523"/>
                <a:gd name="T43" fmla="*/ 2147483647 h 620"/>
                <a:gd name="T44" fmla="*/ 0 w 523"/>
                <a:gd name="T45" fmla="*/ 2147483647 h 6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3"/>
                <a:gd name="T70" fmla="*/ 0 h 620"/>
                <a:gd name="T71" fmla="*/ 523 w 523"/>
                <a:gd name="T72" fmla="*/ 620 h 6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3" h="620">
                  <a:moveTo>
                    <a:pt x="0" y="464"/>
                  </a:moveTo>
                  <a:lnTo>
                    <a:pt x="9" y="424"/>
                  </a:lnTo>
                  <a:lnTo>
                    <a:pt x="40" y="419"/>
                  </a:lnTo>
                  <a:lnTo>
                    <a:pt x="39" y="364"/>
                  </a:lnTo>
                  <a:lnTo>
                    <a:pt x="77" y="377"/>
                  </a:lnTo>
                  <a:lnTo>
                    <a:pt x="125" y="343"/>
                  </a:lnTo>
                  <a:lnTo>
                    <a:pt x="122" y="296"/>
                  </a:lnTo>
                  <a:lnTo>
                    <a:pt x="117" y="111"/>
                  </a:lnTo>
                  <a:lnTo>
                    <a:pt x="200" y="0"/>
                  </a:lnTo>
                  <a:lnTo>
                    <a:pt x="344" y="0"/>
                  </a:lnTo>
                  <a:lnTo>
                    <a:pt x="439" y="92"/>
                  </a:lnTo>
                  <a:lnTo>
                    <a:pt x="494" y="83"/>
                  </a:lnTo>
                  <a:lnTo>
                    <a:pt x="463" y="312"/>
                  </a:lnTo>
                  <a:lnTo>
                    <a:pt x="523" y="492"/>
                  </a:lnTo>
                  <a:lnTo>
                    <a:pt x="496" y="605"/>
                  </a:lnTo>
                  <a:lnTo>
                    <a:pt x="449" y="620"/>
                  </a:lnTo>
                  <a:lnTo>
                    <a:pt x="355" y="558"/>
                  </a:lnTo>
                  <a:lnTo>
                    <a:pt x="283" y="565"/>
                  </a:lnTo>
                  <a:lnTo>
                    <a:pt x="271" y="606"/>
                  </a:lnTo>
                  <a:lnTo>
                    <a:pt x="209" y="603"/>
                  </a:lnTo>
                  <a:lnTo>
                    <a:pt x="86" y="556"/>
                  </a:lnTo>
                  <a:lnTo>
                    <a:pt x="1" y="463"/>
                  </a:lnTo>
                  <a:lnTo>
                    <a:pt x="0" y="4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3794126" y="2632076"/>
              <a:ext cx="200025" cy="398463"/>
            </a:xfrm>
            <a:custGeom>
              <a:avLst/>
              <a:gdLst>
                <a:gd name="T0" fmla="*/ 1071467790 w 627"/>
                <a:gd name="T1" fmla="*/ 2147483647 h 1254"/>
                <a:gd name="T2" fmla="*/ 1948040483 w 627"/>
                <a:gd name="T3" fmla="*/ 2147483647 h 1254"/>
                <a:gd name="T4" fmla="*/ 0 w 627"/>
                <a:gd name="T5" fmla="*/ 2147483647 h 1254"/>
                <a:gd name="T6" fmla="*/ 974071285 w 627"/>
                <a:gd name="T7" fmla="*/ 2147483647 h 1254"/>
                <a:gd name="T8" fmla="*/ 2147483647 w 627"/>
                <a:gd name="T9" fmla="*/ 2147483647 h 1254"/>
                <a:gd name="T10" fmla="*/ 2147483647 w 627"/>
                <a:gd name="T11" fmla="*/ 2147483647 h 1254"/>
                <a:gd name="T12" fmla="*/ 2147483647 w 627"/>
                <a:gd name="T13" fmla="*/ 2147483647 h 1254"/>
                <a:gd name="T14" fmla="*/ 2147483647 w 627"/>
                <a:gd name="T15" fmla="*/ 2147483647 h 1254"/>
                <a:gd name="T16" fmla="*/ 2147483647 w 627"/>
                <a:gd name="T17" fmla="*/ 705862313 h 1254"/>
                <a:gd name="T18" fmla="*/ 2147483647 w 627"/>
                <a:gd name="T19" fmla="*/ 1860827205 h 1254"/>
                <a:gd name="T20" fmla="*/ 2147483647 w 627"/>
                <a:gd name="T21" fmla="*/ 1668282586 h 1254"/>
                <a:gd name="T22" fmla="*/ 2147483647 w 627"/>
                <a:gd name="T23" fmla="*/ 0 h 1254"/>
                <a:gd name="T24" fmla="*/ 2147483647 w 627"/>
                <a:gd name="T25" fmla="*/ 2147483647 h 1254"/>
                <a:gd name="T26" fmla="*/ 2147483647 w 627"/>
                <a:gd name="T27" fmla="*/ 2147483647 h 1254"/>
                <a:gd name="T28" fmla="*/ 2147483647 w 627"/>
                <a:gd name="T29" fmla="*/ 2147483647 h 1254"/>
                <a:gd name="T30" fmla="*/ 2147483647 w 627"/>
                <a:gd name="T31" fmla="*/ 2147483647 h 1254"/>
                <a:gd name="T32" fmla="*/ 2147483647 w 627"/>
                <a:gd name="T33" fmla="*/ 2147483647 h 1254"/>
                <a:gd name="T34" fmla="*/ 2147483647 w 627"/>
                <a:gd name="T35" fmla="*/ 2147483647 h 1254"/>
                <a:gd name="T36" fmla="*/ 2147483647 w 627"/>
                <a:gd name="T37" fmla="*/ 2147483647 h 1254"/>
                <a:gd name="T38" fmla="*/ 2147483647 w 627"/>
                <a:gd name="T39" fmla="*/ 2147483647 h 1254"/>
                <a:gd name="T40" fmla="*/ 2147483647 w 627"/>
                <a:gd name="T41" fmla="*/ 2147483647 h 1254"/>
                <a:gd name="T42" fmla="*/ 2147483647 w 627"/>
                <a:gd name="T43" fmla="*/ 2147483647 h 1254"/>
                <a:gd name="T44" fmla="*/ 2147483647 w 627"/>
                <a:gd name="T45" fmla="*/ 2147483647 h 1254"/>
                <a:gd name="T46" fmla="*/ 2147483647 w 627"/>
                <a:gd name="T47" fmla="*/ 2147483647 h 1254"/>
                <a:gd name="T48" fmla="*/ 2147483647 w 627"/>
                <a:gd name="T49" fmla="*/ 2147483647 h 1254"/>
                <a:gd name="T50" fmla="*/ 2147483647 w 627"/>
                <a:gd name="T51" fmla="*/ 2147483647 h 1254"/>
                <a:gd name="T52" fmla="*/ 2147483647 w 627"/>
                <a:gd name="T53" fmla="*/ 2147483647 h 1254"/>
                <a:gd name="T54" fmla="*/ 2147483647 w 627"/>
                <a:gd name="T55" fmla="*/ 2147483647 h 1254"/>
                <a:gd name="T56" fmla="*/ 1039002501 w 627"/>
                <a:gd name="T57" fmla="*/ 2147483647 h 1254"/>
                <a:gd name="T58" fmla="*/ 2147483647 w 627"/>
                <a:gd name="T59" fmla="*/ 2147483647 h 1254"/>
                <a:gd name="T60" fmla="*/ 1071467790 w 627"/>
                <a:gd name="T61" fmla="*/ 2147483647 h 1254"/>
                <a:gd name="T62" fmla="*/ 1071467790 w 627"/>
                <a:gd name="T63" fmla="*/ 2147483647 h 1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1254"/>
                <a:gd name="T98" fmla="*/ 627 w 627"/>
                <a:gd name="T99" fmla="*/ 1254 h 1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1254">
                  <a:moveTo>
                    <a:pt x="33" y="1041"/>
                  </a:moveTo>
                  <a:lnTo>
                    <a:pt x="60" y="928"/>
                  </a:lnTo>
                  <a:lnTo>
                    <a:pt x="0" y="748"/>
                  </a:lnTo>
                  <a:lnTo>
                    <a:pt x="30" y="519"/>
                  </a:lnTo>
                  <a:lnTo>
                    <a:pt x="113" y="415"/>
                  </a:lnTo>
                  <a:lnTo>
                    <a:pt x="83" y="351"/>
                  </a:lnTo>
                  <a:lnTo>
                    <a:pt x="179" y="213"/>
                  </a:lnTo>
                  <a:lnTo>
                    <a:pt x="199" y="88"/>
                  </a:lnTo>
                  <a:lnTo>
                    <a:pt x="248" y="22"/>
                  </a:lnTo>
                  <a:lnTo>
                    <a:pt x="304" y="58"/>
                  </a:lnTo>
                  <a:lnTo>
                    <a:pt x="365" y="52"/>
                  </a:lnTo>
                  <a:lnTo>
                    <a:pt x="423" y="0"/>
                  </a:lnTo>
                  <a:lnTo>
                    <a:pt x="391" y="101"/>
                  </a:lnTo>
                  <a:lnTo>
                    <a:pt x="441" y="147"/>
                  </a:lnTo>
                  <a:lnTo>
                    <a:pt x="417" y="205"/>
                  </a:lnTo>
                  <a:lnTo>
                    <a:pt x="462" y="272"/>
                  </a:lnTo>
                  <a:lnTo>
                    <a:pt x="555" y="307"/>
                  </a:lnTo>
                  <a:lnTo>
                    <a:pt x="488" y="408"/>
                  </a:lnTo>
                  <a:lnTo>
                    <a:pt x="589" y="513"/>
                  </a:lnTo>
                  <a:lnTo>
                    <a:pt x="627" y="520"/>
                  </a:lnTo>
                  <a:lnTo>
                    <a:pt x="592" y="561"/>
                  </a:lnTo>
                  <a:lnTo>
                    <a:pt x="559" y="553"/>
                  </a:lnTo>
                  <a:lnTo>
                    <a:pt x="520" y="602"/>
                  </a:lnTo>
                  <a:lnTo>
                    <a:pt x="526" y="775"/>
                  </a:lnTo>
                  <a:lnTo>
                    <a:pt x="481" y="874"/>
                  </a:lnTo>
                  <a:lnTo>
                    <a:pt x="214" y="1042"/>
                  </a:lnTo>
                  <a:lnTo>
                    <a:pt x="128" y="1054"/>
                  </a:lnTo>
                  <a:lnTo>
                    <a:pt x="103" y="1254"/>
                  </a:lnTo>
                  <a:lnTo>
                    <a:pt x="32" y="1193"/>
                  </a:lnTo>
                  <a:lnTo>
                    <a:pt x="69" y="1127"/>
                  </a:lnTo>
                  <a:lnTo>
                    <a:pt x="33" y="104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3794126" y="2632076"/>
              <a:ext cx="200025" cy="398463"/>
            </a:xfrm>
            <a:custGeom>
              <a:avLst/>
              <a:gdLst>
                <a:gd name="T0" fmla="*/ 1071467790 w 627"/>
                <a:gd name="T1" fmla="*/ 2147483647 h 1254"/>
                <a:gd name="T2" fmla="*/ 1948040483 w 627"/>
                <a:gd name="T3" fmla="*/ 2147483647 h 1254"/>
                <a:gd name="T4" fmla="*/ 0 w 627"/>
                <a:gd name="T5" fmla="*/ 2147483647 h 1254"/>
                <a:gd name="T6" fmla="*/ 974071285 w 627"/>
                <a:gd name="T7" fmla="*/ 2147483647 h 1254"/>
                <a:gd name="T8" fmla="*/ 2147483647 w 627"/>
                <a:gd name="T9" fmla="*/ 2147483647 h 1254"/>
                <a:gd name="T10" fmla="*/ 2147483647 w 627"/>
                <a:gd name="T11" fmla="*/ 2147483647 h 1254"/>
                <a:gd name="T12" fmla="*/ 2147483647 w 627"/>
                <a:gd name="T13" fmla="*/ 2147483647 h 1254"/>
                <a:gd name="T14" fmla="*/ 2147483647 w 627"/>
                <a:gd name="T15" fmla="*/ 2147483647 h 1254"/>
                <a:gd name="T16" fmla="*/ 2147483647 w 627"/>
                <a:gd name="T17" fmla="*/ 705862313 h 1254"/>
                <a:gd name="T18" fmla="*/ 2147483647 w 627"/>
                <a:gd name="T19" fmla="*/ 1860827205 h 1254"/>
                <a:gd name="T20" fmla="*/ 2147483647 w 627"/>
                <a:gd name="T21" fmla="*/ 1668282586 h 1254"/>
                <a:gd name="T22" fmla="*/ 2147483647 w 627"/>
                <a:gd name="T23" fmla="*/ 0 h 1254"/>
                <a:gd name="T24" fmla="*/ 2147483647 w 627"/>
                <a:gd name="T25" fmla="*/ 2147483647 h 1254"/>
                <a:gd name="T26" fmla="*/ 2147483647 w 627"/>
                <a:gd name="T27" fmla="*/ 2147483647 h 1254"/>
                <a:gd name="T28" fmla="*/ 2147483647 w 627"/>
                <a:gd name="T29" fmla="*/ 2147483647 h 1254"/>
                <a:gd name="T30" fmla="*/ 2147483647 w 627"/>
                <a:gd name="T31" fmla="*/ 2147483647 h 1254"/>
                <a:gd name="T32" fmla="*/ 2147483647 w 627"/>
                <a:gd name="T33" fmla="*/ 2147483647 h 1254"/>
                <a:gd name="T34" fmla="*/ 2147483647 w 627"/>
                <a:gd name="T35" fmla="*/ 2147483647 h 1254"/>
                <a:gd name="T36" fmla="*/ 2147483647 w 627"/>
                <a:gd name="T37" fmla="*/ 2147483647 h 1254"/>
                <a:gd name="T38" fmla="*/ 2147483647 w 627"/>
                <a:gd name="T39" fmla="*/ 2147483647 h 1254"/>
                <a:gd name="T40" fmla="*/ 2147483647 w 627"/>
                <a:gd name="T41" fmla="*/ 2147483647 h 1254"/>
                <a:gd name="T42" fmla="*/ 2147483647 w 627"/>
                <a:gd name="T43" fmla="*/ 2147483647 h 1254"/>
                <a:gd name="T44" fmla="*/ 2147483647 w 627"/>
                <a:gd name="T45" fmla="*/ 2147483647 h 1254"/>
                <a:gd name="T46" fmla="*/ 2147483647 w 627"/>
                <a:gd name="T47" fmla="*/ 2147483647 h 1254"/>
                <a:gd name="T48" fmla="*/ 2147483647 w 627"/>
                <a:gd name="T49" fmla="*/ 2147483647 h 1254"/>
                <a:gd name="T50" fmla="*/ 2147483647 w 627"/>
                <a:gd name="T51" fmla="*/ 2147483647 h 1254"/>
                <a:gd name="T52" fmla="*/ 2147483647 w 627"/>
                <a:gd name="T53" fmla="*/ 2147483647 h 1254"/>
                <a:gd name="T54" fmla="*/ 2147483647 w 627"/>
                <a:gd name="T55" fmla="*/ 2147483647 h 1254"/>
                <a:gd name="T56" fmla="*/ 1039002501 w 627"/>
                <a:gd name="T57" fmla="*/ 2147483647 h 1254"/>
                <a:gd name="T58" fmla="*/ 2147483647 w 627"/>
                <a:gd name="T59" fmla="*/ 2147483647 h 1254"/>
                <a:gd name="T60" fmla="*/ 1071467790 w 627"/>
                <a:gd name="T61" fmla="*/ 2147483647 h 1254"/>
                <a:gd name="T62" fmla="*/ 1071467790 w 627"/>
                <a:gd name="T63" fmla="*/ 2147483647 h 1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1254"/>
                <a:gd name="T98" fmla="*/ 627 w 627"/>
                <a:gd name="T99" fmla="*/ 1254 h 1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1254">
                  <a:moveTo>
                    <a:pt x="33" y="1041"/>
                  </a:moveTo>
                  <a:lnTo>
                    <a:pt x="60" y="928"/>
                  </a:lnTo>
                  <a:lnTo>
                    <a:pt x="0" y="748"/>
                  </a:lnTo>
                  <a:lnTo>
                    <a:pt x="30" y="519"/>
                  </a:lnTo>
                  <a:lnTo>
                    <a:pt x="113" y="415"/>
                  </a:lnTo>
                  <a:lnTo>
                    <a:pt x="83" y="351"/>
                  </a:lnTo>
                  <a:lnTo>
                    <a:pt x="179" y="213"/>
                  </a:lnTo>
                  <a:lnTo>
                    <a:pt x="199" y="88"/>
                  </a:lnTo>
                  <a:lnTo>
                    <a:pt x="248" y="22"/>
                  </a:lnTo>
                  <a:lnTo>
                    <a:pt x="304" y="58"/>
                  </a:lnTo>
                  <a:lnTo>
                    <a:pt x="365" y="52"/>
                  </a:lnTo>
                  <a:lnTo>
                    <a:pt x="423" y="0"/>
                  </a:lnTo>
                  <a:lnTo>
                    <a:pt x="391" y="101"/>
                  </a:lnTo>
                  <a:lnTo>
                    <a:pt x="441" y="147"/>
                  </a:lnTo>
                  <a:lnTo>
                    <a:pt x="417" y="205"/>
                  </a:lnTo>
                  <a:lnTo>
                    <a:pt x="462" y="272"/>
                  </a:lnTo>
                  <a:lnTo>
                    <a:pt x="555" y="307"/>
                  </a:lnTo>
                  <a:lnTo>
                    <a:pt x="488" y="408"/>
                  </a:lnTo>
                  <a:lnTo>
                    <a:pt x="589" y="513"/>
                  </a:lnTo>
                  <a:lnTo>
                    <a:pt x="627" y="520"/>
                  </a:lnTo>
                  <a:lnTo>
                    <a:pt x="592" y="561"/>
                  </a:lnTo>
                  <a:lnTo>
                    <a:pt x="559" y="553"/>
                  </a:lnTo>
                  <a:lnTo>
                    <a:pt x="520" y="602"/>
                  </a:lnTo>
                  <a:lnTo>
                    <a:pt x="526" y="775"/>
                  </a:lnTo>
                  <a:lnTo>
                    <a:pt x="481" y="874"/>
                  </a:lnTo>
                  <a:lnTo>
                    <a:pt x="214" y="1042"/>
                  </a:lnTo>
                  <a:lnTo>
                    <a:pt x="128" y="1054"/>
                  </a:lnTo>
                  <a:lnTo>
                    <a:pt x="103" y="1254"/>
                  </a:lnTo>
                  <a:lnTo>
                    <a:pt x="32" y="1193"/>
                  </a:lnTo>
                  <a:lnTo>
                    <a:pt x="69" y="1127"/>
                  </a:lnTo>
                  <a:lnTo>
                    <a:pt x="33" y="104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3221039" y="2435226"/>
              <a:ext cx="633413" cy="328613"/>
            </a:xfrm>
            <a:custGeom>
              <a:avLst/>
              <a:gdLst>
                <a:gd name="T0" fmla="*/ 32153025 w 1992"/>
                <a:gd name="T1" fmla="*/ 2147483647 h 1034"/>
                <a:gd name="T2" fmla="*/ 2147483647 w 1992"/>
                <a:gd name="T3" fmla="*/ 2147483647 h 1034"/>
                <a:gd name="T4" fmla="*/ 2147483647 w 1992"/>
                <a:gd name="T5" fmla="*/ 2147483647 h 1034"/>
                <a:gd name="T6" fmla="*/ 2147483647 w 1992"/>
                <a:gd name="T7" fmla="*/ 2147483647 h 1034"/>
                <a:gd name="T8" fmla="*/ 2147483647 w 1992"/>
                <a:gd name="T9" fmla="*/ 2147483647 h 1034"/>
                <a:gd name="T10" fmla="*/ 2147483647 w 1992"/>
                <a:gd name="T11" fmla="*/ 2147483647 h 1034"/>
                <a:gd name="T12" fmla="*/ 2147483647 w 1992"/>
                <a:gd name="T13" fmla="*/ 2147483647 h 1034"/>
                <a:gd name="T14" fmla="*/ 2147483647 w 1992"/>
                <a:gd name="T15" fmla="*/ 2147483647 h 1034"/>
                <a:gd name="T16" fmla="*/ 2147483647 w 1992"/>
                <a:gd name="T17" fmla="*/ 2147483647 h 1034"/>
                <a:gd name="T18" fmla="*/ 2147483647 w 1992"/>
                <a:gd name="T19" fmla="*/ 2147483647 h 1034"/>
                <a:gd name="T20" fmla="*/ 2147483647 w 1992"/>
                <a:gd name="T21" fmla="*/ 866694767 h 1034"/>
                <a:gd name="T22" fmla="*/ 2147483647 w 1992"/>
                <a:gd name="T23" fmla="*/ 0 h 1034"/>
                <a:gd name="T24" fmla="*/ 2147483647 w 1992"/>
                <a:gd name="T25" fmla="*/ 224728679 h 1034"/>
                <a:gd name="T26" fmla="*/ 2147483647 w 1992"/>
                <a:gd name="T27" fmla="*/ 1219795943 h 1034"/>
                <a:gd name="T28" fmla="*/ 2147483647 w 1992"/>
                <a:gd name="T29" fmla="*/ 1283932017 h 1034"/>
                <a:gd name="T30" fmla="*/ 2147483647 w 1992"/>
                <a:gd name="T31" fmla="*/ 417237727 h 1034"/>
                <a:gd name="T32" fmla="*/ 2147483647 w 1992"/>
                <a:gd name="T33" fmla="*/ 2022253573 h 1034"/>
                <a:gd name="T34" fmla="*/ 2147483647 w 1992"/>
                <a:gd name="T35" fmla="*/ 2147483647 h 1034"/>
                <a:gd name="T36" fmla="*/ 2147483647 w 1992"/>
                <a:gd name="T37" fmla="*/ 2147483647 h 1034"/>
                <a:gd name="T38" fmla="*/ 2147483647 w 1992"/>
                <a:gd name="T39" fmla="*/ 2147483647 h 1034"/>
                <a:gd name="T40" fmla="*/ 2147483647 w 1992"/>
                <a:gd name="T41" fmla="*/ 2147483647 h 1034"/>
                <a:gd name="T42" fmla="*/ 2147483647 w 1992"/>
                <a:gd name="T43" fmla="*/ 2147483647 h 1034"/>
                <a:gd name="T44" fmla="*/ 2147483647 w 1992"/>
                <a:gd name="T45" fmla="*/ 2147483647 h 1034"/>
                <a:gd name="T46" fmla="*/ 2147483647 w 1992"/>
                <a:gd name="T47" fmla="*/ 2147483647 h 1034"/>
                <a:gd name="T48" fmla="*/ 2147483647 w 1992"/>
                <a:gd name="T49" fmla="*/ 2147483647 h 1034"/>
                <a:gd name="T50" fmla="*/ 2147483647 w 1992"/>
                <a:gd name="T51" fmla="*/ 2147483647 h 1034"/>
                <a:gd name="T52" fmla="*/ 2147483647 w 1992"/>
                <a:gd name="T53" fmla="*/ 2147483647 h 1034"/>
                <a:gd name="T54" fmla="*/ 2147483647 w 1992"/>
                <a:gd name="T55" fmla="*/ 2147483647 h 1034"/>
                <a:gd name="T56" fmla="*/ 2147483647 w 1992"/>
                <a:gd name="T57" fmla="*/ 2147483647 h 1034"/>
                <a:gd name="T58" fmla="*/ 2147483647 w 1992"/>
                <a:gd name="T59" fmla="*/ 2147483647 h 1034"/>
                <a:gd name="T60" fmla="*/ 2147483647 w 1992"/>
                <a:gd name="T61" fmla="*/ 2147483647 h 1034"/>
                <a:gd name="T62" fmla="*/ 2147483647 w 1992"/>
                <a:gd name="T63" fmla="*/ 2147483647 h 1034"/>
                <a:gd name="T64" fmla="*/ 2147483647 w 1992"/>
                <a:gd name="T65" fmla="*/ 2147483647 h 1034"/>
                <a:gd name="T66" fmla="*/ 2147483647 w 1992"/>
                <a:gd name="T67" fmla="*/ 2147483647 h 1034"/>
                <a:gd name="T68" fmla="*/ 2147483647 w 1992"/>
                <a:gd name="T69" fmla="*/ 2147483647 h 1034"/>
                <a:gd name="T70" fmla="*/ 2147483647 w 1992"/>
                <a:gd name="T71" fmla="*/ 2147483647 h 1034"/>
                <a:gd name="T72" fmla="*/ 2147483647 w 1992"/>
                <a:gd name="T73" fmla="*/ 2147483647 h 1034"/>
                <a:gd name="T74" fmla="*/ 2147483647 w 1992"/>
                <a:gd name="T75" fmla="*/ 2147483647 h 1034"/>
                <a:gd name="T76" fmla="*/ 2147483647 w 1992"/>
                <a:gd name="T77" fmla="*/ 2147483647 h 1034"/>
                <a:gd name="T78" fmla="*/ 2147483647 w 1992"/>
                <a:gd name="T79" fmla="*/ 2147483647 h 1034"/>
                <a:gd name="T80" fmla="*/ 2147483647 w 1992"/>
                <a:gd name="T81" fmla="*/ 2147483647 h 1034"/>
                <a:gd name="T82" fmla="*/ 2147483647 w 1992"/>
                <a:gd name="T83" fmla="*/ 2147483647 h 1034"/>
                <a:gd name="T84" fmla="*/ 2147483647 w 1992"/>
                <a:gd name="T85" fmla="*/ 2147483647 h 1034"/>
                <a:gd name="T86" fmla="*/ 2147483647 w 1992"/>
                <a:gd name="T87" fmla="*/ 2147483647 h 1034"/>
                <a:gd name="T88" fmla="*/ 2147483647 w 1992"/>
                <a:gd name="T89" fmla="*/ 2147483647 h 1034"/>
                <a:gd name="T90" fmla="*/ 2147483647 w 1992"/>
                <a:gd name="T91" fmla="*/ 2147483647 h 1034"/>
                <a:gd name="T92" fmla="*/ 2147483647 w 1992"/>
                <a:gd name="T93" fmla="*/ 2147483647 h 1034"/>
                <a:gd name="T94" fmla="*/ 2147483647 w 1992"/>
                <a:gd name="T95" fmla="*/ 2147483647 h 1034"/>
                <a:gd name="T96" fmla="*/ 2147483647 w 1992"/>
                <a:gd name="T97" fmla="*/ 2147483647 h 1034"/>
                <a:gd name="T98" fmla="*/ 2147483647 w 1992"/>
                <a:gd name="T99" fmla="*/ 2147483647 h 1034"/>
                <a:gd name="T100" fmla="*/ 2147483647 w 1992"/>
                <a:gd name="T101" fmla="*/ 2147483647 h 1034"/>
                <a:gd name="T102" fmla="*/ 2147483647 w 1992"/>
                <a:gd name="T103" fmla="*/ 2147483647 h 1034"/>
                <a:gd name="T104" fmla="*/ 2147483647 w 1992"/>
                <a:gd name="T105" fmla="*/ 2147483647 h 1034"/>
                <a:gd name="T106" fmla="*/ 2147483647 w 1992"/>
                <a:gd name="T107" fmla="*/ 2147483647 h 1034"/>
                <a:gd name="T108" fmla="*/ 2147483647 w 1992"/>
                <a:gd name="T109" fmla="*/ 2147483647 h 1034"/>
                <a:gd name="T110" fmla="*/ 1414634103 w 1992"/>
                <a:gd name="T111" fmla="*/ 2147483647 h 1034"/>
                <a:gd name="T112" fmla="*/ 0 w 1992"/>
                <a:gd name="T113" fmla="*/ 2147483647 h 1034"/>
                <a:gd name="T114" fmla="*/ 32153025 w 1992"/>
                <a:gd name="T115" fmla="*/ 2147483647 h 10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2"/>
                <a:gd name="T175" fmla="*/ 0 h 1034"/>
                <a:gd name="T176" fmla="*/ 1992 w 1992"/>
                <a:gd name="T177" fmla="*/ 1034 h 10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2" h="1034">
                  <a:moveTo>
                    <a:pt x="1" y="422"/>
                  </a:moveTo>
                  <a:lnTo>
                    <a:pt x="332" y="373"/>
                  </a:lnTo>
                  <a:lnTo>
                    <a:pt x="409" y="412"/>
                  </a:lnTo>
                  <a:lnTo>
                    <a:pt x="503" y="350"/>
                  </a:lnTo>
                  <a:lnTo>
                    <a:pt x="487" y="279"/>
                  </a:lnTo>
                  <a:lnTo>
                    <a:pt x="581" y="252"/>
                  </a:lnTo>
                  <a:lnTo>
                    <a:pt x="600" y="217"/>
                  </a:lnTo>
                  <a:lnTo>
                    <a:pt x="689" y="220"/>
                  </a:lnTo>
                  <a:lnTo>
                    <a:pt x="770" y="133"/>
                  </a:lnTo>
                  <a:lnTo>
                    <a:pt x="678" y="99"/>
                  </a:lnTo>
                  <a:lnTo>
                    <a:pt x="841" y="27"/>
                  </a:lnTo>
                  <a:lnTo>
                    <a:pt x="841" y="0"/>
                  </a:lnTo>
                  <a:lnTo>
                    <a:pt x="900" y="7"/>
                  </a:lnTo>
                  <a:lnTo>
                    <a:pt x="920" y="38"/>
                  </a:lnTo>
                  <a:lnTo>
                    <a:pt x="972" y="40"/>
                  </a:lnTo>
                  <a:lnTo>
                    <a:pt x="1034" y="13"/>
                  </a:lnTo>
                  <a:lnTo>
                    <a:pt x="1036" y="63"/>
                  </a:lnTo>
                  <a:lnTo>
                    <a:pt x="1134" y="126"/>
                  </a:lnTo>
                  <a:lnTo>
                    <a:pt x="1253" y="126"/>
                  </a:lnTo>
                  <a:lnTo>
                    <a:pt x="1283" y="87"/>
                  </a:lnTo>
                  <a:lnTo>
                    <a:pt x="1398" y="129"/>
                  </a:lnTo>
                  <a:lnTo>
                    <a:pt x="1495" y="126"/>
                  </a:lnTo>
                  <a:lnTo>
                    <a:pt x="1509" y="249"/>
                  </a:lnTo>
                  <a:lnTo>
                    <a:pt x="1637" y="305"/>
                  </a:lnTo>
                  <a:lnTo>
                    <a:pt x="1716" y="383"/>
                  </a:lnTo>
                  <a:lnTo>
                    <a:pt x="1787" y="315"/>
                  </a:lnTo>
                  <a:lnTo>
                    <a:pt x="1907" y="489"/>
                  </a:lnTo>
                  <a:lnTo>
                    <a:pt x="1920" y="577"/>
                  </a:lnTo>
                  <a:lnTo>
                    <a:pt x="1992" y="704"/>
                  </a:lnTo>
                  <a:lnTo>
                    <a:pt x="1914" y="841"/>
                  </a:lnTo>
                  <a:lnTo>
                    <a:pt x="1866" y="854"/>
                  </a:lnTo>
                  <a:lnTo>
                    <a:pt x="1820" y="812"/>
                  </a:lnTo>
                  <a:lnTo>
                    <a:pt x="1705" y="836"/>
                  </a:lnTo>
                  <a:lnTo>
                    <a:pt x="1577" y="810"/>
                  </a:lnTo>
                  <a:lnTo>
                    <a:pt x="1536" y="834"/>
                  </a:lnTo>
                  <a:lnTo>
                    <a:pt x="1402" y="785"/>
                  </a:lnTo>
                  <a:lnTo>
                    <a:pt x="1332" y="797"/>
                  </a:lnTo>
                  <a:lnTo>
                    <a:pt x="1272" y="732"/>
                  </a:lnTo>
                  <a:lnTo>
                    <a:pt x="1186" y="881"/>
                  </a:lnTo>
                  <a:lnTo>
                    <a:pt x="1042" y="897"/>
                  </a:lnTo>
                  <a:lnTo>
                    <a:pt x="1015" y="871"/>
                  </a:lnTo>
                  <a:lnTo>
                    <a:pt x="735" y="843"/>
                  </a:lnTo>
                  <a:lnTo>
                    <a:pt x="606" y="944"/>
                  </a:lnTo>
                  <a:lnTo>
                    <a:pt x="579" y="980"/>
                  </a:lnTo>
                  <a:lnTo>
                    <a:pt x="439" y="1003"/>
                  </a:lnTo>
                  <a:lnTo>
                    <a:pt x="393" y="1034"/>
                  </a:lnTo>
                  <a:lnTo>
                    <a:pt x="353" y="1026"/>
                  </a:lnTo>
                  <a:lnTo>
                    <a:pt x="274" y="996"/>
                  </a:lnTo>
                  <a:lnTo>
                    <a:pt x="192" y="845"/>
                  </a:lnTo>
                  <a:lnTo>
                    <a:pt x="148" y="833"/>
                  </a:lnTo>
                  <a:lnTo>
                    <a:pt x="202" y="654"/>
                  </a:lnTo>
                  <a:lnTo>
                    <a:pt x="181" y="613"/>
                  </a:lnTo>
                  <a:lnTo>
                    <a:pt x="207" y="584"/>
                  </a:lnTo>
                  <a:lnTo>
                    <a:pt x="199" y="518"/>
                  </a:lnTo>
                  <a:lnTo>
                    <a:pt x="91" y="471"/>
                  </a:lnTo>
                  <a:lnTo>
                    <a:pt x="44" y="477"/>
                  </a:lnTo>
                  <a:lnTo>
                    <a:pt x="0" y="422"/>
                  </a:lnTo>
                  <a:lnTo>
                    <a:pt x="1" y="422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3221039" y="2435226"/>
              <a:ext cx="633413" cy="328613"/>
            </a:xfrm>
            <a:custGeom>
              <a:avLst/>
              <a:gdLst>
                <a:gd name="T0" fmla="*/ 32153025 w 1992"/>
                <a:gd name="T1" fmla="*/ 2147483647 h 1034"/>
                <a:gd name="T2" fmla="*/ 2147483647 w 1992"/>
                <a:gd name="T3" fmla="*/ 2147483647 h 1034"/>
                <a:gd name="T4" fmla="*/ 2147483647 w 1992"/>
                <a:gd name="T5" fmla="*/ 2147483647 h 1034"/>
                <a:gd name="T6" fmla="*/ 2147483647 w 1992"/>
                <a:gd name="T7" fmla="*/ 2147483647 h 1034"/>
                <a:gd name="T8" fmla="*/ 2147483647 w 1992"/>
                <a:gd name="T9" fmla="*/ 2147483647 h 1034"/>
                <a:gd name="T10" fmla="*/ 2147483647 w 1992"/>
                <a:gd name="T11" fmla="*/ 2147483647 h 1034"/>
                <a:gd name="T12" fmla="*/ 2147483647 w 1992"/>
                <a:gd name="T13" fmla="*/ 2147483647 h 1034"/>
                <a:gd name="T14" fmla="*/ 2147483647 w 1992"/>
                <a:gd name="T15" fmla="*/ 2147483647 h 1034"/>
                <a:gd name="T16" fmla="*/ 2147483647 w 1992"/>
                <a:gd name="T17" fmla="*/ 2147483647 h 1034"/>
                <a:gd name="T18" fmla="*/ 2147483647 w 1992"/>
                <a:gd name="T19" fmla="*/ 2147483647 h 1034"/>
                <a:gd name="T20" fmla="*/ 2147483647 w 1992"/>
                <a:gd name="T21" fmla="*/ 866694767 h 1034"/>
                <a:gd name="T22" fmla="*/ 2147483647 w 1992"/>
                <a:gd name="T23" fmla="*/ 0 h 1034"/>
                <a:gd name="T24" fmla="*/ 2147483647 w 1992"/>
                <a:gd name="T25" fmla="*/ 224728679 h 1034"/>
                <a:gd name="T26" fmla="*/ 2147483647 w 1992"/>
                <a:gd name="T27" fmla="*/ 1219795943 h 1034"/>
                <a:gd name="T28" fmla="*/ 2147483647 w 1992"/>
                <a:gd name="T29" fmla="*/ 1283932017 h 1034"/>
                <a:gd name="T30" fmla="*/ 2147483647 w 1992"/>
                <a:gd name="T31" fmla="*/ 417237727 h 1034"/>
                <a:gd name="T32" fmla="*/ 2147483647 w 1992"/>
                <a:gd name="T33" fmla="*/ 2022253573 h 1034"/>
                <a:gd name="T34" fmla="*/ 2147483647 w 1992"/>
                <a:gd name="T35" fmla="*/ 2147483647 h 1034"/>
                <a:gd name="T36" fmla="*/ 2147483647 w 1992"/>
                <a:gd name="T37" fmla="*/ 2147483647 h 1034"/>
                <a:gd name="T38" fmla="*/ 2147483647 w 1992"/>
                <a:gd name="T39" fmla="*/ 2147483647 h 1034"/>
                <a:gd name="T40" fmla="*/ 2147483647 w 1992"/>
                <a:gd name="T41" fmla="*/ 2147483647 h 1034"/>
                <a:gd name="T42" fmla="*/ 2147483647 w 1992"/>
                <a:gd name="T43" fmla="*/ 2147483647 h 1034"/>
                <a:gd name="T44" fmla="*/ 2147483647 w 1992"/>
                <a:gd name="T45" fmla="*/ 2147483647 h 1034"/>
                <a:gd name="T46" fmla="*/ 2147483647 w 1992"/>
                <a:gd name="T47" fmla="*/ 2147483647 h 1034"/>
                <a:gd name="T48" fmla="*/ 2147483647 w 1992"/>
                <a:gd name="T49" fmla="*/ 2147483647 h 1034"/>
                <a:gd name="T50" fmla="*/ 2147483647 w 1992"/>
                <a:gd name="T51" fmla="*/ 2147483647 h 1034"/>
                <a:gd name="T52" fmla="*/ 2147483647 w 1992"/>
                <a:gd name="T53" fmla="*/ 2147483647 h 1034"/>
                <a:gd name="T54" fmla="*/ 2147483647 w 1992"/>
                <a:gd name="T55" fmla="*/ 2147483647 h 1034"/>
                <a:gd name="T56" fmla="*/ 2147483647 w 1992"/>
                <a:gd name="T57" fmla="*/ 2147483647 h 1034"/>
                <a:gd name="T58" fmla="*/ 2147483647 w 1992"/>
                <a:gd name="T59" fmla="*/ 2147483647 h 1034"/>
                <a:gd name="T60" fmla="*/ 2147483647 w 1992"/>
                <a:gd name="T61" fmla="*/ 2147483647 h 1034"/>
                <a:gd name="T62" fmla="*/ 2147483647 w 1992"/>
                <a:gd name="T63" fmla="*/ 2147483647 h 1034"/>
                <a:gd name="T64" fmla="*/ 2147483647 w 1992"/>
                <a:gd name="T65" fmla="*/ 2147483647 h 1034"/>
                <a:gd name="T66" fmla="*/ 2147483647 w 1992"/>
                <a:gd name="T67" fmla="*/ 2147483647 h 1034"/>
                <a:gd name="T68" fmla="*/ 2147483647 w 1992"/>
                <a:gd name="T69" fmla="*/ 2147483647 h 1034"/>
                <a:gd name="T70" fmla="*/ 2147483647 w 1992"/>
                <a:gd name="T71" fmla="*/ 2147483647 h 1034"/>
                <a:gd name="T72" fmla="*/ 2147483647 w 1992"/>
                <a:gd name="T73" fmla="*/ 2147483647 h 1034"/>
                <a:gd name="T74" fmla="*/ 2147483647 w 1992"/>
                <a:gd name="T75" fmla="*/ 2147483647 h 1034"/>
                <a:gd name="T76" fmla="*/ 2147483647 w 1992"/>
                <a:gd name="T77" fmla="*/ 2147483647 h 1034"/>
                <a:gd name="T78" fmla="*/ 2147483647 w 1992"/>
                <a:gd name="T79" fmla="*/ 2147483647 h 1034"/>
                <a:gd name="T80" fmla="*/ 2147483647 w 1992"/>
                <a:gd name="T81" fmla="*/ 2147483647 h 1034"/>
                <a:gd name="T82" fmla="*/ 2147483647 w 1992"/>
                <a:gd name="T83" fmla="*/ 2147483647 h 1034"/>
                <a:gd name="T84" fmla="*/ 2147483647 w 1992"/>
                <a:gd name="T85" fmla="*/ 2147483647 h 1034"/>
                <a:gd name="T86" fmla="*/ 2147483647 w 1992"/>
                <a:gd name="T87" fmla="*/ 2147483647 h 1034"/>
                <a:gd name="T88" fmla="*/ 2147483647 w 1992"/>
                <a:gd name="T89" fmla="*/ 2147483647 h 1034"/>
                <a:gd name="T90" fmla="*/ 2147483647 w 1992"/>
                <a:gd name="T91" fmla="*/ 2147483647 h 1034"/>
                <a:gd name="T92" fmla="*/ 2147483647 w 1992"/>
                <a:gd name="T93" fmla="*/ 2147483647 h 1034"/>
                <a:gd name="T94" fmla="*/ 2147483647 w 1992"/>
                <a:gd name="T95" fmla="*/ 2147483647 h 1034"/>
                <a:gd name="T96" fmla="*/ 2147483647 w 1992"/>
                <a:gd name="T97" fmla="*/ 2147483647 h 1034"/>
                <a:gd name="T98" fmla="*/ 2147483647 w 1992"/>
                <a:gd name="T99" fmla="*/ 2147483647 h 1034"/>
                <a:gd name="T100" fmla="*/ 2147483647 w 1992"/>
                <a:gd name="T101" fmla="*/ 2147483647 h 1034"/>
                <a:gd name="T102" fmla="*/ 2147483647 w 1992"/>
                <a:gd name="T103" fmla="*/ 2147483647 h 1034"/>
                <a:gd name="T104" fmla="*/ 2147483647 w 1992"/>
                <a:gd name="T105" fmla="*/ 2147483647 h 1034"/>
                <a:gd name="T106" fmla="*/ 2147483647 w 1992"/>
                <a:gd name="T107" fmla="*/ 2147483647 h 1034"/>
                <a:gd name="T108" fmla="*/ 2147483647 w 1992"/>
                <a:gd name="T109" fmla="*/ 2147483647 h 1034"/>
                <a:gd name="T110" fmla="*/ 1414634103 w 1992"/>
                <a:gd name="T111" fmla="*/ 2147483647 h 1034"/>
                <a:gd name="T112" fmla="*/ 0 w 1992"/>
                <a:gd name="T113" fmla="*/ 2147483647 h 1034"/>
                <a:gd name="T114" fmla="*/ 32153025 w 1992"/>
                <a:gd name="T115" fmla="*/ 2147483647 h 10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2"/>
                <a:gd name="T175" fmla="*/ 0 h 1034"/>
                <a:gd name="T176" fmla="*/ 1992 w 1992"/>
                <a:gd name="T177" fmla="*/ 1034 h 10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2" h="1034">
                  <a:moveTo>
                    <a:pt x="1" y="422"/>
                  </a:moveTo>
                  <a:lnTo>
                    <a:pt x="332" y="373"/>
                  </a:lnTo>
                  <a:lnTo>
                    <a:pt x="409" y="412"/>
                  </a:lnTo>
                  <a:lnTo>
                    <a:pt x="503" y="350"/>
                  </a:lnTo>
                  <a:lnTo>
                    <a:pt x="487" y="279"/>
                  </a:lnTo>
                  <a:lnTo>
                    <a:pt x="581" y="252"/>
                  </a:lnTo>
                  <a:lnTo>
                    <a:pt x="600" y="217"/>
                  </a:lnTo>
                  <a:lnTo>
                    <a:pt x="689" y="220"/>
                  </a:lnTo>
                  <a:lnTo>
                    <a:pt x="770" y="133"/>
                  </a:lnTo>
                  <a:lnTo>
                    <a:pt x="678" y="99"/>
                  </a:lnTo>
                  <a:lnTo>
                    <a:pt x="841" y="27"/>
                  </a:lnTo>
                  <a:lnTo>
                    <a:pt x="841" y="0"/>
                  </a:lnTo>
                  <a:lnTo>
                    <a:pt x="900" y="7"/>
                  </a:lnTo>
                  <a:lnTo>
                    <a:pt x="920" y="38"/>
                  </a:lnTo>
                  <a:lnTo>
                    <a:pt x="972" y="40"/>
                  </a:lnTo>
                  <a:lnTo>
                    <a:pt x="1034" y="13"/>
                  </a:lnTo>
                  <a:lnTo>
                    <a:pt x="1036" y="63"/>
                  </a:lnTo>
                  <a:lnTo>
                    <a:pt x="1134" y="126"/>
                  </a:lnTo>
                  <a:lnTo>
                    <a:pt x="1253" y="126"/>
                  </a:lnTo>
                  <a:lnTo>
                    <a:pt x="1283" y="87"/>
                  </a:lnTo>
                  <a:lnTo>
                    <a:pt x="1398" y="129"/>
                  </a:lnTo>
                  <a:lnTo>
                    <a:pt x="1495" y="126"/>
                  </a:lnTo>
                  <a:lnTo>
                    <a:pt x="1509" y="249"/>
                  </a:lnTo>
                  <a:lnTo>
                    <a:pt x="1637" y="305"/>
                  </a:lnTo>
                  <a:lnTo>
                    <a:pt x="1716" y="383"/>
                  </a:lnTo>
                  <a:lnTo>
                    <a:pt x="1787" y="315"/>
                  </a:lnTo>
                  <a:lnTo>
                    <a:pt x="1907" y="489"/>
                  </a:lnTo>
                  <a:lnTo>
                    <a:pt x="1920" y="577"/>
                  </a:lnTo>
                  <a:lnTo>
                    <a:pt x="1992" y="704"/>
                  </a:lnTo>
                  <a:lnTo>
                    <a:pt x="1914" y="841"/>
                  </a:lnTo>
                  <a:lnTo>
                    <a:pt x="1866" y="854"/>
                  </a:lnTo>
                  <a:lnTo>
                    <a:pt x="1820" y="812"/>
                  </a:lnTo>
                  <a:lnTo>
                    <a:pt x="1705" y="836"/>
                  </a:lnTo>
                  <a:lnTo>
                    <a:pt x="1577" y="810"/>
                  </a:lnTo>
                  <a:lnTo>
                    <a:pt x="1536" y="834"/>
                  </a:lnTo>
                  <a:lnTo>
                    <a:pt x="1402" y="785"/>
                  </a:lnTo>
                  <a:lnTo>
                    <a:pt x="1332" y="797"/>
                  </a:lnTo>
                  <a:lnTo>
                    <a:pt x="1272" y="732"/>
                  </a:lnTo>
                  <a:lnTo>
                    <a:pt x="1186" y="881"/>
                  </a:lnTo>
                  <a:lnTo>
                    <a:pt x="1042" y="897"/>
                  </a:lnTo>
                  <a:lnTo>
                    <a:pt x="1015" y="871"/>
                  </a:lnTo>
                  <a:lnTo>
                    <a:pt x="735" y="843"/>
                  </a:lnTo>
                  <a:lnTo>
                    <a:pt x="606" y="944"/>
                  </a:lnTo>
                  <a:lnTo>
                    <a:pt x="579" y="980"/>
                  </a:lnTo>
                  <a:lnTo>
                    <a:pt x="439" y="1003"/>
                  </a:lnTo>
                  <a:lnTo>
                    <a:pt x="393" y="1034"/>
                  </a:lnTo>
                  <a:lnTo>
                    <a:pt x="353" y="1026"/>
                  </a:lnTo>
                  <a:lnTo>
                    <a:pt x="274" y="996"/>
                  </a:lnTo>
                  <a:lnTo>
                    <a:pt x="192" y="845"/>
                  </a:lnTo>
                  <a:lnTo>
                    <a:pt x="148" y="833"/>
                  </a:lnTo>
                  <a:lnTo>
                    <a:pt x="202" y="654"/>
                  </a:lnTo>
                  <a:lnTo>
                    <a:pt x="181" y="613"/>
                  </a:lnTo>
                  <a:lnTo>
                    <a:pt x="207" y="584"/>
                  </a:lnTo>
                  <a:lnTo>
                    <a:pt x="199" y="518"/>
                  </a:lnTo>
                  <a:lnTo>
                    <a:pt x="91" y="471"/>
                  </a:lnTo>
                  <a:lnTo>
                    <a:pt x="44" y="477"/>
                  </a:lnTo>
                  <a:lnTo>
                    <a:pt x="0" y="422"/>
                  </a:lnTo>
                  <a:lnTo>
                    <a:pt x="1" y="422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3535364" y="3040063"/>
              <a:ext cx="336550" cy="204788"/>
            </a:xfrm>
            <a:custGeom>
              <a:avLst/>
              <a:gdLst>
                <a:gd name="T0" fmla="*/ 2147483647 w 1062"/>
                <a:gd name="T1" fmla="*/ 2147483647 h 644"/>
                <a:gd name="T2" fmla="*/ 2147483647 w 1062"/>
                <a:gd name="T3" fmla="*/ 2147483647 h 644"/>
                <a:gd name="T4" fmla="*/ 2147483647 w 1062"/>
                <a:gd name="T5" fmla="*/ 2147483647 h 644"/>
                <a:gd name="T6" fmla="*/ 763846775 w 1062"/>
                <a:gd name="T7" fmla="*/ 2147483647 h 644"/>
                <a:gd name="T8" fmla="*/ 0 w 1062"/>
                <a:gd name="T9" fmla="*/ 2147483647 h 644"/>
                <a:gd name="T10" fmla="*/ 2147483647 w 1062"/>
                <a:gd name="T11" fmla="*/ 2147483647 h 644"/>
                <a:gd name="T12" fmla="*/ 2147483647 w 1062"/>
                <a:gd name="T13" fmla="*/ 2147483647 h 644"/>
                <a:gd name="T14" fmla="*/ 2147483647 w 1062"/>
                <a:gd name="T15" fmla="*/ 2147483647 h 644"/>
                <a:gd name="T16" fmla="*/ 2147483647 w 1062"/>
                <a:gd name="T17" fmla="*/ 2147483647 h 644"/>
                <a:gd name="T18" fmla="*/ 2147483647 w 1062"/>
                <a:gd name="T19" fmla="*/ 385874028 h 644"/>
                <a:gd name="T20" fmla="*/ 2147483647 w 1062"/>
                <a:gd name="T21" fmla="*/ 2147483647 h 644"/>
                <a:gd name="T22" fmla="*/ 2147483647 w 1062"/>
                <a:gd name="T23" fmla="*/ 2147483647 h 644"/>
                <a:gd name="T24" fmla="*/ 2147483647 w 1062"/>
                <a:gd name="T25" fmla="*/ 2147483647 h 644"/>
                <a:gd name="T26" fmla="*/ 2147483647 w 1062"/>
                <a:gd name="T27" fmla="*/ 0 h 644"/>
                <a:gd name="T28" fmla="*/ 2147483647 w 1062"/>
                <a:gd name="T29" fmla="*/ 2147483647 h 644"/>
                <a:gd name="T30" fmla="*/ 2147483647 w 1062"/>
                <a:gd name="T31" fmla="*/ 2147483647 h 644"/>
                <a:gd name="T32" fmla="*/ 2147483647 w 1062"/>
                <a:gd name="T33" fmla="*/ 2147483647 h 644"/>
                <a:gd name="T34" fmla="*/ 2147483647 w 1062"/>
                <a:gd name="T35" fmla="*/ 2147483647 h 644"/>
                <a:gd name="T36" fmla="*/ 2147483647 w 1062"/>
                <a:gd name="T37" fmla="*/ 2147483647 h 644"/>
                <a:gd name="T38" fmla="*/ 2147483647 w 1062"/>
                <a:gd name="T39" fmla="*/ 2147483647 h 644"/>
                <a:gd name="T40" fmla="*/ 2147483647 w 1062"/>
                <a:gd name="T41" fmla="*/ 2147483647 h 644"/>
                <a:gd name="T42" fmla="*/ 2147483647 w 1062"/>
                <a:gd name="T43" fmla="*/ 2147483647 h 644"/>
                <a:gd name="T44" fmla="*/ 2147483647 w 1062"/>
                <a:gd name="T45" fmla="*/ 2147483647 h 644"/>
                <a:gd name="T46" fmla="*/ 2147483647 w 1062"/>
                <a:gd name="T47" fmla="*/ 2147483647 h 644"/>
                <a:gd name="T48" fmla="*/ 2147483647 w 1062"/>
                <a:gd name="T49" fmla="*/ 2147483647 h 644"/>
                <a:gd name="T50" fmla="*/ 2147483647 w 1062"/>
                <a:gd name="T51" fmla="*/ 2147483647 h 6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2"/>
                <a:gd name="T79" fmla="*/ 0 h 644"/>
                <a:gd name="T80" fmla="*/ 1062 w 1062"/>
                <a:gd name="T81" fmla="*/ 644 h 6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2" h="644">
                  <a:moveTo>
                    <a:pt x="246" y="471"/>
                  </a:moveTo>
                  <a:lnTo>
                    <a:pt x="142" y="486"/>
                  </a:lnTo>
                  <a:lnTo>
                    <a:pt x="117" y="441"/>
                  </a:lnTo>
                  <a:lnTo>
                    <a:pt x="24" y="430"/>
                  </a:lnTo>
                  <a:lnTo>
                    <a:pt x="0" y="403"/>
                  </a:lnTo>
                  <a:lnTo>
                    <a:pt x="105" y="163"/>
                  </a:lnTo>
                  <a:lnTo>
                    <a:pt x="250" y="117"/>
                  </a:lnTo>
                  <a:lnTo>
                    <a:pt x="292" y="67"/>
                  </a:lnTo>
                  <a:lnTo>
                    <a:pt x="409" y="96"/>
                  </a:lnTo>
                  <a:lnTo>
                    <a:pt x="511" y="12"/>
                  </a:lnTo>
                  <a:lnTo>
                    <a:pt x="547" y="74"/>
                  </a:lnTo>
                  <a:lnTo>
                    <a:pt x="596" y="74"/>
                  </a:lnTo>
                  <a:lnTo>
                    <a:pt x="671" y="139"/>
                  </a:lnTo>
                  <a:lnTo>
                    <a:pt x="907" y="0"/>
                  </a:lnTo>
                  <a:lnTo>
                    <a:pt x="903" y="135"/>
                  </a:lnTo>
                  <a:lnTo>
                    <a:pt x="830" y="212"/>
                  </a:lnTo>
                  <a:lnTo>
                    <a:pt x="1062" y="303"/>
                  </a:lnTo>
                  <a:lnTo>
                    <a:pt x="984" y="620"/>
                  </a:lnTo>
                  <a:lnTo>
                    <a:pt x="823" y="644"/>
                  </a:lnTo>
                  <a:lnTo>
                    <a:pt x="806" y="569"/>
                  </a:lnTo>
                  <a:lnTo>
                    <a:pt x="763" y="548"/>
                  </a:lnTo>
                  <a:lnTo>
                    <a:pt x="609" y="589"/>
                  </a:lnTo>
                  <a:lnTo>
                    <a:pt x="583" y="621"/>
                  </a:lnTo>
                  <a:lnTo>
                    <a:pt x="400" y="608"/>
                  </a:lnTo>
                  <a:lnTo>
                    <a:pt x="246" y="47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3535364" y="3040063"/>
              <a:ext cx="336550" cy="204788"/>
            </a:xfrm>
            <a:custGeom>
              <a:avLst/>
              <a:gdLst>
                <a:gd name="T0" fmla="*/ 2147483647 w 1062"/>
                <a:gd name="T1" fmla="*/ 2147483647 h 644"/>
                <a:gd name="T2" fmla="*/ 2147483647 w 1062"/>
                <a:gd name="T3" fmla="*/ 2147483647 h 644"/>
                <a:gd name="T4" fmla="*/ 2147483647 w 1062"/>
                <a:gd name="T5" fmla="*/ 2147483647 h 644"/>
                <a:gd name="T6" fmla="*/ 763846775 w 1062"/>
                <a:gd name="T7" fmla="*/ 2147483647 h 644"/>
                <a:gd name="T8" fmla="*/ 0 w 1062"/>
                <a:gd name="T9" fmla="*/ 2147483647 h 644"/>
                <a:gd name="T10" fmla="*/ 2147483647 w 1062"/>
                <a:gd name="T11" fmla="*/ 2147483647 h 644"/>
                <a:gd name="T12" fmla="*/ 2147483647 w 1062"/>
                <a:gd name="T13" fmla="*/ 2147483647 h 644"/>
                <a:gd name="T14" fmla="*/ 2147483647 w 1062"/>
                <a:gd name="T15" fmla="*/ 2147483647 h 644"/>
                <a:gd name="T16" fmla="*/ 2147483647 w 1062"/>
                <a:gd name="T17" fmla="*/ 2147483647 h 644"/>
                <a:gd name="T18" fmla="*/ 2147483647 w 1062"/>
                <a:gd name="T19" fmla="*/ 385874028 h 644"/>
                <a:gd name="T20" fmla="*/ 2147483647 w 1062"/>
                <a:gd name="T21" fmla="*/ 2147483647 h 644"/>
                <a:gd name="T22" fmla="*/ 2147483647 w 1062"/>
                <a:gd name="T23" fmla="*/ 2147483647 h 644"/>
                <a:gd name="T24" fmla="*/ 2147483647 w 1062"/>
                <a:gd name="T25" fmla="*/ 2147483647 h 644"/>
                <a:gd name="T26" fmla="*/ 2147483647 w 1062"/>
                <a:gd name="T27" fmla="*/ 0 h 644"/>
                <a:gd name="T28" fmla="*/ 2147483647 w 1062"/>
                <a:gd name="T29" fmla="*/ 2147483647 h 644"/>
                <a:gd name="T30" fmla="*/ 2147483647 w 1062"/>
                <a:gd name="T31" fmla="*/ 2147483647 h 644"/>
                <a:gd name="T32" fmla="*/ 2147483647 w 1062"/>
                <a:gd name="T33" fmla="*/ 2147483647 h 644"/>
                <a:gd name="T34" fmla="*/ 2147483647 w 1062"/>
                <a:gd name="T35" fmla="*/ 2147483647 h 644"/>
                <a:gd name="T36" fmla="*/ 2147483647 w 1062"/>
                <a:gd name="T37" fmla="*/ 2147483647 h 644"/>
                <a:gd name="T38" fmla="*/ 2147483647 w 1062"/>
                <a:gd name="T39" fmla="*/ 2147483647 h 644"/>
                <a:gd name="T40" fmla="*/ 2147483647 w 1062"/>
                <a:gd name="T41" fmla="*/ 2147483647 h 644"/>
                <a:gd name="T42" fmla="*/ 2147483647 w 1062"/>
                <a:gd name="T43" fmla="*/ 2147483647 h 644"/>
                <a:gd name="T44" fmla="*/ 2147483647 w 1062"/>
                <a:gd name="T45" fmla="*/ 2147483647 h 644"/>
                <a:gd name="T46" fmla="*/ 2147483647 w 1062"/>
                <a:gd name="T47" fmla="*/ 2147483647 h 644"/>
                <a:gd name="T48" fmla="*/ 2147483647 w 1062"/>
                <a:gd name="T49" fmla="*/ 2147483647 h 644"/>
                <a:gd name="T50" fmla="*/ 2147483647 w 1062"/>
                <a:gd name="T51" fmla="*/ 2147483647 h 6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2"/>
                <a:gd name="T79" fmla="*/ 0 h 644"/>
                <a:gd name="T80" fmla="*/ 1062 w 1062"/>
                <a:gd name="T81" fmla="*/ 644 h 6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2" h="644">
                  <a:moveTo>
                    <a:pt x="246" y="471"/>
                  </a:moveTo>
                  <a:lnTo>
                    <a:pt x="142" y="486"/>
                  </a:lnTo>
                  <a:lnTo>
                    <a:pt x="117" y="441"/>
                  </a:lnTo>
                  <a:lnTo>
                    <a:pt x="24" y="430"/>
                  </a:lnTo>
                  <a:lnTo>
                    <a:pt x="0" y="403"/>
                  </a:lnTo>
                  <a:lnTo>
                    <a:pt x="105" y="163"/>
                  </a:lnTo>
                  <a:lnTo>
                    <a:pt x="250" y="117"/>
                  </a:lnTo>
                  <a:lnTo>
                    <a:pt x="292" y="67"/>
                  </a:lnTo>
                  <a:lnTo>
                    <a:pt x="409" y="96"/>
                  </a:lnTo>
                  <a:lnTo>
                    <a:pt x="511" y="12"/>
                  </a:lnTo>
                  <a:lnTo>
                    <a:pt x="547" y="74"/>
                  </a:lnTo>
                  <a:lnTo>
                    <a:pt x="596" y="74"/>
                  </a:lnTo>
                  <a:lnTo>
                    <a:pt x="671" y="139"/>
                  </a:lnTo>
                  <a:lnTo>
                    <a:pt x="907" y="0"/>
                  </a:lnTo>
                  <a:lnTo>
                    <a:pt x="903" y="135"/>
                  </a:lnTo>
                  <a:lnTo>
                    <a:pt x="830" y="212"/>
                  </a:lnTo>
                  <a:lnTo>
                    <a:pt x="1062" y="303"/>
                  </a:lnTo>
                  <a:lnTo>
                    <a:pt x="984" y="620"/>
                  </a:lnTo>
                  <a:lnTo>
                    <a:pt x="823" y="644"/>
                  </a:lnTo>
                  <a:lnTo>
                    <a:pt x="806" y="569"/>
                  </a:lnTo>
                  <a:lnTo>
                    <a:pt x="763" y="548"/>
                  </a:lnTo>
                  <a:lnTo>
                    <a:pt x="609" y="589"/>
                  </a:lnTo>
                  <a:lnTo>
                    <a:pt x="583" y="621"/>
                  </a:lnTo>
                  <a:lnTo>
                    <a:pt x="400" y="608"/>
                  </a:lnTo>
                  <a:lnTo>
                    <a:pt x="246" y="47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3560764" y="3454401"/>
              <a:ext cx="392113" cy="473075"/>
            </a:xfrm>
            <a:custGeom>
              <a:avLst/>
              <a:gdLst>
                <a:gd name="T0" fmla="*/ 0 w 1238"/>
                <a:gd name="T1" fmla="*/ 2147483647 h 1492"/>
                <a:gd name="T2" fmla="*/ 2147483647 w 1238"/>
                <a:gd name="T3" fmla="*/ 2147483647 h 1492"/>
                <a:gd name="T4" fmla="*/ 2147483647 w 1238"/>
                <a:gd name="T5" fmla="*/ 2147483647 h 1492"/>
                <a:gd name="T6" fmla="*/ 2147483647 w 1238"/>
                <a:gd name="T7" fmla="*/ 2147483647 h 1492"/>
                <a:gd name="T8" fmla="*/ 2147483647 w 1238"/>
                <a:gd name="T9" fmla="*/ 2147483647 h 1492"/>
                <a:gd name="T10" fmla="*/ 2147483647 w 1238"/>
                <a:gd name="T11" fmla="*/ 2147483647 h 1492"/>
                <a:gd name="T12" fmla="*/ 2147483647 w 1238"/>
                <a:gd name="T13" fmla="*/ 2147483647 h 1492"/>
                <a:gd name="T14" fmla="*/ 2147483647 w 1238"/>
                <a:gd name="T15" fmla="*/ 2147483647 h 1492"/>
                <a:gd name="T16" fmla="*/ 2147483647 w 1238"/>
                <a:gd name="T17" fmla="*/ 2147483647 h 1492"/>
                <a:gd name="T18" fmla="*/ 2147483647 w 1238"/>
                <a:gd name="T19" fmla="*/ 2147483647 h 1492"/>
                <a:gd name="T20" fmla="*/ 2147483647 w 1238"/>
                <a:gd name="T21" fmla="*/ 2147483647 h 1492"/>
                <a:gd name="T22" fmla="*/ 2147483647 w 1238"/>
                <a:gd name="T23" fmla="*/ 2147483647 h 1492"/>
                <a:gd name="T24" fmla="*/ 2147483647 w 1238"/>
                <a:gd name="T25" fmla="*/ 2147483647 h 1492"/>
                <a:gd name="T26" fmla="*/ 2147483647 w 1238"/>
                <a:gd name="T27" fmla="*/ 2147483647 h 1492"/>
                <a:gd name="T28" fmla="*/ 2147483647 w 1238"/>
                <a:gd name="T29" fmla="*/ 2147483647 h 1492"/>
                <a:gd name="T30" fmla="*/ 2147483647 w 1238"/>
                <a:gd name="T31" fmla="*/ 2147483647 h 1492"/>
                <a:gd name="T32" fmla="*/ 2147483647 w 1238"/>
                <a:gd name="T33" fmla="*/ 2147483647 h 1492"/>
                <a:gd name="T34" fmla="*/ 2147483647 w 1238"/>
                <a:gd name="T35" fmla="*/ 2147483647 h 1492"/>
                <a:gd name="T36" fmla="*/ 2147483647 w 1238"/>
                <a:gd name="T37" fmla="*/ 2147483647 h 1492"/>
                <a:gd name="T38" fmla="*/ 2147483647 w 1238"/>
                <a:gd name="T39" fmla="*/ 2147483647 h 1492"/>
                <a:gd name="T40" fmla="*/ 2147483647 w 1238"/>
                <a:gd name="T41" fmla="*/ 2147483647 h 1492"/>
                <a:gd name="T42" fmla="*/ 2147483647 w 1238"/>
                <a:gd name="T43" fmla="*/ 2147483647 h 1492"/>
                <a:gd name="T44" fmla="*/ 2147483647 w 1238"/>
                <a:gd name="T45" fmla="*/ 2147483647 h 1492"/>
                <a:gd name="T46" fmla="*/ 2147483647 w 1238"/>
                <a:gd name="T47" fmla="*/ 2147483647 h 1492"/>
                <a:gd name="T48" fmla="*/ 2147483647 w 1238"/>
                <a:gd name="T49" fmla="*/ 637499903 h 1492"/>
                <a:gd name="T50" fmla="*/ 2147483647 w 1238"/>
                <a:gd name="T51" fmla="*/ 478150095 h 1492"/>
                <a:gd name="T52" fmla="*/ 2147483647 w 1238"/>
                <a:gd name="T53" fmla="*/ 1689510712 h 1492"/>
                <a:gd name="T54" fmla="*/ 2147483647 w 1238"/>
                <a:gd name="T55" fmla="*/ 0 h 1492"/>
                <a:gd name="T56" fmla="*/ 2147483647 w 1238"/>
                <a:gd name="T57" fmla="*/ 318800208 h 1492"/>
                <a:gd name="T58" fmla="*/ 2147483647 w 1238"/>
                <a:gd name="T59" fmla="*/ 2147483647 h 1492"/>
                <a:gd name="T60" fmla="*/ 2147483647 w 1238"/>
                <a:gd name="T61" fmla="*/ 2147483647 h 1492"/>
                <a:gd name="T62" fmla="*/ 2147483647 w 1238"/>
                <a:gd name="T63" fmla="*/ 2147483647 h 1492"/>
                <a:gd name="T64" fmla="*/ 2147483647 w 1238"/>
                <a:gd name="T65" fmla="*/ 2147483647 h 1492"/>
                <a:gd name="T66" fmla="*/ 2147483647 w 1238"/>
                <a:gd name="T67" fmla="*/ 2147483647 h 1492"/>
                <a:gd name="T68" fmla="*/ 2147483647 w 1238"/>
                <a:gd name="T69" fmla="*/ 2147483647 h 1492"/>
                <a:gd name="T70" fmla="*/ 2147483647 w 1238"/>
                <a:gd name="T71" fmla="*/ 2147483647 h 1492"/>
                <a:gd name="T72" fmla="*/ 2147483647 w 1238"/>
                <a:gd name="T73" fmla="*/ 2147483647 h 1492"/>
                <a:gd name="T74" fmla="*/ 2147483647 w 1238"/>
                <a:gd name="T75" fmla="*/ 2147483647 h 1492"/>
                <a:gd name="T76" fmla="*/ 2147483647 w 1238"/>
                <a:gd name="T77" fmla="*/ 2147483647 h 1492"/>
                <a:gd name="T78" fmla="*/ 2147483647 w 1238"/>
                <a:gd name="T79" fmla="*/ 2147483647 h 1492"/>
                <a:gd name="T80" fmla="*/ 2147483647 w 1238"/>
                <a:gd name="T81" fmla="*/ 2147483647 h 1492"/>
                <a:gd name="T82" fmla="*/ 2147483647 w 1238"/>
                <a:gd name="T83" fmla="*/ 2147483647 h 1492"/>
                <a:gd name="T84" fmla="*/ 2147483647 w 1238"/>
                <a:gd name="T85" fmla="*/ 2147483647 h 1492"/>
                <a:gd name="T86" fmla="*/ 2147483647 w 1238"/>
                <a:gd name="T87" fmla="*/ 2147483647 h 1492"/>
                <a:gd name="T88" fmla="*/ 2147483647 w 1238"/>
                <a:gd name="T89" fmla="*/ 2147483647 h 1492"/>
                <a:gd name="T90" fmla="*/ 2147483647 w 1238"/>
                <a:gd name="T91" fmla="*/ 2147483647 h 1492"/>
                <a:gd name="T92" fmla="*/ 2147483647 w 1238"/>
                <a:gd name="T93" fmla="*/ 2147483647 h 1492"/>
                <a:gd name="T94" fmla="*/ 2147483647 w 1238"/>
                <a:gd name="T95" fmla="*/ 2147483647 h 1492"/>
                <a:gd name="T96" fmla="*/ 2147483647 w 1238"/>
                <a:gd name="T97" fmla="*/ 2147483647 h 1492"/>
                <a:gd name="T98" fmla="*/ 2147483647 w 1238"/>
                <a:gd name="T99" fmla="*/ 2147483647 h 1492"/>
                <a:gd name="T100" fmla="*/ 2147483647 w 1238"/>
                <a:gd name="T101" fmla="*/ 2147483647 h 1492"/>
                <a:gd name="T102" fmla="*/ 2147483647 w 1238"/>
                <a:gd name="T103" fmla="*/ 2147483647 h 1492"/>
                <a:gd name="T104" fmla="*/ 1302736017 w 1238"/>
                <a:gd name="T105" fmla="*/ 2147483647 h 1492"/>
                <a:gd name="T106" fmla="*/ 0 w 1238"/>
                <a:gd name="T107" fmla="*/ 2147483647 h 1492"/>
                <a:gd name="T108" fmla="*/ 0 w 1238"/>
                <a:gd name="T109" fmla="*/ 2147483647 h 14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8"/>
                <a:gd name="T166" fmla="*/ 0 h 1492"/>
                <a:gd name="T167" fmla="*/ 1238 w 1238"/>
                <a:gd name="T168" fmla="*/ 1492 h 14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8" h="1492">
                  <a:moveTo>
                    <a:pt x="0" y="1436"/>
                  </a:moveTo>
                  <a:lnTo>
                    <a:pt x="145" y="1289"/>
                  </a:lnTo>
                  <a:lnTo>
                    <a:pt x="175" y="1141"/>
                  </a:lnTo>
                  <a:lnTo>
                    <a:pt x="229" y="1092"/>
                  </a:lnTo>
                  <a:lnTo>
                    <a:pt x="328" y="1088"/>
                  </a:lnTo>
                  <a:lnTo>
                    <a:pt x="363" y="1030"/>
                  </a:lnTo>
                  <a:lnTo>
                    <a:pt x="404" y="1026"/>
                  </a:lnTo>
                  <a:lnTo>
                    <a:pt x="490" y="854"/>
                  </a:lnTo>
                  <a:lnTo>
                    <a:pt x="504" y="754"/>
                  </a:lnTo>
                  <a:lnTo>
                    <a:pt x="308" y="741"/>
                  </a:lnTo>
                  <a:lnTo>
                    <a:pt x="215" y="649"/>
                  </a:lnTo>
                  <a:lnTo>
                    <a:pt x="114" y="612"/>
                  </a:lnTo>
                  <a:lnTo>
                    <a:pt x="181" y="572"/>
                  </a:lnTo>
                  <a:lnTo>
                    <a:pt x="220" y="528"/>
                  </a:lnTo>
                  <a:lnTo>
                    <a:pt x="205" y="454"/>
                  </a:lnTo>
                  <a:lnTo>
                    <a:pt x="260" y="392"/>
                  </a:lnTo>
                  <a:lnTo>
                    <a:pt x="236" y="309"/>
                  </a:lnTo>
                  <a:lnTo>
                    <a:pt x="307" y="280"/>
                  </a:lnTo>
                  <a:lnTo>
                    <a:pt x="382" y="330"/>
                  </a:lnTo>
                  <a:lnTo>
                    <a:pt x="435" y="288"/>
                  </a:lnTo>
                  <a:lnTo>
                    <a:pt x="447" y="253"/>
                  </a:lnTo>
                  <a:lnTo>
                    <a:pt x="498" y="261"/>
                  </a:lnTo>
                  <a:lnTo>
                    <a:pt x="586" y="116"/>
                  </a:lnTo>
                  <a:lnTo>
                    <a:pt x="659" y="117"/>
                  </a:lnTo>
                  <a:lnTo>
                    <a:pt x="746" y="20"/>
                  </a:lnTo>
                  <a:lnTo>
                    <a:pt x="867" y="15"/>
                  </a:lnTo>
                  <a:lnTo>
                    <a:pt x="929" y="53"/>
                  </a:lnTo>
                  <a:lnTo>
                    <a:pt x="1026" y="0"/>
                  </a:lnTo>
                  <a:lnTo>
                    <a:pt x="1126" y="10"/>
                  </a:lnTo>
                  <a:lnTo>
                    <a:pt x="1008" y="100"/>
                  </a:lnTo>
                  <a:lnTo>
                    <a:pt x="1009" y="213"/>
                  </a:lnTo>
                  <a:lnTo>
                    <a:pt x="924" y="308"/>
                  </a:lnTo>
                  <a:lnTo>
                    <a:pt x="899" y="364"/>
                  </a:lnTo>
                  <a:lnTo>
                    <a:pt x="925" y="385"/>
                  </a:lnTo>
                  <a:lnTo>
                    <a:pt x="1146" y="450"/>
                  </a:lnTo>
                  <a:lnTo>
                    <a:pt x="1238" y="524"/>
                  </a:lnTo>
                  <a:lnTo>
                    <a:pt x="1238" y="594"/>
                  </a:lnTo>
                  <a:lnTo>
                    <a:pt x="1208" y="661"/>
                  </a:lnTo>
                  <a:lnTo>
                    <a:pt x="1100" y="646"/>
                  </a:lnTo>
                  <a:lnTo>
                    <a:pt x="1118" y="1081"/>
                  </a:lnTo>
                  <a:lnTo>
                    <a:pt x="918" y="1083"/>
                  </a:lnTo>
                  <a:lnTo>
                    <a:pt x="863" y="1029"/>
                  </a:lnTo>
                  <a:lnTo>
                    <a:pt x="878" y="1088"/>
                  </a:lnTo>
                  <a:lnTo>
                    <a:pt x="823" y="1210"/>
                  </a:lnTo>
                  <a:lnTo>
                    <a:pt x="829" y="1314"/>
                  </a:lnTo>
                  <a:lnTo>
                    <a:pt x="566" y="1458"/>
                  </a:lnTo>
                  <a:lnTo>
                    <a:pt x="548" y="1439"/>
                  </a:lnTo>
                  <a:lnTo>
                    <a:pt x="437" y="1466"/>
                  </a:lnTo>
                  <a:lnTo>
                    <a:pt x="369" y="1420"/>
                  </a:lnTo>
                  <a:lnTo>
                    <a:pt x="312" y="1440"/>
                  </a:lnTo>
                  <a:lnTo>
                    <a:pt x="292" y="1388"/>
                  </a:lnTo>
                  <a:lnTo>
                    <a:pt x="244" y="1383"/>
                  </a:lnTo>
                  <a:lnTo>
                    <a:pt x="41" y="1492"/>
                  </a:lnTo>
                  <a:lnTo>
                    <a:pt x="0" y="1437"/>
                  </a:lnTo>
                  <a:lnTo>
                    <a:pt x="0" y="143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3560764" y="3454401"/>
              <a:ext cx="392113" cy="473075"/>
            </a:xfrm>
            <a:custGeom>
              <a:avLst/>
              <a:gdLst>
                <a:gd name="T0" fmla="*/ 0 w 1238"/>
                <a:gd name="T1" fmla="*/ 2147483647 h 1492"/>
                <a:gd name="T2" fmla="*/ 2147483647 w 1238"/>
                <a:gd name="T3" fmla="*/ 2147483647 h 1492"/>
                <a:gd name="T4" fmla="*/ 2147483647 w 1238"/>
                <a:gd name="T5" fmla="*/ 2147483647 h 1492"/>
                <a:gd name="T6" fmla="*/ 2147483647 w 1238"/>
                <a:gd name="T7" fmla="*/ 2147483647 h 1492"/>
                <a:gd name="T8" fmla="*/ 2147483647 w 1238"/>
                <a:gd name="T9" fmla="*/ 2147483647 h 1492"/>
                <a:gd name="T10" fmla="*/ 2147483647 w 1238"/>
                <a:gd name="T11" fmla="*/ 2147483647 h 1492"/>
                <a:gd name="T12" fmla="*/ 2147483647 w 1238"/>
                <a:gd name="T13" fmla="*/ 2147483647 h 1492"/>
                <a:gd name="T14" fmla="*/ 2147483647 w 1238"/>
                <a:gd name="T15" fmla="*/ 2147483647 h 1492"/>
                <a:gd name="T16" fmla="*/ 2147483647 w 1238"/>
                <a:gd name="T17" fmla="*/ 2147483647 h 1492"/>
                <a:gd name="T18" fmla="*/ 2147483647 w 1238"/>
                <a:gd name="T19" fmla="*/ 2147483647 h 1492"/>
                <a:gd name="T20" fmla="*/ 2147483647 w 1238"/>
                <a:gd name="T21" fmla="*/ 2147483647 h 1492"/>
                <a:gd name="T22" fmla="*/ 2147483647 w 1238"/>
                <a:gd name="T23" fmla="*/ 2147483647 h 1492"/>
                <a:gd name="T24" fmla="*/ 2147483647 w 1238"/>
                <a:gd name="T25" fmla="*/ 2147483647 h 1492"/>
                <a:gd name="T26" fmla="*/ 2147483647 w 1238"/>
                <a:gd name="T27" fmla="*/ 2147483647 h 1492"/>
                <a:gd name="T28" fmla="*/ 2147483647 w 1238"/>
                <a:gd name="T29" fmla="*/ 2147483647 h 1492"/>
                <a:gd name="T30" fmla="*/ 2147483647 w 1238"/>
                <a:gd name="T31" fmla="*/ 2147483647 h 1492"/>
                <a:gd name="T32" fmla="*/ 2147483647 w 1238"/>
                <a:gd name="T33" fmla="*/ 2147483647 h 1492"/>
                <a:gd name="T34" fmla="*/ 2147483647 w 1238"/>
                <a:gd name="T35" fmla="*/ 2147483647 h 1492"/>
                <a:gd name="T36" fmla="*/ 2147483647 w 1238"/>
                <a:gd name="T37" fmla="*/ 2147483647 h 1492"/>
                <a:gd name="T38" fmla="*/ 2147483647 w 1238"/>
                <a:gd name="T39" fmla="*/ 2147483647 h 1492"/>
                <a:gd name="T40" fmla="*/ 2147483647 w 1238"/>
                <a:gd name="T41" fmla="*/ 2147483647 h 1492"/>
                <a:gd name="T42" fmla="*/ 2147483647 w 1238"/>
                <a:gd name="T43" fmla="*/ 2147483647 h 1492"/>
                <a:gd name="T44" fmla="*/ 2147483647 w 1238"/>
                <a:gd name="T45" fmla="*/ 2147483647 h 1492"/>
                <a:gd name="T46" fmla="*/ 2147483647 w 1238"/>
                <a:gd name="T47" fmla="*/ 2147483647 h 1492"/>
                <a:gd name="T48" fmla="*/ 2147483647 w 1238"/>
                <a:gd name="T49" fmla="*/ 637499903 h 1492"/>
                <a:gd name="T50" fmla="*/ 2147483647 w 1238"/>
                <a:gd name="T51" fmla="*/ 478150095 h 1492"/>
                <a:gd name="T52" fmla="*/ 2147483647 w 1238"/>
                <a:gd name="T53" fmla="*/ 1689510712 h 1492"/>
                <a:gd name="T54" fmla="*/ 2147483647 w 1238"/>
                <a:gd name="T55" fmla="*/ 0 h 1492"/>
                <a:gd name="T56" fmla="*/ 2147483647 w 1238"/>
                <a:gd name="T57" fmla="*/ 318800208 h 1492"/>
                <a:gd name="T58" fmla="*/ 2147483647 w 1238"/>
                <a:gd name="T59" fmla="*/ 2147483647 h 1492"/>
                <a:gd name="T60" fmla="*/ 2147483647 w 1238"/>
                <a:gd name="T61" fmla="*/ 2147483647 h 1492"/>
                <a:gd name="T62" fmla="*/ 2147483647 w 1238"/>
                <a:gd name="T63" fmla="*/ 2147483647 h 1492"/>
                <a:gd name="T64" fmla="*/ 2147483647 w 1238"/>
                <a:gd name="T65" fmla="*/ 2147483647 h 1492"/>
                <a:gd name="T66" fmla="*/ 2147483647 w 1238"/>
                <a:gd name="T67" fmla="*/ 2147483647 h 1492"/>
                <a:gd name="T68" fmla="*/ 2147483647 w 1238"/>
                <a:gd name="T69" fmla="*/ 2147483647 h 1492"/>
                <a:gd name="T70" fmla="*/ 2147483647 w 1238"/>
                <a:gd name="T71" fmla="*/ 2147483647 h 1492"/>
                <a:gd name="T72" fmla="*/ 2147483647 w 1238"/>
                <a:gd name="T73" fmla="*/ 2147483647 h 1492"/>
                <a:gd name="T74" fmla="*/ 2147483647 w 1238"/>
                <a:gd name="T75" fmla="*/ 2147483647 h 1492"/>
                <a:gd name="T76" fmla="*/ 2147483647 w 1238"/>
                <a:gd name="T77" fmla="*/ 2147483647 h 1492"/>
                <a:gd name="T78" fmla="*/ 2147483647 w 1238"/>
                <a:gd name="T79" fmla="*/ 2147483647 h 1492"/>
                <a:gd name="T80" fmla="*/ 2147483647 w 1238"/>
                <a:gd name="T81" fmla="*/ 2147483647 h 1492"/>
                <a:gd name="T82" fmla="*/ 2147483647 w 1238"/>
                <a:gd name="T83" fmla="*/ 2147483647 h 1492"/>
                <a:gd name="T84" fmla="*/ 2147483647 w 1238"/>
                <a:gd name="T85" fmla="*/ 2147483647 h 1492"/>
                <a:gd name="T86" fmla="*/ 2147483647 w 1238"/>
                <a:gd name="T87" fmla="*/ 2147483647 h 1492"/>
                <a:gd name="T88" fmla="*/ 2147483647 w 1238"/>
                <a:gd name="T89" fmla="*/ 2147483647 h 1492"/>
                <a:gd name="T90" fmla="*/ 2147483647 w 1238"/>
                <a:gd name="T91" fmla="*/ 2147483647 h 1492"/>
                <a:gd name="T92" fmla="*/ 2147483647 w 1238"/>
                <a:gd name="T93" fmla="*/ 2147483647 h 1492"/>
                <a:gd name="T94" fmla="*/ 2147483647 w 1238"/>
                <a:gd name="T95" fmla="*/ 2147483647 h 1492"/>
                <a:gd name="T96" fmla="*/ 2147483647 w 1238"/>
                <a:gd name="T97" fmla="*/ 2147483647 h 1492"/>
                <a:gd name="T98" fmla="*/ 2147483647 w 1238"/>
                <a:gd name="T99" fmla="*/ 2147483647 h 1492"/>
                <a:gd name="T100" fmla="*/ 2147483647 w 1238"/>
                <a:gd name="T101" fmla="*/ 2147483647 h 1492"/>
                <a:gd name="T102" fmla="*/ 2147483647 w 1238"/>
                <a:gd name="T103" fmla="*/ 2147483647 h 1492"/>
                <a:gd name="T104" fmla="*/ 1302736017 w 1238"/>
                <a:gd name="T105" fmla="*/ 2147483647 h 1492"/>
                <a:gd name="T106" fmla="*/ 0 w 1238"/>
                <a:gd name="T107" fmla="*/ 2147483647 h 1492"/>
                <a:gd name="T108" fmla="*/ 0 w 1238"/>
                <a:gd name="T109" fmla="*/ 2147483647 h 14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8"/>
                <a:gd name="T166" fmla="*/ 0 h 1492"/>
                <a:gd name="T167" fmla="*/ 1238 w 1238"/>
                <a:gd name="T168" fmla="*/ 1492 h 14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8" h="1492">
                  <a:moveTo>
                    <a:pt x="0" y="1436"/>
                  </a:moveTo>
                  <a:lnTo>
                    <a:pt x="145" y="1289"/>
                  </a:lnTo>
                  <a:lnTo>
                    <a:pt x="175" y="1141"/>
                  </a:lnTo>
                  <a:lnTo>
                    <a:pt x="229" y="1092"/>
                  </a:lnTo>
                  <a:lnTo>
                    <a:pt x="328" y="1088"/>
                  </a:lnTo>
                  <a:lnTo>
                    <a:pt x="363" y="1030"/>
                  </a:lnTo>
                  <a:lnTo>
                    <a:pt x="404" y="1026"/>
                  </a:lnTo>
                  <a:lnTo>
                    <a:pt x="490" y="854"/>
                  </a:lnTo>
                  <a:lnTo>
                    <a:pt x="504" y="754"/>
                  </a:lnTo>
                  <a:lnTo>
                    <a:pt x="308" y="741"/>
                  </a:lnTo>
                  <a:lnTo>
                    <a:pt x="215" y="649"/>
                  </a:lnTo>
                  <a:lnTo>
                    <a:pt x="114" y="612"/>
                  </a:lnTo>
                  <a:lnTo>
                    <a:pt x="181" y="572"/>
                  </a:lnTo>
                  <a:lnTo>
                    <a:pt x="220" y="528"/>
                  </a:lnTo>
                  <a:lnTo>
                    <a:pt x="205" y="454"/>
                  </a:lnTo>
                  <a:lnTo>
                    <a:pt x="260" y="392"/>
                  </a:lnTo>
                  <a:lnTo>
                    <a:pt x="236" y="309"/>
                  </a:lnTo>
                  <a:lnTo>
                    <a:pt x="307" y="280"/>
                  </a:lnTo>
                  <a:lnTo>
                    <a:pt x="382" y="330"/>
                  </a:lnTo>
                  <a:lnTo>
                    <a:pt x="435" y="288"/>
                  </a:lnTo>
                  <a:lnTo>
                    <a:pt x="447" y="253"/>
                  </a:lnTo>
                  <a:lnTo>
                    <a:pt x="498" y="261"/>
                  </a:lnTo>
                  <a:lnTo>
                    <a:pt x="586" y="116"/>
                  </a:lnTo>
                  <a:lnTo>
                    <a:pt x="659" y="117"/>
                  </a:lnTo>
                  <a:lnTo>
                    <a:pt x="746" y="20"/>
                  </a:lnTo>
                  <a:lnTo>
                    <a:pt x="867" y="15"/>
                  </a:lnTo>
                  <a:lnTo>
                    <a:pt x="929" y="53"/>
                  </a:lnTo>
                  <a:lnTo>
                    <a:pt x="1026" y="0"/>
                  </a:lnTo>
                  <a:lnTo>
                    <a:pt x="1126" y="10"/>
                  </a:lnTo>
                  <a:lnTo>
                    <a:pt x="1008" y="100"/>
                  </a:lnTo>
                  <a:lnTo>
                    <a:pt x="1009" y="213"/>
                  </a:lnTo>
                  <a:lnTo>
                    <a:pt x="924" y="308"/>
                  </a:lnTo>
                  <a:lnTo>
                    <a:pt x="899" y="364"/>
                  </a:lnTo>
                  <a:lnTo>
                    <a:pt x="925" y="385"/>
                  </a:lnTo>
                  <a:lnTo>
                    <a:pt x="1146" y="450"/>
                  </a:lnTo>
                  <a:lnTo>
                    <a:pt x="1238" y="524"/>
                  </a:lnTo>
                  <a:lnTo>
                    <a:pt x="1238" y="594"/>
                  </a:lnTo>
                  <a:lnTo>
                    <a:pt x="1208" y="661"/>
                  </a:lnTo>
                  <a:lnTo>
                    <a:pt x="1100" y="646"/>
                  </a:lnTo>
                  <a:lnTo>
                    <a:pt x="1118" y="1081"/>
                  </a:lnTo>
                  <a:lnTo>
                    <a:pt x="918" y="1083"/>
                  </a:lnTo>
                  <a:lnTo>
                    <a:pt x="863" y="1029"/>
                  </a:lnTo>
                  <a:lnTo>
                    <a:pt x="878" y="1088"/>
                  </a:lnTo>
                  <a:lnTo>
                    <a:pt x="823" y="1210"/>
                  </a:lnTo>
                  <a:lnTo>
                    <a:pt x="829" y="1314"/>
                  </a:lnTo>
                  <a:lnTo>
                    <a:pt x="566" y="1458"/>
                  </a:lnTo>
                  <a:lnTo>
                    <a:pt x="548" y="1439"/>
                  </a:lnTo>
                  <a:lnTo>
                    <a:pt x="437" y="1466"/>
                  </a:lnTo>
                  <a:lnTo>
                    <a:pt x="369" y="1420"/>
                  </a:lnTo>
                  <a:lnTo>
                    <a:pt x="312" y="1440"/>
                  </a:lnTo>
                  <a:lnTo>
                    <a:pt x="292" y="1388"/>
                  </a:lnTo>
                  <a:lnTo>
                    <a:pt x="244" y="1383"/>
                  </a:lnTo>
                  <a:lnTo>
                    <a:pt x="41" y="1492"/>
                  </a:lnTo>
                  <a:lnTo>
                    <a:pt x="0" y="1437"/>
                  </a:lnTo>
                  <a:lnTo>
                    <a:pt x="0" y="143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3479801" y="3190876"/>
              <a:ext cx="457200" cy="368300"/>
            </a:xfrm>
            <a:custGeom>
              <a:avLst/>
              <a:gdLst>
                <a:gd name="T0" fmla="*/ 0 w 1439"/>
                <a:gd name="T1" fmla="*/ 2147483647 h 1161"/>
                <a:gd name="T2" fmla="*/ 2147483647 w 1439"/>
                <a:gd name="T3" fmla="*/ 2147483647 h 1161"/>
                <a:gd name="T4" fmla="*/ 2116845449 w 1439"/>
                <a:gd name="T5" fmla="*/ 2147483647 h 1161"/>
                <a:gd name="T6" fmla="*/ 2147483647 w 1439"/>
                <a:gd name="T7" fmla="*/ 2147483647 h 1161"/>
                <a:gd name="T8" fmla="*/ 1250826653 w 1439"/>
                <a:gd name="T9" fmla="*/ 2147483647 h 1161"/>
                <a:gd name="T10" fmla="*/ 1796037945 w 1439"/>
                <a:gd name="T11" fmla="*/ 2147483647 h 1161"/>
                <a:gd name="T12" fmla="*/ 2147483647 w 1439"/>
                <a:gd name="T13" fmla="*/ 2147483647 h 1161"/>
                <a:gd name="T14" fmla="*/ 2147483647 w 1439"/>
                <a:gd name="T15" fmla="*/ 2147483647 h 1161"/>
                <a:gd name="T16" fmla="*/ 2147483647 w 1439"/>
                <a:gd name="T17" fmla="*/ 2147483647 h 1161"/>
                <a:gd name="T18" fmla="*/ 2147483647 w 1439"/>
                <a:gd name="T19" fmla="*/ 2147483647 h 1161"/>
                <a:gd name="T20" fmla="*/ 2147483647 w 1439"/>
                <a:gd name="T21" fmla="*/ 2147483647 h 1161"/>
                <a:gd name="T22" fmla="*/ 2147483647 w 1439"/>
                <a:gd name="T23" fmla="*/ 2147483647 h 1161"/>
                <a:gd name="T24" fmla="*/ 2147483647 w 1439"/>
                <a:gd name="T25" fmla="*/ 0 h 1161"/>
                <a:gd name="T26" fmla="*/ 2147483647 w 1439"/>
                <a:gd name="T27" fmla="*/ 2147483647 h 1161"/>
                <a:gd name="T28" fmla="*/ 2147483647 w 1439"/>
                <a:gd name="T29" fmla="*/ 2147483647 h 1161"/>
                <a:gd name="T30" fmla="*/ 2147483647 w 1439"/>
                <a:gd name="T31" fmla="*/ 2147483647 h 1161"/>
                <a:gd name="T32" fmla="*/ 2147483647 w 1439"/>
                <a:gd name="T33" fmla="*/ 2147483647 h 1161"/>
                <a:gd name="T34" fmla="*/ 2147483647 w 1439"/>
                <a:gd name="T35" fmla="*/ 2147483647 h 1161"/>
                <a:gd name="T36" fmla="*/ 2147483647 w 1439"/>
                <a:gd name="T37" fmla="*/ 2147483647 h 1161"/>
                <a:gd name="T38" fmla="*/ 2147483647 w 1439"/>
                <a:gd name="T39" fmla="*/ 2147483647 h 1161"/>
                <a:gd name="T40" fmla="*/ 2147483647 w 1439"/>
                <a:gd name="T41" fmla="*/ 2147483647 h 1161"/>
                <a:gd name="T42" fmla="*/ 2147483647 w 1439"/>
                <a:gd name="T43" fmla="*/ 2147483647 h 1161"/>
                <a:gd name="T44" fmla="*/ 2147483647 w 1439"/>
                <a:gd name="T45" fmla="*/ 2147483647 h 1161"/>
                <a:gd name="T46" fmla="*/ 2147483647 w 1439"/>
                <a:gd name="T47" fmla="*/ 2147483647 h 1161"/>
                <a:gd name="T48" fmla="*/ 2147483647 w 1439"/>
                <a:gd name="T49" fmla="*/ 2147483647 h 1161"/>
                <a:gd name="T50" fmla="*/ 2147483647 w 1439"/>
                <a:gd name="T51" fmla="*/ 2147483647 h 1161"/>
                <a:gd name="T52" fmla="*/ 2147483647 w 1439"/>
                <a:gd name="T53" fmla="*/ 2147483647 h 1161"/>
                <a:gd name="T54" fmla="*/ 2147483647 w 1439"/>
                <a:gd name="T55" fmla="*/ 2147483647 h 1161"/>
                <a:gd name="T56" fmla="*/ 2147483647 w 1439"/>
                <a:gd name="T57" fmla="*/ 2147483647 h 1161"/>
                <a:gd name="T58" fmla="*/ 2147483647 w 1439"/>
                <a:gd name="T59" fmla="*/ 2147483647 h 1161"/>
                <a:gd name="T60" fmla="*/ 2147483647 w 1439"/>
                <a:gd name="T61" fmla="*/ 2147483647 h 1161"/>
                <a:gd name="T62" fmla="*/ 2147483647 w 1439"/>
                <a:gd name="T63" fmla="*/ 2147483647 h 1161"/>
                <a:gd name="T64" fmla="*/ 2147483647 w 1439"/>
                <a:gd name="T65" fmla="*/ 2147483647 h 1161"/>
                <a:gd name="T66" fmla="*/ 2147483647 w 1439"/>
                <a:gd name="T67" fmla="*/ 2147483647 h 1161"/>
                <a:gd name="T68" fmla="*/ 2147483647 w 1439"/>
                <a:gd name="T69" fmla="*/ 2147483647 h 1161"/>
                <a:gd name="T70" fmla="*/ 2147483647 w 1439"/>
                <a:gd name="T71" fmla="*/ 2147483647 h 1161"/>
                <a:gd name="T72" fmla="*/ 2147483647 w 1439"/>
                <a:gd name="T73" fmla="*/ 2147483647 h 1161"/>
                <a:gd name="T74" fmla="*/ 2147483647 w 1439"/>
                <a:gd name="T75" fmla="*/ 2147483647 h 1161"/>
                <a:gd name="T76" fmla="*/ 2147483647 w 1439"/>
                <a:gd name="T77" fmla="*/ 2147483647 h 1161"/>
                <a:gd name="T78" fmla="*/ 2147483647 w 1439"/>
                <a:gd name="T79" fmla="*/ 2147483647 h 1161"/>
                <a:gd name="T80" fmla="*/ 2147483647 w 1439"/>
                <a:gd name="T81" fmla="*/ 2147483647 h 1161"/>
                <a:gd name="T82" fmla="*/ 2147483647 w 1439"/>
                <a:gd name="T83" fmla="*/ 2147483647 h 1161"/>
                <a:gd name="T84" fmla="*/ 2147483647 w 1439"/>
                <a:gd name="T85" fmla="*/ 2147483647 h 1161"/>
                <a:gd name="T86" fmla="*/ 2147483647 w 1439"/>
                <a:gd name="T87" fmla="*/ 2147483647 h 1161"/>
                <a:gd name="T88" fmla="*/ 2147483647 w 1439"/>
                <a:gd name="T89" fmla="*/ 2147483647 h 1161"/>
                <a:gd name="T90" fmla="*/ 2147483647 w 1439"/>
                <a:gd name="T91" fmla="*/ 2147483647 h 1161"/>
                <a:gd name="T92" fmla="*/ 0 w 1439"/>
                <a:gd name="T93" fmla="*/ 2147483647 h 1161"/>
                <a:gd name="T94" fmla="*/ 0 w 1439"/>
                <a:gd name="T95" fmla="*/ 2147483647 h 1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9"/>
                <a:gd name="T145" fmla="*/ 0 h 1161"/>
                <a:gd name="T146" fmla="*/ 1439 w 1439"/>
                <a:gd name="T147" fmla="*/ 1161 h 1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9" h="1161">
                  <a:moveTo>
                    <a:pt x="0" y="929"/>
                  </a:moveTo>
                  <a:lnTo>
                    <a:pt x="75" y="775"/>
                  </a:lnTo>
                  <a:lnTo>
                    <a:pt x="66" y="732"/>
                  </a:lnTo>
                  <a:lnTo>
                    <a:pt x="94" y="697"/>
                  </a:lnTo>
                  <a:lnTo>
                    <a:pt x="39" y="600"/>
                  </a:lnTo>
                  <a:lnTo>
                    <a:pt x="56" y="562"/>
                  </a:lnTo>
                  <a:lnTo>
                    <a:pt x="95" y="537"/>
                  </a:lnTo>
                  <a:lnTo>
                    <a:pt x="133" y="547"/>
                  </a:lnTo>
                  <a:lnTo>
                    <a:pt x="139" y="508"/>
                  </a:lnTo>
                  <a:lnTo>
                    <a:pt x="200" y="492"/>
                  </a:lnTo>
                  <a:lnTo>
                    <a:pt x="296" y="376"/>
                  </a:lnTo>
                  <a:lnTo>
                    <a:pt x="353" y="88"/>
                  </a:lnTo>
                  <a:lnTo>
                    <a:pt x="420" y="0"/>
                  </a:lnTo>
                  <a:lnTo>
                    <a:pt x="575" y="137"/>
                  </a:lnTo>
                  <a:lnTo>
                    <a:pt x="757" y="150"/>
                  </a:lnTo>
                  <a:lnTo>
                    <a:pt x="783" y="118"/>
                  </a:lnTo>
                  <a:lnTo>
                    <a:pt x="937" y="77"/>
                  </a:lnTo>
                  <a:lnTo>
                    <a:pt x="980" y="100"/>
                  </a:lnTo>
                  <a:lnTo>
                    <a:pt x="997" y="174"/>
                  </a:lnTo>
                  <a:lnTo>
                    <a:pt x="1158" y="149"/>
                  </a:lnTo>
                  <a:lnTo>
                    <a:pt x="1193" y="221"/>
                  </a:lnTo>
                  <a:lnTo>
                    <a:pt x="1178" y="255"/>
                  </a:lnTo>
                  <a:lnTo>
                    <a:pt x="1240" y="287"/>
                  </a:lnTo>
                  <a:lnTo>
                    <a:pt x="1225" y="479"/>
                  </a:lnTo>
                  <a:lnTo>
                    <a:pt x="1185" y="529"/>
                  </a:lnTo>
                  <a:lnTo>
                    <a:pt x="1221" y="622"/>
                  </a:lnTo>
                  <a:lnTo>
                    <a:pt x="1439" y="747"/>
                  </a:lnTo>
                  <a:lnTo>
                    <a:pt x="1377" y="841"/>
                  </a:lnTo>
                  <a:lnTo>
                    <a:pt x="1278" y="830"/>
                  </a:lnTo>
                  <a:lnTo>
                    <a:pt x="1179" y="883"/>
                  </a:lnTo>
                  <a:lnTo>
                    <a:pt x="1117" y="845"/>
                  </a:lnTo>
                  <a:lnTo>
                    <a:pt x="998" y="850"/>
                  </a:lnTo>
                  <a:lnTo>
                    <a:pt x="911" y="947"/>
                  </a:lnTo>
                  <a:lnTo>
                    <a:pt x="837" y="946"/>
                  </a:lnTo>
                  <a:lnTo>
                    <a:pt x="750" y="1091"/>
                  </a:lnTo>
                  <a:lnTo>
                    <a:pt x="698" y="1083"/>
                  </a:lnTo>
                  <a:lnTo>
                    <a:pt x="687" y="1118"/>
                  </a:lnTo>
                  <a:lnTo>
                    <a:pt x="634" y="1161"/>
                  </a:lnTo>
                  <a:lnTo>
                    <a:pt x="559" y="1110"/>
                  </a:lnTo>
                  <a:lnTo>
                    <a:pt x="488" y="1039"/>
                  </a:lnTo>
                  <a:lnTo>
                    <a:pt x="394" y="1080"/>
                  </a:lnTo>
                  <a:lnTo>
                    <a:pt x="344" y="1085"/>
                  </a:lnTo>
                  <a:lnTo>
                    <a:pt x="247" y="979"/>
                  </a:lnTo>
                  <a:lnTo>
                    <a:pt x="252" y="1057"/>
                  </a:lnTo>
                  <a:lnTo>
                    <a:pt x="217" y="1029"/>
                  </a:lnTo>
                  <a:lnTo>
                    <a:pt x="195" y="983"/>
                  </a:lnTo>
                  <a:lnTo>
                    <a:pt x="0" y="928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3479801" y="3190876"/>
              <a:ext cx="457200" cy="368300"/>
            </a:xfrm>
            <a:custGeom>
              <a:avLst/>
              <a:gdLst>
                <a:gd name="T0" fmla="*/ 0 w 1439"/>
                <a:gd name="T1" fmla="*/ 2147483647 h 1161"/>
                <a:gd name="T2" fmla="*/ 2147483647 w 1439"/>
                <a:gd name="T3" fmla="*/ 2147483647 h 1161"/>
                <a:gd name="T4" fmla="*/ 2116845449 w 1439"/>
                <a:gd name="T5" fmla="*/ 2147483647 h 1161"/>
                <a:gd name="T6" fmla="*/ 2147483647 w 1439"/>
                <a:gd name="T7" fmla="*/ 2147483647 h 1161"/>
                <a:gd name="T8" fmla="*/ 1250826653 w 1439"/>
                <a:gd name="T9" fmla="*/ 2147483647 h 1161"/>
                <a:gd name="T10" fmla="*/ 1796037945 w 1439"/>
                <a:gd name="T11" fmla="*/ 2147483647 h 1161"/>
                <a:gd name="T12" fmla="*/ 2147483647 w 1439"/>
                <a:gd name="T13" fmla="*/ 2147483647 h 1161"/>
                <a:gd name="T14" fmla="*/ 2147483647 w 1439"/>
                <a:gd name="T15" fmla="*/ 2147483647 h 1161"/>
                <a:gd name="T16" fmla="*/ 2147483647 w 1439"/>
                <a:gd name="T17" fmla="*/ 2147483647 h 1161"/>
                <a:gd name="T18" fmla="*/ 2147483647 w 1439"/>
                <a:gd name="T19" fmla="*/ 2147483647 h 1161"/>
                <a:gd name="T20" fmla="*/ 2147483647 w 1439"/>
                <a:gd name="T21" fmla="*/ 2147483647 h 1161"/>
                <a:gd name="T22" fmla="*/ 2147483647 w 1439"/>
                <a:gd name="T23" fmla="*/ 2147483647 h 1161"/>
                <a:gd name="T24" fmla="*/ 2147483647 w 1439"/>
                <a:gd name="T25" fmla="*/ 0 h 1161"/>
                <a:gd name="T26" fmla="*/ 2147483647 w 1439"/>
                <a:gd name="T27" fmla="*/ 2147483647 h 1161"/>
                <a:gd name="T28" fmla="*/ 2147483647 w 1439"/>
                <a:gd name="T29" fmla="*/ 2147483647 h 1161"/>
                <a:gd name="T30" fmla="*/ 2147483647 w 1439"/>
                <a:gd name="T31" fmla="*/ 2147483647 h 1161"/>
                <a:gd name="T32" fmla="*/ 2147483647 w 1439"/>
                <a:gd name="T33" fmla="*/ 2147483647 h 1161"/>
                <a:gd name="T34" fmla="*/ 2147483647 w 1439"/>
                <a:gd name="T35" fmla="*/ 2147483647 h 1161"/>
                <a:gd name="T36" fmla="*/ 2147483647 w 1439"/>
                <a:gd name="T37" fmla="*/ 2147483647 h 1161"/>
                <a:gd name="T38" fmla="*/ 2147483647 w 1439"/>
                <a:gd name="T39" fmla="*/ 2147483647 h 1161"/>
                <a:gd name="T40" fmla="*/ 2147483647 w 1439"/>
                <a:gd name="T41" fmla="*/ 2147483647 h 1161"/>
                <a:gd name="T42" fmla="*/ 2147483647 w 1439"/>
                <a:gd name="T43" fmla="*/ 2147483647 h 1161"/>
                <a:gd name="T44" fmla="*/ 2147483647 w 1439"/>
                <a:gd name="T45" fmla="*/ 2147483647 h 1161"/>
                <a:gd name="T46" fmla="*/ 2147483647 w 1439"/>
                <a:gd name="T47" fmla="*/ 2147483647 h 1161"/>
                <a:gd name="T48" fmla="*/ 2147483647 w 1439"/>
                <a:gd name="T49" fmla="*/ 2147483647 h 1161"/>
                <a:gd name="T50" fmla="*/ 2147483647 w 1439"/>
                <a:gd name="T51" fmla="*/ 2147483647 h 1161"/>
                <a:gd name="T52" fmla="*/ 2147483647 w 1439"/>
                <a:gd name="T53" fmla="*/ 2147483647 h 1161"/>
                <a:gd name="T54" fmla="*/ 2147483647 w 1439"/>
                <a:gd name="T55" fmla="*/ 2147483647 h 1161"/>
                <a:gd name="T56" fmla="*/ 2147483647 w 1439"/>
                <a:gd name="T57" fmla="*/ 2147483647 h 1161"/>
                <a:gd name="T58" fmla="*/ 2147483647 w 1439"/>
                <a:gd name="T59" fmla="*/ 2147483647 h 1161"/>
                <a:gd name="T60" fmla="*/ 2147483647 w 1439"/>
                <a:gd name="T61" fmla="*/ 2147483647 h 1161"/>
                <a:gd name="T62" fmla="*/ 2147483647 w 1439"/>
                <a:gd name="T63" fmla="*/ 2147483647 h 1161"/>
                <a:gd name="T64" fmla="*/ 2147483647 w 1439"/>
                <a:gd name="T65" fmla="*/ 2147483647 h 1161"/>
                <a:gd name="T66" fmla="*/ 2147483647 w 1439"/>
                <a:gd name="T67" fmla="*/ 2147483647 h 1161"/>
                <a:gd name="T68" fmla="*/ 2147483647 w 1439"/>
                <a:gd name="T69" fmla="*/ 2147483647 h 1161"/>
                <a:gd name="T70" fmla="*/ 2147483647 w 1439"/>
                <a:gd name="T71" fmla="*/ 2147483647 h 1161"/>
                <a:gd name="T72" fmla="*/ 2147483647 w 1439"/>
                <a:gd name="T73" fmla="*/ 2147483647 h 1161"/>
                <a:gd name="T74" fmla="*/ 2147483647 w 1439"/>
                <a:gd name="T75" fmla="*/ 2147483647 h 1161"/>
                <a:gd name="T76" fmla="*/ 2147483647 w 1439"/>
                <a:gd name="T77" fmla="*/ 2147483647 h 1161"/>
                <a:gd name="T78" fmla="*/ 2147483647 w 1439"/>
                <a:gd name="T79" fmla="*/ 2147483647 h 1161"/>
                <a:gd name="T80" fmla="*/ 2147483647 w 1439"/>
                <a:gd name="T81" fmla="*/ 2147483647 h 1161"/>
                <a:gd name="T82" fmla="*/ 2147483647 w 1439"/>
                <a:gd name="T83" fmla="*/ 2147483647 h 1161"/>
                <a:gd name="T84" fmla="*/ 2147483647 w 1439"/>
                <a:gd name="T85" fmla="*/ 2147483647 h 1161"/>
                <a:gd name="T86" fmla="*/ 2147483647 w 1439"/>
                <a:gd name="T87" fmla="*/ 2147483647 h 1161"/>
                <a:gd name="T88" fmla="*/ 2147483647 w 1439"/>
                <a:gd name="T89" fmla="*/ 2147483647 h 1161"/>
                <a:gd name="T90" fmla="*/ 2147483647 w 1439"/>
                <a:gd name="T91" fmla="*/ 2147483647 h 1161"/>
                <a:gd name="T92" fmla="*/ 0 w 1439"/>
                <a:gd name="T93" fmla="*/ 2147483647 h 1161"/>
                <a:gd name="T94" fmla="*/ 0 w 1439"/>
                <a:gd name="T95" fmla="*/ 2147483647 h 1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9"/>
                <a:gd name="T145" fmla="*/ 0 h 1161"/>
                <a:gd name="T146" fmla="*/ 1439 w 1439"/>
                <a:gd name="T147" fmla="*/ 1161 h 1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9" h="1161">
                  <a:moveTo>
                    <a:pt x="0" y="929"/>
                  </a:moveTo>
                  <a:lnTo>
                    <a:pt x="75" y="775"/>
                  </a:lnTo>
                  <a:lnTo>
                    <a:pt x="66" y="732"/>
                  </a:lnTo>
                  <a:lnTo>
                    <a:pt x="94" y="697"/>
                  </a:lnTo>
                  <a:lnTo>
                    <a:pt x="39" y="600"/>
                  </a:lnTo>
                  <a:lnTo>
                    <a:pt x="56" y="562"/>
                  </a:lnTo>
                  <a:lnTo>
                    <a:pt x="95" y="537"/>
                  </a:lnTo>
                  <a:lnTo>
                    <a:pt x="133" y="547"/>
                  </a:lnTo>
                  <a:lnTo>
                    <a:pt x="139" y="508"/>
                  </a:lnTo>
                  <a:lnTo>
                    <a:pt x="200" y="492"/>
                  </a:lnTo>
                  <a:lnTo>
                    <a:pt x="296" y="376"/>
                  </a:lnTo>
                  <a:lnTo>
                    <a:pt x="353" y="88"/>
                  </a:lnTo>
                  <a:lnTo>
                    <a:pt x="420" y="0"/>
                  </a:lnTo>
                  <a:lnTo>
                    <a:pt x="575" y="137"/>
                  </a:lnTo>
                  <a:lnTo>
                    <a:pt x="757" y="150"/>
                  </a:lnTo>
                  <a:lnTo>
                    <a:pt x="783" y="118"/>
                  </a:lnTo>
                  <a:lnTo>
                    <a:pt x="937" y="77"/>
                  </a:lnTo>
                  <a:lnTo>
                    <a:pt x="980" y="100"/>
                  </a:lnTo>
                  <a:lnTo>
                    <a:pt x="997" y="174"/>
                  </a:lnTo>
                  <a:lnTo>
                    <a:pt x="1158" y="149"/>
                  </a:lnTo>
                  <a:lnTo>
                    <a:pt x="1193" y="221"/>
                  </a:lnTo>
                  <a:lnTo>
                    <a:pt x="1178" y="255"/>
                  </a:lnTo>
                  <a:lnTo>
                    <a:pt x="1240" y="287"/>
                  </a:lnTo>
                  <a:lnTo>
                    <a:pt x="1225" y="479"/>
                  </a:lnTo>
                  <a:lnTo>
                    <a:pt x="1185" y="529"/>
                  </a:lnTo>
                  <a:lnTo>
                    <a:pt x="1221" y="622"/>
                  </a:lnTo>
                  <a:lnTo>
                    <a:pt x="1439" y="747"/>
                  </a:lnTo>
                  <a:lnTo>
                    <a:pt x="1377" y="841"/>
                  </a:lnTo>
                  <a:lnTo>
                    <a:pt x="1278" y="830"/>
                  </a:lnTo>
                  <a:lnTo>
                    <a:pt x="1179" y="883"/>
                  </a:lnTo>
                  <a:lnTo>
                    <a:pt x="1117" y="845"/>
                  </a:lnTo>
                  <a:lnTo>
                    <a:pt x="998" y="850"/>
                  </a:lnTo>
                  <a:lnTo>
                    <a:pt x="911" y="947"/>
                  </a:lnTo>
                  <a:lnTo>
                    <a:pt x="837" y="946"/>
                  </a:lnTo>
                  <a:lnTo>
                    <a:pt x="750" y="1091"/>
                  </a:lnTo>
                  <a:lnTo>
                    <a:pt x="698" y="1083"/>
                  </a:lnTo>
                  <a:lnTo>
                    <a:pt x="687" y="1118"/>
                  </a:lnTo>
                  <a:lnTo>
                    <a:pt x="634" y="1161"/>
                  </a:lnTo>
                  <a:lnTo>
                    <a:pt x="559" y="1110"/>
                  </a:lnTo>
                  <a:lnTo>
                    <a:pt x="488" y="1039"/>
                  </a:lnTo>
                  <a:lnTo>
                    <a:pt x="394" y="1080"/>
                  </a:lnTo>
                  <a:lnTo>
                    <a:pt x="344" y="1085"/>
                  </a:lnTo>
                  <a:lnTo>
                    <a:pt x="247" y="979"/>
                  </a:lnTo>
                  <a:lnTo>
                    <a:pt x="252" y="1057"/>
                  </a:lnTo>
                  <a:lnTo>
                    <a:pt x="217" y="1029"/>
                  </a:lnTo>
                  <a:lnTo>
                    <a:pt x="195" y="983"/>
                  </a:lnTo>
                  <a:lnTo>
                    <a:pt x="0" y="928"/>
                  </a:lnTo>
                  <a:lnTo>
                    <a:pt x="0" y="92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4479926" y="3027363"/>
              <a:ext cx="773113" cy="560388"/>
            </a:xfrm>
            <a:custGeom>
              <a:avLst/>
              <a:gdLst>
                <a:gd name="T0" fmla="*/ 1724080637 w 2437"/>
                <a:gd name="T1" fmla="*/ 2147483647 h 1766"/>
                <a:gd name="T2" fmla="*/ 2147483647 w 2437"/>
                <a:gd name="T3" fmla="*/ 2147483647 h 1766"/>
                <a:gd name="T4" fmla="*/ 2147483647 w 2437"/>
                <a:gd name="T5" fmla="*/ 2147483647 h 1766"/>
                <a:gd name="T6" fmla="*/ 2147483647 w 2437"/>
                <a:gd name="T7" fmla="*/ 2147483647 h 1766"/>
                <a:gd name="T8" fmla="*/ 2147483647 w 2437"/>
                <a:gd name="T9" fmla="*/ 2108799117 h 1766"/>
                <a:gd name="T10" fmla="*/ 2147483647 w 2437"/>
                <a:gd name="T11" fmla="*/ 2147483647 h 1766"/>
                <a:gd name="T12" fmla="*/ 2147483647 w 2437"/>
                <a:gd name="T13" fmla="*/ 2147483647 h 1766"/>
                <a:gd name="T14" fmla="*/ 2147483647 w 2437"/>
                <a:gd name="T15" fmla="*/ 2147483647 h 1766"/>
                <a:gd name="T16" fmla="*/ 2147483647 w 2437"/>
                <a:gd name="T17" fmla="*/ 2147483647 h 1766"/>
                <a:gd name="T18" fmla="*/ 2147483647 w 2437"/>
                <a:gd name="T19" fmla="*/ 2147483647 h 1766"/>
                <a:gd name="T20" fmla="*/ 2147483647 w 2437"/>
                <a:gd name="T21" fmla="*/ 2147483647 h 1766"/>
                <a:gd name="T22" fmla="*/ 2147483647 w 2437"/>
                <a:gd name="T23" fmla="*/ 2147483647 h 1766"/>
                <a:gd name="T24" fmla="*/ 2147483647 w 2437"/>
                <a:gd name="T25" fmla="*/ 2147483647 h 1766"/>
                <a:gd name="T26" fmla="*/ 2147483647 w 2437"/>
                <a:gd name="T27" fmla="*/ 2147483647 h 1766"/>
                <a:gd name="T28" fmla="*/ 2147483647 w 2437"/>
                <a:gd name="T29" fmla="*/ 2147483647 h 1766"/>
                <a:gd name="T30" fmla="*/ 2147483647 w 2437"/>
                <a:gd name="T31" fmla="*/ 2147483647 h 1766"/>
                <a:gd name="T32" fmla="*/ 2147483647 w 2437"/>
                <a:gd name="T33" fmla="*/ 2147483647 h 1766"/>
                <a:gd name="T34" fmla="*/ 2147483647 w 2437"/>
                <a:gd name="T35" fmla="*/ 2147483647 h 1766"/>
                <a:gd name="T36" fmla="*/ 2147483647 w 2437"/>
                <a:gd name="T37" fmla="*/ 2147483647 h 1766"/>
                <a:gd name="T38" fmla="*/ 2147483647 w 2437"/>
                <a:gd name="T39" fmla="*/ 2147483647 h 1766"/>
                <a:gd name="T40" fmla="*/ 2147483647 w 2437"/>
                <a:gd name="T41" fmla="*/ 2147483647 h 1766"/>
                <a:gd name="T42" fmla="*/ 2147483647 w 2437"/>
                <a:gd name="T43" fmla="*/ 2147483647 h 1766"/>
                <a:gd name="T44" fmla="*/ 2147483647 w 2437"/>
                <a:gd name="T45" fmla="*/ 2147483647 h 1766"/>
                <a:gd name="T46" fmla="*/ 2147483647 w 2437"/>
                <a:gd name="T47" fmla="*/ 2147483647 h 1766"/>
                <a:gd name="T48" fmla="*/ 2147483647 w 2437"/>
                <a:gd name="T49" fmla="*/ 2147483647 h 1766"/>
                <a:gd name="T50" fmla="*/ 2147483647 w 2437"/>
                <a:gd name="T51" fmla="*/ 2147483647 h 1766"/>
                <a:gd name="T52" fmla="*/ 2147483647 w 2437"/>
                <a:gd name="T53" fmla="*/ 2147483647 h 1766"/>
                <a:gd name="T54" fmla="*/ 2147483647 w 2437"/>
                <a:gd name="T55" fmla="*/ 2147483647 h 1766"/>
                <a:gd name="T56" fmla="*/ 2147483647 w 2437"/>
                <a:gd name="T57" fmla="*/ 2147483647 h 1766"/>
                <a:gd name="T58" fmla="*/ 2147483647 w 2437"/>
                <a:gd name="T59" fmla="*/ 2147483647 h 1766"/>
                <a:gd name="T60" fmla="*/ 2147483647 w 2437"/>
                <a:gd name="T61" fmla="*/ 2147483647 h 1766"/>
                <a:gd name="T62" fmla="*/ 2147483647 w 2437"/>
                <a:gd name="T63" fmla="*/ 2147483647 h 1766"/>
                <a:gd name="T64" fmla="*/ 2147483647 w 2437"/>
                <a:gd name="T65" fmla="*/ 2147483647 h 1766"/>
                <a:gd name="T66" fmla="*/ 2147483647 w 2437"/>
                <a:gd name="T67" fmla="*/ 2147483647 h 1766"/>
                <a:gd name="T68" fmla="*/ 2147483647 w 2437"/>
                <a:gd name="T69" fmla="*/ 2147483647 h 1766"/>
                <a:gd name="T70" fmla="*/ 2147483647 w 2437"/>
                <a:gd name="T71" fmla="*/ 2147483647 h 1766"/>
                <a:gd name="T72" fmla="*/ 2147483647 w 2437"/>
                <a:gd name="T73" fmla="*/ 2147483647 h 1766"/>
                <a:gd name="T74" fmla="*/ 2147483647 w 2437"/>
                <a:gd name="T75" fmla="*/ 2147483647 h 1766"/>
                <a:gd name="T76" fmla="*/ 0 w 2437"/>
                <a:gd name="T77" fmla="*/ 2147483647 h 17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37"/>
                <a:gd name="T118" fmla="*/ 0 h 1766"/>
                <a:gd name="T119" fmla="*/ 2437 w 2437"/>
                <a:gd name="T120" fmla="*/ 1766 h 17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37" h="1766">
                  <a:moveTo>
                    <a:pt x="1" y="364"/>
                  </a:moveTo>
                  <a:lnTo>
                    <a:pt x="54" y="329"/>
                  </a:lnTo>
                  <a:lnTo>
                    <a:pt x="89" y="363"/>
                  </a:lnTo>
                  <a:lnTo>
                    <a:pt x="121" y="310"/>
                  </a:lnTo>
                  <a:lnTo>
                    <a:pt x="135" y="221"/>
                  </a:lnTo>
                  <a:lnTo>
                    <a:pt x="182" y="155"/>
                  </a:lnTo>
                  <a:lnTo>
                    <a:pt x="136" y="89"/>
                  </a:lnTo>
                  <a:lnTo>
                    <a:pt x="177" y="70"/>
                  </a:lnTo>
                  <a:lnTo>
                    <a:pt x="155" y="0"/>
                  </a:lnTo>
                  <a:lnTo>
                    <a:pt x="263" y="66"/>
                  </a:lnTo>
                  <a:lnTo>
                    <a:pt x="367" y="69"/>
                  </a:lnTo>
                  <a:lnTo>
                    <a:pt x="522" y="169"/>
                  </a:lnTo>
                  <a:lnTo>
                    <a:pt x="668" y="153"/>
                  </a:lnTo>
                  <a:lnTo>
                    <a:pt x="645" y="277"/>
                  </a:lnTo>
                  <a:lnTo>
                    <a:pt x="710" y="363"/>
                  </a:lnTo>
                  <a:lnTo>
                    <a:pt x="638" y="377"/>
                  </a:lnTo>
                  <a:lnTo>
                    <a:pt x="577" y="429"/>
                  </a:lnTo>
                  <a:lnTo>
                    <a:pt x="583" y="464"/>
                  </a:lnTo>
                  <a:lnTo>
                    <a:pt x="671" y="502"/>
                  </a:lnTo>
                  <a:lnTo>
                    <a:pt x="729" y="624"/>
                  </a:lnTo>
                  <a:lnTo>
                    <a:pt x="639" y="777"/>
                  </a:lnTo>
                  <a:lnTo>
                    <a:pt x="636" y="880"/>
                  </a:lnTo>
                  <a:lnTo>
                    <a:pt x="700" y="891"/>
                  </a:lnTo>
                  <a:lnTo>
                    <a:pt x="724" y="950"/>
                  </a:lnTo>
                  <a:lnTo>
                    <a:pt x="772" y="950"/>
                  </a:lnTo>
                  <a:lnTo>
                    <a:pt x="823" y="1009"/>
                  </a:lnTo>
                  <a:lnTo>
                    <a:pt x="807" y="1128"/>
                  </a:lnTo>
                  <a:lnTo>
                    <a:pt x="950" y="1277"/>
                  </a:lnTo>
                  <a:lnTo>
                    <a:pt x="909" y="1335"/>
                  </a:lnTo>
                  <a:lnTo>
                    <a:pt x="939" y="1365"/>
                  </a:lnTo>
                  <a:lnTo>
                    <a:pt x="1003" y="1382"/>
                  </a:lnTo>
                  <a:lnTo>
                    <a:pt x="1164" y="1347"/>
                  </a:lnTo>
                  <a:lnTo>
                    <a:pt x="1192" y="1418"/>
                  </a:lnTo>
                  <a:lnTo>
                    <a:pt x="1281" y="1381"/>
                  </a:lnTo>
                  <a:lnTo>
                    <a:pt x="1456" y="1369"/>
                  </a:lnTo>
                  <a:lnTo>
                    <a:pt x="1604" y="1292"/>
                  </a:lnTo>
                  <a:lnTo>
                    <a:pt x="1641" y="1234"/>
                  </a:lnTo>
                  <a:lnTo>
                    <a:pt x="1734" y="1219"/>
                  </a:lnTo>
                  <a:lnTo>
                    <a:pt x="1745" y="1134"/>
                  </a:lnTo>
                  <a:lnTo>
                    <a:pt x="1830" y="1098"/>
                  </a:lnTo>
                  <a:lnTo>
                    <a:pt x="1880" y="1110"/>
                  </a:lnTo>
                  <a:lnTo>
                    <a:pt x="1952" y="1013"/>
                  </a:lnTo>
                  <a:lnTo>
                    <a:pt x="2020" y="1033"/>
                  </a:lnTo>
                  <a:lnTo>
                    <a:pt x="2108" y="1105"/>
                  </a:lnTo>
                  <a:lnTo>
                    <a:pt x="2081" y="1171"/>
                  </a:lnTo>
                  <a:lnTo>
                    <a:pt x="2124" y="1169"/>
                  </a:lnTo>
                  <a:lnTo>
                    <a:pt x="2201" y="1227"/>
                  </a:lnTo>
                  <a:lnTo>
                    <a:pt x="2293" y="1208"/>
                  </a:lnTo>
                  <a:lnTo>
                    <a:pt x="2437" y="1386"/>
                  </a:lnTo>
                  <a:lnTo>
                    <a:pt x="2284" y="1532"/>
                  </a:lnTo>
                  <a:lnTo>
                    <a:pt x="2230" y="1536"/>
                  </a:lnTo>
                  <a:lnTo>
                    <a:pt x="2078" y="1662"/>
                  </a:lnTo>
                  <a:lnTo>
                    <a:pt x="2078" y="1516"/>
                  </a:lnTo>
                  <a:lnTo>
                    <a:pt x="1942" y="1480"/>
                  </a:lnTo>
                  <a:lnTo>
                    <a:pt x="1792" y="1563"/>
                  </a:lnTo>
                  <a:lnTo>
                    <a:pt x="1623" y="1567"/>
                  </a:lnTo>
                  <a:lnTo>
                    <a:pt x="1586" y="1681"/>
                  </a:lnTo>
                  <a:lnTo>
                    <a:pt x="1450" y="1757"/>
                  </a:lnTo>
                  <a:lnTo>
                    <a:pt x="1429" y="1740"/>
                  </a:lnTo>
                  <a:lnTo>
                    <a:pt x="1306" y="1766"/>
                  </a:lnTo>
                  <a:lnTo>
                    <a:pt x="1159" y="1737"/>
                  </a:lnTo>
                  <a:lnTo>
                    <a:pt x="1128" y="1708"/>
                  </a:lnTo>
                  <a:lnTo>
                    <a:pt x="1146" y="1647"/>
                  </a:lnTo>
                  <a:lnTo>
                    <a:pt x="1007" y="1615"/>
                  </a:lnTo>
                  <a:lnTo>
                    <a:pt x="578" y="1189"/>
                  </a:lnTo>
                  <a:lnTo>
                    <a:pt x="506" y="1163"/>
                  </a:lnTo>
                  <a:lnTo>
                    <a:pt x="376" y="1213"/>
                  </a:lnTo>
                  <a:lnTo>
                    <a:pt x="328" y="1195"/>
                  </a:lnTo>
                  <a:lnTo>
                    <a:pt x="409" y="1144"/>
                  </a:lnTo>
                  <a:lnTo>
                    <a:pt x="387" y="1089"/>
                  </a:lnTo>
                  <a:lnTo>
                    <a:pt x="414" y="980"/>
                  </a:lnTo>
                  <a:lnTo>
                    <a:pt x="375" y="918"/>
                  </a:lnTo>
                  <a:lnTo>
                    <a:pt x="415" y="835"/>
                  </a:lnTo>
                  <a:lnTo>
                    <a:pt x="283" y="797"/>
                  </a:lnTo>
                  <a:lnTo>
                    <a:pt x="227" y="688"/>
                  </a:lnTo>
                  <a:lnTo>
                    <a:pt x="100" y="648"/>
                  </a:lnTo>
                  <a:lnTo>
                    <a:pt x="107" y="504"/>
                  </a:lnTo>
                  <a:lnTo>
                    <a:pt x="0" y="364"/>
                  </a:lnTo>
                  <a:lnTo>
                    <a:pt x="1" y="364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4479926" y="3027363"/>
              <a:ext cx="773113" cy="560388"/>
            </a:xfrm>
            <a:custGeom>
              <a:avLst/>
              <a:gdLst>
                <a:gd name="T0" fmla="*/ 1724080637 w 2437"/>
                <a:gd name="T1" fmla="*/ 2147483647 h 1766"/>
                <a:gd name="T2" fmla="*/ 2147483647 w 2437"/>
                <a:gd name="T3" fmla="*/ 2147483647 h 1766"/>
                <a:gd name="T4" fmla="*/ 2147483647 w 2437"/>
                <a:gd name="T5" fmla="*/ 2147483647 h 1766"/>
                <a:gd name="T6" fmla="*/ 2147483647 w 2437"/>
                <a:gd name="T7" fmla="*/ 2147483647 h 1766"/>
                <a:gd name="T8" fmla="*/ 2147483647 w 2437"/>
                <a:gd name="T9" fmla="*/ 2108799117 h 1766"/>
                <a:gd name="T10" fmla="*/ 2147483647 w 2437"/>
                <a:gd name="T11" fmla="*/ 2147483647 h 1766"/>
                <a:gd name="T12" fmla="*/ 2147483647 w 2437"/>
                <a:gd name="T13" fmla="*/ 2147483647 h 1766"/>
                <a:gd name="T14" fmla="*/ 2147483647 w 2437"/>
                <a:gd name="T15" fmla="*/ 2147483647 h 1766"/>
                <a:gd name="T16" fmla="*/ 2147483647 w 2437"/>
                <a:gd name="T17" fmla="*/ 2147483647 h 1766"/>
                <a:gd name="T18" fmla="*/ 2147483647 w 2437"/>
                <a:gd name="T19" fmla="*/ 2147483647 h 1766"/>
                <a:gd name="T20" fmla="*/ 2147483647 w 2437"/>
                <a:gd name="T21" fmla="*/ 2147483647 h 1766"/>
                <a:gd name="T22" fmla="*/ 2147483647 w 2437"/>
                <a:gd name="T23" fmla="*/ 2147483647 h 1766"/>
                <a:gd name="T24" fmla="*/ 2147483647 w 2437"/>
                <a:gd name="T25" fmla="*/ 2147483647 h 1766"/>
                <a:gd name="T26" fmla="*/ 2147483647 w 2437"/>
                <a:gd name="T27" fmla="*/ 2147483647 h 1766"/>
                <a:gd name="T28" fmla="*/ 2147483647 w 2437"/>
                <a:gd name="T29" fmla="*/ 2147483647 h 1766"/>
                <a:gd name="T30" fmla="*/ 2147483647 w 2437"/>
                <a:gd name="T31" fmla="*/ 2147483647 h 1766"/>
                <a:gd name="T32" fmla="*/ 2147483647 w 2437"/>
                <a:gd name="T33" fmla="*/ 2147483647 h 1766"/>
                <a:gd name="T34" fmla="*/ 2147483647 w 2437"/>
                <a:gd name="T35" fmla="*/ 2147483647 h 1766"/>
                <a:gd name="T36" fmla="*/ 2147483647 w 2437"/>
                <a:gd name="T37" fmla="*/ 2147483647 h 1766"/>
                <a:gd name="T38" fmla="*/ 2147483647 w 2437"/>
                <a:gd name="T39" fmla="*/ 2147483647 h 1766"/>
                <a:gd name="T40" fmla="*/ 2147483647 w 2437"/>
                <a:gd name="T41" fmla="*/ 2147483647 h 1766"/>
                <a:gd name="T42" fmla="*/ 2147483647 w 2437"/>
                <a:gd name="T43" fmla="*/ 2147483647 h 1766"/>
                <a:gd name="T44" fmla="*/ 2147483647 w 2437"/>
                <a:gd name="T45" fmla="*/ 2147483647 h 1766"/>
                <a:gd name="T46" fmla="*/ 2147483647 w 2437"/>
                <a:gd name="T47" fmla="*/ 2147483647 h 1766"/>
                <a:gd name="T48" fmla="*/ 2147483647 w 2437"/>
                <a:gd name="T49" fmla="*/ 2147483647 h 1766"/>
                <a:gd name="T50" fmla="*/ 2147483647 w 2437"/>
                <a:gd name="T51" fmla="*/ 2147483647 h 1766"/>
                <a:gd name="T52" fmla="*/ 2147483647 w 2437"/>
                <a:gd name="T53" fmla="*/ 2147483647 h 1766"/>
                <a:gd name="T54" fmla="*/ 2147483647 w 2437"/>
                <a:gd name="T55" fmla="*/ 2147483647 h 1766"/>
                <a:gd name="T56" fmla="*/ 2147483647 w 2437"/>
                <a:gd name="T57" fmla="*/ 2147483647 h 1766"/>
                <a:gd name="T58" fmla="*/ 2147483647 w 2437"/>
                <a:gd name="T59" fmla="*/ 2147483647 h 1766"/>
                <a:gd name="T60" fmla="*/ 2147483647 w 2437"/>
                <a:gd name="T61" fmla="*/ 2147483647 h 1766"/>
                <a:gd name="T62" fmla="*/ 2147483647 w 2437"/>
                <a:gd name="T63" fmla="*/ 2147483647 h 1766"/>
                <a:gd name="T64" fmla="*/ 2147483647 w 2437"/>
                <a:gd name="T65" fmla="*/ 2147483647 h 1766"/>
                <a:gd name="T66" fmla="*/ 2147483647 w 2437"/>
                <a:gd name="T67" fmla="*/ 2147483647 h 1766"/>
                <a:gd name="T68" fmla="*/ 2147483647 w 2437"/>
                <a:gd name="T69" fmla="*/ 2147483647 h 1766"/>
                <a:gd name="T70" fmla="*/ 2147483647 w 2437"/>
                <a:gd name="T71" fmla="*/ 2147483647 h 1766"/>
                <a:gd name="T72" fmla="*/ 2147483647 w 2437"/>
                <a:gd name="T73" fmla="*/ 2147483647 h 1766"/>
                <a:gd name="T74" fmla="*/ 2147483647 w 2437"/>
                <a:gd name="T75" fmla="*/ 2147483647 h 1766"/>
                <a:gd name="T76" fmla="*/ 0 w 2437"/>
                <a:gd name="T77" fmla="*/ 2147483647 h 17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37"/>
                <a:gd name="T118" fmla="*/ 0 h 1766"/>
                <a:gd name="T119" fmla="*/ 2437 w 2437"/>
                <a:gd name="T120" fmla="*/ 1766 h 17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37" h="1766">
                  <a:moveTo>
                    <a:pt x="1" y="364"/>
                  </a:moveTo>
                  <a:lnTo>
                    <a:pt x="54" y="329"/>
                  </a:lnTo>
                  <a:lnTo>
                    <a:pt x="89" y="363"/>
                  </a:lnTo>
                  <a:lnTo>
                    <a:pt x="121" y="310"/>
                  </a:lnTo>
                  <a:lnTo>
                    <a:pt x="135" y="221"/>
                  </a:lnTo>
                  <a:lnTo>
                    <a:pt x="182" y="155"/>
                  </a:lnTo>
                  <a:lnTo>
                    <a:pt x="136" y="89"/>
                  </a:lnTo>
                  <a:lnTo>
                    <a:pt x="177" y="70"/>
                  </a:lnTo>
                  <a:lnTo>
                    <a:pt x="155" y="0"/>
                  </a:lnTo>
                  <a:lnTo>
                    <a:pt x="263" y="66"/>
                  </a:lnTo>
                  <a:lnTo>
                    <a:pt x="367" y="69"/>
                  </a:lnTo>
                  <a:lnTo>
                    <a:pt x="522" y="169"/>
                  </a:lnTo>
                  <a:lnTo>
                    <a:pt x="668" y="153"/>
                  </a:lnTo>
                  <a:lnTo>
                    <a:pt x="645" y="277"/>
                  </a:lnTo>
                  <a:lnTo>
                    <a:pt x="710" y="363"/>
                  </a:lnTo>
                  <a:lnTo>
                    <a:pt x="638" y="377"/>
                  </a:lnTo>
                  <a:lnTo>
                    <a:pt x="577" y="429"/>
                  </a:lnTo>
                  <a:lnTo>
                    <a:pt x="583" y="464"/>
                  </a:lnTo>
                  <a:lnTo>
                    <a:pt x="671" y="502"/>
                  </a:lnTo>
                  <a:lnTo>
                    <a:pt x="729" y="624"/>
                  </a:lnTo>
                  <a:lnTo>
                    <a:pt x="639" y="777"/>
                  </a:lnTo>
                  <a:lnTo>
                    <a:pt x="636" y="880"/>
                  </a:lnTo>
                  <a:lnTo>
                    <a:pt x="700" y="891"/>
                  </a:lnTo>
                  <a:lnTo>
                    <a:pt x="724" y="950"/>
                  </a:lnTo>
                  <a:lnTo>
                    <a:pt x="772" y="950"/>
                  </a:lnTo>
                  <a:lnTo>
                    <a:pt x="823" y="1009"/>
                  </a:lnTo>
                  <a:lnTo>
                    <a:pt x="807" y="1128"/>
                  </a:lnTo>
                  <a:lnTo>
                    <a:pt x="950" y="1277"/>
                  </a:lnTo>
                  <a:lnTo>
                    <a:pt x="909" y="1335"/>
                  </a:lnTo>
                  <a:lnTo>
                    <a:pt x="939" y="1365"/>
                  </a:lnTo>
                  <a:lnTo>
                    <a:pt x="1003" y="1382"/>
                  </a:lnTo>
                  <a:lnTo>
                    <a:pt x="1164" y="1347"/>
                  </a:lnTo>
                  <a:lnTo>
                    <a:pt x="1192" y="1418"/>
                  </a:lnTo>
                  <a:lnTo>
                    <a:pt x="1281" y="1381"/>
                  </a:lnTo>
                  <a:lnTo>
                    <a:pt x="1456" y="1369"/>
                  </a:lnTo>
                  <a:lnTo>
                    <a:pt x="1604" y="1292"/>
                  </a:lnTo>
                  <a:lnTo>
                    <a:pt x="1641" y="1234"/>
                  </a:lnTo>
                  <a:lnTo>
                    <a:pt x="1734" y="1219"/>
                  </a:lnTo>
                  <a:lnTo>
                    <a:pt x="1745" y="1134"/>
                  </a:lnTo>
                  <a:lnTo>
                    <a:pt x="1830" y="1098"/>
                  </a:lnTo>
                  <a:lnTo>
                    <a:pt x="1880" y="1110"/>
                  </a:lnTo>
                  <a:lnTo>
                    <a:pt x="1952" y="1013"/>
                  </a:lnTo>
                  <a:lnTo>
                    <a:pt x="2020" y="1033"/>
                  </a:lnTo>
                  <a:lnTo>
                    <a:pt x="2108" y="1105"/>
                  </a:lnTo>
                  <a:lnTo>
                    <a:pt x="2081" y="1171"/>
                  </a:lnTo>
                  <a:lnTo>
                    <a:pt x="2124" y="1169"/>
                  </a:lnTo>
                  <a:lnTo>
                    <a:pt x="2201" y="1227"/>
                  </a:lnTo>
                  <a:lnTo>
                    <a:pt x="2293" y="1208"/>
                  </a:lnTo>
                  <a:lnTo>
                    <a:pt x="2437" y="1386"/>
                  </a:lnTo>
                  <a:lnTo>
                    <a:pt x="2284" y="1532"/>
                  </a:lnTo>
                  <a:lnTo>
                    <a:pt x="2230" y="1536"/>
                  </a:lnTo>
                  <a:lnTo>
                    <a:pt x="2078" y="1662"/>
                  </a:lnTo>
                  <a:lnTo>
                    <a:pt x="2078" y="1516"/>
                  </a:lnTo>
                  <a:lnTo>
                    <a:pt x="1942" y="1480"/>
                  </a:lnTo>
                  <a:lnTo>
                    <a:pt x="1792" y="1563"/>
                  </a:lnTo>
                  <a:lnTo>
                    <a:pt x="1623" y="1567"/>
                  </a:lnTo>
                  <a:lnTo>
                    <a:pt x="1586" y="1681"/>
                  </a:lnTo>
                  <a:lnTo>
                    <a:pt x="1450" y="1757"/>
                  </a:lnTo>
                  <a:lnTo>
                    <a:pt x="1429" y="1740"/>
                  </a:lnTo>
                  <a:lnTo>
                    <a:pt x="1306" y="1766"/>
                  </a:lnTo>
                  <a:lnTo>
                    <a:pt x="1159" y="1737"/>
                  </a:lnTo>
                  <a:lnTo>
                    <a:pt x="1128" y="1708"/>
                  </a:lnTo>
                  <a:lnTo>
                    <a:pt x="1146" y="1647"/>
                  </a:lnTo>
                  <a:lnTo>
                    <a:pt x="1007" y="1615"/>
                  </a:lnTo>
                  <a:lnTo>
                    <a:pt x="578" y="1189"/>
                  </a:lnTo>
                  <a:lnTo>
                    <a:pt x="506" y="1163"/>
                  </a:lnTo>
                  <a:lnTo>
                    <a:pt x="376" y="1213"/>
                  </a:lnTo>
                  <a:lnTo>
                    <a:pt x="328" y="1195"/>
                  </a:lnTo>
                  <a:lnTo>
                    <a:pt x="409" y="1144"/>
                  </a:lnTo>
                  <a:lnTo>
                    <a:pt x="387" y="1089"/>
                  </a:lnTo>
                  <a:lnTo>
                    <a:pt x="414" y="980"/>
                  </a:lnTo>
                  <a:lnTo>
                    <a:pt x="375" y="918"/>
                  </a:lnTo>
                  <a:lnTo>
                    <a:pt x="415" y="835"/>
                  </a:lnTo>
                  <a:lnTo>
                    <a:pt x="283" y="797"/>
                  </a:lnTo>
                  <a:lnTo>
                    <a:pt x="227" y="688"/>
                  </a:lnTo>
                  <a:lnTo>
                    <a:pt x="100" y="648"/>
                  </a:lnTo>
                  <a:lnTo>
                    <a:pt x="107" y="504"/>
                  </a:lnTo>
                  <a:lnTo>
                    <a:pt x="0" y="364"/>
                  </a:lnTo>
                  <a:lnTo>
                    <a:pt x="1" y="3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6022976" y="2668588"/>
              <a:ext cx="795338" cy="565150"/>
            </a:xfrm>
            <a:custGeom>
              <a:avLst/>
              <a:gdLst>
                <a:gd name="T0" fmla="*/ 1794475581 w 2504"/>
                <a:gd name="T1" fmla="*/ 2147483647 h 1781"/>
                <a:gd name="T2" fmla="*/ 2147483647 w 2504"/>
                <a:gd name="T3" fmla="*/ 2147483647 h 1781"/>
                <a:gd name="T4" fmla="*/ 2147483647 w 2504"/>
                <a:gd name="T5" fmla="*/ 2147483647 h 1781"/>
                <a:gd name="T6" fmla="*/ 2147483647 w 2504"/>
                <a:gd name="T7" fmla="*/ 2147483647 h 1781"/>
                <a:gd name="T8" fmla="*/ 2147483647 w 2504"/>
                <a:gd name="T9" fmla="*/ 2147483647 h 1781"/>
                <a:gd name="T10" fmla="*/ 2147483647 w 2504"/>
                <a:gd name="T11" fmla="*/ 0 h 1781"/>
                <a:gd name="T12" fmla="*/ 2147483647 w 2504"/>
                <a:gd name="T13" fmla="*/ 2147483647 h 1781"/>
                <a:gd name="T14" fmla="*/ 2147483647 w 2504"/>
                <a:gd name="T15" fmla="*/ 2147483647 h 1781"/>
                <a:gd name="T16" fmla="*/ 2147483647 w 2504"/>
                <a:gd name="T17" fmla="*/ 2147483647 h 1781"/>
                <a:gd name="T18" fmla="*/ 2147483647 w 2504"/>
                <a:gd name="T19" fmla="*/ 2147483647 h 1781"/>
                <a:gd name="T20" fmla="*/ 2147483647 w 2504"/>
                <a:gd name="T21" fmla="*/ 2147483647 h 1781"/>
                <a:gd name="T22" fmla="*/ 2147483647 w 2504"/>
                <a:gd name="T23" fmla="*/ 2147483647 h 1781"/>
                <a:gd name="T24" fmla="*/ 2147483647 w 2504"/>
                <a:gd name="T25" fmla="*/ 2147483647 h 1781"/>
                <a:gd name="T26" fmla="*/ 2147483647 w 2504"/>
                <a:gd name="T27" fmla="*/ 2147483647 h 1781"/>
                <a:gd name="T28" fmla="*/ 2147483647 w 2504"/>
                <a:gd name="T29" fmla="*/ 2147483647 h 1781"/>
                <a:gd name="T30" fmla="*/ 2147483647 w 2504"/>
                <a:gd name="T31" fmla="*/ 2147483647 h 1781"/>
                <a:gd name="T32" fmla="*/ 2147483647 w 2504"/>
                <a:gd name="T33" fmla="*/ 2147483647 h 1781"/>
                <a:gd name="T34" fmla="*/ 2147483647 w 2504"/>
                <a:gd name="T35" fmla="*/ 2147483647 h 1781"/>
                <a:gd name="T36" fmla="*/ 2147483647 w 2504"/>
                <a:gd name="T37" fmla="*/ 2147483647 h 1781"/>
                <a:gd name="T38" fmla="*/ 2147483647 w 2504"/>
                <a:gd name="T39" fmla="*/ 2147483647 h 1781"/>
                <a:gd name="T40" fmla="*/ 2147483647 w 2504"/>
                <a:gd name="T41" fmla="*/ 2147483647 h 1781"/>
                <a:gd name="T42" fmla="*/ 2147483647 w 2504"/>
                <a:gd name="T43" fmla="*/ 2147483647 h 1781"/>
                <a:gd name="T44" fmla="*/ 2147483647 w 2504"/>
                <a:gd name="T45" fmla="*/ 2147483647 h 1781"/>
                <a:gd name="T46" fmla="*/ 2147483647 w 2504"/>
                <a:gd name="T47" fmla="*/ 2147483647 h 1781"/>
                <a:gd name="T48" fmla="*/ 2147483647 w 2504"/>
                <a:gd name="T49" fmla="*/ 2147483647 h 1781"/>
                <a:gd name="T50" fmla="*/ 2147483647 w 2504"/>
                <a:gd name="T51" fmla="*/ 2147483647 h 1781"/>
                <a:gd name="T52" fmla="*/ 2147483647 w 2504"/>
                <a:gd name="T53" fmla="*/ 2147483647 h 1781"/>
                <a:gd name="T54" fmla="*/ 2147483647 w 2504"/>
                <a:gd name="T55" fmla="*/ 2147483647 h 1781"/>
                <a:gd name="T56" fmla="*/ 2147483647 w 2504"/>
                <a:gd name="T57" fmla="*/ 2147483647 h 1781"/>
                <a:gd name="T58" fmla="*/ 2147483647 w 2504"/>
                <a:gd name="T59" fmla="*/ 2147483647 h 1781"/>
                <a:gd name="T60" fmla="*/ 2147483647 w 2504"/>
                <a:gd name="T61" fmla="*/ 2147483647 h 1781"/>
                <a:gd name="T62" fmla="*/ 2147483647 w 2504"/>
                <a:gd name="T63" fmla="*/ 2147483647 h 1781"/>
                <a:gd name="T64" fmla="*/ 2147483647 w 2504"/>
                <a:gd name="T65" fmla="*/ 2147483647 h 1781"/>
                <a:gd name="T66" fmla="*/ 2147483647 w 2504"/>
                <a:gd name="T67" fmla="*/ 2147483647 h 1781"/>
                <a:gd name="T68" fmla="*/ 2147483647 w 2504"/>
                <a:gd name="T69" fmla="*/ 2147483647 h 1781"/>
                <a:gd name="T70" fmla="*/ 2147483647 w 2504"/>
                <a:gd name="T71" fmla="*/ 2147483647 h 1781"/>
                <a:gd name="T72" fmla="*/ 2147483647 w 2504"/>
                <a:gd name="T73" fmla="*/ 2147483647 h 1781"/>
                <a:gd name="T74" fmla="*/ 2147483647 w 2504"/>
                <a:gd name="T75" fmla="*/ 2147483647 h 1781"/>
                <a:gd name="T76" fmla="*/ 2147483647 w 2504"/>
                <a:gd name="T77" fmla="*/ 2147483647 h 1781"/>
                <a:gd name="T78" fmla="*/ 2147483647 w 2504"/>
                <a:gd name="T79" fmla="*/ 2147483647 h 1781"/>
                <a:gd name="T80" fmla="*/ 2147483647 w 2504"/>
                <a:gd name="T81" fmla="*/ 2147483647 h 1781"/>
                <a:gd name="T82" fmla="*/ 2147483647 w 2504"/>
                <a:gd name="T83" fmla="*/ 2147483647 h 1781"/>
                <a:gd name="T84" fmla="*/ 2147483647 w 2504"/>
                <a:gd name="T85" fmla="*/ 2147483647 h 1781"/>
                <a:gd name="T86" fmla="*/ 2147483647 w 2504"/>
                <a:gd name="T87" fmla="*/ 2147483647 h 1781"/>
                <a:gd name="T88" fmla="*/ 0 w 2504"/>
                <a:gd name="T89" fmla="*/ 2147483647 h 17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04"/>
                <a:gd name="T136" fmla="*/ 0 h 1781"/>
                <a:gd name="T137" fmla="*/ 2504 w 2504"/>
                <a:gd name="T138" fmla="*/ 1781 h 17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04" h="1781">
                  <a:moveTo>
                    <a:pt x="0" y="398"/>
                  </a:moveTo>
                  <a:lnTo>
                    <a:pt x="56" y="379"/>
                  </a:lnTo>
                  <a:lnTo>
                    <a:pt x="133" y="270"/>
                  </a:lnTo>
                  <a:lnTo>
                    <a:pt x="242" y="210"/>
                  </a:lnTo>
                  <a:lnTo>
                    <a:pt x="334" y="240"/>
                  </a:lnTo>
                  <a:lnTo>
                    <a:pt x="429" y="187"/>
                  </a:lnTo>
                  <a:lnTo>
                    <a:pt x="602" y="240"/>
                  </a:lnTo>
                  <a:lnTo>
                    <a:pt x="630" y="276"/>
                  </a:lnTo>
                  <a:lnTo>
                    <a:pt x="729" y="273"/>
                  </a:lnTo>
                  <a:lnTo>
                    <a:pt x="889" y="174"/>
                  </a:lnTo>
                  <a:lnTo>
                    <a:pt x="916" y="194"/>
                  </a:lnTo>
                  <a:lnTo>
                    <a:pt x="1270" y="0"/>
                  </a:lnTo>
                  <a:lnTo>
                    <a:pt x="1333" y="96"/>
                  </a:lnTo>
                  <a:lnTo>
                    <a:pt x="1476" y="158"/>
                  </a:lnTo>
                  <a:lnTo>
                    <a:pt x="1507" y="231"/>
                  </a:lnTo>
                  <a:lnTo>
                    <a:pt x="1645" y="161"/>
                  </a:lnTo>
                  <a:lnTo>
                    <a:pt x="1715" y="163"/>
                  </a:lnTo>
                  <a:lnTo>
                    <a:pt x="1711" y="305"/>
                  </a:lnTo>
                  <a:lnTo>
                    <a:pt x="1853" y="294"/>
                  </a:lnTo>
                  <a:lnTo>
                    <a:pt x="1957" y="334"/>
                  </a:lnTo>
                  <a:lnTo>
                    <a:pt x="1954" y="427"/>
                  </a:lnTo>
                  <a:lnTo>
                    <a:pt x="1992" y="450"/>
                  </a:lnTo>
                  <a:lnTo>
                    <a:pt x="2074" y="576"/>
                  </a:lnTo>
                  <a:lnTo>
                    <a:pt x="2066" y="698"/>
                  </a:lnTo>
                  <a:lnTo>
                    <a:pt x="2111" y="745"/>
                  </a:lnTo>
                  <a:lnTo>
                    <a:pt x="2079" y="775"/>
                  </a:lnTo>
                  <a:lnTo>
                    <a:pt x="2111" y="839"/>
                  </a:lnTo>
                  <a:lnTo>
                    <a:pt x="2198" y="860"/>
                  </a:lnTo>
                  <a:lnTo>
                    <a:pt x="2129" y="934"/>
                  </a:lnTo>
                  <a:lnTo>
                    <a:pt x="2123" y="958"/>
                  </a:lnTo>
                  <a:lnTo>
                    <a:pt x="2172" y="965"/>
                  </a:lnTo>
                  <a:lnTo>
                    <a:pt x="2176" y="992"/>
                  </a:lnTo>
                  <a:lnTo>
                    <a:pt x="2106" y="1105"/>
                  </a:lnTo>
                  <a:lnTo>
                    <a:pt x="2165" y="1108"/>
                  </a:lnTo>
                  <a:lnTo>
                    <a:pt x="2252" y="1065"/>
                  </a:lnTo>
                  <a:lnTo>
                    <a:pt x="2297" y="1136"/>
                  </a:lnTo>
                  <a:lnTo>
                    <a:pt x="2349" y="1143"/>
                  </a:lnTo>
                  <a:lnTo>
                    <a:pt x="2407" y="1093"/>
                  </a:lnTo>
                  <a:lnTo>
                    <a:pt x="2444" y="1156"/>
                  </a:lnTo>
                  <a:lnTo>
                    <a:pt x="2504" y="1336"/>
                  </a:lnTo>
                  <a:lnTo>
                    <a:pt x="2446" y="1384"/>
                  </a:lnTo>
                  <a:lnTo>
                    <a:pt x="2395" y="1460"/>
                  </a:lnTo>
                  <a:lnTo>
                    <a:pt x="2356" y="1438"/>
                  </a:lnTo>
                  <a:lnTo>
                    <a:pt x="2295" y="1490"/>
                  </a:lnTo>
                  <a:lnTo>
                    <a:pt x="2173" y="1557"/>
                  </a:lnTo>
                  <a:lnTo>
                    <a:pt x="2110" y="1653"/>
                  </a:lnTo>
                  <a:lnTo>
                    <a:pt x="1939" y="1680"/>
                  </a:lnTo>
                  <a:lnTo>
                    <a:pt x="1805" y="1781"/>
                  </a:lnTo>
                  <a:lnTo>
                    <a:pt x="1730" y="1746"/>
                  </a:lnTo>
                  <a:lnTo>
                    <a:pt x="1677" y="1781"/>
                  </a:lnTo>
                  <a:lnTo>
                    <a:pt x="1662" y="1768"/>
                  </a:lnTo>
                  <a:lnTo>
                    <a:pt x="1635" y="1719"/>
                  </a:lnTo>
                  <a:lnTo>
                    <a:pt x="1496" y="1732"/>
                  </a:lnTo>
                  <a:lnTo>
                    <a:pt x="1362" y="1707"/>
                  </a:lnTo>
                  <a:lnTo>
                    <a:pt x="1305" y="1663"/>
                  </a:lnTo>
                  <a:lnTo>
                    <a:pt x="1354" y="1607"/>
                  </a:lnTo>
                  <a:lnTo>
                    <a:pt x="1353" y="1515"/>
                  </a:lnTo>
                  <a:lnTo>
                    <a:pt x="1226" y="1455"/>
                  </a:lnTo>
                  <a:lnTo>
                    <a:pt x="1159" y="1476"/>
                  </a:lnTo>
                  <a:lnTo>
                    <a:pt x="1124" y="1545"/>
                  </a:lnTo>
                  <a:lnTo>
                    <a:pt x="1020" y="1521"/>
                  </a:lnTo>
                  <a:lnTo>
                    <a:pt x="909" y="1532"/>
                  </a:lnTo>
                  <a:lnTo>
                    <a:pt x="885" y="1561"/>
                  </a:lnTo>
                  <a:lnTo>
                    <a:pt x="781" y="1545"/>
                  </a:lnTo>
                  <a:lnTo>
                    <a:pt x="721" y="1623"/>
                  </a:lnTo>
                  <a:lnTo>
                    <a:pt x="611" y="1657"/>
                  </a:lnTo>
                  <a:lnTo>
                    <a:pt x="589" y="1557"/>
                  </a:lnTo>
                  <a:lnTo>
                    <a:pt x="480" y="1588"/>
                  </a:lnTo>
                  <a:lnTo>
                    <a:pt x="448" y="1572"/>
                  </a:lnTo>
                  <a:lnTo>
                    <a:pt x="443" y="1526"/>
                  </a:lnTo>
                  <a:lnTo>
                    <a:pt x="498" y="1509"/>
                  </a:lnTo>
                  <a:lnTo>
                    <a:pt x="465" y="1452"/>
                  </a:lnTo>
                  <a:lnTo>
                    <a:pt x="531" y="1408"/>
                  </a:lnTo>
                  <a:lnTo>
                    <a:pt x="494" y="1357"/>
                  </a:lnTo>
                  <a:lnTo>
                    <a:pt x="270" y="1371"/>
                  </a:lnTo>
                  <a:lnTo>
                    <a:pt x="511" y="1156"/>
                  </a:lnTo>
                  <a:lnTo>
                    <a:pt x="514" y="1023"/>
                  </a:lnTo>
                  <a:lnTo>
                    <a:pt x="441" y="944"/>
                  </a:lnTo>
                  <a:lnTo>
                    <a:pt x="364" y="918"/>
                  </a:lnTo>
                  <a:lnTo>
                    <a:pt x="234" y="922"/>
                  </a:lnTo>
                  <a:lnTo>
                    <a:pt x="214" y="884"/>
                  </a:lnTo>
                  <a:lnTo>
                    <a:pt x="216" y="733"/>
                  </a:lnTo>
                  <a:lnTo>
                    <a:pt x="191" y="636"/>
                  </a:lnTo>
                  <a:lnTo>
                    <a:pt x="217" y="612"/>
                  </a:lnTo>
                  <a:lnTo>
                    <a:pt x="188" y="565"/>
                  </a:lnTo>
                  <a:lnTo>
                    <a:pt x="89" y="587"/>
                  </a:lnTo>
                  <a:lnTo>
                    <a:pt x="25" y="552"/>
                  </a:lnTo>
                  <a:lnTo>
                    <a:pt x="70" y="504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6022976" y="2668588"/>
              <a:ext cx="795338" cy="565150"/>
            </a:xfrm>
            <a:custGeom>
              <a:avLst/>
              <a:gdLst>
                <a:gd name="T0" fmla="*/ 1794475581 w 2504"/>
                <a:gd name="T1" fmla="*/ 2147483647 h 1781"/>
                <a:gd name="T2" fmla="*/ 2147483647 w 2504"/>
                <a:gd name="T3" fmla="*/ 2147483647 h 1781"/>
                <a:gd name="T4" fmla="*/ 2147483647 w 2504"/>
                <a:gd name="T5" fmla="*/ 2147483647 h 1781"/>
                <a:gd name="T6" fmla="*/ 2147483647 w 2504"/>
                <a:gd name="T7" fmla="*/ 2147483647 h 1781"/>
                <a:gd name="T8" fmla="*/ 2147483647 w 2504"/>
                <a:gd name="T9" fmla="*/ 2147483647 h 1781"/>
                <a:gd name="T10" fmla="*/ 2147483647 w 2504"/>
                <a:gd name="T11" fmla="*/ 0 h 1781"/>
                <a:gd name="T12" fmla="*/ 2147483647 w 2504"/>
                <a:gd name="T13" fmla="*/ 2147483647 h 1781"/>
                <a:gd name="T14" fmla="*/ 2147483647 w 2504"/>
                <a:gd name="T15" fmla="*/ 2147483647 h 1781"/>
                <a:gd name="T16" fmla="*/ 2147483647 w 2504"/>
                <a:gd name="T17" fmla="*/ 2147483647 h 1781"/>
                <a:gd name="T18" fmla="*/ 2147483647 w 2504"/>
                <a:gd name="T19" fmla="*/ 2147483647 h 1781"/>
                <a:gd name="T20" fmla="*/ 2147483647 w 2504"/>
                <a:gd name="T21" fmla="*/ 2147483647 h 1781"/>
                <a:gd name="T22" fmla="*/ 2147483647 w 2504"/>
                <a:gd name="T23" fmla="*/ 2147483647 h 1781"/>
                <a:gd name="T24" fmla="*/ 2147483647 w 2504"/>
                <a:gd name="T25" fmla="*/ 2147483647 h 1781"/>
                <a:gd name="T26" fmla="*/ 2147483647 w 2504"/>
                <a:gd name="T27" fmla="*/ 2147483647 h 1781"/>
                <a:gd name="T28" fmla="*/ 2147483647 w 2504"/>
                <a:gd name="T29" fmla="*/ 2147483647 h 1781"/>
                <a:gd name="T30" fmla="*/ 2147483647 w 2504"/>
                <a:gd name="T31" fmla="*/ 2147483647 h 1781"/>
                <a:gd name="T32" fmla="*/ 2147483647 w 2504"/>
                <a:gd name="T33" fmla="*/ 2147483647 h 1781"/>
                <a:gd name="T34" fmla="*/ 2147483647 w 2504"/>
                <a:gd name="T35" fmla="*/ 2147483647 h 1781"/>
                <a:gd name="T36" fmla="*/ 2147483647 w 2504"/>
                <a:gd name="T37" fmla="*/ 2147483647 h 1781"/>
                <a:gd name="T38" fmla="*/ 2147483647 w 2504"/>
                <a:gd name="T39" fmla="*/ 2147483647 h 1781"/>
                <a:gd name="T40" fmla="*/ 2147483647 w 2504"/>
                <a:gd name="T41" fmla="*/ 2147483647 h 1781"/>
                <a:gd name="T42" fmla="*/ 2147483647 w 2504"/>
                <a:gd name="T43" fmla="*/ 2147483647 h 1781"/>
                <a:gd name="T44" fmla="*/ 2147483647 w 2504"/>
                <a:gd name="T45" fmla="*/ 2147483647 h 1781"/>
                <a:gd name="T46" fmla="*/ 2147483647 w 2504"/>
                <a:gd name="T47" fmla="*/ 2147483647 h 1781"/>
                <a:gd name="T48" fmla="*/ 2147483647 w 2504"/>
                <a:gd name="T49" fmla="*/ 2147483647 h 1781"/>
                <a:gd name="T50" fmla="*/ 2147483647 w 2504"/>
                <a:gd name="T51" fmla="*/ 2147483647 h 1781"/>
                <a:gd name="T52" fmla="*/ 2147483647 w 2504"/>
                <a:gd name="T53" fmla="*/ 2147483647 h 1781"/>
                <a:gd name="T54" fmla="*/ 2147483647 w 2504"/>
                <a:gd name="T55" fmla="*/ 2147483647 h 1781"/>
                <a:gd name="T56" fmla="*/ 2147483647 w 2504"/>
                <a:gd name="T57" fmla="*/ 2147483647 h 1781"/>
                <a:gd name="T58" fmla="*/ 2147483647 w 2504"/>
                <a:gd name="T59" fmla="*/ 2147483647 h 1781"/>
                <a:gd name="T60" fmla="*/ 2147483647 w 2504"/>
                <a:gd name="T61" fmla="*/ 2147483647 h 1781"/>
                <a:gd name="T62" fmla="*/ 2147483647 w 2504"/>
                <a:gd name="T63" fmla="*/ 2147483647 h 1781"/>
                <a:gd name="T64" fmla="*/ 2147483647 w 2504"/>
                <a:gd name="T65" fmla="*/ 2147483647 h 1781"/>
                <a:gd name="T66" fmla="*/ 2147483647 w 2504"/>
                <a:gd name="T67" fmla="*/ 2147483647 h 1781"/>
                <a:gd name="T68" fmla="*/ 2147483647 w 2504"/>
                <a:gd name="T69" fmla="*/ 2147483647 h 1781"/>
                <a:gd name="T70" fmla="*/ 2147483647 w 2504"/>
                <a:gd name="T71" fmla="*/ 2147483647 h 1781"/>
                <a:gd name="T72" fmla="*/ 2147483647 w 2504"/>
                <a:gd name="T73" fmla="*/ 2147483647 h 1781"/>
                <a:gd name="T74" fmla="*/ 2147483647 w 2504"/>
                <a:gd name="T75" fmla="*/ 2147483647 h 1781"/>
                <a:gd name="T76" fmla="*/ 2147483647 w 2504"/>
                <a:gd name="T77" fmla="*/ 2147483647 h 1781"/>
                <a:gd name="T78" fmla="*/ 2147483647 w 2504"/>
                <a:gd name="T79" fmla="*/ 2147483647 h 1781"/>
                <a:gd name="T80" fmla="*/ 2147483647 w 2504"/>
                <a:gd name="T81" fmla="*/ 2147483647 h 1781"/>
                <a:gd name="T82" fmla="*/ 2147483647 w 2504"/>
                <a:gd name="T83" fmla="*/ 2147483647 h 1781"/>
                <a:gd name="T84" fmla="*/ 2147483647 w 2504"/>
                <a:gd name="T85" fmla="*/ 2147483647 h 1781"/>
                <a:gd name="T86" fmla="*/ 2147483647 w 2504"/>
                <a:gd name="T87" fmla="*/ 2147483647 h 1781"/>
                <a:gd name="T88" fmla="*/ 0 w 2504"/>
                <a:gd name="T89" fmla="*/ 2147483647 h 17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04"/>
                <a:gd name="T136" fmla="*/ 0 h 1781"/>
                <a:gd name="T137" fmla="*/ 2504 w 2504"/>
                <a:gd name="T138" fmla="*/ 1781 h 17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04" h="1781">
                  <a:moveTo>
                    <a:pt x="0" y="398"/>
                  </a:moveTo>
                  <a:lnTo>
                    <a:pt x="56" y="379"/>
                  </a:lnTo>
                  <a:lnTo>
                    <a:pt x="133" y="270"/>
                  </a:lnTo>
                  <a:lnTo>
                    <a:pt x="242" y="210"/>
                  </a:lnTo>
                  <a:lnTo>
                    <a:pt x="334" y="240"/>
                  </a:lnTo>
                  <a:lnTo>
                    <a:pt x="429" y="187"/>
                  </a:lnTo>
                  <a:lnTo>
                    <a:pt x="602" y="240"/>
                  </a:lnTo>
                  <a:lnTo>
                    <a:pt x="630" y="276"/>
                  </a:lnTo>
                  <a:lnTo>
                    <a:pt x="729" y="273"/>
                  </a:lnTo>
                  <a:lnTo>
                    <a:pt x="889" y="174"/>
                  </a:lnTo>
                  <a:lnTo>
                    <a:pt x="916" y="194"/>
                  </a:lnTo>
                  <a:lnTo>
                    <a:pt x="1270" y="0"/>
                  </a:lnTo>
                  <a:lnTo>
                    <a:pt x="1333" y="96"/>
                  </a:lnTo>
                  <a:lnTo>
                    <a:pt x="1476" y="158"/>
                  </a:lnTo>
                  <a:lnTo>
                    <a:pt x="1507" y="231"/>
                  </a:lnTo>
                  <a:lnTo>
                    <a:pt x="1645" y="161"/>
                  </a:lnTo>
                  <a:lnTo>
                    <a:pt x="1715" y="163"/>
                  </a:lnTo>
                  <a:lnTo>
                    <a:pt x="1711" y="305"/>
                  </a:lnTo>
                  <a:lnTo>
                    <a:pt x="1853" y="294"/>
                  </a:lnTo>
                  <a:lnTo>
                    <a:pt x="1957" y="334"/>
                  </a:lnTo>
                  <a:lnTo>
                    <a:pt x="1954" y="427"/>
                  </a:lnTo>
                  <a:lnTo>
                    <a:pt x="1992" y="450"/>
                  </a:lnTo>
                  <a:lnTo>
                    <a:pt x="2074" y="576"/>
                  </a:lnTo>
                  <a:lnTo>
                    <a:pt x="2066" y="698"/>
                  </a:lnTo>
                  <a:lnTo>
                    <a:pt x="2111" y="745"/>
                  </a:lnTo>
                  <a:lnTo>
                    <a:pt x="2079" y="775"/>
                  </a:lnTo>
                  <a:lnTo>
                    <a:pt x="2111" y="839"/>
                  </a:lnTo>
                  <a:lnTo>
                    <a:pt x="2198" y="860"/>
                  </a:lnTo>
                  <a:lnTo>
                    <a:pt x="2129" y="934"/>
                  </a:lnTo>
                  <a:lnTo>
                    <a:pt x="2123" y="958"/>
                  </a:lnTo>
                  <a:lnTo>
                    <a:pt x="2172" y="965"/>
                  </a:lnTo>
                  <a:lnTo>
                    <a:pt x="2176" y="992"/>
                  </a:lnTo>
                  <a:lnTo>
                    <a:pt x="2106" y="1105"/>
                  </a:lnTo>
                  <a:lnTo>
                    <a:pt x="2165" y="1108"/>
                  </a:lnTo>
                  <a:lnTo>
                    <a:pt x="2252" y="1065"/>
                  </a:lnTo>
                  <a:lnTo>
                    <a:pt x="2297" y="1136"/>
                  </a:lnTo>
                  <a:lnTo>
                    <a:pt x="2349" y="1143"/>
                  </a:lnTo>
                  <a:lnTo>
                    <a:pt x="2407" y="1093"/>
                  </a:lnTo>
                  <a:lnTo>
                    <a:pt x="2444" y="1156"/>
                  </a:lnTo>
                  <a:lnTo>
                    <a:pt x="2504" y="1336"/>
                  </a:lnTo>
                  <a:lnTo>
                    <a:pt x="2446" y="1384"/>
                  </a:lnTo>
                  <a:lnTo>
                    <a:pt x="2395" y="1460"/>
                  </a:lnTo>
                  <a:lnTo>
                    <a:pt x="2356" y="1438"/>
                  </a:lnTo>
                  <a:lnTo>
                    <a:pt x="2295" y="1490"/>
                  </a:lnTo>
                  <a:lnTo>
                    <a:pt x="2173" y="1557"/>
                  </a:lnTo>
                  <a:lnTo>
                    <a:pt x="2110" y="1653"/>
                  </a:lnTo>
                  <a:lnTo>
                    <a:pt x="1939" y="1680"/>
                  </a:lnTo>
                  <a:lnTo>
                    <a:pt x="1805" y="1781"/>
                  </a:lnTo>
                  <a:lnTo>
                    <a:pt x="1730" y="1746"/>
                  </a:lnTo>
                  <a:lnTo>
                    <a:pt x="1677" y="1781"/>
                  </a:lnTo>
                  <a:lnTo>
                    <a:pt x="1662" y="1768"/>
                  </a:lnTo>
                  <a:lnTo>
                    <a:pt x="1635" y="1719"/>
                  </a:lnTo>
                  <a:lnTo>
                    <a:pt x="1496" y="1732"/>
                  </a:lnTo>
                  <a:lnTo>
                    <a:pt x="1362" y="1707"/>
                  </a:lnTo>
                  <a:lnTo>
                    <a:pt x="1305" y="1663"/>
                  </a:lnTo>
                  <a:lnTo>
                    <a:pt x="1354" y="1607"/>
                  </a:lnTo>
                  <a:lnTo>
                    <a:pt x="1353" y="1515"/>
                  </a:lnTo>
                  <a:lnTo>
                    <a:pt x="1226" y="1455"/>
                  </a:lnTo>
                  <a:lnTo>
                    <a:pt x="1159" y="1476"/>
                  </a:lnTo>
                  <a:lnTo>
                    <a:pt x="1124" y="1545"/>
                  </a:lnTo>
                  <a:lnTo>
                    <a:pt x="1020" y="1521"/>
                  </a:lnTo>
                  <a:lnTo>
                    <a:pt x="909" y="1532"/>
                  </a:lnTo>
                  <a:lnTo>
                    <a:pt x="885" y="1561"/>
                  </a:lnTo>
                  <a:lnTo>
                    <a:pt x="781" y="1545"/>
                  </a:lnTo>
                  <a:lnTo>
                    <a:pt x="721" y="1623"/>
                  </a:lnTo>
                  <a:lnTo>
                    <a:pt x="611" y="1657"/>
                  </a:lnTo>
                  <a:lnTo>
                    <a:pt x="589" y="1557"/>
                  </a:lnTo>
                  <a:lnTo>
                    <a:pt x="480" y="1588"/>
                  </a:lnTo>
                  <a:lnTo>
                    <a:pt x="448" y="1572"/>
                  </a:lnTo>
                  <a:lnTo>
                    <a:pt x="443" y="1526"/>
                  </a:lnTo>
                  <a:lnTo>
                    <a:pt x="498" y="1509"/>
                  </a:lnTo>
                  <a:lnTo>
                    <a:pt x="465" y="1452"/>
                  </a:lnTo>
                  <a:lnTo>
                    <a:pt x="531" y="1408"/>
                  </a:lnTo>
                  <a:lnTo>
                    <a:pt x="494" y="1357"/>
                  </a:lnTo>
                  <a:lnTo>
                    <a:pt x="270" y="1371"/>
                  </a:lnTo>
                  <a:lnTo>
                    <a:pt x="511" y="1156"/>
                  </a:lnTo>
                  <a:lnTo>
                    <a:pt x="514" y="1023"/>
                  </a:lnTo>
                  <a:lnTo>
                    <a:pt x="441" y="944"/>
                  </a:lnTo>
                  <a:lnTo>
                    <a:pt x="364" y="918"/>
                  </a:lnTo>
                  <a:lnTo>
                    <a:pt x="234" y="922"/>
                  </a:lnTo>
                  <a:lnTo>
                    <a:pt x="214" y="884"/>
                  </a:lnTo>
                  <a:lnTo>
                    <a:pt x="216" y="733"/>
                  </a:lnTo>
                  <a:lnTo>
                    <a:pt x="191" y="636"/>
                  </a:lnTo>
                  <a:lnTo>
                    <a:pt x="217" y="612"/>
                  </a:lnTo>
                  <a:lnTo>
                    <a:pt x="188" y="565"/>
                  </a:lnTo>
                  <a:lnTo>
                    <a:pt x="89" y="587"/>
                  </a:lnTo>
                  <a:lnTo>
                    <a:pt x="25" y="552"/>
                  </a:lnTo>
                  <a:lnTo>
                    <a:pt x="70" y="504"/>
                  </a:lnTo>
                  <a:lnTo>
                    <a:pt x="0" y="39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5138739" y="2320926"/>
              <a:ext cx="720725" cy="1146175"/>
            </a:xfrm>
            <a:custGeom>
              <a:avLst/>
              <a:gdLst>
                <a:gd name="T0" fmla="*/ 2147483647 w 2269"/>
                <a:gd name="T1" fmla="*/ 2147483647 h 3608"/>
                <a:gd name="T2" fmla="*/ 2147483647 w 2269"/>
                <a:gd name="T3" fmla="*/ 2147483647 h 3608"/>
                <a:gd name="T4" fmla="*/ 2147483647 w 2269"/>
                <a:gd name="T5" fmla="*/ 2147483647 h 3608"/>
                <a:gd name="T6" fmla="*/ 2147483647 w 2269"/>
                <a:gd name="T7" fmla="*/ 2147483647 h 3608"/>
                <a:gd name="T8" fmla="*/ 2147483647 w 2269"/>
                <a:gd name="T9" fmla="*/ 2147483647 h 3608"/>
                <a:gd name="T10" fmla="*/ 2147483647 w 2269"/>
                <a:gd name="T11" fmla="*/ 2147483647 h 3608"/>
                <a:gd name="T12" fmla="*/ 2147483647 w 2269"/>
                <a:gd name="T13" fmla="*/ 2147483647 h 3608"/>
                <a:gd name="T14" fmla="*/ 2147483647 w 2269"/>
                <a:gd name="T15" fmla="*/ 2147483647 h 3608"/>
                <a:gd name="T16" fmla="*/ 2147483647 w 2269"/>
                <a:gd name="T17" fmla="*/ 2147483647 h 3608"/>
                <a:gd name="T18" fmla="*/ 2147483647 w 2269"/>
                <a:gd name="T19" fmla="*/ 2147483647 h 3608"/>
                <a:gd name="T20" fmla="*/ 2147483647 w 2269"/>
                <a:gd name="T21" fmla="*/ 2147483647 h 3608"/>
                <a:gd name="T22" fmla="*/ 2147483647 w 2269"/>
                <a:gd name="T23" fmla="*/ 2147483647 h 3608"/>
                <a:gd name="T24" fmla="*/ 2147483647 w 2269"/>
                <a:gd name="T25" fmla="*/ 2147483647 h 3608"/>
                <a:gd name="T26" fmla="*/ 2147483647 w 2269"/>
                <a:gd name="T27" fmla="*/ 2147483647 h 3608"/>
                <a:gd name="T28" fmla="*/ 2147483647 w 2269"/>
                <a:gd name="T29" fmla="*/ 2147483647 h 3608"/>
                <a:gd name="T30" fmla="*/ 2147483647 w 2269"/>
                <a:gd name="T31" fmla="*/ 2147483647 h 3608"/>
                <a:gd name="T32" fmla="*/ 2147483647 w 2269"/>
                <a:gd name="T33" fmla="*/ 2147483647 h 3608"/>
                <a:gd name="T34" fmla="*/ 2147483647 w 2269"/>
                <a:gd name="T35" fmla="*/ 2147483647 h 3608"/>
                <a:gd name="T36" fmla="*/ 2147483647 w 2269"/>
                <a:gd name="T37" fmla="*/ 2147483647 h 3608"/>
                <a:gd name="T38" fmla="*/ 2147483647 w 2269"/>
                <a:gd name="T39" fmla="*/ 2147483647 h 3608"/>
                <a:gd name="T40" fmla="*/ 2147483647 w 2269"/>
                <a:gd name="T41" fmla="*/ 2147483647 h 3608"/>
                <a:gd name="T42" fmla="*/ 2147483647 w 2269"/>
                <a:gd name="T43" fmla="*/ 2147483647 h 3608"/>
                <a:gd name="T44" fmla="*/ 2147483647 w 2269"/>
                <a:gd name="T45" fmla="*/ 2147483647 h 3608"/>
                <a:gd name="T46" fmla="*/ 2147483647 w 2269"/>
                <a:gd name="T47" fmla="*/ 2147483647 h 3608"/>
                <a:gd name="T48" fmla="*/ 2147483647 w 2269"/>
                <a:gd name="T49" fmla="*/ 2147483647 h 3608"/>
                <a:gd name="T50" fmla="*/ 2147483647 w 2269"/>
                <a:gd name="T51" fmla="*/ 0 h 3608"/>
                <a:gd name="T52" fmla="*/ 2147483647 w 2269"/>
                <a:gd name="T53" fmla="*/ 2147483647 h 3608"/>
                <a:gd name="T54" fmla="*/ 2147483647 w 2269"/>
                <a:gd name="T55" fmla="*/ 2147483647 h 3608"/>
                <a:gd name="T56" fmla="*/ 2147483647 w 2269"/>
                <a:gd name="T57" fmla="*/ 2147483647 h 3608"/>
                <a:gd name="T58" fmla="*/ 2147483647 w 2269"/>
                <a:gd name="T59" fmla="*/ 2147483647 h 3608"/>
                <a:gd name="T60" fmla="*/ 2147483647 w 2269"/>
                <a:gd name="T61" fmla="*/ 2147483647 h 3608"/>
                <a:gd name="T62" fmla="*/ 2147483647 w 2269"/>
                <a:gd name="T63" fmla="*/ 2147483647 h 3608"/>
                <a:gd name="T64" fmla="*/ 2147483647 w 2269"/>
                <a:gd name="T65" fmla="*/ 2147483647 h 3608"/>
                <a:gd name="T66" fmla="*/ 2147483647 w 2269"/>
                <a:gd name="T67" fmla="*/ 2147483647 h 3608"/>
                <a:gd name="T68" fmla="*/ 2147483647 w 2269"/>
                <a:gd name="T69" fmla="*/ 2147483647 h 3608"/>
                <a:gd name="T70" fmla="*/ 2147483647 w 2269"/>
                <a:gd name="T71" fmla="*/ 2147483647 h 3608"/>
                <a:gd name="T72" fmla="*/ 2147483647 w 2269"/>
                <a:gd name="T73" fmla="*/ 2147483647 h 3608"/>
                <a:gd name="T74" fmla="*/ 2147483647 w 2269"/>
                <a:gd name="T75" fmla="*/ 2147483647 h 3608"/>
                <a:gd name="T76" fmla="*/ 2147483647 w 2269"/>
                <a:gd name="T77" fmla="*/ 2147483647 h 3608"/>
                <a:gd name="T78" fmla="*/ 2147483647 w 2269"/>
                <a:gd name="T79" fmla="*/ 2147483647 h 3608"/>
                <a:gd name="T80" fmla="*/ 2147483647 w 2269"/>
                <a:gd name="T81" fmla="*/ 2147483647 h 3608"/>
                <a:gd name="T82" fmla="*/ 2147483647 w 2269"/>
                <a:gd name="T83" fmla="*/ 2147483647 h 3608"/>
                <a:gd name="T84" fmla="*/ 2147483647 w 2269"/>
                <a:gd name="T85" fmla="*/ 2147483647 h 3608"/>
                <a:gd name="T86" fmla="*/ 2147483647 w 2269"/>
                <a:gd name="T87" fmla="*/ 2147483647 h 3608"/>
                <a:gd name="T88" fmla="*/ 2147483647 w 2269"/>
                <a:gd name="T89" fmla="*/ 2147483647 h 3608"/>
                <a:gd name="T90" fmla="*/ 2147483647 w 2269"/>
                <a:gd name="T91" fmla="*/ 2147483647 h 3608"/>
                <a:gd name="T92" fmla="*/ 2147483647 w 2269"/>
                <a:gd name="T93" fmla="*/ 2147483647 h 3608"/>
                <a:gd name="T94" fmla="*/ 2147483647 w 2269"/>
                <a:gd name="T95" fmla="*/ 2147483647 h 3608"/>
                <a:gd name="T96" fmla="*/ 2147483647 w 2269"/>
                <a:gd name="T97" fmla="*/ 2147483647 h 3608"/>
                <a:gd name="T98" fmla="*/ 2147483647 w 2269"/>
                <a:gd name="T99" fmla="*/ 2147483647 h 3608"/>
                <a:gd name="T100" fmla="*/ 2147483647 w 2269"/>
                <a:gd name="T101" fmla="*/ 2147483647 h 3608"/>
                <a:gd name="T102" fmla="*/ 2147483647 w 2269"/>
                <a:gd name="T103" fmla="*/ 2147483647 h 3608"/>
                <a:gd name="T104" fmla="*/ 2147483647 w 2269"/>
                <a:gd name="T105" fmla="*/ 2147483647 h 3608"/>
                <a:gd name="T106" fmla="*/ 2147483647 w 2269"/>
                <a:gd name="T107" fmla="*/ 2147483647 h 3608"/>
                <a:gd name="T108" fmla="*/ 2147483647 w 2269"/>
                <a:gd name="T109" fmla="*/ 2147483647 h 3608"/>
                <a:gd name="T110" fmla="*/ 2147483647 w 2269"/>
                <a:gd name="T111" fmla="*/ 2147483647 h 3608"/>
                <a:gd name="T112" fmla="*/ 2147483647 w 2269"/>
                <a:gd name="T113" fmla="*/ 2147483647 h 3608"/>
                <a:gd name="T114" fmla="*/ 2147483647 w 2269"/>
                <a:gd name="T115" fmla="*/ 2147483647 h 3608"/>
                <a:gd name="T116" fmla="*/ 2147483647 w 2269"/>
                <a:gd name="T117" fmla="*/ 2147483647 h 3608"/>
                <a:gd name="T118" fmla="*/ 2147483647 w 2269"/>
                <a:gd name="T119" fmla="*/ 2147483647 h 3608"/>
                <a:gd name="T120" fmla="*/ 2147483647 w 2269"/>
                <a:gd name="T121" fmla="*/ 2147483647 h 3608"/>
                <a:gd name="T122" fmla="*/ 2147483647 w 2269"/>
                <a:gd name="T123" fmla="*/ 2147483647 h 3608"/>
                <a:gd name="T124" fmla="*/ 0 w 2269"/>
                <a:gd name="T125" fmla="*/ 2147483647 h 36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69"/>
                <a:gd name="T190" fmla="*/ 0 h 3608"/>
                <a:gd name="T191" fmla="*/ 2269 w 2269"/>
                <a:gd name="T192" fmla="*/ 3608 h 36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69" h="3608">
                  <a:moveTo>
                    <a:pt x="2" y="3393"/>
                  </a:moveTo>
                  <a:lnTo>
                    <a:pt x="79" y="3350"/>
                  </a:lnTo>
                  <a:lnTo>
                    <a:pt x="189" y="3221"/>
                  </a:lnTo>
                  <a:lnTo>
                    <a:pt x="214" y="3167"/>
                  </a:lnTo>
                  <a:lnTo>
                    <a:pt x="198" y="3047"/>
                  </a:lnTo>
                  <a:lnTo>
                    <a:pt x="438" y="2911"/>
                  </a:lnTo>
                  <a:lnTo>
                    <a:pt x="529" y="2756"/>
                  </a:lnTo>
                  <a:lnTo>
                    <a:pt x="528" y="2699"/>
                  </a:lnTo>
                  <a:lnTo>
                    <a:pt x="559" y="2607"/>
                  </a:lnTo>
                  <a:lnTo>
                    <a:pt x="515" y="2467"/>
                  </a:lnTo>
                  <a:lnTo>
                    <a:pt x="470" y="2408"/>
                  </a:lnTo>
                  <a:lnTo>
                    <a:pt x="515" y="2280"/>
                  </a:lnTo>
                  <a:lnTo>
                    <a:pt x="474" y="2227"/>
                  </a:lnTo>
                  <a:lnTo>
                    <a:pt x="454" y="2120"/>
                  </a:lnTo>
                  <a:lnTo>
                    <a:pt x="298" y="1885"/>
                  </a:lnTo>
                  <a:lnTo>
                    <a:pt x="350" y="1794"/>
                  </a:lnTo>
                  <a:lnTo>
                    <a:pt x="338" y="1709"/>
                  </a:lnTo>
                  <a:lnTo>
                    <a:pt x="411" y="1707"/>
                  </a:lnTo>
                  <a:lnTo>
                    <a:pt x="476" y="1601"/>
                  </a:lnTo>
                  <a:lnTo>
                    <a:pt x="491" y="1530"/>
                  </a:lnTo>
                  <a:lnTo>
                    <a:pt x="422" y="1434"/>
                  </a:lnTo>
                  <a:lnTo>
                    <a:pt x="442" y="1426"/>
                  </a:lnTo>
                  <a:lnTo>
                    <a:pt x="431" y="1370"/>
                  </a:lnTo>
                  <a:lnTo>
                    <a:pt x="454" y="1346"/>
                  </a:lnTo>
                  <a:lnTo>
                    <a:pt x="475" y="1280"/>
                  </a:lnTo>
                  <a:lnTo>
                    <a:pt x="442" y="1207"/>
                  </a:lnTo>
                  <a:lnTo>
                    <a:pt x="290" y="1232"/>
                  </a:lnTo>
                  <a:lnTo>
                    <a:pt x="206" y="1272"/>
                  </a:lnTo>
                  <a:lnTo>
                    <a:pt x="179" y="1253"/>
                  </a:lnTo>
                  <a:lnTo>
                    <a:pt x="203" y="1202"/>
                  </a:lnTo>
                  <a:lnTo>
                    <a:pt x="321" y="1171"/>
                  </a:lnTo>
                  <a:lnTo>
                    <a:pt x="291" y="981"/>
                  </a:lnTo>
                  <a:lnTo>
                    <a:pt x="345" y="961"/>
                  </a:lnTo>
                  <a:lnTo>
                    <a:pt x="405" y="839"/>
                  </a:lnTo>
                  <a:lnTo>
                    <a:pt x="413" y="729"/>
                  </a:lnTo>
                  <a:lnTo>
                    <a:pt x="488" y="710"/>
                  </a:lnTo>
                  <a:lnTo>
                    <a:pt x="546" y="629"/>
                  </a:lnTo>
                  <a:lnTo>
                    <a:pt x="600" y="607"/>
                  </a:lnTo>
                  <a:lnTo>
                    <a:pt x="589" y="565"/>
                  </a:lnTo>
                  <a:lnTo>
                    <a:pt x="614" y="529"/>
                  </a:lnTo>
                  <a:lnTo>
                    <a:pt x="633" y="548"/>
                  </a:lnTo>
                  <a:lnTo>
                    <a:pt x="663" y="521"/>
                  </a:lnTo>
                  <a:lnTo>
                    <a:pt x="646" y="504"/>
                  </a:lnTo>
                  <a:lnTo>
                    <a:pt x="687" y="416"/>
                  </a:lnTo>
                  <a:lnTo>
                    <a:pt x="746" y="402"/>
                  </a:lnTo>
                  <a:lnTo>
                    <a:pt x="797" y="339"/>
                  </a:lnTo>
                  <a:lnTo>
                    <a:pt x="847" y="364"/>
                  </a:lnTo>
                  <a:lnTo>
                    <a:pt x="915" y="282"/>
                  </a:lnTo>
                  <a:lnTo>
                    <a:pt x="1145" y="131"/>
                  </a:lnTo>
                  <a:lnTo>
                    <a:pt x="1289" y="124"/>
                  </a:lnTo>
                  <a:lnTo>
                    <a:pt x="1332" y="23"/>
                  </a:lnTo>
                  <a:lnTo>
                    <a:pt x="1378" y="0"/>
                  </a:lnTo>
                  <a:lnTo>
                    <a:pt x="1392" y="161"/>
                  </a:lnTo>
                  <a:lnTo>
                    <a:pt x="1413" y="204"/>
                  </a:lnTo>
                  <a:lnTo>
                    <a:pt x="1387" y="240"/>
                  </a:lnTo>
                  <a:lnTo>
                    <a:pt x="1359" y="372"/>
                  </a:lnTo>
                  <a:lnTo>
                    <a:pt x="1373" y="413"/>
                  </a:lnTo>
                  <a:lnTo>
                    <a:pt x="1480" y="506"/>
                  </a:lnTo>
                  <a:lnTo>
                    <a:pt x="1462" y="549"/>
                  </a:lnTo>
                  <a:lnTo>
                    <a:pt x="1505" y="618"/>
                  </a:lnTo>
                  <a:lnTo>
                    <a:pt x="1399" y="698"/>
                  </a:lnTo>
                  <a:lnTo>
                    <a:pt x="1532" y="814"/>
                  </a:lnTo>
                  <a:lnTo>
                    <a:pt x="1631" y="783"/>
                  </a:lnTo>
                  <a:lnTo>
                    <a:pt x="1722" y="801"/>
                  </a:lnTo>
                  <a:lnTo>
                    <a:pt x="1835" y="934"/>
                  </a:lnTo>
                  <a:lnTo>
                    <a:pt x="1875" y="949"/>
                  </a:lnTo>
                  <a:lnTo>
                    <a:pt x="2041" y="915"/>
                  </a:lnTo>
                  <a:lnTo>
                    <a:pt x="2206" y="1023"/>
                  </a:lnTo>
                  <a:lnTo>
                    <a:pt x="2251" y="1104"/>
                  </a:lnTo>
                  <a:lnTo>
                    <a:pt x="2269" y="1239"/>
                  </a:lnTo>
                  <a:lnTo>
                    <a:pt x="2173" y="1264"/>
                  </a:lnTo>
                  <a:lnTo>
                    <a:pt x="2141" y="1392"/>
                  </a:lnTo>
                  <a:lnTo>
                    <a:pt x="2100" y="1431"/>
                  </a:lnTo>
                  <a:lnTo>
                    <a:pt x="2073" y="1406"/>
                  </a:lnTo>
                  <a:lnTo>
                    <a:pt x="2050" y="1419"/>
                  </a:lnTo>
                  <a:lnTo>
                    <a:pt x="1995" y="1433"/>
                  </a:lnTo>
                  <a:lnTo>
                    <a:pt x="1969" y="1396"/>
                  </a:lnTo>
                  <a:lnTo>
                    <a:pt x="1906" y="1409"/>
                  </a:lnTo>
                  <a:lnTo>
                    <a:pt x="1882" y="1390"/>
                  </a:lnTo>
                  <a:lnTo>
                    <a:pt x="1810" y="1422"/>
                  </a:lnTo>
                  <a:lnTo>
                    <a:pt x="1867" y="1526"/>
                  </a:lnTo>
                  <a:lnTo>
                    <a:pt x="1773" y="1624"/>
                  </a:lnTo>
                  <a:lnTo>
                    <a:pt x="1791" y="1724"/>
                  </a:lnTo>
                  <a:lnTo>
                    <a:pt x="1768" y="1773"/>
                  </a:lnTo>
                  <a:lnTo>
                    <a:pt x="1929" y="1891"/>
                  </a:lnTo>
                  <a:lnTo>
                    <a:pt x="1963" y="1962"/>
                  </a:lnTo>
                  <a:lnTo>
                    <a:pt x="1937" y="2117"/>
                  </a:lnTo>
                  <a:lnTo>
                    <a:pt x="1959" y="2245"/>
                  </a:lnTo>
                  <a:lnTo>
                    <a:pt x="1911" y="2385"/>
                  </a:lnTo>
                  <a:lnTo>
                    <a:pt x="1958" y="2488"/>
                  </a:lnTo>
                  <a:lnTo>
                    <a:pt x="1935" y="2560"/>
                  </a:lnTo>
                  <a:lnTo>
                    <a:pt x="1874" y="2624"/>
                  </a:lnTo>
                  <a:lnTo>
                    <a:pt x="1883" y="2684"/>
                  </a:lnTo>
                  <a:lnTo>
                    <a:pt x="1850" y="2739"/>
                  </a:lnTo>
                  <a:lnTo>
                    <a:pt x="2004" y="2717"/>
                  </a:lnTo>
                  <a:lnTo>
                    <a:pt x="2018" y="2798"/>
                  </a:lnTo>
                  <a:lnTo>
                    <a:pt x="1917" y="3062"/>
                  </a:lnTo>
                  <a:lnTo>
                    <a:pt x="1830" y="3144"/>
                  </a:lnTo>
                  <a:lnTo>
                    <a:pt x="1818" y="3113"/>
                  </a:lnTo>
                  <a:lnTo>
                    <a:pt x="1729" y="3169"/>
                  </a:lnTo>
                  <a:lnTo>
                    <a:pt x="1705" y="3134"/>
                  </a:lnTo>
                  <a:lnTo>
                    <a:pt x="1670" y="3173"/>
                  </a:lnTo>
                  <a:lnTo>
                    <a:pt x="1642" y="3126"/>
                  </a:lnTo>
                  <a:lnTo>
                    <a:pt x="1597" y="3224"/>
                  </a:lnTo>
                  <a:lnTo>
                    <a:pt x="1462" y="3256"/>
                  </a:lnTo>
                  <a:lnTo>
                    <a:pt x="1394" y="3314"/>
                  </a:lnTo>
                  <a:lnTo>
                    <a:pt x="1332" y="3275"/>
                  </a:lnTo>
                  <a:lnTo>
                    <a:pt x="1310" y="3310"/>
                  </a:lnTo>
                  <a:lnTo>
                    <a:pt x="1278" y="3292"/>
                  </a:lnTo>
                  <a:lnTo>
                    <a:pt x="1216" y="3312"/>
                  </a:lnTo>
                  <a:lnTo>
                    <a:pt x="1194" y="3406"/>
                  </a:lnTo>
                  <a:lnTo>
                    <a:pt x="1133" y="3398"/>
                  </a:lnTo>
                  <a:lnTo>
                    <a:pt x="1053" y="3472"/>
                  </a:lnTo>
                  <a:lnTo>
                    <a:pt x="947" y="3452"/>
                  </a:lnTo>
                  <a:lnTo>
                    <a:pt x="933" y="3373"/>
                  </a:lnTo>
                  <a:lnTo>
                    <a:pt x="869" y="3389"/>
                  </a:lnTo>
                  <a:lnTo>
                    <a:pt x="783" y="3327"/>
                  </a:lnTo>
                  <a:lnTo>
                    <a:pt x="702" y="3312"/>
                  </a:lnTo>
                  <a:lnTo>
                    <a:pt x="613" y="3405"/>
                  </a:lnTo>
                  <a:lnTo>
                    <a:pt x="599" y="3501"/>
                  </a:lnTo>
                  <a:lnTo>
                    <a:pt x="517" y="3586"/>
                  </a:lnTo>
                  <a:lnTo>
                    <a:pt x="355" y="3608"/>
                  </a:lnTo>
                  <a:lnTo>
                    <a:pt x="212" y="3430"/>
                  </a:lnTo>
                  <a:lnTo>
                    <a:pt x="121" y="3449"/>
                  </a:lnTo>
                  <a:lnTo>
                    <a:pt x="44" y="3391"/>
                  </a:lnTo>
                  <a:lnTo>
                    <a:pt x="0" y="3394"/>
                  </a:lnTo>
                  <a:lnTo>
                    <a:pt x="2" y="3393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5138739" y="2320926"/>
              <a:ext cx="720725" cy="1146175"/>
            </a:xfrm>
            <a:custGeom>
              <a:avLst/>
              <a:gdLst>
                <a:gd name="T0" fmla="*/ 2147483647 w 2269"/>
                <a:gd name="T1" fmla="*/ 2147483647 h 3608"/>
                <a:gd name="T2" fmla="*/ 2147483647 w 2269"/>
                <a:gd name="T3" fmla="*/ 2147483647 h 3608"/>
                <a:gd name="T4" fmla="*/ 2147483647 w 2269"/>
                <a:gd name="T5" fmla="*/ 2147483647 h 3608"/>
                <a:gd name="T6" fmla="*/ 2147483647 w 2269"/>
                <a:gd name="T7" fmla="*/ 2147483647 h 3608"/>
                <a:gd name="T8" fmla="*/ 2147483647 w 2269"/>
                <a:gd name="T9" fmla="*/ 2147483647 h 3608"/>
                <a:gd name="T10" fmla="*/ 2147483647 w 2269"/>
                <a:gd name="T11" fmla="*/ 2147483647 h 3608"/>
                <a:gd name="T12" fmla="*/ 2147483647 w 2269"/>
                <a:gd name="T13" fmla="*/ 2147483647 h 3608"/>
                <a:gd name="T14" fmla="*/ 2147483647 w 2269"/>
                <a:gd name="T15" fmla="*/ 2147483647 h 3608"/>
                <a:gd name="T16" fmla="*/ 2147483647 w 2269"/>
                <a:gd name="T17" fmla="*/ 2147483647 h 3608"/>
                <a:gd name="T18" fmla="*/ 2147483647 w 2269"/>
                <a:gd name="T19" fmla="*/ 2147483647 h 3608"/>
                <a:gd name="T20" fmla="*/ 2147483647 w 2269"/>
                <a:gd name="T21" fmla="*/ 2147483647 h 3608"/>
                <a:gd name="T22" fmla="*/ 2147483647 w 2269"/>
                <a:gd name="T23" fmla="*/ 2147483647 h 3608"/>
                <a:gd name="T24" fmla="*/ 2147483647 w 2269"/>
                <a:gd name="T25" fmla="*/ 2147483647 h 3608"/>
                <a:gd name="T26" fmla="*/ 2147483647 w 2269"/>
                <a:gd name="T27" fmla="*/ 2147483647 h 3608"/>
                <a:gd name="T28" fmla="*/ 2147483647 w 2269"/>
                <a:gd name="T29" fmla="*/ 2147483647 h 3608"/>
                <a:gd name="T30" fmla="*/ 2147483647 w 2269"/>
                <a:gd name="T31" fmla="*/ 2147483647 h 3608"/>
                <a:gd name="T32" fmla="*/ 2147483647 w 2269"/>
                <a:gd name="T33" fmla="*/ 2147483647 h 3608"/>
                <a:gd name="T34" fmla="*/ 2147483647 w 2269"/>
                <a:gd name="T35" fmla="*/ 2147483647 h 3608"/>
                <a:gd name="T36" fmla="*/ 2147483647 w 2269"/>
                <a:gd name="T37" fmla="*/ 2147483647 h 3608"/>
                <a:gd name="T38" fmla="*/ 2147483647 w 2269"/>
                <a:gd name="T39" fmla="*/ 2147483647 h 3608"/>
                <a:gd name="T40" fmla="*/ 2147483647 w 2269"/>
                <a:gd name="T41" fmla="*/ 2147483647 h 3608"/>
                <a:gd name="T42" fmla="*/ 2147483647 w 2269"/>
                <a:gd name="T43" fmla="*/ 2147483647 h 3608"/>
                <a:gd name="T44" fmla="*/ 2147483647 w 2269"/>
                <a:gd name="T45" fmla="*/ 2147483647 h 3608"/>
                <a:gd name="T46" fmla="*/ 2147483647 w 2269"/>
                <a:gd name="T47" fmla="*/ 2147483647 h 3608"/>
                <a:gd name="T48" fmla="*/ 2147483647 w 2269"/>
                <a:gd name="T49" fmla="*/ 2147483647 h 3608"/>
                <a:gd name="T50" fmla="*/ 2147483647 w 2269"/>
                <a:gd name="T51" fmla="*/ 0 h 3608"/>
                <a:gd name="T52" fmla="*/ 2147483647 w 2269"/>
                <a:gd name="T53" fmla="*/ 2147483647 h 3608"/>
                <a:gd name="T54" fmla="*/ 2147483647 w 2269"/>
                <a:gd name="T55" fmla="*/ 2147483647 h 3608"/>
                <a:gd name="T56" fmla="*/ 2147483647 w 2269"/>
                <a:gd name="T57" fmla="*/ 2147483647 h 3608"/>
                <a:gd name="T58" fmla="*/ 2147483647 w 2269"/>
                <a:gd name="T59" fmla="*/ 2147483647 h 3608"/>
                <a:gd name="T60" fmla="*/ 2147483647 w 2269"/>
                <a:gd name="T61" fmla="*/ 2147483647 h 3608"/>
                <a:gd name="T62" fmla="*/ 2147483647 w 2269"/>
                <a:gd name="T63" fmla="*/ 2147483647 h 3608"/>
                <a:gd name="T64" fmla="*/ 2147483647 w 2269"/>
                <a:gd name="T65" fmla="*/ 2147483647 h 3608"/>
                <a:gd name="T66" fmla="*/ 2147483647 w 2269"/>
                <a:gd name="T67" fmla="*/ 2147483647 h 3608"/>
                <a:gd name="T68" fmla="*/ 2147483647 w 2269"/>
                <a:gd name="T69" fmla="*/ 2147483647 h 3608"/>
                <a:gd name="T70" fmla="*/ 2147483647 w 2269"/>
                <a:gd name="T71" fmla="*/ 2147483647 h 3608"/>
                <a:gd name="T72" fmla="*/ 2147483647 w 2269"/>
                <a:gd name="T73" fmla="*/ 2147483647 h 3608"/>
                <a:gd name="T74" fmla="*/ 2147483647 w 2269"/>
                <a:gd name="T75" fmla="*/ 2147483647 h 3608"/>
                <a:gd name="T76" fmla="*/ 2147483647 w 2269"/>
                <a:gd name="T77" fmla="*/ 2147483647 h 3608"/>
                <a:gd name="T78" fmla="*/ 2147483647 w 2269"/>
                <a:gd name="T79" fmla="*/ 2147483647 h 3608"/>
                <a:gd name="T80" fmla="*/ 2147483647 w 2269"/>
                <a:gd name="T81" fmla="*/ 2147483647 h 3608"/>
                <a:gd name="T82" fmla="*/ 2147483647 w 2269"/>
                <a:gd name="T83" fmla="*/ 2147483647 h 3608"/>
                <a:gd name="T84" fmla="*/ 2147483647 w 2269"/>
                <a:gd name="T85" fmla="*/ 2147483647 h 3608"/>
                <a:gd name="T86" fmla="*/ 2147483647 w 2269"/>
                <a:gd name="T87" fmla="*/ 2147483647 h 3608"/>
                <a:gd name="T88" fmla="*/ 2147483647 w 2269"/>
                <a:gd name="T89" fmla="*/ 2147483647 h 3608"/>
                <a:gd name="T90" fmla="*/ 2147483647 w 2269"/>
                <a:gd name="T91" fmla="*/ 2147483647 h 3608"/>
                <a:gd name="T92" fmla="*/ 2147483647 w 2269"/>
                <a:gd name="T93" fmla="*/ 2147483647 h 3608"/>
                <a:gd name="T94" fmla="*/ 2147483647 w 2269"/>
                <a:gd name="T95" fmla="*/ 2147483647 h 3608"/>
                <a:gd name="T96" fmla="*/ 2147483647 w 2269"/>
                <a:gd name="T97" fmla="*/ 2147483647 h 3608"/>
                <a:gd name="T98" fmla="*/ 2147483647 w 2269"/>
                <a:gd name="T99" fmla="*/ 2147483647 h 3608"/>
                <a:gd name="T100" fmla="*/ 2147483647 w 2269"/>
                <a:gd name="T101" fmla="*/ 2147483647 h 3608"/>
                <a:gd name="T102" fmla="*/ 2147483647 w 2269"/>
                <a:gd name="T103" fmla="*/ 2147483647 h 3608"/>
                <a:gd name="T104" fmla="*/ 2147483647 w 2269"/>
                <a:gd name="T105" fmla="*/ 2147483647 h 3608"/>
                <a:gd name="T106" fmla="*/ 2147483647 w 2269"/>
                <a:gd name="T107" fmla="*/ 2147483647 h 3608"/>
                <a:gd name="T108" fmla="*/ 2147483647 w 2269"/>
                <a:gd name="T109" fmla="*/ 2147483647 h 3608"/>
                <a:gd name="T110" fmla="*/ 2147483647 w 2269"/>
                <a:gd name="T111" fmla="*/ 2147483647 h 3608"/>
                <a:gd name="T112" fmla="*/ 2147483647 w 2269"/>
                <a:gd name="T113" fmla="*/ 2147483647 h 3608"/>
                <a:gd name="T114" fmla="*/ 2147483647 w 2269"/>
                <a:gd name="T115" fmla="*/ 2147483647 h 3608"/>
                <a:gd name="T116" fmla="*/ 2147483647 w 2269"/>
                <a:gd name="T117" fmla="*/ 2147483647 h 3608"/>
                <a:gd name="T118" fmla="*/ 2147483647 w 2269"/>
                <a:gd name="T119" fmla="*/ 2147483647 h 3608"/>
                <a:gd name="T120" fmla="*/ 2147483647 w 2269"/>
                <a:gd name="T121" fmla="*/ 2147483647 h 3608"/>
                <a:gd name="T122" fmla="*/ 2147483647 w 2269"/>
                <a:gd name="T123" fmla="*/ 2147483647 h 3608"/>
                <a:gd name="T124" fmla="*/ 0 w 2269"/>
                <a:gd name="T125" fmla="*/ 2147483647 h 36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69"/>
                <a:gd name="T190" fmla="*/ 0 h 3608"/>
                <a:gd name="T191" fmla="*/ 2269 w 2269"/>
                <a:gd name="T192" fmla="*/ 3608 h 36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69" h="3608">
                  <a:moveTo>
                    <a:pt x="2" y="3393"/>
                  </a:moveTo>
                  <a:lnTo>
                    <a:pt x="79" y="3350"/>
                  </a:lnTo>
                  <a:lnTo>
                    <a:pt x="189" y="3221"/>
                  </a:lnTo>
                  <a:lnTo>
                    <a:pt x="214" y="3167"/>
                  </a:lnTo>
                  <a:lnTo>
                    <a:pt x="198" y="3047"/>
                  </a:lnTo>
                  <a:lnTo>
                    <a:pt x="438" y="2911"/>
                  </a:lnTo>
                  <a:lnTo>
                    <a:pt x="529" y="2756"/>
                  </a:lnTo>
                  <a:lnTo>
                    <a:pt x="528" y="2699"/>
                  </a:lnTo>
                  <a:lnTo>
                    <a:pt x="559" y="2607"/>
                  </a:lnTo>
                  <a:lnTo>
                    <a:pt x="515" y="2467"/>
                  </a:lnTo>
                  <a:lnTo>
                    <a:pt x="470" y="2408"/>
                  </a:lnTo>
                  <a:lnTo>
                    <a:pt x="515" y="2280"/>
                  </a:lnTo>
                  <a:lnTo>
                    <a:pt x="474" y="2227"/>
                  </a:lnTo>
                  <a:lnTo>
                    <a:pt x="454" y="2120"/>
                  </a:lnTo>
                  <a:lnTo>
                    <a:pt x="298" y="1885"/>
                  </a:lnTo>
                  <a:lnTo>
                    <a:pt x="350" y="1794"/>
                  </a:lnTo>
                  <a:lnTo>
                    <a:pt x="338" y="1709"/>
                  </a:lnTo>
                  <a:lnTo>
                    <a:pt x="411" y="1707"/>
                  </a:lnTo>
                  <a:lnTo>
                    <a:pt x="476" y="1601"/>
                  </a:lnTo>
                  <a:lnTo>
                    <a:pt x="491" y="1530"/>
                  </a:lnTo>
                  <a:lnTo>
                    <a:pt x="422" y="1434"/>
                  </a:lnTo>
                  <a:lnTo>
                    <a:pt x="442" y="1426"/>
                  </a:lnTo>
                  <a:lnTo>
                    <a:pt x="431" y="1370"/>
                  </a:lnTo>
                  <a:lnTo>
                    <a:pt x="454" y="1346"/>
                  </a:lnTo>
                  <a:lnTo>
                    <a:pt x="475" y="1280"/>
                  </a:lnTo>
                  <a:lnTo>
                    <a:pt x="442" y="1207"/>
                  </a:lnTo>
                  <a:lnTo>
                    <a:pt x="290" y="1232"/>
                  </a:lnTo>
                  <a:lnTo>
                    <a:pt x="206" y="1272"/>
                  </a:lnTo>
                  <a:lnTo>
                    <a:pt x="179" y="1253"/>
                  </a:lnTo>
                  <a:lnTo>
                    <a:pt x="203" y="1202"/>
                  </a:lnTo>
                  <a:lnTo>
                    <a:pt x="321" y="1171"/>
                  </a:lnTo>
                  <a:lnTo>
                    <a:pt x="291" y="981"/>
                  </a:lnTo>
                  <a:lnTo>
                    <a:pt x="345" y="961"/>
                  </a:lnTo>
                  <a:lnTo>
                    <a:pt x="405" y="839"/>
                  </a:lnTo>
                  <a:lnTo>
                    <a:pt x="413" y="729"/>
                  </a:lnTo>
                  <a:lnTo>
                    <a:pt x="488" y="710"/>
                  </a:lnTo>
                  <a:lnTo>
                    <a:pt x="546" y="629"/>
                  </a:lnTo>
                  <a:lnTo>
                    <a:pt x="600" y="607"/>
                  </a:lnTo>
                  <a:lnTo>
                    <a:pt x="589" y="565"/>
                  </a:lnTo>
                  <a:lnTo>
                    <a:pt x="614" y="529"/>
                  </a:lnTo>
                  <a:lnTo>
                    <a:pt x="633" y="548"/>
                  </a:lnTo>
                  <a:lnTo>
                    <a:pt x="663" y="521"/>
                  </a:lnTo>
                  <a:lnTo>
                    <a:pt x="646" y="504"/>
                  </a:lnTo>
                  <a:lnTo>
                    <a:pt x="687" y="416"/>
                  </a:lnTo>
                  <a:lnTo>
                    <a:pt x="746" y="402"/>
                  </a:lnTo>
                  <a:lnTo>
                    <a:pt x="797" y="339"/>
                  </a:lnTo>
                  <a:lnTo>
                    <a:pt x="847" y="364"/>
                  </a:lnTo>
                  <a:lnTo>
                    <a:pt x="915" y="282"/>
                  </a:lnTo>
                  <a:lnTo>
                    <a:pt x="1145" y="131"/>
                  </a:lnTo>
                  <a:lnTo>
                    <a:pt x="1289" y="124"/>
                  </a:lnTo>
                  <a:lnTo>
                    <a:pt x="1332" y="23"/>
                  </a:lnTo>
                  <a:lnTo>
                    <a:pt x="1378" y="0"/>
                  </a:lnTo>
                  <a:lnTo>
                    <a:pt x="1392" y="161"/>
                  </a:lnTo>
                  <a:lnTo>
                    <a:pt x="1413" y="204"/>
                  </a:lnTo>
                  <a:lnTo>
                    <a:pt x="1387" y="240"/>
                  </a:lnTo>
                  <a:lnTo>
                    <a:pt x="1359" y="372"/>
                  </a:lnTo>
                  <a:lnTo>
                    <a:pt x="1373" y="413"/>
                  </a:lnTo>
                  <a:lnTo>
                    <a:pt x="1480" y="506"/>
                  </a:lnTo>
                  <a:lnTo>
                    <a:pt x="1462" y="549"/>
                  </a:lnTo>
                  <a:lnTo>
                    <a:pt x="1505" y="618"/>
                  </a:lnTo>
                  <a:lnTo>
                    <a:pt x="1399" y="698"/>
                  </a:lnTo>
                  <a:lnTo>
                    <a:pt x="1532" y="814"/>
                  </a:lnTo>
                  <a:lnTo>
                    <a:pt x="1631" y="783"/>
                  </a:lnTo>
                  <a:lnTo>
                    <a:pt x="1722" y="801"/>
                  </a:lnTo>
                  <a:lnTo>
                    <a:pt x="1835" y="934"/>
                  </a:lnTo>
                  <a:lnTo>
                    <a:pt x="1875" y="949"/>
                  </a:lnTo>
                  <a:lnTo>
                    <a:pt x="2041" y="915"/>
                  </a:lnTo>
                  <a:lnTo>
                    <a:pt x="2206" y="1023"/>
                  </a:lnTo>
                  <a:lnTo>
                    <a:pt x="2251" y="1104"/>
                  </a:lnTo>
                  <a:lnTo>
                    <a:pt x="2269" y="1239"/>
                  </a:lnTo>
                  <a:lnTo>
                    <a:pt x="2173" y="1264"/>
                  </a:lnTo>
                  <a:lnTo>
                    <a:pt x="2141" y="1392"/>
                  </a:lnTo>
                  <a:lnTo>
                    <a:pt x="2100" y="1431"/>
                  </a:lnTo>
                  <a:lnTo>
                    <a:pt x="2073" y="1406"/>
                  </a:lnTo>
                  <a:lnTo>
                    <a:pt x="2050" y="1419"/>
                  </a:lnTo>
                  <a:lnTo>
                    <a:pt x="1995" y="1433"/>
                  </a:lnTo>
                  <a:lnTo>
                    <a:pt x="1969" y="1396"/>
                  </a:lnTo>
                  <a:lnTo>
                    <a:pt x="1906" y="1409"/>
                  </a:lnTo>
                  <a:lnTo>
                    <a:pt x="1882" y="1390"/>
                  </a:lnTo>
                  <a:lnTo>
                    <a:pt x="1810" y="1422"/>
                  </a:lnTo>
                  <a:lnTo>
                    <a:pt x="1867" y="1526"/>
                  </a:lnTo>
                  <a:lnTo>
                    <a:pt x="1773" y="1624"/>
                  </a:lnTo>
                  <a:lnTo>
                    <a:pt x="1791" y="1724"/>
                  </a:lnTo>
                  <a:lnTo>
                    <a:pt x="1768" y="1773"/>
                  </a:lnTo>
                  <a:lnTo>
                    <a:pt x="1929" y="1891"/>
                  </a:lnTo>
                  <a:lnTo>
                    <a:pt x="1963" y="1962"/>
                  </a:lnTo>
                  <a:lnTo>
                    <a:pt x="1937" y="2117"/>
                  </a:lnTo>
                  <a:lnTo>
                    <a:pt x="1959" y="2245"/>
                  </a:lnTo>
                  <a:lnTo>
                    <a:pt x="1911" y="2385"/>
                  </a:lnTo>
                  <a:lnTo>
                    <a:pt x="1958" y="2488"/>
                  </a:lnTo>
                  <a:lnTo>
                    <a:pt x="1935" y="2560"/>
                  </a:lnTo>
                  <a:lnTo>
                    <a:pt x="1874" y="2624"/>
                  </a:lnTo>
                  <a:lnTo>
                    <a:pt x="1883" y="2684"/>
                  </a:lnTo>
                  <a:lnTo>
                    <a:pt x="1850" y="2739"/>
                  </a:lnTo>
                  <a:lnTo>
                    <a:pt x="2004" y="2717"/>
                  </a:lnTo>
                  <a:lnTo>
                    <a:pt x="2018" y="2798"/>
                  </a:lnTo>
                  <a:lnTo>
                    <a:pt x="1917" y="3062"/>
                  </a:lnTo>
                  <a:lnTo>
                    <a:pt x="1830" y="3144"/>
                  </a:lnTo>
                  <a:lnTo>
                    <a:pt x="1818" y="3113"/>
                  </a:lnTo>
                  <a:lnTo>
                    <a:pt x="1729" y="3169"/>
                  </a:lnTo>
                  <a:lnTo>
                    <a:pt x="1705" y="3134"/>
                  </a:lnTo>
                  <a:lnTo>
                    <a:pt x="1670" y="3173"/>
                  </a:lnTo>
                  <a:lnTo>
                    <a:pt x="1642" y="3126"/>
                  </a:lnTo>
                  <a:lnTo>
                    <a:pt x="1597" y="3224"/>
                  </a:lnTo>
                  <a:lnTo>
                    <a:pt x="1462" y="3256"/>
                  </a:lnTo>
                  <a:lnTo>
                    <a:pt x="1394" y="3314"/>
                  </a:lnTo>
                  <a:lnTo>
                    <a:pt x="1332" y="3275"/>
                  </a:lnTo>
                  <a:lnTo>
                    <a:pt x="1310" y="3310"/>
                  </a:lnTo>
                  <a:lnTo>
                    <a:pt x="1278" y="3292"/>
                  </a:lnTo>
                  <a:lnTo>
                    <a:pt x="1216" y="3312"/>
                  </a:lnTo>
                  <a:lnTo>
                    <a:pt x="1194" y="3406"/>
                  </a:lnTo>
                  <a:lnTo>
                    <a:pt x="1133" y="3398"/>
                  </a:lnTo>
                  <a:lnTo>
                    <a:pt x="1053" y="3472"/>
                  </a:lnTo>
                  <a:lnTo>
                    <a:pt x="947" y="3452"/>
                  </a:lnTo>
                  <a:lnTo>
                    <a:pt x="933" y="3373"/>
                  </a:lnTo>
                  <a:lnTo>
                    <a:pt x="869" y="3389"/>
                  </a:lnTo>
                  <a:lnTo>
                    <a:pt x="783" y="3327"/>
                  </a:lnTo>
                  <a:lnTo>
                    <a:pt x="702" y="3312"/>
                  </a:lnTo>
                  <a:lnTo>
                    <a:pt x="613" y="3405"/>
                  </a:lnTo>
                  <a:lnTo>
                    <a:pt x="599" y="3501"/>
                  </a:lnTo>
                  <a:lnTo>
                    <a:pt x="517" y="3586"/>
                  </a:lnTo>
                  <a:lnTo>
                    <a:pt x="355" y="3608"/>
                  </a:lnTo>
                  <a:lnTo>
                    <a:pt x="212" y="3430"/>
                  </a:lnTo>
                  <a:lnTo>
                    <a:pt x="121" y="3449"/>
                  </a:lnTo>
                  <a:lnTo>
                    <a:pt x="44" y="3391"/>
                  </a:lnTo>
                  <a:lnTo>
                    <a:pt x="0" y="3394"/>
                  </a:lnTo>
                  <a:lnTo>
                    <a:pt x="2" y="3393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3740151" y="2090738"/>
              <a:ext cx="552450" cy="298450"/>
            </a:xfrm>
            <a:custGeom>
              <a:avLst/>
              <a:gdLst>
                <a:gd name="T0" fmla="*/ 1341902260 w 1741"/>
                <a:gd name="T1" fmla="*/ 2147483647 h 936"/>
                <a:gd name="T2" fmla="*/ 2147483647 w 1741"/>
                <a:gd name="T3" fmla="*/ 2147483647 h 936"/>
                <a:gd name="T4" fmla="*/ 2147483647 w 1741"/>
                <a:gd name="T5" fmla="*/ 2147483647 h 936"/>
                <a:gd name="T6" fmla="*/ 2147483647 w 1741"/>
                <a:gd name="T7" fmla="*/ 2147483647 h 936"/>
                <a:gd name="T8" fmla="*/ 2147483647 w 1741"/>
                <a:gd name="T9" fmla="*/ 2147483647 h 936"/>
                <a:gd name="T10" fmla="*/ 2147483647 w 1741"/>
                <a:gd name="T11" fmla="*/ 324224788 h 936"/>
                <a:gd name="T12" fmla="*/ 2147483647 w 1741"/>
                <a:gd name="T13" fmla="*/ 1653351986 h 936"/>
                <a:gd name="T14" fmla="*/ 2147483647 w 1741"/>
                <a:gd name="T15" fmla="*/ 2147483647 h 936"/>
                <a:gd name="T16" fmla="*/ 2147483647 w 1741"/>
                <a:gd name="T17" fmla="*/ 2147483647 h 936"/>
                <a:gd name="T18" fmla="*/ 2147483647 w 1741"/>
                <a:gd name="T19" fmla="*/ 2147483647 h 936"/>
                <a:gd name="T20" fmla="*/ 2147483647 w 1741"/>
                <a:gd name="T21" fmla="*/ 2147483647 h 936"/>
                <a:gd name="T22" fmla="*/ 2147483647 w 1741"/>
                <a:gd name="T23" fmla="*/ 2147483647 h 936"/>
                <a:gd name="T24" fmla="*/ 2147483647 w 1741"/>
                <a:gd name="T25" fmla="*/ 2147483647 h 936"/>
                <a:gd name="T26" fmla="*/ 2147483647 w 1741"/>
                <a:gd name="T27" fmla="*/ 2147483647 h 936"/>
                <a:gd name="T28" fmla="*/ 2147483647 w 1741"/>
                <a:gd name="T29" fmla="*/ 2147483647 h 936"/>
                <a:gd name="T30" fmla="*/ 2147483647 w 1741"/>
                <a:gd name="T31" fmla="*/ 2147483647 h 936"/>
                <a:gd name="T32" fmla="*/ 2147483647 w 1741"/>
                <a:gd name="T33" fmla="*/ 2147483647 h 936"/>
                <a:gd name="T34" fmla="*/ 2147483647 w 1741"/>
                <a:gd name="T35" fmla="*/ 2147483647 h 936"/>
                <a:gd name="T36" fmla="*/ 2147483647 w 1741"/>
                <a:gd name="T37" fmla="*/ 2147483647 h 936"/>
                <a:gd name="T38" fmla="*/ 2147483647 w 1741"/>
                <a:gd name="T39" fmla="*/ 2147483647 h 936"/>
                <a:gd name="T40" fmla="*/ 2147483647 w 1741"/>
                <a:gd name="T41" fmla="*/ 2147483647 h 936"/>
                <a:gd name="T42" fmla="*/ 2147483647 w 1741"/>
                <a:gd name="T43" fmla="*/ 2147483647 h 936"/>
                <a:gd name="T44" fmla="*/ 2147483647 w 1741"/>
                <a:gd name="T45" fmla="*/ 2147483647 h 936"/>
                <a:gd name="T46" fmla="*/ 2147483647 w 1741"/>
                <a:gd name="T47" fmla="*/ 2147483647 h 936"/>
                <a:gd name="T48" fmla="*/ 2147483647 w 1741"/>
                <a:gd name="T49" fmla="*/ 0 h 936"/>
                <a:gd name="T50" fmla="*/ 2147483647 w 1741"/>
                <a:gd name="T51" fmla="*/ 129629021 h 936"/>
                <a:gd name="T52" fmla="*/ 2147483647 w 1741"/>
                <a:gd name="T53" fmla="*/ 2147483647 h 936"/>
                <a:gd name="T54" fmla="*/ 2147483647 w 1741"/>
                <a:gd name="T55" fmla="*/ 2147483647 h 936"/>
                <a:gd name="T56" fmla="*/ 2147483647 w 1741"/>
                <a:gd name="T57" fmla="*/ 2147483647 h 936"/>
                <a:gd name="T58" fmla="*/ 2147483647 w 1741"/>
                <a:gd name="T59" fmla="*/ 2147483647 h 936"/>
                <a:gd name="T60" fmla="*/ 2147483647 w 1741"/>
                <a:gd name="T61" fmla="*/ 2147483647 h 936"/>
                <a:gd name="T62" fmla="*/ 2147483647 w 1741"/>
                <a:gd name="T63" fmla="*/ 2147483647 h 936"/>
                <a:gd name="T64" fmla="*/ 2147483647 w 1741"/>
                <a:gd name="T65" fmla="*/ 2147483647 h 936"/>
                <a:gd name="T66" fmla="*/ 2147483647 w 1741"/>
                <a:gd name="T67" fmla="*/ 2147483647 h 936"/>
                <a:gd name="T68" fmla="*/ 2147483647 w 1741"/>
                <a:gd name="T69" fmla="*/ 2147483647 h 936"/>
                <a:gd name="T70" fmla="*/ 2147483647 w 1741"/>
                <a:gd name="T71" fmla="*/ 2147483647 h 936"/>
                <a:gd name="T72" fmla="*/ 2147483647 w 1741"/>
                <a:gd name="T73" fmla="*/ 2147483647 h 936"/>
                <a:gd name="T74" fmla="*/ 2147483647 w 1741"/>
                <a:gd name="T75" fmla="*/ 2147483647 h 936"/>
                <a:gd name="T76" fmla="*/ 2147483647 w 1741"/>
                <a:gd name="T77" fmla="*/ 2147483647 h 936"/>
                <a:gd name="T78" fmla="*/ 2147483647 w 1741"/>
                <a:gd name="T79" fmla="*/ 2147483647 h 936"/>
                <a:gd name="T80" fmla="*/ 2147483647 w 1741"/>
                <a:gd name="T81" fmla="*/ 2147483647 h 936"/>
                <a:gd name="T82" fmla="*/ 2147483647 w 1741"/>
                <a:gd name="T83" fmla="*/ 2147483647 h 936"/>
                <a:gd name="T84" fmla="*/ 2147483647 w 1741"/>
                <a:gd name="T85" fmla="*/ 2147483647 h 936"/>
                <a:gd name="T86" fmla="*/ 2147483647 w 1741"/>
                <a:gd name="T87" fmla="*/ 2147483647 h 936"/>
                <a:gd name="T88" fmla="*/ 2147483647 w 1741"/>
                <a:gd name="T89" fmla="*/ 2147483647 h 936"/>
                <a:gd name="T90" fmla="*/ 2147483647 w 1741"/>
                <a:gd name="T91" fmla="*/ 2147483647 h 936"/>
                <a:gd name="T92" fmla="*/ 2147483647 w 1741"/>
                <a:gd name="T93" fmla="*/ 2147483647 h 936"/>
                <a:gd name="T94" fmla="*/ 2147483647 w 1741"/>
                <a:gd name="T95" fmla="*/ 2147483647 h 936"/>
                <a:gd name="T96" fmla="*/ 2147483647 w 1741"/>
                <a:gd name="T97" fmla="*/ 2147483647 h 936"/>
                <a:gd name="T98" fmla="*/ 2147483647 w 1741"/>
                <a:gd name="T99" fmla="*/ 2147483647 h 936"/>
                <a:gd name="T100" fmla="*/ 2147483647 w 1741"/>
                <a:gd name="T101" fmla="*/ 2147483647 h 936"/>
                <a:gd name="T102" fmla="*/ 2147483647 w 1741"/>
                <a:gd name="T103" fmla="*/ 2147483647 h 936"/>
                <a:gd name="T104" fmla="*/ 2147483647 w 1741"/>
                <a:gd name="T105" fmla="*/ 2147483647 h 936"/>
                <a:gd name="T106" fmla="*/ 2147483647 w 1741"/>
                <a:gd name="T107" fmla="*/ 2147483647 h 936"/>
                <a:gd name="T108" fmla="*/ 2147483647 w 1741"/>
                <a:gd name="T109" fmla="*/ 2147483647 h 936"/>
                <a:gd name="T110" fmla="*/ 2147483647 w 1741"/>
                <a:gd name="T111" fmla="*/ 2147483647 h 936"/>
                <a:gd name="T112" fmla="*/ 2147483647 w 1741"/>
                <a:gd name="T113" fmla="*/ 2147483647 h 936"/>
                <a:gd name="T114" fmla="*/ 2147483647 w 1741"/>
                <a:gd name="T115" fmla="*/ 2147483647 h 936"/>
                <a:gd name="T116" fmla="*/ 351409983 w 1741"/>
                <a:gd name="T117" fmla="*/ 2147483647 h 936"/>
                <a:gd name="T118" fmla="*/ 0 w 1741"/>
                <a:gd name="T119" fmla="*/ 2147483647 h 936"/>
                <a:gd name="T120" fmla="*/ 1341902260 w 1741"/>
                <a:gd name="T121" fmla="*/ 2147483647 h 936"/>
                <a:gd name="T122" fmla="*/ 1341902260 w 1741"/>
                <a:gd name="T123" fmla="*/ 2147483647 h 9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1"/>
                <a:gd name="T187" fmla="*/ 0 h 936"/>
                <a:gd name="T188" fmla="*/ 1741 w 1741"/>
                <a:gd name="T189" fmla="*/ 936 h 9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1" h="936">
                  <a:moveTo>
                    <a:pt x="42" y="257"/>
                  </a:moveTo>
                  <a:lnTo>
                    <a:pt x="71" y="194"/>
                  </a:lnTo>
                  <a:lnTo>
                    <a:pt x="214" y="215"/>
                  </a:lnTo>
                  <a:lnTo>
                    <a:pt x="264" y="155"/>
                  </a:lnTo>
                  <a:lnTo>
                    <a:pt x="303" y="148"/>
                  </a:lnTo>
                  <a:lnTo>
                    <a:pt x="334" y="10"/>
                  </a:lnTo>
                  <a:lnTo>
                    <a:pt x="415" y="51"/>
                  </a:lnTo>
                  <a:lnTo>
                    <a:pt x="425" y="85"/>
                  </a:lnTo>
                  <a:lnTo>
                    <a:pt x="483" y="69"/>
                  </a:lnTo>
                  <a:lnTo>
                    <a:pt x="528" y="95"/>
                  </a:lnTo>
                  <a:lnTo>
                    <a:pt x="553" y="178"/>
                  </a:lnTo>
                  <a:lnTo>
                    <a:pt x="652" y="249"/>
                  </a:lnTo>
                  <a:lnTo>
                    <a:pt x="659" y="287"/>
                  </a:lnTo>
                  <a:lnTo>
                    <a:pt x="759" y="345"/>
                  </a:lnTo>
                  <a:lnTo>
                    <a:pt x="776" y="386"/>
                  </a:lnTo>
                  <a:lnTo>
                    <a:pt x="1044" y="391"/>
                  </a:lnTo>
                  <a:lnTo>
                    <a:pt x="1097" y="325"/>
                  </a:lnTo>
                  <a:lnTo>
                    <a:pt x="1170" y="319"/>
                  </a:lnTo>
                  <a:lnTo>
                    <a:pt x="1234" y="272"/>
                  </a:lnTo>
                  <a:lnTo>
                    <a:pt x="1297" y="279"/>
                  </a:lnTo>
                  <a:lnTo>
                    <a:pt x="1339" y="217"/>
                  </a:lnTo>
                  <a:lnTo>
                    <a:pt x="1305" y="188"/>
                  </a:lnTo>
                  <a:lnTo>
                    <a:pt x="1526" y="86"/>
                  </a:lnTo>
                  <a:lnTo>
                    <a:pt x="1614" y="79"/>
                  </a:lnTo>
                  <a:lnTo>
                    <a:pt x="1730" y="0"/>
                  </a:lnTo>
                  <a:lnTo>
                    <a:pt x="1741" y="4"/>
                  </a:lnTo>
                  <a:lnTo>
                    <a:pt x="1726" y="67"/>
                  </a:lnTo>
                  <a:lnTo>
                    <a:pt x="1685" y="79"/>
                  </a:lnTo>
                  <a:lnTo>
                    <a:pt x="1656" y="113"/>
                  </a:lnTo>
                  <a:lnTo>
                    <a:pt x="1654" y="154"/>
                  </a:lnTo>
                  <a:lnTo>
                    <a:pt x="1532" y="202"/>
                  </a:lnTo>
                  <a:lnTo>
                    <a:pt x="1651" y="275"/>
                  </a:lnTo>
                  <a:lnTo>
                    <a:pt x="1654" y="324"/>
                  </a:lnTo>
                  <a:lnTo>
                    <a:pt x="1720" y="365"/>
                  </a:lnTo>
                  <a:lnTo>
                    <a:pt x="1739" y="410"/>
                  </a:lnTo>
                  <a:lnTo>
                    <a:pt x="1668" y="468"/>
                  </a:lnTo>
                  <a:lnTo>
                    <a:pt x="1650" y="524"/>
                  </a:lnTo>
                  <a:lnTo>
                    <a:pt x="1562" y="569"/>
                  </a:lnTo>
                  <a:lnTo>
                    <a:pt x="1462" y="881"/>
                  </a:lnTo>
                  <a:lnTo>
                    <a:pt x="1431" y="911"/>
                  </a:lnTo>
                  <a:lnTo>
                    <a:pt x="1364" y="936"/>
                  </a:lnTo>
                  <a:lnTo>
                    <a:pt x="1218" y="888"/>
                  </a:lnTo>
                  <a:lnTo>
                    <a:pt x="1158" y="893"/>
                  </a:lnTo>
                  <a:lnTo>
                    <a:pt x="1054" y="830"/>
                  </a:lnTo>
                  <a:lnTo>
                    <a:pt x="835" y="820"/>
                  </a:lnTo>
                  <a:lnTo>
                    <a:pt x="834" y="681"/>
                  </a:lnTo>
                  <a:lnTo>
                    <a:pt x="757" y="587"/>
                  </a:lnTo>
                  <a:lnTo>
                    <a:pt x="639" y="655"/>
                  </a:lnTo>
                  <a:lnTo>
                    <a:pt x="574" y="777"/>
                  </a:lnTo>
                  <a:lnTo>
                    <a:pt x="531" y="790"/>
                  </a:lnTo>
                  <a:lnTo>
                    <a:pt x="445" y="731"/>
                  </a:lnTo>
                  <a:lnTo>
                    <a:pt x="403" y="749"/>
                  </a:lnTo>
                  <a:lnTo>
                    <a:pt x="314" y="689"/>
                  </a:lnTo>
                  <a:lnTo>
                    <a:pt x="191" y="667"/>
                  </a:lnTo>
                  <a:lnTo>
                    <a:pt x="156" y="617"/>
                  </a:lnTo>
                  <a:lnTo>
                    <a:pt x="145" y="538"/>
                  </a:lnTo>
                  <a:lnTo>
                    <a:pt x="160" y="473"/>
                  </a:lnTo>
                  <a:lnTo>
                    <a:pt x="72" y="446"/>
                  </a:lnTo>
                  <a:lnTo>
                    <a:pt x="11" y="379"/>
                  </a:lnTo>
                  <a:lnTo>
                    <a:pt x="0" y="318"/>
                  </a:lnTo>
                  <a:lnTo>
                    <a:pt x="42" y="257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>
              <a:off x="3740151" y="2090738"/>
              <a:ext cx="552450" cy="298450"/>
            </a:xfrm>
            <a:custGeom>
              <a:avLst/>
              <a:gdLst>
                <a:gd name="T0" fmla="*/ 1341902260 w 1741"/>
                <a:gd name="T1" fmla="*/ 2147483647 h 936"/>
                <a:gd name="T2" fmla="*/ 2147483647 w 1741"/>
                <a:gd name="T3" fmla="*/ 2147483647 h 936"/>
                <a:gd name="T4" fmla="*/ 2147483647 w 1741"/>
                <a:gd name="T5" fmla="*/ 2147483647 h 936"/>
                <a:gd name="T6" fmla="*/ 2147483647 w 1741"/>
                <a:gd name="T7" fmla="*/ 2147483647 h 936"/>
                <a:gd name="T8" fmla="*/ 2147483647 w 1741"/>
                <a:gd name="T9" fmla="*/ 2147483647 h 936"/>
                <a:gd name="T10" fmla="*/ 2147483647 w 1741"/>
                <a:gd name="T11" fmla="*/ 324224788 h 936"/>
                <a:gd name="T12" fmla="*/ 2147483647 w 1741"/>
                <a:gd name="T13" fmla="*/ 1653351986 h 936"/>
                <a:gd name="T14" fmla="*/ 2147483647 w 1741"/>
                <a:gd name="T15" fmla="*/ 2147483647 h 936"/>
                <a:gd name="T16" fmla="*/ 2147483647 w 1741"/>
                <a:gd name="T17" fmla="*/ 2147483647 h 936"/>
                <a:gd name="T18" fmla="*/ 2147483647 w 1741"/>
                <a:gd name="T19" fmla="*/ 2147483647 h 936"/>
                <a:gd name="T20" fmla="*/ 2147483647 w 1741"/>
                <a:gd name="T21" fmla="*/ 2147483647 h 936"/>
                <a:gd name="T22" fmla="*/ 2147483647 w 1741"/>
                <a:gd name="T23" fmla="*/ 2147483647 h 936"/>
                <a:gd name="T24" fmla="*/ 2147483647 w 1741"/>
                <a:gd name="T25" fmla="*/ 2147483647 h 936"/>
                <a:gd name="T26" fmla="*/ 2147483647 w 1741"/>
                <a:gd name="T27" fmla="*/ 2147483647 h 936"/>
                <a:gd name="T28" fmla="*/ 2147483647 w 1741"/>
                <a:gd name="T29" fmla="*/ 2147483647 h 936"/>
                <a:gd name="T30" fmla="*/ 2147483647 w 1741"/>
                <a:gd name="T31" fmla="*/ 2147483647 h 936"/>
                <a:gd name="T32" fmla="*/ 2147483647 w 1741"/>
                <a:gd name="T33" fmla="*/ 2147483647 h 936"/>
                <a:gd name="T34" fmla="*/ 2147483647 w 1741"/>
                <a:gd name="T35" fmla="*/ 2147483647 h 936"/>
                <a:gd name="T36" fmla="*/ 2147483647 w 1741"/>
                <a:gd name="T37" fmla="*/ 2147483647 h 936"/>
                <a:gd name="T38" fmla="*/ 2147483647 w 1741"/>
                <a:gd name="T39" fmla="*/ 2147483647 h 936"/>
                <a:gd name="T40" fmla="*/ 2147483647 w 1741"/>
                <a:gd name="T41" fmla="*/ 2147483647 h 936"/>
                <a:gd name="T42" fmla="*/ 2147483647 w 1741"/>
                <a:gd name="T43" fmla="*/ 2147483647 h 936"/>
                <a:gd name="T44" fmla="*/ 2147483647 w 1741"/>
                <a:gd name="T45" fmla="*/ 2147483647 h 936"/>
                <a:gd name="T46" fmla="*/ 2147483647 w 1741"/>
                <a:gd name="T47" fmla="*/ 2147483647 h 936"/>
                <a:gd name="T48" fmla="*/ 2147483647 w 1741"/>
                <a:gd name="T49" fmla="*/ 0 h 936"/>
                <a:gd name="T50" fmla="*/ 2147483647 w 1741"/>
                <a:gd name="T51" fmla="*/ 129629021 h 936"/>
                <a:gd name="T52" fmla="*/ 2147483647 w 1741"/>
                <a:gd name="T53" fmla="*/ 2147483647 h 936"/>
                <a:gd name="T54" fmla="*/ 2147483647 w 1741"/>
                <a:gd name="T55" fmla="*/ 2147483647 h 936"/>
                <a:gd name="T56" fmla="*/ 2147483647 w 1741"/>
                <a:gd name="T57" fmla="*/ 2147483647 h 936"/>
                <a:gd name="T58" fmla="*/ 2147483647 w 1741"/>
                <a:gd name="T59" fmla="*/ 2147483647 h 936"/>
                <a:gd name="T60" fmla="*/ 2147483647 w 1741"/>
                <a:gd name="T61" fmla="*/ 2147483647 h 936"/>
                <a:gd name="T62" fmla="*/ 2147483647 w 1741"/>
                <a:gd name="T63" fmla="*/ 2147483647 h 936"/>
                <a:gd name="T64" fmla="*/ 2147483647 w 1741"/>
                <a:gd name="T65" fmla="*/ 2147483647 h 936"/>
                <a:gd name="T66" fmla="*/ 2147483647 w 1741"/>
                <a:gd name="T67" fmla="*/ 2147483647 h 936"/>
                <a:gd name="T68" fmla="*/ 2147483647 w 1741"/>
                <a:gd name="T69" fmla="*/ 2147483647 h 936"/>
                <a:gd name="T70" fmla="*/ 2147483647 w 1741"/>
                <a:gd name="T71" fmla="*/ 2147483647 h 936"/>
                <a:gd name="T72" fmla="*/ 2147483647 w 1741"/>
                <a:gd name="T73" fmla="*/ 2147483647 h 936"/>
                <a:gd name="T74" fmla="*/ 2147483647 w 1741"/>
                <a:gd name="T75" fmla="*/ 2147483647 h 936"/>
                <a:gd name="T76" fmla="*/ 2147483647 w 1741"/>
                <a:gd name="T77" fmla="*/ 2147483647 h 936"/>
                <a:gd name="T78" fmla="*/ 2147483647 w 1741"/>
                <a:gd name="T79" fmla="*/ 2147483647 h 936"/>
                <a:gd name="T80" fmla="*/ 2147483647 w 1741"/>
                <a:gd name="T81" fmla="*/ 2147483647 h 936"/>
                <a:gd name="T82" fmla="*/ 2147483647 w 1741"/>
                <a:gd name="T83" fmla="*/ 2147483647 h 936"/>
                <a:gd name="T84" fmla="*/ 2147483647 w 1741"/>
                <a:gd name="T85" fmla="*/ 2147483647 h 936"/>
                <a:gd name="T86" fmla="*/ 2147483647 w 1741"/>
                <a:gd name="T87" fmla="*/ 2147483647 h 936"/>
                <a:gd name="T88" fmla="*/ 2147483647 w 1741"/>
                <a:gd name="T89" fmla="*/ 2147483647 h 936"/>
                <a:gd name="T90" fmla="*/ 2147483647 w 1741"/>
                <a:gd name="T91" fmla="*/ 2147483647 h 936"/>
                <a:gd name="T92" fmla="*/ 2147483647 w 1741"/>
                <a:gd name="T93" fmla="*/ 2147483647 h 936"/>
                <a:gd name="T94" fmla="*/ 2147483647 w 1741"/>
                <a:gd name="T95" fmla="*/ 2147483647 h 936"/>
                <a:gd name="T96" fmla="*/ 2147483647 w 1741"/>
                <a:gd name="T97" fmla="*/ 2147483647 h 936"/>
                <a:gd name="T98" fmla="*/ 2147483647 w 1741"/>
                <a:gd name="T99" fmla="*/ 2147483647 h 936"/>
                <a:gd name="T100" fmla="*/ 2147483647 w 1741"/>
                <a:gd name="T101" fmla="*/ 2147483647 h 936"/>
                <a:gd name="T102" fmla="*/ 2147483647 w 1741"/>
                <a:gd name="T103" fmla="*/ 2147483647 h 936"/>
                <a:gd name="T104" fmla="*/ 2147483647 w 1741"/>
                <a:gd name="T105" fmla="*/ 2147483647 h 936"/>
                <a:gd name="T106" fmla="*/ 2147483647 w 1741"/>
                <a:gd name="T107" fmla="*/ 2147483647 h 936"/>
                <a:gd name="T108" fmla="*/ 2147483647 w 1741"/>
                <a:gd name="T109" fmla="*/ 2147483647 h 936"/>
                <a:gd name="T110" fmla="*/ 2147483647 w 1741"/>
                <a:gd name="T111" fmla="*/ 2147483647 h 936"/>
                <a:gd name="T112" fmla="*/ 2147483647 w 1741"/>
                <a:gd name="T113" fmla="*/ 2147483647 h 936"/>
                <a:gd name="T114" fmla="*/ 2147483647 w 1741"/>
                <a:gd name="T115" fmla="*/ 2147483647 h 936"/>
                <a:gd name="T116" fmla="*/ 351409983 w 1741"/>
                <a:gd name="T117" fmla="*/ 2147483647 h 936"/>
                <a:gd name="T118" fmla="*/ 0 w 1741"/>
                <a:gd name="T119" fmla="*/ 2147483647 h 936"/>
                <a:gd name="T120" fmla="*/ 1341902260 w 1741"/>
                <a:gd name="T121" fmla="*/ 2147483647 h 936"/>
                <a:gd name="T122" fmla="*/ 1341902260 w 1741"/>
                <a:gd name="T123" fmla="*/ 2147483647 h 9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1"/>
                <a:gd name="T187" fmla="*/ 0 h 936"/>
                <a:gd name="T188" fmla="*/ 1741 w 1741"/>
                <a:gd name="T189" fmla="*/ 936 h 9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1" h="936">
                  <a:moveTo>
                    <a:pt x="42" y="257"/>
                  </a:moveTo>
                  <a:lnTo>
                    <a:pt x="71" y="194"/>
                  </a:lnTo>
                  <a:lnTo>
                    <a:pt x="214" y="215"/>
                  </a:lnTo>
                  <a:lnTo>
                    <a:pt x="264" y="155"/>
                  </a:lnTo>
                  <a:lnTo>
                    <a:pt x="303" y="148"/>
                  </a:lnTo>
                  <a:lnTo>
                    <a:pt x="334" y="10"/>
                  </a:lnTo>
                  <a:lnTo>
                    <a:pt x="415" y="51"/>
                  </a:lnTo>
                  <a:lnTo>
                    <a:pt x="425" y="85"/>
                  </a:lnTo>
                  <a:lnTo>
                    <a:pt x="483" y="69"/>
                  </a:lnTo>
                  <a:lnTo>
                    <a:pt x="528" y="95"/>
                  </a:lnTo>
                  <a:lnTo>
                    <a:pt x="553" y="178"/>
                  </a:lnTo>
                  <a:lnTo>
                    <a:pt x="652" y="249"/>
                  </a:lnTo>
                  <a:lnTo>
                    <a:pt x="659" y="287"/>
                  </a:lnTo>
                  <a:lnTo>
                    <a:pt x="759" y="345"/>
                  </a:lnTo>
                  <a:lnTo>
                    <a:pt x="776" y="386"/>
                  </a:lnTo>
                  <a:lnTo>
                    <a:pt x="1044" y="391"/>
                  </a:lnTo>
                  <a:lnTo>
                    <a:pt x="1097" y="325"/>
                  </a:lnTo>
                  <a:lnTo>
                    <a:pt x="1170" y="319"/>
                  </a:lnTo>
                  <a:lnTo>
                    <a:pt x="1234" y="272"/>
                  </a:lnTo>
                  <a:lnTo>
                    <a:pt x="1297" y="279"/>
                  </a:lnTo>
                  <a:lnTo>
                    <a:pt x="1339" y="217"/>
                  </a:lnTo>
                  <a:lnTo>
                    <a:pt x="1305" y="188"/>
                  </a:lnTo>
                  <a:lnTo>
                    <a:pt x="1526" y="86"/>
                  </a:lnTo>
                  <a:lnTo>
                    <a:pt x="1614" y="79"/>
                  </a:lnTo>
                  <a:lnTo>
                    <a:pt x="1730" y="0"/>
                  </a:lnTo>
                  <a:lnTo>
                    <a:pt x="1741" y="4"/>
                  </a:lnTo>
                  <a:lnTo>
                    <a:pt x="1726" y="67"/>
                  </a:lnTo>
                  <a:lnTo>
                    <a:pt x="1685" y="79"/>
                  </a:lnTo>
                  <a:lnTo>
                    <a:pt x="1656" y="113"/>
                  </a:lnTo>
                  <a:lnTo>
                    <a:pt x="1654" y="154"/>
                  </a:lnTo>
                  <a:lnTo>
                    <a:pt x="1532" y="202"/>
                  </a:lnTo>
                  <a:lnTo>
                    <a:pt x="1651" y="275"/>
                  </a:lnTo>
                  <a:lnTo>
                    <a:pt x="1654" y="324"/>
                  </a:lnTo>
                  <a:lnTo>
                    <a:pt x="1720" y="365"/>
                  </a:lnTo>
                  <a:lnTo>
                    <a:pt x="1739" y="410"/>
                  </a:lnTo>
                  <a:lnTo>
                    <a:pt x="1668" y="468"/>
                  </a:lnTo>
                  <a:lnTo>
                    <a:pt x="1650" y="524"/>
                  </a:lnTo>
                  <a:lnTo>
                    <a:pt x="1562" y="569"/>
                  </a:lnTo>
                  <a:lnTo>
                    <a:pt x="1462" y="881"/>
                  </a:lnTo>
                  <a:lnTo>
                    <a:pt x="1431" y="911"/>
                  </a:lnTo>
                  <a:lnTo>
                    <a:pt x="1364" y="936"/>
                  </a:lnTo>
                  <a:lnTo>
                    <a:pt x="1218" y="888"/>
                  </a:lnTo>
                  <a:lnTo>
                    <a:pt x="1158" y="893"/>
                  </a:lnTo>
                  <a:lnTo>
                    <a:pt x="1054" y="830"/>
                  </a:lnTo>
                  <a:lnTo>
                    <a:pt x="835" y="820"/>
                  </a:lnTo>
                  <a:lnTo>
                    <a:pt x="834" y="681"/>
                  </a:lnTo>
                  <a:lnTo>
                    <a:pt x="757" y="587"/>
                  </a:lnTo>
                  <a:lnTo>
                    <a:pt x="639" y="655"/>
                  </a:lnTo>
                  <a:lnTo>
                    <a:pt x="574" y="777"/>
                  </a:lnTo>
                  <a:lnTo>
                    <a:pt x="531" y="790"/>
                  </a:lnTo>
                  <a:lnTo>
                    <a:pt x="445" y="731"/>
                  </a:lnTo>
                  <a:lnTo>
                    <a:pt x="403" y="749"/>
                  </a:lnTo>
                  <a:lnTo>
                    <a:pt x="314" y="689"/>
                  </a:lnTo>
                  <a:lnTo>
                    <a:pt x="191" y="667"/>
                  </a:lnTo>
                  <a:lnTo>
                    <a:pt x="156" y="617"/>
                  </a:lnTo>
                  <a:lnTo>
                    <a:pt x="145" y="538"/>
                  </a:lnTo>
                  <a:lnTo>
                    <a:pt x="160" y="473"/>
                  </a:lnTo>
                  <a:lnTo>
                    <a:pt x="72" y="446"/>
                  </a:lnTo>
                  <a:lnTo>
                    <a:pt x="11" y="379"/>
                  </a:lnTo>
                  <a:lnTo>
                    <a:pt x="0" y="318"/>
                  </a:lnTo>
                  <a:lnTo>
                    <a:pt x="42" y="257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3201989" y="2262188"/>
              <a:ext cx="374650" cy="306388"/>
            </a:xfrm>
            <a:custGeom>
              <a:avLst/>
              <a:gdLst>
                <a:gd name="T0" fmla="*/ 31847465 w 1182"/>
                <a:gd name="T1" fmla="*/ 2147483647 h 966"/>
                <a:gd name="T2" fmla="*/ 2147483647 w 1182"/>
                <a:gd name="T3" fmla="*/ 2147483647 h 966"/>
                <a:gd name="T4" fmla="*/ 2147483647 w 1182"/>
                <a:gd name="T5" fmla="*/ 2147483647 h 966"/>
                <a:gd name="T6" fmla="*/ 2147483647 w 1182"/>
                <a:gd name="T7" fmla="*/ 2147483647 h 966"/>
                <a:gd name="T8" fmla="*/ 2147483647 w 1182"/>
                <a:gd name="T9" fmla="*/ 2147483647 h 966"/>
                <a:gd name="T10" fmla="*/ 2147483647 w 1182"/>
                <a:gd name="T11" fmla="*/ 2147483647 h 966"/>
                <a:gd name="T12" fmla="*/ 2147483647 w 1182"/>
                <a:gd name="T13" fmla="*/ 2147483647 h 966"/>
                <a:gd name="T14" fmla="*/ 2147483647 w 1182"/>
                <a:gd name="T15" fmla="*/ 2147483647 h 966"/>
                <a:gd name="T16" fmla="*/ 2147483647 w 1182"/>
                <a:gd name="T17" fmla="*/ 893411006 h 966"/>
                <a:gd name="T18" fmla="*/ 2147483647 w 1182"/>
                <a:gd name="T19" fmla="*/ 1818710462 h 966"/>
                <a:gd name="T20" fmla="*/ 2147483647 w 1182"/>
                <a:gd name="T21" fmla="*/ 1340065286 h 966"/>
                <a:gd name="T22" fmla="*/ 2147483647 w 1182"/>
                <a:gd name="T23" fmla="*/ 1435834666 h 966"/>
                <a:gd name="T24" fmla="*/ 2147483647 w 1182"/>
                <a:gd name="T25" fmla="*/ 0 h 966"/>
                <a:gd name="T26" fmla="*/ 2147483647 w 1182"/>
                <a:gd name="T27" fmla="*/ 2147483647 h 966"/>
                <a:gd name="T28" fmla="*/ 2147483647 w 1182"/>
                <a:gd name="T29" fmla="*/ 2147483647 h 966"/>
                <a:gd name="T30" fmla="*/ 2147483647 w 1182"/>
                <a:gd name="T31" fmla="*/ 2147483647 h 966"/>
                <a:gd name="T32" fmla="*/ 2147483647 w 1182"/>
                <a:gd name="T33" fmla="*/ 2147483647 h 966"/>
                <a:gd name="T34" fmla="*/ 2147483647 w 1182"/>
                <a:gd name="T35" fmla="*/ 2147483647 h 966"/>
                <a:gd name="T36" fmla="*/ 2147483647 w 1182"/>
                <a:gd name="T37" fmla="*/ 2147483647 h 966"/>
                <a:gd name="T38" fmla="*/ 2147483647 w 1182"/>
                <a:gd name="T39" fmla="*/ 2147483647 h 966"/>
                <a:gd name="T40" fmla="*/ 2147483647 w 1182"/>
                <a:gd name="T41" fmla="*/ 2147483647 h 966"/>
                <a:gd name="T42" fmla="*/ 2147483647 w 1182"/>
                <a:gd name="T43" fmla="*/ 2147483647 h 966"/>
                <a:gd name="T44" fmla="*/ 2147483647 w 1182"/>
                <a:gd name="T45" fmla="*/ 2147483647 h 966"/>
                <a:gd name="T46" fmla="*/ 2147483647 w 1182"/>
                <a:gd name="T47" fmla="*/ 2147483647 h 966"/>
                <a:gd name="T48" fmla="*/ 2147483647 w 1182"/>
                <a:gd name="T49" fmla="*/ 2147483647 h 966"/>
                <a:gd name="T50" fmla="*/ 2147483647 w 1182"/>
                <a:gd name="T51" fmla="*/ 2147483647 h 966"/>
                <a:gd name="T52" fmla="*/ 2147483647 w 1182"/>
                <a:gd name="T53" fmla="*/ 2147483647 h 966"/>
                <a:gd name="T54" fmla="*/ 2147483647 w 1182"/>
                <a:gd name="T55" fmla="*/ 2147483647 h 966"/>
                <a:gd name="T56" fmla="*/ 2147483647 w 1182"/>
                <a:gd name="T57" fmla="*/ 2147483647 h 966"/>
                <a:gd name="T58" fmla="*/ 2147483647 w 1182"/>
                <a:gd name="T59" fmla="*/ 2147483647 h 966"/>
                <a:gd name="T60" fmla="*/ 2147483647 w 1182"/>
                <a:gd name="T61" fmla="*/ 2147483647 h 966"/>
                <a:gd name="T62" fmla="*/ 2147483647 w 1182"/>
                <a:gd name="T63" fmla="*/ 2147483647 h 966"/>
                <a:gd name="T64" fmla="*/ 2147483647 w 1182"/>
                <a:gd name="T65" fmla="*/ 2147483647 h 966"/>
                <a:gd name="T66" fmla="*/ 2147483647 w 1182"/>
                <a:gd name="T67" fmla="*/ 2147483647 h 966"/>
                <a:gd name="T68" fmla="*/ 2147483647 w 1182"/>
                <a:gd name="T69" fmla="*/ 2147483647 h 966"/>
                <a:gd name="T70" fmla="*/ 1974345729 w 1182"/>
                <a:gd name="T71" fmla="*/ 2147483647 h 966"/>
                <a:gd name="T72" fmla="*/ 1560327856 w 1182"/>
                <a:gd name="T73" fmla="*/ 2147483647 h 966"/>
                <a:gd name="T74" fmla="*/ 1878803046 w 1182"/>
                <a:gd name="T75" fmla="*/ 2147483647 h 966"/>
                <a:gd name="T76" fmla="*/ 350322804 w 1182"/>
                <a:gd name="T77" fmla="*/ 2147483647 h 966"/>
                <a:gd name="T78" fmla="*/ 1751413223 w 1182"/>
                <a:gd name="T79" fmla="*/ 2147483647 h 966"/>
                <a:gd name="T80" fmla="*/ 0 w 1182"/>
                <a:gd name="T81" fmla="*/ 2147483647 h 966"/>
                <a:gd name="T82" fmla="*/ 2147483647 w 1182"/>
                <a:gd name="T83" fmla="*/ 2147483647 h 966"/>
                <a:gd name="T84" fmla="*/ 1019020003 w 1182"/>
                <a:gd name="T85" fmla="*/ 2147483647 h 966"/>
                <a:gd name="T86" fmla="*/ 95542723 w 1182"/>
                <a:gd name="T87" fmla="*/ 2147483647 h 966"/>
                <a:gd name="T88" fmla="*/ 31847465 w 1182"/>
                <a:gd name="T89" fmla="*/ 2147483647 h 9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2"/>
                <a:gd name="T136" fmla="*/ 0 h 966"/>
                <a:gd name="T137" fmla="*/ 1182 w 1182"/>
                <a:gd name="T138" fmla="*/ 966 h 9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2" h="966">
                  <a:moveTo>
                    <a:pt x="1" y="264"/>
                  </a:moveTo>
                  <a:lnTo>
                    <a:pt x="91" y="211"/>
                  </a:lnTo>
                  <a:lnTo>
                    <a:pt x="206" y="202"/>
                  </a:lnTo>
                  <a:lnTo>
                    <a:pt x="242" y="154"/>
                  </a:lnTo>
                  <a:lnTo>
                    <a:pt x="350" y="142"/>
                  </a:lnTo>
                  <a:lnTo>
                    <a:pt x="387" y="88"/>
                  </a:lnTo>
                  <a:lnTo>
                    <a:pt x="424" y="108"/>
                  </a:lnTo>
                  <a:lnTo>
                    <a:pt x="508" y="101"/>
                  </a:lnTo>
                  <a:lnTo>
                    <a:pt x="654" y="28"/>
                  </a:lnTo>
                  <a:lnTo>
                    <a:pt x="690" y="57"/>
                  </a:lnTo>
                  <a:lnTo>
                    <a:pt x="703" y="42"/>
                  </a:lnTo>
                  <a:lnTo>
                    <a:pt x="790" y="45"/>
                  </a:lnTo>
                  <a:lnTo>
                    <a:pt x="894" y="0"/>
                  </a:lnTo>
                  <a:lnTo>
                    <a:pt x="889" y="205"/>
                  </a:lnTo>
                  <a:lnTo>
                    <a:pt x="856" y="252"/>
                  </a:lnTo>
                  <a:lnTo>
                    <a:pt x="923" y="371"/>
                  </a:lnTo>
                  <a:lnTo>
                    <a:pt x="964" y="300"/>
                  </a:lnTo>
                  <a:lnTo>
                    <a:pt x="1047" y="303"/>
                  </a:lnTo>
                  <a:lnTo>
                    <a:pt x="1101" y="273"/>
                  </a:lnTo>
                  <a:lnTo>
                    <a:pt x="1182" y="316"/>
                  </a:lnTo>
                  <a:lnTo>
                    <a:pt x="1175" y="380"/>
                  </a:lnTo>
                  <a:lnTo>
                    <a:pt x="1071" y="452"/>
                  </a:lnTo>
                  <a:lnTo>
                    <a:pt x="939" y="487"/>
                  </a:lnTo>
                  <a:lnTo>
                    <a:pt x="962" y="552"/>
                  </a:lnTo>
                  <a:lnTo>
                    <a:pt x="903" y="544"/>
                  </a:lnTo>
                  <a:lnTo>
                    <a:pt x="903" y="571"/>
                  </a:lnTo>
                  <a:lnTo>
                    <a:pt x="740" y="643"/>
                  </a:lnTo>
                  <a:lnTo>
                    <a:pt x="832" y="677"/>
                  </a:lnTo>
                  <a:lnTo>
                    <a:pt x="750" y="764"/>
                  </a:lnTo>
                  <a:lnTo>
                    <a:pt x="661" y="761"/>
                  </a:lnTo>
                  <a:lnTo>
                    <a:pt x="642" y="796"/>
                  </a:lnTo>
                  <a:lnTo>
                    <a:pt x="549" y="824"/>
                  </a:lnTo>
                  <a:lnTo>
                    <a:pt x="564" y="894"/>
                  </a:lnTo>
                  <a:lnTo>
                    <a:pt x="470" y="956"/>
                  </a:lnTo>
                  <a:lnTo>
                    <a:pt x="394" y="919"/>
                  </a:lnTo>
                  <a:lnTo>
                    <a:pt x="62" y="966"/>
                  </a:lnTo>
                  <a:lnTo>
                    <a:pt x="49" y="959"/>
                  </a:lnTo>
                  <a:lnTo>
                    <a:pt x="59" y="894"/>
                  </a:lnTo>
                  <a:lnTo>
                    <a:pt x="11" y="836"/>
                  </a:lnTo>
                  <a:lnTo>
                    <a:pt x="55" y="649"/>
                  </a:lnTo>
                  <a:lnTo>
                    <a:pt x="0" y="540"/>
                  </a:lnTo>
                  <a:lnTo>
                    <a:pt x="117" y="447"/>
                  </a:lnTo>
                  <a:lnTo>
                    <a:pt x="32" y="395"/>
                  </a:lnTo>
                  <a:lnTo>
                    <a:pt x="3" y="264"/>
                  </a:lnTo>
                  <a:lnTo>
                    <a:pt x="1" y="26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44"/>
            <p:cNvSpPr>
              <a:spLocks/>
            </p:cNvSpPr>
            <p:nvPr/>
          </p:nvSpPr>
          <p:spPr bwMode="auto">
            <a:xfrm>
              <a:off x="3201989" y="2262188"/>
              <a:ext cx="374650" cy="306388"/>
            </a:xfrm>
            <a:custGeom>
              <a:avLst/>
              <a:gdLst>
                <a:gd name="T0" fmla="*/ 31847465 w 1182"/>
                <a:gd name="T1" fmla="*/ 2147483647 h 966"/>
                <a:gd name="T2" fmla="*/ 2147483647 w 1182"/>
                <a:gd name="T3" fmla="*/ 2147483647 h 966"/>
                <a:gd name="T4" fmla="*/ 2147483647 w 1182"/>
                <a:gd name="T5" fmla="*/ 2147483647 h 966"/>
                <a:gd name="T6" fmla="*/ 2147483647 w 1182"/>
                <a:gd name="T7" fmla="*/ 2147483647 h 966"/>
                <a:gd name="T8" fmla="*/ 2147483647 w 1182"/>
                <a:gd name="T9" fmla="*/ 2147483647 h 966"/>
                <a:gd name="T10" fmla="*/ 2147483647 w 1182"/>
                <a:gd name="T11" fmla="*/ 2147483647 h 966"/>
                <a:gd name="T12" fmla="*/ 2147483647 w 1182"/>
                <a:gd name="T13" fmla="*/ 2147483647 h 966"/>
                <a:gd name="T14" fmla="*/ 2147483647 w 1182"/>
                <a:gd name="T15" fmla="*/ 2147483647 h 966"/>
                <a:gd name="T16" fmla="*/ 2147483647 w 1182"/>
                <a:gd name="T17" fmla="*/ 893411006 h 966"/>
                <a:gd name="T18" fmla="*/ 2147483647 w 1182"/>
                <a:gd name="T19" fmla="*/ 1818710462 h 966"/>
                <a:gd name="T20" fmla="*/ 2147483647 w 1182"/>
                <a:gd name="T21" fmla="*/ 1340065286 h 966"/>
                <a:gd name="T22" fmla="*/ 2147483647 w 1182"/>
                <a:gd name="T23" fmla="*/ 1435834666 h 966"/>
                <a:gd name="T24" fmla="*/ 2147483647 w 1182"/>
                <a:gd name="T25" fmla="*/ 0 h 966"/>
                <a:gd name="T26" fmla="*/ 2147483647 w 1182"/>
                <a:gd name="T27" fmla="*/ 2147483647 h 966"/>
                <a:gd name="T28" fmla="*/ 2147483647 w 1182"/>
                <a:gd name="T29" fmla="*/ 2147483647 h 966"/>
                <a:gd name="T30" fmla="*/ 2147483647 w 1182"/>
                <a:gd name="T31" fmla="*/ 2147483647 h 966"/>
                <a:gd name="T32" fmla="*/ 2147483647 w 1182"/>
                <a:gd name="T33" fmla="*/ 2147483647 h 966"/>
                <a:gd name="T34" fmla="*/ 2147483647 w 1182"/>
                <a:gd name="T35" fmla="*/ 2147483647 h 966"/>
                <a:gd name="T36" fmla="*/ 2147483647 w 1182"/>
                <a:gd name="T37" fmla="*/ 2147483647 h 966"/>
                <a:gd name="T38" fmla="*/ 2147483647 w 1182"/>
                <a:gd name="T39" fmla="*/ 2147483647 h 966"/>
                <a:gd name="T40" fmla="*/ 2147483647 w 1182"/>
                <a:gd name="T41" fmla="*/ 2147483647 h 966"/>
                <a:gd name="T42" fmla="*/ 2147483647 w 1182"/>
                <a:gd name="T43" fmla="*/ 2147483647 h 966"/>
                <a:gd name="T44" fmla="*/ 2147483647 w 1182"/>
                <a:gd name="T45" fmla="*/ 2147483647 h 966"/>
                <a:gd name="T46" fmla="*/ 2147483647 w 1182"/>
                <a:gd name="T47" fmla="*/ 2147483647 h 966"/>
                <a:gd name="T48" fmla="*/ 2147483647 w 1182"/>
                <a:gd name="T49" fmla="*/ 2147483647 h 966"/>
                <a:gd name="T50" fmla="*/ 2147483647 w 1182"/>
                <a:gd name="T51" fmla="*/ 2147483647 h 966"/>
                <a:gd name="T52" fmla="*/ 2147483647 w 1182"/>
                <a:gd name="T53" fmla="*/ 2147483647 h 966"/>
                <a:gd name="T54" fmla="*/ 2147483647 w 1182"/>
                <a:gd name="T55" fmla="*/ 2147483647 h 966"/>
                <a:gd name="T56" fmla="*/ 2147483647 w 1182"/>
                <a:gd name="T57" fmla="*/ 2147483647 h 966"/>
                <a:gd name="T58" fmla="*/ 2147483647 w 1182"/>
                <a:gd name="T59" fmla="*/ 2147483647 h 966"/>
                <a:gd name="T60" fmla="*/ 2147483647 w 1182"/>
                <a:gd name="T61" fmla="*/ 2147483647 h 966"/>
                <a:gd name="T62" fmla="*/ 2147483647 w 1182"/>
                <a:gd name="T63" fmla="*/ 2147483647 h 966"/>
                <a:gd name="T64" fmla="*/ 2147483647 w 1182"/>
                <a:gd name="T65" fmla="*/ 2147483647 h 966"/>
                <a:gd name="T66" fmla="*/ 2147483647 w 1182"/>
                <a:gd name="T67" fmla="*/ 2147483647 h 966"/>
                <a:gd name="T68" fmla="*/ 2147483647 w 1182"/>
                <a:gd name="T69" fmla="*/ 2147483647 h 966"/>
                <a:gd name="T70" fmla="*/ 1974345729 w 1182"/>
                <a:gd name="T71" fmla="*/ 2147483647 h 966"/>
                <a:gd name="T72" fmla="*/ 1560327856 w 1182"/>
                <a:gd name="T73" fmla="*/ 2147483647 h 966"/>
                <a:gd name="T74" fmla="*/ 1878803046 w 1182"/>
                <a:gd name="T75" fmla="*/ 2147483647 h 966"/>
                <a:gd name="T76" fmla="*/ 350322804 w 1182"/>
                <a:gd name="T77" fmla="*/ 2147483647 h 966"/>
                <a:gd name="T78" fmla="*/ 1751413223 w 1182"/>
                <a:gd name="T79" fmla="*/ 2147483647 h 966"/>
                <a:gd name="T80" fmla="*/ 0 w 1182"/>
                <a:gd name="T81" fmla="*/ 2147483647 h 966"/>
                <a:gd name="T82" fmla="*/ 2147483647 w 1182"/>
                <a:gd name="T83" fmla="*/ 2147483647 h 966"/>
                <a:gd name="T84" fmla="*/ 1019020003 w 1182"/>
                <a:gd name="T85" fmla="*/ 2147483647 h 966"/>
                <a:gd name="T86" fmla="*/ 95542723 w 1182"/>
                <a:gd name="T87" fmla="*/ 2147483647 h 966"/>
                <a:gd name="T88" fmla="*/ 31847465 w 1182"/>
                <a:gd name="T89" fmla="*/ 2147483647 h 9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2"/>
                <a:gd name="T136" fmla="*/ 0 h 966"/>
                <a:gd name="T137" fmla="*/ 1182 w 1182"/>
                <a:gd name="T138" fmla="*/ 966 h 9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2" h="966">
                  <a:moveTo>
                    <a:pt x="1" y="264"/>
                  </a:moveTo>
                  <a:lnTo>
                    <a:pt x="91" y="211"/>
                  </a:lnTo>
                  <a:lnTo>
                    <a:pt x="206" y="202"/>
                  </a:lnTo>
                  <a:lnTo>
                    <a:pt x="242" y="154"/>
                  </a:lnTo>
                  <a:lnTo>
                    <a:pt x="350" y="142"/>
                  </a:lnTo>
                  <a:lnTo>
                    <a:pt x="387" y="88"/>
                  </a:lnTo>
                  <a:lnTo>
                    <a:pt x="424" y="108"/>
                  </a:lnTo>
                  <a:lnTo>
                    <a:pt x="508" y="101"/>
                  </a:lnTo>
                  <a:lnTo>
                    <a:pt x="654" y="28"/>
                  </a:lnTo>
                  <a:lnTo>
                    <a:pt x="690" y="57"/>
                  </a:lnTo>
                  <a:lnTo>
                    <a:pt x="703" y="42"/>
                  </a:lnTo>
                  <a:lnTo>
                    <a:pt x="790" y="45"/>
                  </a:lnTo>
                  <a:lnTo>
                    <a:pt x="894" y="0"/>
                  </a:lnTo>
                  <a:lnTo>
                    <a:pt x="889" y="205"/>
                  </a:lnTo>
                  <a:lnTo>
                    <a:pt x="856" y="252"/>
                  </a:lnTo>
                  <a:lnTo>
                    <a:pt x="923" y="371"/>
                  </a:lnTo>
                  <a:lnTo>
                    <a:pt x="964" y="300"/>
                  </a:lnTo>
                  <a:lnTo>
                    <a:pt x="1047" y="303"/>
                  </a:lnTo>
                  <a:lnTo>
                    <a:pt x="1101" y="273"/>
                  </a:lnTo>
                  <a:lnTo>
                    <a:pt x="1182" y="316"/>
                  </a:lnTo>
                  <a:lnTo>
                    <a:pt x="1175" y="380"/>
                  </a:lnTo>
                  <a:lnTo>
                    <a:pt x="1071" y="452"/>
                  </a:lnTo>
                  <a:lnTo>
                    <a:pt x="939" y="487"/>
                  </a:lnTo>
                  <a:lnTo>
                    <a:pt x="962" y="552"/>
                  </a:lnTo>
                  <a:lnTo>
                    <a:pt x="903" y="544"/>
                  </a:lnTo>
                  <a:lnTo>
                    <a:pt x="903" y="571"/>
                  </a:lnTo>
                  <a:lnTo>
                    <a:pt x="740" y="643"/>
                  </a:lnTo>
                  <a:lnTo>
                    <a:pt x="832" y="677"/>
                  </a:lnTo>
                  <a:lnTo>
                    <a:pt x="750" y="764"/>
                  </a:lnTo>
                  <a:lnTo>
                    <a:pt x="661" y="761"/>
                  </a:lnTo>
                  <a:lnTo>
                    <a:pt x="642" y="796"/>
                  </a:lnTo>
                  <a:lnTo>
                    <a:pt x="549" y="824"/>
                  </a:lnTo>
                  <a:lnTo>
                    <a:pt x="564" y="894"/>
                  </a:lnTo>
                  <a:lnTo>
                    <a:pt x="470" y="956"/>
                  </a:lnTo>
                  <a:lnTo>
                    <a:pt x="394" y="919"/>
                  </a:lnTo>
                  <a:lnTo>
                    <a:pt x="62" y="966"/>
                  </a:lnTo>
                  <a:lnTo>
                    <a:pt x="49" y="959"/>
                  </a:lnTo>
                  <a:lnTo>
                    <a:pt x="59" y="894"/>
                  </a:lnTo>
                  <a:lnTo>
                    <a:pt x="11" y="836"/>
                  </a:lnTo>
                  <a:lnTo>
                    <a:pt x="55" y="649"/>
                  </a:lnTo>
                  <a:lnTo>
                    <a:pt x="0" y="540"/>
                  </a:lnTo>
                  <a:lnTo>
                    <a:pt x="117" y="447"/>
                  </a:lnTo>
                  <a:lnTo>
                    <a:pt x="32" y="395"/>
                  </a:lnTo>
                  <a:lnTo>
                    <a:pt x="3" y="264"/>
                  </a:lnTo>
                  <a:lnTo>
                    <a:pt x="1" y="26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3505201" y="2776538"/>
              <a:ext cx="182563" cy="152400"/>
            </a:xfrm>
            <a:custGeom>
              <a:avLst/>
              <a:gdLst>
                <a:gd name="T0" fmla="*/ 0 w 574"/>
                <a:gd name="T1" fmla="*/ 0 h 477"/>
                <a:gd name="T2" fmla="*/ 2147483647 w 574"/>
                <a:gd name="T3" fmla="*/ 65228162 h 477"/>
                <a:gd name="T4" fmla="*/ 2147483647 w 574"/>
                <a:gd name="T5" fmla="*/ 554387127 h 477"/>
                <a:gd name="T6" fmla="*/ 2147483647 w 574"/>
                <a:gd name="T7" fmla="*/ 2147483647 h 477"/>
                <a:gd name="T8" fmla="*/ 2147483647 w 574"/>
                <a:gd name="T9" fmla="*/ 1826383497 h 477"/>
                <a:gd name="T10" fmla="*/ 2147483647 w 574"/>
                <a:gd name="T11" fmla="*/ 2147483647 h 477"/>
                <a:gd name="T12" fmla="*/ 2147483647 w 574"/>
                <a:gd name="T13" fmla="*/ 2147483647 h 477"/>
                <a:gd name="T14" fmla="*/ 2147483647 w 574"/>
                <a:gd name="T15" fmla="*/ 2147483647 h 477"/>
                <a:gd name="T16" fmla="*/ 2147483647 w 574"/>
                <a:gd name="T17" fmla="*/ 2147483647 h 477"/>
                <a:gd name="T18" fmla="*/ 2147483647 w 574"/>
                <a:gd name="T19" fmla="*/ 2147483647 h 477"/>
                <a:gd name="T20" fmla="*/ 2147483647 w 574"/>
                <a:gd name="T21" fmla="*/ 2147483647 h 477"/>
                <a:gd name="T22" fmla="*/ 2147483647 w 574"/>
                <a:gd name="T23" fmla="*/ 2147483647 h 477"/>
                <a:gd name="T24" fmla="*/ 2147483647 w 574"/>
                <a:gd name="T25" fmla="*/ 2147483647 h 477"/>
                <a:gd name="T26" fmla="*/ 2147483647 w 574"/>
                <a:gd name="T27" fmla="*/ 2147483647 h 477"/>
                <a:gd name="T28" fmla="*/ 2147483647 w 574"/>
                <a:gd name="T29" fmla="*/ 2147483647 h 477"/>
                <a:gd name="T30" fmla="*/ 2147483647 w 574"/>
                <a:gd name="T31" fmla="*/ 2147483647 h 477"/>
                <a:gd name="T32" fmla="*/ 2147483647 w 574"/>
                <a:gd name="T33" fmla="*/ 2147483647 h 477"/>
                <a:gd name="T34" fmla="*/ 2147483647 w 574"/>
                <a:gd name="T35" fmla="*/ 2147483647 h 477"/>
                <a:gd name="T36" fmla="*/ 2147483647 w 574"/>
                <a:gd name="T37" fmla="*/ 2147483647 h 477"/>
                <a:gd name="T38" fmla="*/ 2147483647 w 574"/>
                <a:gd name="T39" fmla="*/ 2147483647 h 477"/>
                <a:gd name="T40" fmla="*/ 2147483647 w 574"/>
                <a:gd name="T41" fmla="*/ 2147483647 h 477"/>
                <a:gd name="T42" fmla="*/ 2147483647 w 574"/>
                <a:gd name="T43" fmla="*/ 2147483647 h 477"/>
                <a:gd name="T44" fmla="*/ 2147483647 w 574"/>
                <a:gd name="T45" fmla="*/ 2147483647 h 477"/>
                <a:gd name="T46" fmla="*/ 2147483647 w 574"/>
                <a:gd name="T47" fmla="*/ 2147483647 h 477"/>
                <a:gd name="T48" fmla="*/ 1801731292 w 574"/>
                <a:gd name="T49" fmla="*/ 2147483647 h 477"/>
                <a:gd name="T50" fmla="*/ 353953089 w 574"/>
                <a:gd name="T51" fmla="*/ 2147483647 h 477"/>
                <a:gd name="T52" fmla="*/ 0 w 574"/>
                <a:gd name="T53" fmla="*/ 0 h 477"/>
                <a:gd name="T54" fmla="*/ 0 w 574"/>
                <a:gd name="T55" fmla="*/ 0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4"/>
                <a:gd name="T85" fmla="*/ 0 h 477"/>
                <a:gd name="T86" fmla="*/ 574 w 574"/>
                <a:gd name="T87" fmla="*/ 477 h 4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4" h="477">
                  <a:moveTo>
                    <a:pt x="0" y="0"/>
                  </a:moveTo>
                  <a:lnTo>
                    <a:pt x="94" y="2"/>
                  </a:lnTo>
                  <a:lnTo>
                    <a:pt x="134" y="17"/>
                  </a:lnTo>
                  <a:lnTo>
                    <a:pt x="156" y="68"/>
                  </a:lnTo>
                  <a:lnTo>
                    <a:pt x="221" y="56"/>
                  </a:lnTo>
                  <a:lnTo>
                    <a:pt x="281" y="99"/>
                  </a:lnTo>
                  <a:lnTo>
                    <a:pt x="318" y="158"/>
                  </a:lnTo>
                  <a:lnTo>
                    <a:pt x="300" y="221"/>
                  </a:lnTo>
                  <a:lnTo>
                    <a:pt x="342" y="326"/>
                  </a:lnTo>
                  <a:lnTo>
                    <a:pt x="389" y="335"/>
                  </a:lnTo>
                  <a:lnTo>
                    <a:pt x="572" y="277"/>
                  </a:lnTo>
                  <a:lnTo>
                    <a:pt x="574" y="324"/>
                  </a:lnTo>
                  <a:lnTo>
                    <a:pt x="527" y="358"/>
                  </a:lnTo>
                  <a:lnTo>
                    <a:pt x="488" y="345"/>
                  </a:lnTo>
                  <a:lnTo>
                    <a:pt x="489" y="400"/>
                  </a:lnTo>
                  <a:lnTo>
                    <a:pt x="459" y="405"/>
                  </a:lnTo>
                  <a:lnTo>
                    <a:pt x="450" y="445"/>
                  </a:lnTo>
                  <a:lnTo>
                    <a:pt x="375" y="477"/>
                  </a:lnTo>
                  <a:lnTo>
                    <a:pt x="241" y="471"/>
                  </a:lnTo>
                  <a:lnTo>
                    <a:pt x="156" y="425"/>
                  </a:lnTo>
                  <a:lnTo>
                    <a:pt x="177" y="337"/>
                  </a:lnTo>
                  <a:lnTo>
                    <a:pt x="100" y="266"/>
                  </a:lnTo>
                  <a:lnTo>
                    <a:pt x="115" y="214"/>
                  </a:lnTo>
                  <a:lnTo>
                    <a:pt x="82" y="123"/>
                  </a:lnTo>
                  <a:lnTo>
                    <a:pt x="56" y="81"/>
                  </a:lnTo>
                  <a:lnTo>
                    <a:pt x="11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3505201" y="2776538"/>
              <a:ext cx="182563" cy="152400"/>
            </a:xfrm>
            <a:custGeom>
              <a:avLst/>
              <a:gdLst>
                <a:gd name="T0" fmla="*/ 0 w 574"/>
                <a:gd name="T1" fmla="*/ 0 h 477"/>
                <a:gd name="T2" fmla="*/ 2147483647 w 574"/>
                <a:gd name="T3" fmla="*/ 65228162 h 477"/>
                <a:gd name="T4" fmla="*/ 2147483647 w 574"/>
                <a:gd name="T5" fmla="*/ 554387127 h 477"/>
                <a:gd name="T6" fmla="*/ 2147483647 w 574"/>
                <a:gd name="T7" fmla="*/ 2147483647 h 477"/>
                <a:gd name="T8" fmla="*/ 2147483647 w 574"/>
                <a:gd name="T9" fmla="*/ 1826383497 h 477"/>
                <a:gd name="T10" fmla="*/ 2147483647 w 574"/>
                <a:gd name="T11" fmla="*/ 2147483647 h 477"/>
                <a:gd name="T12" fmla="*/ 2147483647 w 574"/>
                <a:gd name="T13" fmla="*/ 2147483647 h 477"/>
                <a:gd name="T14" fmla="*/ 2147483647 w 574"/>
                <a:gd name="T15" fmla="*/ 2147483647 h 477"/>
                <a:gd name="T16" fmla="*/ 2147483647 w 574"/>
                <a:gd name="T17" fmla="*/ 2147483647 h 477"/>
                <a:gd name="T18" fmla="*/ 2147483647 w 574"/>
                <a:gd name="T19" fmla="*/ 2147483647 h 477"/>
                <a:gd name="T20" fmla="*/ 2147483647 w 574"/>
                <a:gd name="T21" fmla="*/ 2147483647 h 477"/>
                <a:gd name="T22" fmla="*/ 2147483647 w 574"/>
                <a:gd name="T23" fmla="*/ 2147483647 h 477"/>
                <a:gd name="T24" fmla="*/ 2147483647 w 574"/>
                <a:gd name="T25" fmla="*/ 2147483647 h 477"/>
                <a:gd name="T26" fmla="*/ 2147483647 w 574"/>
                <a:gd name="T27" fmla="*/ 2147483647 h 477"/>
                <a:gd name="T28" fmla="*/ 2147483647 w 574"/>
                <a:gd name="T29" fmla="*/ 2147483647 h 477"/>
                <a:gd name="T30" fmla="*/ 2147483647 w 574"/>
                <a:gd name="T31" fmla="*/ 2147483647 h 477"/>
                <a:gd name="T32" fmla="*/ 2147483647 w 574"/>
                <a:gd name="T33" fmla="*/ 2147483647 h 477"/>
                <a:gd name="T34" fmla="*/ 2147483647 w 574"/>
                <a:gd name="T35" fmla="*/ 2147483647 h 477"/>
                <a:gd name="T36" fmla="*/ 2147483647 w 574"/>
                <a:gd name="T37" fmla="*/ 2147483647 h 477"/>
                <a:gd name="T38" fmla="*/ 2147483647 w 574"/>
                <a:gd name="T39" fmla="*/ 2147483647 h 477"/>
                <a:gd name="T40" fmla="*/ 2147483647 w 574"/>
                <a:gd name="T41" fmla="*/ 2147483647 h 477"/>
                <a:gd name="T42" fmla="*/ 2147483647 w 574"/>
                <a:gd name="T43" fmla="*/ 2147483647 h 477"/>
                <a:gd name="T44" fmla="*/ 2147483647 w 574"/>
                <a:gd name="T45" fmla="*/ 2147483647 h 477"/>
                <a:gd name="T46" fmla="*/ 2147483647 w 574"/>
                <a:gd name="T47" fmla="*/ 2147483647 h 477"/>
                <a:gd name="T48" fmla="*/ 1801731292 w 574"/>
                <a:gd name="T49" fmla="*/ 2147483647 h 477"/>
                <a:gd name="T50" fmla="*/ 353953089 w 574"/>
                <a:gd name="T51" fmla="*/ 2147483647 h 477"/>
                <a:gd name="T52" fmla="*/ 0 w 574"/>
                <a:gd name="T53" fmla="*/ 0 h 477"/>
                <a:gd name="T54" fmla="*/ 0 w 574"/>
                <a:gd name="T55" fmla="*/ 0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4"/>
                <a:gd name="T85" fmla="*/ 0 h 477"/>
                <a:gd name="T86" fmla="*/ 574 w 574"/>
                <a:gd name="T87" fmla="*/ 477 h 4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4" h="477">
                  <a:moveTo>
                    <a:pt x="0" y="0"/>
                  </a:moveTo>
                  <a:lnTo>
                    <a:pt x="94" y="2"/>
                  </a:lnTo>
                  <a:lnTo>
                    <a:pt x="134" y="17"/>
                  </a:lnTo>
                  <a:lnTo>
                    <a:pt x="156" y="68"/>
                  </a:lnTo>
                  <a:lnTo>
                    <a:pt x="221" y="56"/>
                  </a:lnTo>
                  <a:lnTo>
                    <a:pt x="281" y="99"/>
                  </a:lnTo>
                  <a:lnTo>
                    <a:pt x="318" y="158"/>
                  </a:lnTo>
                  <a:lnTo>
                    <a:pt x="300" y="221"/>
                  </a:lnTo>
                  <a:lnTo>
                    <a:pt x="342" y="326"/>
                  </a:lnTo>
                  <a:lnTo>
                    <a:pt x="389" y="335"/>
                  </a:lnTo>
                  <a:lnTo>
                    <a:pt x="572" y="277"/>
                  </a:lnTo>
                  <a:lnTo>
                    <a:pt x="574" y="324"/>
                  </a:lnTo>
                  <a:lnTo>
                    <a:pt x="527" y="358"/>
                  </a:lnTo>
                  <a:lnTo>
                    <a:pt x="488" y="345"/>
                  </a:lnTo>
                  <a:lnTo>
                    <a:pt x="489" y="400"/>
                  </a:lnTo>
                  <a:lnTo>
                    <a:pt x="459" y="405"/>
                  </a:lnTo>
                  <a:lnTo>
                    <a:pt x="450" y="445"/>
                  </a:lnTo>
                  <a:lnTo>
                    <a:pt x="375" y="477"/>
                  </a:lnTo>
                  <a:lnTo>
                    <a:pt x="241" y="471"/>
                  </a:lnTo>
                  <a:lnTo>
                    <a:pt x="156" y="425"/>
                  </a:lnTo>
                  <a:lnTo>
                    <a:pt x="177" y="337"/>
                  </a:lnTo>
                  <a:lnTo>
                    <a:pt x="100" y="266"/>
                  </a:lnTo>
                  <a:lnTo>
                    <a:pt x="115" y="214"/>
                  </a:lnTo>
                  <a:lnTo>
                    <a:pt x="82" y="123"/>
                  </a:lnTo>
                  <a:lnTo>
                    <a:pt x="56" y="81"/>
                  </a:lnTo>
                  <a:lnTo>
                    <a:pt x="11" y="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>
              <a:off x="3089276" y="2911476"/>
              <a:ext cx="738188" cy="644525"/>
            </a:xfrm>
            <a:custGeom>
              <a:avLst/>
              <a:gdLst>
                <a:gd name="T0" fmla="*/ 2147483647 w 2327"/>
                <a:gd name="T1" fmla="*/ 2147483647 h 2030"/>
                <a:gd name="T2" fmla="*/ 2147483647 w 2327"/>
                <a:gd name="T3" fmla="*/ 2147483647 h 2030"/>
                <a:gd name="T4" fmla="*/ 2147483647 w 2327"/>
                <a:gd name="T5" fmla="*/ 2147483647 h 2030"/>
                <a:gd name="T6" fmla="*/ 2147483647 w 2327"/>
                <a:gd name="T7" fmla="*/ 2147483647 h 2030"/>
                <a:gd name="T8" fmla="*/ 2147483647 w 2327"/>
                <a:gd name="T9" fmla="*/ 2147483647 h 2030"/>
                <a:gd name="T10" fmla="*/ 2147483647 w 2327"/>
                <a:gd name="T11" fmla="*/ 2147483647 h 2030"/>
                <a:gd name="T12" fmla="*/ 2147483647 w 2327"/>
                <a:gd name="T13" fmla="*/ 2147483647 h 2030"/>
                <a:gd name="T14" fmla="*/ 2147483647 w 2327"/>
                <a:gd name="T15" fmla="*/ 2147483647 h 2030"/>
                <a:gd name="T16" fmla="*/ 2147483647 w 2327"/>
                <a:gd name="T17" fmla="*/ 2147483647 h 2030"/>
                <a:gd name="T18" fmla="*/ 2147483647 w 2327"/>
                <a:gd name="T19" fmla="*/ 608164277 h 2030"/>
                <a:gd name="T20" fmla="*/ 2147483647 w 2327"/>
                <a:gd name="T21" fmla="*/ 1504331783 h 2030"/>
                <a:gd name="T22" fmla="*/ 2147483647 w 2327"/>
                <a:gd name="T23" fmla="*/ 640119692 h 2030"/>
                <a:gd name="T24" fmla="*/ 2147483647 w 2327"/>
                <a:gd name="T25" fmla="*/ 2147483647 h 2030"/>
                <a:gd name="T26" fmla="*/ 2147483647 w 2327"/>
                <a:gd name="T27" fmla="*/ 2147483647 h 2030"/>
                <a:gd name="T28" fmla="*/ 2147483647 w 2327"/>
                <a:gd name="T29" fmla="*/ 2147483647 h 2030"/>
                <a:gd name="T30" fmla="*/ 2147483647 w 2327"/>
                <a:gd name="T31" fmla="*/ 2147483647 h 2030"/>
                <a:gd name="T32" fmla="*/ 2147483647 w 2327"/>
                <a:gd name="T33" fmla="*/ 2147483647 h 2030"/>
                <a:gd name="T34" fmla="*/ 2147483647 w 2327"/>
                <a:gd name="T35" fmla="*/ 2147483647 h 2030"/>
                <a:gd name="T36" fmla="*/ 2147483647 w 2327"/>
                <a:gd name="T37" fmla="*/ 2147483647 h 2030"/>
                <a:gd name="T38" fmla="*/ 2147483647 w 2327"/>
                <a:gd name="T39" fmla="*/ 2147483647 h 2030"/>
                <a:gd name="T40" fmla="*/ 2147483647 w 2327"/>
                <a:gd name="T41" fmla="*/ 2147483647 h 2030"/>
                <a:gd name="T42" fmla="*/ 2147483647 w 2327"/>
                <a:gd name="T43" fmla="*/ 2147483647 h 2030"/>
                <a:gd name="T44" fmla="*/ 2147483647 w 2327"/>
                <a:gd name="T45" fmla="*/ 2147483647 h 2030"/>
                <a:gd name="T46" fmla="*/ 2147483647 w 2327"/>
                <a:gd name="T47" fmla="*/ 2147483647 h 2030"/>
                <a:gd name="T48" fmla="*/ 2147483647 w 2327"/>
                <a:gd name="T49" fmla="*/ 2147483647 h 2030"/>
                <a:gd name="T50" fmla="*/ 2147483647 w 2327"/>
                <a:gd name="T51" fmla="*/ 2147483647 h 2030"/>
                <a:gd name="T52" fmla="*/ 2147483647 w 2327"/>
                <a:gd name="T53" fmla="*/ 2147483647 h 2030"/>
                <a:gd name="T54" fmla="*/ 2147483647 w 2327"/>
                <a:gd name="T55" fmla="*/ 2147483647 h 2030"/>
                <a:gd name="T56" fmla="*/ 2147483647 w 2327"/>
                <a:gd name="T57" fmla="*/ 2147483647 h 2030"/>
                <a:gd name="T58" fmla="*/ 2147483647 w 2327"/>
                <a:gd name="T59" fmla="*/ 2147483647 h 2030"/>
                <a:gd name="T60" fmla="*/ 2147483647 w 2327"/>
                <a:gd name="T61" fmla="*/ 2147483647 h 2030"/>
                <a:gd name="T62" fmla="*/ 2147483647 w 2327"/>
                <a:gd name="T63" fmla="*/ 2147483647 h 2030"/>
                <a:gd name="T64" fmla="*/ 2147483647 w 2327"/>
                <a:gd name="T65" fmla="*/ 2147483647 h 2030"/>
                <a:gd name="T66" fmla="*/ 2147483647 w 2327"/>
                <a:gd name="T67" fmla="*/ 2147483647 h 2030"/>
                <a:gd name="T68" fmla="*/ 2147483647 w 2327"/>
                <a:gd name="T69" fmla="*/ 2147483647 h 2030"/>
                <a:gd name="T70" fmla="*/ 2147483647 w 2327"/>
                <a:gd name="T71" fmla="*/ 2147483647 h 2030"/>
                <a:gd name="T72" fmla="*/ 2147483647 w 2327"/>
                <a:gd name="T73" fmla="*/ 2147483647 h 2030"/>
                <a:gd name="T74" fmla="*/ 2147483647 w 2327"/>
                <a:gd name="T75" fmla="*/ 2147483647 h 2030"/>
                <a:gd name="T76" fmla="*/ 2147483647 w 2327"/>
                <a:gd name="T77" fmla="*/ 2147483647 h 2030"/>
                <a:gd name="T78" fmla="*/ 2147483647 w 2327"/>
                <a:gd name="T79" fmla="*/ 2147483647 h 2030"/>
                <a:gd name="T80" fmla="*/ 2147483647 w 2327"/>
                <a:gd name="T81" fmla="*/ 2147483647 h 2030"/>
                <a:gd name="T82" fmla="*/ 2147483647 w 2327"/>
                <a:gd name="T83" fmla="*/ 2147483647 h 2030"/>
                <a:gd name="T84" fmla="*/ 2147483647 w 2327"/>
                <a:gd name="T85" fmla="*/ 2147483647 h 2030"/>
                <a:gd name="T86" fmla="*/ 2147483647 w 2327"/>
                <a:gd name="T87" fmla="*/ 2147483647 h 2030"/>
                <a:gd name="T88" fmla="*/ 1660044218 w 2327"/>
                <a:gd name="T89" fmla="*/ 2147483647 h 2030"/>
                <a:gd name="T90" fmla="*/ 893823478 w 2327"/>
                <a:gd name="T91" fmla="*/ 2147483647 h 20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7"/>
                <a:gd name="T139" fmla="*/ 0 h 2030"/>
                <a:gd name="T140" fmla="*/ 2327 w 2327"/>
                <a:gd name="T141" fmla="*/ 2030 h 20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7" h="2030">
                  <a:moveTo>
                    <a:pt x="28" y="771"/>
                  </a:moveTo>
                  <a:lnTo>
                    <a:pt x="101" y="710"/>
                  </a:lnTo>
                  <a:lnTo>
                    <a:pt x="197" y="672"/>
                  </a:lnTo>
                  <a:lnTo>
                    <a:pt x="217" y="548"/>
                  </a:lnTo>
                  <a:lnTo>
                    <a:pt x="337" y="586"/>
                  </a:lnTo>
                  <a:lnTo>
                    <a:pt x="421" y="679"/>
                  </a:lnTo>
                  <a:lnTo>
                    <a:pt x="519" y="692"/>
                  </a:lnTo>
                  <a:lnTo>
                    <a:pt x="570" y="795"/>
                  </a:lnTo>
                  <a:lnTo>
                    <a:pt x="748" y="825"/>
                  </a:lnTo>
                  <a:lnTo>
                    <a:pt x="757" y="900"/>
                  </a:lnTo>
                  <a:lnTo>
                    <a:pt x="810" y="862"/>
                  </a:lnTo>
                  <a:lnTo>
                    <a:pt x="831" y="766"/>
                  </a:lnTo>
                  <a:lnTo>
                    <a:pt x="787" y="691"/>
                  </a:lnTo>
                  <a:lnTo>
                    <a:pt x="818" y="542"/>
                  </a:lnTo>
                  <a:lnTo>
                    <a:pt x="794" y="388"/>
                  </a:lnTo>
                  <a:lnTo>
                    <a:pt x="902" y="336"/>
                  </a:lnTo>
                  <a:lnTo>
                    <a:pt x="1040" y="336"/>
                  </a:lnTo>
                  <a:lnTo>
                    <a:pt x="1088" y="230"/>
                  </a:lnTo>
                  <a:lnTo>
                    <a:pt x="1314" y="0"/>
                  </a:lnTo>
                  <a:lnTo>
                    <a:pt x="1406" y="19"/>
                  </a:lnTo>
                  <a:lnTo>
                    <a:pt x="1467" y="1"/>
                  </a:lnTo>
                  <a:lnTo>
                    <a:pt x="1552" y="47"/>
                  </a:lnTo>
                  <a:lnTo>
                    <a:pt x="1686" y="52"/>
                  </a:lnTo>
                  <a:lnTo>
                    <a:pt x="1761" y="20"/>
                  </a:lnTo>
                  <a:lnTo>
                    <a:pt x="1847" y="113"/>
                  </a:lnTo>
                  <a:lnTo>
                    <a:pt x="1969" y="160"/>
                  </a:lnTo>
                  <a:lnTo>
                    <a:pt x="2031" y="163"/>
                  </a:lnTo>
                  <a:lnTo>
                    <a:pt x="2043" y="122"/>
                  </a:lnTo>
                  <a:lnTo>
                    <a:pt x="2115" y="114"/>
                  </a:lnTo>
                  <a:lnTo>
                    <a:pt x="2209" y="176"/>
                  </a:lnTo>
                  <a:lnTo>
                    <a:pt x="2256" y="162"/>
                  </a:lnTo>
                  <a:lnTo>
                    <a:pt x="2293" y="247"/>
                  </a:lnTo>
                  <a:lnTo>
                    <a:pt x="2255" y="314"/>
                  </a:lnTo>
                  <a:lnTo>
                    <a:pt x="2327" y="374"/>
                  </a:lnTo>
                  <a:lnTo>
                    <a:pt x="2314" y="405"/>
                  </a:lnTo>
                  <a:lnTo>
                    <a:pt x="2077" y="545"/>
                  </a:lnTo>
                  <a:lnTo>
                    <a:pt x="2002" y="479"/>
                  </a:lnTo>
                  <a:lnTo>
                    <a:pt x="1953" y="479"/>
                  </a:lnTo>
                  <a:lnTo>
                    <a:pt x="1918" y="418"/>
                  </a:lnTo>
                  <a:lnTo>
                    <a:pt x="1815" y="502"/>
                  </a:lnTo>
                  <a:lnTo>
                    <a:pt x="1698" y="473"/>
                  </a:lnTo>
                  <a:lnTo>
                    <a:pt x="1657" y="523"/>
                  </a:lnTo>
                  <a:lnTo>
                    <a:pt x="1511" y="568"/>
                  </a:lnTo>
                  <a:lnTo>
                    <a:pt x="1407" y="809"/>
                  </a:lnTo>
                  <a:lnTo>
                    <a:pt x="1431" y="836"/>
                  </a:lnTo>
                  <a:lnTo>
                    <a:pt x="1524" y="847"/>
                  </a:lnTo>
                  <a:lnTo>
                    <a:pt x="1549" y="892"/>
                  </a:lnTo>
                  <a:lnTo>
                    <a:pt x="1653" y="877"/>
                  </a:lnTo>
                  <a:lnTo>
                    <a:pt x="1585" y="965"/>
                  </a:lnTo>
                  <a:lnTo>
                    <a:pt x="1529" y="1252"/>
                  </a:lnTo>
                  <a:lnTo>
                    <a:pt x="1433" y="1368"/>
                  </a:lnTo>
                  <a:lnTo>
                    <a:pt x="1372" y="1384"/>
                  </a:lnTo>
                  <a:lnTo>
                    <a:pt x="1366" y="1424"/>
                  </a:lnTo>
                  <a:lnTo>
                    <a:pt x="1328" y="1413"/>
                  </a:lnTo>
                  <a:lnTo>
                    <a:pt x="1289" y="1439"/>
                  </a:lnTo>
                  <a:lnTo>
                    <a:pt x="1271" y="1477"/>
                  </a:lnTo>
                  <a:lnTo>
                    <a:pt x="1327" y="1574"/>
                  </a:lnTo>
                  <a:lnTo>
                    <a:pt x="1298" y="1609"/>
                  </a:lnTo>
                  <a:lnTo>
                    <a:pt x="1307" y="1652"/>
                  </a:lnTo>
                  <a:lnTo>
                    <a:pt x="1233" y="1806"/>
                  </a:lnTo>
                  <a:lnTo>
                    <a:pt x="1213" y="1887"/>
                  </a:lnTo>
                  <a:lnTo>
                    <a:pt x="1152" y="1886"/>
                  </a:lnTo>
                  <a:lnTo>
                    <a:pt x="1136" y="1933"/>
                  </a:lnTo>
                  <a:lnTo>
                    <a:pt x="1076" y="1933"/>
                  </a:lnTo>
                  <a:lnTo>
                    <a:pt x="1016" y="1865"/>
                  </a:lnTo>
                  <a:lnTo>
                    <a:pt x="1006" y="1792"/>
                  </a:lnTo>
                  <a:lnTo>
                    <a:pt x="980" y="1789"/>
                  </a:lnTo>
                  <a:lnTo>
                    <a:pt x="862" y="1870"/>
                  </a:lnTo>
                  <a:lnTo>
                    <a:pt x="883" y="1930"/>
                  </a:lnTo>
                  <a:lnTo>
                    <a:pt x="812" y="2004"/>
                  </a:lnTo>
                  <a:lnTo>
                    <a:pt x="781" y="2030"/>
                  </a:lnTo>
                  <a:lnTo>
                    <a:pt x="738" y="2021"/>
                  </a:lnTo>
                  <a:lnTo>
                    <a:pt x="638" y="1926"/>
                  </a:lnTo>
                  <a:lnTo>
                    <a:pt x="599" y="1933"/>
                  </a:lnTo>
                  <a:lnTo>
                    <a:pt x="534" y="1874"/>
                  </a:lnTo>
                  <a:lnTo>
                    <a:pt x="495" y="1759"/>
                  </a:lnTo>
                  <a:lnTo>
                    <a:pt x="450" y="1740"/>
                  </a:lnTo>
                  <a:lnTo>
                    <a:pt x="471" y="1640"/>
                  </a:lnTo>
                  <a:lnTo>
                    <a:pt x="427" y="1639"/>
                  </a:lnTo>
                  <a:lnTo>
                    <a:pt x="411" y="1594"/>
                  </a:lnTo>
                  <a:lnTo>
                    <a:pt x="440" y="1516"/>
                  </a:lnTo>
                  <a:lnTo>
                    <a:pt x="419" y="1457"/>
                  </a:lnTo>
                  <a:lnTo>
                    <a:pt x="314" y="1446"/>
                  </a:lnTo>
                  <a:lnTo>
                    <a:pt x="187" y="1226"/>
                  </a:lnTo>
                  <a:lnTo>
                    <a:pt x="209" y="1157"/>
                  </a:lnTo>
                  <a:lnTo>
                    <a:pt x="182" y="1066"/>
                  </a:lnTo>
                  <a:lnTo>
                    <a:pt x="184" y="1005"/>
                  </a:lnTo>
                  <a:lnTo>
                    <a:pt x="93" y="995"/>
                  </a:lnTo>
                  <a:lnTo>
                    <a:pt x="59" y="968"/>
                  </a:lnTo>
                  <a:lnTo>
                    <a:pt x="52" y="928"/>
                  </a:lnTo>
                  <a:lnTo>
                    <a:pt x="0" y="880"/>
                  </a:lnTo>
                  <a:lnTo>
                    <a:pt x="28" y="771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3089276" y="2911476"/>
              <a:ext cx="738188" cy="644525"/>
            </a:xfrm>
            <a:custGeom>
              <a:avLst/>
              <a:gdLst>
                <a:gd name="T0" fmla="*/ 2147483647 w 2327"/>
                <a:gd name="T1" fmla="*/ 2147483647 h 2030"/>
                <a:gd name="T2" fmla="*/ 2147483647 w 2327"/>
                <a:gd name="T3" fmla="*/ 2147483647 h 2030"/>
                <a:gd name="T4" fmla="*/ 2147483647 w 2327"/>
                <a:gd name="T5" fmla="*/ 2147483647 h 2030"/>
                <a:gd name="T6" fmla="*/ 2147483647 w 2327"/>
                <a:gd name="T7" fmla="*/ 2147483647 h 2030"/>
                <a:gd name="T8" fmla="*/ 2147483647 w 2327"/>
                <a:gd name="T9" fmla="*/ 2147483647 h 2030"/>
                <a:gd name="T10" fmla="*/ 2147483647 w 2327"/>
                <a:gd name="T11" fmla="*/ 2147483647 h 2030"/>
                <a:gd name="T12" fmla="*/ 2147483647 w 2327"/>
                <a:gd name="T13" fmla="*/ 2147483647 h 2030"/>
                <a:gd name="T14" fmla="*/ 2147483647 w 2327"/>
                <a:gd name="T15" fmla="*/ 2147483647 h 2030"/>
                <a:gd name="T16" fmla="*/ 2147483647 w 2327"/>
                <a:gd name="T17" fmla="*/ 2147483647 h 2030"/>
                <a:gd name="T18" fmla="*/ 2147483647 w 2327"/>
                <a:gd name="T19" fmla="*/ 608164277 h 2030"/>
                <a:gd name="T20" fmla="*/ 2147483647 w 2327"/>
                <a:gd name="T21" fmla="*/ 1504331783 h 2030"/>
                <a:gd name="T22" fmla="*/ 2147483647 w 2327"/>
                <a:gd name="T23" fmla="*/ 640119692 h 2030"/>
                <a:gd name="T24" fmla="*/ 2147483647 w 2327"/>
                <a:gd name="T25" fmla="*/ 2147483647 h 2030"/>
                <a:gd name="T26" fmla="*/ 2147483647 w 2327"/>
                <a:gd name="T27" fmla="*/ 2147483647 h 2030"/>
                <a:gd name="T28" fmla="*/ 2147483647 w 2327"/>
                <a:gd name="T29" fmla="*/ 2147483647 h 2030"/>
                <a:gd name="T30" fmla="*/ 2147483647 w 2327"/>
                <a:gd name="T31" fmla="*/ 2147483647 h 2030"/>
                <a:gd name="T32" fmla="*/ 2147483647 w 2327"/>
                <a:gd name="T33" fmla="*/ 2147483647 h 2030"/>
                <a:gd name="T34" fmla="*/ 2147483647 w 2327"/>
                <a:gd name="T35" fmla="*/ 2147483647 h 2030"/>
                <a:gd name="T36" fmla="*/ 2147483647 w 2327"/>
                <a:gd name="T37" fmla="*/ 2147483647 h 2030"/>
                <a:gd name="T38" fmla="*/ 2147483647 w 2327"/>
                <a:gd name="T39" fmla="*/ 2147483647 h 2030"/>
                <a:gd name="T40" fmla="*/ 2147483647 w 2327"/>
                <a:gd name="T41" fmla="*/ 2147483647 h 2030"/>
                <a:gd name="T42" fmla="*/ 2147483647 w 2327"/>
                <a:gd name="T43" fmla="*/ 2147483647 h 2030"/>
                <a:gd name="T44" fmla="*/ 2147483647 w 2327"/>
                <a:gd name="T45" fmla="*/ 2147483647 h 2030"/>
                <a:gd name="T46" fmla="*/ 2147483647 w 2327"/>
                <a:gd name="T47" fmla="*/ 2147483647 h 2030"/>
                <a:gd name="T48" fmla="*/ 2147483647 w 2327"/>
                <a:gd name="T49" fmla="*/ 2147483647 h 2030"/>
                <a:gd name="T50" fmla="*/ 2147483647 w 2327"/>
                <a:gd name="T51" fmla="*/ 2147483647 h 2030"/>
                <a:gd name="T52" fmla="*/ 2147483647 w 2327"/>
                <a:gd name="T53" fmla="*/ 2147483647 h 2030"/>
                <a:gd name="T54" fmla="*/ 2147483647 w 2327"/>
                <a:gd name="T55" fmla="*/ 2147483647 h 2030"/>
                <a:gd name="T56" fmla="*/ 2147483647 w 2327"/>
                <a:gd name="T57" fmla="*/ 2147483647 h 2030"/>
                <a:gd name="T58" fmla="*/ 2147483647 w 2327"/>
                <a:gd name="T59" fmla="*/ 2147483647 h 2030"/>
                <a:gd name="T60" fmla="*/ 2147483647 w 2327"/>
                <a:gd name="T61" fmla="*/ 2147483647 h 2030"/>
                <a:gd name="T62" fmla="*/ 2147483647 w 2327"/>
                <a:gd name="T63" fmla="*/ 2147483647 h 2030"/>
                <a:gd name="T64" fmla="*/ 2147483647 w 2327"/>
                <a:gd name="T65" fmla="*/ 2147483647 h 2030"/>
                <a:gd name="T66" fmla="*/ 2147483647 w 2327"/>
                <a:gd name="T67" fmla="*/ 2147483647 h 2030"/>
                <a:gd name="T68" fmla="*/ 2147483647 w 2327"/>
                <a:gd name="T69" fmla="*/ 2147483647 h 2030"/>
                <a:gd name="T70" fmla="*/ 2147483647 w 2327"/>
                <a:gd name="T71" fmla="*/ 2147483647 h 2030"/>
                <a:gd name="T72" fmla="*/ 2147483647 w 2327"/>
                <a:gd name="T73" fmla="*/ 2147483647 h 2030"/>
                <a:gd name="T74" fmla="*/ 2147483647 w 2327"/>
                <a:gd name="T75" fmla="*/ 2147483647 h 2030"/>
                <a:gd name="T76" fmla="*/ 2147483647 w 2327"/>
                <a:gd name="T77" fmla="*/ 2147483647 h 2030"/>
                <a:gd name="T78" fmla="*/ 2147483647 w 2327"/>
                <a:gd name="T79" fmla="*/ 2147483647 h 2030"/>
                <a:gd name="T80" fmla="*/ 2147483647 w 2327"/>
                <a:gd name="T81" fmla="*/ 2147483647 h 2030"/>
                <a:gd name="T82" fmla="*/ 2147483647 w 2327"/>
                <a:gd name="T83" fmla="*/ 2147483647 h 2030"/>
                <a:gd name="T84" fmla="*/ 2147483647 w 2327"/>
                <a:gd name="T85" fmla="*/ 2147483647 h 2030"/>
                <a:gd name="T86" fmla="*/ 2147483647 w 2327"/>
                <a:gd name="T87" fmla="*/ 2147483647 h 2030"/>
                <a:gd name="T88" fmla="*/ 1660044218 w 2327"/>
                <a:gd name="T89" fmla="*/ 2147483647 h 2030"/>
                <a:gd name="T90" fmla="*/ 893823478 w 2327"/>
                <a:gd name="T91" fmla="*/ 2147483647 h 20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7"/>
                <a:gd name="T139" fmla="*/ 0 h 2030"/>
                <a:gd name="T140" fmla="*/ 2327 w 2327"/>
                <a:gd name="T141" fmla="*/ 2030 h 20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7" h="2030">
                  <a:moveTo>
                    <a:pt x="28" y="771"/>
                  </a:moveTo>
                  <a:lnTo>
                    <a:pt x="101" y="710"/>
                  </a:lnTo>
                  <a:lnTo>
                    <a:pt x="197" y="672"/>
                  </a:lnTo>
                  <a:lnTo>
                    <a:pt x="217" y="548"/>
                  </a:lnTo>
                  <a:lnTo>
                    <a:pt x="337" y="586"/>
                  </a:lnTo>
                  <a:lnTo>
                    <a:pt x="421" y="679"/>
                  </a:lnTo>
                  <a:lnTo>
                    <a:pt x="519" y="692"/>
                  </a:lnTo>
                  <a:lnTo>
                    <a:pt x="570" y="795"/>
                  </a:lnTo>
                  <a:lnTo>
                    <a:pt x="748" y="825"/>
                  </a:lnTo>
                  <a:lnTo>
                    <a:pt x="757" y="900"/>
                  </a:lnTo>
                  <a:lnTo>
                    <a:pt x="810" y="862"/>
                  </a:lnTo>
                  <a:lnTo>
                    <a:pt x="831" y="766"/>
                  </a:lnTo>
                  <a:lnTo>
                    <a:pt x="787" y="691"/>
                  </a:lnTo>
                  <a:lnTo>
                    <a:pt x="818" y="542"/>
                  </a:lnTo>
                  <a:lnTo>
                    <a:pt x="794" y="388"/>
                  </a:lnTo>
                  <a:lnTo>
                    <a:pt x="902" y="336"/>
                  </a:lnTo>
                  <a:lnTo>
                    <a:pt x="1040" y="336"/>
                  </a:lnTo>
                  <a:lnTo>
                    <a:pt x="1088" y="230"/>
                  </a:lnTo>
                  <a:lnTo>
                    <a:pt x="1314" y="0"/>
                  </a:lnTo>
                  <a:lnTo>
                    <a:pt x="1406" y="19"/>
                  </a:lnTo>
                  <a:lnTo>
                    <a:pt x="1467" y="1"/>
                  </a:lnTo>
                  <a:lnTo>
                    <a:pt x="1552" y="47"/>
                  </a:lnTo>
                  <a:lnTo>
                    <a:pt x="1686" y="52"/>
                  </a:lnTo>
                  <a:lnTo>
                    <a:pt x="1761" y="20"/>
                  </a:lnTo>
                  <a:lnTo>
                    <a:pt x="1847" y="113"/>
                  </a:lnTo>
                  <a:lnTo>
                    <a:pt x="1969" y="160"/>
                  </a:lnTo>
                  <a:lnTo>
                    <a:pt x="2031" y="163"/>
                  </a:lnTo>
                  <a:lnTo>
                    <a:pt x="2043" y="122"/>
                  </a:lnTo>
                  <a:lnTo>
                    <a:pt x="2115" y="114"/>
                  </a:lnTo>
                  <a:lnTo>
                    <a:pt x="2209" y="176"/>
                  </a:lnTo>
                  <a:lnTo>
                    <a:pt x="2256" y="162"/>
                  </a:lnTo>
                  <a:lnTo>
                    <a:pt x="2293" y="247"/>
                  </a:lnTo>
                  <a:lnTo>
                    <a:pt x="2255" y="314"/>
                  </a:lnTo>
                  <a:lnTo>
                    <a:pt x="2327" y="374"/>
                  </a:lnTo>
                  <a:lnTo>
                    <a:pt x="2314" y="405"/>
                  </a:lnTo>
                  <a:lnTo>
                    <a:pt x="2077" y="545"/>
                  </a:lnTo>
                  <a:lnTo>
                    <a:pt x="2002" y="479"/>
                  </a:lnTo>
                  <a:lnTo>
                    <a:pt x="1953" y="479"/>
                  </a:lnTo>
                  <a:lnTo>
                    <a:pt x="1918" y="418"/>
                  </a:lnTo>
                  <a:lnTo>
                    <a:pt x="1815" y="502"/>
                  </a:lnTo>
                  <a:lnTo>
                    <a:pt x="1698" y="473"/>
                  </a:lnTo>
                  <a:lnTo>
                    <a:pt x="1657" y="523"/>
                  </a:lnTo>
                  <a:lnTo>
                    <a:pt x="1511" y="568"/>
                  </a:lnTo>
                  <a:lnTo>
                    <a:pt x="1407" y="809"/>
                  </a:lnTo>
                  <a:lnTo>
                    <a:pt x="1431" y="836"/>
                  </a:lnTo>
                  <a:lnTo>
                    <a:pt x="1524" y="847"/>
                  </a:lnTo>
                  <a:lnTo>
                    <a:pt x="1549" y="892"/>
                  </a:lnTo>
                  <a:lnTo>
                    <a:pt x="1653" y="877"/>
                  </a:lnTo>
                  <a:lnTo>
                    <a:pt x="1585" y="965"/>
                  </a:lnTo>
                  <a:lnTo>
                    <a:pt x="1529" y="1252"/>
                  </a:lnTo>
                  <a:lnTo>
                    <a:pt x="1433" y="1368"/>
                  </a:lnTo>
                  <a:lnTo>
                    <a:pt x="1372" y="1384"/>
                  </a:lnTo>
                  <a:lnTo>
                    <a:pt x="1366" y="1424"/>
                  </a:lnTo>
                  <a:lnTo>
                    <a:pt x="1328" y="1413"/>
                  </a:lnTo>
                  <a:lnTo>
                    <a:pt x="1289" y="1439"/>
                  </a:lnTo>
                  <a:lnTo>
                    <a:pt x="1271" y="1477"/>
                  </a:lnTo>
                  <a:lnTo>
                    <a:pt x="1327" y="1574"/>
                  </a:lnTo>
                  <a:lnTo>
                    <a:pt x="1298" y="1609"/>
                  </a:lnTo>
                  <a:lnTo>
                    <a:pt x="1307" y="1652"/>
                  </a:lnTo>
                  <a:lnTo>
                    <a:pt x="1233" y="1806"/>
                  </a:lnTo>
                  <a:lnTo>
                    <a:pt x="1213" y="1887"/>
                  </a:lnTo>
                  <a:lnTo>
                    <a:pt x="1152" y="1886"/>
                  </a:lnTo>
                  <a:lnTo>
                    <a:pt x="1136" y="1933"/>
                  </a:lnTo>
                  <a:lnTo>
                    <a:pt x="1076" y="1933"/>
                  </a:lnTo>
                  <a:lnTo>
                    <a:pt x="1016" y="1865"/>
                  </a:lnTo>
                  <a:lnTo>
                    <a:pt x="1006" y="1792"/>
                  </a:lnTo>
                  <a:lnTo>
                    <a:pt x="980" y="1789"/>
                  </a:lnTo>
                  <a:lnTo>
                    <a:pt x="862" y="1870"/>
                  </a:lnTo>
                  <a:lnTo>
                    <a:pt x="883" y="1930"/>
                  </a:lnTo>
                  <a:lnTo>
                    <a:pt x="812" y="2004"/>
                  </a:lnTo>
                  <a:lnTo>
                    <a:pt x="781" y="2030"/>
                  </a:lnTo>
                  <a:lnTo>
                    <a:pt x="738" y="2021"/>
                  </a:lnTo>
                  <a:lnTo>
                    <a:pt x="638" y="1926"/>
                  </a:lnTo>
                  <a:lnTo>
                    <a:pt x="599" y="1933"/>
                  </a:lnTo>
                  <a:lnTo>
                    <a:pt x="534" y="1874"/>
                  </a:lnTo>
                  <a:lnTo>
                    <a:pt x="495" y="1759"/>
                  </a:lnTo>
                  <a:lnTo>
                    <a:pt x="450" y="1740"/>
                  </a:lnTo>
                  <a:lnTo>
                    <a:pt x="471" y="1640"/>
                  </a:lnTo>
                  <a:lnTo>
                    <a:pt x="427" y="1639"/>
                  </a:lnTo>
                  <a:lnTo>
                    <a:pt x="411" y="1594"/>
                  </a:lnTo>
                  <a:lnTo>
                    <a:pt x="440" y="1516"/>
                  </a:lnTo>
                  <a:lnTo>
                    <a:pt x="419" y="1457"/>
                  </a:lnTo>
                  <a:lnTo>
                    <a:pt x="314" y="1446"/>
                  </a:lnTo>
                  <a:lnTo>
                    <a:pt x="187" y="1226"/>
                  </a:lnTo>
                  <a:lnTo>
                    <a:pt x="209" y="1157"/>
                  </a:lnTo>
                  <a:lnTo>
                    <a:pt x="182" y="1066"/>
                  </a:lnTo>
                  <a:lnTo>
                    <a:pt x="184" y="1005"/>
                  </a:lnTo>
                  <a:lnTo>
                    <a:pt x="93" y="995"/>
                  </a:lnTo>
                  <a:lnTo>
                    <a:pt x="59" y="968"/>
                  </a:lnTo>
                  <a:lnTo>
                    <a:pt x="52" y="928"/>
                  </a:lnTo>
                  <a:lnTo>
                    <a:pt x="0" y="880"/>
                  </a:lnTo>
                  <a:lnTo>
                    <a:pt x="28" y="77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4251326" y="3121026"/>
              <a:ext cx="642938" cy="876300"/>
            </a:xfrm>
            <a:custGeom>
              <a:avLst/>
              <a:gdLst>
                <a:gd name="T0" fmla="*/ 2147483647 w 2026"/>
                <a:gd name="T1" fmla="*/ 2147483647 h 2763"/>
                <a:gd name="T2" fmla="*/ 2147483647 w 2026"/>
                <a:gd name="T3" fmla="*/ 2147483647 h 2763"/>
                <a:gd name="T4" fmla="*/ 2147483647 w 2026"/>
                <a:gd name="T5" fmla="*/ 2147483647 h 2763"/>
                <a:gd name="T6" fmla="*/ 2147483647 w 2026"/>
                <a:gd name="T7" fmla="*/ 2147483647 h 2763"/>
                <a:gd name="T8" fmla="*/ 2147483647 w 2026"/>
                <a:gd name="T9" fmla="*/ 2147483647 h 2763"/>
                <a:gd name="T10" fmla="*/ 2147483647 w 2026"/>
                <a:gd name="T11" fmla="*/ 2147483647 h 2763"/>
                <a:gd name="T12" fmla="*/ 2147483647 w 2026"/>
                <a:gd name="T13" fmla="*/ 2147483647 h 2763"/>
                <a:gd name="T14" fmla="*/ 2147483647 w 2026"/>
                <a:gd name="T15" fmla="*/ 2147483647 h 2763"/>
                <a:gd name="T16" fmla="*/ 2147483647 w 2026"/>
                <a:gd name="T17" fmla="*/ 2147483647 h 2763"/>
                <a:gd name="T18" fmla="*/ 2147483647 w 2026"/>
                <a:gd name="T19" fmla="*/ 2147483647 h 2763"/>
                <a:gd name="T20" fmla="*/ 2147483647 w 2026"/>
                <a:gd name="T21" fmla="*/ 2147483647 h 2763"/>
                <a:gd name="T22" fmla="*/ 2147483647 w 2026"/>
                <a:gd name="T23" fmla="*/ 2147483647 h 2763"/>
                <a:gd name="T24" fmla="*/ 2147483647 w 2026"/>
                <a:gd name="T25" fmla="*/ 2147483647 h 2763"/>
                <a:gd name="T26" fmla="*/ 2147483647 w 2026"/>
                <a:gd name="T27" fmla="*/ 2147483647 h 2763"/>
                <a:gd name="T28" fmla="*/ 2147483647 w 2026"/>
                <a:gd name="T29" fmla="*/ 2147483647 h 2763"/>
                <a:gd name="T30" fmla="*/ 2147483647 w 2026"/>
                <a:gd name="T31" fmla="*/ 2147483647 h 2763"/>
                <a:gd name="T32" fmla="*/ 2147483647 w 2026"/>
                <a:gd name="T33" fmla="*/ 2147483647 h 2763"/>
                <a:gd name="T34" fmla="*/ 2147483647 w 2026"/>
                <a:gd name="T35" fmla="*/ 2147483647 h 2763"/>
                <a:gd name="T36" fmla="*/ 2147483647 w 2026"/>
                <a:gd name="T37" fmla="*/ 2147483647 h 2763"/>
                <a:gd name="T38" fmla="*/ 2147483647 w 2026"/>
                <a:gd name="T39" fmla="*/ 2147483647 h 2763"/>
                <a:gd name="T40" fmla="*/ 2147483647 w 2026"/>
                <a:gd name="T41" fmla="*/ 2147483647 h 2763"/>
                <a:gd name="T42" fmla="*/ 2147483647 w 2026"/>
                <a:gd name="T43" fmla="*/ 2147483647 h 2763"/>
                <a:gd name="T44" fmla="*/ 2147483647 w 2026"/>
                <a:gd name="T45" fmla="*/ 2147483647 h 2763"/>
                <a:gd name="T46" fmla="*/ 2147483647 w 2026"/>
                <a:gd name="T47" fmla="*/ 2147483647 h 2763"/>
                <a:gd name="T48" fmla="*/ 2147483647 w 2026"/>
                <a:gd name="T49" fmla="*/ 2147483647 h 2763"/>
                <a:gd name="T50" fmla="*/ 2147483647 w 2026"/>
                <a:gd name="T51" fmla="*/ 2147483647 h 2763"/>
                <a:gd name="T52" fmla="*/ 2147483647 w 2026"/>
                <a:gd name="T53" fmla="*/ 2147483647 h 2763"/>
                <a:gd name="T54" fmla="*/ 2147483647 w 2026"/>
                <a:gd name="T55" fmla="*/ 2147483647 h 2763"/>
                <a:gd name="T56" fmla="*/ 2147483647 w 2026"/>
                <a:gd name="T57" fmla="*/ 2147483647 h 2763"/>
                <a:gd name="T58" fmla="*/ 2147483647 w 2026"/>
                <a:gd name="T59" fmla="*/ 2147483647 h 2763"/>
                <a:gd name="T60" fmla="*/ 2147483647 w 2026"/>
                <a:gd name="T61" fmla="*/ 2147483647 h 2763"/>
                <a:gd name="T62" fmla="*/ 2147483647 w 2026"/>
                <a:gd name="T63" fmla="*/ 2147483647 h 2763"/>
                <a:gd name="T64" fmla="*/ 2147483647 w 2026"/>
                <a:gd name="T65" fmla="*/ 2147483647 h 2763"/>
                <a:gd name="T66" fmla="*/ 2147483647 w 2026"/>
                <a:gd name="T67" fmla="*/ 2147483647 h 2763"/>
                <a:gd name="T68" fmla="*/ 2147483647 w 2026"/>
                <a:gd name="T69" fmla="*/ 2147483647 h 2763"/>
                <a:gd name="T70" fmla="*/ 2147483647 w 2026"/>
                <a:gd name="T71" fmla="*/ 2147483647 h 2763"/>
                <a:gd name="T72" fmla="*/ 2147483647 w 2026"/>
                <a:gd name="T73" fmla="*/ 2147483647 h 2763"/>
                <a:gd name="T74" fmla="*/ 2147483647 w 2026"/>
                <a:gd name="T75" fmla="*/ 2147483647 h 2763"/>
                <a:gd name="T76" fmla="*/ 0 w 2026"/>
                <a:gd name="T77" fmla="*/ 2147483647 h 2763"/>
                <a:gd name="T78" fmla="*/ 766983912 w 2026"/>
                <a:gd name="T79" fmla="*/ 2147483647 h 27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6"/>
                <a:gd name="T121" fmla="*/ 0 h 2763"/>
                <a:gd name="T122" fmla="*/ 2026 w 2026"/>
                <a:gd name="T123" fmla="*/ 2763 h 27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6" h="2763">
                  <a:moveTo>
                    <a:pt x="24" y="755"/>
                  </a:moveTo>
                  <a:lnTo>
                    <a:pt x="268" y="830"/>
                  </a:lnTo>
                  <a:lnTo>
                    <a:pt x="341" y="810"/>
                  </a:lnTo>
                  <a:lnTo>
                    <a:pt x="376" y="780"/>
                  </a:lnTo>
                  <a:lnTo>
                    <a:pt x="392" y="663"/>
                  </a:lnTo>
                  <a:lnTo>
                    <a:pt x="515" y="553"/>
                  </a:lnTo>
                  <a:lnTo>
                    <a:pt x="536" y="487"/>
                  </a:lnTo>
                  <a:lnTo>
                    <a:pt x="615" y="412"/>
                  </a:lnTo>
                  <a:lnTo>
                    <a:pt x="616" y="261"/>
                  </a:lnTo>
                  <a:lnTo>
                    <a:pt x="507" y="305"/>
                  </a:lnTo>
                  <a:lnTo>
                    <a:pt x="435" y="255"/>
                  </a:lnTo>
                  <a:lnTo>
                    <a:pt x="461" y="189"/>
                  </a:lnTo>
                  <a:lnTo>
                    <a:pt x="422" y="184"/>
                  </a:lnTo>
                  <a:lnTo>
                    <a:pt x="364" y="239"/>
                  </a:lnTo>
                  <a:lnTo>
                    <a:pt x="311" y="167"/>
                  </a:lnTo>
                  <a:lnTo>
                    <a:pt x="486" y="87"/>
                  </a:lnTo>
                  <a:lnTo>
                    <a:pt x="577" y="0"/>
                  </a:lnTo>
                  <a:lnTo>
                    <a:pt x="649" y="76"/>
                  </a:lnTo>
                  <a:lnTo>
                    <a:pt x="721" y="69"/>
                  </a:lnTo>
                  <a:lnTo>
                    <a:pt x="828" y="209"/>
                  </a:lnTo>
                  <a:lnTo>
                    <a:pt x="821" y="353"/>
                  </a:lnTo>
                  <a:lnTo>
                    <a:pt x="947" y="393"/>
                  </a:lnTo>
                  <a:lnTo>
                    <a:pt x="1004" y="502"/>
                  </a:lnTo>
                  <a:lnTo>
                    <a:pt x="1136" y="540"/>
                  </a:lnTo>
                  <a:lnTo>
                    <a:pt x="1095" y="623"/>
                  </a:lnTo>
                  <a:lnTo>
                    <a:pt x="1134" y="685"/>
                  </a:lnTo>
                  <a:lnTo>
                    <a:pt x="1109" y="794"/>
                  </a:lnTo>
                  <a:lnTo>
                    <a:pt x="1130" y="849"/>
                  </a:lnTo>
                  <a:lnTo>
                    <a:pt x="1048" y="900"/>
                  </a:lnTo>
                  <a:lnTo>
                    <a:pt x="1097" y="918"/>
                  </a:lnTo>
                  <a:lnTo>
                    <a:pt x="1226" y="868"/>
                  </a:lnTo>
                  <a:lnTo>
                    <a:pt x="1298" y="894"/>
                  </a:lnTo>
                  <a:lnTo>
                    <a:pt x="1728" y="1320"/>
                  </a:lnTo>
                  <a:lnTo>
                    <a:pt x="1866" y="1352"/>
                  </a:lnTo>
                  <a:lnTo>
                    <a:pt x="1849" y="1413"/>
                  </a:lnTo>
                  <a:lnTo>
                    <a:pt x="1879" y="1442"/>
                  </a:lnTo>
                  <a:lnTo>
                    <a:pt x="2026" y="1471"/>
                  </a:lnTo>
                  <a:lnTo>
                    <a:pt x="1890" y="1558"/>
                  </a:lnTo>
                  <a:lnTo>
                    <a:pt x="1824" y="1552"/>
                  </a:lnTo>
                  <a:lnTo>
                    <a:pt x="1754" y="1595"/>
                  </a:lnTo>
                  <a:lnTo>
                    <a:pt x="1789" y="1618"/>
                  </a:lnTo>
                  <a:lnTo>
                    <a:pt x="1759" y="1697"/>
                  </a:lnTo>
                  <a:lnTo>
                    <a:pt x="1806" y="1708"/>
                  </a:lnTo>
                  <a:lnTo>
                    <a:pt x="1754" y="1768"/>
                  </a:lnTo>
                  <a:lnTo>
                    <a:pt x="1665" y="1801"/>
                  </a:lnTo>
                  <a:lnTo>
                    <a:pt x="1621" y="1886"/>
                  </a:lnTo>
                  <a:lnTo>
                    <a:pt x="1573" y="1856"/>
                  </a:lnTo>
                  <a:lnTo>
                    <a:pt x="1540" y="1955"/>
                  </a:lnTo>
                  <a:lnTo>
                    <a:pt x="1421" y="2071"/>
                  </a:lnTo>
                  <a:lnTo>
                    <a:pt x="1401" y="2051"/>
                  </a:lnTo>
                  <a:lnTo>
                    <a:pt x="1312" y="2180"/>
                  </a:lnTo>
                  <a:lnTo>
                    <a:pt x="1266" y="2219"/>
                  </a:lnTo>
                  <a:lnTo>
                    <a:pt x="1104" y="2235"/>
                  </a:lnTo>
                  <a:lnTo>
                    <a:pt x="989" y="2373"/>
                  </a:lnTo>
                  <a:lnTo>
                    <a:pt x="872" y="2440"/>
                  </a:lnTo>
                  <a:lnTo>
                    <a:pt x="839" y="2529"/>
                  </a:lnTo>
                  <a:lnTo>
                    <a:pt x="785" y="2580"/>
                  </a:lnTo>
                  <a:lnTo>
                    <a:pt x="718" y="2606"/>
                  </a:lnTo>
                  <a:lnTo>
                    <a:pt x="700" y="2583"/>
                  </a:lnTo>
                  <a:lnTo>
                    <a:pt x="673" y="2635"/>
                  </a:lnTo>
                  <a:lnTo>
                    <a:pt x="538" y="2713"/>
                  </a:lnTo>
                  <a:lnTo>
                    <a:pt x="338" y="2763"/>
                  </a:lnTo>
                  <a:lnTo>
                    <a:pt x="379" y="2668"/>
                  </a:lnTo>
                  <a:lnTo>
                    <a:pt x="346" y="2606"/>
                  </a:lnTo>
                  <a:lnTo>
                    <a:pt x="379" y="2564"/>
                  </a:lnTo>
                  <a:lnTo>
                    <a:pt x="298" y="2465"/>
                  </a:lnTo>
                  <a:lnTo>
                    <a:pt x="330" y="2442"/>
                  </a:lnTo>
                  <a:lnTo>
                    <a:pt x="363" y="2316"/>
                  </a:lnTo>
                  <a:lnTo>
                    <a:pt x="293" y="2040"/>
                  </a:lnTo>
                  <a:lnTo>
                    <a:pt x="294" y="1871"/>
                  </a:lnTo>
                  <a:lnTo>
                    <a:pt x="163" y="1782"/>
                  </a:lnTo>
                  <a:lnTo>
                    <a:pt x="150" y="1698"/>
                  </a:lnTo>
                  <a:lnTo>
                    <a:pt x="181" y="1543"/>
                  </a:lnTo>
                  <a:lnTo>
                    <a:pt x="237" y="1439"/>
                  </a:lnTo>
                  <a:lnTo>
                    <a:pt x="270" y="1253"/>
                  </a:lnTo>
                  <a:lnTo>
                    <a:pt x="170" y="1071"/>
                  </a:lnTo>
                  <a:lnTo>
                    <a:pt x="42" y="943"/>
                  </a:lnTo>
                  <a:lnTo>
                    <a:pt x="0" y="772"/>
                  </a:lnTo>
                  <a:lnTo>
                    <a:pt x="24" y="754"/>
                  </a:lnTo>
                  <a:lnTo>
                    <a:pt x="24" y="75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4251326" y="3121026"/>
              <a:ext cx="642938" cy="876300"/>
            </a:xfrm>
            <a:custGeom>
              <a:avLst/>
              <a:gdLst>
                <a:gd name="T0" fmla="*/ 2147483647 w 2026"/>
                <a:gd name="T1" fmla="*/ 2147483647 h 2763"/>
                <a:gd name="T2" fmla="*/ 2147483647 w 2026"/>
                <a:gd name="T3" fmla="*/ 2147483647 h 2763"/>
                <a:gd name="T4" fmla="*/ 2147483647 w 2026"/>
                <a:gd name="T5" fmla="*/ 2147483647 h 2763"/>
                <a:gd name="T6" fmla="*/ 2147483647 w 2026"/>
                <a:gd name="T7" fmla="*/ 2147483647 h 2763"/>
                <a:gd name="T8" fmla="*/ 2147483647 w 2026"/>
                <a:gd name="T9" fmla="*/ 2147483647 h 2763"/>
                <a:gd name="T10" fmla="*/ 2147483647 w 2026"/>
                <a:gd name="T11" fmla="*/ 2147483647 h 2763"/>
                <a:gd name="T12" fmla="*/ 2147483647 w 2026"/>
                <a:gd name="T13" fmla="*/ 2147483647 h 2763"/>
                <a:gd name="T14" fmla="*/ 2147483647 w 2026"/>
                <a:gd name="T15" fmla="*/ 2147483647 h 2763"/>
                <a:gd name="T16" fmla="*/ 2147483647 w 2026"/>
                <a:gd name="T17" fmla="*/ 2147483647 h 2763"/>
                <a:gd name="T18" fmla="*/ 2147483647 w 2026"/>
                <a:gd name="T19" fmla="*/ 2147483647 h 2763"/>
                <a:gd name="T20" fmla="*/ 2147483647 w 2026"/>
                <a:gd name="T21" fmla="*/ 2147483647 h 2763"/>
                <a:gd name="T22" fmla="*/ 2147483647 w 2026"/>
                <a:gd name="T23" fmla="*/ 2147483647 h 2763"/>
                <a:gd name="T24" fmla="*/ 2147483647 w 2026"/>
                <a:gd name="T25" fmla="*/ 2147483647 h 2763"/>
                <a:gd name="T26" fmla="*/ 2147483647 w 2026"/>
                <a:gd name="T27" fmla="*/ 2147483647 h 2763"/>
                <a:gd name="T28" fmla="*/ 2147483647 w 2026"/>
                <a:gd name="T29" fmla="*/ 2147483647 h 2763"/>
                <a:gd name="T30" fmla="*/ 2147483647 w 2026"/>
                <a:gd name="T31" fmla="*/ 2147483647 h 2763"/>
                <a:gd name="T32" fmla="*/ 2147483647 w 2026"/>
                <a:gd name="T33" fmla="*/ 2147483647 h 2763"/>
                <a:gd name="T34" fmla="*/ 2147483647 w 2026"/>
                <a:gd name="T35" fmla="*/ 2147483647 h 2763"/>
                <a:gd name="T36" fmla="*/ 2147483647 w 2026"/>
                <a:gd name="T37" fmla="*/ 2147483647 h 2763"/>
                <a:gd name="T38" fmla="*/ 2147483647 w 2026"/>
                <a:gd name="T39" fmla="*/ 2147483647 h 2763"/>
                <a:gd name="T40" fmla="*/ 2147483647 w 2026"/>
                <a:gd name="T41" fmla="*/ 2147483647 h 2763"/>
                <a:gd name="T42" fmla="*/ 2147483647 w 2026"/>
                <a:gd name="T43" fmla="*/ 2147483647 h 2763"/>
                <a:gd name="T44" fmla="*/ 2147483647 w 2026"/>
                <a:gd name="T45" fmla="*/ 2147483647 h 2763"/>
                <a:gd name="T46" fmla="*/ 2147483647 w 2026"/>
                <a:gd name="T47" fmla="*/ 2147483647 h 2763"/>
                <a:gd name="T48" fmla="*/ 2147483647 w 2026"/>
                <a:gd name="T49" fmla="*/ 2147483647 h 2763"/>
                <a:gd name="T50" fmla="*/ 2147483647 w 2026"/>
                <a:gd name="T51" fmla="*/ 2147483647 h 2763"/>
                <a:gd name="T52" fmla="*/ 2147483647 w 2026"/>
                <a:gd name="T53" fmla="*/ 2147483647 h 2763"/>
                <a:gd name="T54" fmla="*/ 2147483647 w 2026"/>
                <a:gd name="T55" fmla="*/ 2147483647 h 2763"/>
                <a:gd name="T56" fmla="*/ 2147483647 w 2026"/>
                <a:gd name="T57" fmla="*/ 2147483647 h 2763"/>
                <a:gd name="T58" fmla="*/ 2147483647 w 2026"/>
                <a:gd name="T59" fmla="*/ 2147483647 h 2763"/>
                <a:gd name="T60" fmla="*/ 2147483647 w 2026"/>
                <a:gd name="T61" fmla="*/ 2147483647 h 2763"/>
                <a:gd name="T62" fmla="*/ 2147483647 w 2026"/>
                <a:gd name="T63" fmla="*/ 2147483647 h 2763"/>
                <a:gd name="T64" fmla="*/ 2147483647 w 2026"/>
                <a:gd name="T65" fmla="*/ 2147483647 h 2763"/>
                <a:gd name="T66" fmla="*/ 2147483647 w 2026"/>
                <a:gd name="T67" fmla="*/ 2147483647 h 2763"/>
                <a:gd name="T68" fmla="*/ 2147483647 w 2026"/>
                <a:gd name="T69" fmla="*/ 2147483647 h 2763"/>
                <a:gd name="T70" fmla="*/ 2147483647 w 2026"/>
                <a:gd name="T71" fmla="*/ 2147483647 h 2763"/>
                <a:gd name="T72" fmla="*/ 2147483647 w 2026"/>
                <a:gd name="T73" fmla="*/ 2147483647 h 2763"/>
                <a:gd name="T74" fmla="*/ 2147483647 w 2026"/>
                <a:gd name="T75" fmla="*/ 2147483647 h 2763"/>
                <a:gd name="T76" fmla="*/ 0 w 2026"/>
                <a:gd name="T77" fmla="*/ 2147483647 h 2763"/>
                <a:gd name="T78" fmla="*/ 766983912 w 2026"/>
                <a:gd name="T79" fmla="*/ 2147483647 h 27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6"/>
                <a:gd name="T121" fmla="*/ 0 h 2763"/>
                <a:gd name="T122" fmla="*/ 2026 w 2026"/>
                <a:gd name="T123" fmla="*/ 2763 h 27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6" h="2763">
                  <a:moveTo>
                    <a:pt x="24" y="755"/>
                  </a:moveTo>
                  <a:lnTo>
                    <a:pt x="268" y="830"/>
                  </a:lnTo>
                  <a:lnTo>
                    <a:pt x="341" y="810"/>
                  </a:lnTo>
                  <a:lnTo>
                    <a:pt x="376" y="780"/>
                  </a:lnTo>
                  <a:lnTo>
                    <a:pt x="392" y="663"/>
                  </a:lnTo>
                  <a:lnTo>
                    <a:pt x="515" y="553"/>
                  </a:lnTo>
                  <a:lnTo>
                    <a:pt x="536" y="487"/>
                  </a:lnTo>
                  <a:lnTo>
                    <a:pt x="615" y="412"/>
                  </a:lnTo>
                  <a:lnTo>
                    <a:pt x="616" y="261"/>
                  </a:lnTo>
                  <a:lnTo>
                    <a:pt x="507" y="305"/>
                  </a:lnTo>
                  <a:lnTo>
                    <a:pt x="435" y="255"/>
                  </a:lnTo>
                  <a:lnTo>
                    <a:pt x="461" y="189"/>
                  </a:lnTo>
                  <a:lnTo>
                    <a:pt x="422" y="184"/>
                  </a:lnTo>
                  <a:lnTo>
                    <a:pt x="364" y="239"/>
                  </a:lnTo>
                  <a:lnTo>
                    <a:pt x="311" y="167"/>
                  </a:lnTo>
                  <a:lnTo>
                    <a:pt x="486" y="87"/>
                  </a:lnTo>
                  <a:lnTo>
                    <a:pt x="577" y="0"/>
                  </a:lnTo>
                  <a:lnTo>
                    <a:pt x="649" y="76"/>
                  </a:lnTo>
                  <a:lnTo>
                    <a:pt x="721" y="69"/>
                  </a:lnTo>
                  <a:lnTo>
                    <a:pt x="828" y="209"/>
                  </a:lnTo>
                  <a:lnTo>
                    <a:pt x="821" y="353"/>
                  </a:lnTo>
                  <a:lnTo>
                    <a:pt x="947" y="393"/>
                  </a:lnTo>
                  <a:lnTo>
                    <a:pt x="1004" y="502"/>
                  </a:lnTo>
                  <a:lnTo>
                    <a:pt x="1136" y="540"/>
                  </a:lnTo>
                  <a:lnTo>
                    <a:pt x="1095" y="623"/>
                  </a:lnTo>
                  <a:lnTo>
                    <a:pt x="1134" y="685"/>
                  </a:lnTo>
                  <a:lnTo>
                    <a:pt x="1109" y="794"/>
                  </a:lnTo>
                  <a:lnTo>
                    <a:pt x="1130" y="849"/>
                  </a:lnTo>
                  <a:lnTo>
                    <a:pt x="1048" y="900"/>
                  </a:lnTo>
                  <a:lnTo>
                    <a:pt x="1097" y="918"/>
                  </a:lnTo>
                  <a:lnTo>
                    <a:pt x="1226" y="868"/>
                  </a:lnTo>
                  <a:lnTo>
                    <a:pt x="1298" y="894"/>
                  </a:lnTo>
                  <a:lnTo>
                    <a:pt x="1728" y="1320"/>
                  </a:lnTo>
                  <a:lnTo>
                    <a:pt x="1866" y="1352"/>
                  </a:lnTo>
                  <a:lnTo>
                    <a:pt x="1849" y="1413"/>
                  </a:lnTo>
                  <a:lnTo>
                    <a:pt x="1879" y="1442"/>
                  </a:lnTo>
                  <a:lnTo>
                    <a:pt x="2026" y="1471"/>
                  </a:lnTo>
                  <a:lnTo>
                    <a:pt x="1890" y="1558"/>
                  </a:lnTo>
                  <a:lnTo>
                    <a:pt x="1824" y="1552"/>
                  </a:lnTo>
                  <a:lnTo>
                    <a:pt x="1754" y="1595"/>
                  </a:lnTo>
                  <a:lnTo>
                    <a:pt x="1789" y="1618"/>
                  </a:lnTo>
                  <a:lnTo>
                    <a:pt x="1759" y="1697"/>
                  </a:lnTo>
                  <a:lnTo>
                    <a:pt x="1806" y="1708"/>
                  </a:lnTo>
                  <a:lnTo>
                    <a:pt x="1754" y="1768"/>
                  </a:lnTo>
                  <a:lnTo>
                    <a:pt x="1665" y="1801"/>
                  </a:lnTo>
                  <a:lnTo>
                    <a:pt x="1621" y="1886"/>
                  </a:lnTo>
                  <a:lnTo>
                    <a:pt x="1573" y="1856"/>
                  </a:lnTo>
                  <a:lnTo>
                    <a:pt x="1540" y="1955"/>
                  </a:lnTo>
                  <a:lnTo>
                    <a:pt x="1421" y="2071"/>
                  </a:lnTo>
                  <a:lnTo>
                    <a:pt x="1401" y="2051"/>
                  </a:lnTo>
                  <a:lnTo>
                    <a:pt x="1312" y="2180"/>
                  </a:lnTo>
                  <a:lnTo>
                    <a:pt x="1266" y="2219"/>
                  </a:lnTo>
                  <a:lnTo>
                    <a:pt x="1104" y="2235"/>
                  </a:lnTo>
                  <a:lnTo>
                    <a:pt x="989" y="2373"/>
                  </a:lnTo>
                  <a:lnTo>
                    <a:pt x="872" y="2440"/>
                  </a:lnTo>
                  <a:lnTo>
                    <a:pt x="839" y="2529"/>
                  </a:lnTo>
                  <a:lnTo>
                    <a:pt x="785" y="2580"/>
                  </a:lnTo>
                  <a:lnTo>
                    <a:pt x="718" y="2606"/>
                  </a:lnTo>
                  <a:lnTo>
                    <a:pt x="700" y="2583"/>
                  </a:lnTo>
                  <a:lnTo>
                    <a:pt x="673" y="2635"/>
                  </a:lnTo>
                  <a:lnTo>
                    <a:pt x="538" y="2713"/>
                  </a:lnTo>
                  <a:lnTo>
                    <a:pt x="338" y="2763"/>
                  </a:lnTo>
                  <a:lnTo>
                    <a:pt x="379" y="2668"/>
                  </a:lnTo>
                  <a:lnTo>
                    <a:pt x="346" y="2606"/>
                  </a:lnTo>
                  <a:lnTo>
                    <a:pt x="379" y="2564"/>
                  </a:lnTo>
                  <a:lnTo>
                    <a:pt x="298" y="2465"/>
                  </a:lnTo>
                  <a:lnTo>
                    <a:pt x="330" y="2442"/>
                  </a:lnTo>
                  <a:lnTo>
                    <a:pt x="363" y="2316"/>
                  </a:lnTo>
                  <a:lnTo>
                    <a:pt x="293" y="2040"/>
                  </a:lnTo>
                  <a:lnTo>
                    <a:pt x="294" y="1871"/>
                  </a:lnTo>
                  <a:lnTo>
                    <a:pt x="163" y="1782"/>
                  </a:lnTo>
                  <a:lnTo>
                    <a:pt x="150" y="1698"/>
                  </a:lnTo>
                  <a:lnTo>
                    <a:pt x="181" y="1543"/>
                  </a:lnTo>
                  <a:lnTo>
                    <a:pt x="237" y="1439"/>
                  </a:lnTo>
                  <a:lnTo>
                    <a:pt x="270" y="1253"/>
                  </a:lnTo>
                  <a:lnTo>
                    <a:pt x="170" y="1071"/>
                  </a:lnTo>
                  <a:lnTo>
                    <a:pt x="42" y="943"/>
                  </a:lnTo>
                  <a:lnTo>
                    <a:pt x="0" y="772"/>
                  </a:lnTo>
                  <a:lnTo>
                    <a:pt x="24" y="754"/>
                  </a:lnTo>
                  <a:lnTo>
                    <a:pt x="24" y="7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"/>
            <p:cNvSpPr>
              <a:spLocks/>
            </p:cNvSpPr>
            <p:nvPr/>
          </p:nvSpPr>
          <p:spPr bwMode="auto">
            <a:xfrm>
              <a:off x="4970464" y="2705101"/>
              <a:ext cx="346075" cy="693738"/>
            </a:xfrm>
            <a:custGeom>
              <a:avLst/>
              <a:gdLst>
                <a:gd name="T0" fmla="*/ 0 w 1089"/>
                <a:gd name="T1" fmla="*/ 2147483647 h 2186"/>
                <a:gd name="T2" fmla="*/ 2147483647 w 1089"/>
                <a:gd name="T3" fmla="*/ 2147483647 h 2186"/>
                <a:gd name="T4" fmla="*/ 2147483647 w 1089"/>
                <a:gd name="T5" fmla="*/ 2147483647 h 2186"/>
                <a:gd name="T6" fmla="*/ 2147483647 w 1089"/>
                <a:gd name="T7" fmla="*/ 2147483647 h 2186"/>
                <a:gd name="T8" fmla="*/ 2147483647 w 1089"/>
                <a:gd name="T9" fmla="*/ 2147483647 h 2186"/>
                <a:gd name="T10" fmla="*/ 2147483647 w 1089"/>
                <a:gd name="T11" fmla="*/ 2147483647 h 2186"/>
                <a:gd name="T12" fmla="*/ 2147483647 w 1089"/>
                <a:gd name="T13" fmla="*/ 2147483647 h 2186"/>
                <a:gd name="T14" fmla="*/ 2147483647 w 1089"/>
                <a:gd name="T15" fmla="*/ 2147483647 h 2186"/>
                <a:gd name="T16" fmla="*/ 2147483647 w 1089"/>
                <a:gd name="T17" fmla="*/ 2147483647 h 2186"/>
                <a:gd name="T18" fmla="*/ 2147483647 w 1089"/>
                <a:gd name="T19" fmla="*/ 2147483647 h 2186"/>
                <a:gd name="T20" fmla="*/ 2147483647 w 1089"/>
                <a:gd name="T21" fmla="*/ 2147483647 h 2186"/>
                <a:gd name="T22" fmla="*/ 2147483647 w 1089"/>
                <a:gd name="T23" fmla="*/ 2147483647 h 2186"/>
                <a:gd name="T24" fmla="*/ 2147483647 w 1089"/>
                <a:gd name="T25" fmla="*/ 2147483647 h 2186"/>
                <a:gd name="T26" fmla="*/ 2147483647 w 1089"/>
                <a:gd name="T27" fmla="*/ 799066176 h 2186"/>
                <a:gd name="T28" fmla="*/ 2147483647 w 1089"/>
                <a:gd name="T29" fmla="*/ 2147483647 h 2186"/>
                <a:gd name="T30" fmla="*/ 2147483647 w 1089"/>
                <a:gd name="T31" fmla="*/ 2077531119 h 2186"/>
                <a:gd name="T32" fmla="*/ 2147483647 w 1089"/>
                <a:gd name="T33" fmla="*/ 799066176 h 2186"/>
                <a:gd name="T34" fmla="*/ 2147483647 w 1089"/>
                <a:gd name="T35" fmla="*/ 0 h 2186"/>
                <a:gd name="T36" fmla="*/ 2147483647 w 1089"/>
                <a:gd name="T37" fmla="*/ 2147483647 h 2186"/>
                <a:gd name="T38" fmla="*/ 2147483647 w 1089"/>
                <a:gd name="T39" fmla="*/ 2147483647 h 2186"/>
                <a:gd name="T40" fmla="*/ 2147483647 w 1089"/>
                <a:gd name="T41" fmla="*/ 2147483647 h 2186"/>
                <a:gd name="T42" fmla="*/ 2147483647 w 1089"/>
                <a:gd name="T43" fmla="*/ 2147483647 h 2186"/>
                <a:gd name="T44" fmla="*/ 2147483647 w 1089"/>
                <a:gd name="T45" fmla="*/ 2147483647 h 2186"/>
                <a:gd name="T46" fmla="*/ 2147483647 w 1089"/>
                <a:gd name="T47" fmla="*/ 2147483647 h 2186"/>
                <a:gd name="T48" fmla="*/ 2147483647 w 1089"/>
                <a:gd name="T49" fmla="*/ 2147483647 h 2186"/>
                <a:gd name="T50" fmla="*/ 2147483647 w 1089"/>
                <a:gd name="T51" fmla="*/ 2147483647 h 2186"/>
                <a:gd name="T52" fmla="*/ 2147483647 w 1089"/>
                <a:gd name="T53" fmla="*/ 2147483647 h 2186"/>
                <a:gd name="T54" fmla="*/ 2147483647 w 1089"/>
                <a:gd name="T55" fmla="*/ 2147483647 h 2186"/>
                <a:gd name="T56" fmla="*/ 2147483647 w 1089"/>
                <a:gd name="T57" fmla="*/ 2147483647 h 2186"/>
                <a:gd name="T58" fmla="*/ 2147483647 w 1089"/>
                <a:gd name="T59" fmla="*/ 2147483647 h 2186"/>
                <a:gd name="T60" fmla="*/ 2147483647 w 1089"/>
                <a:gd name="T61" fmla="*/ 2147483647 h 2186"/>
                <a:gd name="T62" fmla="*/ 2147483647 w 1089"/>
                <a:gd name="T63" fmla="*/ 2147483647 h 2186"/>
                <a:gd name="T64" fmla="*/ 2147483647 w 1089"/>
                <a:gd name="T65" fmla="*/ 2147483647 h 2186"/>
                <a:gd name="T66" fmla="*/ 2147483647 w 1089"/>
                <a:gd name="T67" fmla="*/ 2147483647 h 2186"/>
                <a:gd name="T68" fmla="*/ 2147483647 w 1089"/>
                <a:gd name="T69" fmla="*/ 2147483647 h 2186"/>
                <a:gd name="T70" fmla="*/ 2147483647 w 1089"/>
                <a:gd name="T71" fmla="*/ 2147483647 h 2186"/>
                <a:gd name="T72" fmla="*/ 2147483647 w 1089"/>
                <a:gd name="T73" fmla="*/ 2147483647 h 2186"/>
                <a:gd name="T74" fmla="*/ 2147483647 w 1089"/>
                <a:gd name="T75" fmla="*/ 2147483647 h 2186"/>
                <a:gd name="T76" fmla="*/ 2147483647 w 1089"/>
                <a:gd name="T77" fmla="*/ 2147483647 h 2186"/>
                <a:gd name="T78" fmla="*/ 2147483647 w 1089"/>
                <a:gd name="T79" fmla="*/ 2147483647 h 2186"/>
                <a:gd name="T80" fmla="*/ 2147483647 w 1089"/>
                <a:gd name="T81" fmla="*/ 2147483647 h 2186"/>
                <a:gd name="T82" fmla="*/ 2147483647 w 1089"/>
                <a:gd name="T83" fmla="*/ 2147483647 h 2186"/>
                <a:gd name="T84" fmla="*/ 2147483647 w 1089"/>
                <a:gd name="T85" fmla="*/ 2147483647 h 2186"/>
                <a:gd name="T86" fmla="*/ 2147483647 w 1089"/>
                <a:gd name="T87" fmla="*/ 2147483647 h 2186"/>
                <a:gd name="T88" fmla="*/ 2147483647 w 1089"/>
                <a:gd name="T89" fmla="*/ 2147483647 h 2186"/>
                <a:gd name="T90" fmla="*/ 2147483647 w 1089"/>
                <a:gd name="T91" fmla="*/ 2147483647 h 2186"/>
                <a:gd name="T92" fmla="*/ 2147483647 w 1089"/>
                <a:gd name="T93" fmla="*/ 2147483647 h 2186"/>
                <a:gd name="T94" fmla="*/ 2147483647 w 1089"/>
                <a:gd name="T95" fmla="*/ 2147483647 h 2186"/>
                <a:gd name="T96" fmla="*/ 2147483647 w 1089"/>
                <a:gd name="T97" fmla="*/ 2147483647 h 2186"/>
                <a:gd name="T98" fmla="*/ 2147483647 w 1089"/>
                <a:gd name="T99" fmla="*/ 2147483647 h 2186"/>
                <a:gd name="T100" fmla="*/ 2147483647 w 1089"/>
                <a:gd name="T101" fmla="*/ 2147483647 h 2186"/>
                <a:gd name="T102" fmla="*/ 2147483647 w 1089"/>
                <a:gd name="T103" fmla="*/ 2147483647 h 2186"/>
                <a:gd name="T104" fmla="*/ 2147483647 w 1089"/>
                <a:gd name="T105" fmla="*/ 2147483647 h 2186"/>
                <a:gd name="T106" fmla="*/ 2147483647 w 1089"/>
                <a:gd name="T107" fmla="*/ 2147483647 h 2186"/>
                <a:gd name="T108" fmla="*/ 2147483647 w 1089"/>
                <a:gd name="T109" fmla="*/ 2147483647 h 2186"/>
                <a:gd name="T110" fmla="*/ 2147483647 w 1089"/>
                <a:gd name="T111" fmla="*/ 2147483647 h 2186"/>
                <a:gd name="T112" fmla="*/ 2147483647 w 1089"/>
                <a:gd name="T113" fmla="*/ 2147483647 h 2186"/>
                <a:gd name="T114" fmla="*/ 0 w 1089"/>
                <a:gd name="T115" fmla="*/ 2147483647 h 2186"/>
                <a:gd name="T116" fmla="*/ 0 w 1089"/>
                <a:gd name="T117" fmla="*/ 2147483647 h 2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9"/>
                <a:gd name="T178" fmla="*/ 0 h 2186"/>
                <a:gd name="T179" fmla="*/ 1089 w 1089"/>
                <a:gd name="T180" fmla="*/ 2186 h 2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9" h="2186">
                  <a:moveTo>
                    <a:pt x="0" y="1114"/>
                  </a:moveTo>
                  <a:lnTo>
                    <a:pt x="82" y="1040"/>
                  </a:lnTo>
                  <a:lnTo>
                    <a:pt x="170" y="838"/>
                  </a:lnTo>
                  <a:lnTo>
                    <a:pt x="239" y="775"/>
                  </a:lnTo>
                  <a:lnTo>
                    <a:pt x="262" y="735"/>
                  </a:lnTo>
                  <a:lnTo>
                    <a:pt x="342" y="642"/>
                  </a:lnTo>
                  <a:lnTo>
                    <a:pt x="357" y="524"/>
                  </a:lnTo>
                  <a:lnTo>
                    <a:pt x="435" y="443"/>
                  </a:lnTo>
                  <a:lnTo>
                    <a:pt x="472" y="248"/>
                  </a:lnTo>
                  <a:lnTo>
                    <a:pt x="495" y="219"/>
                  </a:lnTo>
                  <a:lnTo>
                    <a:pt x="448" y="155"/>
                  </a:lnTo>
                  <a:lnTo>
                    <a:pt x="439" y="123"/>
                  </a:lnTo>
                  <a:lnTo>
                    <a:pt x="398" y="119"/>
                  </a:lnTo>
                  <a:lnTo>
                    <a:pt x="442" y="25"/>
                  </a:lnTo>
                  <a:lnTo>
                    <a:pt x="703" y="86"/>
                  </a:lnTo>
                  <a:lnTo>
                    <a:pt x="736" y="65"/>
                  </a:lnTo>
                  <a:lnTo>
                    <a:pt x="821" y="25"/>
                  </a:lnTo>
                  <a:lnTo>
                    <a:pt x="972" y="0"/>
                  </a:lnTo>
                  <a:lnTo>
                    <a:pt x="1005" y="73"/>
                  </a:lnTo>
                  <a:lnTo>
                    <a:pt x="984" y="139"/>
                  </a:lnTo>
                  <a:lnTo>
                    <a:pt x="961" y="162"/>
                  </a:lnTo>
                  <a:lnTo>
                    <a:pt x="972" y="219"/>
                  </a:lnTo>
                  <a:lnTo>
                    <a:pt x="952" y="227"/>
                  </a:lnTo>
                  <a:lnTo>
                    <a:pt x="1022" y="323"/>
                  </a:lnTo>
                  <a:lnTo>
                    <a:pt x="1006" y="394"/>
                  </a:lnTo>
                  <a:lnTo>
                    <a:pt x="941" y="500"/>
                  </a:lnTo>
                  <a:lnTo>
                    <a:pt x="868" y="501"/>
                  </a:lnTo>
                  <a:lnTo>
                    <a:pt x="880" y="587"/>
                  </a:lnTo>
                  <a:lnTo>
                    <a:pt x="829" y="678"/>
                  </a:lnTo>
                  <a:lnTo>
                    <a:pt x="984" y="912"/>
                  </a:lnTo>
                  <a:lnTo>
                    <a:pt x="1004" y="1020"/>
                  </a:lnTo>
                  <a:lnTo>
                    <a:pt x="1045" y="1073"/>
                  </a:lnTo>
                  <a:lnTo>
                    <a:pt x="1000" y="1201"/>
                  </a:lnTo>
                  <a:lnTo>
                    <a:pt x="1045" y="1260"/>
                  </a:lnTo>
                  <a:lnTo>
                    <a:pt x="1089" y="1399"/>
                  </a:lnTo>
                  <a:lnTo>
                    <a:pt x="1059" y="1492"/>
                  </a:lnTo>
                  <a:lnTo>
                    <a:pt x="1059" y="1548"/>
                  </a:lnTo>
                  <a:lnTo>
                    <a:pt x="968" y="1703"/>
                  </a:lnTo>
                  <a:lnTo>
                    <a:pt x="728" y="1839"/>
                  </a:lnTo>
                  <a:lnTo>
                    <a:pt x="745" y="1960"/>
                  </a:lnTo>
                  <a:lnTo>
                    <a:pt x="719" y="2013"/>
                  </a:lnTo>
                  <a:lnTo>
                    <a:pt x="609" y="2142"/>
                  </a:lnTo>
                  <a:lnTo>
                    <a:pt x="532" y="2186"/>
                  </a:lnTo>
                  <a:lnTo>
                    <a:pt x="560" y="2120"/>
                  </a:lnTo>
                  <a:lnTo>
                    <a:pt x="472" y="2048"/>
                  </a:lnTo>
                  <a:lnTo>
                    <a:pt x="504" y="1836"/>
                  </a:lnTo>
                  <a:lnTo>
                    <a:pt x="466" y="1827"/>
                  </a:lnTo>
                  <a:lnTo>
                    <a:pt x="448" y="1873"/>
                  </a:lnTo>
                  <a:lnTo>
                    <a:pt x="393" y="1663"/>
                  </a:lnTo>
                  <a:lnTo>
                    <a:pt x="281" y="1549"/>
                  </a:lnTo>
                  <a:lnTo>
                    <a:pt x="231" y="1531"/>
                  </a:lnTo>
                  <a:lnTo>
                    <a:pt x="218" y="1485"/>
                  </a:lnTo>
                  <a:lnTo>
                    <a:pt x="256" y="1367"/>
                  </a:lnTo>
                  <a:lnTo>
                    <a:pt x="243" y="1307"/>
                  </a:lnTo>
                  <a:lnTo>
                    <a:pt x="227" y="1284"/>
                  </a:lnTo>
                  <a:lnTo>
                    <a:pt x="172" y="1318"/>
                  </a:lnTo>
                  <a:lnTo>
                    <a:pt x="80" y="1326"/>
                  </a:lnTo>
                  <a:lnTo>
                    <a:pt x="0" y="111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"/>
            <p:cNvSpPr>
              <a:spLocks/>
            </p:cNvSpPr>
            <p:nvPr/>
          </p:nvSpPr>
          <p:spPr bwMode="auto">
            <a:xfrm>
              <a:off x="4970464" y="2705101"/>
              <a:ext cx="346075" cy="693738"/>
            </a:xfrm>
            <a:custGeom>
              <a:avLst/>
              <a:gdLst>
                <a:gd name="T0" fmla="*/ 0 w 1089"/>
                <a:gd name="T1" fmla="*/ 2147483647 h 2186"/>
                <a:gd name="T2" fmla="*/ 2147483647 w 1089"/>
                <a:gd name="T3" fmla="*/ 2147483647 h 2186"/>
                <a:gd name="T4" fmla="*/ 2147483647 w 1089"/>
                <a:gd name="T5" fmla="*/ 2147483647 h 2186"/>
                <a:gd name="T6" fmla="*/ 2147483647 w 1089"/>
                <a:gd name="T7" fmla="*/ 2147483647 h 2186"/>
                <a:gd name="T8" fmla="*/ 2147483647 w 1089"/>
                <a:gd name="T9" fmla="*/ 2147483647 h 2186"/>
                <a:gd name="T10" fmla="*/ 2147483647 w 1089"/>
                <a:gd name="T11" fmla="*/ 2147483647 h 2186"/>
                <a:gd name="T12" fmla="*/ 2147483647 w 1089"/>
                <a:gd name="T13" fmla="*/ 2147483647 h 2186"/>
                <a:gd name="T14" fmla="*/ 2147483647 w 1089"/>
                <a:gd name="T15" fmla="*/ 2147483647 h 2186"/>
                <a:gd name="T16" fmla="*/ 2147483647 w 1089"/>
                <a:gd name="T17" fmla="*/ 2147483647 h 2186"/>
                <a:gd name="T18" fmla="*/ 2147483647 w 1089"/>
                <a:gd name="T19" fmla="*/ 2147483647 h 2186"/>
                <a:gd name="T20" fmla="*/ 2147483647 w 1089"/>
                <a:gd name="T21" fmla="*/ 2147483647 h 2186"/>
                <a:gd name="T22" fmla="*/ 2147483647 w 1089"/>
                <a:gd name="T23" fmla="*/ 2147483647 h 2186"/>
                <a:gd name="T24" fmla="*/ 2147483647 w 1089"/>
                <a:gd name="T25" fmla="*/ 2147483647 h 2186"/>
                <a:gd name="T26" fmla="*/ 2147483647 w 1089"/>
                <a:gd name="T27" fmla="*/ 799066176 h 2186"/>
                <a:gd name="T28" fmla="*/ 2147483647 w 1089"/>
                <a:gd name="T29" fmla="*/ 2147483647 h 2186"/>
                <a:gd name="T30" fmla="*/ 2147483647 w 1089"/>
                <a:gd name="T31" fmla="*/ 2077531119 h 2186"/>
                <a:gd name="T32" fmla="*/ 2147483647 w 1089"/>
                <a:gd name="T33" fmla="*/ 799066176 h 2186"/>
                <a:gd name="T34" fmla="*/ 2147483647 w 1089"/>
                <a:gd name="T35" fmla="*/ 0 h 2186"/>
                <a:gd name="T36" fmla="*/ 2147483647 w 1089"/>
                <a:gd name="T37" fmla="*/ 2147483647 h 2186"/>
                <a:gd name="T38" fmla="*/ 2147483647 w 1089"/>
                <a:gd name="T39" fmla="*/ 2147483647 h 2186"/>
                <a:gd name="T40" fmla="*/ 2147483647 w 1089"/>
                <a:gd name="T41" fmla="*/ 2147483647 h 2186"/>
                <a:gd name="T42" fmla="*/ 2147483647 w 1089"/>
                <a:gd name="T43" fmla="*/ 2147483647 h 2186"/>
                <a:gd name="T44" fmla="*/ 2147483647 w 1089"/>
                <a:gd name="T45" fmla="*/ 2147483647 h 2186"/>
                <a:gd name="T46" fmla="*/ 2147483647 w 1089"/>
                <a:gd name="T47" fmla="*/ 2147483647 h 2186"/>
                <a:gd name="T48" fmla="*/ 2147483647 w 1089"/>
                <a:gd name="T49" fmla="*/ 2147483647 h 2186"/>
                <a:gd name="T50" fmla="*/ 2147483647 w 1089"/>
                <a:gd name="T51" fmla="*/ 2147483647 h 2186"/>
                <a:gd name="T52" fmla="*/ 2147483647 w 1089"/>
                <a:gd name="T53" fmla="*/ 2147483647 h 2186"/>
                <a:gd name="T54" fmla="*/ 2147483647 w 1089"/>
                <a:gd name="T55" fmla="*/ 2147483647 h 2186"/>
                <a:gd name="T56" fmla="*/ 2147483647 w 1089"/>
                <a:gd name="T57" fmla="*/ 2147483647 h 2186"/>
                <a:gd name="T58" fmla="*/ 2147483647 w 1089"/>
                <a:gd name="T59" fmla="*/ 2147483647 h 2186"/>
                <a:gd name="T60" fmla="*/ 2147483647 w 1089"/>
                <a:gd name="T61" fmla="*/ 2147483647 h 2186"/>
                <a:gd name="T62" fmla="*/ 2147483647 w 1089"/>
                <a:gd name="T63" fmla="*/ 2147483647 h 2186"/>
                <a:gd name="T64" fmla="*/ 2147483647 w 1089"/>
                <a:gd name="T65" fmla="*/ 2147483647 h 2186"/>
                <a:gd name="T66" fmla="*/ 2147483647 w 1089"/>
                <a:gd name="T67" fmla="*/ 2147483647 h 2186"/>
                <a:gd name="T68" fmla="*/ 2147483647 w 1089"/>
                <a:gd name="T69" fmla="*/ 2147483647 h 2186"/>
                <a:gd name="T70" fmla="*/ 2147483647 w 1089"/>
                <a:gd name="T71" fmla="*/ 2147483647 h 2186"/>
                <a:gd name="T72" fmla="*/ 2147483647 w 1089"/>
                <a:gd name="T73" fmla="*/ 2147483647 h 2186"/>
                <a:gd name="T74" fmla="*/ 2147483647 w 1089"/>
                <a:gd name="T75" fmla="*/ 2147483647 h 2186"/>
                <a:gd name="T76" fmla="*/ 2147483647 w 1089"/>
                <a:gd name="T77" fmla="*/ 2147483647 h 2186"/>
                <a:gd name="T78" fmla="*/ 2147483647 w 1089"/>
                <a:gd name="T79" fmla="*/ 2147483647 h 2186"/>
                <a:gd name="T80" fmla="*/ 2147483647 w 1089"/>
                <a:gd name="T81" fmla="*/ 2147483647 h 2186"/>
                <a:gd name="T82" fmla="*/ 2147483647 w 1089"/>
                <a:gd name="T83" fmla="*/ 2147483647 h 2186"/>
                <a:gd name="T84" fmla="*/ 2147483647 w 1089"/>
                <a:gd name="T85" fmla="*/ 2147483647 h 2186"/>
                <a:gd name="T86" fmla="*/ 2147483647 w 1089"/>
                <a:gd name="T87" fmla="*/ 2147483647 h 2186"/>
                <a:gd name="T88" fmla="*/ 2147483647 w 1089"/>
                <a:gd name="T89" fmla="*/ 2147483647 h 2186"/>
                <a:gd name="T90" fmla="*/ 2147483647 w 1089"/>
                <a:gd name="T91" fmla="*/ 2147483647 h 2186"/>
                <a:gd name="T92" fmla="*/ 2147483647 w 1089"/>
                <a:gd name="T93" fmla="*/ 2147483647 h 2186"/>
                <a:gd name="T94" fmla="*/ 2147483647 w 1089"/>
                <a:gd name="T95" fmla="*/ 2147483647 h 2186"/>
                <a:gd name="T96" fmla="*/ 2147483647 w 1089"/>
                <a:gd name="T97" fmla="*/ 2147483647 h 2186"/>
                <a:gd name="T98" fmla="*/ 2147483647 w 1089"/>
                <a:gd name="T99" fmla="*/ 2147483647 h 2186"/>
                <a:gd name="T100" fmla="*/ 2147483647 w 1089"/>
                <a:gd name="T101" fmla="*/ 2147483647 h 2186"/>
                <a:gd name="T102" fmla="*/ 2147483647 w 1089"/>
                <a:gd name="T103" fmla="*/ 2147483647 h 2186"/>
                <a:gd name="T104" fmla="*/ 2147483647 w 1089"/>
                <a:gd name="T105" fmla="*/ 2147483647 h 2186"/>
                <a:gd name="T106" fmla="*/ 2147483647 w 1089"/>
                <a:gd name="T107" fmla="*/ 2147483647 h 2186"/>
                <a:gd name="T108" fmla="*/ 2147483647 w 1089"/>
                <a:gd name="T109" fmla="*/ 2147483647 h 2186"/>
                <a:gd name="T110" fmla="*/ 2147483647 w 1089"/>
                <a:gd name="T111" fmla="*/ 2147483647 h 2186"/>
                <a:gd name="T112" fmla="*/ 2147483647 w 1089"/>
                <a:gd name="T113" fmla="*/ 2147483647 h 2186"/>
                <a:gd name="T114" fmla="*/ 0 w 1089"/>
                <a:gd name="T115" fmla="*/ 2147483647 h 2186"/>
                <a:gd name="T116" fmla="*/ 0 w 1089"/>
                <a:gd name="T117" fmla="*/ 2147483647 h 2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9"/>
                <a:gd name="T178" fmla="*/ 0 h 2186"/>
                <a:gd name="T179" fmla="*/ 1089 w 1089"/>
                <a:gd name="T180" fmla="*/ 2186 h 2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9" h="2186">
                  <a:moveTo>
                    <a:pt x="0" y="1114"/>
                  </a:moveTo>
                  <a:lnTo>
                    <a:pt x="82" y="1040"/>
                  </a:lnTo>
                  <a:lnTo>
                    <a:pt x="170" y="838"/>
                  </a:lnTo>
                  <a:lnTo>
                    <a:pt x="239" y="775"/>
                  </a:lnTo>
                  <a:lnTo>
                    <a:pt x="262" y="735"/>
                  </a:lnTo>
                  <a:lnTo>
                    <a:pt x="342" y="642"/>
                  </a:lnTo>
                  <a:lnTo>
                    <a:pt x="357" y="524"/>
                  </a:lnTo>
                  <a:lnTo>
                    <a:pt x="435" y="443"/>
                  </a:lnTo>
                  <a:lnTo>
                    <a:pt x="472" y="248"/>
                  </a:lnTo>
                  <a:lnTo>
                    <a:pt x="495" y="219"/>
                  </a:lnTo>
                  <a:lnTo>
                    <a:pt x="448" y="155"/>
                  </a:lnTo>
                  <a:lnTo>
                    <a:pt x="439" y="123"/>
                  </a:lnTo>
                  <a:lnTo>
                    <a:pt x="398" y="119"/>
                  </a:lnTo>
                  <a:lnTo>
                    <a:pt x="442" y="25"/>
                  </a:lnTo>
                  <a:lnTo>
                    <a:pt x="703" y="86"/>
                  </a:lnTo>
                  <a:lnTo>
                    <a:pt x="736" y="65"/>
                  </a:lnTo>
                  <a:lnTo>
                    <a:pt x="821" y="25"/>
                  </a:lnTo>
                  <a:lnTo>
                    <a:pt x="972" y="0"/>
                  </a:lnTo>
                  <a:lnTo>
                    <a:pt x="1005" y="73"/>
                  </a:lnTo>
                  <a:lnTo>
                    <a:pt x="984" y="139"/>
                  </a:lnTo>
                  <a:lnTo>
                    <a:pt x="961" y="162"/>
                  </a:lnTo>
                  <a:lnTo>
                    <a:pt x="972" y="219"/>
                  </a:lnTo>
                  <a:lnTo>
                    <a:pt x="952" y="227"/>
                  </a:lnTo>
                  <a:lnTo>
                    <a:pt x="1022" y="323"/>
                  </a:lnTo>
                  <a:lnTo>
                    <a:pt x="1006" y="394"/>
                  </a:lnTo>
                  <a:lnTo>
                    <a:pt x="941" y="500"/>
                  </a:lnTo>
                  <a:lnTo>
                    <a:pt x="868" y="501"/>
                  </a:lnTo>
                  <a:lnTo>
                    <a:pt x="880" y="587"/>
                  </a:lnTo>
                  <a:lnTo>
                    <a:pt x="829" y="678"/>
                  </a:lnTo>
                  <a:lnTo>
                    <a:pt x="984" y="912"/>
                  </a:lnTo>
                  <a:lnTo>
                    <a:pt x="1004" y="1020"/>
                  </a:lnTo>
                  <a:lnTo>
                    <a:pt x="1045" y="1073"/>
                  </a:lnTo>
                  <a:lnTo>
                    <a:pt x="1000" y="1201"/>
                  </a:lnTo>
                  <a:lnTo>
                    <a:pt x="1045" y="1260"/>
                  </a:lnTo>
                  <a:lnTo>
                    <a:pt x="1089" y="1399"/>
                  </a:lnTo>
                  <a:lnTo>
                    <a:pt x="1059" y="1492"/>
                  </a:lnTo>
                  <a:lnTo>
                    <a:pt x="1059" y="1548"/>
                  </a:lnTo>
                  <a:lnTo>
                    <a:pt x="968" y="1703"/>
                  </a:lnTo>
                  <a:lnTo>
                    <a:pt x="728" y="1839"/>
                  </a:lnTo>
                  <a:lnTo>
                    <a:pt x="745" y="1960"/>
                  </a:lnTo>
                  <a:lnTo>
                    <a:pt x="719" y="2013"/>
                  </a:lnTo>
                  <a:lnTo>
                    <a:pt x="609" y="2142"/>
                  </a:lnTo>
                  <a:lnTo>
                    <a:pt x="532" y="2186"/>
                  </a:lnTo>
                  <a:lnTo>
                    <a:pt x="560" y="2120"/>
                  </a:lnTo>
                  <a:lnTo>
                    <a:pt x="472" y="2048"/>
                  </a:lnTo>
                  <a:lnTo>
                    <a:pt x="504" y="1836"/>
                  </a:lnTo>
                  <a:lnTo>
                    <a:pt x="466" y="1827"/>
                  </a:lnTo>
                  <a:lnTo>
                    <a:pt x="448" y="1873"/>
                  </a:lnTo>
                  <a:lnTo>
                    <a:pt x="393" y="1663"/>
                  </a:lnTo>
                  <a:lnTo>
                    <a:pt x="281" y="1549"/>
                  </a:lnTo>
                  <a:lnTo>
                    <a:pt x="231" y="1531"/>
                  </a:lnTo>
                  <a:lnTo>
                    <a:pt x="218" y="1485"/>
                  </a:lnTo>
                  <a:lnTo>
                    <a:pt x="256" y="1367"/>
                  </a:lnTo>
                  <a:lnTo>
                    <a:pt x="243" y="1307"/>
                  </a:lnTo>
                  <a:lnTo>
                    <a:pt x="227" y="1284"/>
                  </a:lnTo>
                  <a:lnTo>
                    <a:pt x="172" y="1318"/>
                  </a:lnTo>
                  <a:lnTo>
                    <a:pt x="80" y="1326"/>
                  </a:lnTo>
                  <a:lnTo>
                    <a:pt x="0" y="111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3"/>
            <p:cNvSpPr>
              <a:spLocks/>
            </p:cNvSpPr>
            <p:nvPr/>
          </p:nvSpPr>
          <p:spPr bwMode="auto">
            <a:xfrm>
              <a:off x="3798889" y="3000376"/>
              <a:ext cx="193675" cy="136525"/>
            </a:xfrm>
            <a:custGeom>
              <a:avLst/>
              <a:gdLst>
                <a:gd name="T0" fmla="*/ 2147483647 w 611"/>
                <a:gd name="T1" fmla="*/ 2147483647 h 431"/>
                <a:gd name="T2" fmla="*/ 2147483647 w 611"/>
                <a:gd name="T3" fmla="*/ 2147483647 h 431"/>
                <a:gd name="T4" fmla="*/ 2147483647 w 611"/>
                <a:gd name="T5" fmla="*/ 2147483647 h 431"/>
                <a:gd name="T6" fmla="*/ 2147483647 w 611"/>
                <a:gd name="T7" fmla="*/ 2147483647 h 431"/>
                <a:gd name="T8" fmla="*/ 2147483647 w 611"/>
                <a:gd name="T9" fmla="*/ 1875235280 h 431"/>
                <a:gd name="T10" fmla="*/ 2147483647 w 611"/>
                <a:gd name="T11" fmla="*/ 0 h 431"/>
                <a:gd name="T12" fmla="*/ 2147483647 w 611"/>
                <a:gd name="T13" fmla="*/ 1334910663 h 431"/>
                <a:gd name="T14" fmla="*/ 2147483647 w 611"/>
                <a:gd name="T15" fmla="*/ 2147483647 h 431"/>
                <a:gd name="T16" fmla="*/ 2147483647 w 611"/>
                <a:gd name="T17" fmla="*/ 2147483647 h 431"/>
                <a:gd name="T18" fmla="*/ 0 w 611"/>
                <a:gd name="T19" fmla="*/ 2147483647 h 431"/>
                <a:gd name="T20" fmla="*/ 2147483647 w 611"/>
                <a:gd name="T21" fmla="*/ 2147483647 h 431"/>
                <a:gd name="T22" fmla="*/ 2147483647 w 611"/>
                <a:gd name="T23" fmla="*/ 2147483647 h 4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1"/>
                <a:gd name="T37" fmla="*/ 0 h 431"/>
                <a:gd name="T38" fmla="*/ 611 w 611"/>
                <a:gd name="T39" fmla="*/ 431 h 4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1" h="431">
                  <a:moveTo>
                    <a:pt x="77" y="128"/>
                  </a:moveTo>
                  <a:lnTo>
                    <a:pt x="90" y="97"/>
                  </a:lnTo>
                  <a:lnTo>
                    <a:pt x="127" y="112"/>
                  </a:lnTo>
                  <a:lnTo>
                    <a:pt x="189" y="76"/>
                  </a:lnTo>
                  <a:lnTo>
                    <a:pt x="375" y="59"/>
                  </a:lnTo>
                  <a:lnTo>
                    <a:pt x="501" y="0"/>
                  </a:lnTo>
                  <a:lnTo>
                    <a:pt x="611" y="42"/>
                  </a:lnTo>
                  <a:lnTo>
                    <a:pt x="573" y="101"/>
                  </a:lnTo>
                  <a:lnTo>
                    <a:pt x="233" y="431"/>
                  </a:lnTo>
                  <a:lnTo>
                    <a:pt x="0" y="341"/>
                  </a:lnTo>
                  <a:lnTo>
                    <a:pt x="73" y="263"/>
                  </a:lnTo>
                  <a:lnTo>
                    <a:pt x="77" y="12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4"/>
            <p:cNvSpPr>
              <a:spLocks/>
            </p:cNvSpPr>
            <p:nvPr/>
          </p:nvSpPr>
          <p:spPr bwMode="auto">
            <a:xfrm>
              <a:off x="3798889" y="3000376"/>
              <a:ext cx="193675" cy="136525"/>
            </a:xfrm>
            <a:custGeom>
              <a:avLst/>
              <a:gdLst>
                <a:gd name="T0" fmla="*/ 2147483647 w 611"/>
                <a:gd name="T1" fmla="*/ 2147483647 h 431"/>
                <a:gd name="T2" fmla="*/ 2147483647 w 611"/>
                <a:gd name="T3" fmla="*/ 2147483647 h 431"/>
                <a:gd name="T4" fmla="*/ 2147483647 w 611"/>
                <a:gd name="T5" fmla="*/ 2147483647 h 431"/>
                <a:gd name="T6" fmla="*/ 2147483647 w 611"/>
                <a:gd name="T7" fmla="*/ 2147483647 h 431"/>
                <a:gd name="T8" fmla="*/ 2147483647 w 611"/>
                <a:gd name="T9" fmla="*/ 1875235280 h 431"/>
                <a:gd name="T10" fmla="*/ 2147483647 w 611"/>
                <a:gd name="T11" fmla="*/ 0 h 431"/>
                <a:gd name="T12" fmla="*/ 2147483647 w 611"/>
                <a:gd name="T13" fmla="*/ 1334910663 h 431"/>
                <a:gd name="T14" fmla="*/ 2147483647 w 611"/>
                <a:gd name="T15" fmla="*/ 2147483647 h 431"/>
                <a:gd name="T16" fmla="*/ 2147483647 w 611"/>
                <a:gd name="T17" fmla="*/ 2147483647 h 431"/>
                <a:gd name="T18" fmla="*/ 0 w 611"/>
                <a:gd name="T19" fmla="*/ 2147483647 h 431"/>
                <a:gd name="T20" fmla="*/ 2147483647 w 611"/>
                <a:gd name="T21" fmla="*/ 2147483647 h 431"/>
                <a:gd name="T22" fmla="*/ 2147483647 w 611"/>
                <a:gd name="T23" fmla="*/ 2147483647 h 4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1"/>
                <a:gd name="T37" fmla="*/ 0 h 431"/>
                <a:gd name="T38" fmla="*/ 611 w 611"/>
                <a:gd name="T39" fmla="*/ 431 h 4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1" h="431">
                  <a:moveTo>
                    <a:pt x="77" y="128"/>
                  </a:moveTo>
                  <a:lnTo>
                    <a:pt x="90" y="97"/>
                  </a:lnTo>
                  <a:lnTo>
                    <a:pt x="127" y="112"/>
                  </a:lnTo>
                  <a:lnTo>
                    <a:pt x="189" y="76"/>
                  </a:lnTo>
                  <a:lnTo>
                    <a:pt x="375" y="59"/>
                  </a:lnTo>
                  <a:lnTo>
                    <a:pt x="501" y="0"/>
                  </a:lnTo>
                  <a:lnTo>
                    <a:pt x="611" y="42"/>
                  </a:lnTo>
                  <a:lnTo>
                    <a:pt x="573" y="101"/>
                  </a:lnTo>
                  <a:lnTo>
                    <a:pt x="233" y="431"/>
                  </a:lnTo>
                  <a:lnTo>
                    <a:pt x="0" y="341"/>
                  </a:lnTo>
                  <a:lnTo>
                    <a:pt x="73" y="263"/>
                  </a:lnTo>
                  <a:lnTo>
                    <a:pt x="77" y="12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5"/>
            <p:cNvSpPr>
              <a:spLocks/>
            </p:cNvSpPr>
            <p:nvPr/>
          </p:nvSpPr>
          <p:spPr bwMode="auto">
            <a:xfrm>
              <a:off x="3157539" y="2995613"/>
              <a:ext cx="195263" cy="201613"/>
            </a:xfrm>
            <a:custGeom>
              <a:avLst/>
              <a:gdLst>
                <a:gd name="T0" fmla="*/ 0 w 614"/>
                <a:gd name="T1" fmla="*/ 2147483647 h 637"/>
                <a:gd name="T2" fmla="*/ 546737932 w 614"/>
                <a:gd name="T3" fmla="*/ 2147483647 h 637"/>
                <a:gd name="T4" fmla="*/ 1640314766 w 614"/>
                <a:gd name="T5" fmla="*/ 2147483647 h 637"/>
                <a:gd name="T6" fmla="*/ 2147483647 w 614"/>
                <a:gd name="T7" fmla="*/ 2147483647 h 637"/>
                <a:gd name="T8" fmla="*/ 2147483647 w 614"/>
                <a:gd name="T9" fmla="*/ 2147483647 h 637"/>
                <a:gd name="T10" fmla="*/ 2147483647 w 614"/>
                <a:gd name="T11" fmla="*/ 1807252542 h 637"/>
                <a:gd name="T12" fmla="*/ 2147483647 w 614"/>
                <a:gd name="T13" fmla="*/ 1109735447 h 637"/>
                <a:gd name="T14" fmla="*/ 2147483647 w 614"/>
                <a:gd name="T15" fmla="*/ 1331622021 h 637"/>
                <a:gd name="T16" fmla="*/ 2147483647 w 614"/>
                <a:gd name="T17" fmla="*/ 0 h 637"/>
                <a:gd name="T18" fmla="*/ 2147483647 w 614"/>
                <a:gd name="T19" fmla="*/ 2147483647 h 637"/>
                <a:gd name="T20" fmla="*/ 2147483647 w 614"/>
                <a:gd name="T21" fmla="*/ 2147483647 h 637"/>
                <a:gd name="T22" fmla="*/ 2147483647 w 614"/>
                <a:gd name="T23" fmla="*/ 2147483647 h 637"/>
                <a:gd name="T24" fmla="*/ 2147483647 w 614"/>
                <a:gd name="T25" fmla="*/ 2147483647 h 637"/>
                <a:gd name="T26" fmla="*/ 2147483647 w 614"/>
                <a:gd name="T27" fmla="*/ 2147483647 h 637"/>
                <a:gd name="T28" fmla="*/ 2147483647 w 614"/>
                <a:gd name="T29" fmla="*/ 2147483647 h 637"/>
                <a:gd name="T30" fmla="*/ 2147483647 w 614"/>
                <a:gd name="T31" fmla="*/ 2147483647 h 637"/>
                <a:gd name="T32" fmla="*/ 2147483647 w 614"/>
                <a:gd name="T33" fmla="*/ 2147483647 h 637"/>
                <a:gd name="T34" fmla="*/ 2147483647 w 614"/>
                <a:gd name="T35" fmla="*/ 2147483647 h 637"/>
                <a:gd name="T36" fmla="*/ 2147483647 w 614"/>
                <a:gd name="T37" fmla="*/ 2147483647 h 637"/>
                <a:gd name="T38" fmla="*/ 2147483647 w 614"/>
                <a:gd name="T39" fmla="*/ 2147483647 h 637"/>
                <a:gd name="T40" fmla="*/ 2147483647 w 614"/>
                <a:gd name="T41" fmla="*/ 2147483647 h 637"/>
                <a:gd name="T42" fmla="*/ 2147483647 w 614"/>
                <a:gd name="T43" fmla="*/ 2147483647 h 637"/>
                <a:gd name="T44" fmla="*/ 0 w 614"/>
                <a:gd name="T45" fmla="*/ 2147483647 h 637"/>
                <a:gd name="T46" fmla="*/ 0 w 614"/>
                <a:gd name="T47" fmla="*/ 2147483647 h 6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4"/>
                <a:gd name="T73" fmla="*/ 0 h 637"/>
                <a:gd name="T74" fmla="*/ 614 w 614"/>
                <a:gd name="T75" fmla="*/ 637 h 6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4" h="637">
                  <a:moveTo>
                    <a:pt x="0" y="285"/>
                  </a:moveTo>
                  <a:lnTo>
                    <a:pt x="17" y="223"/>
                  </a:lnTo>
                  <a:lnTo>
                    <a:pt x="51" y="193"/>
                  </a:lnTo>
                  <a:lnTo>
                    <a:pt x="76" y="205"/>
                  </a:lnTo>
                  <a:lnTo>
                    <a:pt x="141" y="146"/>
                  </a:lnTo>
                  <a:lnTo>
                    <a:pt x="191" y="57"/>
                  </a:lnTo>
                  <a:lnTo>
                    <a:pt x="187" y="35"/>
                  </a:lnTo>
                  <a:lnTo>
                    <a:pt x="330" y="42"/>
                  </a:lnTo>
                  <a:lnTo>
                    <a:pt x="364" y="0"/>
                  </a:lnTo>
                  <a:lnTo>
                    <a:pt x="508" y="99"/>
                  </a:lnTo>
                  <a:lnTo>
                    <a:pt x="531" y="144"/>
                  </a:lnTo>
                  <a:lnTo>
                    <a:pt x="577" y="127"/>
                  </a:lnTo>
                  <a:lnTo>
                    <a:pt x="601" y="281"/>
                  </a:lnTo>
                  <a:lnTo>
                    <a:pt x="570" y="428"/>
                  </a:lnTo>
                  <a:lnTo>
                    <a:pt x="614" y="505"/>
                  </a:lnTo>
                  <a:lnTo>
                    <a:pt x="593" y="599"/>
                  </a:lnTo>
                  <a:lnTo>
                    <a:pt x="540" y="637"/>
                  </a:lnTo>
                  <a:lnTo>
                    <a:pt x="531" y="563"/>
                  </a:lnTo>
                  <a:lnTo>
                    <a:pt x="353" y="533"/>
                  </a:lnTo>
                  <a:lnTo>
                    <a:pt x="302" y="429"/>
                  </a:lnTo>
                  <a:lnTo>
                    <a:pt x="204" y="416"/>
                  </a:lnTo>
                  <a:lnTo>
                    <a:pt x="120" y="32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3157539" y="2995613"/>
              <a:ext cx="195263" cy="201613"/>
            </a:xfrm>
            <a:custGeom>
              <a:avLst/>
              <a:gdLst>
                <a:gd name="T0" fmla="*/ 0 w 614"/>
                <a:gd name="T1" fmla="*/ 2147483647 h 637"/>
                <a:gd name="T2" fmla="*/ 546737932 w 614"/>
                <a:gd name="T3" fmla="*/ 2147483647 h 637"/>
                <a:gd name="T4" fmla="*/ 1640314766 w 614"/>
                <a:gd name="T5" fmla="*/ 2147483647 h 637"/>
                <a:gd name="T6" fmla="*/ 2147483647 w 614"/>
                <a:gd name="T7" fmla="*/ 2147483647 h 637"/>
                <a:gd name="T8" fmla="*/ 2147483647 w 614"/>
                <a:gd name="T9" fmla="*/ 2147483647 h 637"/>
                <a:gd name="T10" fmla="*/ 2147483647 w 614"/>
                <a:gd name="T11" fmla="*/ 1807252542 h 637"/>
                <a:gd name="T12" fmla="*/ 2147483647 w 614"/>
                <a:gd name="T13" fmla="*/ 1109735447 h 637"/>
                <a:gd name="T14" fmla="*/ 2147483647 w 614"/>
                <a:gd name="T15" fmla="*/ 1331622021 h 637"/>
                <a:gd name="T16" fmla="*/ 2147483647 w 614"/>
                <a:gd name="T17" fmla="*/ 0 h 637"/>
                <a:gd name="T18" fmla="*/ 2147483647 w 614"/>
                <a:gd name="T19" fmla="*/ 2147483647 h 637"/>
                <a:gd name="T20" fmla="*/ 2147483647 w 614"/>
                <a:gd name="T21" fmla="*/ 2147483647 h 637"/>
                <a:gd name="T22" fmla="*/ 2147483647 w 614"/>
                <a:gd name="T23" fmla="*/ 2147483647 h 637"/>
                <a:gd name="T24" fmla="*/ 2147483647 w 614"/>
                <a:gd name="T25" fmla="*/ 2147483647 h 637"/>
                <a:gd name="T26" fmla="*/ 2147483647 w 614"/>
                <a:gd name="T27" fmla="*/ 2147483647 h 637"/>
                <a:gd name="T28" fmla="*/ 2147483647 w 614"/>
                <a:gd name="T29" fmla="*/ 2147483647 h 637"/>
                <a:gd name="T30" fmla="*/ 2147483647 w 614"/>
                <a:gd name="T31" fmla="*/ 2147483647 h 637"/>
                <a:gd name="T32" fmla="*/ 2147483647 w 614"/>
                <a:gd name="T33" fmla="*/ 2147483647 h 637"/>
                <a:gd name="T34" fmla="*/ 2147483647 w 614"/>
                <a:gd name="T35" fmla="*/ 2147483647 h 637"/>
                <a:gd name="T36" fmla="*/ 2147483647 w 614"/>
                <a:gd name="T37" fmla="*/ 2147483647 h 637"/>
                <a:gd name="T38" fmla="*/ 2147483647 w 614"/>
                <a:gd name="T39" fmla="*/ 2147483647 h 637"/>
                <a:gd name="T40" fmla="*/ 2147483647 w 614"/>
                <a:gd name="T41" fmla="*/ 2147483647 h 637"/>
                <a:gd name="T42" fmla="*/ 2147483647 w 614"/>
                <a:gd name="T43" fmla="*/ 2147483647 h 637"/>
                <a:gd name="T44" fmla="*/ 0 w 614"/>
                <a:gd name="T45" fmla="*/ 2147483647 h 637"/>
                <a:gd name="T46" fmla="*/ 0 w 614"/>
                <a:gd name="T47" fmla="*/ 2147483647 h 6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4"/>
                <a:gd name="T73" fmla="*/ 0 h 637"/>
                <a:gd name="T74" fmla="*/ 614 w 614"/>
                <a:gd name="T75" fmla="*/ 637 h 6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4" h="637">
                  <a:moveTo>
                    <a:pt x="0" y="285"/>
                  </a:moveTo>
                  <a:lnTo>
                    <a:pt x="17" y="223"/>
                  </a:lnTo>
                  <a:lnTo>
                    <a:pt x="51" y="193"/>
                  </a:lnTo>
                  <a:lnTo>
                    <a:pt x="76" y="205"/>
                  </a:lnTo>
                  <a:lnTo>
                    <a:pt x="141" y="146"/>
                  </a:lnTo>
                  <a:lnTo>
                    <a:pt x="191" y="57"/>
                  </a:lnTo>
                  <a:lnTo>
                    <a:pt x="187" y="35"/>
                  </a:lnTo>
                  <a:lnTo>
                    <a:pt x="330" y="42"/>
                  </a:lnTo>
                  <a:lnTo>
                    <a:pt x="364" y="0"/>
                  </a:lnTo>
                  <a:lnTo>
                    <a:pt x="508" y="99"/>
                  </a:lnTo>
                  <a:lnTo>
                    <a:pt x="531" y="144"/>
                  </a:lnTo>
                  <a:lnTo>
                    <a:pt x="577" y="127"/>
                  </a:lnTo>
                  <a:lnTo>
                    <a:pt x="601" y="281"/>
                  </a:lnTo>
                  <a:lnTo>
                    <a:pt x="570" y="428"/>
                  </a:lnTo>
                  <a:lnTo>
                    <a:pt x="614" y="505"/>
                  </a:lnTo>
                  <a:lnTo>
                    <a:pt x="593" y="599"/>
                  </a:lnTo>
                  <a:lnTo>
                    <a:pt x="540" y="637"/>
                  </a:lnTo>
                  <a:lnTo>
                    <a:pt x="531" y="563"/>
                  </a:lnTo>
                  <a:lnTo>
                    <a:pt x="353" y="533"/>
                  </a:lnTo>
                  <a:lnTo>
                    <a:pt x="302" y="429"/>
                  </a:lnTo>
                  <a:lnTo>
                    <a:pt x="204" y="416"/>
                  </a:lnTo>
                  <a:lnTo>
                    <a:pt x="120" y="324"/>
                  </a:lnTo>
                  <a:lnTo>
                    <a:pt x="0" y="28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7"/>
            <p:cNvSpPr>
              <a:spLocks/>
            </p:cNvSpPr>
            <p:nvPr/>
          </p:nvSpPr>
          <p:spPr bwMode="auto">
            <a:xfrm>
              <a:off x="5700714" y="2762251"/>
              <a:ext cx="519113" cy="614363"/>
            </a:xfrm>
            <a:custGeom>
              <a:avLst/>
              <a:gdLst>
                <a:gd name="T0" fmla="*/ 2147483647 w 1631"/>
                <a:gd name="T1" fmla="*/ 2147483647 h 1936"/>
                <a:gd name="T2" fmla="*/ 2147483647 w 1631"/>
                <a:gd name="T3" fmla="*/ 2147483647 h 1936"/>
                <a:gd name="T4" fmla="*/ 2147483647 w 1631"/>
                <a:gd name="T5" fmla="*/ 2147483647 h 1936"/>
                <a:gd name="T6" fmla="*/ 2147483647 w 1631"/>
                <a:gd name="T7" fmla="*/ 2147483647 h 1936"/>
                <a:gd name="T8" fmla="*/ 2147483647 w 1631"/>
                <a:gd name="T9" fmla="*/ 2147483647 h 1936"/>
                <a:gd name="T10" fmla="*/ 2147483647 w 1631"/>
                <a:gd name="T11" fmla="*/ 2147483647 h 1936"/>
                <a:gd name="T12" fmla="*/ 2147483647 w 1631"/>
                <a:gd name="T13" fmla="*/ 2147483647 h 1936"/>
                <a:gd name="T14" fmla="*/ 741527077 w 1631"/>
                <a:gd name="T15" fmla="*/ 2147483647 h 1936"/>
                <a:gd name="T16" fmla="*/ 2147483647 w 1631"/>
                <a:gd name="T17" fmla="*/ 2147483647 h 1936"/>
                <a:gd name="T18" fmla="*/ 2147483647 w 1631"/>
                <a:gd name="T19" fmla="*/ 0 h 1936"/>
                <a:gd name="T20" fmla="*/ 2147483647 w 1631"/>
                <a:gd name="T21" fmla="*/ 223659889 h 1936"/>
                <a:gd name="T22" fmla="*/ 2147483647 w 1631"/>
                <a:gd name="T23" fmla="*/ 958686246 h 1936"/>
                <a:gd name="T24" fmla="*/ 2147483647 w 1631"/>
                <a:gd name="T25" fmla="*/ 2147483647 h 1936"/>
                <a:gd name="T26" fmla="*/ 2147483647 w 1631"/>
                <a:gd name="T27" fmla="*/ 2147483647 h 1936"/>
                <a:gd name="T28" fmla="*/ 2147483647 w 1631"/>
                <a:gd name="T29" fmla="*/ 2147483647 h 1936"/>
                <a:gd name="T30" fmla="*/ 2147483647 w 1631"/>
                <a:gd name="T31" fmla="*/ 2147483647 h 1936"/>
                <a:gd name="T32" fmla="*/ 2147483647 w 1631"/>
                <a:gd name="T33" fmla="*/ 2147483647 h 1936"/>
                <a:gd name="T34" fmla="*/ 2147483647 w 1631"/>
                <a:gd name="T35" fmla="*/ 2147483647 h 1936"/>
                <a:gd name="T36" fmla="*/ 2147483647 w 1631"/>
                <a:gd name="T37" fmla="*/ 2147483647 h 1936"/>
                <a:gd name="T38" fmla="*/ 2147483647 w 1631"/>
                <a:gd name="T39" fmla="*/ 2147483647 h 1936"/>
                <a:gd name="T40" fmla="*/ 2147483647 w 1631"/>
                <a:gd name="T41" fmla="*/ 2147483647 h 1936"/>
                <a:gd name="T42" fmla="*/ 2147483647 w 1631"/>
                <a:gd name="T43" fmla="*/ 2147483647 h 1936"/>
                <a:gd name="T44" fmla="*/ 2147483647 w 1631"/>
                <a:gd name="T45" fmla="*/ 2147483647 h 1936"/>
                <a:gd name="T46" fmla="*/ 2147483647 w 1631"/>
                <a:gd name="T47" fmla="*/ 2147483647 h 1936"/>
                <a:gd name="T48" fmla="*/ 2147483647 w 1631"/>
                <a:gd name="T49" fmla="*/ 2147483647 h 1936"/>
                <a:gd name="T50" fmla="*/ 2147483647 w 1631"/>
                <a:gd name="T51" fmla="*/ 2147483647 h 1936"/>
                <a:gd name="T52" fmla="*/ 2147483647 w 1631"/>
                <a:gd name="T53" fmla="*/ 2147483647 h 1936"/>
                <a:gd name="T54" fmla="*/ 2147483647 w 1631"/>
                <a:gd name="T55" fmla="*/ 2147483647 h 1936"/>
                <a:gd name="T56" fmla="*/ 2147483647 w 1631"/>
                <a:gd name="T57" fmla="*/ 2147483647 h 1936"/>
                <a:gd name="T58" fmla="*/ 2147483647 w 1631"/>
                <a:gd name="T59" fmla="*/ 2147483647 h 1936"/>
                <a:gd name="T60" fmla="*/ 2147483647 w 1631"/>
                <a:gd name="T61" fmla="*/ 2147483647 h 1936"/>
                <a:gd name="T62" fmla="*/ 2147483647 w 1631"/>
                <a:gd name="T63" fmla="*/ 2147483647 h 1936"/>
                <a:gd name="T64" fmla="*/ 2147483647 w 1631"/>
                <a:gd name="T65" fmla="*/ 2147483647 h 1936"/>
                <a:gd name="T66" fmla="*/ 2147483647 w 1631"/>
                <a:gd name="T67" fmla="*/ 2147483647 h 1936"/>
                <a:gd name="T68" fmla="*/ 2147483647 w 1631"/>
                <a:gd name="T69" fmla="*/ 2147483647 h 1936"/>
                <a:gd name="T70" fmla="*/ 2147483647 w 1631"/>
                <a:gd name="T71" fmla="*/ 2147483647 h 1936"/>
                <a:gd name="T72" fmla="*/ 2147483647 w 1631"/>
                <a:gd name="T73" fmla="*/ 2147483647 h 1936"/>
                <a:gd name="T74" fmla="*/ 2147483647 w 1631"/>
                <a:gd name="T75" fmla="*/ 2147483647 h 1936"/>
                <a:gd name="T76" fmla="*/ 935012624 w 1631"/>
                <a:gd name="T77" fmla="*/ 2147483647 h 1936"/>
                <a:gd name="T78" fmla="*/ 2031297154 w 1631"/>
                <a:gd name="T79" fmla="*/ 2147483647 h 1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1"/>
                <a:gd name="T121" fmla="*/ 0 h 1936"/>
                <a:gd name="T122" fmla="*/ 1631 w 1631"/>
                <a:gd name="T123" fmla="*/ 1936 h 1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1" h="1936">
                  <a:moveTo>
                    <a:pt x="62" y="1756"/>
                  </a:moveTo>
                  <a:lnTo>
                    <a:pt x="148" y="1674"/>
                  </a:lnTo>
                  <a:lnTo>
                    <a:pt x="249" y="1410"/>
                  </a:lnTo>
                  <a:lnTo>
                    <a:pt x="235" y="1329"/>
                  </a:lnTo>
                  <a:lnTo>
                    <a:pt x="81" y="1350"/>
                  </a:lnTo>
                  <a:lnTo>
                    <a:pt x="113" y="1295"/>
                  </a:lnTo>
                  <a:lnTo>
                    <a:pt x="104" y="1236"/>
                  </a:lnTo>
                  <a:lnTo>
                    <a:pt x="166" y="1171"/>
                  </a:lnTo>
                  <a:lnTo>
                    <a:pt x="189" y="1100"/>
                  </a:lnTo>
                  <a:lnTo>
                    <a:pt x="142" y="997"/>
                  </a:lnTo>
                  <a:lnTo>
                    <a:pt x="190" y="857"/>
                  </a:lnTo>
                  <a:lnTo>
                    <a:pt x="168" y="727"/>
                  </a:lnTo>
                  <a:lnTo>
                    <a:pt x="194" y="574"/>
                  </a:lnTo>
                  <a:lnTo>
                    <a:pt x="160" y="502"/>
                  </a:lnTo>
                  <a:lnTo>
                    <a:pt x="0" y="385"/>
                  </a:lnTo>
                  <a:lnTo>
                    <a:pt x="23" y="336"/>
                  </a:lnTo>
                  <a:lnTo>
                    <a:pt x="3" y="236"/>
                  </a:lnTo>
                  <a:lnTo>
                    <a:pt x="98" y="138"/>
                  </a:lnTo>
                  <a:lnTo>
                    <a:pt x="41" y="33"/>
                  </a:lnTo>
                  <a:lnTo>
                    <a:pt x="113" y="0"/>
                  </a:lnTo>
                  <a:lnTo>
                    <a:pt x="136" y="20"/>
                  </a:lnTo>
                  <a:lnTo>
                    <a:pt x="201" y="7"/>
                  </a:lnTo>
                  <a:lnTo>
                    <a:pt x="225" y="45"/>
                  </a:lnTo>
                  <a:lnTo>
                    <a:pt x="281" y="30"/>
                  </a:lnTo>
                  <a:lnTo>
                    <a:pt x="330" y="139"/>
                  </a:lnTo>
                  <a:lnTo>
                    <a:pt x="287" y="185"/>
                  </a:lnTo>
                  <a:lnTo>
                    <a:pt x="299" y="217"/>
                  </a:lnTo>
                  <a:lnTo>
                    <a:pt x="340" y="253"/>
                  </a:lnTo>
                  <a:lnTo>
                    <a:pt x="472" y="290"/>
                  </a:lnTo>
                  <a:lnTo>
                    <a:pt x="587" y="266"/>
                  </a:lnTo>
                  <a:lnTo>
                    <a:pt x="653" y="155"/>
                  </a:lnTo>
                  <a:lnTo>
                    <a:pt x="754" y="196"/>
                  </a:lnTo>
                  <a:lnTo>
                    <a:pt x="884" y="166"/>
                  </a:lnTo>
                  <a:lnTo>
                    <a:pt x="955" y="101"/>
                  </a:lnTo>
                  <a:lnTo>
                    <a:pt x="1012" y="101"/>
                  </a:lnTo>
                  <a:lnTo>
                    <a:pt x="1082" y="207"/>
                  </a:lnTo>
                  <a:lnTo>
                    <a:pt x="1037" y="255"/>
                  </a:lnTo>
                  <a:lnTo>
                    <a:pt x="1101" y="289"/>
                  </a:lnTo>
                  <a:lnTo>
                    <a:pt x="1200" y="268"/>
                  </a:lnTo>
                  <a:lnTo>
                    <a:pt x="1230" y="315"/>
                  </a:lnTo>
                  <a:lnTo>
                    <a:pt x="1203" y="338"/>
                  </a:lnTo>
                  <a:lnTo>
                    <a:pt x="1229" y="435"/>
                  </a:lnTo>
                  <a:lnTo>
                    <a:pt x="1228" y="587"/>
                  </a:lnTo>
                  <a:lnTo>
                    <a:pt x="1246" y="624"/>
                  </a:lnTo>
                  <a:lnTo>
                    <a:pt x="1377" y="621"/>
                  </a:lnTo>
                  <a:lnTo>
                    <a:pt x="1454" y="646"/>
                  </a:lnTo>
                  <a:lnTo>
                    <a:pt x="1526" y="725"/>
                  </a:lnTo>
                  <a:lnTo>
                    <a:pt x="1523" y="858"/>
                  </a:lnTo>
                  <a:lnTo>
                    <a:pt x="1282" y="1073"/>
                  </a:lnTo>
                  <a:lnTo>
                    <a:pt x="1507" y="1059"/>
                  </a:lnTo>
                  <a:lnTo>
                    <a:pt x="1545" y="1110"/>
                  </a:lnTo>
                  <a:lnTo>
                    <a:pt x="1478" y="1154"/>
                  </a:lnTo>
                  <a:lnTo>
                    <a:pt x="1510" y="1212"/>
                  </a:lnTo>
                  <a:lnTo>
                    <a:pt x="1455" y="1228"/>
                  </a:lnTo>
                  <a:lnTo>
                    <a:pt x="1461" y="1274"/>
                  </a:lnTo>
                  <a:lnTo>
                    <a:pt x="1492" y="1290"/>
                  </a:lnTo>
                  <a:lnTo>
                    <a:pt x="1601" y="1259"/>
                  </a:lnTo>
                  <a:lnTo>
                    <a:pt x="1623" y="1360"/>
                  </a:lnTo>
                  <a:lnTo>
                    <a:pt x="1631" y="1428"/>
                  </a:lnTo>
                  <a:lnTo>
                    <a:pt x="1583" y="1474"/>
                  </a:lnTo>
                  <a:lnTo>
                    <a:pt x="1618" y="1527"/>
                  </a:lnTo>
                  <a:lnTo>
                    <a:pt x="1489" y="1631"/>
                  </a:lnTo>
                  <a:lnTo>
                    <a:pt x="1365" y="1643"/>
                  </a:lnTo>
                  <a:lnTo>
                    <a:pt x="1321" y="1630"/>
                  </a:lnTo>
                  <a:lnTo>
                    <a:pt x="1318" y="1578"/>
                  </a:lnTo>
                  <a:lnTo>
                    <a:pt x="1198" y="1596"/>
                  </a:lnTo>
                  <a:lnTo>
                    <a:pt x="1129" y="1578"/>
                  </a:lnTo>
                  <a:lnTo>
                    <a:pt x="1002" y="1671"/>
                  </a:lnTo>
                  <a:lnTo>
                    <a:pt x="955" y="1667"/>
                  </a:lnTo>
                  <a:lnTo>
                    <a:pt x="760" y="1762"/>
                  </a:lnTo>
                  <a:lnTo>
                    <a:pt x="723" y="1752"/>
                  </a:lnTo>
                  <a:lnTo>
                    <a:pt x="687" y="1796"/>
                  </a:lnTo>
                  <a:lnTo>
                    <a:pt x="579" y="1799"/>
                  </a:lnTo>
                  <a:lnTo>
                    <a:pt x="487" y="1766"/>
                  </a:lnTo>
                  <a:lnTo>
                    <a:pt x="283" y="1904"/>
                  </a:lnTo>
                  <a:lnTo>
                    <a:pt x="73" y="1936"/>
                  </a:lnTo>
                  <a:lnTo>
                    <a:pt x="63" y="1909"/>
                  </a:lnTo>
                  <a:lnTo>
                    <a:pt x="29" y="1900"/>
                  </a:lnTo>
                  <a:lnTo>
                    <a:pt x="121" y="1856"/>
                  </a:lnTo>
                  <a:lnTo>
                    <a:pt x="63" y="1755"/>
                  </a:lnTo>
                  <a:lnTo>
                    <a:pt x="62" y="1756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8"/>
            <p:cNvSpPr>
              <a:spLocks/>
            </p:cNvSpPr>
            <p:nvPr/>
          </p:nvSpPr>
          <p:spPr bwMode="auto">
            <a:xfrm>
              <a:off x="5700714" y="2762251"/>
              <a:ext cx="519113" cy="614363"/>
            </a:xfrm>
            <a:custGeom>
              <a:avLst/>
              <a:gdLst>
                <a:gd name="T0" fmla="*/ 2147483647 w 1631"/>
                <a:gd name="T1" fmla="*/ 2147483647 h 1936"/>
                <a:gd name="T2" fmla="*/ 2147483647 w 1631"/>
                <a:gd name="T3" fmla="*/ 2147483647 h 1936"/>
                <a:gd name="T4" fmla="*/ 2147483647 w 1631"/>
                <a:gd name="T5" fmla="*/ 2147483647 h 1936"/>
                <a:gd name="T6" fmla="*/ 2147483647 w 1631"/>
                <a:gd name="T7" fmla="*/ 2147483647 h 1936"/>
                <a:gd name="T8" fmla="*/ 2147483647 w 1631"/>
                <a:gd name="T9" fmla="*/ 2147483647 h 1936"/>
                <a:gd name="T10" fmla="*/ 2147483647 w 1631"/>
                <a:gd name="T11" fmla="*/ 2147483647 h 1936"/>
                <a:gd name="T12" fmla="*/ 2147483647 w 1631"/>
                <a:gd name="T13" fmla="*/ 2147483647 h 1936"/>
                <a:gd name="T14" fmla="*/ 741527077 w 1631"/>
                <a:gd name="T15" fmla="*/ 2147483647 h 1936"/>
                <a:gd name="T16" fmla="*/ 2147483647 w 1631"/>
                <a:gd name="T17" fmla="*/ 2147483647 h 1936"/>
                <a:gd name="T18" fmla="*/ 2147483647 w 1631"/>
                <a:gd name="T19" fmla="*/ 0 h 1936"/>
                <a:gd name="T20" fmla="*/ 2147483647 w 1631"/>
                <a:gd name="T21" fmla="*/ 223659889 h 1936"/>
                <a:gd name="T22" fmla="*/ 2147483647 w 1631"/>
                <a:gd name="T23" fmla="*/ 958686246 h 1936"/>
                <a:gd name="T24" fmla="*/ 2147483647 w 1631"/>
                <a:gd name="T25" fmla="*/ 2147483647 h 1936"/>
                <a:gd name="T26" fmla="*/ 2147483647 w 1631"/>
                <a:gd name="T27" fmla="*/ 2147483647 h 1936"/>
                <a:gd name="T28" fmla="*/ 2147483647 w 1631"/>
                <a:gd name="T29" fmla="*/ 2147483647 h 1936"/>
                <a:gd name="T30" fmla="*/ 2147483647 w 1631"/>
                <a:gd name="T31" fmla="*/ 2147483647 h 1936"/>
                <a:gd name="T32" fmla="*/ 2147483647 w 1631"/>
                <a:gd name="T33" fmla="*/ 2147483647 h 1936"/>
                <a:gd name="T34" fmla="*/ 2147483647 w 1631"/>
                <a:gd name="T35" fmla="*/ 2147483647 h 1936"/>
                <a:gd name="T36" fmla="*/ 2147483647 w 1631"/>
                <a:gd name="T37" fmla="*/ 2147483647 h 1936"/>
                <a:gd name="T38" fmla="*/ 2147483647 w 1631"/>
                <a:gd name="T39" fmla="*/ 2147483647 h 1936"/>
                <a:gd name="T40" fmla="*/ 2147483647 w 1631"/>
                <a:gd name="T41" fmla="*/ 2147483647 h 1936"/>
                <a:gd name="T42" fmla="*/ 2147483647 w 1631"/>
                <a:gd name="T43" fmla="*/ 2147483647 h 1936"/>
                <a:gd name="T44" fmla="*/ 2147483647 w 1631"/>
                <a:gd name="T45" fmla="*/ 2147483647 h 1936"/>
                <a:gd name="T46" fmla="*/ 2147483647 w 1631"/>
                <a:gd name="T47" fmla="*/ 2147483647 h 1936"/>
                <a:gd name="T48" fmla="*/ 2147483647 w 1631"/>
                <a:gd name="T49" fmla="*/ 2147483647 h 1936"/>
                <a:gd name="T50" fmla="*/ 2147483647 w 1631"/>
                <a:gd name="T51" fmla="*/ 2147483647 h 1936"/>
                <a:gd name="T52" fmla="*/ 2147483647 w 1631"/>
                <a:gd name="T53" fmla="*/ 2147483647 h 1936"/>
                <a:gd name="T54" fmla="*/ 2147483647 w 1631"/>
                <a:gd name="T55" fmla="*/ 2147483647 h 1936"/>
                <a:gd name="T56" fmla="*/ 2147483647 w 1631"/>
                <a:gd name="T57" fmla="*/ 2147483647 h 1936"/>
                <a:gd name="T58" fmla="*/ 2147483647 w 1631"/>
                <a:gd name="T59" fmla="*/ 2147483647 h 1936"/>
                <a:gd name="T60" fmla="*/ 2147483647 w 1631"/>
                <a:gd name="T61" fmla="*/ 2147483647 h 1936"/>
                <a:gd name="T62" fmla="*/ 2147483647 w 1631"/>
                <a:gd name="T63" fmla="*/ 2147483647 h 1936"/>
                <a:gd name="T64" fmla="*/ 2147483647 w 1631"/>
                <a:gd name="T65" fmla="*/ 2147483647 h 1936"/>
                <a:gd name="T66" fmla="*/ 2147483647 w 1631"/>
                <a:gd name="T67" fmla="*/ 2147483647 h 1936"/>
                <a:gd name="T68" fmla="*/ 2147483647 w 1631"/>
                <a:gd name="T69" fmla="*/ 2147483647 h 1936"/>
                <a:gd name="T70" fmla="*/ 2147483647 w 1631"/>
                <a:gd name="T71" fmla="*/ 2147483647 h 1936"/>
                <a:gd name="T72" fmla="*/ 2147483647 w 1631"/>
                <a:gd name="T73" fmla="*/ 2147483647 h 1936"/>
                <a:gd name="T74" fmla="*/ 2147483647 w 1631"/>
                <a:gd name="T75" fmla="*/ 2147483647 h 1936"/>
                <a:gd name="T76" fmla="*/ 935012624 w 1631"/>
                <a:gd name="T77" fmla="*/ 2147483647 h 1936"/>
                <a:gd name="T78" fmla="*/ 2031297154 w 1631"/>
                <a:gd name="T79" fmla="*/ 2147483647 h 1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1"/>
                <a:gd name="T121" fmla="*/ 0 h 1936"/>
                <a:gd name="T122" fmla="*/ 1631 w 1631"/>
                <a:gd name="T123" fmla="*/ 1936 h 1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1" h="1936">
                  <a:moveTo>
                    <a:pt x="62" y="1756"/>
                  </a:moveTo>
                  <a:lnTo>
                    <a:pt x="148" y="1674"/>
                  </a:lnTo>
                  <a:lnTo>
                    <a:pt x="249" y="1410"/>
                  </a:lnTo>
                  <a:lnTo>
                    <a:pt x="235" y="1329"/>
                  </a:lnTo>
                  <a:lnTo>
                    <a:pt x="81" y="1350"/>
                  </a:lnTo>
                  <a:lnTo>
                    <a:pt x="113" y="1295"/>
                  </a:lnTo>
                  <a:lnTo>
                    <a:pt x="104" y="1236"/>
                  </a:lnTo>
                  <a:lnTo>
                    <a:pt x="166" y="1171"/>
                  </a:lnTo>
                  <a:lnTo>
                    <a:pt x="189" y="1100"/>
                  </a:lnTo>
                  <a:lnTo>
                    <a:pt x="142" y="997"/>
                  </a:lnTo>
                  <a:lnTo>
                    <a:pt x="190" y="857"/>
                  </a:lnTo>
                  <a:lnTo>
                    <a:pt x="168" y="727"/>
                  </a:lnTo>
                  <a:lnTo>
                    <a:pt x="194" y="574"/>
                  </a:lnTo>
                  <a:lnTo>
                    <a:pt x="160" y="502"/>
                  </a:lnTo>
                  <a:lnTo>
                    <a:pt x="0" y="385"/>
                  </a:lnTo>
                  <a:lnTo>
                    <a:pt x="23" y="336"/>
                  </a:lnTo>
                  <a:lnTo>
                    <a:pt x="3" y="236"/>
                  </a:lnTo>
                  <a:lnTo>
                    <a:pt x="98" y="138"/>
                  </a:lnTo>
                  <a:lnTo>
                    <a:pt x="41" y="33"/>
                  </a:lnTo>
                  <a:lnTo>
                    <a:pt x="113" y="0"/>
                  </a:lnTo>
                  <a:lnTo>
                    <a:pt x="136" y="20"/>
                  </a:lnTo>
                  <a:lnTo>
                    <a:pt x="201" y="7"/>
                  </a:lnTo>
                  <a:lnTo>
                    <a:pt x="225" y="45"/>
                  </a:lnTo>
                  <a:lnTo>
                    <a:pt x="281" y="30"/>
                  </a:lnTo>
                  <a:lnTo>
                    <a:pt x="330" y="139"/>
                  </a:lnTo>
                  <a:lnTo>
                    <a:pt x="287" y="185"/>
                  </a:lnTo>
                  <a:lnTo>
                    <a:pt x="299" y="217"/>
                  </a:lnTo>
                  <a:lnTo>
                    <a:pt x="340" y="253"/>
                  </a:lnTo>
                  <a:lnTo>
                    <a:pt x="472" y="290"/>
                  </a:lnTo>
                  <a:lnTo>
                    <a:pt x="587" y="266"/>
                  </a:lnTo>
                  <a:lnTo>
                    <a:pt x="653" y="155"/>
                  </a:lnTo>
                  <a:lnTo>
                    <a:pt x="754" y="196"/>
                  </a:lnTo>
                  <a:lnTo>
                    <a:pt x="884" y="166"/>
                  </a:lnTo>
                  <a:lnTo>
                    <a:pt x="955" y="101"/>
                  </a:lnTo>
                  <a:lnTo>
                    <a:pt x="1012" y="101"/>
                  </a:lnTo>
                  <a:lnTo>
                    <a:pt x="1082" y="207"/>
                  </a:lnTo>
                  <a:lnTo>
                    <a:pt x="1037" y="255"/>
                  </a:lnTo>
                  <a:lnTo>
                    <a:pt x="1101" y="289"/>
                  </a:lnTo>
                  <a:lnTo>
                    <a:pt x="1200" y="268"/>
                  </a:lnTo>
                  <a:lnTo>
                    <a:pt x="1230" y="315"/>
                  </a:lnTo>
                  <a:lnTo>
                    <a:pt x="1203" y="338"/>
                  </a:lnTo>
                  <a:lnTo>
                    <a:pt x="1229" y="435"/>
                  </a:lnTo>
                  <a:lnTo>
                    <a:pt x="1228" y="587"/>
                  </a:lnTo>
                  <a:lnTo>
                    <a:pt x="1246" y="624"/>
                  </a:lnTo>
                  <a:lnTo>
                    <a:pt x="1377" y="621"/>
                  </a:lnTo>
                  <a:lnTo>
                    <a:pt x="1454" y="646"/>
                  </a:lnTo>
                  <a:lnTo>
                    <a:pt x="1526" y="725"/>
                  </a:lnTo>
                  <a:lnTo>
                    <a:pt x="1523" y="858"/>
                  </a:lnTo>
                  <a:lnTo>
                    <a:pt x="1282" y="1073"/>
                  </a:lnTo>
                  <a:lnTo>
                    <a:pt x="1507" y="1059"/>
                  </a:lnTo>
                  <a:lnTo>
                    <a:pt x="1545" y="1110"/>
                  </a:lnTo>
                  <a:lnTo>
                    <a:pt x="1478" y="1154"/>
                  </a:lnTo>
                  <a:lnTo>
                    <a:pt x="1510" y="1212"/>
                  </a:lnTo>
                  <a:lnTo>
                    <a:pt x="1455" y="1228"/>
                  </a:lnTo>
                  <a:lnTo>
                    <a:pt x="1461" y="1274"/>
                  </a:lnTo>
                  <a:lnTo>
                    <a:pt x="1492" y="1290"/>
                  </a:lnTo>
                  <a:lnTo>
                    <a:pt x="1601" y="1259"/>
                  </a:lnTo>
                  <a:lnTo>
                    <a:pt x="1623" y="1360"/>
                  </a:lnTo>
                  <a:lnTo>
                    <a:pt x="1631" y="1428"/>
                  </a:lnTo>
                  <a:lnTo>
                    <a:pt x="1583" y="1474"/>
                  </a:lnTo>
                  <a:lnTo>
                    <a:pt x="1618" y="1527"/>
                  </a:lnTo>
                  <a:lnTo>
                    <a:pt x="1489" y="1631"/>
                  </a:lnTo>
                  <a:lnTo>
                    <a:pt x="1365" y="1643"/>
                  </a:lnTo>
                  <a:lnTo>
                    <a:pt x="1321" y="1630"/>
                  </a:lnTo>
                  <a:lnTo>
                    <a:pt x="1318" y="1578"/>
                  </a:lnTo>
                  <a:lnTo>
                    <a:pt x="1198" y="1596"/>
                  </a:lnTo>
                  <a:lnTo>
                    <a:pt x="1129" y="1578"/>
                  </a:lnTo>
                  <a:lnTo>
                    <a:pt x="1002" y="1671"/>
                  </a:lnTo>
                  <a:lnTo>
                    <a:pt x="955" y="1667"/>
                  </a:lnTo>
                  <a:lnTo>
                    <a:pt x="760" y="1762"/>
                  </a:lnTo>
                  <a:lnTo>
                    <a:pt x="723" y="1752"/>
                  </a:lnTo>
                  <a:lnTo>
                    <a:pt x="687" y="1796"/>
                  </a:lnTo>
                  <a:lnTo>
                    <a:pt x="579" y="1799"/>
                  </a:lnTo>
                  <a:lnTo>
                    <a:pt x="487" y="1766"/>
                  </a:lnTo>
                  <a:lnTo>
                    <a:pt x="283" y="1904"/>
                  </a:lnTo>
                  <a:lnTo>
                    <a:pt x="73" y="1936"/>
                  </a:lnTo>
                  <a:lnTo>
                    <a:pt x="63" y="1909"/>
                  </a:lnTo>
                  <a:lnTo>
                    <a:pt x="29" y="1900"/>
                  </a:lnTo>
                  <a:lnTo>
                    <a:pt x="121" y="1856"/>
                  </a:lnTo>
                  <a:lnTo>
                    <a:pt x="63" y="1755"/>
                  </a:lnTo>
                  <a:lnTo>
                    <a:pt x="62" y="1756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9"/>
            <p:cNvSpPr>
              <a:spLocks/>
            </p:cNvSpPr>
            <p:nvPr/>
          </p:nvSpPr>
          <p:spPr bwMode="auto">
            <a:xfrm>
              <a:off x="3789364" y="2278063"/>
              <a:ext cx="450850" cy="266700"/>
            </a:xfrm>
            <a:custGeom>
              <a:avLst/>
              <a:gdLst>
                <a:gd name="T0" fmla="*/ 222646398 w 1423"/>
                <a:gd name="T1" fmla="*/ 2147483647 h 842"/>
                <a:gd name="T2" fmla="*/ 0 w 1423"/>
                <a:gd name="T3" fmla="*/ 953315706 h 842"/>
                <a:gd name="T4" fmla="*/ 1113131793 w 1423"/>
                <a:gd name="T5" fmla="*/ 2147483647 h 842"/>
                <a:gd name="T6" fmla="*/ 2147483647 w 1423"/>
                <a:gd name="T7" fmla="*/ 2147483647 h 842"/>
                <a:gd name="T8" fmla="*/ 2147483647 w 1423"/>
                <a:gd name="T9" fmla="*/ 2147483647 h 842"/>
                <a:gd name="T10" fmla="*/ 2147483647 w 1423"/>
                <a:gd name="T11" fmla="*/ 2147483647 h 842"/>
                <a:gd name="T12" fmla="*/ 2147483647 w 1423"/>
                <a:gd name="T13" fmla="*/ 2147483647 h 842"/>
                <a:gd name="T14" fmla="*/ 2147483647 w 1423"/>
                <a:gd name="T15" fmla="*/ 2147483647 h 842"/>
                <a:gd name="T16" fmla="*/ 2147483647 w 1423"/>
                <a:gd name="T17" fmla="*/ 2147483647 h 842"/>
                <a:gd name="T18" fmla="*/ 2147483647 w 1423"/>
                <a:gd name="T19" fmla="*/ 0 h 842"/>
                <a:gd name="T20" fmla="*/ 2147483647 w 1423"/>
                <a:gd name="T21" fmla="*/ 2147483647 h 842"/>
                <a:gd name="T22" fmla="*/ 2147483647 w 1423"/>
                <a:gd name="T23" fmla="*/ 2147483647 h 842"/>
                <a:gd name="T24" fmla="*/ 2147483647 w 1423"/>
                <a:gd name="T25" fmla="*/ 2147483647 h 842"/>
                <a:gd name="T26" fmla="*/ 2147483647 w 1423"/>
                <a:gd name="T27" fmla="*/ 2147483647 h 842"/>
                <a:gd name="T28" fmla="*/ 2147483647 w 1423"/>
                <a:gd name="T29" fmla="*/ 2147483647 h 842"/>
                <a:gd name="T30" fmla="*/ 2147483647 w 1423"/>
                <a:gd name="T31" fmla="*/ 2147483647 h 842"/>
                <a:gd name="T32" fmla="*/ 2147483647 w 1423"/>
                <a:gd name="T33" fmla="*/ 2147483647 h 842"/>
                <a:gd name="T34" fmla="*/ 2147483647 w 1423"/>
                <a:gd name="T35" fmla="*/ 2147483647 h 842"/>
                <a:gd name="T36" fmla="*/ 2147483647 w 1423"/>
                <a:gd name="T37" fmla="*/ 2147483647 h 842"/>
                <a:gd name="T38" fmla="*/ 2147483647 w 1423"/>
                <a:gd name="T39" fmla="*/ 2147483647 h 842"/>
                <a:gd name="T40" fmla="*/ 2147483647 w 1423"/>
                <a:gd name="T41" fmla="*/ 2147483647 h 842"/>
                <a:gd name="T42" fmla="*/ 2147483647 w 1423"/>
                <a:gd name="T43" fmla="*/ 2147483647 h 842"/>
                <a:gd name="T44" fmla="*/ 2147483647 w 1423"/>
                <a:gd name="T45" fmla="*/ 2147483647 h 842"/>
                <a:gd name="T46" fmla="*/ 2147483647 w 1423"/>
                <a:gd name="T47" fmla="*/ 2147483647 h 842"/>
                <a:gd name="T48" fmla="*/ 2147483647 w 1423"/>
                <a:gd name="T49" fmla="*/ 2147483647 h 842"/>
                <a:gd name="T50" fmla="*/ 2147483647 w 1423"/>
                <a:gd name="T51" fmla="*/ 2147483647 h 842"/>
                <a:gd name="T52" fmla="*/ 2147483647 w 1423"/>
                <a:gd name="T53" fmla="*/ 2147483647 h 842"/>
                <a:gd name="T54" fmla="*/ 2147483647 w 1423"/>
                <a:gd name="T55" fmla="*/ 2147483647 h 842"/>
                <a:gd name="T56" fmla="*/ 2147483647 w 1423"/>
                <a:gd name="T57" fmla="*/ 2147483647 h 842"/>
                <a:gd name="T58" fmla="*/ 2147483647 w 1423"/>
                <a:gd name="T59" fmla="*/ 2147483647 h 842"/>
                <a:gd name="T60" fmla="*/ 2147483647 w 1423"/>
                <a:gd name="T61" fmla="*/ 2147483647 h 842"/>
                <a:gd name="T62" fmla="*/ 2147483647 w 1423"/>
                <a:gd name="T63" fmla="*/ 2147483647 h 842"/>
                <a:gd name="T64" fmla="*/ 2147483647 w 1423"/>
                <a:gd name="T65" fmla="*/ 2147483647 h 842"/>
                <a:gd name="T66" fmla="*/ 2147483647 w 1423"/>
                <a:gd name="T67" fmla="*/ 2147483647 h 842"/>
                <a:gd name="T68" fmla="*/ 2147483647 w 1423"/>
                <a:gd name="T69" fmla="*/ 2147483647 h 842"/>
                <a:gd name="T70" fmla="*/ 2147483647 w 1423"/>
                <a:gd name="T71" fmla="*/ 2147483647 h 842"/>
                <a:gd name="T72" fmla="*/ 2147483647 w 1423"/>
                <a:gd name="T73" fmla="*/ 2147483647 h 842"/>
                <a:gd name="T74" fmla="*/ 2147483647 w 1423"/>
                <a:gd name="T75" fmla="*/ 2147483647 h 842"/>
                <a:gd name="T76" fmla="*/ 2147483647 w 1423"/>
                <a:gd name="T77" fmla="*/ 2147483647 h 842"/>
                <a:gd name="T78" fmla="*/ 2147483647 w 1423"/>
                <a:gd name="T79" fmla="*/ 2147483647 h 842"/>
                <a:gd name="T80" fmla="*/ 2147483647 w 1423"/>
                <a:gd name="T81" fmla="*/ 2147483647 h 842"/>
                <a:gd name="T82" fmla="*/ 2147483647 w 1423"/>
                <a:gd name="T83" fmla="*/ 2147483647 h 842"/>
                <a:gd name="T84" fmla="*/ 2147483647 w 1423"/>
                <a:gd name="T85" fmla="*/ 2147483647 h 842"/>
                <a:gd name="T86" fmla="*/ 2147483647 w 1423"/>
                <a:gd name="T87" fmla="*/ 2147483647 h 842"/>
                <a:gd name="T88" fmla="*/ 2147483647 w 1423"/>
                <a:gd name="T89" fmla="*/ 2147483647 h 842"/>
                <a:gd name="T90" fmla="*/ 2147483647 w 1423"/>
                <a:gd name="T91" fmla="*/ 2147483647 h 842"/>
                <a:gd name="T92" fmla="*/ 2147483647 w 1423"/>
                <a:gd name="T93" fmla="*/ 2147483647 h 842"/>
                <a:gd name="T94" fmla="*/ 222646398 w 1423"/>
                <a:gd name="T95" fmla="*/ 2147483647 h 842"/>
                <a:gd name="T96" fmla="*/ 222646398 w 1423"/>
                <a:gd name="T97" fmla="*/ 2147483647 h 8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3"/>
                <a:gd name="T148" fmla="*/ 0 h 842"/>
                <a:gd name="T149" fmla="*/ 1423 w 1423"/>
                <a:gd name="T150" fmla="*/ 842 h 8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3" h="842">
                  <a:moveTo>
                    <a:pt x="7" y="625"/>
                  </a:moveTo>
                  <a:lnTo>
                    <a:pt x="0" y="30"/>
                  </a:lnTo>
                  <a:lnTo>
                    <a:pt x="35" y="79"/>
                  </a:lnTo>
                  <a:lnTo>
                    <a:pt x="158" y="101"/>
                  </a:lnTo>
                  <a:lnTo>
                    <a:pt x="248" y="161"/>
                  </a:lnTo>
                  <a:lnTo>
                    <a:pt x="290" y="143"/>
                  </a:lnTo>
                  <a:lnTo>
                    <a:pt x="375" y="202"/>
                  </a:lnTo>
                  <a:lnTo>
                    <a:pt x="419" y="190"/>
                  </a:lnTo>
                  <a:lnTo>
                    <a:pt x="484" y="68"/>
                  </a:lnTo>
                  <a:lnTo>
                    <a:pt x="602" y="0"/>
                  </a:lnTo>
                  <a:lnTo>
                    <a:pt x="679" y="93"/>
                  </a:lnTo>
                  <a:lnTo>
                    <a:pt x="679" y="232"/>
                  </a:lnTo>
                  <a:lnTo>
                    <a:pt x="899" y="244"/>
                  </a:lnTo>
                  <a:lnTo>
                    <a:pt x="1001" y="306"/>
                  </a:lnTo>
                  <a:lnTo>
                    <a:pt x="1063" y="301"/>
                  </a:lnTo>
                  <a:lnTo>
                    <a:pt x="1209" y="349"/>
                  </a:lnTo>
                  <a:lnTo>
                    <a:pt x="1276" y="324"/>
                  </a:lnTo>
                  <a:lnTo>
                    <a:pt x="1306" y="294"/>
                  </a:lnTo>
                  <a:lnTo>
                    <a:pt x="1317" y="401"/>
                  </a:lnTo>
                  <a:lnTo>
                    <a:pt x="1377" y="415"/>
                  </a:lnTo>
                  <a:lnTo>
                    <a:pt x="1380" y="471"/>
                  </a:lnTo>
                  <a:lnTo>
                    <a:pt x="1408" y="487"/>
                  </a:lnTo>
                  <a:lnTo>
                    <a:pt x="1390" y="526"/>
                  </a:lnTo>
                  <a:lnTo>
                    <a:pt x="1423" y="572"/>
                  </a:lnTo>
                  <a:lnTo>
                    <a:pt x="1302" y="779"/>
                  </a:lnTo>
                  <a:lnTo>
                    <a:pt x="1228" y="743"/>
                  </a:lnTo>
                  <a:lnTo>
                    <a:pt x="1206" y="747"/>
                  </a:lnTo>
                  <a:lnTo>
                    <a:pt x="1160" y="842"/>
                  </a:lnTo>
                  <a:lnTo>
                    <a:pt x="1043" y="808"/>
                  </a:lnTo>
                  <a:lnTo>
                    <a:pt x="1030" y="774"/>
                  </a:lnTo>
                  <a:lnTo>
                    <a:pt x="976" y="755"/>
                  </a:lnTo>
                  <a:lnTo>
                    <a:pt x="962" y="679"/>
                  </a:lnTo>
                  <a:lnTo>
                    <a:pt x="861" y="589"/>
                  </a:lnTo>
                  <a:lnTo>
                    <a:pt x="745" y="522"/>
                  </a:lnTo>
                  <a:lnTo>
                    <a:pt x="611" y="539"/>
                  </a:lnTo>
                  <a:lnTo>
                    <a:pt x="579" y="505"/>
                  </a:lnTo>
                  <a:lnTo>
                    <a:pt x="529" y="514"/>
                  </a:lnTo>
                  <a:lnTo>
                    <a:pt x="497" y="497"/>
                  </a:lnTo>
                  <a:lnTo>
                    <a:pt x="463" y="522"/>
                  </a:lnTo>
                  <a:lnTo>
                    <a:pt x="443" y="595"/>
                  </a:lnTo>
                  <a:lnTo>
                    <a:pt x="343" y="608"/>
                  </a:lnTo>
                  <a:lnTo>
                    <a:pt x="347" y="640"/>
                  </a:lnTo>
                  <a:lnTo>
                    <a:pt x="312" y="659"/>
                  </a:lnTo>
                  <a:lnTo>
                    <a:pt x="257" y="617"/>
                  </a:lnTo>
                  <a:lnTo>
                    <a:pt x="202" y="639"/>
                  </a:lnTo>
                  <a:lnTo>
                    <a:pt x="180" y="574"/>
                  </a:lnTo>
                  <a:lnTo>
                    <a:pt x="129" y="616"/>
                  </a:lnTo>
                  <a:lnTo>
                    <a:pt x="7" y="62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60"/>
            <p:cNvSpPr>
              <a:spLocks/>
            </p:cNvSpPr>
            <p:nvPr/>
          </p:nvSpPr>
          <p:spPr bwMode="auto">
            <a:xfrm>
              <a:off x="3789364" y="2278063"/>
              <a:ext cx="450850" cy="266700"/>
            </a:xfrm>
            <a:custGeom>
              <a:avLst/>
              <a:gdLst>
                <a:gd name="T0" fmla="*/ 222646398 w 1423"/>
                <a:gd name="T1" fmla="*/ 2147483647 h 842"/>
                <a:gd name="T2" fmla="*/ 0 w 1423"/>
                <a:gd name="T3" fmla="*/ 953315706 h 842"/>
                <a:gd name="T4" fmla="*/ 1113131793 w 1423"/>
                <a:gd name="T5" fmla="*/ 2147483647 h 842"/>
                <a:gd name="T6" fmla="*/ 2147483647 w 1423"/>
                <a:gd name="T7" fmla="*/ 2147483647 h 842"/>
                <a:gd name="T8" fmla="*/ 2147483647 w 1423"/>
                <a:gd name="T9" fmla="*/ 2147483647 h 842"/>
                <a:gd name="T10" fmla="*/ 2147483647 w 1423"/>
                <a:gd name="T11" fmla="*/ 2147483647 h 842"/>
                <a:gd name="T12" fmla="*/ 2147483647 w 1423"/>
                <a:gd name="T13" fmla="*/ 2147483647 h 842"/>
                <a:gd name="T14" fmla="*/ 2147483647 w 1423"/>
                <a:gd name="T15" fmla="*/ 2147483647 h 842"/>
                <a:gd name="T16" fmla="*/ 2147483647 w 1423"/>
                <a:gd name="T17" fmla="*/ 2147483647 h 842"/>
                <a:gd name="T18" fmla="*/ 2147483647 w 1423"/>
                <a:gd name="T19" fmla="*/ 0 h 842"/>
                <a:gd name="T20" fmla="*/ 2147483647 w 1423"/>
                <a:gd name="T21" fmla="*/ 2147483647 h 842"/>
                <a:gd name="T22" fmla="*/ 2147483647 w 1423"/>
                <a:gd name="T23" fmla="*/ 2147483647 h 842"/>
                <a:gd name="T24" fmla="*/ 2147483647 w 1423"/>
                <a:gd name="T25" fmla="*/ 2147483647 h 842"/>
                <a:gd name="T26" fmla="*/ 2147483647 w 1423"/>
                <a:gd name="T27" fmla="*/ 2147483647 h 842"/>
                <a:gd name="T28" fmla="*/ 2147483647 w 1423"/>
                <a:gd name="T29" fmla="*/ 2147483647 h 842"/>
                <a:gd name="T30" fmla="*/ 2147483647 w 1423"/>
                <a:gd name="T31" fmla="*/ 2147483647 h 842"/>
                <a:gd name="T32" fmla="*/ 2147483647 w 1423"/>
                <a:gd name="T33" fmla="*/ 2147483647 h 842"/>
                <a:gd name="T34" fmla="*/ 2147483647 w 1423"/>
                <a:gd name="T35" fmla="*/ 2147483647 h 842"/>
                <a:gd name="T36" fmla="*/ 2147483647 w 1423"/>
                <a:gd name="T37" fmla="*/ 2147483647 h 842"/>
                <a:gd name="T38" fmla="*/ 2147483647 w 1423"/>
                <a:gd name="T39" fmla="*/ 2147483647 h 842"/>
                <a:gd name="T40" fmla="*/ 2147483647 w 1423"/>
                <a:gd name="T41" fmla="*/ 2147483647 h 842"/>
                <a:gd name="T42" fmla="*/ 2147483647 w 1423"/>
                <a:gd name="T43" fmla="*/ 2147483647 h 842"/>
                <a:gd name="T44" fmla="*/ 2147483647 w 1423"/>
                <a:gd name="T45" fmla="*/ 2147483647 h 842"/>
                <a:gd name="T46" fmla="*/ 2147483647 w 1423"/>
                <a:gd name="T47" fmla="*/ 2147483647 h 842"/>
                <a:gd name="T48" fmla="*/ 2147483647 w 1423"/>
                <a:gd name="T49" fmla="*/ 2147483647 h 842"/>
                <a:gd name="T50" fmla="*/ 2147483647 w 1423"/>
                <a:gd name="T51" fmla="*/ 2147483647 h 842"/>
                <a:gd name="T52" fmla="*/ 2147483647 w 1423"/>
                <a:gd name="T53" fmla="*/ 2147483647 h 842"/>
                <a:gd name="T54" fmla="*/ 2147483647 w 1423"/>
                <a:gd name="T55" fmla="*/ 2147483647 h 842"/>
                <a:gd name="T56" fmla="*/ 2147483647 w 1423"/>
                <a:gd name="T57" fmla="*/ 2147483647 h 842"/>
                <a:gd name="T58" fmla="*/ 2147483647 w 1423"/>
                <a:gd name="T59" fmla="*/ 2147483647 h 842"/>
                <a:gd name="T60" fmla="*/ 2147483647 w 1423"/>
                <a:gd name="T61" fmla="*/ 2147483647 h 842"/>
                <a:gd name="T62" fmla="*/ 2147483647 w 1423"/>
                <a:gd name="T63" fmla="*/ 2147483647 h 842"/>
                <a:gd name="T64" fmla="*/ 2147483647 w 1423"/>
                <a:gd name="T65" fmla="*/ 2147483647 h 842"/>
                <a:gd name="T66" fmla="*/ 2147483647 w 1423"/>
                <a:gd name="T67" fmla="*/ 2147483647 h 842"/>
                <a:gd name="T68" fmla="*/ 2147483647 w 1423"/>
                <a:gd name="T69" fmla="*/ 2147483647 h 842"/>
                <a:gd name="T70" fmla="*/ 2147483647 w 1423"/>
                <a:gd name="T71" fmla="*/ 2147483647 h 842"/>
                <a:gd name="T72" fmla="*/ 2147483647 w 1423"/>
                <a:gd name="T73" fmla="*/ 2147483647 h 842"/>
                <a:gd name="T74" fmla="*/ 2147483647 w 1423"/>
                <a:gd name="T75" fmla="*/ 2147483647 h 842"/>
                <a:gd name="T76" fmla="*/ 2147483647 w 1423"/>
                <a:gd name="T77" fmla="*/ 2147483647 h 842"/>
                <a:gd name="T78" fmla="*/ 2147483647 w 1423"/>
                <a:gd name="T79" fmla="*/ 2147483647 h 842"/>
                <a:gd name="T80" fmla="*/ 2147483647 w 1423"/>
                <a:gd name="T81" fmla="*/ 2147483647 h 842"/>
                <a:gd name="T82" fmla="*/ 2147483647 w 1423"/>
                <a:gd name="T83" fmla="*/ 2147483647 h 842"/>
                <a:gd name="T84" fmla="*/ 2147483647 w 1423"/>
                <a:gd name="T85" fmla="*/ 2147483647 h 842"/>
                <a:gd name="T86" fmla="*/ 2147483647 w 1423"/>
                <a:gd name="T87" fmla="*/ 2147483647 h 842"/>
                <a:gd name="T88" fmla="*/ 2147483647 w 1423"/>
                <a:gd name="T89" fmla="*/ 2147483647 h 842"/>
                <a:gd name="T90" fmla="*/ 2147483647 w 1423"/>
                <a:gd name="T91" fmla="*/ 2147483647 h 842"/>
                <a:gd name="T92" fmla="*/ 2147483647 w 1423"/>
                <a:gd name="T93" fmla="*/ 2147483647 h 842"/>
                <a:gd name="T94" fmla="*/ 222646398 w 1423"/>
                <a:gd name="T95" fmla="*/ 2147483647 h 842"/>
                <a:gd name="T96" fmla="*/ 222646398 w 1423"/>
                <a:gd name="T97" fmla="*/ 2147483647 h 8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3"/>
                <a:gd name="T148" fmla="*/ 0 h 842"/>
                <a:gd name="T149" fmla="*/ 1423 w 1423"/>
                <a:gd name="T150" fmla="*/ 842 h 8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3" h="842">
                  <a:moveTo>
                    <a:pt x="7" y="625"/>
                  </a:moveTo>
                  <a:lnTo>
                    <a:pt x="0" y="30"/>
                  </a:lnTo>
                  <a:lnTo>
                    <a:pt x="35" y="79"/>
                  </a:lnTo>
                  <a:lnTo>
                    <a:pt x="158" y="101"/>
                  </a:lnTo>
                  <a:lnTo>
                    <a:pt x="248" y="161"/>
                  </a:lnTo>
                  <a:lnTo>
                    <a:pt x="290" y="143"/>
                  </a:lnTo>
                  <a:lnTo>
                    <a:pt x="375" y="202"/>
                  </a:lnTo>
                  <a:lnTo>
                    <a:pt x="419" y="190"/>
                  </a:lnTo>
                  <a:lnTo>
                    <a:pt x="484" y="68"/>
                  </a:lnTo>
                  <a:lnTo>
                    <a:pt x="602" y="0"/>
                  </a:lnTo>
                  <a:lnTo>
                    <a:pt x="679" y="93"/>
                  </a:lnTo>
                  <a:lnTo>
                    <a:pt x="679" y="232"/>
                  </a:lnTo>
                  <a:lnTo>
                    <a:pt x="899" y="244"/>
                  </a:lnTo>
                  <a:lnTo>
                    <a:pt x="1001" y="306"/>
                  </a:lnTo>
                  <a:lnTo>
                    <a:pt x="1063" y="301"/>
                  </a:lnTo>
                  <a:lnTo>
                    <a:pt x="1209" y="349"/>
                  </a:lnTo>
                  <a:lnTo>
                    <a:pt x="1276" y="324"/>
                  </a:lnTo>
                  <a:lnTo>
                    <a:pt x="1306" y="294"/>
                  </a:lnTo>
                  <a:lnTo>
                    <a:pt x="1317" y="401"/>
                  </a:lnTo>
                  <a:lnTo>
                    <a:pt x="1377" y="415"/>
                  </a:lnTo>
                  <a:lnTo>
                    <a:pt x="1380" y="471"/>
                  </a:lnTo>
                  <a:lnTo>
                    <a:pt x="1408" y="487"/>
                  </a:lnTo>
                  <a:lnTo>
                    <a:pt x="1390" y="526"/>
                  </a:lnTo>
                  <a:lnTo>
                    <a:pt x="1423" y="572"/>
                  </a:lnTo>
                  <a:lnTo>
                    <a:pt x="1302" y="779"/>
                  </a:lnTo>
                  <a:lnTo>
                    <a:pt x="1228" y="743"/>
                  </a:lnTo>
                  <a:lnTo>
                    <a:pt x="1206" y="747"/>
                  </a:lnTo>
                  <a:lnTo>
                    <a:pt x="1160" y="842"/>
                  </a:lnTo>
                  <a:lnTo>
                    <a:pt x="1043" y="808"/>
                  </a:lnTo>
                  <a:lnTo>
                    <a:pt x="1030" y="774"/>
                  </a:lnTo>
                  <a:lnTo>
                    <a:pt x="976" y="755"/>
                  </a:lnTo>
                  <a:lnTo>
                    <a:pt x="962" y="679"/>
                  </a:lnTo>
                  <a:lnTo>
                    <a:pt x="861" y="589"/>
                  </a:lnTo>
                  <a:lnTo>
                    <a:pt x="745" y="522"/>
                  </a:lnTo>
                  <a:lnTo>
                    <a:pt x="611" y="539"/>
                  </a:lnTo>
                  <a:lnTo>
                    <a:pt x="579" y="505"/>
                  </a:lnTo>
                  <a:lnTo>
                    <a:pt x="529" y="514"/>
                  </a:lnTo>
                  <a:lnTo>
                    <a:pt x="497" y="497"/>
                  </a:lnTo>
                  <a:lnTo>
                    <a:pt x="463" y="522"/>
                  </a:lnTo>
                  <a:lnTo>
                    <a:pt x="443" y="595"/>
                  </a:lnTo>
                  <a:lnTo>
                    <a:pt x="343" y="608"/>
                  </a:lnTo>
                  <a:lnTo>
                    <a:pt x="347" y="640"/>
                  </a:lnTo>
                  <a:lnTo>
                    <a:pt x="312" y="659"/>
                  </a:lnTo>
                  <a:lnTo>
                    <a:pt x="257" y="617"/>
                  </a:lnTo>
                  <a:lnTo>
                    <a:pt x="202" y="639"/>
                  </a:lnTo>
                  <a:lnTo>
                    <a:pt x="180" y="574"/>
                  </a:lnTo>
                  <a:lnTo>
                    <a:pt x="129" y="616"/>
                  </a:lnTo>
                  <a:lnTo>
                    <a:pt x="7" y="62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61"/>
            <p:cNvSpPr>
              <a:spLocks/>
            </p:cNvSpPr>
            <p:nvPr/>
          </p:nvSpPr>
          <p:spPr bwMode="auto">
            <a:xfrm>
              <a:off x="3473451" y="2149476"/>
              <a:ext cx="327025" cy="407988"/>
            </a:xfrm>
            <a:custGeom>
              <a:avLst/>
              <a:gdLst>
                <a:gd name="T0" fmla="*/ 1223291466 w 1028"/>
                <a:gd name="T1" fmla="*/ 2147483647 h 1282"/>
                <a:gd name="T2" fmla="*/ 2147483647 w 1028"/>
                <a:gd name="T3" fmla="*/ 2147483647 h 1282"/>
                <a:gd name="T4" fmla="*/ 2147483647 w 1028"/>
                <a:gd name="T5" fmla="*/ 2147483647 h 1282"/>
                <a:gd name="T6" fmla="*/ 2147483647 w 1028"/>
                <a:gd name="T7" fmla="*/ 2147483647 h 1282"/>
                <a:gd name="T8" fmla="*/ 2147483647 w 1028"/>
                <a:gd name="T9" fmla="*/ 2147483647 h 1282"/>
                <a:gd name="T10" fmla="*/ 2147483647 w 1028"/>
                <a:gd name="T11" fmla="*/ 2147483647 h 1282"/>
                <a:gd name="T12" fmla="*/ 2147483647 w 1028"/>
                <a:gd name="T13" fmla="*/ 2147483647 h 1282"/>
                <a:gd name="T14" fmla="*/ 2147483647 w 1028"/>
                <a:gd name="T15" fmla="*/ 2147483647 h 1282"/>
                <a:gd name="T16" fmla="*/ 2147483647 w 1028"/>
                <a:gd name="T17" fmla="*/ 1031423504 h 1282"/>
                <a:gd name="T18" fmla="*/ 2147483647 w 1028"/>
                <a:gd name="T19" fmla="*/ 32206545 h 1282"/>
                <a:gd name="T20" fmla="*/ 2147483647 w 1028"/>
                <a:gd name="T21" fmla="*/ 0 h 1282"/>
                <a:gd name="T22" fmla="*/ 2147483647 w 1028"/>
                <a:gd name="T23" fmla="*/ 1611548804 h 1282"/>
                <a:gd name="T24" fmla="*/ 2147483647 w 1028"/>
                <a:gd name="T25" fmla="*/ 1128144629 h 1282"/>
                <a:gd name="T26" fmla="*/ 2147483647 w 1028"/>
                <a:gd name="T27" fmla="*/ 2147483647 h 1282"/>
                <a:gd name="T28" fmla="*/ 2147483647 w 1028"/>
                <a:gd name="T29" fmla="*/ 2147483647 h 1282"/>
                <a:gd name="T30" fmla="*/ 2147483647 w 1028"/>
                <a:gd name="T31" fmla="*/ 2147483647 h 1282"/>
                <a:gd name="T32" fmla="*/ 2147483647 w 1028"/>
                <a:gd name="T33" fmla="*/ 2147483647 h 1282"/>
                <a:gd name="T34" fmla="*/ 2147483647 w 1028"/>
                <a:gd name="T35" fmla="*/ 2147483647 h 1282"/>
                <a:gd name="T36" fmla="*/ 2147483647 w 1028"/>
                <a:gd name="T37" fmla="*/ 2147483647 h 1282"/>
                <a:gd name="T38" fmla="*/ 2147483647 w 1028"/>
                <a:gd name="T39" fmla="*/ 2147483647 h 1282"/>
                <a:gd name="T40" fmla="*/ 2147483647 w 1028"/>
                <a:gd name="T41" fmla="*/ 2147483647 h 1282"/>
                <a:gd name="T42" fmla="*/ 2147483647 w 1028"/>
                <a:gd name="T43" fmla="*/ 2147483647 h 1282"/>
                <a:gd name="T44" fmla="*/ 2147483647 w 1028"/>
                <a:gd name="T45" fmla="*/ 2147483647 h 1282"/>
                <a:gd name="T46" fmla="*/ 2147483647 w 1028"/>
                <a:gd name="T47" fmla="*/ 2147483647 h 1282"/>
                <a:gd name="T48" fmla="*/ 2147483647 w 1028"/>
                <a:gd name="T49" fmla="*/ 2147483647 h 1282"/>
                <a:gd name="T50" fmla="*/ 2147483647 w 1028"/>
                <a:gd name="T51" fmla="*/ 2147483647 h 1282"/>
                <a:gd name="T52" fmla="*/ 2147483647 w 1028"/>
                <a:gd name="T53" fmla="*/ 2147483647 h 1282"/>
                <a:gd name="T54" fmla="*/ 2147483647 w 1028"/>
                <a:gd name="T55" fmla="*/ 2147483647 h 1282"/>
                <a:gd name="T56" fmla="*/ 2147483647 w 1028"/>
                <a:gd name="T57" fmla="*/ 2147483647 h 1282"/>
                <a:gd name="T58" fmla="*/ 2147483647 w 1028"/>
                <a:gd name="T59" fmla="*/ 2147483647 h 1282"/>
                <a:gd name="T60" fmla="*/ 2147483647 w 1028"/>
                <a:gd name="T61" fmla="*/ 2147483647 h 1282"/>
                <a:gd name="T62" fmla="*/ 2147483647 w 1028"/>
                <a:gd name="T63" fmla="*/ 2147483647 h 1282"/>
                <a:gd name="T64" fmla="*/ 2147483647 w 1028"/>
                <a:gd name="T65" fmla="*/ 2147483647 h 1282"/>
                <a:gd name="T66" fmla="*/ 2147483647 w 1028"/>
                <a:gd name="T67" fmla="*/ 2147483647 h 1282"/>
                <a:gd name="T68" fmla="*/ 2147483647 w 1028"/>
                <a:gd name="T69" fmla="*/ 2147483647 h 1282"/>
                <a:gd name="T70" fmla="*/ 2147483647 w 1028"/>
                <a:gd name="T71" fmla="*/ 2147483647 h 1282"/>
                <a:gd name="T72" fmla="*/ 2147483647 w 1028"/>
                <a:gd name="T73" fmla="*/ 2147483647 h 1282"/>
                <a:gd name="T74" fmla="*/ 2147483647 w 1028"/>
                <a:gd name="T75" fmla="*/ 2147483647 h 1282"/>
                <a:gd name="T76" fmla="*/ 2147483647 w 1028"/>
                <a:gd name="T77" fmla="*/ 2147483647 h 1282"/>
                <a:gd name="T78" fmla="*/ 2147483647 w 1028"/>
                <a:gd name="T79" fmla="*/ 2147483647 h 1282"/>
                <a:gd name="T80" fmla="*/ 2147483647 w 1028"/>
                <a:gd name="T81" fmla="*/ 2147483647 h 1282"/>
                <a:gd name="T82" fmla="*/ 2147483647 w 1028"/>
                <a:gd name="T83" fmla="*/ 2147483647 h 1282"/>
                <a:gd name="T84" fmla="*/ 2147483647 w 1028"/>
                <a:gd name="T85" fmla="*/ 2147483647 h 1282"/>
                <a:gd name="T86" fmla="*/ 2147483647 w 1028"/>
                <a:gd name="T87" fmla="*/ 2147483647 h 1282"/>
                <a:gd name="T88" fmla="*/ 2147483647 w 1028"/>
                <a:gd name="T89" fmla="*/ 2147483647 h 1282"/>
                <a:gd name="T90" fmla="*/ 0 w 1028"/>
                <a:gd name="T91" fmla="*/ 2147483647 h 1282"/>
                <a:gd name="T92" fmla="*/ 1030204291 w 1028"/>
                <a:gd name="T93" fmla="*/ 2147483647 h 1282"/>
                <a:gd name="T94" fmla="*/ 1223291466 w 1028"/>
                <a:gd name="T95" fmla="*/ 2147483647 h 12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8"/>
                <a:gd name="T145" fmla="*/ 0 h 1282"/>
                <a:gd name="T146" fmla="*/ 1028 w 1028"/>
                <a:gd name="T147" fmla="*/ 1282 h 12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8" h="1282">
                  <a:moveTo>
                    <a:pt x="38" y="355"/>
                  </a:moveTo>
                  <a:lnTo>
                    <a:pt x="90" y="279"/>
                  </a:lnTo>
                  <a:lnTo>
                    <a:pt x="163" y="246"/>
                  </a:lnTo>
                  <a:lnTo>
                    <a:pt x="193" y="269"/>
                  </a:lnTo>
                  <a:lnTo>
                    <a:pt x="331" y="242"/>
                  </a:lnTo>
                  <a:lnTo>
                    <a:pt x="425" y="181"/>
                  </a:lnTo>
                  <a:lnTo>
                    <a:pt x="470" y="106"/>
                  </a:lnTo>
                  <a:lnTo>
                    <a:pt x="540" y="101"/>
                  </a:lnTo>
                  <a:lnTo>
                    <a:pt x="578" y="32"/>
                  </a:lnTo>
                  <a:lnTo>
                    <a:pt x="616" y="1"/>
                  </a:lnTo>
                  <a:lnTo>
                    <a:pt x="670" y="0"/>
                  </a:lnTo>
                  <a:lnTo>
                    <a:pt x="746" y="50"/>
                  </a:lnTo>
                  <a:lnTo>
                    <a:pt x="825" y="35"/>
                  </a:lnTo>
                  <a:lnTo>
                    <a:pt x="880" y="73"/>
                  </a:lnTo>
                  <a:lnTo>
                    <a:pt x="838" y="134"/>
                  </a:lnTo>
                  <a:lnTo>
                    <a:pt x="849" y="195"/>
                  </a:lnTo>
                  <a:lnTo>
                    <a:pt x="910" y="262"/>
                  </a:lnTo>
                  <a:lnTo>
                    <a:pt x="997" y="289"/>
                  </a:lnTo>
                  <a:lnTo>
                    <a:pt x="982" y="354"/>
                  </a:lnTo>
                  <a:lnTo>
                    <a:pt x="993" y="433"/>
                  </a:lnTo>
                  <a:lnTo>
                    <a:pt x="1000" y="1029"/>
                  </a:lnTo>
                  <a:lnTo>
                    <a:pt x="978" y="1107"/>
                  </a:lnTo>
                  <a:lnTo>
                    <a:pt x="1028" y="1169"/>
                  </a:lnTo>
                  <a:lnTo>
                    <a:pt x="993" y="1214"/>
                  </a:lnTo>
                  <a:lnTo>
                    <a:pt x="921" y="1282"/>
                  </a:lnTo>
                  <a:lnTo>
                    <a:pt x="843" y="1204"/>
                  </a:lnTo>
                  <a:lnTo>
                    <a:pt x="714" y="1148"/>
                  </a:lnTo>
                  <a:lnTo>
                    <a:pt x="700" y="1025"/>
                  </a:lnTo>
                  <a:lnTo>
                    <a:pt x="604" y="1028"/>
                  </a:lnTo>
                  <a:lnTo>
                    <a:pt x="488" y="986"/>
                  </a:lnTo>
                  <a:lnTo>
                    <a:pt x="458" y="1025"/>
                  </a:lnTo>
                  <a:lnTo>
                    <a:pt x="339" y="1025"/>
                  </a:lnTo>
                  <a:lnTo>
                    <a:pt x="243" y="962"/>
                  </a:lnTo>
                  <a:lnTo>
                    <a:pt x="240" y="912"/>
                  </a:lnTo>
                  <a:lnTo>
                    <a:pt x="178" y="939"/>
                  </a:lnTo>
                  <a:lnTo>
                    <a:pt x="125" y="937"/>
                  </a:lnTo>
                  <a:lnTo>
                    <a:pt x="105" y="906"/>
                  </a:lnTo>
                  <a:lnTo>
                    <a:pt x="83" y="842"/>
                  </a:lnTo>
                  <a:lnTo>
                    <a:pt x="215" y="807"/>
                  </a:lnTo>
                  <a:lnTo>
                    <a:pt x="319" y="735"/>
                  </a:lnTo>
                  <a:lnTo>
                    <a:pt x="326" y="671"/>
                  </a:lnTo>
                  <a:lnTo>
                    <a:pt x="245" y="628"/>
                  </a:lnTo>
                  <a:lnTo>
                    <a:pt x="191" y="658"/>
                  </a:lnTo>
                  <a:lnTo>
                    <a:pt x="108" y="653"/>
                  </a:lnTo>
                  <a:lnTo>
                    <a:pt x="67" y="726"/>
                  </a:lnTo>
                  <a:lnTo>
                    <a:pt x="0" y="607"/>
                  </a:lnTo>
                  <a:lnTo>
                    <a:pt x="32" y="560"/>
                  </a:lnTo>
                  <a:lnTo>
                    <a:pt x="38" y="35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62"/>
            <p:cNvSpPr>
              <a:spLocks/>
            </p:cNvSpPr>
            <p:nvPr/>
          </p:nvSpPr>
          <p:spPr bwMode="auto">
            <a:xfrm>
              <a:off x="3473451" y="2149476"/>
              <a:ext cx="327025" cy="407988"/>
            </a:xfrm>
            <a:custGeom>
              <a:avLst/>
              <a:gdLst>
                <a:gd name="T0" fmla="*/ 1223291466 w 1028"/>
                <a:gd name="T1" fmla="*/ 2147483647 h 1282"/>
                <a:gd name="T2" fmla="*/ 2147483647 w 1028"/>
                <a:gd name="T3" fmla="*/ 2147483647 h 1282"/>
                <a:gd name="T4" fmla="*/ 2147483647 w 1028"/>
                <a:gd name="T5" fmla="*/ 2147483647 h 1282"/>
                <a:gd name="T6" fmla="*/ 2147483647 w 1028"/>
                <a:gd name="T7" fmla="*/ 2147483647 h 1282"/>
                <a:gd name="T8" fmla="*/ 2147483647 w 1028"/>
                <a:gd name="T9" fmla="*/ 2147483647 h 1282"/>
                <a:gd name="T10" fmla="*/ 2147483647 w 1028"/>
                <a:gd name="T11" fmla="*/ 2147483647 h 1282"/>
                <a:gd name="T12" fmla="*/ 2147483647 w 1028"/>
                <a:gd name="T13" fmla="*/ 2147483647 h 1282"/>
                <a:gd name="T14" fmla="*/ 2147483647 w 1028"/>
                <a:gd name="T15" fmla="*/ 2147483647 h 1282"/>
                <a:gd name="T16" fmla="*/ 2147483647 w 1028"/>
                <a:gd name="T17" fmla="*/ 1031423504 h 1282"/>
                <a:gd name="T18" fmla="*/ 2147483647 w 1028"/>
                <a:gd name="T19" fmla="*/ 32206545 h 1282"/>
                <a:gd name="T20" fmla="*/ 2147483647 w 1028"/>
                <a:gd name="T21" fmla="*/ 0 h 1282"/>
                <a:gd name="T22" fmla="*/ 2147483647 w 1028"/>
                <a:gd name="T23" fmla="*/ 1611548804 h 1282"/>
                <a:gd name="T24" fmla="*/ 2147483647 w 1028"/>
                <a:gd name="T25" fmla="*/ 1128144629 h 1282"/>
                <a:gd name="T26" fmla="*/ 2147483647 w 1028"/>
                <a:gd name="T27" fmla="*/ 2147483647 h 1282"/>
                <a:gd name="T28" fmla="*/ 2147483647 w 1028"/>
                <a:gd name="T29" fmla="*/ 2147483647 h 1282"/>
                <a:gd name="T30" fmla="*/ 2147483647 w 1028"/>
                <a:gd name="T31" fmla="*/ 2147483647 h 1282"/>
                <a:gd name="T32" fmla="*/ 2147483647 w 1028"/>
                <a:gd name="T33" fmla="*/ 2147483647 h 1282"/>
                <a:gd name="T34" fmla="*/ 2147483647 w 1028"/>
                <a:gd name="T35" fmla="*/ 2147483647 h 1282"/>
                <a:gd name="T36" fmla="*/ 2147483647 w 1028"/>
                <a:gd name="T37" fmla="*/ 2147483647 h 1282"/>
                <a:gd name="T38" fmla="*/ 2147483647 w 1028"/>
                <a:gd name="T39" fmla="*/ 2147483647 h 1282"/>
                <a:gd name="T40" fmla="*/ 2147483647 w 1028"/>
                <a:gd name="T41" fmla="*/ 2147483647 h 1282"/>
                <a:gd name="T42" fmla="*/ 2147483647 w 1028"/>
                <a:gd name="T43" fmla="*/ 2147483647 h 1282"/>
                <a:gd name="T44" fmla="*/ 2147483647 w 1028"/>
                <a:gd name="T45" fmla="*/ 2147483647 h 1282"/>
                <a:gd name="T46" fmla="*/ 2147483647 w 1028"/>
                <a:gd name="T47" fmla="*/ 2147483647 h 1282"/>
                <a:gd name="T48" fmla="*/ 2147483647 w 1028"/>
                <a:gd name="T49" fmla="*/ 2147483647 h 1282"/>
                <a:gd name="T50" fmla="*/ 2147483647 w 1028"/>
                <a:gd name="T51" fmla="*/ 2147483647 h 1282"/>
                <a:gd name="T52" fmla="*/ 2147483647 w 1028"/>
                <a:gd name="T53" fmla="*/ 2147483647 h 1282"/>
                <a:gd name="T54" fmla="*/ 2147483647 w 1028"/>
                <a:gd name="T55" fmla="*/ 2147483647 h 1282"/>
                <a:gd name="T56" fmla="*/ 2147483647 w 1028"/>
                <a:gd name="T57" fmla="*/ 2147483647 h 1282"/>
                <a:gd name="T58" fmla="*/ 2147483647 w 1028"/>
                <a:gd name="T59" fmla="*/ 2147483647 h 1282"/>
                <a:gd name="T60" fmla="*/ 2147483647 w 1028"/>
                <a:gd name="T61" fmla="*/ 2147483647 h 1282"/>
                <a:gd name="T62" fmla="*/ 2147483647 w 1028"/>
                <a:gd name="T63" fmla="*/ 2147483647 h 1282"/>
                <a:gd name="T64" fmla="*/ 2147483647 w 1028"/>
                <a:gd name="T65" fmla="*/ 2147483647 h 1282"/>
                <a:gd name="T66" fmla="*/ 2147483647 w 1028"/>
                <a:gd name="T67" fmla="*/ 2147483647 h 1282"/>
                <a:gd name="T68" fmla="*/ 2147483647 w 1028"/>
                <a:gd name="T69" fmla="*/ 2147483647 h 1282"/>
                <a:gd name="T70" fmla="*/ 2147483647 w 1028"/>
                <a:gd name="T71" fmla="*/ 2147483647 h 1282"/>
                <a:gd name="T72" fmla="*/ 2147483647 w 1028"/>
                <a:gd name="T73" fmla="*/ 2147483647 h 1282"/>
                <a:gd name="T74" fmla="*/ 2147483647 w 1028"/>
                <a:gd name="T75" fmla="*/ 2147483647 h 1282"/>
                <a:gd name="T76" fmla="*/ 2147483647 w 1028"/>
                <a:gd name="T77" fmla="*/ 2147483647 h 1282"/>
                <a:gd name="T78" fmla="*/ 2147483647 w 1028"/>
                <a:gd name="T79" fmla="*/ 2147483647 h 1282"/>
                <a:gd name="T80" fmla="*/ 2147483647 w 1028"/>
                <a:gd name="T81" fmla="*/ 2147483647 h 1282"/>
                <a:gd name="T82" fmla="*/ 2147483647 w 1028"/>
                <a:gd name="T83" fmla="*/ 2147483647 h 1282"/>
                <a:gd name="T84" fmla="*/ 2147483647 w 1028"/>
                <a:gd name="T85" fmla="*/ 2147483647 h 1282"/>
                <a:gd name="T86" fmla="*/ 2147483647 w 1028"/>
                <a:gd name="T87" fmla="*/ 2147483647 h 1282"/>
                <a:gd name="T88" fmla="*/ 2147483647 w 1028"/>
                <a:gd name="T89" fmla="*/ 2147483647 h 1282"/>
                <a:gd name="T90" fmla="*/ 0 w 1028"/>
                <a:gd name="T91" fmla="*/ 2147483647 h 1282"/>
                <a:gd name="T92" fmla="*/ 1030204291 w 1028"/>
                <a:gd name="T93" fmla="*/ 2147483647 h 1282"/>
                <a:gd name="T94" fmla="*/ 1223291466 w 1028"/>
                <a:gd name="T95" fmla="*/ 2147483647 h 1282"/>
                <a:gd name="T96" fmla="*/ 1223291466 w 1028"/>
                <a:gd name="T97" fmla="*/ 2147483647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8"/>
                <a:gd name="T148" fmla="*/ 0 h 1282"/>
                <a:gd name="T149" fmla="*/ 1028 w 1028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8" h="1282">
                  <a:moveTo>
                    <a:pt x="38" y="355"/>
                  </a:moveTo>
                  <a:lnTo>
                    <a:pt x="90" y="279"/>
                  </a:lnTo>
                  <a:lnTo>
                    <a:pt x="163" y="246"/>
                  </a:lnTo>
                  <a:lnTo>
                    <a:pt x="193" y="269"/>
                  </a:lnTo>
                  <a:lnTo>
                    <a:pt x="331" y="242"/>
                  </a:lnTo>
                  <a:lnTo>
                    <a:pt x="425" y="181"/>
                  </a:lnTo>
                  <a:lnTo>
                    <a:pt x="470" y="106"/>
                  </a:lnTo>
                  <a:lnTo>
                    <a:pt x="540" y="101"/>
                  </a:lnTo>
                  <a:lnTo>
                    <a:pt x="578" y="32"/>
                  </a:lnTo>
                  <a:lnTo>
                    <a:pt x="616" y="1"/>
                  </a:lnTo>
                  <a:lnTo>
                    <a:pt x="670" y="0"/>
                  </a:lnTo>
                  <a:lnTo>
                    <a:pt x="746" y="50"/>
                  </a:lnTo>
                  <a:lnTo>
                    <a:pt x="825" y="35"/>
                  </a:lnTo>
                  <a:lnTo>
                    <a:pt x="880" y="73"/>
                  </a:lnTo>
                  <a:lnTo>
                    <a:pt x="838" y="134"/>
                  </a:lnTo>
                  <a:lnTo>
                    <a:pt x="849" y="195"/>
                  </a:lnTo>
                  <a:lnTo>
                    <a:pt x="910" y="262"/>
                  </a:lnTo>
                  <a:lnTo>
                    <a:pt x="997" y="289"/>
                  </a:lnTo>
                  <a:lnTo>
                    <a:pt x="982" y="354"/>
                  </a:lnTo>
                  <a:lnTo>
                    <a:pt x="993" y="433"/>
                  </a:lnTo>
                  <a:lnTo>
                    <a:pt x="1000" y="1029"/>
                  </a:lnTo>
                  <a:lnTo>
                    <a:pt x="978" y="1107"/>
                  </a:lnTo>
                  <a:lnTo>
                    <a:pt x="1028" y="1169"/>
                  </a:lnTo>
                  <a:lnTo>
                    <a:pt x="993" y="1214"/>
                  </a:lnTo>
                  <a:lnTo>
                    <a:pt x="921" y="1282"/>
                  </a:lnTo>
                  <a:lnTo>
                    <a:pt x="843" y="1204"/>
                  </a:lnTo>
                  <a:lnTo>
                    <a:pt x="714" y="1148"/>
                  </a:lnTo>
                  <a:lnTo>
                    <a:pt x="700" y="1025"/>
                  </a:lnTo>
                  <a:lnTo>
                    <a:pt x="604" y="1028"/>
                  </a:lnTo>
                  <a:lnTo>
                    <a:pt x="488" y="986"/>
                  </a:lnTo>
                  <a:lnTo>
                    <a:pt x="458" y="1025"/>
                  </a:lnTo>
                  <a:lnTo>
                    <a:pt x="339" y="1025"/>
                  </a:lnTo>
                  <a:lnTo>
                    <a:pt x="243" y="962"/>
                  </a:lnTo>
                  <a:lnTo>
                    <a:pt x="240" y="912"/>
                  </a:lnTo>
                  <a:lnTo>
                    <a:pt x="178" y="939"/>
                  </a:lnTo>
                  <a:lnTo>
                    <a:pt x="125" y="937"/>
                  </a:lnTo>
                  <a:lnTo>
                    <a:pt x="105" y="906"/>
                  </a:lnTo>
                  <a:lnTo>
                    <a:pt x="83" y="842"/>
                  </a:lnTo>
                  <a:lnTo>
                    <a:pt x="215" y="807"/>
                  </a:lnTo>
                  <a:lnTo>
                    <a:pt x="319" y="735"/>
                  </a:lnTo>
                  <a:lnTo>
                    <a:pt x="326" y="671"/>
                  </a:lnTo>
                  <a:lnTo>
                    <a:pt x="245" y="628"/>
                  </a:lnTo>
                  <a:lnTo>
                    <a:pt x="191" y="658"/>
                  </a:lnTo>
                  <a:lnTo>
                    <a:pt x="108" y="653"/>
                  </a:lnTo>
                  <a:lnTo>
                    <a:pt x="67" y="726"/>
                  </a:lnTo>
                  <a:lnTo>
                    <a:pt x="0" y="607"/>
                  </a:lnTo>
                  <a:lnTo>
                    <a:pt x="32" y="560"/>
                  </a:lnTo>
                  <a:lnTo>
                    <a:pt x="38" y="3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4257676" y="3165476"/>
              <a:ext cx="188913" cy="219075"/>
            </a:xfrm>
            <a:custGeom>
              <a:avLst/>
              <a:gdLst>
                <a:gd name="T0" fmla="*/ 0 w 592"/>
                <a:gd name="T1" fmla="*/ 2147483647 h 689"/>
                <a:gd name="T2" fmla="*/ 2147483647 w 592"/>
                <a:gd name="T3" fmla="*/ 2147483647 h 689"/>
                <a:gd name="T4" fmla="*/ 2147483647 w 592"/>
                <a:gd name="T5" fmla="*/ 2147483647 h 689"/>
                <a:gd name="T6" fmla="*/ 2147483647 w 592"/>
                <a:gd name="T7" fmla="*/ 2147483647 h 689"/>
                <a:gd name="T8" fmla="*/ 2147483647 w 592"/>
                <a:gd name="T9" fmla="*/ 2147483647 h 689"/>
                <a:gd name="T10" fmla="*/ 2147483647 w 592"/>
                <a:gd name="T11" fmla="*/ 642889032 h 689"/>
                <a:gd name="T12" fmla="*/ 2147483647 w 592"/>
                <a:gd name="T13" fmla="*/ 0 h 689"/>
                <a:gd name="T14" fmla="*/ 2147483647 w 592"/>
                <a:gd name="T15" fmla="*/ 835786091 h 689"/>
                <a:gd name="T16" fmla="*/ 2147483647 w 592"/>
                <a:gd name="T17" fmla="*/ 2147483647 h 689"/>
                <a:gd name="T18" fmla="*/ 2147483647 w 592"/>
                <a:gd name="T19" fmla="*/ 1382226673 h 689"/>
                <a:gd name="T20" fmla="*/ 2147483647 w 592"/>
                <a:gd name="T21" fmla="*/ 1542973613 h 689"/>
                <a:gd name="T22" fmla="*/ 2147483647 w 592"/>
                <a:gd name="T23" fmla="*/ 2147483647 h 689"/>
                <a:gd name="T24" fmla="*/ 2147483647 w 592"/>
                <a:gd name="T25" fmla="*/ 2147483647 h 689"/>
                <a:gd name="T26" fmla="*/ 2147483647 w 592"/>
                <a:gd name="T27" fmla="*/ 2147483647 h 689"/>
                <a:gd name="T28" fmla="*/ 2147483647 w 592"/>
                <a:gd name="T29" fmla="*/ 2147483647 h 689"/>
                <a:gd name="T30" fmla="*/ 2147483647 w 592"/>
                <a:gd name="T31" fmla="*/ 2147483647 h 689"/>
                <a:gd name="T32" fmla="*/ 2147483647 w 592"/>
                <a:gd name="T33" fmla="*/ 2147483647 h 689"/>
                <a:gd name="T34" fmla="*/ 2147483647 w 592"/>
                <a:gd name="T35" fmla="*/ 2147483647 h 689"/>
                <a:gd name="T36" fmla="*/ 2147483647 w 592"/>
                <a:gd name="T37" fmla="*/ 2147483647 h 689"/>
                <a:gd name="T38" fmla="*/ 2147483647 w 592"/>
                <a:gd name="T39" fmla="*/ 2147483647 h 689"/>
                <a:gd name="T40" fmla="*/ 2147483647 w 592"/>
                <a:gd name="T41" fmla="*/ 2147483647 h 689"/>
                <a:gd name="T42" fmla="*/ 0 w 592"/>
                <a:gd name="T43" fmla="*/ 2147483647 h 689"/>
                <a:gd name="T44" fmla="*/ 0 w 592"/>
                <a:gd name="T45" fmla="*/ 2147483647 h 6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2"/>
                <a:gd name="T70" fmla="*/ 0 h 689"/>
                <a:gd name="T71" fmla="*/ 592 w 592"/>
                <a:gd name="T72" fmla="*/ 689 h 6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2" h="689">
                  <a:moveTo>
                    <a:pt x="0" y="614"/>
                  </a:moveTo>
                  <a:lnTo>
                    <a:pt x="97" y="574"/>
                  </a:lnTo>
                  <a:lnTo>
                    <a:pt x="277" y="434"/>
                  </a:lnTo>
                  <a:lnTo>
                    <a:pt x="209" y="401"/>
                  </a:lnTo>
                  <a:lnTo>
                    <a:pt x="123" y="288"/>
                  </a:lnTo>
                  <a:lnTo>
                    <a:pt x="185" y="20"/>
                  </a:lnTo>
                  <a:lnTo>
                    <a:pt x="268" y="0"/>
                  </a:lnTo>
                  <a:lnTo>
                    <a:pt x="287" y="26"/>
                  </a:lnTo>
                  <a:lnTo>
                    <a:pt x="339" y="98"/>
                  </a:lnTo>
                  <a:lnTo>
                    <a:pt x="398" y="43"/>
                  </a:lnTo>
                  <a:lnTo>
                    <a:pt x="437" y="48"/>
                  </a:lnTo>
                  <a:lnTo>
                    <a:pt x="411" y="114"/>
                  </a:lnTo>
                  <a:lnTo>
                    <a:pt x="483" y="164"/>
                  </a:lnTo>
                  <a:lnTo>
                    <a:pt x="592" y="120"/>
                  </a:lnTo>
                  <a:lnTo>
                    <a:pt x="591" y="272"/>
                  </a:lnTo>
                  <a:lnTo>
                    <a:pt x="511" y="346"/>
                  </a:lnTo>
                  <a:lnTo>
                    <a:pt x="491" y="412"/>
                  </a:lnTo>
                  <a:lnTo>
                    <a:pt x="368" y="522"/>
                  </a:lnTo>
                  <a:lnTo>
                    <a:pt x="350" y="639"/>
                  </a:lnTo>
                  <a:lnTo>
                    <a:pt x="317" y="669"/>
                  </a:lnTo>
                  <a:lnTo>
                    <a:pt x="242" y="689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64"/>
            <p:cNvSpPr>
              <a:spLocks/>
            </p:cNvSpPr>
            <p:nvPr/>
          </p:nvSpPr>
          <p:spPr bwMode="auto">
            <a:xfrm>
              <a:off x="4257676" y="3165476"/>
              <a:ext cx="188913" cy="219075"/>
            </a:xfrm>
            <a:custGeom>
              <a:avLst/>
              <a:gdLst>
                <a:gd name="T0" fmla="*/ 0 w 592"/>
                <a:gd name="T1" fmla="*/ 2147483647 h 689"/>
                <a:gd name="T2" fmla="*/ 2147483647 w 592"/>
                <a:gd name="T3" fmla="*/ 2147483647 h 689"/>
                <a:gd name="T4" fmla="*/ 2147483647 w 592"/>
                <a:gd name="T5" fmla="*/ 2147483647 h 689"/>
                <a:gd name="T6" fmla="*/ 2147483647 w 592"/>
                <a:gd name="T7" fmla="*/ 2147483647 h 689"/>
                <a:gd name="T8" fmla="*/ 2147483647 w 592"/>
                <a:gd name="T9" fmla="*/ 2147483647 h 689"/>
                <a:gd name="T10" fmla="*/ 2147483647 w 592"/>
                <a:gd name="T11" fmla="*/ 642889032 h 689"/>
                <a:gd name="T12" fmla="*/ 2147483647 w 592"/>
                <a:gd name="T13" fmla="*/ 0 h 689"/>
                <a:gd name="T14" fmla="*/ 2147483647 w 592"/>
                <a:gd name="T15" fmla="*/ 835786091 h 689"/>
                <a:gd name="T16" fmla="*/ 2147483647 w 592"/>
                <a:gd name="T17" fmla="*/ 2147483647 h 689"/>
                <a:gd name="T18" fmla="*/ 2147483647 w 592"/>
                <a:gd name="T19" fmla="*/ 1382226673 h 689"/>
                <a:gd name="T20" fmla="*/ 2147483647 w 592"/>
                <a:gd name="T21" fmla="*/ 1542973613 h 689"/>
                <a:gd name="T22" fmla="*/ 2147483647 w 592"/>
                <a:gd name="T23" fmla="*/ 2147483647 h 689"/>
                <a:gd name="T24" fmla="*/ 2147483647 w 592"/>
                <a:gd name="T25" fmla="*/ 2147483647 h 689"/>
                <a:gd name="T26" fmla="*/ 2147483647 w 592"/>
                <a:gd name="T27" fmla="*/ 2147483647 h 689"/>
                <a:gd name="T28" fmla="*/ 2147483647 w 592"/>
                <a:gd name="T29" fmla="*/ 2147483647 h 689"/>
                <a:gd name="T30" fmla="*/ 2147483647 w 592"/>
                <a:gd name="T31" fmla="*/ 2147483647 h 689"/>
                <a:gd name="T32" fmla="*/ 2147483647 w 592"/>
                <a:gd name="T33" fmla="*/ 2147483647 h 689"/>
                <a:gd name="T34" fmla="*/ 2147483647 w 592"/>
                <a:gd name="T35" fmla="*/ 2147483647 h 689"/>
                <a:gd name="T36" fmla="*/ 2147483647 w 592"/>
                <a:gd name="T37" fmla="*/ 2147483647 h 689"/>
                <a:gd name="T38" fmla="*/ 2147483647 w 592"/>
                <a:gd name="T39" fmla="*/ 2147483647 h 689"/>
                <a:gd name="T40" fmla="*/ 2147483647 w 592"/>
                <a:gd name="T41" fmla="*/ 2147483647 h 689"/>
                <a:gd name="T42" fmla="*/ 0 w 592"/>
                <a:gd name="T43" fmla="*/ 2147483647 h 689"/>
                <a:gd name="T44" fmla="*/ 0 w 592"/>
                <a:gd name="T45" fmla="*/ 2147483647 h 6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2"/>
                <a:gd name="T70" fmla="*/ 0 h 689"/>
                <a:gd name="T71" fmla="*/ 592 w 592"/>
                <a:gd name="T72" fmla="*/ 689 h 6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2" h="689">
                  <a:moveTo>
                    <a:pt x="0" y="614"/>
                  </a:moveTo>
                  <a:lnTo>
                    <a:pt x="97" y="574"/>
                  </a:lnTo>
                  <a:lnTo>
                    <a:pt x="277" y="434"/>
                  </a:lnTo>
                  <a:lnTo>
                    <a:pt x="209" y="401"/>
                  </a:lnTo>
                  <a:lnTo>
                    <a:pt x="123" y="288"/>
                  </a:lnTo>
                  <a:lnTo>
                    <a:pt x="185" y="20"/>
                  </a:lnTo>
                  <a:lnTo>
                    <a:pt x="268" y="0"/>
                  </a:lnTo>
                  <a:lnTo>
                    <a:pt x="287" y="26"/>
                  </a:lnTo>
                  <a:lnTo>
                    <a:pt x="339" y="98"/>
                  </a:lnTo>
                  <a:lnTo>
                    <a:pt x="398" y="43"/>
                  </a:lnTo>
                  <a:lnTo>
                    <a:pt x="437" y="48"/>
                  </a:lnTo>
                  <a:lnTo>
                    <a:pt x="411" y="114"/>
                  </a:lnTo>
                  <a:lnTo>
                    <a:pt x="483" y="164"/>
                  </a:lnTo>
                  <a:lnTo>
                    <a:pt x="592" y="120"/>
                  </a:lnTo>
                  <a:lnTo>
                    <a:pt x="591" y="272"/>
                  </a:lnTo>
                  <a:lnTo>
                    <a:pt x="511" y="346"/>
                  </a:lnTo>
                  <a:lnTo>
                    <a:pt x="491" y="412"/>
                  </a:lnTo>
                  <a:lnTo>
                    <a:pt x="368" y="522"/>
                  </a:lnTo>
                  <a:lnTo>
                    <a:pt x="350" y="639"/>
                  </a:lnTo>
                  <a:lnTo>
                    <a:pt x="317" y="669"/>
                  </a:lnTo>
                  <a:lnTo>
                    <a:pt x="242" y="689"/>
                  </a:lnTo>
                  <a:lnTo>
                    <a:pt x="0" y="614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65"/>
            <p:cNvSpPr>
              <a:spLocks/>
            </p:cNvSpPr>
            <p:nvPr/>
          </p:nvSpPr>
          <p:spPr bwMode="auto">
            <a:xfrm>
              <a:off x="3892551" y="2070101"/>
              <a:ext cx="395288" cy="146050"/>
            </a:xfrm>
            <a:custGeom>
              <a:avLst/>
              <a:gdLst>
                <a:gd name="T0" fmla="*/ 0 w 1245"/>
                <a:gd name="T1" fmla="*/ 2147483647 h 460"/>
                <a:gd name="T2" fmla="*/ 352117174 w 1245"/>
                <a:gd name="T3" fmla="*/ 2147483647 h 460"/>
                <a:gd name="T4" fmla="*/ 2147483647 w 1245"/>
                <a:gd name="T5" fmla="*/ 2147483647 h 460"/>
                <a:gd name="T6" fmla="*/ 2147483647 w 1245"/>
                <a:gd name="T7" fmla="*/ 2147483647 h 460"/>
                <a:gd name="T8" fmla="*/ 2147483647 w 1245"/>
                <a:gd name="T9" fmla="*/ 640119676 h 460"/>
                <a:gd name="T10" fmla="*/ 2147483647 w 1245"/>
                <a:gd name="T11" fmla="*/ 1184271828 h 460"/>
                <a:gd name="T12" fmla="*/ 2147483647 w 1245"/>
                <a:gd name="T13" fmla="*/ 0 h 460"/>
                <a:gd name="T14" fmla="*/ 2147483647 w 1245"/>
                <a:gd name="T15" fmla="*/ 1344250828 h 460"/>
                <a:gd name="T16" fmla="*/ 2147483647 w 1245"/>
                <a:gd name="T17" fmla="*/ 864212228 h 460"/>
                <a:gd name="T18" fmla="*/ 2147483647 w 1245"/>
                <a:gd name="T19" fmla="*/ 2147483647 h 460"/>
                <a:gd name="T20" fmla="*/ 2147483647 w 1245"/>
                <a:gd name="T21" fmla="*/ 2147483647 h 460"/>
                <a:gd name="T22" fmla="*/ 2147483647 w 1245"/>
                <a:gd name="T23" fmla="*/ 2147483647 h 460"/>
                <a:gd name="T24" fmla="*/ 2147483647 w 1245"/>
                <a:gd name="T25" fmla="*/ 2016327030 h 460"/>
                <a:gd name="T26" fmla="*/ 2147483647 w 1245"/>
                <a:gd name="T27" fmla="*/ 2147483647 h 460"/>
                <a:gd name="T28" fmla="*/ 2147483647 w 1245"/>
                <a:gd name="T29" fmla="*/ 1536287477 h 460"/>
                <a:gd name="T30" fmla="*/ 2147483647 w 1245"/>
                <a:gd name="T31" fmla="*/ 2147483647 h 460"/>
                <a:gd name="T32" fmla="*/ 2147483647 w 1245"/>
                <a:gd name="T33" fmla="*/ 2147483647 h 460"/>
                <a:gd name="T34" fmla="*/ 2147483647 w 1245"/>
                <a:gd name="T35" fmla="*/ 2147483647 h 460"/>
                <a:gd name="T36" fmla="*/ 2147483647 w 1245"/>
                <a:gd name="T37" fmla="*/ 2147483647 h 460"/>
                <a:gd name="T38" fmla="*/ 2147483647 w 1245"/>
                <a:gd name="T39" fmla="*/ 2147483647 h 460"/>
                <a:gd name="T40" fmla="*/ 2147483647 w 1245"/>
                <a:gd name="T41" fmla="*/ 2147483647 h 460"/>
                <a:gd name="T42" fmla="*/ 2147483647 w 1245"/>
                <a:gd name="T43" fmla="*/ 2147483647 h 460"/>
                <a:gd name="T44" fmla="*/ 2147483647 w 1245"/>
                <a:gd name="T45" fmla="*/ 2147483647 h 460"/>
                <a:gd name="T46" fmla="*/ 2147483647 w 1245"/>
                <a:gd name="T47" fmla="*/ 2147483647 h 460"/>
                <a:gd name="T48" fmla="*/ 2147483647 w 1245"/>
                <a:gd name="T49" fmla="*/ 2147483647 h 460"/>
                <a:gd name="T50" fmla="*/ 2147483647 w 1245"/>
                <a:gd name="T51" fmla="*/ 2147483647 h 460"/>
                <a:gd name="T52" fmla="*/ 2147483647 w 1245"/>
                <a:gd name="T53" fmla="*/ 2147483647 h 460"/>
                <a:gd name="T54" fmla="*/ 2147483647 w 1245"/>
                <a:gd name="T55" fmla="*/ 2147483647 h 460"/>
                <a:gd name="T56" fmla="*/ 2147483647 w 1245"/>
                <a:gd name="T57" fmla="*/ 2147483647 h 460"/>
                <a:gd name="T58" fmla="*/ 2147483647 w 1245"/>
                <a:gd name="T59" fmla="*/ 2147483647 h 460"/>
                <a:gd name="T60" fmla="*/ 1440322862 w 1245"/>
                <a:gd name="T61" fmla="*/ 2147483647 h 460"/>
                <a:gd name="T62" fmla="*/ 0 w 1245"/>
                <a:gd name="T63" fmla="*/ 2147483647 h 460"/>
                <a:gd name="T64" fmla="*/ 0 w 1245"/>
                <a:gd name="T65" fmla="*/ 2147483647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5"/>
                <a:gd name="T100" fmla="*/ 0 h 460"/>
                <a:gd name="T101" fmla="*/ 1245 w 124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5" h="460">
                  <a:moveTo>
                    <a:pt x="0" y="138"/>
                  </a:moveTo>
                  <a:lnTo>
                    <a:pt x="11" y="99"/>
                  </a:lnTo>
                  <a:lnTo>
                    <a:pt x="70" y="70"/>
                  </a:lnTo>
                  <a:lnTo>
                    <a:pt x="136" y="91"/>
                  </a:lnTo>
                  <a:lnTo>
                    <a:pt x="326" y="20"/>
                  </a:lnTo>
                  <a:lnTo>
                    <a:pt x="440" y="37"/>
                  </a:lnTo>
                  <a:lnTo>
                    <a:pt x="524" y="0"/>
                  </a:lnTo>
                  <a:lnTo>
                    <a:pt x="576" y="42"/>
                  </a:lnTo>
                  <a:lnTo>
                    <a:pt x="681" y="27"/>
                  </a:lnTo>
                  <a:lnTo>
                    <a:pt x="778" y="85"/>
                  </a:lnTo>
                  <a:lnTo>
                    <a:pt x="865" y="73"/>
                  </a:lnTo>
                  <a:lnTo>
                    <a:pt x="924" y="104"/>
                  </a:lnTo>
                  <a:lnTo>
                    <a:pt x="965" y="63"/>
                  </a:lnTo>
                  <a:lnTo>
                    <a:pt x="1088" y="92"/>
                  </a:lnTo>
                  <a:lnTo>
                    <a:pt x="1203" y="48"/>
                  </a:lnTo>
                  <a:lnTo>
                    <a:pt x="1245" y="69"/>
                  </a:lnTo>
                  <a:lnTo>
                    <a:pt x="1131" y="148"/>
                  </a:lnTo>
                  <a:lnTo>
                    <a:pt x="1043" y="155"/>
                  </a:lnTo>
                  <a:lnTo>
                    <a:pt x="822" y="257"/>
                  </a:lnTo>
                  <a:lnTo>
                    <a:pt x="856" y="286"/>
                  </a:lnTo>
                  <a:lnTo>
                    <a:pt x="812" y="348"/>
                  </a:lnTo>
                  <a:lnTo>
                    <a:pt x="750" y="341"/>
                  </a:lnTo>
                  <a:lnTo>
                    <a:pt x="687" y="388"/>
                  </a:lnTo>
                  <a:lnTo>
                    <a:pt x="614" y="394"/>
                  </a:lnTo>
                  <a:lnTo>
                    <a:pt x="561" y="460"/>
                  </a:lnTo>
                  <a:lnTo>
                    <a:pt x="292" y="455"/>
                  </a:lnTo>
                  <a:lnTo>
                    <a:pt x="275" y="414"/>
                  </a:lnTo>
                  <a:lnTo>
                    <a:pt x="176" y="356"/>
                  </a:lnTo>
                  <a:lnTo>
                    <a:pt x="169" y="318"/>
                  </a:lnTo>
                  <a:lnTo>
                    <a:pt x="69" y="247"/>
                  </a:lnTo>
                  <a:lnTo>
                    <a:pt x="45" y="16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66"/>
            <p:cNvSpPr>
              <a:spLocks/>
            </p:cNvSpPr>
            <p:nvPr/>
          </p:nvSpPr>
          <p:spPr bwMode="auto">
            <a:xfrm>
              <a:off x="3892551" y="2070101"/>
              <a:ext cx="395288" cy="146050"/>
            </a:xfrm>
            <a:custGeom>
              <a:avLst/>
              <a:gdLst>
                <a:gd name="T0" fmla="*/ 0 w 1245"/>
                <a:gd name="T1" fmla="*/ 2147483647 h 460"/>
                <a:gd name="T2" fmla="*/ 352117174 w 1245"/>
                <a:gd name="T3" fmla="*/ 2147483647 h 460"/>
                <a:gd name="T4" fmla="*/ 2147483647 w 1245"/>
                <a:gd name="T5" fmla="*/ 2147483647 h 460"/>
                <a:gd name="T6" fmla="*/ 2147483647 w 1245"/>
                <a:gd name="T7" fmla="*/ 2147483647 h 460"/>
                <a:gd name="T8" fmla="*/ 2147483647 w 1245"/>
                <a:gd name="T9" fmla="*/ 640119676 h 460"/>
                <a:gd name="T10" fmla="*/ 2147483647 w 1245"/>
                <a:gd name="T11" fmla="*/ 1184271828 h 460"/>
                <a:gd name="T12" fmla="*/ 2147483647 w 1245"/>
                <a:gd name="T13" fmla="*/ 0 h 460"/>
                <a:gd name="T14" fmla="*/ 2147483647 w 1245"/>
                <a:gd name="T15" fmla="*/ 1344250828 h 460"/>
                <a:gd name="T16" fmla="*/ 2147483647 w 1245"/>
                <a:gd name="T17" fmla="*/ 864212228 h 460"/>
                <a:gd name="T18" fmla="*/ 2147483647 w 1245"/>
                <a:gd name="T19" fmla="*/ 2147483647 h 460"/>
                <a:gd name="T20" fmla="*/ 2147483647 w 1245"/>
                <a:gd name="T21" fmla="*/ 2147483647 h 460"/>
                <a:gd name="T22" fmla="*/ 2147483647 w 1245"/>
                <a:gd name="T23" fmla="*/ 2147483647 h 460"/>
                <a:gd name="T24" fmla="*/ 2147483647 w 1245"/>
                <a:gd name="T25" fmla="*/ 2016327030 h 460"/>
                <a:gd name="T26" fmla="*/ 2147483647 w 1245"/>
                <a:gd name="T27" fmla="*/ 2147483647 h 460"/>
                <a:gd name="T28" fmla="*/ 2147483647 w 1245"/>
                <a:gd name="T29" fmla="*/ 1536287477 h 460"/>
                <a:gd name="T30" fmla="*/ 2147483647 w 1245"/>
                <a:gd name="T31" fmla="*/ 2147483647 h 460"/>
                <a:gd name="T32" fmla="*/ 2147483647 w 1245"/>
                <a:gd name="T33" fmla="*/ 2147483647 h 460"/>
                <a:gd name="T34" fmla="*/ 2147483647 w 1245"/>
                <a:gd name="T35" fmla="*/ 2147483647 h 460"/>
                <a:gd name="T36" fmla="*/ 2147483647 w 1245"/>
                <a:gd name="T37" fmla="*/ 2147483647 h 460"/>
                <a:gd name="T38" fmla="*/ 2147483647 w 1245"/>
                <a:gd name="T39" fmla="*/ 2147483647 h 460"/>
                <a:gd name="T40" fmla="*/ 2147483647 w 1245"/>
                <a:gd name="T41" fmla="*/ 2147483647 h 460"/>
                <a:gd name="T42" fmla="*/ 2147483647 w 1245"/>
                <a:gd name="T43" fmla="*/ 2147483647 h 460"/>
                <a:gd name="T44" fmla="*/ 2147483647 w 1245"/>
                <a:gd name="T45" fmla="*/ 2147483647 h 460"/>
                <a:gd name="T46" fmla="*/ 2147483647 w 1245"/>
                <a:gd name="T47" fmla="*/ 2147483647 h 460"/>
                <a:gd name="T48" fmla="*/ 2147483647 w 1245"/>
                <a:gd name="T49" fmla="*/ 2147483647 h 460"/>
                <a:gd name="T50" fmla="*/ 2147483647 w 1245"/>
                <a:gd name="T51" fmla="*/ 2147483647 h 460"/>
                <a:gd name="T52" fmla="*/ 2147483647 w 1245"/>
                <a:gd name="T53" fmla="*/ 2147483647 h 460"/>
                <a:gd name="T54" fmla="*/ 2147483647 w 1245"/>
                <a:gd name="T55" fmla="*/ 2147483647 h 460"/>
                <a:gd name="T56" fmla="*/ 2147483647 w 1245"/>
                <a:gd name="T57" fmla="*/ 2147483647 h 460"/>
                <a:gd name="T58" fmla="*/ 2147483647 w 1245"/>
                <a:gd name="T59" fmla="*/ 2147483647 h 460"/>
                <a:gd name="T60" fmla="*/ 1440322862 w 1245"/>
                <a:gd name="T61" fmla="*/ 2147483647 h 460"/>
                <a:gd name="T62" fmla="*/ 0 w 1245"/>
                <a:gd name="T63" fmla="*/ 2147483647 h 460"/>
                <a:gd name="T64" fmla="*/ 0 w 1245"/>
                <a:gd name="T65" fmla="*/ 2147483647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5"/>
                <a:gd name="T100" fmla="*/ 0 h 460"/>
                <a:gd name="T101" fmla="*/ 1245 w 124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5" h="460">
                  <a:moveTo>
                    <a:pt x="0" y="138"/>
                  </a:moveTo>
                  <a:lnTo>
                    <a:pt x="11" y="99"/>
                  </a:lnTo>
                  <a:lnTo>
                    <a:pt x="70" y="70"/>
                  </a:lnTo>
                  <a:lnTo>
                    <a:pt x="136" y="91"/>
                  </a:lnTo>
                  <a:lnTo>
                    <a:pt x="326" y="20"/>
                  </a:lnTo>
                  <a:lnTo>
                    <a:pt x="440" y="37"/>
                  </a:lnTo>
                  <a:lnTo>
                    <a:pt x="524" y="0"/>
                  </a:lnTo>
                  <a:lnTo>
                    <a:pt x="576" y="42"/>
                  </a:lnTo>
                  <a:lnTo>
                    <a:pt x="681" y="27"/>
                  </a:lnTo>
                  <a:lnTo>
                    <a:pt x="778" y="85"/>
                  </a:lnTo>
                  <a:lnTo>
                    <a:pt x="865" y="73"/>
                  </a:lnTo>
                  <a:lnTo>
                    <a:pt x="924" y="104"/>
                  </a:lnTo>
                  <a:lnTo>
                    <a:pt x="965" y="63"/>
                  </a:lnTo>
                  <a:lnTo>
                    <a:pt x="1088" y="92"/>
                  </a:lnTo>
                  <a:lnTo>
                    <a:pt x="1203" y="48"/>
                  </a:lnTo>
                  <a:lnTo>
                    <a:pt x="1245" y="69"/>
                  </a:lnTo>
                  <a:lnTo>
                    <a:pt x="1131" y="148"/>
                  </a:lnTo>
                  <a:lnTo>
                    <a:pt x="1043" y="155"/>
                  </a:lnTo>
                  <a:lnTo>
                    <a:pt x="822" y="257"/>
                  </a:lnTo>
                  <a:lnTo>
                    <a:pt x="856" y="286"/>
                  </a:lnTo>
                  <a:lnTo>
                    <a:pt x="812" y="348"/>
                  </a:lnTo>
                  <a:lnTo>
                    <a:pt x="750" y="341"/>
                  </a:lnTo>
                  <a:lnTo>
                    <a:pt x="687" y="388"/>
                  </a:lnTo>
                  <a:lnTo>
                    <a:pt x="614" y="394"/>
                  </a:lnTo>
                  <a:lnTo>
                    <a:pt x="561" y="460"/>
                  </a:lnTo>
                  <a:lnTo>
                    <a:pt x="292" y="455"/>
                  </a:lnTo>
                  <a:lnTo>
                    <a:pt x="275" y="414"/>
                  </a:lnTo>
                  <a:lnTo>
                    <a:pt x="176" y="356"/>
                  </a:lnTo>
                  <a:lnTo>
                    <a:pt x="169" y="318"/>
                  </a:lnTo>
                  <a:lnTo>
                    <a:pt x="69" y="247"/>
                  </a:lnTo>
                  <a:lnTo>
                    <a:pt x="45" y="164"/>
                  </a:lnTo>
                  <a:lnTo>
                    <a:pt x="0" y="138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67"/>
            <p:cNvSpPr>
              <a:spLocks/>
            </p:cNvSpPr>
            <p:nvPr/>
          </p:nvSpPr>
          <p:spPr bwMode="auto">
            <a:xfrm>
              <a:off x="5570539" y="2227263"/>
              <a:ext cx="557213" cy="627063"/>
            </a:xfrm>
            <a:custGeom>
              <a:avLst/>
              <a:gdLst>
                <a:gd name="T0" fmla="*/ 2147483647 w 1755"/>
                <a:gd name="T1" fmla="*/ 2147483647 h 1974"/>
                <a:gd name="T2" fmla="*/ 2147483647 w 1755"/>
                <a:gd name="T3" fmla="*/ 0 h 1974"/>
                <a:gd name="T4" fmla="*/ 2147483647 w 1755"/>
                <a:gd name="T5" fmla="*/ 2147483647 h 1974"/>
                <a:gd name="T6" fmla="*/ 2147483647 w 1755"/>
                <a:gd name="T7" fmla="*/ 2147483647 h 1974"/>
                <a:gd name="T8" fmla="*/ 2147483647 w 1755"/>
                <a:gd name="T9" fmla="*/ 2147483647 h 1974"/>
                <a:gd name="T10" fmla="*/ 2147483647 w 1755"/>
                <a:gd name="T11" fmla="*/ 2147483647 h 1974"/>
                <a:gd name="T12" fmla="*/ 2147483647 w 1755"/>
                <a:gd name="T13" fmla="*/ 2147483647 h 1974"/>
                <a:gd name="T14" fmla="*/ 2147483647 w 1755"/>
                <a:gd name="T15" fmla="*/ 2147483647 h 1974"/>
                <a:gd name="T16" fmla="*/ 2147483647 w 1755"/>
                <a:gd name="T17" fmla="*/ 2147483647 h 1974"/>
                <a:gd name="T18" fmla="*/ 2147483647 w 1755"/>
                <a:gd name="T19" fmla="*/ 2147483647 h 1974"/>
                <a:gd name="T20" fmla="*/ 2147483647 w 1755"/>
                <a:gd name="T21" fmla="*/ 2147483647 h 1974"/>
                <a:gd name="T22" fmla="*/ 2147483647 w 1755"/>
                <a:gd name="T23" fmla="*/ 2147483647 h 1974"/>
                <a:gd name="T24" fmla="*/ 2147483647 w 1755"/>
                <a:gd name="T25" fmla="*/ 2147483647 h 1974"/>
                <a:gd name="T26" fmla="*/ 2147483647 w 1755"/>
                <a:gd name="T27" fmla="*/ 2147483647 h 1974"/>
                <a:gd name="T28" fmla="*/ 2147483647 w 1755"/>
                <a:gd name="T29" fmla="*/ 2147483647 h 1974"/>
                <a:gd name="T30" fmla="*/ 2147483647 w 1755"/>
                <a:gd name="T31" fmla="*/ 2147483647 h 1974"/>
                <a:gd name="T32" fmla="*/ 2147483647 w 1755"/>
                <a:gd name="T33" fmla="*/ 2147483647 h 1974"/>
                <a:gd name="T34" fmla="*/ 2147483647 w 1755"/>
                <a:gd name="T35" fmla="*/ 2147483647 h 1974"/>
                <a:gd name="T36" fmla="*/ 2147483647 w 1755"/>
                <a:gd name="T37" fmla="*/ 2147483647 h 1974"/>
                <a:gd name="T38" fmla="*/ 2147483647 w 1755"/>
                <a:gd name="T39" fmla="*/ 2147483647 h 1974"/>
                <a:gd name="T40" fmla="*/ 2147483647 w 1755"/>
                <a:gd name="T41" fmla="*/ 2147483647 h 1974"/>
                <a:gd name="T42" fmla="*/ 2147483647 w 1755"/>
                <a:gd name="T43" fmla="*/ 2147483647 h 1974"/>
                <a:gd name="T44" fmla="*/ 2147483647 w 1755"/>
                <a:gd name="T45" fmla="*/ 2147483647 h 1974"/>
                <a:gd name="T46" fmla="*/ 2147483647 w 1755"/>
                <a:gd name="T47" fmla="*/ 2147483647 h 1974"/>
                <a:gd name="T48" fmla="*/ 2147483647 w 1755"/>
                <a:gd name="T49" fmla="*/ 2147483647 h 1974"/>
                <a:gd name="T50" fmla="*/ 2147483647 w 1755"/>
                <a:gd name="T51" fmla="*/ 2147483647 h 1974"/>
                <a:gd name="T52" fmla="*/ 1312297845 w 1755"/>
                <a:gd name="T53" fmla="*/ 2147483647 h 1974"/>
                <a:gd name="T54" fmla="*/ 2147483647 w 1755"/>
                <a:gd name="T55" fmla="*/ 2147483647 h 1974"/>
                <a:gd name="T56" fmla="*/ 448084694 w 1755"/>
                <a:gd name="T57" fmla="*/ 2147483647 h 1974"/>
                <a:gd name="T58" fmla="*/ 928225477 w 1755"/>
                <a:gd name="T59" fmla="*/ 2147483647 h 1974"/>
                <a:gd name="T60" fmla="*/ 1056249811 w 1755"/>
                <a:gd name="T61" fmla="*/ 2147483647 h 1974"/>
                <a:gd name="T62" fmla="*/ 608165118 w 1755"/>
                <a:gd name="T63" fmla="*/ 2147483647 h 19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5"/>
                <a:gd name="T97" fmla="*/ 0 h 1974"/>
                <a:gd name="T98" fmla="*/ 1755 w 1755"/>
                <a:gd name="T99" fmla="*/ 1974 h 19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5" h="1974">
                  <a:moveTo>
                    <a:pt x="19" y="295"/>
                  </a:moveTo>
                  <a:lnTo>
                    <a:pt x="306" y="92"/>
                  </a:lnTo>
                  <a:lnTo>
                    <a:pt x="393" y="12"/>
                  </a:lnTo>
                  <a:lnTo>
                    <a:pt x="491" y="0"/>
                  </a:lnTo>
                  <a:lnTo>
                    <a:pt x="530" y="162"/>
                  </a:lnTo>
                  <a:lnTo>
                    <a:pt x="671" y="274"/>
                  </a:lnTo>
                  <a:lnTo>
                    <a:pt x="738" y="295"/>
                  </a:lnTo>
                  <a:lnTo>
                    <a:pt x="779" y="395"/>
                  </a:lnTo>
                  <a:lnTo>
                    <a:pt x="864" y="451"/>
                  </a:lnTo>
                  <a:lnTo>
                    <a:pt x="1006" y="645"/>
                  </a:lnTo>
                  <a:lnTo>
                    <a:pt x="1132" y="705"/>
                  </a:lnTo>
                  <a:lnTo>
                    <a:pt x="1158" y="677"/>
                  </a:lnTo>
                  <a:lnTo>
                    <a:pt x="1214" y="699"/>
                  </a:lnTo>
                  <a:lnTo>
                    <a:pt x="1294" y="639"/>
                  </a:lnTo>
                  <a:lnTo>
                    <a:pt x="1359" y="675"/>
                  </a:lnTo>
                  <a:lnTo>
                    <a:pt x="1431" y="928"/>
                  </a:lnTo>
                  <a:lnTo>
                    <a:pt x="1455" y="941"/>
                  </a:lnTo>
                  <a:lnTo>
                    <a:pt x="1513" y="931"/>
                  </a:lnTo>
                  <a:lnTo>
                    <a:pt x="1541" y="1007"/>
                  </a:lnTo>
                  <a:lnTo>
                    <a:pt x="1612" y="1000"/>
                  </a:lnTo>
                  <a:lnTo>
                    <a:pt x="1755" y="1203"/>
                  </a:lnTo>
                  <a:lnTo>
                    <a:pt x="1710" y="1353"/>
                  </a:lnTo>
                  <a:lnTo>
                    <a:pt x="1616" y="1418"/>
                  </a:lnTo>
                  <a:lnTo>
                    <a:pt x="1710" y="1523"/>
                  </a:lnTo>
                  <a:lnTo>
                    <a:pt x="1720" y="1571"/>
                  </a:lnTo>
                  <a:lnTo>
                    <a:pt x="1665" y="1595"/>
                  </a:lnTo>
                  <a:lnTo>
                    <a:pt x="1557" y="1655"/>
                  </a:lnTo>
                  <a:lnTo>
                    <a:pt x="1480" y="1765"/>
                  </a:lnTo>
                  <a:lnTo>
                    <a:pt x="1423" y="1784"/>
                  </a:lnTo>
                  <a:lnTo>
                    <a:pt x="1365" y="1784"/>
                  </a:lnTo>
                  <a:lnTo>
                    <a:pt x="1295" y="1849"/>
                  </a:lnTo>
                  <a:lnTo>
                    <a:pt x="1165" y="1879"/>
                  </a:lnTo>
                  <a:lnTo>
                    <a:pt x="1064" y="1840"/>
                  </a:lnTo>
                  <a:lnTo>
                    <a:pt x="996" y="1950"/>
                  </a:lnTo>
                  <a:lnTo>
                    <a:pt x="883" y="1974"/>
                  </a:lnTo>
                  <a:lnTo>
                    <a:pt x="749" y="1936"/>
                  </a:lnTo>
                  <a:lnTo>
                    <a:pt x="709" y="1902"/>
                  </a:lnTo>
                  <a:lnTo>
                    <a:pt x="698" y="1869"/>
                  </a:lnTo>
                  <a:lnTo>
                    <a:pt x="740" y="1824"/>
                  </a:lnTo>
                  <a:lnTo>
                    <a:pt x="692" y="1713"/>
                  </a:lnTo>
                  <a:lnTo>
                    <a:pt x="715" y="1701"/>
                  </a:lnTo>
                  <a:lnTo>
                    <a:pt x="741" y="1726"/>
                  </a:lnTo>
                  <a:lnTo>
                    <a:pt x="782" y="1687"/>
                  </a:lnTo>
                  <a:lnTo>
                    <a:pt x="815" y="1559"/>
                  </a:lnTo>
                  <a:lnTo>
                    <a:pt x="910" y="1533"/>
                  </a:lnTo>
                  <a:lnTo>
                    <a:pt x="892" y="1399"/>
                  </a:lnTo>
                  <a:lnTo>
                    <a:pt x="847" y="1318"/>
                  </a:lnTo>
                  <a:lnTo>
                    <a:pt x="683" y="1210"/>
                  </a:lnTo>
                  <a:lnTo>
                    <a:pt x="516" y="1244"/>
                  </a:lnTo>
                  <a:lnTo>
                    <a:pt x="476" y="1229"/>
                  </a:lnTo>
                  <a:lnTo>
                    <a:pt x="363" y="1096"/>
                  </a:lnTo>
                  <a:lnTo>
                    <a:pt x="273" y="1078"/>
                  </a:lnTo>
                  <a:lnTo>
                    <a:pt x="174" y="1109"/>
                  </a:lnTo>
                  <a:lnTo>
                    <a:pt x="41" y="993"/>
                  </a:lnTo>
                  <a:lnTo>
                    <a:pt x="146" y="913"/>
                  </a:lnTo>
                  <a:lnTo>
                    <a:pt x="104" y="844"/>
                  </a:lnTo>
                  <a:lnTo>
                    <a:pt x="122" y="801"/>
                  </a:lnTo>
                  <a:lnTo>
                    <a:pt x="14" y="708"/>
                  </a:lnTo>
                  <a:lnTo>
                    <a:pt x="0" y="667"/>
                  </a:lnTo>
                  <a:lnTo>
                    <a:pt x="29" y="535"/>
                  </a:lnTo>
                  <a:lnTo>
                    <a:pt x="56" y="498"/>
                  </a:lnTo>
                  <a:lnTo>
                    <a:pt x="33" y="456"/>
                  </a:lnTo>
                  <a:lnTo>
                    <a:pt x="19" y="29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68"/>
            <p:cNvSpPr>
              <a:spLocks/>
            </p:cNvSpPr>
            <p:nvPr/>
          </p:nvSpPr>
          <p:spPr bwMode="auto">
            <a:xfrm>
              <a:off x="5570539" y="2227263"/>
              <a:ext cx="557213" cy="627063"/>
            </a:xfrm>
            <a:custGeom>
              <a:avLst/>
              <a:gdLst>
                <a:gd name="T0" fmla="*/ 2147483647 w 1755"/>
                <a:gd name="T1" fmla="*/ 2147483647 h 1974"/>
                <a:gd name="T2" fmla="*/ 2147483647 w 1755"/>
                <a:gd name="T3" fmla="*/ 0 h 1974"/>
                <a:gd name="T4" fmla="*/ 2147483647 w 1755"/>
                <a:gd name="T5" fmla="*/ 2147483647 h 1974"/>
                <a:gd name="T6" fmla="*/ 2147483647 w 1755"/>
                <a:gd name="T7" fmla="*/ 2147483647 h 1974"/>
                <a:gd name="T8" fmla="*/ 2147483647 w 1755"/>
                <a:gd name="T9" fmla="*/ 2147483647 h 1974"/>
                <a:gd name="T10" fmla="*/ 2147483647 w 1755"/>
                <a:gd name="T11" fmla="*/ 2147483647 h 1974"/>
                <a:gd name="T12" fmla="*/ 2147483647 w 1755"/>
                <a:gd name="T13" fmla="*/ 2147483647 h 1974"/>
                <a:gd name="T14" fmla="*/ 2147483647 w 1755"/>
                <a:gd name="T15" fmla="*/ 2147483647 h 1974"/>
                <a:gd name="T16" fmla="*/ 2147483647 w 1755"/>
                <a:gd name="T17" fmla="*/ 2147483647 h 1974"/>
                <a:gd name="T18" fmla="*/ 2147483647 w 1755"/>
                <a:gd name="T19" fmla="*/ 2147483647 h 1974"/>
                <a:gd name="T20" fmla="*/ 2147483647 w 1755"/>
                <a:gd name="T21" fmla="*/ 2147483647 h 1974"/>
                <a:gd name="T22" fmla="*/ 2147483647 w 1755"/>
                <a:gd name="T23" fmla="*/ 2147483647 h 1974"/>
                <a:gd name="T24" fmla="*/ 2147483647 w 1755"/>
                <a:gd name="T25" fmla="*/ 2147483647 h 1974"/>
                <a:gd name="T26" fmla="*/ 2147483647 w 1755"/>
                <a:gd name="T27" fmla="*/ 2147483647 h 1974"/>
                <a:gd name="T28" fmla="*/ 2147483647 w 1755"/>
                <a:gd name="T29" fmla="*/ 2147483647 h 1974"/>
                <a:gd name="T30" fmla="*/ 2147483647 w 1755"/>
                <a:gd name="T31" fmla="*/ 2147483647 h 1974"/>
                <a:gd name="T32" fmla="*/ 2147483647 w 1755"/>
                <a:gd name="T33" fmla="*/ 2147483647 h 1974"/>
                <a:gd name="T34" fmla="*/ 2147483647 w 1755"/>
                <a:gd name="T35" fmla="*/ 2147483647 h 1974"/>
                <a:gd name="T36" fmla="*/ 2147483647 w 1755"/>
                <a:gd name="T37" fmla="*/ 2147483647 h 1974"/>
                <a:gd name="T38" fmla="*/ 2147483647 w 1755"/>
                <a:gd name="T39" fmla="*/ 2147483647 h 1974"/>
                <a:gd name="T40" fmla="*/ 2147483647 w 1755"/>
                <a:gd name="T41" fmla="*/ 2147483647 h 1974"/>
                <a:gd name="T42" fmla="*/ 2147483647 w 1755"/>
                <a:gd name="T43" fmla="*/ 2147483647 h 1974"/>
                <a:gd name="T44" fmla="*/ 2147483647 w 1755"/>
                <a:gd name="T45" fmla="*/ 2147483647 h 1974"/>
                <a:gd name="T46" fmla="*/ 2147483647 w 1755"/>
                <a:gd name="T47" fmla="*/ 2147483647 h 1974"/>
                <a:gd name="T48" fmla="*/ 2147483647 w 1755"/>
                <a:gd name="T49" fmla="*/ 2147483647 h 1974"/>
                <a:gd name="T50" fmla="*/ 2147483647 w 1755"/>
                <a:gd name="T51" fmla="*/ 2147483647 h 1974"/>
                <a:gd name="T52" fmla="*/ 1312297845 w 1755"/>
                <a:gd name="T53" fmla="*/ 2147483647 h 1974"/>
                <a:gd name="T54" fmla="*/ 2147483647 w 1755"/>
                <a:gd name="T55" fmla="*/ 2147483647 h 1974"/>
                <a:gd name="T56" fmla="*/ 448084694 w 1755"/>
                <a:gd name="T57" fmla="*/ 2147483647 h 1974"/>
                <a:gd name="T58" fmla="*/ 928225477 w 1755"/>
                <a:gd name="T59" fmla="*/ 2147483647 h 1974"/>
                <a:gd name="T60" fmla="*/ 1056249811 w 1755"/>
                <a:gd name="T61" fmla="*/ 2147483647 h 1974"/>
                <a:gd name="T62" fmla="*/ 608165118 w 1755"/>
                <a:gd name="T63" fmla="*/ 2147483647 h 19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5"/>
                <a:gd name="T97" fmla="*/ 0 h 1974"/>
                <a:gd name="T98" fmla="*/ 1755 w 1755"/>
                <a:gd name="T99" fmla="*/ 1974 h 19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5" h="1974">
                  <a:moveTo>
                    <a:pt x="19" y="295"/>
                  </a:moveTo>
                  <a:lnTo>
                    <a:pt x="306" y="92"/>
                  </a:lnTo>
                  <a:lnTo>
                    <a:pt x="393" y="12"/>
                  </a:lnTo>
                  <a:lnTo>
                    <a:pt x="491" y="0"/>
                  </a:lnTo>
                  <a:lnTo>
                    <a:pt x="530" y="162"/>
                  </a:lnTo>
                  <a:lnTo>
                    <a:pt x="671" y="274"/>
                  </a:lnTo>
                  <a:lnTo>
                    <a:pt x="738" y="295"/>
                  </a:lnTo>
                  <a:lnTo>
                    <a:pt x="779" y="395"/>
                  </a:lnTo>
                  <a:lnTo>
                    <a:pt x="864" y="451"/>
                  </a:lnTo>
                  <a:lnTo>
                    <a:pt x="1006" y="645"/>
                  </a:lnTo>
                  <a:lnTo>
                    <a:pt x="1132" y="705"/>
                  </a:lnTo>
                  <a:lnTo>
                    <a:pt x="1158" y="677"/>
                  </a:lnTo>
                  <a:lnTo>
                    <a:pt x="1214" y="699"/>
                  </a:lnTo>
                  <a:lnTo>
                    <a:pt x="1294" y="639"/>
                  </a:lnTo>
                  <a:lnTo>
                    <a:pt x="1359" y="675"/>
                  </a:lnTo>
                  <a:lnTo>
                    <a:pt x="1431" y="928"/>
                  </a:lnTo>
                  <a:lnTo>
                    <a:pt x="1455" y="941"/>
                  </a:lnTo>
                  <a:lnTo>
                    <a:pt x="1513" y="931"/>
                  </a:lnTo>
                  <a:lnTo>
                    <a:pt x="1541" y="1007"/>
                  </a:lnTo>
                  <a:lnTo>
                    <a:pt x="1612" y="1000"/>
                  </a:lnTo>
                  <a:lnTo>
                    <a:pt x="1755" y="1203"/>
                  </a:lnTo>
                  <a:lnTo>
                    <a:pt x="1710" y="1353"/>
                  </a:lnTo>
                  <a:lnTo>
                    <a:pt x="1616" y="1418"/>
                  </a:lnTo>
                  <a:lnTo>
                    <a:pt x="1710" y="1523"/>
                  </a:lnTo>
                  <a:lnTo>
                    <a:pt x="1720" y="1571"/>
                  </a:lnTo>
                  <a:lnTo>
                    <a:pt x="1665" y="1595"/>
                  </a:lnTo>
                  <a:lnTo>
                    <a:pt x="1557" y="1655"/>
                  </a:lnTo>
                  <a:lnTo>
                    <a:pt x="1480" y="1765"/>
                  </a:lnTo>
                  <a:lnTo>
                    <a:pt x="1423" y="1784"/>
                  </a:lnTo>
                  <a:lnTo>
                    <a:pt x="1365" y="1784"/>
                  </a:lnTo>
                  <a:lnTo>
                    <a:pt x="1295" y="1849"/>
                  </a:lnTo>
                  <a:lnTo>
                    <a:pt x="1165" y="1879"/>
                  </a:lnTo>
                  <a:lnTo>
                    <a:pt x="1064" y="1840"/>
                  </a:lnTo>
                  <a:lnTo>
                    <a:pt x="996" y="1950"/>
                  </a:lnTo>
                  <a:lnTo>
                    <a:pt x="883" y="1974"/>
                  </a:lnTo>
                  <a:lnTo>
                    <a:pt x="749" y="1936"/>
                  </a:lnTo>
                  <a:lnTo>
                    <a:pt x="709" y="1902"/>
                  </a:lnTo>
                  <a:lnTo>
                    <a:pt x="698" y="1869"/>
                  </a:lnTo>
                  <a:lnTo>
                    <a:pt x="740" y="1824"/>
                  </a:lnTo>
                  <a:lnTo>
                    <a:pt x="692" y="1713"/>
                  </a:lnTo>
                  <a:lnTo>
                    <a:pt x="715" y="1701"/>
                  </a:lnTo>
                  <a:lnTo>
                    <a:pt x="741" y="1726"/>
                  </a:lnTo>
                  <a:lnTo>
                    <a:pt x="782" y="1687"/>
                  </a:lnTo>
                  <a:lnTo>
                    <a:pt x="815" y="1559"/>
                  </a:lnTo>
                  <a:lnTo>
                    <a:pt x="910" y="1533"/>
                  </a:lnTo>
                  <a:lnTo>
                    <a:pt x="892" y="1399"/>
                  </a:lnTo>
                  <a:lnTo>
                    <a:pt x="847" y="1318"/>
                  </a:lnTo>
                  <a:lnTo>
                    <a:pt x="683" y="1210"/>
                  </a:lnTo>
                  <a:lnTo>
                    <a:pt x="516" y="1244"/>
                  </a:lnTo>
                  <a:lnTo>
                    <a:pt x="476" y="1229"/>
                  </a:lnTo>
                  <a:lnTo>
                    <a:pt x="363" y="1096"/>
                  </a:lnTo>
                  <a:lnTo>
                    <a:pt x="273" y="1078"/>
                  </a:lnTo>
                  <a:lnTo>
                    <a:pt x="174" y="1109"/>
                  </a:lnTo>
                  <a:lnTo>
                    <a:pt x="41" y="993"/>
                  </a:lnTo>
                  <a:lnTo>
                    <a:pt x="146" y="913"/>
                  </a:lnTo>
                  <a:lnTo>
                    <a:pt x="104" y="844"/>
                  </a:lnTo>
                  <a:lnTo>
                    <a:pt x="122" y="801"/>
                  </a:lnTo>
                  <a:lnTo>
                    <a:pt x="14" y="708"/>
                  </a:lnTo>
                  <a:lnTo>
                    <a:pt x="0" y="667"/>
                  </a:lnTo>
                  <a:lnTo>
                    <a:pt x="29" y="535"/>
                  </a:lnTo>
                  <a:lnTo>
                    <a:pt x="56" y="498"/>
                  </a:lnTo>
                  <a:lnTo>
                    <a:pt x="33" y="456"/>
                  </a:lnTo>
                  <a:lnTo>
                    <a:pt x="19" y="29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69"/>
            <p:cNvSpPr>
              <a:spLocks/>
            </p:cNvSpPr>
            <p:nvPr/>
          </p:nvSpPr>
          <p:spPr bwMode="auto">
            <a:xfrm>
              <a:off x="3216276" y="2735263"/>
              <a:ext cx="344488" cy="306388"/>
            </a:xfrm>
            <a:custGeom>
              <a:avLst/>
              <a:gdLst>
                <a:gd name="T0" fmla="*/ 0 w 1085"/>
                <a:gd name="T1" fmla="*/ 2147483647 h 964"/>
                <a:gd name="T2" fmla="*/ 1152218496 w 1085"/>
                <a:gd name="T3" fmla="*/ 2147483647 h 964"/>
                <a:gd name="T4" fmla="*/ 1440323047 w 1085"/>
                <a:gd name="T5" fmla="*/ 2147483647 h 964"/>
                <a:gd name="T6" fmla="*/ 2147483647 w 1085"/>
                <a:gd name="T7" fmla="*/ 2147483647 h 964"/>
                <a:gd name="T8" fmla="*/ 1920364478 w 1085"/>
                <a:gd name="T9" fmla="*/ 2147483647 h 964"/>
                <a:gd name="T10" fmla="*/ 2147483647 w 1085"/>
                <a:gd name="T11" fmla="*/ 2147483647 h 964"/>
                <a:gd name="T12" fmla="*/ 2147483647 w 1085"/>
                <a:gd name="T13" fmla="*/ 2147483647 h 964"/>
                <a:gd name="T14" fmla="*/ 2147483647 w 1085"/>
                <a:gd name="T15" fmla="*/ 2147483647 h 964"/>
                <a:gd name="T16" fmla="*/ 2147483647 w 1085"/>
                <a:gd name="T17" fmla="*/ 2147483647 h 964"/>
                <a:gd name="T18" fmla="*/ 2147483647 w 1085"/>
                <a:gd name="T19" fmla="*/ 2147483647 h 964"/>
                <a:gd name="T20" fmla="*/ 2147483647 w 1085"/>
                <a:gd name="T21" fmla="*/ 2147483647 h 964"/>
                <a:gd name="T22" fmla="*/ 2147483647 w 1085"/>
                <a:gd name="T23" fmla="*/ 2147483647 h 964"/>
                <a:gd name="T24" fmla="*/ 2147483647 w 1085"/>
                <a:gd name="T25" fmla="*/ 2147483647 h 964"/>
                <a:gd name="T26" fmla="*/ 2147483647 w 1085"/>
                <a:gd name="T27" fmla="*/ 1862125994 h 964"/>
                <a:gd name="T28" fmla="*/ 2147483647 w 1085"/>
                <a:gd name="T29" fmla="*/ 1155823329 h 964"/>
                <a:gd name="T30" fmla="*/ 2147483647 w 1085"/>
                <a:gd name="T31" fmla="*/ 0 h 964"/>
                <a:gd name="T32" fmla="*/ 2147483647 w 1085"/>
                <a:gd name="T33" fmla="*/ 1958494530 h 964"/>
                <a:gd name="T34" fmla="*/ 2147483647 w 1085"/>
                <a:gd name="T35" fmla="*/ 2147483647 h 964"/>
                <a:gd name="T36" fmla="*/ 2147483647 w 1085"/>
                <a:gd name="T37" fmla="*/ 2147483647 h 964"/>
                <a:gd name="T38" fmla="*/ 2147483647 w 1085"/>
                <a:gd name="T39" fmla="*/ 2147483647 h 964"/>
                <a:gd name="T40" fmla="*/ 2147483647 w 1085"/>
                <a:gd name="T41" fmla="*/ 2147483647 h 964"/>
                <a:gd name="T42" fmla="*/ 2147483647 w 1085"/>
                <a:gd name="T43" fmla="*/ 2147483647 h 964"/>
                <a:gd name="T44" fmla="*/ 2147483647 w 1085"/>
                <a:gd name="T45" fmla="*/ 2147483647 h 964"/>
                <a:gd name="T46" fmla="*/ 2147483647 w 1085"/>
                <a:gd name="T47" fmla="*/ 2147483647 h 964"/>
                <a:gd name="T48" fmla="*/ 2147483647 w 1085"/>
                <a:gd name="T49" fmla="*/ 2147483647 h 964"/>
                <a:gd name="T50" fmla="*/ 2147483647 w 1085"/>
                <a:gd name="T51" fmla="*/ 2147483647 h 964"/>
                <a:gd name="T52" fmla="*/ 2147483647 w 1085"/>
                <a:gd name="T53" fmla="*/ 2147483647 h 964"/>
                <a:gd name="T54" fmla="*/ 2147483647 w 1085"/>
                <a:gd name="T55" fmla="*/ 2147483647 h 964"/>
                <a:gd name="T56" fmla="*/ 2147483647 w 1085"/>
                <a:gd name="T57" fmla="*/ 2147483647 h 964"/>
                <a:gd name="T58" fmla="*/ 2147483647 w 1085"/>
                <a:gd name="T59" fmla="*/ 2147483647 h 964"/>
                <a:gd name="T60" fmla="*/ 2147483647 w 1085"/>
                <a:gd name="T61" fmla="*/ 2147483647 h 964"/>
                <a:gd name="T62" fmla="*/ 2147483647 w 1085"/>
                <a:gd name="T63" fmla="*/ 2147483647 h 964"/>
                <a:gd name="T64" fmla="*/ 2147483647 w 1085"/>
                <a:gd name="T65" fmla="*/ 2147483647 h 964"/>
                <a:gd name="T66" fmla="*/ 2147483647 w 1085"/>
                <a:gd name="T67" fmla="*/ 2147483647 h 964"/>
                <a:gd name="T68" fmla="*/ 2147483647 w 1085"/>
                <a:gd name="T69" fmla="*/ 2147483647 h 964"/>
                <a:gd name="T70" fmla="*/ 2147483647 w 1085"/>
                <a:gd name="T71" fmla="*/ 2147483647 h 964"/>
                <a:gd name="T72" fmla="*/ 64012211 w 1085"/>
                <a:gd name="T73" fmla="*/ 2147483647 h 964"/>
                <a:gd name="T74" fmla="*/ 0 w 1085"/>
                <a:gd name="T75" fmla="*/ 2147483647 h 9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5"/>
                <a:gd name="T115" fmla="*/ 0 h 964"/>
                <a:gd name="T116" fmla="*/ 1085 w 1085"/>
                <a:gd name="T117" fmla="*/ 964 h 9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5" h="964">
                  <a:moveTo>
                    <a:pt x="0" y="855"/>
                  </a:moveTo>
                  <a:lnTo>
                    <a:pt x="36" y="815"/>
                  </a:lnTo>
                  <a:lnTo>
                    <a:pt x="45" y="724"/>
                  </a:lnTo>
                  <a:lnTo>
                    <a:pt x="102" y="700"/>
                  </a:lnTo>
                  <a:lnTo>
                    <a:pt x="60" y="604"/>
                  </a:lnTo>
                  <a:lnTo>
                    <a:pt x="144" y="593"/>
                  </a:lnTo>
                  <a:lnTo>
                    <a:pt x="260" y="479"/>
                  </a:lnTo>
                  <a:lnTo>
                    <a:pt x="206" y="436"/>
                  </a:lnTo>
                  <a:lnTo>
                    <a:pt x="213" y="332"/>
                  </a:lnTo>
                  <a:lnTo>
                    <a:pt x="382" y="263"/>
                  </a:lnTo>
                  <a:lnTo>
                    <a:pt x="339" y="207"/>
                  </a:lnTo>
                  <a:lnTo>
                    <a:pt x="367" y="82"/>
                  </a:lnTo>
                  <a:lnTo>
                    <a:pt x="407" y="90"/>
                  </a:lnTo>
                  <a:lnTo>
                    <a:pt x="454" y="58"/>
                  </a:lnTo>
                  <a:lnTo>
                    <a:pt x="593" y="36"/>
                  </a:lnTo>
                  <a:lnTo>
                    <a:pt x="620" y="0"/>
                  </a:lnTo>
                  <a:lnTo>
                    <a:pt x="697" y="61"/>
                  </a:lnTo>
                  <a:lnTo>
                    <a:pt x="772" y="67"/>
                  </a:lnTo>
                  <a:lnTo>
                    <a:pt x="907" y="132"/>
                  </a:lnTo>
                  <a:lnTo>
                    <a:pt x="918" y="214"/>
                  </a:lnTo>
                  <a:lnTo>
                    <a:pt x="963" y="214"/>
                  </a:lnTo>
                  <a:lnTo>
                    <a:pt x="989" y="256"/>
                  </a:lnTo>
                  <a:lnTo>
                    <a:pt x="1023" y="347"/>
                  </a:lnTo>
                  <a:lnTo>
                    <a:pt x="1008" y="398"/>
                  </a:lnTo>
                  <a:lnTo>
                    <a:pt x="1085" y="470"/>
                  </a:lnTo>
                  <a:lnTo>
                    <a:pt x="1063" y="558"/>
                  </a:lnTo>
                  <a:lnTo>
                    <a:pt x="1003" y="576"/>
                  </a:lnTo>
                  <a:lnTo>
                    <a:pt x="910" y="557"/>
                  </a:lnTo>
                  <a:lnTo>
                    <a:pt x="685" y="787"/>
                  </a:lnTo>
                  <a:lnTo>
                    <a:pt x="637" y="893"/>
                  </a:lnTo>
                  <a:lnTo>
                    <a:pt x="499" y="893"/>
                  </a:lnTo>
                  <a:lnTo>
                    <a:pt x="391" y="945"/>
                  </a:lnTo>
                  <a:lnTo>
                    <a:pt x="345" y="964"/>
                  </a:lnTo>
                  <a:lnTo>
                    <a:pt x="321" y="918"/>
                  </a:lnTo>
                  <a:lnTo>
                    <a:pt x="177" y="819"/>
                  </a:lnTo>
                  <a:lnTo>
                    <a:pt x="143" y="862"/>
                  </a:lnTo>
                  <a:lnTo>
                    <a:pt x="2" y="855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70"/>
            <p:cNvSpPr>
              <a:spLocks/>
            </p:cNvSpPr>
            <p:nvPr/>
          </p:nvSpPr>
          <p:spPr bwMode="auto">
            <a:xfrm>
              <a:off x="3216276" y="2735263"/>
              <a:ext cx="344488" cy="306388"/>
            </a:xfrm>
            <a:custGeom>
              <a:avLst/>
              <a:gdLst>
                <a:gd name="T0" fmla="*/ 0 w 1085"/>
                <a:gd name="T1" fmla="*/ 2147483647 h 964"/>
                <a:gd name="T2" fmla="*/ 1152218496 w 1085"/>
                <a:gd name="T3" fmla="*/ 2147483647 h 964"/>
                <a:gd name="T4" fmla="*/ 1440323047 w 1085"/>
                <a:gd name="T5" fmla="*/ 2147483647 h 964"/>
                <a:gd name="T6" fmla="*/ 2147483647 w 1085"/>
                <a:gd name="T7" fmla="*/ 2147483647 h 964"/>
                <a:gd name="T8" fmla="*/ 1920364478 w 1085"/>
                <a:gd name="T9" fmla="*/ 2147483647 h 964"/>
                <a:gd name="T10" fmla="*/ 2147483647 w 1085"/>
                <a:gd name="T11" fmla="*/ 2147483647 h 964"/>
                <a:gd name="T12" fmla="*/ 2147483647 w 1085"/>
                <a:gd name="T13" fmla="*/ 2147483647 h 964"/>
                <a:gd name="T14" fmla="*/ 2147483647 w 1085"/>
                <a:gd name="T15" fmla="*/ 2147483647 h 964"/>
                <a:gd name="T16" fmla="*/ 2147483647 w 1085"/>
                <a:gd name="T17" fmla="*/ 2147483647 h 964"/>
                <a:gd name="T18" fmla="*/ 2147483647 w 1085"/>
                <a:gd name="T19" fmla="*/ 2147483647 h 964"/>
                <a:gd name="T20" fmla="*/ 2147483647 w 1085"/>
                <a:gd name="T21" fmla="*/ 2147483647 h 964"/>
                <a:gd name="T22" fmla="*/ 2147483647 w 1085"/>
                <a:gd name="T23" fmla="*/ 2147483647 h 964"/>
                <a:gd name="T24" fmla="*/ 2147483647 w 1085"/>
                <a:gd name="T25" fmla="*/ 2147483647 h 964"/>
                <a:gd name="T26" fmla="*/ 2147483647 w 1085"/>
                <a:gd name="T27" fmla="*/ 1862125994 h 964"/>
                <a:gd name="T28" fmla="*/ 2147483647 w 1085"/>
                <a:gd name="T29" fmla="*/ 1155823329 h 964"/>
                <a:gd name="T30" fmla="*/ 2147483647 w 1085"/>
                <a:gd name="T31" fmla="*/ 0 h 964"/>
                <a:gd name="T32" fmla="*/ 2147483647 w 1085"/>
                <a:gd name="T33" fmla="*/ 1958494530 h 964"/>
                <a:gd name="T34" fmla="*/ 2147483647 w 1085"/>
                <a:gd name="T35" fmla="*/ 2147483647 h 964"/>
                <a:gd name="T36" fmla="*/ 2147483647 w 1085"/>
                <a:gd name="T37" fmla="*/ 2147483647 h 964"/>
                <a:gd name="T38" fmla="*/ 2147483647 w 1085"/>
                <a:gd name="T39" fmla="*/ 2147483647 h 964"/>
                <a:gd name="T40" fmla="*/ 2147483647 w 1085"/>
                <a:gd name="T41" fmla="*/ 2147483647 h 964"/>
                <a:gd name="T42" fmla="*/ 2147483647 w 1085"/>
                <a:gd name="T43" fmla="*/ 2147483647 h 964"/>
                <a:gd name="T44" fmla="*/ 2147483647 w 1085"/>
                <a:gd name="T45" fmla="*/ 2147483647 h 964"/>
                <a:gd name="T46" fmla="*/ 2147483647 w 1085"/>
                <a:gd name="T47" fmla="*/ 2147483647 h 964"/>
                <a:gd name="T48" fmla="*/ 2147483647 w 1085"/>
                <a:gd name="T49" fmla="*/ 2147483647 h 964"/>
                <a:gd name="T50" fmla="*/ 2147483647 w 1085"/>
                <a:gd name="T51" fmla="*/ 2147483647 h 964"/>
                <a:gd name="T52" fmla="*/ 2147483647 w 1085"/>
                <a:gd name="T53" fmla="*/ 2147483647 h 964"/>
                <a:gd name="T54" fmla="*/ 2147483647 w 1085"/>
                <a:gd name="T55" fmla="*/ 2147483647 h 964"/>
                <a:gd name="T56" fmla="*/ 2147483647 w 1085"/>
                <a:gd name="T57" fmla="*/ 2147483647 h 964"/>
                <a:gd name="T58" fmla="*/ 2147483647 w 1085"/>
                <a:gd name="T59" fmla="*/ 2147483647 h 964"/>
                <a:gd name="T60" fmla="*/ 2147483647 w 1085"/>
                <a:gd name="T61" fmla="*/ 2147483647 h 964"/>
                <a:gd name="T62" fmla="*/ 2147483647 w 1085"/>
                <a:gd name="T63" fmla="*/ 2147483647 h 964"/>
                <a:gd name="T64" fmla="*/ 2147483647 w 1085"/>
                <a:gd name="T65" fmla="*/ 2147483647 h 964"/>
                <a:gd name="T66" fmla="*/ 2147483647 w 1085"/>
                <a:gd name="T67" fmla="*/ 2147483647 h 964"/>
                <a:gd name="T68" fmla="*/ 2147483647 w 1085"/>
                <a:gd name="T69" fmla="*/ 2147483647 h 964"/>
                <a:gd name="T70" fmla="*/ 2147483647 w 1085"/>
                <a:gd name="T71" fmla="*/ 2147483647 h 964"/>
                <a:gd name="T72" fmla="*/ 64012211 w 1085"/>
                <a:gd name="T73" fmla="*/ 2147483647 h 964"/>
                <a:gd name="T74" fmla="*/ 0 w 1085"/>
                <a:gd name="T75" fmla="*/ 2147483647 h 9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5"/>
                <a:gd name="T115" fmla="*/ 0 h 964"/>
                <a:gd name="T116" fmla="*/ 1085 w 1085"/>
                <a:gd name="T117" fmla="*/ 964 h 9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5" h="964">
                  <a:moveTo>
                    <a:pt x="0" y="855"/>
                  </a:moveTo>
                  <a:lnTo>
                    <a:pt x="36" y="815"/>
                  </a:lnTo>
                  <a:lnTo>
                    <a:pt x="45" y="724"/>
                  </a:lnTo>
                  <a:lnTo>
                    <a:pt x="102" y="700"/>
                  </a:lnTo>
                  <a:lnTo>
                    <a:pt x="60" y="604"/>
                  </a:lnTo>
                  <a:lnTo>
                    <a:pt x="144" y="593"/>
                  </a:lnTo>
                  <a:lnTo>
                    <a:pt x="260" y="479"/>
                  </a:lnTo>
                  <a:lnTo>
                    <a:pt x="206" y="436"/>
                  </a:lnTo>
                  <a:lnTo>
                    <a:pt x="213" y="332"/>
                  </a:lnTo>
                  <a:lnTo>
                    <a:pt x="382" y="263"/>
                  </a:lnTo>
                  <a:lnTo>
                    <a:pt x="339" y="207"/>
                  </a:lnTo>
                  <a:lnTo>
                    <a:pt x="367" y="82"/>
                  </a:lnTo>
                  <a:lnTo>
                    <a:pt x="407" y="90"/>
                  </a:lnTo>
                  <a:lnTo>
                    <a:pt x="454" y="58"/>
                  </a:lnTo>
                  <a:lnTo>
                    <a:pt x="593" y="36"/>
                  </a:lnTo>
                  <a:lnTo>
                    <a:pt x="620" y="0"/>
                  </a:lnTo>
                  <a:lnTo>
                    <a:pt x="697" y="61"/>
                  </a:lnTo>
                  <a:lnTo>
                    <a:pt x="772" y="67"/>
                  </a:lnTo>
                  <a:lnTo>
                    <a:pt x="907" y="132"/>
                  </a:lnTo>
                  <a:lnTo>
                    <a:pt x="918" y="214"/>
                  </a:lnTo>
                  <a:lnTo>
                    <a:pt x="963" y="214"/>
                  </a:lnTo>
                  <a:lnTo>
                    <a:pt x="989" y="256"/>
                  </a:lnTo>
                  <a:lnTo>
                    <a:pt x="1023" y="347"/>
                  </a:lnTo>
                  <a:lnTo>
                    <a:pt x="1008" y="398"/>
                  </a:lnTo>
                  <a:lnTo>
                    <a:pt x="1085" y="470"/>
                  </a:lnTo>
                  <a:lnTo>
                    <a:pt x="1063" y="558"/>
                  </a:lnTo>
                  <a:lnTo>
                    <a:pt x="1003" y="576"/>
                  </a:lnTo>
                  <a:lnTo>
                    <a:pt x="910" y="557"/>
                  </a:lnTo>
                  <a:lnTo>
                    <a:pt x="685" y="787"/>
                  </a:lnTo>
                  <a:lnTo>
                    <a:pt x="637" y="893"/>
                  </a:lnTo>
                  <a:lnTo>
                    <a:pt x="499" y="893"/>
                  </a:lnTo>
                  <a:lnTo>
                    <a:pt x="391" y="945"/>
                  </a:lnTo>
                  <a:lnTo>
                    <a:pt x="345" y="964"/>
                  </a:lnTo>
                  <a:lnTo>
                    <a:pt x="321" y="918"/>
                  </a:lnTo>
                  <a:lnTo>
                    <a:pt x="177" y="819"/>
                  </a:lnTo>
                  <a:lnTo>
                    <a:pt x="143" y="862"/>
                  </a:lnTo>
                  <a:lnTo>
                    <a:pt x="2" y="855"/>
                  </a:lnTo>
                  <a:lnTo>
                    <a:pt x="0" y="85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71"/>
            <p:cNvSpPr>
              <a:spLocks/>
            </p:cNvSpPr>
            <p:nvPr/>
          </p:nvSpPr>
          <p:spPr bwMode="auto">
            <a:xfrm>
              <a:off x="4202114" y="2005013"/>
              <a:ext cx="677863" cy="552450"/>
            </a:xfrm>
            <a:custGeom>
              <a:avLst/>
              <a:gdLst>
                <a:gd name="T0" fmla="*/ 2147483647 w 2132"/>
                <a:gd name="T1" fmla="*/ 2147483647 h 1743"/>
                <a:gd name="T2" fmla="*/ 2147483647 w 2132"/>
                <a:gd name="T3" fmla="*/ 2147483647 h 1743"/>
                <a:gd name="T4" fmla="*/ 2147483647 w 2132"/>
                <a:gd name="T5" fmla="*/ 2147483647 h 1743"/>
                <a:gd name="T6" fmla="*/ 128586967 w 2132"/>
                <a:gd name="T7" fmla="*/ 2147483647 h 1743"/>
                <a:gd name="T8" fmla="*/ 2147483647 w 2132"/>
                <a:gd name="T9" fmla="*/ 2147483647 h 1743"/>
                <a:gd name="T10" fmla="*/ 2147483647 w 2132"/>
                <a:gd name="T11" fmla="*/ 2147483647 h 1743"/>
                <a:gd name="T12" fmla="*/ 2147483647 w 2132"/>
                <a:gd name="T13" fmla="*/ 2147483647 h 1743"/>
                <a:gd name="T14" fmla="*/ 2147483647 w 2132"/>
                <a:gd name="T15" fmla="*/ 2147483647 h 1743"/>
                <a:gd name="T16" fmla="*/ 2147483647 w 2132"/>
                <a:gd name="T17" fmla="*/ 2147483647 h 1743"/>
                <a:gd name="T18" fmla="*/ 2147483647 w 2132"/>
                <a:gd name="T19" fmla="*/ 2147483647 h 1743"/>
                <a:gd name="T20" fmla="*/ 2147483647 w 2132"/>
                <a:gd name="T21" fmla="*/ 2147483647 h 1743"/>
                <a:gd name="T22" fmla="*/ 2147483647 w 2132"/>
                <a:gd name="T23" fmla="*/ 2147483647 h 1743"/>
                <a:gd name="T24" fmla="*/ 2147483647 w 2132"/>
                <a:gd name="T25" fmla="*/ 286610932 h 1743"/>
                <a:gd name="T26" fmla="*/ 2147483647 w 2132"/>
                <a:gd name="T27" fmla="*/ 987115672 h 1743"/>
                <a:gd name="T28" fmla="*/ 2147483647 w 2132"/>
                <a:gd name="T29" fmla="*/ 2147483647 h 1743"/>
                <a:gd name="T30" fmla="*/ 2147483647 w 2132"/>
                <a:gd name="T31" fmla="*/ 2005976133 h 1743"/>
                <a:gd name="T32" fmla="*/ 2147483647 w 2132"/>
                <a:gd name="T33" fmla="*/ 2147483647 h 1743"/>
                <a:gd name="T34" fmla="*/ 2147483647 w 2132"/>
                <a:gd name="T35" fmla="*/ 2147483647 h 1743"/>
                <a:gd name="T36" fmla="*/ 2147483647 w 2132"/>
                <a:gd name="T37" fmla="*/ 2147483647 h 1743"/>
                <a:gd name="T38" fmla="*/ 2147483647 w 2132"/>
                <a:gd name="T39" fmla="*/ 2147483647 h 1743"/>
                <a:gd name="T40" fmla="*/ 2147483647 w 2132"/>
                <a:gd name="T41" fmla="*/ 2147483647 h 1743"/>
                <a:gd name="T42" fmla="*/ 2147483647 w 2132"/>
                <a:gd name="T43" fmla="*/ 2147483647 h 1743"/>
                <a:gd name="T44" fmla="*/ 2147483647 w 2132"/>
                <a:gd name="T45" fmla="*/ 2147483647 h 1743"/>
                <a:gd name="T46" fmla="*/ 2147483647 w 2132"/>
                <a:gd name="T47" fmla="*/ 2147483647 h 1743"/>
                <a:gd name="T48" fmla="*/ 2147483647 w 2132"/>
                <a:gd name="T49" fmla="*/ 2147483647 h 1743"/>
                <a:gd name="T50" fmla="*/ 2147483647 w 2132"/>
                <a:gd name="T51" fmla="*/ 2147483647 h 1743"/>
                <a:gd name="T52" fmla="*/ 2147483647 w 2132"/>
                <a:gd name="T53" fmla="*/ 2147483647 h 1743"/>
                <a:gd name="T54" fmla="*/ 2147483647 w 2132"/>
                <a:gd name="T55" fmla="*/ 2147483647 h 1743"/>
                <a:gd name="T56" fmla="*/ 2147483647 w 2132"/>
                <a:gd name="T57" fmla="*/ 2147483647 h 1743"/>
                <a:gd name="T58" fmla="*/ 2147483647 w 2132"/>
                <a:gd name="T59" fmla="*/ 2147483647 h 1743"/>
                <a:gd name="T60" fmla="*/ 2147483647 w 2132"/>
                <a:gd name="T61" fmla="*/ 2147483647 h 1743"/>
                <a:gd name="T62" fmla="*/ 2147483647 w 2132"/>
                <a:gd name="T63" fmla="*/ 2147483647 h 1743"/>
                <a:gd name="T64" fmla="*/ 2147483647 w 2132"/>
                <a:gd name="T65" fmla="*/ 2147483647 h 1743"/>
                <a:gd name="T66" fmla="*/ 2147483647 w 2132"/>
                <a:gd name="T67" fmla="*/ 2147483647 h 1743"/>
                <a:gd name="T68" fmla="*/ 2147483647 w 2132"/>
                <a:gd name="T69" fmla="*/ 2147483647 h 1743"/>
                <a:gd name="T70" fmla="*/ 2147483647 w 2132"/>
                <a:gd name="T71" fmla="*/ 2147483647 h 1743"/>
                <a:gd name="T72" fmla="*/ 2147483647 w 2132"/>
                <a:gd name="T73" fmla="*/ 2147483647 h 1743"/>
                <a:gd name="T74" fmla="*/ 2147483647 w 2132"/>
                <a:gd name="T75" fmla="*/ 2147483647 h 1743"/>
                <a:gd name="T76" fmla="*/ 0 w 2132"/>
                <a:gd name="T77" fmla="*/ 2147483647 h 17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2"/>
                <a:gd name="T118" fmla="*/ 0 h 1743"/>
                <a:gd name="T119" fmla="*/ 2132 w 2132"/>
                <a:gd name="T120" fmla="*/ 1743 h 17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2" h="1743">
                  <a:moveTo>
                    <a:pt x="0" y="1639"/>
                  </a:moveTo>
                  <a:lnTo>
                    <a:pt x="120" y="1433"/>
                  </a:lnTo>
                  <a:lnTo>
                    <a:pt x="88" y="1387"/>
                  </a:lnTo>
                  <a:lnTo>
                    <a:pt x="106" y="1348"/>
                  </a:lnTo>
                  <a:lnTo>
                    <a:pt x="77" y="1332"/>
                  </a:lnTo>
                  <a:lnTo>
                    <a:pt x="75" y="1276"/>
                  </a:lnTo>
                  <a:lnTo>
                    <a:pt x="15" y="1262"/>
                  </a:lnTo>
                  <a:lnTo>
                    <a:pt x="4" y="1155"/>
                  </a:lnTo>
                  <a:lnTo>
                    <a:pt x="104" y="843"/>
                  </a:lnTo>
                  <a:lnTo>
                    <a:pt x="192" y="797"/>
                  </a:lnTo>
                  <a:lnTo>
                    <a:pt x="211" y="742"/>
                  </a:lnTo>
                  <a:lnTo>
                    <a:pt x="281" y="683"/>
                  </a:lnTo>
                  <a:lnTo>
                    <a:pt x="263" y="639"/>
                  </a:lnTo>
                  <a:lnTo>
                    <a:pt x="197" y="597"/>
                  </a:lnTo>
                  <a:lnTo>
                    <a:pt x="194" y="548"/>
                  </a:lnTo>
                  <a:lnTo>
                    <a:pt x="74" y="476"/>
                  </a:lnTo>
                  <a:lnTo>
                    <a:pt x="197" y="427"/>
                  </a:lnTo>
                  <a:lnTo>
                    <a:pt x="198" y="386"/>
                  </a:lnTo>
                  <a:lnTo>
                    <a:pt x="227" y="352"/>
                  </a:lnTo>
                  <a:lnTo>
                    <a:pt x="269" y="340"/>
                  </a:lnTo>
                  <a:lnTo>
                    <a:pt x="283" y="277"/>
                  </a:lnTo>
                  <a:lnTo>
                    <a:pt x="385" y="270"/>
                  </a:lnTo>
                  <a:lnTo>
                    <a:pt x="414" y="246"/>
                  </a:lnTo>
                  <a:lnTo>
                    <a:pt x="398" y="158"/>
                  </a:lnTo>
                  <a:lnTo>
                    <a:pt x="436" y="128"/>
                  </a:lnTo>
                  <a:lnTo>
                    <a:pt x="478" y="9"/>
                  </a:lnTo>
                  <a:lnTo>
                    <a:pt x="528" y="0"/>
                  </a:lnTo>
                  <a:lnTo>
                    <a:pt x="572" y="31"/>
                  </a:lnTo>
                  <a:lnTo>
                    <a:pt x="549" y="70"/>
                  </a:lnTo>
                  <a:lnTo>
                    <a:pt x="675" y="95"/>
                  </a:lnTo>
                  <a:lnTo>
                    <a:pt x="746" y="58"/>
                  </a:lnTo>
                  <a:lnTo>
                    <a:pt x="814" y="63"/>
                  </a:lnTo>
                  <a:lnTo>
                    <a:pt x="898" y="101"/>
                  </a:lnTo>
                  <a:lnTo>
                    <a:pt x="991" y="110"/>
                  </a:lnTo>
                  <a:lnTo>
                    <a:pt x="1034" y="133"/>
                  </a:lnTo>
                  <a:lnTo>
                    <a:pt x="1300" y="111"/>
                  </a:lnTo>
                  <a:lnTo>
                    <a:pt x="1320" y="205"/>
                  </a:lnTo>
                  <a:lnTo>
                    <a:pt x="1401" y="193"/>
                  </a:lnTo>
                  <a:lnTo>
                    <a:pt x="1517" y="278"/>
                  </a:lnTo>
                  <a:lnTo>
                    <a:pt x="1604" y="370"/>
                  </a:lnTo>
                  <a:lnTo>
                    <a:pt x="1683" y="494"/>
                  </a:lnTo>
                  <a:lnTo>
                    <a:pt x="1764" y="451"/>
                  </a:lnTo>
                  <a:lnTo>
                    <a:pt x="1758" y="397"/>
                  </a:lnTo>
                  <a:lnTo>
                    <a:pt x="1876" y="386"/>
                  </a:lnTo>
                  <a:lnTo>
                    <a:pt x="1977" y="456"/>
                  </a:lnTo>
                  <a:lnTo>
                    <a:pt x="1965" y="504"/>
                  </a:lnTo>
                  <a:lnTo>
                    <a:pt x="2060" y="617"/>
                  </a:lnTo>
                  <a:lnTo>
                    <a:pt x="2132" y="758"/>
                  </a:lnTo>
                  <a:lnTo>
                    <a:pt x="2085" y="773"/>
                  </a:lnTo>
                  <a:lnTo>
                    <a:pt x="1997" y="889"/>
                  </a:lnTo>
                  <a:lnTo>
                    <a:pt x="2003" y="931"/>
                  </a:lnTo>
                  <a:lnTo>
                    <a:pt x="1938" y="991"/>
                  </a:lnTo>
                  <a:lnTo>
                    <a:pt x="1910" y="977"/>
                  </a:lnTo>
                  <a:lnTo>
                    <a:pt x="1872" y="1050"/>
                  </a:lnTo>
                  <a:lnTo>
                    <a:pt x="1895" y="1126"/>
                  </a:lnTo>
                  <a:lnTo>
                    <a:pt x="1759" y="1123"/>
                  </a:lnTo>
                  <a:lnTo>
                    <a:pt x="1582" y="1151"/>
                  </a:lnTo>
                  <a:lnTo>
                    <a:pt x="1542" y="1123"/>
                  </a:lnTo>
                  <a:lnTo>
                    <a:pt x="1527" y="1061"/>
                  </a:lnTo>
                  <a:lnTo>
                    <a:pt x="1418" y="1064"/>
                  </a:lnTo>
                  <a:lnTo>
                    <a:pt x="1383" y="1069"/>
                  </a:lnTo>
                  <a:lnTo>
                    <a:pt x="1348" y="1100"/>
                  </a:lnTo>
                  <a:lnTo>
                    <a:pt x="1262" y="1099"/>
                  </a:lnTo>
                  <a:lnTo>
                    <a:pt x="1123" y="1168"/>
                  </a:lnTo>
                  <a:lnTo>
                    <a:pt x="1011" y="1125"/>
                  </a:lnTo>
                  <a:lnTo>
                    <a:pt x="849" y="1273"/>
                  </a:lnTo>
                  <a:lnTo>
                    <a:pt x="757" y="1256"/>
                  </a:lnTo>
                  <a:lnTo>
                    <a:pt x="586" y="1401"/>
                  </a:lnTo>
                  <a:lnTo>
                    <a:pt x="595" y="1433"/>
                  </a:lnTo>
                  <a:lnTo>
                    <a:pt x="482" y="1540"/>
                  </a:lnTo>
                  <a:lnTo>
                    <a:pt x="482" y="1631"/>
                  </a:lnTo>
                  <a:lnTo>
                    <a:pt x="432" y="1649"/>
                  </a:lnTo>
                  <a:lnTo>
                    <a:pt x="397" y="1633"/>
                  </a:lnTo>
                  <a:lnTo>
                    <a:pt x="394" y="1659"/>
                  </a:lnTo>
                  <a:lnTo>
                    <a:pt x="300" y="1718"/>
                  </a:lnTo>
                  <a:lnTo>
                    <a:pt x="115" y="1743"/>
                  </a:lnTo>
                  <a:lnTo>
                    <a:pt x="0" y="163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72"/>
            <p:cNvSpPr>
              <a:spLocks/>
            </p:cNvSpPr>
            <p:nvPr/>
          </p:nvSpPr>
          <p:spPr bwMode="auto">
            <a:xfrm>
              <a:off x="4202114" y="2005013"/>
              <a:ext cx="677863" cy="552450"/>
            </a:xfrm>
            <a:custGeom>
              <a:avLst/>
              <a:gdLst>
                <a:gd name="T0" fmla="*/ 2147483647 w 2132"/>
                <a:gd name="T1" fmla="*/ 2147483647 h 1743"/>
                <a:gd name="T2" fmla="*/ 2147483647 w 2132"/>
                <a:gd name="T3" fmla="*/ 2147483647 h 1743"/>
                <a:gd name="T4" fmla="*/ 2147483647 w 2132"/>
                <a:gd name="T5" fmla="*/ 2147483647 h 1743"/>
                <a:gd name="T6" fmla="*/ 128586967 w 2132"/>
                <a:gd name="T7" fmla="*/ 2147483647 h 1743"/>
                <a:gd name="T8" fmla="*/ 2147483647 w 2132"/>
                <a:gd name="T9" fmla="*/ 2147483647 h 1743"/>
                <a:gd name="T10" fmla="*/ 2147483647 w 2132"/>
                <a:gd name="T11" fmla="*/ 2147483647 h 1743"/>
                <a:gd name="T12" fmla="*/ 2147483647 w 2132"/>
                <a:gd name="T13" fmla="*/ 2147483647 h 1743"/>
                <a:gd name="T14" fmla="*/ 2147483647 w 2132"/>
                <a:gd name="T15" fmla="*/ 2147483647 h 1743"/>
                <a:gd name="T16" fmla="*/ 2147483647 w 2132"/>
                <a:gd name="T17" fmla="*/ 2147483647 h 1743"/>
                <a:gd name="T18" fmla="*/ 2147483647 w 2132"/>
                <a:gd name="T19" fmla="*/ 2147483647 h 1743"/>
                <a:gd name="T20" fmla="*/ 2147483647 w 2132"/>
                <a:gd name="T21" fmla="*/ 2147483647 h 1743"/>
                <a:gd name="T22" fmla="*/ 2147483647 w 2132"/>
                <a:gd name="T23" fmla="*/ 2147483647 h 1743"/>
                <a:gd name="T24" fmla="*/ 2147483647 w 2132"/>
                <a:gd name="T25" fmla="*/ 286610932 h 1743"/>
                <a:gd name="T26" fmla="*/ 2147483647 w 2132"/>
                <a:gd name="T27" fmla="*/ 987115672 h 1743"/>
                <a:gd name="T28" fmla="*/ 2147483647 w 2132"/>
                <a:gd name="T29" fmla="*/ 2147483647 h 1743"/>
                <a:gd name="T30" fmla="*/ 2147483647 w 2132"/>
                <a:gd name="T31" fmla="*/ 2005976133 h 1743"/>
                <a:gd name="T32" fmla="*/ 2147483647 w 2132"/>
                <a:gd name="T33" fmla="*/ 2147483647 h 1743"/>
                <a:gd name="T34" fmla="*/ 2147483647 w 2132"/>
                <a:gd name="T35" fmla="*/ 2147483647 h 1743"/>
                <a:gd name="T36" fmla="*/ 2147483647 w 2132"/>
                <a:gd name="T37" fmla="*/ 2147483647 h 1743"/>
                <a:gd name="T38" fmla="*/ 2147483647 w 2132"/>
                <a:gd name="T39" fmla="*/ 2147483647 h 1743"/>
                <a:gd name="T40" fmla="*/ 2147483647 w 2132"/>
                <a:gd name="T41" fmla="*/ 2147483647 h 1743"/>
                <a:gd name="T42" fmla="*/ 2147483647 w 2132"/>
                <a:gd name="T43" fmla="*/ 2147483647 h 1743"/>
                <a:gd name="T44" fmla="*/ 2147483647 w 2132"/>
                <a:gd name="T45" fmla="*/ 2147483647 h 1743"/>
                <a:gd name="T46" fmla="*/ 2147483647 w 2132"/>
                <a:gd name="T47" fmla="*/ 2147483647 h 1743"/>
                <a:gd name="T48" fmla="*/ 2147483647 w 2132"/>
                <a:gd name="T49" fmla="*/ 2147483647 h 1743"/>
                <a:gd name="T50" fmla="*/ 2147483647 w 2132"/>
                <a:gd name="T51" fmla="*/ 2147483647 h 1743"/>
                <a:gd name="T52" fmla="*/ 2147483647 w 2132"/>
                <a:gd name="T53" fmla="*/ 2147483647 h 1743"/>
                <a:gd name="T54" fmla="*/ 2147483647 w 2132"/>
                <a:gd name="T55" fmla="*/ 2147483647 h 1743"/>
                <a:gd name="T56" fmla="*/ 2147483647 w 2132"/>
                <a:gd name="T57" fmla="*/ 2147483647 h 1743"/>
                <a:gd name="T58" fmla="*/ 2147483647 w 2132"/>
                <a:gd name="T59" fmla="*/ 2147483647 h 1743"/>
                <a:gd name="T60" fmla="*/ 2147483647 w 2132"/>
                <a:gd name="T61" fmla="*/ 2147483647 h 1743"/>
                <a:gd name="T62" fmla="*/ 2147483647 w 2132"/>
                <a:gd name="T63" fmla="*/ 2147483647 h 1743"/>
                <a:gd name="T64" fmla="*/ 2147483647 w 2132"/>
                <a:gd name="T65" fmla="*/ 2147483647 h 1743"/>
                <a:gd name="T66" fmla="*/ 2147483647 w 2132"/>
                <a:gd name="T67" fmla="*/ 2147483647 h 1743"/>
                <a:gd name="T68" fmla="*/ 2147483647 w 2132"/>
                <a:gd name="T69" fmla="*/ 2147483647 h 1743"/>
                <a:gd name="T70" fmla="*/ 2147483647 w 2132"/>
                <a:gd name="T71" fmla="*/ 2147483647 h 1743"/>
                <a:gd name="T72" fmla="*/ 2147483647 w 2132"/>
                <a:gd name="T73" fmla="*/ 2147483647 h 1743"/>
                <a:gd name="T74" fmla="*/ 2147483647 w 2132"/>
                <a:gd name="T75" fmla="*/ 2147483647 h 1743"/>
                <a:gd name="T76" fmla="*/ 0 w 2132"/>
                <a:gd name="T77" fmla="*/ 2147483647 h 17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2"/>
                <a:gd name="T118" fmla="*/ 0 h 1743"/>
                <a:gd name="T119" fmla="*/ 2132 w 2132"/>
                <a:gd name="T120" fmla="*/ 1743 h 17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2" h="1743">
                  <a:moveTo>
                    <a:pt x="0" y="1639"/>
                  </a:moveTo>
                  <a:lnTo>
                    <a:pt x="120" y="1433"/>
                  </a:lnTo>
                  <a:lnTo>
                    <a:pt x="88" y="1387"/>
                  </a:lnTo>
                  <a:lnTo>
                    <a:pt x="106" y="1348"/>
                  </a:lnTo>
                  <a:lnTo>
                    <a:pt x="77" y="1332"/>
                  </a:lnTo>
                  <a:lnTo>
                    <a:pt x="75" y="1276"/>
                  </a:lnTo>
                  <a:lnTo>
                    <a:pt x="15" y="1262"/>
                  </a:lnTo>
                  <a:lnTo>
                    <a:pt x="4" y="1155"/>
                  </a:lnTo>
                  <a:lnTo>
                    <a:pt x="104" y="843"/>
                  </a:lnTo>
                  <a:lnTo>
                    <a:pt x="192" y="797"/>
                  </a:lnTo>
                  <a:lnTo>
                    <a:pt x="211" y="742"/>
                  </a:lnTo>
                  <a:lnTo>
                    <a:pt x="281" y="683"/>
                  </a:lnTo>
                  <a:lnTo>
                    <a:pt x="263" y="639"/>
                  </a:lnTo>
                  <a:lnTo>
                    <a:pt x="197" y="597"/>
                  </a:lnTo>
                  <a:lnTo>
                    <a:pt x="194" y="548"/>
                  </a:lnTo>
                  <a:lnTo>
                    <a:pt x="74" y="476"/>
                  </a:lnTo>
                  <a:lnTo>
                    <a:pt x="197" y="427"/>
                  </a:lnTo>
                  <a:lnTo>
                    <a:pt x="198" y="386"/>
                  </a:lnTo>
                  <a:lnTo>
                    <a:pt x="227" y="352"/>
                  </a:lnTo>
                  <a:lnTo>
                    <a:pt x="269" y="340"/>
                  </a:lnTo>
                  <a:lnTo>
                    <a:pt x="283" y="277"/>
                  </a:lnTo>
                  <a:lnTo>
                    <a:pt x="385" y="270"/>
                  </a:lnTo>
                  <a:lnTo>
                    <a:pt x="414" y="246"/>
                  </a:lnTo>
                  <a:lnTo>
                    <a:pt x="398" y="158"/>
                  </a:lnTo>
                  <a:lnTo>
                    <a:pt x="436" y="128"/>
                  </a:lnTo>
                  <a:lnTo>
                    <a:pt x="478" y="9"/>
                  </a:lnTo>
                  <a:lnTo>
                    <a:pt x="528" y="0"/>
                  </a:lnTo>
                  <a:lnTo>
                    <a:pt x="572" y="31"/>
                  </a:lnTo>
                  <a:lnTo>
                    <a:pt x="549" y="70"/>
                  </a:lnTo>
                  <a:lnTo>
                    <a:pt x="675" y="95"/>
                  </a:lnTo>
                  <a:lnTo>
                    <a:pt x="746" y="58"/>
                  </a:lnTo>
                  <a:lnTo>
                    <a:pt x="814" y="63"/>
                  </a:lnTo>
                  <a:lnTo>
                    <a:pt x="898" y="101"/>
                  </a:lnTo>
                  <a:lnTo>
                    <a:pt x="991" y="110"/>
                  </a:lnTo>
                  <a:lnTo>
                    <a:pt x="1034" y="133"/>
                  </a:lnTo>
                  <a:lnTo>
                    <a:pt x="1300" y="111"/>
                  </a:lnTo>
                  <a:lnTo>
                    <a:pt x="1320" y="205"/>
                  </a:lnTo>
                  <a:lnTo>
                    <a:pt x="1401" y="193"/>
                  </a:lnTo>
                  <a:lnTo>
                    <a:pt x="1517" y="278"/>
                  </a:lnTo>
                  <a:lnTo>
                    <a:pt x="1604" y="370"/>
                  </a:lnTo>
                  <a:lnTo>
                    <a:pt x="1683" y="494"/>
                  </a:lnTo>
                  <a:lnTo>
                    <a:pt x="1764" y="451"/>
                  </a:lnTo>
                  <a:lnTo>
                    <a:pt x="1758" y="397"/>
                  </a:lnTo>
                  <a:lnTo>
                    <a:pt x="1876" y="386"/>
                  </a:lnTo>
                  <a:lnTo>
                    <a:pt x="1977" y="456"/>
                  </a:lnTo>
                  <a:lnTo>
                    <a:pt x="1965" y="504"/>
                  </a:lnTo>
                  <a:lnTo>
                    <a:pt x="2060" y="617"/>
                  </a:lnTo>
                  <a:lnTo>
                    <a:pt x="2132" y="758"/>
                  </a:lnTo>
                  <a:lnTo>
                    <a:pt x="2085" y="773"/>
                  </a:lnTo>
                  <a:lnTo>
                    <a:pt x="1997" y="889"/>
                  </a:lnTo>
                  <a:lnTo>
                    <a:pt x="2003" y="931"/>
                  </a:lnTo>
                  <a:lnTo>
                    <a:pt x="1938" y="991"/>
                  </a:lnTo>
                  <a:lnTo>
                    <a:pt x="1910" y="977"/>
                  </a:lnTo>
                  <a:lnTo>
                    <a:pt x="1872" y="1050"/>
                  </a:lnTo>
                  <a:lnTo>
                    <a:pt x="1895" y="1126"/>
                  </a:lnTo>
                  <a:lnTo>
                    <a:pt x="1759" y="1123"/>
                  </a:lnTo>
                  <a:lnTo>
                    <a:pt x="1582" y="1151"/>
                  </a:lnTo>
                  <a:lnTo>
                    <a:pt x="1542" y="1123"/>
                  </a:lnTo>
                  <a:lnTo>
                    <a:pt x="1527" y="1061"/>
                  </a:lnTo>
                  <a:lnTo>
                    <a:pt x="1418" y="1064"/>
                  </a:lnTo>
                  <a:lnTo>
                    <a:pt x="1383" y="1069"/>
                  </a:lnTo>
                  <a:lnTo>
                    <a:pt x="1348" y="1100"/>
                  </a:lnTo>
                  <a:lnTo>
                    <a:pt x="1262" y="1099"/>
                  </a:lnTo>
                  <a:lnTo>
                    <a:pt x="1123" y="1168"/>
                  </a:lnTo>
                  <a:lnTo>
                    <a:pt x="1011" y="1125"/>
                  </a:lnTo>
                  <a:lnTo>
                    <a:pt x="849" y="1273"/>
                  </a:lnTo>
                  <a:lnTo>
                    <a:pt x="757" y="1256"/>
                  </a:lnTo>
                  <a:lnTo>
                    <a:pt x="586" y="1401"/>
                  </a:lnTo>
                  <a:lnTo>
                    <a:pt x="595" y="1433"/>
                  </a:lnTo>
                  <a:lnTo>
                    <a:pt x="482" y="1540"/>
                  </a:lnTo>
                  <a:lnTo>
                    <a:pt x="482" y="1631"/>
                  </a:lnTo>
                  <a:lnTo>
                    <a:pt x="432" y="1649"/>
                  </a:lnTo>
                  <a:lnTo>
                    <a:pt x="397" y="1633"/>
                  </a:lnTo>
                  <a:lnTo>
                    <a:pt x="394" y="1659"/>
                  </a:lnTo>
                  <a:lnTo>
                    <a:pt x="300" y="1718"/>
                  </a:lnTo>
                  <a:lnTo>
                    <a:pt x="115" y="1743"/>
                  </a:lnTo>
                  <a:lnTo>
                    <a:pt x="0" y="163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73"/>
            <p:cNvSpPr>
              <a:spLocks/>
            </p:cNvSpPr>
            <p:nvPr/>
          </p:nvSpPr>
          <p:spPr bwMode="auto">
            <a:xfrm>
              <a:off x="4662489" y="3043238"/>
              <a:ext cx="307975" cy="285750"/>
            </a:xfrm>
            <a:custGeom>
              <a:avLst/>
              <a:gdLst>
                <a:gd name="T0" fmla="*/ 2147483647 w 972"/>
                <a:gd name="T1" fmla="*/ 2147483647 h 898"/>
                <a:gd name="T2" fmla="*/ 2147483647 w 972"/>
                <a:gd name="T3" fmla="*/ 2147483647 h 898"/>
                <a:gd name="T4" fmla="*/ 2147483647 w 972"/>
                <a:gd name="T5" fmla="*/ 2147483647 h 898"/>
                <a:gd name="T6" fmla="*/ 2147483647 w 972"/>
                <a:gd name="T7" fmla="*/ 2147483647 h 898"/>
                <a:gd name="T8" fmla="*/ 2147483647 w 972"/>
                <a:gd name="T9" fmla="*/ 2147483647 h 898"/>
                <a:gd name="T10" fmla="*/ 2147483647 w 972"/>
                <a:gd name="T11" fmla="*/ 2147483647 h 898"/>
                <a:gd name="T12" fmla="*/ 2147483647 w 972"/>
                <a:gd name="T13" fmla="*/ 2147483647 h 898"/>
                <a:gd name="T14" fmla="*/ 2147483647 w 972"/>
                <a:gd name="T15" fmla="*/ 2147483647 h 898"/>
                <a:gd name="T16" fmla="*/ 2147483647 w 972"/>
                <a:gd name="T17" fmla="*/ 2147483647 h 898"/>
                <a:gd name="T18" fmla="*/ 2147483647 w 972"/>
                <a:gd name="T19" fmla="*/ 1772077825 h 898"/>
                <a:gd name="T20" fmla="*/ 2147483647 w 972"/>
                <a:gd name="T21" fmla="*/ 0 h 898"/>
                <a:gd name="T22" fmla="*/ 2147483647 w 972"/>
                <a:gd name="T23" fmla="*/ 1514381035 h 898"/>
                <a:gd name="T24" fmla="*/ 2147483647 w 972"/>
                <a:gd name="T25" fmla="*/ 2147483647 h 898"/>
                <a:gd name="T26" fmla="*/ 2147483647 w 972"/>
                <a:gd name="T27" fmla="*/ 2147483647 h 898"/>
                <a:gd name="T28" fmla="*/ 2147483647 w 972"/>
                <a:gd name="T29" fmla="*/ 2147483647 h 898"/>
                <a:gd name="T30" fmla="*/ 2147483647 w 972"/>
                <a:gd name="T31" fmla="*/ 2147483647 h 898"/>
                <a:gd name="T32" fmla="*/ 2147483647 w 972"/>
                <a:gd name="T33" fmla="*/ 2147483647 h 898"/>
                <a:gd name="T34" fmla="*/ 2147483647 w 972"/>
                <a:gd name="T35" fmla="*/ 2147483647 h 898"/>
                <a:gd name="T36" fmla="*/ 2147483647 w 972"/>
                <a:gd name="T37" fmla="*/ 2147483647 h 898"/>
                <a:gd name="T38" fmla="*/ 2147483647 w 972"/>
                <a:gd name="T39" fmla="*/ 2147483647 h 898"/>
                <a:gd name="T40" fmla="*/ 2147483647 w 972"/>
                <a:gd name="T41" fmla="*/ 2147483647 h 898"/>
                <a:gd name="T42" fmla="*/ 2147483647 w 972"/>
                <a:gd name="T43" fmla="*/ 2147483647 h 898"/>
                <a:gd name="T44" fmla="*/ 2147483647 w 972"/>
                <a:gd name="T45" fmla="*/ 2147483647 h 898"/>
                <a:gd name="T46" fmla="*/ 2147483647 w 972"/>
                <a:gd name="T47" fmla="*/ 2147483647 h 898"/>
                <a:gd name="T48" fmla="*/ 1876725036 w 972"/>
                <a:gd name="T49" fmla="*/ 2147483647 h 898"/>
                <a:gd name="T50" fmla="*/ 1972097139 w 972"/>
                <a:gd name="T51" fmla="*/ 2147483647 h 898"/>
                <a:gd name="T52" fmla="*/ 2147483647 w 972"/>
                <a:gd name="T53" fmla="*/ 2147483647 h 898"/>
                <a:gd name="T54" fmla="*/ 2147483647 w 972"/>
                <a:gd name="T55" fmla="*/ 2147483647 h 898"/>
                <a:gd name="T56" fmla="*/ 190845041 w 972"/>
                <a:gd name="T57" fmla="*/ 2147483647 h 898"/>
                <a:gd name="T58" fmla="*/ 0 w 972"/>
                <a:gd name="T59" fmla="*/ 2147483647 h 898"/>
                <a:gd name="T60" fmla="*/ 1908549112 w 972"/>
                <a:gd name="T61" fmla="*/ 2147483647 h 898"/>
                <a:gd name="T62" fmla="*/ 2147483647 w 972"/>
                <a:gd name="T63" fmla="*/ 2147483647 h 898"/>
                <a:gd name="T64" fmla="*/ 2147483647 w 972"/>
                <a:gd name="T65" fmla="*/ 2147483647 h 898"/>
                <a:gd name="T66" fmla="*/ 2147483647 w 972"/>
                <a:gd name="T67" fmla="*/ 2147483647 h 8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2"/>
                <a:gd name="T103" fmla="*/ 0 h 898"/>
                <a:gd name="T104" fmla="*/ 972 w 972"/>
                <a:gd name="T105" fmla="*/ 898 h 8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2" h="898">
                  <a:moveTo>
                    <a:pt x="91" y="101"/>
                  </a:moveTo>
                  <a:lnTo>
                    <a:pt x="138" y="106"/>
                  </a:lnTo>
                  <a:lnTo>
                    <a:pt x="240" y="227"/>
                  </a:lnTo>
                  <a:lnTo>
                    <a:pt x="415" y="261"/>
                  </a:lnTo>
                  <a:lnTo>
                    <a:pt x="562" y="234"/>
                  </a:lnTo>
                  <a:lnTo>
                    <a:pt x="573" y="207"/>
                  </a:lnTo>
                  <a:lnTo>
                    <a:pt x="642" y="271"/>
                  </a:lnTo>
                  <a:lnTo>
                    <a:pt x="767" y="170"/>
                  </a:lnTo>
                  <a:lnTo>
                    <a:pt x="770" y="99"/>
                  </a:lnTo>
                  <a:lnTo>
                    <a:pt x="849" y="55"/>
                  </a:lnTo>
                  <a:lnTo>
                    <a:pt x="870" y="0"/>
                  </a:lnTo>
                  <a:lnTo>
                    <a:pt x="972" y="47"/>
                  </a:lnTo>
                  <a:lnTo>
                    <a:pt x="898" y="125"/>
                  </a:lnTo>
                  <a:lnTo>
                    <a:pt x="830" y="284"/>
                  </a:lnTo>
                  <a:lnTo>
                    <a:pt x="920" y="496"/>
                  </a:lnTo>
                  <a:lnTo>
                    <a:pt x="863" y="493"/>
                  </a:lnTo>
                  <a:lnTo>
                    <a:pt x="787" y="534"/>
                  </a:lnTo>
                  <a:lnTo>
                    <a:pt x="717" y="607"/>
                  </a:lnTo>
                  <a:lnTo>
                    <a:pt x="595" y="555"/>
                  </a:lnTo>
                  <a:lnTo>
                    <a:pt x="416" y="754"/>
                  </a:lnTo>
                  <a:lnTo>
                    <a:pt x="318" y="794"/>
                  </a:lnTo>
                  <a:lnTo>
                    <a:pt x="195" y="898"/>
                  </a:lnTo>
                  <a:lnTo>
                    <a:pt x="147" y="898"/>
                  </a:lnTo>
                  <a:lnTo>
                    <a:pt x="123" y="839"/>
                  </a:lnTo>
                  <a:lnTo>
                    <a:pt x="59" y="828"/>
                  </a:lnTo>
                  <a:lnTo>
                    <a:pt x="62" y="725"/>
                  </a:lnTo>
                  <a:lnTo>
                    <a:pt x="152" y="572"/>
                  </a:lnTo>
                  <a:lnTo>
                    <a:pt x="94" y="450"/>
                  </a:lnTo>
                  <a:lnTo>
                    <a:pt x="6" y="412"/>
                  </a:lnTo>
                  <a:lnTo>
                    <a:pt x="0" y="377"/>
                  </a:lnTo>
                  <a:lnTo>
                    <a:pt x="60" y="325"/>
                  </a:lnTo>
                  <a:lnTo>
                    <a:pt x="133" y="311"/>
                  </a:lnTo>
                  <a:lnTo>
                    <a:pt x="68" y="225"/>
                  </a:lnTo>
                  <a:lnTo>
                    <a:pt x="91" y="101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74"/>
            <p:cNvSpPr>
              <a:spLocks/>
            </p:cNvSpPr>
            <p:nvPr/>
          </p:nvSpPr>
          <p:spPr bwMode="auto">
            <a:xfrm>
              <a:off x="4662489" y="3043238"/>
              <a:ext cx="307975" cy="285750"/>
            </a:xfrm>
            <a:custGeom>
              <a:avLst/>
              <a:gdLst>
                <a:gd name="T0" fmla="*/ 2147483647 w 972"/>
                <a:gd name="T1" fmla="*/ 2147483647 h 898"/>
                <a:gd name="T2" fmla="*/ 2147483647 w 972"/>
                <a:gd name="T3" fmla="*/ 2147483647 h 898"/>
                <a:gd name="T4" fmla="*/ 2147483647 w 972"/>
                <a:gd name="T5" fmla="*/ 2147483647 h 898"/>
                <a:gd name="T6" fmla="*/ 2147483647 w 972"/>
                <a:gd name="T7" fmla="*/ 2147483647 h 898"/>
                <a:gd name="T8" fmla="*/ 2147483647 w 972"/>
                <a:gd name="T9" fmla="*/ 2147483647 h 898"/>
                <a:gd name="T10" fmla="*/ 2147483647 w 972"/>
                <a:gd name="T11" fmla="*/ 2147483647 h 898"/>
                <a:gd name="T12" fmla="*/ 2147483647 w 972"/>
                <a:gd name="T13" fmla="*/ 2147483647 h 898"/>
                <a:gd name="T14" fmla="*/ 2147483647 w 972"/>
                <a:gd name="T15" fmla="*/ 2147483647 h 898"/>
                <a:gd name="T16" fmla="*/ 2147483647 w 972"/>
                <a:gd name="T17" fmla="*/ 2147483647 h 898"/>
                <a:gd name="T18" fmla="*/ 2147483647 w 972"/>
                <a:gd name="T19" fmla="*/ 1772077825 h 898"/>
                <a:gd name="T20" fmla="*/ 2147483647 w 972"/>
                <a:gd name="T21" fmla="*/ 0 h 898"/>
                <a:gd name="T22" fmla="*/ 2147483647 w 972"/>
                <a:gd name="T23" fmla="*/ 1514381035 h 898"/>
                <a:gd name="T24" fmla="*/ 2147483647 w 972"/>
                <a:gd name="T25" fmla="*/ 2147483647 h 898"/>
                <a:gd name="T26" fmla="*/ 2147483647 w 972"/>
                <a:gd name="T27" fmla="*/ 2147483647 h 898"/>
                <a:gd name="T28" fmla="*/ 2147483647 w 972"/>
                <a:gd name="T29" fmla="*/ 2147483647 h 898"/>
                <a:gd name="T30" fmla="*/ 2147483647 w 972"/>
                <a:gd name="T31" fmla="*/ 2147483647 h 898"/>
                <a:gd name="T32" fmla="*/ 2147483647 w 972"/>
                <a:gd name="T33" fmla="*/ 2147483647 h 898"/>
                <a:gd name="T34" fmla="*/ 2147483647 w 972"/>
                <a:gd name="T35" fmla="*/ 2147483647 h 898"/>
                <a:gd name="T36" fmla="*/ 2147483647 w 972"/>
                <a:gd name="T37" fmla="*/ 2147483647 h 898"/>
                <a:gd name="T38" fmla="*/ 2147483647 w 972"/>
                <a:gd name="T39" fmla="*/ 2147483647 h 898"/>
                <a:gd name="T40" fmla="*/ 2147483647 w 972"/>
                <a:gd name="T41" fmla="*/ 2147483647 h 898"/>
                <a:gd name="T42" fmla="*/ 2147483647 w 972"/>
                <a:gd name="T43" fmla="*/ 2147483647 h 898"/>
                <a:gd name="T44" fmla="*/ 2147483647 w 972"/>
                <a:gd name="T45" fmla="*/ 2147483647 h 898"/>
                <a:gd name="T46" fmla="*/ 2147483647 w 972"/>
                <a:gd name="T47" fmla="*/ 2147483647 h 898"/>
                <a:gd name="T48" fmla="*/ 1876725036 w 972"/>
                <a:gd name="T49" fmla="*/ 2147483647 h 898"/>
                <a:gd name="T50" fmla="*/ 1972097139 w 972"/>
                <a:gd name="T51" fmla="*/ 2147483647 h 898"/>
                <a:gd name="T52" fmla="*/ 2147483647 w 972"/>
                <a:gd name="T53" fmla="*/ 2147483647 h 898"/>
                <a:gd name="T54" fmla="*/ 2147483647 w 972"/>
                <a:gd name="T55" fmla="*/ 2147483647 h 898"/>
                <a:gd name="T56" fmla="*/ 190845041 w 972"/>
                <a:gd name="T57" fmla="*/ 2147483647 h 898"/>
                <a:gd name="T58" fmla="*/ 0 w 972"/>
                <a:gd name="T59" fmla="*/ 2147483647 h 898"/>
                <a:gd name="T60" fmla="*/ 1908549112 w 972"/>
                <a:gd name="T61" fmla="*/ 2147483647 h 898"/>
                <a:gd name="T62" fmla="*/ 2147483647 w 972"/>
                <a:gd name="T63" fmla="*/ 2147483647 h 898"/>
                <a:gd name="T64" fmla="*/ 2147483647 w 972"/>
                <a:gd name="T65" fmla="*/ 2147483647 h 898"/>
                <a:gd name="T66" fmla="*/ 2147483647 w 972"/>
                <a:gd name="T67" fmla="*/ 2147483647 h 898"/>
                <a:gd name="T68" fmla="*/ 2147483647 w 972"/>
                <a:gd name="T69" fmla="*/ 2147483647 h 8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2"/>
                <a:gd name="T106" fmla="*/ 0 h 898"/>
                <a:gd name="T107" fmla="*/ 972 w 972"/>
                <a:gd name="T108" fmla="*/ 898 h 8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2" h="898">
                  <a:moveTo>
                    <a:pt x="91" y="101"/>
                  </a:moveTo>
                  <a:lnTo>
                    <a:pt x="138" y="106"/>
                  </a:lnTo>
                  <a:lnTo>
                    <a:pt x="240" y="227"/>
                  </a:lnTo>
                  <a:lnTo>
                    <a:pt x="415" y="261"/>
                  </a:lnTo>
                  <a:lnTo>
                    <a:pt x="562" y="234"/>
                  </a:lnTo>
                  <a:lnTo>
                    <a:pt x="573" y="207"/>
                  </a:lnTo>
                  <a:lnTo>
                    <a:pt x="642" y="271"/>
                  </a:lnTo>
                  <a:lnTo>
                    <a:pt x="767" y="170"/>
                  </a:lnTo>
                  <a:lnTo>
                    <a:pt x="770" y="99"/>
                  </a:lnTo>
                  <a:lnTo>
                    <a:pt x="849" y="55"/>
                  </a:lnTo>
                  <a:lnTo>
                    <a:pt x="870" y="0"/>
                  </a:lnTo>
                  <a:lnTo>
                    <a:pt x="972" y="47"/>
                  </a:lnTo>
                  <a:lnTo>
                    <a:pt x="898" y="125"/>
                  </a:lnTo>
                  <a:lnTo>
                    <a:pt x="830" y="284"/>
                  </a:lnTo>
                  <a:lnTo>
                    <a:pt x="920" y="496"/>
                  </a:lnTo>
                  <a:lnTo>
                    <a:pt x="863" y="493"/>
                  </a:lnTo>
                  <a:lnTo>
                    <a:pt x="787" y="534"/>
                  </a:lnTo>
                  <a:lnTo>
                    <a:pt x="717" y="607"/>
                  </a:lnTo>
                  <a:lnTo>
                    <a:pt x="595" y="555"/>
                  </a:lnTo>
                  <a:lnTo>
                    <a:pt x="416" y="754"/>
                  </a:lnTo>
                  <a:lnTo>
                    <a:pt x="318" y="794"/>
                  </a:lnTo>
                  <a:lnTo>
                    <a:pt x="195" y="898"/>
                  </a:lnTo>
                  <a:lnTo>
                    <a:pt x="147" y="898"/>
                  </a:lnTo>
                  <a:lnTo>
                    <a:pt x="123" y="839"/>
                  </a:lnTo>
                  <a:lnTo>
                    <a:pt x="59" y="828"/>
                  </a:lnTo>
                  <a:lnTo>
                    <a:pt x="62" y="725"/>
                  </a:lnTo>
                  <a:lnTo>
                    <a:pt x="152" y="572"/>
                  </a:lnTo>
                  <a:lnTo>
                    <a:pt x="94" y="450"/>
                  </a:lnTo>
                  <a:lnTo>
                    <a:pt x="6" y="412"/>
                  </a:lnTo>
                  <a:lnTo>
                    <a:pt x="0" y="377"/>
                  </a:lnTo>
                  <a:lnTo>
                    <a:pt x="60" y="325"/>
                  </a:lnTo>
                  <a:lnTo>
                    <a:pt x="133" y="311"/>
                  </a:lnTo>
                  <a:lnTo>
                    <a:pt x="68" y="225"/>
                  </a:lnTo>
                  <a:lnTo>
                    <a:pt x="91" y="101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75"/>
            <p:cNvSpPr>
              <a:spLocks/>
            </p:cNvSpPr>
            <p:nvPr/>
          </p:nvSpPr>
          <p:spPr bwMode="auto">
            <a:xfrm>
              <a:off x="4848226" y="3284538"/>
              <a:ext cx="282575" cy="192088"/>
            </a:xfrm>
            <a:custGeom>
              <a:avLst/>
              <a:gdLst>
                <a:gd name="T0" fmla="*/ 0 w 889"/>
                <a:gd name="T1" fmla="*/ 2147483647 h 606"/>
                <a:gd name="T2" fmla="*/ 289055789 w 889"/>
                <a:gd name="T3" fmla="*/ 2147483647 h 606"/>
                <a:gd name="T4" fmla="*/ 2147483647 w 889"/>
                <a:gd name="T5" fmla="*/ 2147483647 h 606"/>
                <a:gd name="T6" fmla="*/ 2147483647 w 889"/>
                <a:gd name="T7" fmla="*/ 2147483647 h 606"/>
                <a:gd name="T8" fmla="*/ 2147483647 w 889"/>
                <a:gd name="T9" fmla="*/ 2147483647 h 606"/>
                <a:gd name="T10" fmla="*/ 2147483647 w 889"/>
                <a:gd name="T11" fmla="*/ 2147483647 h 606"/>
                <a:gd name="T12" fmla="*/ 2147483647 w 889"/>
                <a:gd name="T13" fmla="*/ 2147483647 h 606"/>
                <a:gd name="T14" fmla="*/ 2147483647 w 889"/>
                <a:gd name="T15" fmla="*/ 2147483647 h 606"/>
                <a:gd name="T16" fmla="*/ 2147483647 w 889"/>
                <a:gd name="T17" fmla="*/ 2147483647 h 606"/>
                <a:gd name="T18" fmla="*/ 2147483647 w 889"/>
                <a:gd name="T19" fmla="*/ 1751668785 h 606"/>
                <a:gd name="T20" fmla="*/ 2147483647 w 889"/>
                <a:gd name="T21" fmla="*/ 2147483647 h 606"/>
                <a:gd name="T22" fmla="*/ 2147483647 w 889"/>
                <a:gd name="T23" fmla="*/ 1592417120 h 606"/>
                <a:gd name="T24" fmla="*/ 2147483647 w 889"/>
                <a:gd name="T25" fmla="*/ 2147483647 h 606"/>
                <a:gd name="T26" fmla="*/ 2147483647 w 889"/>
                <a:gd name="T27" fmla="*/ 2147483647 h 606"/>
                <a:gd name="T28" fmla="*/ 2147483647 w 889"/>
                <a:gd name="T29" fmla="*/ 2147483647 h 606"/>
                <a:gd name="T30" fmla="*/ 2147483647 w 889"/>
                <a:gd name="T31" fmla="*/ 2147483647 h 606"/>
                <a:gd name="T32" fmla="*/ 2147483647 w 889"/>
                <a:gd name="T33" fmla="*/ 764308018 h 606"/>
                <a:gd name="T34" fmla="*/ 2147483647 w 889"/>
                <a:gd name="T35" fmla="*/ 1465016549 h 606"/>
                <a:gd name="T36" fmla="*/ 2147483647 w 889"/>
                <a:gd name="T37" fmla="*/ 0 h 606"/>
                <a:gd name="T38" fmla="*/ 2147483647 w 889"/>
                <a:gd name="T39" fmla="*/ 286653267 h 606"/>
                <a:gd name="T40" fmla="*/ 2147483647 w 889"/>
                <a:gd name="T41" fmla="*/ 2147483647 h 606"/>
                <a:gd name="T42" fmla="*/ 2147483647 w 889"/>
                <a:gd name="T43" fmla="*/ 2147483647 h 606"/>
                <a:gd name="T44" fmla="*/ 2147483647 w 889"/>
                <a:gd name="T45" fmla="*/ 2147483647 h 606"/>
                <a:gd name="T46" fmla="*/ 2147483647 w 889"/>
                <a:gd name="T47" fmla="*/ 2147483647 h 606"/>
                <a:gd name="T48" fmla="*/ 2147483647 w 889"/>
                <a:gd name="T49" fmla="*/ 2147483647 h 606"/>
                <a:gd name="T50" fmla="*/ 2147483647 w 889"/>
                <a:gd name="T51" fmla="*/ 2147483647 h 606"/>
                <a:gd name="T52" fmla="*/ 2147483647 w 889"/>
                <a:gd name="T53" fmla="*/ 2147483647 h 606"/>
                <a:gd name="T54" fmla="*/ 2147483647 w 889"/>
                <a:gd name="T55" fmla="*/ 2147483647 h 606"/>
                <a:gd name="T56" fmla="*/ 2147483647 w 889"/>
                <a:gd name="T57" fmla="*/ 2147483647 h 606"/>
                <a:gd name="T58" fmla="*/ 2147483647 w 889"/>
                <a:gd name="T59" fmla="*/ 2147483647 h 606"/>
                <a:gd name="T60" fmla="*/ 899195042 w 889"/>
                <a:gd name="T61" fmla="*/ 2147483647 h 606"/>
                <a:gd name="T62" fmla="*/ 32128683 w 889"/>
                <a:gd name="T63" fmla="*/ 2147483647 h 606"/>
                <a:gd name="T64" fmla="*/ 0 w 889"/>
                <a:gd name="T65" fmla="*/ 2147483647 h 6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9"/>
                <a:gd name="T100" fmla="*/ 0 h 606"/>
                <a:gd name="T101" fmla="*/ 889 w 889"/>
                <a:gd name="T102" fmla="*/ 606 h 6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9" h="606">
                  <a:moveTo>
                    <a:pt x="0" y="535"/>
                  </a:moveTo>
                  <a:lnTo>
                    <a:pt x="9" y="499"/>
                  </a:lnTo>
                  <a:lnTo>
                    <a:pt x="90" y="473"/>
                  </a:lnTo>
                  <a:lnTo>
                    <a:pt x="67" y="408"/>
                  </a:lnTo>
                  <a:lnTo>
                    <a:pt x="111" y="278"/>
                  </a:lnTo>
                  <a:lnTo>
                    <a:pt x="230" y="239"/>
                  </a:lnTo>
                  <a:lnTo>
                    <a:pt x="269" y="178"/>
                  </a:lnTo>
                  <a:lnTo>
                    <a:pt x="369" y="177"/>
                  </a:lnTo>
                  <a:lnTo>
                    <a:pt x="395" y="117"/>
                  </a:lnTo>
                  <a:lnTo>
                    <a:pt x="371" y="55"/>
                  </a:lnTo>
                  <a:lnTo>
                    <a:pt x="455" y="73"/>
                  </a:lnTo>
                  <a:lnTo>
                    <a:pt x="540" y="50"/>
                  </a:lnTo>
                  <a:lnTo>
                    <a:pt x="558" y="96"/>
                  </a:lnTo>
                  <a:lnTo>
                    <a:pt x="660" y="124"/>
                  </a:lnTo>
                  <a:lnTo>
                    <a:pt x="747" y="115"/>
                  </a:lnTo>
                  <a:lnTo>
                    <a:pt x="787" y="83"/>
                  </a:lnTo>
                  <a:lnTo>
                    <a:pt x="794" y="24"/>
                  </a:lnTo>
                  <a:lnTo>
                    <a:pt x="833" y="46"/>
                  </a:lnTo>
                  <a:lnTo>
                    <a:pt x="851" y="0"/>
                  </a:lnTo>
                  <a:lnTo>
                    <a:pt x="889" y="9"/>
                  </a:lnTo>
                  <a:lnTo>
                    <a:pt x="857" y="221"/>
                  </a:lnTo>
                  <a:lnTo>
                    <a:pt x="789" y="201"/>
                  </a:lnTo>
                  <a:lnTo>
                    <a:pt x="716" y="298"/>
                  </a:lnTo>
                  <a:lnTo>
                    <a:pt x="666" y="286"/>
                  </a:lnTo>
                  <a:lnTo>
                    <a:pt x="582" y="322"/>
                  </a:lnTo>
                  <a:lnTo>
                    <a:pt x="570" y="407"/>
                  </a:lnTo>
                  <a:lnTo>
                    <a:pt x="478" y="422"/>
                  </a:lnTo>
                  <a:lnTo>
                    <a:pt x="440" y="480"/>
                  </a:lnTo>
                  <a:lnTo>
                    <a:pt x="292" y="557"/>
                  </a:lnTo>
                  <a:lnTo>
                    <a:pt x="118" y="569"/>
                  </a:lnTo>
                  <a:lnTo>
                    <a:pt x="28" y="606"/>
                  </a:lnTo>
                  <a:lnTo>
                    <a:pt x="1" y="53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76"/>
            <p:cNvSpPr>
              <a:spLocks/>
            </p:cNvSpPr>
            <p:nvPr/>
          </p:nvSpPr>
          <p:spPr bwMode="auto">
            <a:xfrm>
              <a:off x="4848226" y="3284538"/>
              <a:ext cx="282575" cy="192088"/>
            </a:xfrm>
            <a:custGeom>
              <a:avLst/>
              <a:gdLst>
                <a:gd name="T0" fmla="*/ 0 w 889"/>
                <a:gd name="T1" fmla="*/ 2147483647 h 606"/>
                <a:gd name="T2" fmla="*/ 289055789 w 889"/>
                <a:gd name="T3" fmla="*/ 2147483647 h 606"/>
                <a:gd name="T4" fmla="*/ 2147483647 w 889"/>
                <a:gd name="T5" fmla="*/ 2147483647 h 606"/>
                <a:gd name="T6" fmla="*/ 2147483647 w 889"/>
                <a:gd name="T7" fmla="*/ 2147483647 h 606"/>
                <a:gd name="T8" fmla="*/ 2147483647 w 889"/>
                <a:gd name="T9" fmla="*/ 2147483647 h 606"/>
                <a:gd name="T10" fmla="*/ 2147483647 w 889"/>
                <a:gd name="T11" fmla="*/ 2147483647 h 606"/>
                <a:gd name="T12" fmla="*/ 2147483647 w 889"/>
                <a:gd name="T13" fmla="*/ 2147483647 h 606"/>
                <a:gd name="T14" fmla="*/ 2147483647 w 889"/>
                <a:gd name="T15" fmla="*/ 2147483647 h 606"/>
                <a:gd name="T16" fmla="*/ 2147483647 w 889"/>
                <a:gd name="T17" fmla="*/ 2147483647 h 606"/>
                <a:gd name="T18" fmla="*/ 2147483647 w 889"/>
                <a:gd name="T19" fmla="*/ 1751668785 h 606"/>
                <a:gd name="T20" fmla="*/ 2147483647 w 889"/>
                <a:gd name="T21" fmla="*/ 2147483647 h 606"/>
                <a:gd name="T22" fmla="*/ 2147483647 w 889"/>
                <a:gd name="T23" fmla="*/ 1592417120 h 606"/>
                <a:gd name="T24" fmla="*/ 2147483647 w 889"/>
                <a:gd name="T25" fmla="*/ 2147483647 h 606"/>
                <a:gd name="T26" fmla="*/ 2147483647 w 889"/>
                <a:gd name="T27" fmla="*/ 2147483647 h 606"/>
                <a:gd name="T28" fmla="*/ 2147483647 w 889"/>
                <a:gd name="T29" fmla="*/ 2147483647 h 606"/>
                <a:gd name="T30" fmla="*/ 2147483647 w 889"/>
                <a:gd name="T31" fmla="*/ 2147483647 h 606"/>
                <a:gd name="T32" fmla="*/ 2147483647 w 889"/>
                <a:gd name="T33" fmla="*/ 764308018 h 606"/>
                <a:gd name="T34" fmla="*/ 2147483647 w 889"/>
                <a:gd name="T35" fmla="*/ 1465016549 h 606"/>
                <a:gd name="T36" fmla="*/ 2147483647 w 889"/>
                <a:gd name="T37" fmla="*/ 0 h 606"/>
                <a:gd name="T38" fmla="*/ 2147483647 w 889"/>
                <a:gd name="T39" fmla="*/ 286653267 h 606"/>
                <a:gd name="T40" fmla="*/ 2147483647 w 889"/>
                <a:gd name="T41" fmla="*/ 2147483647 h 606"/>
                <a:gd name="T42" fmla="*/ 2147483647 w 889"/>
                <a:gd name="T43" fmla="*/ 2147483647 h 606"/>
                <a:gd name="T44" fmla="*/ 2147483647 w 889"/>
                <a:gd name="T45" fmla="*/ 2147483647 h 606"/>
                <a:gd name="T46" fmla="*/ 2147483647 w 889"/>
                <a:gd name="T47" fmla="*/ 2147483647 h 606"/>
                <a:gd name="T48" fmla="*/ 2147483647 w 889"/>
                <a:gd name="T49" fmla="*/ 2147483647 h 606"/>
                <a:gd name="T50" fmla="*/ 2147483647 w 889"/>
                <a:gd name="T51" fmla="*/ 2147483647 h 606"/>
                <a:gd name="T52" fmla="*/ 2147483647 w 889"/>
                <a:gd name="T53" fmla="*/ 2147483647 h 606"/>
                <a:gd name="T54" fmla="*/ 2147483647 w 889"/>
                <a:gd name="T55" fmla="*/ 2147483647 h 606"/>
                <a:gd name="T56" fmla="*/ 2147483647 w 889"/>
                <a:gd name="T57" fmla="*/ 2147483647 h 606"/>
                <a:gd name="T58" fmla="*/ 2147483647 w 889"/>
                <a:gd name="T59" fmla="*/ 2147483647 h 606"/>
                <a:gd name="T60" fmla="*/ 899195042 w 889"/>
                <a:gd name="T61" fmla="*/ 2147483647 h 606"/>
                <a:gd name="T62" fmla="*/ 32128683 w 889"/>
                <a:gd name="T63" fmla="*/ 2147483647 h 606"/>
                <a:gd name="T64" fmla="*/ 0 w 889"/>
                <a:gd name="T65" fmla="*/ 2147483647 h 6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9"/>
                <a:gd name="T100" fmla="*/ 0 h 606"/>
                <a:gd name="T101" fmla="*/ 889 w 889"/>
                <a:gd name="T102" fmla="*/ 606 h 6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9" h="606">
                  <a:moveTo>
                    <a:pt x="0" y="535"/>
                  </a:moveTo>
                  <a:lnTo>
                    <a:pt x="9" y="499"/>
                  </a:lnTo>
                  <a:lnTo>
                    <a:pt x="90" y="473"/>
                  </a:lnTo>
                  <a:lnTo>
                    <a:pt x="67" y="408"/>
                  </a:lnTo>
                  <a:lnTo>
                    <a:pt x="111" y="278"/>
                  </a:lnTo>
                  <a:lnTo>
                    <a:pt x="230" y="239"/>
                  </a:lnTo>
                  <a:lnTo>
                    <a:pt x="269" y="178"/>
                  </a:lnTo>
                  <a:lnTo>
                    <a:pt x="369" y="177"/>
                  </a:lnTo>
                  <a:lnTo>
                    <a:pt x="395" y="117"/>
                  </a:lnTo>
                  <a:lnTo>
                    <a:pt x="371" y="55"/>
                  </a:lnTo>
                  <a:lnTo>
                    <a:pt x="455" y="73"/>
                  </a:lnTo>
                  <a:lnTo>
                    <a:pt x="540" y="50"/>
                  </a:lnTo>
                  <a:lnTo>
                    <a:pt x="558" y="96"/>
                  </a:lnTo>
                  <a:lnTo>
                    <a:pt x="660" y="124"/>
                  </a:lnTo>
                  <a:lnTo>
                    <a:pt x="747" y="115"/>
                  </a:lnTo>
                  <a:lnTo>
                    <a:pt x="787" y="83"/>
                  </a:lnTo>
                  <a:lnTo>
                    <a:pt x="794" y="24"/>
                  </a:lnTo>
                  <a:lnTo>
                    <a:pt x="833" y="46"/>
                  </a:lnTo>
                  <a:lnTo>
                    <a:pt x="851" y="0"/>
                  </a:lnTo>
                  <a:lnTo>
                    <a:pt x="889" y="9"/>
                  </a:lnTo>
                  <a:lnTo>
                    <a:pt x="857" y="221"/>
                  </a:lnTo>
                  <a:lnTo>
                    <a:pt x="789" y="201"/>
                  </a:lnTo>
                  <a:lnTo>
                    <a:pt x="716" y="298"/>
                  </a:lnTo>
                  <a:lnTo>
                    <a:pt x="666" y="286"/>
                  </a:lnTo>
                  <a:lnTo>
                    <a:pt x="582" y="322"/>
                  </a:lnTo>
                  <a:lnTo>
                    <a:pt x="570" y="407"/>
                  </a:lnTo>
                  <a:lnTo>
                    <a:pt x="478" y="422"/>
                  </a:lnTo>
                  <a:lnTo>
                    <a:pt x="440" y="480"/>
                  </a:lnTo>
                  <a:lnTo>
                    <a:pt x="292" y="557"/>
                  </a:lnTo>
                  <a:lnTo>
                    <a:pt x="118" y="569"/>
                  </a:lnTo>
                  <a:lnTo>
                    <a:pt x="28" y="606"/>
                  </a:lnTo>
                  <a:lnTo>
                    <a:pt x="1" y="535"/>
                  </a:lnTo>
                  <a:lnTo>
                    <a:pt x="0" y="535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77"/>
            <p:cNvSpPr>
              <a:spLocks/>
            </p:cNvSpPr>
            <p:nvPr/>
          </p:nvSpPr>
          <p:spPr bwMode="auto">
            <a:xfrm>
              <a:off x="5027614" y="1893888"/>
              <a:ext cx="698500" cy="601663"/>
            </a:xfrm>
            <a:custGeom>
              <a:avLst/>
              <a:gdLst>
                <a:gd name="T0" fmla="*/ 2147483647 w 2201"/>
                <a:gd name="T1" fmla="*/ 2147483647 h 1893"/>
                <a:gd name="T2" fmla="*/ 2147483647 w 2201"/>
                <a:gd name="T3" fmla="*/ 2147483647 h 1893"/>
                <a:gd name="T4" fmla="*/ 2147483647 w 2201"/>
                <a:gd name="T5" fmla="*/ 2147483647 h 1893"/>
                <a:gd name="T6" fmla="*/ 2147483647 w 2201"/>
                <a:gd name="T7" fmla="*/ 0 h 1893"/>
                <a:gd name="T8" fmla="*/ 2147483647 w 2201"/>
                <a:gd name="T9" fmla="*/ 610057043 h 1893"/>
                <a:gd name="T10" fmla="*/ 2147483647 w 2201"/>
                <a:gd name="T11" fmla="*/ 513684513 h 1893"/>
                <a:gd name="T12" fmla="*/ 2147483647 w 2201"/>
                <a:gd name="T13" fmla="*/ 2147483647 h 1893"/>
                <a:gd name="T14" fmla="*/ 2147483647 w 2201"/>
                <a:gd name="T15" fmla="*/ 2147483647 h 1893"/>
                <a:gd name="T16" fmla="*/ 2147483647 w 2201"/>
                <a:gd name="T17" fmla="*/ 2147483647 h 1893"/>
                <a:gd name="T18" fmla="*/ 2147483647 w 2201"/>
                <a:gd name="T19" fmla="*/ 2147483647 h 1893"/>
                <a:gd name="T20" fmla="*/ 2147483647 w 2201"/>
                <a:gd name="T21" fmla="*/ 2147483647 h 1893"/>
                <a:gd name="T22" fmla="*/ 2147483647 w 2201"/>
                <a:gd name="T23" fmla="*/ 2147483647 h 1893"/>
                <a:gd name="T24" fmla="*/ 2147483647 w 2201"/>
                <a:gd name="T25" fmla="*/ 2147483647 h 1893"/>
                <a:gd name="T26" fmla="*/ 2147483647 w 2201"/>
                <a:gd name="T27" fmla="*/ 2147483647 h 1893"/>
                <a:gd name="T28" fmla="*/ 2147483647 w 2201"/>
                <a:gd name="T29" fmla="*/ 2147483647 h 1893"/>
                <a:gd name="T30" fmla="*/ 2147483647 w 2201"/>
                <a:gd name="T31" fmla="*/ 2147483647 h 1893"/>
                <a:gd name="T32" fmla="*/ 2147483647 w 2201"/>
                <a:gd name="T33" fmla="*/ 2147483647 h 1893"/>
                <a:gd name="T34" fmla="*/ 2147483647 w 2201"/>
                <a:gd name="T35" fmla="*/ 2147483647 h 1893"/>
                <a:gd name="T36" fmla="*/ 2147483647 w 2201"/>
                <a:gd name="T37" fmla="*/ 2147483647 h 1893"/>
                <a:gd name="T38" fmla="*/ 2147483647 w 2201"/>
                <a:gd name="T39" fmla="*/ 2147483647 h 1893"/>
                <a:gd name="T40" fmla="*/ 2147483647 w 2201"/>
                <a:gd name="T41" fmla="*/ 2147483647 h 1893"/>
                <a:gd name="T42" fmla="*/ 2147483647 w 2201"/>
                <a:gd name="T43" fmla="*/ 2147483647 h 1893"/>
                <a:gd name="T44" fmla="*/ 2147483647 w 2201"/>
                <a:gd name="T45" fmla="*/ 2147483647 h 1893"/>
                <a:gd name="T46" fmla="*/ 2147483647 w 2201"/>
                <a:gd name="T47" fmla="*/ 2147483647 h 1893"/>
                <a:gd name="T48" fmla="*/ 2147483647 w 2201"/>
                <a:gd name="T49" fmla="*/ 2147483647 h 1893"/>
                <a:gd name="T50" fmla="*/ 2147483647 w 2201"/>
                <a:gd name="T51" fmla="*/ 2147483647 h 1893"/>
                <a:gd name="T52" fmla="*/ 2147483647 w 2201"/>
                <a:gd name="T53" fmla="*/ 2147483647 h 1893"/>
                <a:gd name="T54" fmla="*/ 2147483647 w 2201"/>
                <a:gd name="T55" fmla="*/ 2147483647 h 1893"/>
                <a:gd name="T56" fmla="*/ 2147483647 w 2201"/>
                <a:gd name="T57" fmla="*/ 2147483647 h 1893"/>
                <a:gd name="T58" fmla="*/ 2147483647 w 2201"/>
                <a:gd name="T59" fmla="*/ 2147483647 h 1893"/>
                <a:gd name="T60" fmla="*/ 1694020744 w 2201"/>
                <a:gd name="T61" fmla="*/ 2147483647 h 1893"/>
                <a:gd name="T62" fmla="*/ 0 w 2201"/>
                <a:gd name="T63" fmla="*/ 2147483647 h 18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01"/>
                <a:gd name="T97" fmla="*/ 0 h 1893"/>
                <a:gd name="T98" fmla="*/ 2201 w 2201"/>
                <a:gd name="T99" fmla="*/ 1893 h 18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01" h="1893">
                  <a:moveTo>
                    <a:pt x="0" y="757"/>
                  </a:moveTo>
                  <a:lnTo>
                    <a:pt x="131" y="581"/>
                  </a:lnTo>
                  <a:lnTo>
                    <a:pt x="277" y="525"/>
                  </a:lnTo>
                  <a:lnTo>
                    <a:pt x="404" y="383"/>
                  </a:lnTo>
                  <a:lnTo>
                    <a:pt x="477" y="251"/>
                  </a:lnTo>
                  <a:lnTo>
                    <a:pt x="451" y="142"/>
                  </a:lnTo>
                  <a:lnTo>
                    <a:pt x="641" y="61"/>
                  </a:lnTo>
                  <a:lnTo>
                    <a:pt x="672" y="0"/>
                  </a:lnTo>
                  <a:lnTo>
                    <a:pt x="795" y="55"/>
                  </a:lnTo>
                  <a:lnTo>
                    <a:pt x="845" y="19"/>
                  </a:lnTo>
                  <a:lnTo>
                    <a:pt x="943" y="49"/>
                  </a:lnTo>
                  <a:lnTo>
                    <a:pt x="990" y="16"/>
                  </a:lnTo>
                  <a:lnTo>
                    <a:pt x="1066" y="19"/>
                  </a:lnTo>
                  <a:lnTo>
                    <a:pt x="1320" y="209"/>
                  </a:lnTo>
                  <a:lnTo>
                    <a:pt x="1397" y="213"/>
                  </a:lnTo>
                  <a:lnTo>
                    <a:pt x="1395" y="287"/>
                  </a:lnTo>
                  <a:lnTo>
                    <a:pt x="1473" y="345"/>
                  </a:lnTo>
                  <a:lnTo>
                    <a:pt x="1665" y="434"/>
                  </a:lnTo>
                  <a:lnTo>
                    <a:pt x="1751" y="437"/>
                  </a:lnTo>
                  <a:lnTo>
                    <a:pt x="1731" y="607"/>
                  </a:lnTo>
                  <a:lnTo>
                    <a:pt x="1822" y="619"/>
                  </a:lnTo>
                  <a:lnTo>
                    <a:pt x="1768" y="692"/>
                  </a:lnTo>
                  <a:lnTo>
                    <a:pt x="1778" y="755"/>
                  </a:lnTo>
                  <a:lnTo>
                    <a:pt x="1836" y="759"/>
                  </a:lnTo>
                  <a:lnTo>
                    <a:pt x="1900" y="870"/>
                  </a:lnTo>
                  <a:lnTo>
                    <a:pt x="2016" y="892"/>
                  </a:lnTo>
                  <a:lnTo>
                    <a:pt x="2087" y="861"/>
                  </a:lnTo>
                  <a:lnTo>
                    <a:pt x="2113" y="874"/>
                  </a:lnTo>
                  <a:lnTo>
                    <a:pt x="2093" y="966"/>
                  </a:lnTo>
                  <a:lnTo>
                    <a:pt x="2200" y="1018"/>
                  </a:lnTo>
                  <a:lnTo>
                    <a:pt x="2201" y="1051"/>
                  </a:lnTo>
                  <a:lnTo>
                    <a:pt x="2103" y="1063"/>
                  </a:lnTo>
                  <a:lnTo>
                    <a:pt x="2016" y="1143"/>
                  </a:lnTo>
                  <a:lnTo>
                    <a:pt x="1729" y="1346"/>
                  </a:lnTo>
                  <a:lnTo>
                    <a:pt x="1684" y="1369"/>
                  </a:lnTo>
                  <a:lnTo>
                    <a:pt x="1642" y="1470"/>
                  </a:lnTo>
                  <a:lnTo>
                    <a:pt x="1496" y="1477"/>
                  </a:lnTo>
                  <a:lnTo>
                    <a:pt x="1266" y="1628"/>
                  </a:lnTo>
                  <a:lnTo>
                    <a:pt x="1198" y="1710"/>
                  </a:lnTo>
                  <a:lnTo>
                    <a:pt x="1149" y="1685"/>
                  </a:lnTo>
                  <a:lnTo>
                    <a:pt x="1097" y="1748"/>
                  </a:lnTo>
                  <a:lnTo>
                    <a:pt x="1040" y="1762"/>
                  </a:lnTo>
                  <a:lnTo>
                    <a:pt x="997" y="1850"/>
                  </a:lnTo>
                  <a:lnTo>
                    <a:pt x="1014" y="1867"/>
                  </a:lnTo>
                  <a:lnTo>
                    <a:pt x="986" y="1893"/>
                  </a:lnTo>
                  <a:lnTo>
                    <a:pt x="966" y="1875"/>
                  </a:lnTo>
                  <a:lnTo>
                    <a:pt x="895" y="1879"/>
                  </a:lnTo>
                  <a:lnTo>
                    <a:pt x="740" y="1725"/>
                  </a:lnTo>
                  <a:lnTo>
                    <a:pt x="635" y="1536"/>
                  </a:lnTo>
                  <a:lnTo>
                    <a:pt x="574" y="1525"/>
                  </a:lnTo>
                  <a:lnTo>
                    <a:pt x="593" y="1385"/>
                  </a:lnTo>
                  <a:lnTo>
                    <a:pt x="577" y="1319"/>
                  </a:lnTo>
                  <a:lnTo>
                    <a:pt x="605" y="1292"/>
                  </a:lnTo>
                  <a:lnTo>
                    <a:pt x="554" y="1265"/>
                  </a:lnTo>
                  <a:lnTo>
                    <a:pt x="528" y="1187"/>
                  </a:lnTo>
                  <a:lnTo>
                    <a:pt x="455" y="1172"/>
                  </a:lnTo>
                  <a:lnTo>
                    <a:pt x="307" y="1219"/>
                  </a:lnTo>
                  <a:lnTo>
                    <a:pt x="218" y="1267"/>
                  </a:lnTo>
                  <a:lnTo>
                    <a:pt x="198" y="1229"/>
                  </a:lnTo>
                  <a:lnTo>
                    <a:pt x="71" y="1211"/>
                  </a:lnTo>
                  <a:lnTo>
                    <a:pt x="38" y="1154"/>
                  </a:lnTo>
                  <a:lnTo>
                    <a:pt x="53" y="967"/>
                  </a:lnTo>
                  <a:lnTo>
                    <a:pt x="0" y="757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78"/>
            <p:cNvSpPr>
              <a:spLocks/>
            </p:cNvSpPr>
            <p:nvPr/>
          </p:nvSpPr>
          <p:spPr bwMode="auto">
            <a:xfrm>
              <a:off x="5027614" y="1893888"/>
              <a:ext cx="698500" cy="601663"/>
            </a:xfrm>
            <a:custGeom>
              <a:avLst/>
              <a:gdLst>
                <a:gd name="T0" fmla="*/ 2147483647 w 2201"/>
                <a:gd name="T1" fmla="*/ 2147483647 h 1893"/>
                <a:gd name="T2" fmla="*/ 2147483647 w 2201"/>
                <a:gd name="T3" fmla="*/ 2147483647 h 1893"/>
                <a:gd name="T4" fmla="*/ 2147483647 w 2201"/>
                <a:gd name="T5" fmla="*/ 2147483647 h 1893"/>
                <a:gd name="T6" fmla="*/ 2147483647 w 2201"/>
                <a:gd name="T7" fmla="*/ 0 h 1893"/>
                <a:gd name="T8" fmla="*/ 2147483647 w 2201"/>
                <a:gd name="T9" fmla="*/ 610057043 h 1893"/>
                <a:gd name="T10" fmla="*/ 2147483647 w 2201"/>
                <a:gd name="T11" fmla="*/ 513684513 h 1893"/>
                <a:gd name="T12" fmla="*/ 2147483647 w 2201"/>
                <a:gd name="T13" fmla="*/ 2147483647 h 1893"/>
                <a:gd name="T14" fmla="*/ 2147483647 w 2201"/>
                <a:gd name="T15" fmla="*/ 2147483647 h 1893"/>
                <a:gd name="T16" fmla="*/ 2147483647 w 2201"/>
                <a:gd name="T17" fmla="*/ 2147483647 h 1893"/>
                <a:gd name="T18" fmla="*/ 2147483647 w 2201"/>
                <a:gd name="T19" fmla="*/ 2147483647 h 1893"/>
                <a:gd name="T20" fmla="*/ 2147483647 w 2201"/>
                <a:gd name="T21" fmla="*/ 2147483647 h 1893"/>
                <a:gd name="T22" fmla="*/ 2147483647 w 2201"/>
                <a:gd name="T23" fmla="*/ 2147483647 h 1893"/>
                <a:gd name="T24" fmla="*/ 2147483647 w 2201"/>
                <a:gd name="T25" fmla="*/ 2147483647 h 1893"/>
                <a:gd name="T26" fmla="*/ 2147483647 w 2201"/>
                <a:gd name="T27" fmla="*/ 2147483647 h 1893"/>
                <a:gd name="T28" fmla="*/ 2147483647 w 2201"/>
                <a:gd name="T29" fmla="*/ 2147483647 h 1893"/>
                <a:gd name="T30" fmla="*/ 2147483647 w 2201"/>
                <a:gd name="T31" fmla="*/ 2147483647 h 1893"/>
                <a:gd name="T32" fmla="*/ 2147483647 w 2201"/>
                <a:gd name="T33" fmla="*/ 2147483647 h 1893"/>
                <a:gd name="T34" fmla="*/ 2147483647 w 2201"/>
                <a:gd name="T35" fmla="*/ 2147483647 h 1893"/>
                <a:gd name="T36" fmla="*/ 2147483647 w 2201"/>
                <a:gd name="T37" fmla="*/ 2147483647 h 1893"/>
                <a:gd name="T38" fmla="*/ 2147483647 w 2201"/>
                <a:gd name="T39" fmla="*/ 2147483647 h 1893"/>
                <a:gd name="T40" fmla="*/ 2147483647 w 2201"/>
                <a:gd name="T41" fmla="*/ 2147483647 h 1893"/>
                <a:gd name="T42" fmla="*/ 2147483647 w 2201"/>
                <a:gd name="T43" fmla="*/ 2147483647 h 1893"/>
                <a:gd name="T44" fmla="*/ 2147483647 w 2201"/>
                <a:gd name="T45" fmla="*/ 2147483647 h 1893"/>
                <a:gd name="T46" fmla="*/ 2147483647 w 2201"/>
                <a:gd name="T47" fmla="*/ 2147483647 h 1893"/>
                <a:gd name="T48" fmla="*/ 2147483647 w 2201"/>
                <a:gd name="T49" fmla="*/ 2147483647 h 1893"/>
                <a:gd name="T50" fmla="*/ 2147483647 w 2201"/>
                <a:gd name="T51" fmla="*/ 2147483647 h 1893"/>
                <a:gd name="T52" fmla="*/ 2147483647 w 2201"/>
                <a:gd name="T53" fmla="*/ 2147483647 h 1893"/>
                <a:gd name="T54" fmla="*/ 2147483647 w 2201"/>
                <a:gd name="T55" fmla="*/ 2147483647 h 1893"/>
                <a:gd name="T56" fmla="*/ 2147483647 w 2201"/>
                <a:gd name="T57" fmla="*/ 2147483647 h 1893"/>
                <a:gd name="T58" fmla="*/ 2147483647 w 2201"/>
                <a:gd name="T59" fmla="*/ 2147483647 h 1893"/>
                <a:gd name="T60" fmla="*/ 1694020744 w 2201"/>
                <a:gd name="T61" fmla="*/ 2147483647 h 1893"/>
                <a:gd name="T62" fmla="*/ 0 w 2201"/>
                <a:gd name="T63" fmla="*/ 2147483647 h 18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01"/>
                <a:gd name="T97" fmla="*/ 0 h 1893"/>
                <a:gd name="T98" fmla="*/ 2201 w 2201"/>
                <a:gd name="T99" fmla="*/ 1893 h 18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01" h="1893">
                  <a:moveTo>
                    <a:pt x="0" y="757"/>
                  </a:moveTo>
                  <a:lnTo>
                    <a:pt x="131" y="581"/>
                  </a:lnTo>
                  <a:lnTo>
                    <a:pt x="277" y="525"/>
                  </a:lnTo>
                  <a:lnTo>
                    <a:pt x="404" y="383"/>
                  </a:lnTo>
                  <a:lnTo>
                    <a:pt x="477" y="251"/>
                  </a:lnTo>
                  <a:lnTo>
                    <a:pt x="451" y="142"/>
                  </a:lnTo>
                  <a:lnTo>
                    <a:pt x="641" y="61"/>
                  </a:lnTo>
                  <a:lnTo>
                    <a:pt x="672" y="0"/>
                  </a:lnTo>
                  <a:lnTo>
                    <a:pt x="795" y="55"/>
                  </a:lnTo>
                  <a:lnTo>
                    <a:pt x="845" y="19"/>
                  </a:lnTo>
                  <a:lnTo>
                    <a:pt x="943" y="49"/>
                  </a:lnTo>
                  <a:lnTo>
                    <a:pt x="990" y="16"/>
                  </a:lnTo>
                  <a:lnTo>
                    <a:pt x="1066" y="19"/>
                  </a:lnTo>
                  <a:lnTo>
                    <a:pt x="1320" y="209"/>
                  </a:lnTo>
                  <a:lnTo>
                    <a:pt x="1397" y="213"/>
                  </a:lnTo>
                  <a:lnTo>
                    <a:pt x="1395" y="287"/>
                  </a:lnTo>
                  <a:lnTo>
                    <a:pt x="1473" y="345"/>
                  </a:lnTo>
                  <a:lnTo>
                    <a:pt x="1665" y="434"/>
                  </a:lnTo>
                  <a:lnTo>
                    <a:pt x="1751" y="437"/>
                  </a:lnTo>
                  <a:lnTo>
                    <a:pt x="1731" y="607"/>
                  </a:lnTo>
                  <a:lnTo>
                    <a:pt x="1822" y="619"/>
                  </a:lnTo>
                  <a:lnTo>
                    <a:pt x="1768" y="692"/>
                  </a:lnTo>
                  <a:lnTo>
                    <a:pt x="1778" y="755"/>
                  </a:lnTo>
                  <a:lnTo>
                    <a:pt x="1836" y="759"/>
                  </a:lnTo>
                  <a:lnTo>
                    <a:pt x="1900" y="870"/>
                  </a:lnTo>
                  <a:lnTo>
                    <a:pt x="2016" y="892"/>
                  </a:lnTo>
                  <a:lnTo>
                    <a:pt x="2087" y="861"/>
                  </a:lnTo>
                  <a:lnTo>
                    <a:pt x="2113" y="874"/>
                  </a:lnTo>
                  <a:lnTo>
                    <a:pt x="2093" y="966"/>
                  </a:lnTo>
                  <a:lnTo>
                    <a:pt x="2200" y="1018"/>
                  </a:lnTo>
                  <a:lnTo>
                    <a:pt x="2201" y="1051"/>
                  </a:lnTo>
                  <a:lnTo>
                    <a:pt x="2103" y="1063"/>
                  </a:lnTo>
                  <a:lnTo>
                    <a:pt x="2016" y="1143"/>
                  </a:lnTo>
                  <a:lnTo>
                    <a:pt x="1729" y="1346"/>
                  </a:lnTo>
                  <a:lnTo>
                    <a:pt x="1684" y="1369"/>
                  </a:lnTo>
                  <a:lnTo>
                    <a:pt x="1642" y="1470"/>
                  </a:lnTo>
                  <a:lnTo>
                    <a:pt x="1496" y="1477"/>
                  </a:lnTo>
                  <a:lnTo>
                    <a:pt x="1266" y="1628"/>
                  </a:lnTo>
                  <a:lnTo>
                    <a:pt x="1198" y="1710"/>
                  </a:lnTo>
                  <a:lnTo>
                    <a:pt x="1149" y="1685"/>
                  </a:lnTo>
                  <a:lnTo>
                    <a:pt x="1097" y="1748"/>
                  </a:lnTo>
                  <a:lnTo>
                    <a:pt x="1040" y="1762"/>
                  </a:lnTo>
                  <a:lnTo>
                    <a:pt x="997" y="1850"/>
                  </a:lnTo>
                  <a:lnTo>
                    <a:pt x="1014" y="1867"/>
                  </a:lnTo>
                  <a:lnTo>
                    <a:pt x="986" y="1893"/>
                  </a:lnTo>
                  <a:lnTo>
                    <a:pt x="966" y="1875"/>
                  </a:lnTo>
                  <a:lnTo>
                    <a:pt x="895" y="1879"/>
                  </a:lnTo>
                  <a:lnTo>
                    <a:pt x="740" y="1725"/>
                  </a:lnTo>
                  <a:lnTo>
                    <a:pt x="635" y="1536"/>
                  </a:lnTo>
                  <a:lnTo>
                    <a:pt x="574" y="1525"/>
                  </a:lnTo>
                  <a:lnTo>
                    <a:pt x="593" y="1385"/>
                  </a:lnTo>
                  <a:lnTo>
                    <a:pt x="577" y="1319"/>
                  </a:lnTo>
                  <a:lnTo>
                    <a:pt x="605" y="1292"/>
                  </a:lnTo>
                  <a:lnTo>
                    <a:pt x="554" y="1265"/>
                  </a:lnTo>
                  <a:lnTo>
                    <a:pt x="528" y="1187"/>
                  </a:lnTo>
                  <a:lnTo>
                    <a:pt x="455" y="1172"/>
                  </a:lnTo>
                  <a:lnTo>
                    <a:pt x="307" y="1219"/>
                  </a:lnTo>
                  <a:lnTo>
                    <a:pt x="218" y="1267"/>
                  </a:lnTo>
                  <a:lnTo>
                    <a:pt x="198" y="1229"/>
                  </a:lnTo>
                  <a:lnTo>
                    <a:pt x="71" y="1211"/>
                  </a:lnTo>
                  <a:lnTo>
                    <a:pt x="38" y="1154"/>
                  </a:lnTo>
                  <a:lnTo>
                    <a:pt x="53" y="967"/>
                  </a:lnTo>
                  <a:lnTo>
                    <a:pt x="0" y="757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79"/>
            <p:cNvSpPr>
              <a:spLocks/>
            </p:cNvSpPr>
            <p:nvPr/>
          </p:nvSpPr>
          <p:spPr bwMode="auto">
            <a:xfrm>
              <a:off x="4433889" y="3008313"/>
              <a:ext cx="103188" cy="136525"/>
            </a:xfrm>
            <a:custGeom>
              <a:avLst/>
              <a:gdLst>
                <a:gd name="T0" fmla="*/ 0 w 325"/>
                <a:gd name="T1" fmla="*/ 2147483647 h 428"/>
                <a:gd name="T2" fmla="*/ 1024201476 w 325"/>
                <a:gd name="T3" fmla="*/ 0 h 428"/>
                <a:gd name="T4" fmla="*/ 2147483647 w 325"/>
                <a:gd name="T5" fmla="*/ 2147483647 h 428"/>
                <a:gd name="T6" fmla="*/ 2147483647 w 325"/>
                <a:gd name="T7" fmla="*/ 1850028694 h 428"/>
                <a:gd name="T8" fmla="*/ 2147483647 w 325"/>
                <a:gd name="T9" fmla="*/ 2147483647 h 428"/>
                <a:gd name="T10" fmla="*/ 2147483647 w 325"/>
                <a:gd name="T11" fmla="*/ 2147483647 h 428"/>
                <a:gd name="T12" fmla="*/ 2147483647 w 325"/>
                <a:gd name="T13" fmla="*/ 2147483647 h 428"/>
                <a:gd name="T14" fmla="*/ 2147483647 w 325"/>
                <a:gd name="T15" fmla="*/ 2147483647 h 428"/>
                <a:gd name="T16" fmla="*/ 2147483647 w 325"/>
                <a:gd name="T17" fmla="*/ 2147483647 h 428"/>
                <a:gd name="T18" fmla="*/ 2147483647 w 325"/>
                <a:gd name="T19" fmla="*/ 2147483647 h 428"/>
                <a:gd name="T20" fmla="*/ 2147483647 w 325"/>
                <a:gd name="T21" fmla="*/ 2147483647 h 428"/>
                <a:gd name="T22" fmla="*/ 2147483647 w 325"/>
                <a:gd name="T23" fmla="*/ 2147483647 h 428"/>
                <a:gd name="T24" fmla="*/ 2147483647 w 325"/>
                <a:gd name="T25" fmla="*/ 2147483647 h 428"/>
                <a:gd name="T26" fmla="*/ 0 w 325"/>
                <a:gd name="T27" fmla="*/ 2147483647 h 4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5"/>
                <a:gd name="T43" fmla="*/ 0 h 428"/>
                <a:gd name="T44" fmla="*/ 325 w 325"/>
                <a:gd name="T45" fmla="*/ 428 h 4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5" h="428">
                  <a:moveTo>
                    <a:pt x="0" y="352"/>
                  </a:moveTo>
                  <a:lnTo>
                    <a:pt x="32" y="0"/>
                  </a:lnTo>
                  <a:lnTo>
                    <a:pt x="204" y="95"/>
                  </a:lnTo>
                  <a:lnTo>
                    <a:pt x="298" y="57"/>
                  </a:lnTo>
                  <a:lnTo>
                    <a:pt x="321" y="127"/>
                  </a:lnTo>
                  <a:lnTo>
                    <a:pt x="279" y="146"/>
                  </a:lnTo>
                  <a:lnTo>
                    <a:pt x="325" y="212"/>
                  </a:lnTo>
                  <a:lnTo>
                    <a:pt x="278" y="278"/>
                  </a:lnTo>
                  <a:lnTo>
                    <a:pt x="265" y="367"/>
                  </a:lnTo>
                  <a:lnTo>
                    <a:pt x="232" y="420"/>
                  </a:lnTo>
                  <a:lnTo>
                    <a:pt x="197" y="386"/>
                  </a:lnTo>
                  <a:lnTo>
                    <a:pt x="144" y="421"/>
                  </a:lnTo>
                  <a:lnTo>
                    <a:pt x="72" y="428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727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80"/>
            <p:cNvSpPr>
              <a:spLocks/>
            </p:cNvSpPr>
            <p:nvPr/>
          </p:nvSpPr>
          <p:spPr bwMode="auto">
            <a:xfrm>
              <a:off x="4433889" y="3008313"/>
              <a:ext cx="103188" cy="136525"/>
            </a:xfrm>
            <a:custGeom>
              <a:avLst/>
              <a:gdLst>
                <a:gd name="T0" fmla="*/ 0 w 325"/>
                <a:gd name="T1" fmla="*/ 2147483647 h 428"/>
                <a:gd name="T2" fmla="*/ 1024201476 w 325"/>
                <a:gd name="T3" fmla="*/ 0 h 428"/>
                <a:gd name="T4" fmla="*/ 2147483647 w 325"/>
                <a:gd name="T5" fmla="*/ 2147483647 h 428"/>
                <a:gd name="T6" fmla="*/ 2147483647 w 325"/>
                <a:gd name="T7" fmla="*/ 1850028694 h 428"/>
                <a:gd name="T8" fmla="*/ 2147483647 w 325"/>
                <a:gd name="T9" fmla="*/ 2147483647 h 428"/>
                <a:gd name="T10" fmla="*/ 2147483647 w 325"/>
                <a:gd name="T11" fmla="*/ 2147483647 h 428"/>
                <a:gd name="T12" fmla="*/ 2147483647 w 325"/>
                <a:gd name="T13" fmla="*/ 2147483647 h 428"/>
                <a:gd name="T14" fmla="*/ 2147483647 w 325"/>
                <a:gd name="T15" fmla="*/ 2147483647 h 428"/>
                <a:gd name="T16" fmla="*/ 2147483647 w 325"/>
                <a:gd name="T17" fmla="*/ 2147483647 h 428"/>
                <a:gd name="T18" fmla="*/ 2147483647 w 325"/>
                <a:gd name="T19" fmla="*/ 2147483647 h 428"/>
                <a:gd name="T20" fmla="*/ 2147483647 w 325"/>
                <a:gd name="T21" fmla="*/ 2147483647 h 428"/>
                <a:gd name="T22" fmla="*/ 2147483647 w 325"/>
                <a:gd name="T23" fmla="*/ 2147483647 h 428"/>
                <a:gd name="T24" fmla="*/ 2147483647 w 325"/>
                <a:gd name="T25" fmla="*/ 2147483647 h 428"/>
                <a:gd name="T26" fmla="*/ 0 w 325"/>
                <a:gd name="T27" fmla="*/ 2147483647 h 4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5"/>
                <a:gd name="T43" fmla="*/ 0 h 428"/>
                <a:gd name="T44" fmla="*/ 325 w 325"/>
                <a:gd name="T45" fmla="*/ 428 h 4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5" h="428">
                  <a:moveTo>
                    <a:pt x="0" y="352"/>
                  </a:moveTo>
                  <a:lnTo>
                    <a:pt x="32" y="0"/>
                  </a:lnTo>
                  <a:lnTo>
                    <a:pt x="204" y="95"/>
                  </a:lnTo>
                  <a:lnTo>
                    <a:pt x="298" y="57"/>
                  </a:lnTo>
                  <a:lnTo>
                    <a:pt x="321" y="127"/>
                  </a:lnTo>
                  <a:lnTo>
                    <a:pt x="279" y="146"/>
                  </a:lnTo>
                  <a:lnTo>
                    <a:pt x="325" y="212"/>
                  </a:lnTo>
                  <a:lnTo>
                    <a:pt x="278" y="278"/>
                  </a:lnTo>
                  <a:lnTo>
                    <a:pt x="265" y="367"/>
                  </a:lnTo>
                  <a:lnTo>
                    <a:pt x="232" y="420"/>
                  </a:lnTo>
                  <a:lnTo>
                    <a:pt x="197" y="386"/>
                  </a:lnTo>
                  <a:lnTo>
                    <a:pt x="144" y="421"/>
                  </a:lnTo>
                  <a:lnTo>
                    <a:pt x="72" y="428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81"/>
            <p:cNvSpPr>
              <a:spLocks/>
            </p:cNvSpPr>
            <p:nvPr/>
          </p:nvSpPr>
          <p:spPr bwMode="auto">
            <a:xfrm>
              <a:off x="3240089" y="3479801"/>
              <a:ext cx="479425" cy="439738"/>
            </a:xfrm>
            <a:custGeom>
              <a:avLst/>
              <a:gdLst>
                <a:gd name="T0" fmla="*/ 0 w 1511"/>
                <a:gd name="T1" fmla="*/ 2147483647 h 1383"/>
                <a:gd name="T2" fmla="*/ 1756841716 w 1511"/>
                <a:gd name="T3" fmla="*/ 2147483647 h 1383"/>
                <a:gd name="T4" fmla="*/ 2147483647 w 1511"/>
                <a:gd name="T5" fmla="*/ 2147483647 h 1383"/>
                <a:gd name="T6" fmla="*/ 2147483647 w 1511"/>
                <a:gd name="T7" fmla="*/ 2147483647 h 1383"/>
                <a:gd name="T8" fmla="*/ 2147483647 w 1511"/>
                <a:gd name="T9" fmla="*/ 2147483647 h 1383"/>
                <a:gd name="T10" fmla="*/ 2147483647 w 1511"/>
                <a:gd name="T11" fmla="*/ 2147483647 h 1383"/>
                <a:gd name="T12" fmla="*/ 2147483647 w 1511"/>
                <a:gd name="T13" fmla="*/ 2147483647 h 1383"/>
                <a:gd name="T14" fmla="*/ 2147483647 w 1511"/>
                <a:gd name="T15" fmla="*/ 2147483647 h 1383"/>
                <a:gd name="T16" fmla="*/ 2147483647 w 1511"/>
                <a:gd name="T17" fmla="*/ 2147483647 h 1383"/>
                <a:gd name="T18" fmla="*/ 2147483647 w 1511"/>
                <a:gd name="T19" fmla="*/ 0 h 1383"/>
                <a:gd name="T20" fmla="*/ 2147483647 w 1511"/>
                <a:gd name="T21" fmla="*/ 64298405 h 1383"/>
                <a:gd name="T22" fmla="*/ 2147483647 w 1511"/>
                <a:gd name="T23" fmla="*/ 2147483647 h 1383"/>
                <a:gd name="T24" fmla="*/ 2147483647 w 1511"/>
                <a:gd name="T25" fmla="*/ 2147483647 h 1383"/>
                <a:gd name="T26" fmla="*/ 2147483647 w 1511"/>
                <a:gd name="T27" fmla="*/ 2147483647 h 1383"/>
                <a:gd name="T28" fmla="*/ 2147483647 w 1511"/>
                <a:gd name="T29" fmla="*/ 2147483647 h 1383"/>
                <a:gd name="T30" fmla="*/ 2147483647 w 1511"/>
                <a:gd name="T31" fmla="*/ 2147483647 h 1383"/>
                <a:gd name="T32" fmla="*/ 2147483647 w 1511"/>
                <a:gd name="T33" fmla="*/ 514286764 h 1383"/>
                <a:gd name="T34" fmla="*/ 2147483647 w 1511"/>
                <a:gd name="T35" fmla="*/ 2147483647 h 1383"/>
                <a:gd name="T36" fmla="*/ 2147483647 w 1511"/>
                <a:gd name="T37" fmla="*/ 2147483647 h 1383"/>
                <a:gd name="T38" fmla="*/ 2147483647 w 1511"/>
                <a:gd name="T39" fmla="*/ 2147483647 h 1383"/>
                <a:gd name="T40" fmla="*/ 2147483647 w 1511"/>
                <a:gd name="T41" fmla="*/ 2147483647 h 1383"/>
                <a:gd name="T42" fmla="*/ 2147483647 w 1511"/>
                <a:gd name="T43" fmla="*/ 2147483647 h 1383"/>
                <a:gd name="T44" fmla="*/ 2147483647 w 1511"/>
                <a:gd name="T45" fmla="*/ 2147483647 h 1383"/>
                <a:gd name="T46" fmla="*/ 2147483647 w 1511"/>
                <a:gd name="T47" fmla="*/ 2147483647 h 1383"/>
                <a:gd name="T48" fmla="*/ 2147483647 w 1511"/>
                <a:gd name="T49" fmla="*/ 2147483647 h 1383"/>
                <a:gd name="T50" fmla="*/ 2147483647 w 1511"/>
                <a:gd name="T51" fmla="*/ 2147483647 h 1383"/>
                <a:gd name="T52" fmla="*/ 2147483647 w 1511"/>
                <a:gd name="T53" fmla="*/ 2147483647 h 1383"/>
                <a:gd name="T54" fmla="*/ 2147483647 w 1511"/>
                <a:gd name="T55" fmla="*/ 2147483647 h 1383"/>
                <a:gd name="T56" fmla="*/ 2147483647 w 1511"/>
                <a:gd name="T57" fmla="*/ 2147483647 h 1383"/>
                <a:gd name="T58" fmla="*/ 2147483647 w 1511"/>
                <a:gd name="T59" fmla="*/ 2147483647 h 1383"/>
                <a:gd name="T60" fmla="*/ 2147483647 w 1511"/>
                <a:gd name="T61" fmla="*/ 2147483647 h 1383"/>
                <a:gd name="T62" fmla="*/ 2147483647 w 1511"/>
                <a:gd name="T63" fmla="*/ 2147483647 h 1383"/>
                <a:gd name="T64" fmla="*/ 2147483647 w 1511"/>
                <a:gd name="T65" fmla="*/ 2147483647 h 1383"/>
                <a:gd name="T66" fmla="*/ 2147483647 w 1511"/>
                <a:gd name="T67" fmla="*/ 2147483647 h 1383"/>
                <a:gd name="T68" fmla="*/ 2147483647 w 1511"/>
                <a:gd name="T69" fmla="*/ 2147483647 h 1383"/>
                <a:gd name="T70" fmla="*/ 2147483647 w 1511"/>
                <a:gd name="T71" fmla="*/ 2147483647 h 1383"/>
                <a:gd name="T72" fmla="*/ 2147483647 w 1511"/>
                <a:gd name="T73" fmla="*/ 2147483647 h 1383"/>
                <a:gd name="T74" fmla="*/ 2147483647 w 1511"/>
                <a:gd name="T75" fmla="*/ 2147483647 h 1383"/>
                <a:gd name="T76" fmla="*/ 2147483647 w 1511"/>
                <a:gd name="T77" fmla="*/ 2147483647 h 1383"/>
                <a:gd name="T78" fmla="*/ 2147483647 w 1511"/>
                <a:gd name="T79" fmla="*/ 2147483647 h 1383"/>
                <a:gd name="T80" fmla="*/ 2147483647 w 1511"/>
                <a:gd name="T81" fmla="*/ 2147483647 h 1383"/>
                <a:gd name="T82" fmla="*/ 2147483647 w 1511"/>
                <a:gd name="T83" fmla="*/ 2147483647 h 1383"/>
                <a:gd name="T84" fmla="*/ 2147483647 w 1511"/>
                <a:gd name="T85" fmla="*/ 2147483647 h 1383"/>
                <a:gd name="T86" fmla="*/ 2147483647 w 1511"/>
                <a:gd name="T87" fmla="*/ 2147483647 h 1383"/>
                <a:gd name="T88" fmla="*/ 2147483647 w 1511"/>
                <a:gd name="T89" fmla="*/ 2147483647 h 1383"/>
                <a:gd name="T90" fmla="*/ 2147483647 w 1511"/>
                <a:gd name="T91" fmla="*/ 2147483647 h 1383"/>
                <a:gd name="T92" fmla="*/ 2147483647 w 1511"/>
                <a:gd name="T93" fmla="*/ 2147483647 h 1383"/>
                <a:gd name="T94" fmla="*/ 2147483647 w 1511"/>
                <a:gd name="T95" fmla="*/ 2147483647 h 1383"/>
                <a:gd name="T96" fmla="*/ 2147483647 w 1511"/>
                <a:gd name="T97" fmla="*/ 2147483647 h 1383"/>
                <a:gd name="T98" fmla="*/ 2147483647 w 1511"/>
                <a:gd name="T99" fmla="*/ 2147483647 h 1383"/>
                <a:gd name="T100" fmla="*/ 2147483647 w 1511"/>
                <a:gd name="T101" fmla="*/ 2147483647 h 1383"/>
                <a:gd name="T102" fmla="*/ 2147483647 w 1511"/>
                <a:gd name="T103" fmla="*/ 2147483647 h 1383"/>
                <a:gd name="T104" fmla="*/ 2147483647 w 1511"/>
                <a:gd name="T105" fmla="*/ 2147483647 h 1383"/>
                <a:gd name="T106" fmla="*/ 2147483647 w 1511"/>
                <a:gd name="T107" fmla="*/ 2147483647 h 1383"/>
                <a:gd name="T108" fmla="*/ 2147483647 w 1511"/>
                <a:gd name="T109" fmla="*/ 2147483647 h 1383"/>
                <a:gd name="T110" fmla="*/ 2147483647 w 1511"/>
                <a:gd name="T111" fmla="*/ 2147483647 h 1383"/>
                <a:gd name="T112" fmla="*/ 0 w 1511"/>
                <a:gd name="T113" fmla="*/ 2147483647 h 1383"/>
                <a:gd name="T114" fmla="*/ 0 w 1511"/>
                <a:gd name="T115" fmla="*/ 2147483647 h 1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1"/>
                <a:gd name="T175" fmla="*/ 0 h 1383"/>
                <a:gd name="T176" fmla="*/ 1511 w 1511"/>
                <a:gd name="T177" fmla="*/ 1383 h 1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1" h="1383">
                  <a:moveTo>
                    <a:pt x="0" y="599"/>
                  </a:moveTo>
                  <a:lnTo>
                    <a:pt x="55" y="514"/>
                  </a:lnTo>
                  <a:lnTo>
                    <a:pt x="114" y="510"/>
                  </a:lnTo>
                  <a:lnTo>
                    <a:pt x="101" y="348"/>
                  </a:lnTo>
                  <a:lnTo>
                    <a:pt x="347" y="280"/>
                  </a:lnTo>
                  <a:lnTo>
                    <a:pt x="353" y="217"/>
                  </a:lnTo>
                  <a:lnTo>
                    <a:pt x="334" y="216"/>
                  </a:lnTo>
                  <a:lnTo>
                    <a:pt x="405" y="140"/>
                  </a:lnTo>
                  <a:lnTo>
                    <a:pt x="385" y="80"/>
                  </a:lnTo>
                  <a:lnTo>
                    <a:pt x="502" y="0"/>
                  </a:lnTo>
                  <a:lnTo>
                    <a:pt x="528" y="2"/>
                  </a:lnTo>
                  <a:lnTo>
                    <a:pt x="538" y="75"/>
                  </a:lnTo>
                  <a:lnTo>
                    <a:pt x="600" y="143"/>
                  </a:lnTo>
                  <a:lnTo>
                    <a:pt x="658" y="143"/>
                  </a:lnTo>
                  <a:lnTo>
                    <a:pt x="674" y="96"/>
                  </a:lnTo>
                  <a:lnTo>
                    <a:pt x="736" y="97"/>
                  </a:lnTo>
                  <a:lnTo>
                    <a:pt x="755" y="16"/>
                  </a:lnTo>
                  <a:lnTo>
                    <a:pt x="950" y="70"/>
                  </a:lnTo>
                  <a:lnTo>
                    <a:pt x="972" y="116"/>
                  </a:lnTo>
                  <a:lnTo>
                    <a:pt x="1007" y="144"/>
                  </a:lnTo>
                  <a:lnTo>
                    <a:pt x="1002" y="67"/>
                  </a:lnTo>
                  <a:lnTo>
                    <a:pt x="1099" y="173"/>
                  </a:lnTo>
                  <a:lnTo>
                    <a:pt x="1149" y="167"/>
                  </a:lnTo>
                  <a:lnTo>
                    <a:pt x="1243" y="127"/>
                  </a:lnTo>
                  <a:lnTo>
                    <a:pt x="1314" y="198"/>
                  </a:lnTo>
                  <a:lnTo>
                    <a:pt x="1243" y="227"/>
                  </a:lnTo>
                  <a:lnTo>
                    <a:pt x="1267" y="310"/>
                  </a:lnTo>
                  <a:lnTo>
                    <a:pt x="1212" y="372"/>
                  </a:lnTo>
                  <a:lnTo>
                    <a:pt x="1227" y="446"/>
                  </a:lnTo>
                  <a:lnTo>
                    <a:pt x="1188" y="490"/>
                  </a:lnTo>
                  <a:lnTo>
                    <a:pt x="1121" y="530"/>
                  </a:lnTo>
                  <a:lnTo>
                    <a:pt x="1221" y="567"/>
                  </a:lnTo>
                  <a:lnTo>
                    <a:pt x="1314" y="659"/>
                  </a:lnTo>
                  <a:lnTo>
                    <a:pt x="1511" y="672"/>
                  </a:lnTo>
                  <a:lnTo>
                    <a:pt x="1497" y="772"/>
                  </a:lnTo>
                  <a:lnTo>
                    <a:pt x="1411" y="943"/>
                  </a:lnTo>
                  <a:lnTo>
                    <a:pt x="1370" y="948"/>
                  </a:lnTo>
                  <a:lnTo>
                    <a:pt x="1335" y="1005"/>
                  </a:lnTo>
                  <a:lnTo>
                    <a:pt x="1236" y="1009"/>
                  </a:lnTo>
                  <a:lnTo>
                    <a:pt x="1182" y="1059"/>
                  </a:lnTo>
                  <a:lnTo>
                    <a:pt x="1152" y="1207"/>
                  </a:lnTo>
                  <a:lnTo>
                    <a:pt x="1007" y="1354"/>
                  </a:lnTo>
                  <a:lnTo>
                    <a:pt x="950" y="1383"/>
                  </a:lnTo>
                  <a:lnTo>
                    <a:pt x="914" y="1342"/>
                  </a:lnTo>
                  <a:lnTo>
                    <a:pt x="886" y="1366"/>
                  </a:lnTo>
                  <a:lnTo>
                    <a:pt x="748" y="1301"/>
                  </a:lnTo>
                  <a:lnTo>
                    <a:pt x="714" y="1318"/>
                  </a:lnTo>
                  <a:lnTo>
                    <a:pt x="649" y="1224"/>
                  </a:lnTo>
                  <a:lnTo>
                    <a:pt x="615" y="1080"/>
                  </a:lnTo>
                  <a:lnTo>
                    <a:pt x="462" y="948"/>
                  </a:lnTo>
                  <a:lnTo>
                    <a:pt x="379" y="1013"/>
                  </a:lnTo>
                  <a:lnTo>
                    <a:pt x="311" y="994"/>
                  </a:lnTo>
                  <a:lnTo>
                    <a:pt x="338" y="961"/>
                  </a:lnTo>
                  <a:lnTo>
                    <a:pt x="294" y="924"/>
                  </a:lnTo>
                  <a:lnTo>
                    <a:pt x="260" y="823"/>
                  </a:lnTo>
                  <a:lnTo>
                    <a:pt x="177" y="766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87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82"/>
            <p:cNvSpPr>
              <a:spLocks/>
            </p:cNvSpPr>
            <p:nvPr/>
          </p:nvSpPr>
          <p:spPr bwMode="auto">
            <a:xfrm>
              <a:off x="3240089" y="3479801"/>
              <a:ext cx="479425" cy="439738"/>
            </a:xfrm>
            <a:custGeom>
              <a:avLst/>
              <a:gdLst>
                <a:gd name="T0" fmla="*/ 0 w 1511"/>
                <a:gd name="T1" fmla="*/ 2147483647 h 1383"/>
                <a:gd name="T2" fmla="*/ 1756841716 w 1511"/>
                <a:gd name="T3" fmla="*/ 2147483647 h 1383"/>
                <a:gd name="T4" fmla="*/ 2147483647 w 1511"/>
                <a:gd name="T5" fmla="*/ 2147483647 h 1383"/>
                <a:gd name="T6" fmla="*/ 2147483647 w 1511"/>
                <a:gd name="T7" fmla="*/ 2147483647 h 1383"/>
                <a:gd name="T8" fmla="*/ 2147483647 w 1511"/>
                <a:gd name="T9" fmla="*/ 2147483647 h 1383"/>
                <a:gd name="T10" fmla="*/ 2147483647 w 1511"/>
                <a:gd name="T11" fmla="*/ 2147483647 h 1383"/>
                <a:gd name="T12" fmla="*/ 2147483647 w 1511"/>
                <a:gd name="T13" fmla="*/ 2147483647 h 1383"/>
                <a:gd name="T14" fmla="*/ 2147483647 w 1511"/>
                <a:gd name="T15" fmla="*/ 2147483647 h 1383"/>
                <a:gd name="T16" fmla="*/ 2147483647 w 1511"/>
                <a:gd name="T17" fmla="*/ 2147483647 h 1383"/>
                <a:gd name="T18" fmla="*/ 2147483647 w 1511"/>
                <a:gd name="T19" fmla="*/ 0 h 1383"/>
                <a:gd name="T20" fmla="*/ 2147483647 w 1511"/>
                <a:gd name="T21" fmla="*/ 64298405 h 1383"/>
                <a:gd name="T22" fmla="*/ 2147483647 w 1511"/>
                <a:gd name="T23" fmla="*/ 2147483647 h 1383"/>
                <a:gd name="T24" fmla="*/ 2147483647 w 1511"/>
                <a:gd name="T25" fmla="*/ 2147483647 h 1383"/>
                <a:gd name="T26" fmla="*/ 2147483647 w 1511"/>
                <a:gd name="T27" fmla="*/ 2147483647 h 1383"/>
                <a:gd name="T28" fmla="*/ 2147483647 w 1511"/>
                <a:gd name="T29" fmla="*/ 2147483647 h 1383"/>
                <a:gd name="T30" fmla="*/ 2147483647 w 1511"/>
                <a:gd name="T31" fmla="*/ 2147483647 h 1383"/>
                <a:gd name="T32" fmla="*/ 2147483647 w 1511"/>
                <a:gd name="T33" fmla="*/ 514286764 h 1383"/>
                <a:gd name="T34" fmla="*/ 2147483647 w 1511"/>
                <a:gd name="T35" fmla="*/ 2147483647 h 1383"/>
                <a:gd name="T36" fmla="*/ 2147483647 w 1511"/>
                <a:gd name="T37" fmla="*/ 2147483647 h 1383"/>
                <a:gd name="T38" fmla="*/ 2147483647 w 1511"/>
                <a:gd name="T39" fmla="*/ 2147483647 h 1383"/>
                <a:gd name="T40" fmla="*/ 2147483647 w 1511"/>
                <a:gd name="T41" fmla="*/ 2147483647 h 1383"/>
                <a:gd name="T42" fmla="*/ 2147483647 w 1511"/>
                <a:gd name="T43" fmla="*/ 2147483647 h 1383"/>
                <a:gd name="T44" fmla="*/ 2147483647 w 1511"/>
                <a:gd name="T45" fmla="*/ 2147483647 h 1383"/>
                <a:gd name="T46" fmla="*/ 2147483647 w 1511"/>
                <a:gd name="T47" fmla="*/ 2147483647 h 1383"/>
                <a:gd name="T48" fmla="*/ 2147483647 w 1511"/>
                <a:gd name="T49" fmla="*/ 2147483647 h 1383"/>
                <a:gd name="T50" fmla="*/ 2147483647 w 1511"/>
                <a:gd name="T51" fmla="*/ 2147483647 h 1383"/>
                <a:gd name="T52" fmla="*/ 2147483647 w 1511"/>
                <a:gd name="T53" fmla="*/ 2147483647 h 1383"/>
                <a:gd name="T54" fmla="*/ 2147483647 w 1511"/>
                <a:gd name="T55" fmla="*/ 2147483647 h 1383"/>
                <a:gd name="T56" fmla="*/ 2147483647 w 1511"/>
                <a:gd name="T57" fmla="*/ 2147483647 h 1383"/>
                <a:gd name="T58" fmla="*/ 2147483647 w 1511"/>
                <a:gd name="T59" fmla="*/ 2147483647 h 1383"/>
                <a:gd name="T60" fmla="*/ 2147483647 w 1511"/>
                <a:gd name="T61" fmla="*/ 2147483647 h 1383"/>
                <a:gd name="T62" fmla="*/ 2147483647 w 1511"/>
                <a:gd name="T63" fmla="*/ 2147483647 h 1383"/>
                <a:gd name="T64" fmla="*/ 2147483647 w 1511"/>
                <a:gd name="T65" fmla="*/ 2147483647 h 1383"/>
                <a:gd name="T66" fmla="*/ 2147483647 w 1511"/>
                <a:gd name="T67" fmla="*/ 2147483647 h 1383"/>
                <a:gd name="T68" fmla="*/ 2147483647 w 1511"/>
                <a:gd name="T69" fmla="*/ 2147483647 h 1383"/>
                <a:gd name="T70" fmla="*/ 2147483647 w 1511"/>
                <a:gd name="T71" fmla="*/ 2147483647 h 1383"/>
                <a:gd name="T72" fmla="*/ 2147483647 w 1511"/>
                <a:gd name="T73" fmla="*/ 2147483647 h 1383"/>
                <a:gd name="T74" fmla="*/ 2147483647 w 1511"/>
                <a:gd name="T75" fmla="*/ 2147483647 h 1383"/>
                <a:gd name="T76" fmla="*/ 2147483647 w 1511"/>
                <a:gd name="T77" fmla="*/ 2147483647 h 1383"/>
                <a:gd name="T78" fmla="*/ 2147483647 w 1511"/>
                <a:gd name="T79" fmla="*/ 2147483647 h 1383"/>
                <a:gd name="T80" fmla="*/ 2147483647 w 1511"/>
                <a:gd name="T81" fmla="*/ 2147483647 h 1383"/>
                <a:gd name="T82" fmla="*/ 2147483647 w 1511"/>
                <a:gd name="T83" fmla="*/ 2147483647 h 1383"/>
                <a:gd name="T84" fmla="*/ 2147483647 w 1511"/>
                <a:gd name="T85" fmla="*/ 2147483647 h 1383"/>
                <a:gd name="T86" fmla="*/ 2147483647 w 1511"/>
                <a:gd name="T87" fmla="*/ 2147483647 h 1383"/>
                <a:gd name="T88" fmla="*/ 2147483647 w 1511"/>
                <a:gd name="T89" fmla="*/ 2147483647 h 1383"/>
                <a:gd name="T90" fmla="*/ 2147483647 w 1511"/>
                <a:gd name="T91" fmla="*/ 2147483647 h 1383"/>
                <a:gd name="T92" fmla="*/ 2147483647 w 1511"/>
                <a:gd name="T93" fmla="*/ 2147483647 h 1383"/>
                <a:gd name="T94" fmla="*/ 2147483647 w 1511"/>
                <a:gd name="T95" fmla="*/ 2147483647 h 1383"/>
                <a:gd name="T96" fmla="*/ 2147483647 w 1511"/>
                <a:gd name="T97" fmla="*/ 2147483647 h 1383"/>
                <a:gd name="T98" fmla="*/ 2147483647 w 1511"/>
                <a:gd name="T99" fmla="*/ 2147483647 h 1383"/>
                <a:gd name="T100" fmla="*/ 2147483647 w 1511"/>
                <a:gd name="T101" fmla="*/ 2147483647 h 1383"/>
                <a:gd name="T102" fmla="*/ 2147483647 w 1511"/>
                <a:gd name="T103" fmla="*/ 2147483647 h 1383"/>
                <a:gd name="T104" fmla="*/ 2147483647 w 1511"/>
                <a:gd name="T105" fmla="*/ 2147483647 h 1383"/>
                <a:gd name="T106" fmla="*/ 2147483647 w 1511"/>
                <a:gd name="T107" fmla="*/ 2147483647 h 1383"/>
                <a:gd name="T108" fmla="*/ 2147483647 w 1511"/>
                <a:gd name="T109" fmla="*/ 2147483647 h 1383"/>
                <a:gd name="T110" fmla="*/ 2147483647 w 1511"/>
                <a:gd name="T111" fmla="*/ 2147483647 h 1383"/>
                <a:gd name="T112" fmla="*/ 0 w 1511"/>
                <a:gd name="T113" fmla="*/ 2147483647 h 1383"/>
                <a:gd name="T114" fmla="*/ 0 w 1511"/>
                <a:gd name="T115" fmla="*/ 2147483647 h 1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1"/>
                <a:gd name="T175" fmla="*/ 0 h 1383"/>
                <a:gd name="T176" fmla="*/ 1511 w 1511"/>
                <a:gd name="T177" fmla="*/ 1383 h 1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1" h="1383">
                  <a:moveTo>
                    <a:pt x="0" y="599"/>
                  </a:moveTo>
                  <a:lnTo>
                    <a:pt x="55" y="514"/>
                  </a:lnTo>
                  <a:lnTo>
                    <a:pt x="114" y="510"/>
                  </a:lnTo>
                  <a:lnTo>
                    <a:pt x="101" y="348"/>
                  </a:lnTo>
                  <a:lnTo>
                    <a:pt x="347" y="280"/>
                  </a:lnTo>
                  <a:lnTo>
                    <a:pt x="353" y="217"/>
                  </a:lnTo>
                  <a:lnTo>
                    <a:pt x="334" y="216"/>
                  </a:lnTo>
                  <a:lnTo>
                    <a:pt x="405" y="140"/>
                  </a:lnTo>
                  <a:lnTo>
                    <a:pt x="385" y="80"/>
                  </a:lnTo>
                  <a:lnTo>
                    <a:pt x="502" y="0"/>
                  </a:lnTo>
                  <a:lnTo>
                    <a:pt x="528" y="2"/>
                  </a:lnTo>
                  <a:lnTo>
                    <a:pt x="538" y="75"/>
                  </a:lnTo>
                  <a:lnTo>
                    <a:pt x="600" y="143"/>
                  </a:lnTo>
                  <a:lnTo>
                    <a:pt x="658" y="143"/>
                  </a:lnTo>
                  <a:lnTo>
                    <a:pt x="674" y="96"/>
                  </a:lnTo>
                  <a:lnTo>
                    <a:pt x="736" y="97"/>
                  </a:lnTo>
                  <a:lnTo>
                    <a:pt x="755" y="16"/>
                  </a:lnTo>
                  <a:lnTo>
                    <a:pt x="950" y="70"/>
                  </a:lnTo>
                  <a:lnTo>
                    <a:pt x="972" y="116"/>
                  </a:lnTo>
                  <a:lnTo>
                    <a:pt x="1007" y="144"/>
                  </a:lnTo>
                  <a:lnTo>
                    <a:pt x="1002" y="67"/>
                  </a:lnTo>
                  <a:lnTo>
                    <a:pt x="1099" y="173"/>
                  </a:lnTo>
                  <a:lnTo>
                    <a:pt x="1149" y="167"/>
                  </a:lnTo>
                  <a:lnTo>
                    <a:pt x="1243" y="127"/>
                  </a:lnTo>
                  <a:lnTo>
                    <a:pt x="1314" y="198"/>
                  </a:lnTo>
                  <a:lnTo>
                    <a:pt x="1243" y="227"/>
                  </a:lnTo>
                  <a:lnTo>
                    <a:pt x="1267" y="310"/>
                  </a:lnTo>
                  <a:lnTo>
                    <a:pt x="1212" y="372"/>
                  </a:lnTo>
                  <a:lnTo>
                    <a:pt x="1227" y="446"/>
                  </a:lnTo>
                  <a:lnTo>
                    <a:pt x="1188" y="490"/>
                  </a:lnTo>
                  <a:lnTo>
                    <a:pt x="1121" y="530"/>
                  </a:lnTo>
                  <a:lnTo>
                    <a:pt x="1221" y="567"/>
                  </a:lnTo>
                  <a:lnTo>
                    <a:pt x="1314" y="659"/>
                  </a:lnTo>
                  <a:lnTo>
                    <a:pt x="1511" y="672"/>
                  </a:lnTo>
                  <a:lnTo>
                    <a:pt x="1497" y="772"/>
                  </a:lnTo>
                  <a:lnTo>
                    <a:pt x="1411" y="943"/>
                  </a:lnTo>
                  <a:lnTo>
                    <a:pt x="1370" y="948"/>
                  </a:lnTo>
                  <a:lnTo>
                    <a:pt x="1335" y="1005"/>
                  </a:lnTo>
                  <a:lnTo>
                    <a:pt x="1236" y="1009"/>
                  </a:lnTo>
                  <a:lnTo>
                    <a:pt x="1182" y="1059"/>
                  </a:lnTo>
                  <a:lnTo>
                    <a:pt x="1152" y="1207"/>
                  </a:lnTo>
                  <a:lnTo>
                    <a:pt x="1007" y="1354"/>
                  </a:lnTo>
                  <a:lnTo>
                    <a:pt x="950" y="1383"/>
                  </a:lnTo>
                  <a:lnTo>
                    <a:pt x="914" y="1342"/>
                  </a:lnTo>
                  <a:lnTo>
                    <a:pt x="886" y="1366"/>
                  </a:lnTo>
                  <a:lnTo>
                    <a:pt x="748" y="1301"/>
                  </a:lnTo>
                  <a:lnTo>
                    <a:pt x="714" y="1318"/>
                  </a:lnTo>
                  <a:lnTo>
                    <a:pt x="649" y="1224"/>
                  </a:lnTo>
                  <a:lnTo>
                    <a:pt x="615" y="1080"/>
                  </a:lnTo>
                  <a:lnTo>
                    <a:pt x="462" y="948"/>
                  </a:lnTo>
                  <a:lnTo>
                    <a:pt x="379" y="1013"/>
                  </a:lnTo>
                  <a:lnTo>
                    <a:pt x="311" y="994"/>
                  </a:lnTo>
                  <a:lnTo>
                    <a:pt x="338" y="961"/>
                  </a:lnTo>
                  <a:lnTo>
                    <a:pt x="294" y="924"/>
                  </a:lnTo>
                  <a:lnTo>
                    <a:pt x="260" y="823"/>
                  </a:lnTo>
                  <a:lnTo>
                    <a:pt x="177" y="766"/>
                  </a:lnTo>
                  <a:lnTo>
                    <a:pt x="0" y="599"/>
                  </a:lnTo>
                  <a:close/>
                </a:path>
              </a:pathLst>
            </a:custGeom>
            <a:noFill/>
            <a:ln w="2">
              <a:solidFill>
                <a:srgbClr val="3734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3925889" y="3257551"/>
              <a:ext cx="114300" cy="249238"/>
            </a:xfrm>
            <a:custGeom>
              <a:avLst/>
              <a:gdLst>
                <a:gd name="T0" fmla="*/ 2147483647 w 359"/>
                <a:gd name="T1" fmla="*/ 2147483647 h 787"/>
                <a:gd name="T2" fmla="*/ 2147483647 w 359"/>
                <a:gd name="T3" fmla="*/ 2147483647 h 787"/>
                <a:gd name="T4" fmla="*/ 2147483647 w 359"/>
                <a:gd name="T5" fmla="*/ 2147483647 h 787"/>
                <a:gd name="T6" fmla="*/ 2147483647 w 359"/>
                <a:gd name="T7" fmla="*/ 2147483647 h 787"/>
                <a:gd name="T8" fmla="*/ 2147483647 w 359"/>
                <a:gd name="T9" fmla="*/ 2147483647 h 787"/>
                <a:gd name="T10" fmla="*/ 2147483647 w 359"/>
                <a:gd name="T11" fmla="*/ 2147483647 h 787"/>
                <a:gd name="T12" fmla="*/ 2147483647 w 359"/>
                <a:gd name="T13" fmla="*/ 2147483647 h 787"/>
                <a:gd name="T14" fmla="*/ 2147483647 w 359"/>
                <a:gd name="T15" fmla="*/ 2147483647 h 787"/>
                <a:gd name="T16" fmla="*/ 2147483647 w 359"/>
                <a:gd name="T17" fmla="*/ 2147483647 h 787"/>
                <a:gd name="T18" fmla="*/ 2147483647 w 359"/>
                <a:gd name="T19" fmla="*/ 2147483647 h 787"/>
                <a:gd name="T20" fmla="*/ 2147483647 w 359"/>
                <a:gd name="T21" fmla="*/ 2147483647 h 787"/>
                <a:gd name="T22" fmla="*/ 2147483647 w 359"/>
                <a:gd name="T23" fmla="*/ 2147483647 h 787"/>
                <a:gd name="T24" fmla="*/ 2147483647 w 359"/>
                <a:gd name="T25" fmla="*/ 2147483647 h 787"/>
                <a:gd name="T26" fmla="*/ 2147483647 w 359"/>
                <a:gd name="T27" fmla="*/ 2147483647 h 787"/>
                <a:gd name="T28" fmla="*/ 2147483647 w 359"/>
                <a:gd name="T29" fmla="*/ 2147483647 h 787"/>
                <a:gd name="T30" fmla="*/ 2147483647 w 359"/>
                <a:gd name="T31" fmla="*/ 2147483647 h 787"/>
                <a:gd name="T32" fmla="*/ 2147483647 w 359"/>
                <a:gd name="T33" fmla="*/ 2147483647 h 787"/>
                <a:gd name="T34" fmla="*/ 2147483647 w 359"/>
                <a:gd name="T35" fmla="*/ 2147483647 h 787"/>
                <a:gd name="T36" fmla="*/ 2147483647 w 359"/>
                <a:gd name="T37" fmla="*/ 2147483647 h 787"/>
                <a:gd name="T38" fmla="*/ 2147483647 w 359"/>
                <a:gd name="T39" fmla="*/ 2147483647 h 787"/>
                <a:gd name="T40" fmla="*/ 2147483647 w 359"/>
                <a:gd name="T41" fmla="*/ 2147483647 h 787"/>
                <a:gd name="T42" fmla="*/ 2147483647 w 359"/>
                <a:gd name="T43" fmla="*/ 2147483647 h 787"/>
                <a:gd name="T44" fmla="*/ 2147483647 w 359"/>
                <a:gd name="T45" fmla="*/ 984695962 h 787"/>
                <a:gd name="T46" fmla="*/ 2147483647 w 359"/>
                <a:gd name="T47" fmla="*/ 635268037 h 787"/>
                <a:gd name="T48" fmla="*/ 2147483647 w 359"/>
                <a:gd name="T49" fmla="*/ 0 h 787"/>
                <a:gd name="T50" fmla="*/ 2147483647 w 359"/>
                <a:gd name="T51" fmla="*/ 635268037 h 787"/>
                <a:gd name="T52" fmla="*/ 2147483647 w 359"/>
                <a:gd name="T53" fmla="*/ 1715143908 h 787"/>
                <a:gd name="T54" fmla="*/ 2147483647 w 359"/>
                <a:gd name="T55" fmla="*/ 2147483647 h 787"/>
                <a:gd name="T56" fmla="*/ 2147483647 w 359"/>
                <a:gd name="T57" fmla="*/ 2147483647 h 787"/>
                <a:gd name="T58" fmla="*/ 2147483647 w 359"/>
                <a:gd name="T59" fmla="*/ 2147483647 h 787"/>
                <a:gd name="T60" fmla="*/ 1807402043 w 359"/>
                <a:gd name="T61" fmla="*/ 2147483647 h 787"/>
                <a:gd name="T62" fmla="*/ 1323265933 w 359"/>
                <a:gd name="T63" fmla="*/ 2147483647 h 787"/>
                <a:gd name="T64" fmla="*/ 2147483647 w 359"/>
                <a:gd name="T65" fmla="*/ 2147483647 h 787"/>
                <a:gd name="T66" fmla="*/ 2147483647 w 359"/>
                <a:gd name="T67" fmla="*/ 2147483647 h 787"/>
                <a:gd name="T68" fmla="*/ 2147483647 w 359"/>
                <a:gd name="T69" fmla="*/ 2147483647 h 787"/>
                <a:gd name="T70" fmla="*/ 2147483647 w 359"/>
                <a:gd name="T71" fmla="*/ 2147483647 h 787"/>
                <a:gd name="T72" fmla="*/ 1807402043 w 359"/>
                <a:gd name="T73" fmla="*/ 2147483647 h 787"/>
                <a:gd name="T74" fmla="*/ 354992915 w 359"/>
                <a:gd name="T75" fmla="*/ 2147483647 h 787"/>
                <a:gd name="T76" fmla="*/ 0 w 359"/>
                <a:gd name="T77" fmla="*/ 2147483647 h 787"/>
                <a:gd name="T78" fmla="*/ 1323265933 w 359"/>
                <a:gd name="T79" fmla="*/ 2147483647 h 787"/>
                <a:gd name="T80" fmla="*/ 1323265933 w 359"/>
                <a:gd name="T81" fmla="*/ 2147483647 h 787"/>
                <a:gd name="T82" fmla="*/ 2147483647 w 359"/>
                <a:gd name="T83" fmla="*/ 2147483647 h 787"/>
                <a:gd name="T84" fmla="*/ 354992915 w 359"/>
                <a:gd name="T85" fmla="*/ 2147483647 h 787"/>
                <a:gd name="T86" fmla="*/ 0 w 359"/>
                <a:gd name="T87" fmla="*/ 2147483647 h 787"/>
                <a:gd name="T88" fmla="*/ 0 w 359"/>
                <a:gd name="T89" fmla="*/ 2147483647 h 787"/>
                <a:gd name="T90" fmla="*/ 0 w 359"/>
                <a:gd name="T91" fmla="*/ 2147483647 h 787"/>
                <a:gd name="T92" fmla="*/ 1323265933 w 359"/>
                <a:gd name="T93" fmla="*/ 2147483647 h 787"/>
                <a:gd name="T94" fmla="*/ 2147483647 w 359"/>
                <a:gd name="T95" fmla="*/ 2147483647 h 787"/>
                <a:gd name="T96" fmla="*/ 2147483647 w 359"/>
                <a:gd name="T97" fmla="*/ 2147483647 h 787"/>
                <a:gd name="T98" fmla="*/ 2147483647 w 359"/>
                <a:gd name="T99" fmla="*/ 2147483647 h 787"/>
                <a:gd name="T100" fmla="*/ 2147483647 w 359"/>
                <a:gd name="T101" fmla="*/ 2147483647 h 787"/>
                <a:gd name="T102" fmla="*/ 2147483647 w 359"/>
                <a:gd name="T103" fmla="*/ 2147483647 h 787"/>
                <a:gd name="T104" fmla="*/ 2147483647 w 359"/>
                <a:gd name="T105" fmla="*/ 2147483647 h 787"/>
                <a:gd name="T106" fmla="*/ 2147483647 w 359"/>
                <a:gd name="T107" fmla="*/ 2147483647 h 787"/>
                <a:gd name="T108" fmla="*/ 2147483647 w 359"/>
                <a:gd name="T109" fmla="*/ 2147483647 h 787"/>
                <a:gd name="T110" fmla="*/ 2147483647 w 359"/>
                <a:gd name="T111" fmla="*/ 2147483647 h 787"/>
                <a:gd name="T112" fmla="*/ 2147483647 w 359"/>
                <a:gd name="T113" fmla="*/ 2147483647 h 7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9"/>
                <a:gd name="T172" fmla="*/ 0 h 787"/>
                <a:gd name="T173" fmla="*/ 359 w 359"/>
                <a:gd name="T174" fmla="*/ 787 h 7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9" h="787">
                  <a:moveTo>
                    <a:pt x="165" y="697"/>
                  </a:moveTo>
                  <a:lnTo>
                    <a:pt x="235" y="685"/>
                  </a:lnTo>
                  <a:lnTo>
                    <a:pt x="180" y="605"/>
                  </a:lnTo>
                  <a:lnTo>
                    <a:pt x="220" y="597"/>
                  </a:lnTo>
                  <a:lnTo>
                    <a:pt x="262" y="597"/>
                  </a:lnTo>
                  <a:lnTo>
                    <a:pt x="275" y="561"/>
                  </a:lnTo>
                  <a:lnTo>
                    <a:pt x="275" y="504"/>
                  </a:lnTo>
                  <a:lnTo>
                    <a:pt x="316" y="493"/>
                  </a:lnTo>
                  <a:lnTo>
                    <a:pt x="345" y="460"/>
                  </a:lnTo>
                  <a:lnTo>
                    <a:pt x="359" y="426"/>
                  </a:lnTo>
                  <a:lnTo>
                    <a:pt x="330" y="391"/>
                  </a:lnTo>
                  <a:lnTo>
                    <a:pt x="289" y="380"/>
                  </a:lnTo>
                  <a:lnTo>
                    <a:pt x="345" y="325"/>
                  </a:lnTo>
                  <a:lnTo>
                    <a:pt x="289" y="290"/>
                  </a:lnTo>
                  <a:lnTo>
                    <a:pt x="345" y="303"/>
                  </a:lnTo>
                  <a:lnTo>
                    <a:pt x="316" y="244"/>
                  </a:lnTo>
                  <a:lnTo>
                    <a:pt x="275" y="213"/>
                  </a:lnTo>
                  <a:lnTo>
                    <a:pt x="262" y="179"/>
                  </a:lnTo>
                  <a:lnTo>
                    <a:pt x="220" y="179"/>
                  </a:lnTo>
                  <a:lnTo>
                    <a:pt x="220" y="145"/>
                  </a:lnTo>
                  <a:lnTo>
                    <a:pt x="220" y="112"/>
                  </a:lnTo>
                  <a:lnTo>
                    <a:pt x="249" y="78"/>
                  </a:lnTo>
                  <a:lnTo>
                    <a:pt x="235" y="31"/>
                  </a:lnTo>
                  <a:lnTo>
                    <a:pt x="165" y="20"/>
                  </a:lnTo>
                  <a:lnTo>
                    <a:pt x="220" y="0"/>
                  </a:lnTo>
                  <a:lnTo>
                    <a:pt x="180" y="20"/>
                  </a:lnTo>
                  <a:lnTo>
                    <a:pt x="151" y="54"/>
                  </a:lnTo>
                  <a:lnTo>
                    <a:pt x="151" y="89"/>
                  </a:lnTo>
                  <a:lnTo>
                    <a:pt x="136" y="124"/>
                  </a:lnTo>
                  <a:lnTo>
                    <a:pt x="96" y="145"/>
                  </a:lnTo>
                  <a:lnTo>
                    <a:pt x="56" y="167"/>
                  </a:lnTo>
                  <a:lnTo>
                    <a:pt x="41" y="202"/>
                  </a:lnTo>
                  <a:lnTo>
                    <a:pt x="81" y="202"/>
                  </a:lnTo>
                  <a:lnTo>
                    <a:pt x="121" y="202"/>
                  </a:lnTo>
                  <a:lnTo>
                    <a:pt x="136" y="236"/>
                  </a:lnTo>
                  <a:lnTo>
                    <a:pt x="96" y="256"/>
                  </a:lnTo>
                  <a:lnTo>
                    <a:pt x="56" y="280"/>
                  </a:lnTo>
                  <a:lnTo>
                    <a:pt x="11" y="290"/>
                  </a:lnTo>
                  <a:lnTo>
                    <a:pt x="0" y="325"/>
                  </a:lnTo>
                  <a:lnTo>
                    <a:pt x="41" y="348"/>
                  </a:lnTo>
                  <a:lnTo>
                    <a:pt x="41" y="380"/>
                  </a:lnTo>
                  <a:lnTo>
                    <a:pt x="67" y="426"/>
                  </a:lnTo>
                  <a:lnTo>
                    <a:pt x="11" y="439"/>
                  </a:lnTo>
                  <a:lnTo>
                    <a:pt x="0" y="473"/>
                  </a:lnTo>
                  <a:lnTo>
                    <a:pt x="0" y="504"/>
                  </a:lnTo>
                  <a:lnTo>
                    <a:pt x="0" y="538"/>
                  </a:lnTo>
                  <a:lnTo>
                    <a:pt x="41" y="538"/>
                  </a:lnTo>
                  <a:lnTo>
                    <a:pt x="81" y="538"/>
                  </a:lnTo>
                  <a:lnTo>
                    <a:pt x="81" y="574"/>
                  </a:lnTo>
                  <a:lnTo>
                    <a:pt x="81" y="605"/>
                  </a:lnTo>
                  <a:lnTo>
                    <a:pt x="81" y="640"/>
                  </a:lnTo>
                  <a:lnTo>
                    <a:pt x="96" y="685"/>
                  </a:lnTo>
                  <a:lnTo>
                    <a:pt x="165" y="697"/>
                  </a:lnTo>
                  <a:lnTo>
                    <a:pt x="121" y="752"/>
                  </a:lnTo>
                  <a:lnTo>
                    <a:pt x="136" y="787"/>
                  </a:lnTo>
                  <a:lnTo>
                    <a:pt x="180" y="764"/>
                  </a:lnTo>
                  <a:lnTo>
                    <a:pt x="165" y="697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192714" y="2827338"/>
              <a:ext cx="193675" cy="331788"/>
            </a:xfrm>
            <a:custGeom>
              <a:avLst/>
              <a:gdLst>
                <a:gd name="T0" fmla="*/ 2147483647 w 611"/>
                <a:gd name="T1" fmla="*/ 0 h 1045"/>
                <a:gd name="T2" fmla="*/ 2147483647 w 611"/>
                <a:gd name="T3" fmla="*/ 1600302629 h 1045"/>
                <a:gd name="T4" fmla="*/ 2147483647 w 611"/>
                <a:gd name="T5" fmla="*/ 2147483647 h 1045"/>
                <a:gd name="T6" fmla="*/ 2147483647 w 611"/>
                <a:gd name="T7" fmla="*/ 2147483647 h 1045"/>
                <a:gd name="T8" fmla="*/ 2147483647 w 611"/>
                <a:gd name="T9" fmla="*/ 2147483647 h 1045"/>
                <a:gd name="T10" fmla="*/ 2147483647 w 611"/>
                <a:gd name="T11" fmla="*/ 2147483647 h 1045"/>
                <a:gd name="T12" fmla="*/ 2147483647 w 611"/>
                <a:gd name="T13" fmla="*/ 2147483647 h 1045"/>
                <a:gd name="T14" fmla="*/ 2147483647 w 611"/>
                <a:gd name="T15" fmla="*/ 2147483647 h 1045"/>
                <a:gd name="T16" fmla="*/ 1879111442 w 611"/>
                <a:gd name="T17" fmla="*/ 2147483647 h 1045"/>
                <a:gd name="T18" fmla="*/ 1337643272 w 611"/>
                <a:gd name="T19" fmla="*/ 2147483647 h 1045"/>
                <a:gd name="T20" fmla="*/ 0 w 611"/>
                <a:gd name="T21" fmla="*/ 2147483647 h 1045"/>
                <a:gd name="T22" fmla="*/ 1624303712 w 611"/>
                <a:gd name="T23" fmla="*/ 2147483647 h 1045"/>
                <a:gd name="T24" fmla="*/ 2147483647 w 611"/>
                <a:gd name="T25" fmla="*/ 2147483647 h 1045"/>
                <a:gd name="T26" fmla="*/ 2147483647 w 611"/>
                <a:gd name="T27" fmla="*/ 2147483647 h 1045"/>
                <a:gd name="T28" fmla="*/ 2147483647 w 611"/>
                <a:gd name="T29" fmla="*/ 2147483647 h 1045"/>
                <a:gd name="T30" fmla="*/ 2147483647 w 611"/>
                <a:gd name="T31" fmla="*/ 2147483647 h 1045"/>
                <a:gd name="T32" fmla="*/ 2147483647 w 611"/>
                <a:gd name="T33" fmla="*/ 2147483647 h 1045"/>
                <a:gd name="T34" fmla="*/ 2147483647 w 611"/>
                <a:gd name="T35" fmla="*/ 2147483647 h 1045"/>
                <a:gd name="T36" fmla="*/ 2147483647 w 611"/>
                <a:gd name="T37" fmla="*/ 2147483647 h 1045"/>
                <a:gd name="T38" fmla="*/ 2147483647 w 611"/>
                <a:gd name="T39" fmla="*/ 2147483647 h 1045"/>
                <a:gd name="T40" fmla="*/ 2147483647 w 611"/>
                <a:gd name="T41" fmla="*/ 2147483647 h 1045"/>
                <a:gd name="T42" fmla="*/ 2147483647 w 611"/>
                <a:gd name="T43" fmla="*/ 2147483647 h 1045"/>
                <a:gd name="T44" fmla="*/ 2147483647 w 611"/>
                <a:gd name="T45" fmla="*/ 2147483647 h 1045"/>
                <a:gd name="T46" fmla="*/ 2147483647 w 611"/>
                <a:gd name="T47" fmla="*/ 2147483647 h 1045"/>
                <a:gd name="T48" fmla="*/ 2147483647 w 611"/>
                <a:gd name="T49" fmla="*/ 2147483647 h 1045"/>
                <a:gd name="T50" fmla="*/ 2147483647 w 611"/>
                <a:gd name="T51" fmla="*/ 2147483647 h 1045"/>
                <a:gd name="T52" fmla="*/ 2147483647 w 611"/>
                <a:gd name="T53" fmla="*/ 2147483647 h 1045"/>
                <a:gd name="T54" fmla="*/ 2147483647 w 611"/>
                <a:gd name="T55" fmla="*/ 2147483647 h 1045"/>
                <a:gd name="T56" fmla="*/ 2147483647 w 611"/>
                <a:gd name="T57" fmla="*/ 2147483647 h 1045"/>
                <a:gd name="T58" fmla="*/ 2147483647 w 611"/>
                <a:gd name="T59" fmla="*/ 2147483647 h 1045"/>
                <a:gd name="T60" fmla="*/ 2147483647 w 611"/>
                <a:gd name="T61" fmla="*/ 2147483647 h 1045"/>
                <a:gd name="T62" fmla="*/ 2147483647 w 611"/>
                <a:gd name="T63" fmla="*/ 2147483647 h 1045"/>
                <a:gd name="T64" fmla="*/ 2147483647 w 611"/>
                <a:gd name="T65" fmla="*/ 2147483647 h 1045"/>
                <a:gd name="T66" fmla="*/ 2147483647 w 611"/>
                <a:gd name="T67" fmla="*/ 2147483647 h 1045"/>
                <a:gd name="T68" fmla="*/ 2147483647 w 611"/>
                <a:gd name="T69" fmla="*/ 2147483647 h 1045"/>
                <a:gd name="T70" fmla="*/ 2147483647 w 611"/>
                <a:gd name="T71" fmla="*/ 2147483647 h 1045"/>
                <a:gd name="T72" fmla="*/ 2147483647 w 611"/>
                <a:gd name="T73" fmla="*/ 2147483647 h 1045"/>
                <a:gd name="T74" fmla="*/ 2147483647 w 611"/>
                <a:gd name="T75" fmla="*/ 2147483647 h 1045"/>
                <a:gd name="T76" fmla="*/ 2147483647 w 611"/>
                <a:gd name="T77" fmla="*/ 2147483647 h 1045"/>
                <a:gd name="T78" fmla="*/ 2147483647 w 611"/>
                <a:gd name="T79" fmla="*/ 2147483647 h 1045"/>
                <a:gd name="T80" fmla="*/ 2147483647 w 611"/>
                <a:gd name="T81" fmla="*/ 2147483647 h 1045"/>
                <a:gd name="T82" fmla="*/ 2147483647 w 611"/>
                <a:gd name="T83" fmla="*/ 2147483647 h 1045"/>
                <a:gd name="T84" fmla="*/ 2147483647 w 611"/>
                <a:gd name="T85" fmla="*/ 2147483647 h 1045"/>
                <a:gd name="T86" fmla="*/ 2147483647 w 611"/>
                <a:gd name="T87" fmla="*/ 2147483647 h 1045"/>
                <a:gd name="T88" fmla="*/ 2147483647 w 611"/>
                <a:gd name="T89" fmla="*/ 2147483647 h 1045"/>
                <a:gd name="T90" fmla="*/ 2147483647 w 611"/>
                <a:gd name="T91" fmla="*/ 2147483647 h 1045"/>
                <a:gd name="T92" fmla="*/ 2147483647 w 611"/>
                <a:gd name="T93" fmla="*/ 2147483647 h 1045"/>
                <a:gd name="T94" fmla="*/ 2147483647 w 611"/>
                <a:gd name="T95" fmla="*/ 2147483647 h 1045"/>
                <a:gd name="T96" fmla="*/ 2147483647 w 611"/>
                <a:gd name="T97" fmla="*/ 2147483647 h 1045"/>
                <a:gd name="T98" fmla="*/ 2147483647 w 611"/>
                <a:gd name="T99" fmla="*/ 2147483647 h 1045"/>
                <a:gd name="T100" fmla="*/ 2147483647 w 611"/>
                <a:gd name="T101" fmla="*/ 2147483647 h 1045"/>
                <a:gd name="T102" fmla="*/ 2147483647 w 611"/>
                <a:gd name="T103" fmla="*/ 2147483647 h 1045"/>
                <a:gd name="T104" fmla="*/ 2147483647 w 611"/>
                <a:gd name="T105" fmla="*/ 1856351405 h 1045"/>
                <a:gd name="T106" fmla="*/ 2147483647 w 611"/>
                <a:gd name="T107" fmla="*/ 672177726 h 1045"/>
                <a:gd name="T108" fmla="*/ 2147483647 w 611"/>
                <a:gd name="T109" fmla="*/ 0 h 10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1"/>
                <a:gd name="T166" fmla="*/ 0 h 1045"/>
                <a:gd name="T167" fmla="*/ 611 w 611"/>
                <a:gd name="T168" fmla="*/ 1045 h 10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1" h="1045">
                  <a:moveTo>
                    <a:pt x="243" y="12"/>
                  </a:moveTo>
                  <a:lnTo>
                    <a:pt x="312" y="0"/>
                  </a:lnTo>
                  <a:lnTo>
                    <a:pt x="312" y="50"/>
                  </a:lnTo>
                  <a:lnTo>
                    <a:pt x="271" y="50"/>
                  </a:lnTo>
                  <a:lnTo>
                    <a:pt x="243" y="67"/>
                  </a:lnTo>
                  <a:lnTo>
                    <a:pt x="231" y="95"/>
                  </a:lnTo>
                  <a:lnTo>
                    <a:pt x="201" y="115"/>
                  </a:lnTo>
                  <a:lnTo>
                    <a:pt x="190" y="140"/>
                  </a:lnTo>
                  <a:lnTo>
                    <a:pt x="170" y="169"/>
                  </a:lnTo>
                  <a:lnTo>
                    <a:pt x="161" y="206"/>
                  </a:lnTo>
                  <a:lnTo>
                    <a:pt x="161" y="234"/>
                  </a:lnTo>
                  <a:lnTo>
                    <a:pt x="132" y="244"/>
                  </a:lnTo>
                  <a:lnTo>
                    <a:pt x="112" y="271"/>
                  </a:lnTo>
                  <a:lnTo>
                    <a:pt x="112" y="300"/>
                  </a:lnTo>
                  <a:lnTo>
                    <a:pt x="120" y="329"/>
                  </a:lnTo>
                  <a:lnTo>
                    <a:pt x="112" y="355"/>
                  </a:lnTo>
                  <a:lnTo>
                    <a:pt x="70" y="383"/>
                  </a:lnTo>
                  <a:lnTo>
                    <a:pt x="59" y="411"/>
                  </a:lnTo>
                  <a:lnTo>
                    <a:pt x="59" y="448"/>
                  </a:lnTo>
                  <a:lnTo>
                    <a:pt x="42" y="477"/>
                  </a:lnTo>
                  <a:lnTo>
                    <a:pt x="9" y="486"/>
                  </a:lnTo>
                  <a:lnTo>
                    <a:pt x="0" y="515"/>
                  </a:lnTo>
                  <a:lnTo>
                    <a:pt x="21" y="543"/>
                  </a:lnTo>
                  <a:lnTo>
                    <a:pt x="51" y="561"/>
                  </a:lnTo>
                  <a:lnTo>
                    <a:pt x="79" y="561"/>
                  </a:lnTo>
                  <a:lnTo>
                    <a:pt x="120" y="561"/>
                  </a:lnTo>
                  <a:lnTo>
                    <a:pt x="132" y="523"/>
                  </a:lnTo>
                  <a:lnTo>
                    <a:pt x="150" y="494"/>
                  </a:lnTo>
                  <a:lnTo>
                    <a:pt x="182" y="505"/>
                  </a:lnTo>
                  <a:lnTo>
                    <a:pt x="210" y="505"/>
                  </a:lnTo>
                  <a:lnTo>
                    <a:pt x="222" y="477"/>
                  </a:lnTo>
                  <a:lnTo>
                    <a:pt x="222" y="448"/>
                  </a:lnTo>
                  <a:lnTo>
                    <a:pt x="252" y="420"/>
                  </a:lnTo>
                  <a:lnTo>
                    <a:pt x="260" y="448"/>
                  </a:lnTo>
                  <a:lnTo>
                    <a:pt x="231" y="469"/>
                  </a:lnTo>
                  <a:lnTo>
                    <a:pt x="231" y="505"/>
                  </a:lnTo>
                  <a:lnTo>
                    <a:pt x="231" y="534"/>
                  </a:lnTo>
                  <a:lnTo>
                    <a:pt x="260" y="543"/>
                  </a:lnTo>
                  <a:lnTo>
                    <a:pt x="280" y="572"/>
                  </a:lnTo>
                  <a:lnTo>
                    <a:pt x="271" y="597"/>
                  </a:lnTo>
                  <a:lnTo>
                    <a:pt x="271" y="626"/>
                  </a:lnTo>
                  <a:lnTo>
                    <a:pt x="260" y="655"/>
                  </a:lnTo>
                  <a:lnTo>
                    <a:pt x="260" y="682"/>
                  </a:lnTo>
                  <a:lnTo>
                    <a:pt x="231" y="692"/>
                  </a:lnTo>
                  <a:lnTo>
                    <a:pt x="201" y="711"/>
                  </a:lnTo>
                  <a:lnTo>
                    <a:pt x="170" y="720"/>
                  </a:lnTo>
                  <a:lnTo>
                    <a:pt x="170" y="749"/>
                  </a:lnTo>
                  <a:lnTo>
                    <a:pt x="170" y="774"/>
                  </a:lnTo>
                  <a:lnTo>
                    <a:pt x="210" y="774"/>
                  </a:lnTo>
                  <a:lnTo>
                    <a:pt x="231" y="803"/>
                  </a:lnTo>
                  <a:lnTo>
                    <a:pt x="260" y="803"/>
                  </a:lnTo>
                  <a:lnTo>
                    <a:pt x="231" y="811"/>
                  </a:lnTo>
                  <a:lnTo>
                    <a:pt x="260" y="822"/>
                  </a:lnTo>
                  <a:lnTo>
                    <a:pt x="280" y="794"/>
                  </a:lnTo>
                  <a:lnTo>
                    <a:pt x="312" y="786"/>
                  </a:lnTo>
                  <a:lnTo>
                    <a:pt x="312" y="757"/>
                  </a:lnTo>
                  <a:lnTo>
                    <a:pt x="341" y="757"/>
                  </a:lnTo>
                  <a:lnTo>
                    <a:pt x="341" y="786"/>
                  </a:lnTo>
                  <a:lnTo>
                    <a:pt x="353" y="811"/>
                  </a:lnTo>
                  <a:lnTo>
                    <a:pt x="353" y="840"/>
                  </a:lnTo>
                  <a:lnTo>
                    <a:pt x="353" y="868"/>
                  </a:lnTo>
                  <a:lnTo>
                    <a:pt x="353" y="897"/>
                  </a:lnTo>
                  <a:lnTo>
                    <a:pt x="353" y="926"/>
                  </a:lnTo>
                  <a:lnTo>
                    <a:pt x="353" y="971"/>
                  </a:lnTo>
                  <a:lnTo>
                    <a:pt x="332" y="999"/>
                  </a:lnTo>
                  <a:lnTo>
                    <a:pt x="321" y="1045"/>
                  </a:lnTo>
                  <a:lnTo>
                    <a:pt x="353" y="1045"/>
                  </a:lnTo>
                  <a:lnTo>
                    <a:pt x="382" y="1045"/>
                  </a:lnTo>
                  <a:lnTo>
                    <a:pt x="411" y="1028"/>
                  </a:lnTo>
                  <a:lnTo>
                    <a:pt x="423" y="999"/>
                  </a:lnTo>
                  <a:lnTo>
                    <a:pt x="452" y="999"/>
                  </a:lnTo>
                  <a:lnTo>
                    <a:pt x="480" y="971"/>
                  </a:lnTo>
                  <a:lnTo>
                    <a:pt x="513" y="971"/>
                  </a:lnTo>
                  <a:lnTo>
                    <a:pt x="513" y="934"/>
                  </a:lnTo>
                  <a:lnTo>
                    <a:pt x="513" y="905"/>
                  </a:lnTo>
                  <a:lnTo>
                    <a:pt x="513" y="876"/>
                  </a:lnTo>
                  <a:lnTo>
                    <a:pt x="513" y="849"/>
                  </a:lnTo>
                  <a:lnTo>
                    <a:pt x="513" y="822"/>
                  </a:lnTo>
                  <a:lnTo>
                    <a:pt x="522" y="794"/>
                  </a:lnTo>
                  <a:lnTo>
                    <a:pt x="554" y="786"/>
                  </a:lnTo>
                  <a:lnTo>
                    <a:pt x="583" y="757"/>
                  </a:lnTo>
                  <a:lnTo>
                    <a:pt x="602" y="728"/>
                  </a:lnTo>
                  <a:lnTo>
                    <a:pt x="611" y="700"/>
                  </a:lnTo>
                  <a:lnTo>
                    <a:pt x="592" y="672"/>
                  </a:lnTo>
                  <a:lnTo>
                    <a:pt x="562" y="663"/>
                  </a:lnTo>
                  <a:lnTo>
                    <a:pt x="554" y="634"/>
                  </a:lnTo>
                  <a:lnTo>
                    <a:pt x="522" y="617"/>
                  </a:lnTo>
                  <a:lnTo>
                    <a:pt x="513" y="589"/>
                  </a:lnTo>
                  <a:lnTo>
                    <a:pt x="513" y="561"/>
                  </a:lnTo>
                  <a:lnTo>
                    <a:pt x="480" y="523"/>
                  </a:lnTo>
                  <a:lnTo>
                    <a:pt x="472" y="494"/>
                  </a:lnTo>
                  <a:lnTo>
                    <a:pt x="452" y="469"/>
                  </a:lnTo>
                  <a:lnTo>
                    <a:pt x="472" y="432"/>
                  </a:lnTo>
                  <a:lnTo>
                    <a:pt x="472" y="403"/>
                  </a:lnTo>
                  <a:lnTo>
                    <a:pt x="472" y="365"/>
                  </a:lnTo>
                  <a:lnTo>
                    <a:pt x="480" y="317"/>
                  </a:lnTo>
                  <a:lnTo>
                    <a:pt x="501" y="292"/>
                  </a:lnTo>
                  <a:lnTo>
                    <a:pt x="513" y="263"/>
                  </a:lnTo>
                  <a:lnTo>
                    <a:pt x="513" y="226"/>
                  </a:lnTo>
                  <a:lnTo>
                    <a:pt x="513" y="198"/>
                  </a:lnTo>
                  <a:lnTo>
                    <a:pt x="513" y="169"/>
                  </a:lnTo>
                  <a:lnTo>
                    <a:pt x="513" y="140"/>
                  </a:lnTo>
                  <a:lnTo>
                    <a:pt x="461" y="103"/>
                  </a:lnTo>
                  <a:lnTo>
                    <a:pt x="431" y="86"/>
                  </a:lnTo>
                  <a:lnTo>
                    <a:pt x="402" y="86"/>
                  </a:lnTo>
                  <a:lnTo>
                    <a:pt x="370" y="58"/>
                  </a:lnTo>
                  <a:lnTo>
                    <a:pt x="341" y="50"/>
                  </a:lnTo>
                  <a:lnTo>
                    <a:pt x="341" y="21"/>
                  </a:lnTo>
                  <a:lnTo>
                    <a:pt x="312" y="0"/>
                  </a:lnTo>
                  <a:lnTo>
                    <a:pt x="280" y="0"/>
                  </a:lnTo>
                  <a:lnTo>
                    <a:pt x="243" y="12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4257676" y="3365501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126"/>
            <p:cNvSpPr>
              <a:spLocks/>
            </p:cNvSpPr>
            <p:nvPr/>
          </p:nvSpPr>
          <p:spPr bwMode="auto">
            <a:xfrm>
              <a:off x="4257676" y="3365501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142"/>
            <p:cNvSpPr>
              <a:spLocks/>
            </p:cNvSpPr>
            <p:nvPr/>
          </p:nvSpPr>
          <p:spPr bwMode="auto">
            <a:xfrm>
              <a:off x="4257676" y="3365501"/>
              <a:ext cx="327025" cy="417513"/>
            </a:xfrm>
            <a:custGeom>
              <a:avLst/>
              <a:gdLst>
                <a:gd name="T0" fmla="*/ 2147483647 w 1030"/>
                <a:gd name="T1" fmla="*/ 2147483647 h 1312"/>
                <a:gd name="T2" fmla="*/ 2147483647 w 1030"/>
                <a:gd name="T3" fmla="*/ 2147483647 h 1312"/>
                <a:gd name="T4" fmla="*/ 2147483647 w 1030"/>
                <a:gd name="T5" fmla="*/ 2147483647 h 1312"/>
                <a:gd name="T6" fmla="*/ 2147483647 w 1030"/>
                <a:gd name="T7" fmla="*/ 2147483647 h 1312"/>
                <a:gd name="T8" fmla="*/ 2147483647 w 1030"/>
                <a:gd name="T9" fmla="*/ 2147483647 h 1312"/>
                <a:gd name="T10" fmla="*/ 2147483647 w 1030"/>
                <a:gd name="T11" fmla="*/ 2147483647 h 1312"/>
                <a:gd name="T12" fmla="*/ 2147483647 w 1030"/>
                <a:gd name="T13" fmla="*/ 2147483647 h 1312"/>
                <a:gd name="T14" fmla="*/ 2147483647 w 1030"/>
                <a:gd name="T15" fmla="*/ 2147483647 h 1312"/>
                <a:gd name="T16" fmla="*/ 2147483647 w 1030"/>
                <a:gd name="T17" fmla="*/ 2147483647 h 1312"/>
                <a:gd name="T18" fmla="*/ 2147483647 w 1030"/>
                <a:gd name="T19" fmla="*/ 2147483647 h 1312"/>
                <a:gd name="T20" fmla="*/ 2147483647 w 1030"/>
                <a:gd name="T21" fmla="*/ 2147483647 h 1312"/>
                <a:gd name="T22" fmla="*/ 2147483647 w 1030"/>
                <a:gd name="T23" fmla="*/ 2147483647 h 1312"/>
                <a:gd name="T24" fmla="*/ 2147483647 w 1030"/>
                <a:gd name="T25" fmla="*/ 2147483647 h 1312"/>
                <a:gd name="T26" fmla="*/ 2147483647 w 1030"/>
                <a:gd name="T27" fmla="*/ 2147483647 h 1312"/>
                <a:gd name="T28" fmla="*/ 2147483647 w 1030"/>
                <a:gd name="T29" fmla="*/ 2147483647 h 1312"/>
                <a:gd name="T30" fmla="*/ 2147483647 w 1030"/>
                <a:gd name="T31" fmla="*/ 2147483647 h 1312"/>
                <a:gd name="T32" fmla="*/ 2147483647 w 1030"/>
                <a:gd name="T33" fmla="*/ 2147483647 h 1312"/>
                <a:gd name="T34" fmla="*/ 2147483647 w 1030"/>
                <a:gd name="T35" fmla="*/ 2147483647 h 1312"/>
                <a:gd name="T36" fmla="*/ 2147483647 w 1030"/>
                <a:gd name="T37" fmla="*/ 2147483647 h 1312"/>
                <a:gd name="T38" fmla="*/ 2147483647 w 1030"/>
                <a:gd name="T39" fmla="*/ 2147483647 h 1312"/>
                <a:gd name="T40" fmla="*/ 2147483647 w 1030"/>
                <a:gd name="T41" fmla="*/ 2147483647 h 1312"/>
                <a:gd name="T42" fmla="*/ 2147483647 w 1030"/>
                <a:gd name="T43" fmla="*/ 2147483647 h 1312"/>
                <a:gd name="T44" fmla="*/ 2147483647 w 1030"/>
                <a:gd name="T45" fmla="*/ 2147483647 h 1312"/>
                <a:gd name="T46" fmla="*/ 2147483647 w 1030"/>
                <a:gd name="T47" fmla="*/ 2147483647 h 1312"/>
                <a:gd name="T48" fmla="*/ 2147483647 w 1030"/>
                <a:gd name="T49" fmla="*/ 2147483647 h 1312"/>
                <a:gd name="T50" fmla="*/ 2147483647 w 1030"/>
                <a:gd name="T51" fmla="*/ 2147483647 h 1312"/>
                <a:gd name="T52" fmla="*/ 2147483647 w 1030"/>
                <a:gd name="T53" fmla="*/ 2147483647 h 1312"/>
                <a:gd name="T54" fmla="*/ 2147483647 w 1030"/>
                <a:gd name="T55" fmla="*/ 2147483647 h 1312"/>
                <a:gd name="T56" fmla="*/ 2147483647 w 1030"/>
                <a:gd name="T57" fmla="*/ 2147483647 h 1312"/>
                <a:gd name="T58" fmla="*/ 2147483647 w 1030"/>
                <a:gd name="T59" fmla="*/ 2147483647 h 1312"/>
                <a:gd name="T60" fmla="*/ 2147483647 w 1030"/>
                <a:gd name="T61" fmla="*/ 2147483647 h 1312"/>
                <a:gd name="T62" fmla="*/ 2147483647 w 1030"/>
                <a:gd name="T63" fmla="*/ 2147483647 h 1312"/>
                <a:gd name="T64" fmla="*/ 2147483647 w 1030"/>
                <a:gd name="T65" fmla="*/ 2147483647 h 1312"/>
                <a:gd name="T66" fmla="*/ 2147483647 w 1030"/>
                <a:gd name="T67" fmla="*/ 2147483647 h 1312"/>
                <a:gd name="T68" fmla="*/ 2147483647 w 1030"/>
                <a:gd name="T69" fmla="*/ 2147483647 h 1312"/>
                <a:gd name="T70" fmla="*/ 2147483647 w 1030"/>
                <a:gd name="T71" fmla="*/ 2147483647 h 1312"/>
                <a:gd name="T72" fmla="*/ 2147483647 w 1030"/>
                <a:gd name="T73" fmla="*/ 2147483647 h 1312"/>
                <a:gd name="T74" fmla="*/ 2147483647 w 1030"/>
                <a:gd name="T75" fmla="*/ 2147483647 h 1312"/>
                <a:gd name="T76" fmla="*/ 2147483647 w 1030"/>
                <a:gd name="T77" fmla="*/ 2147483647 h 1312"/>
                <a:gd name="T78" fmla="*/ 2147483647 w 1030"/>
                <a:gd name="T79" fmla="*/ 2147483647 h 1312"/>
                <a:gd name="T80" fmla="*/ 2147483647 w 1030"/>
                <a:gd name="T81" fmla="*/ 2147483647 h 1312"/>
                <a:gd name="T82" fmla="*/ 2147483647 w 1030"/>
                <a:gd name="T83" fmla="*/ 2147483647 h 1312"/>
                <a:gd name="T84" fmla="*/ 2147483647 w 1030"/>
                <a:gd name="T85" fmla="*/ 2147483647 h 1312"/>
                <a:gd name="T86" fmla="*/ 2147483647 w 1030"/>
                <a:gd name="T87" fmla="*/ 2147483647 h 1312"/>
                <a:gd name="T88" fmla="*/ 2147483647 w 1030"/>
                <a:gd name="T89" fmla="*/ 2147483647 h 1312"/>
                <a:gd name="T90" fmla="*/ 2147483647 w 1030"/>
                <a:gd name="T91" fmla="*/ 2147483647 h 1312"/>
                <a:gd name="T92" fmla="*/ 2147483647 w 1030"/>
                <a:gd name="T93" fmla="*/ 2147483647 h 1312"/>
                <a:gd name="T94" fmla="*/ 2147483647 w 1030"/>
                <a:gd name="T95" fmla="*/ 2147483647 h 1312"/>
                <a:gd name="T96" fmla="*/ 2147483647 w 1030"/>
                <a:gd name="T97" fmla="*/ 2147483647 h 1312"/>
                <a:gd name="T98" fmla="*/ 2147483647 w 1030"/>
                <a:gd name="T99" fmla="*/ 2147483647 h 1312"/>
                <a:gd name="T100" fmla="*/ 2147483647 w 1030"/>
                <a:gd name="T101" fmla="*/ 2147483647 h 1312"/>
                <a:gd name="T102" fmla="*/ 2147483647 w 1030"/>
                <a:gd name="T103" fmla="*/ 2147483647 h 1312"/>
                <a:gd name="T104" fmla="*/ 2147483647 w 1030"/>
                <a:gd name="T105" fmla="*/ 2147483647 h 1312"/>
                <a:gd name="T106" fmla="*/ 2147483647 w 1030"/>
                <a:gd name="T107" fmla="*/ 2147483647 h 1312"/>
                <a:gd name="T108" fmla="*/ 1952313559 w 1030"/>
                <a:gd name="T109" fmla="*/ 2147483647 h 1312"/>
                <a:gd name="T110" fmla="*/ 0 w 1030"/>
                <a:gd name="T111" fmla="*/ 2147483647 h 1312"/>
                <a:gd name="T112" fmla="*/ 1568241612 w 1030"/>
                <a:gd name="T113" fmla="*/ 2147483647 h 1312"/>
                <a:gd name="T114" fmla="*/ 2147483647 w 1030"/>
                <a:gd name="T115" fmla="*/ 2147483647 h 1312"/>
                <a:gd name="T116" fmla="*/ 2147483647 w 1030"/>
                <a:gd name="T117" fmla="*/ 2147483647 h 1312"/>
                <a:gd name="T118" fmla="*/ 2147483647 w 1030"/>
                <a:gd name="T119" fmla="*/ 2147483647 h 1312"/>
                <a:gd name="T120" fmla="*/ 2147483647 w 1030"/>
                <a:gd name="T121" fmla="*/ 2147483647 h 1312"/>
                <a:gd name="T122" fmla="*/ 960178917 w 1030"/>
                <a:gd name="T123" fmla="*/ 2147483647 h 1312"/>
                <a:gd name="T124" fmla="*/ 1568241612 w 1030"/>
                <a:gd name="T125" fmla="*/ 1772392305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0"/>
                <a:gd name="T190" fmla="*/ 0 h 1312"/>
                <a:gd name="T191" fmla="*/ 1030 w 1030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0" h="1312">
                  <a:moveTo>
                    <a:pt x="41" y="0"/>
                  </a:moveTo>
                  <a:lnTo>
                    <a:pt x="49" y="38"/>
                  </a:lnTo>
                  <a:lnTo>
                    <a:pt x="81" y="63"/>
                  </a:lnTo>
                  <a:lnTo>
                    <a:pt x="91" y="100"/>
                  </a:lnTo>
                  <a:lnTo>
                    <a:pt x="123" y="112"/>
                  </a:lnTo>
                  <a:lnTo>
                    <a:pt x="142" y="140"/>
                  </a:lnTo>
                  <a:lnTo>
                    <a:pt x="180" y="166"/>
                  </a:lnTo>
                  <a:lnTo>
                    <a:pt x="212" y="186"/>
                  </a:lnTo>
                  <a:lnTo>
                    <a:pt x="212" y="215"/>
                  </a:lnTo>
                  <a:lnTo>
                    <a:pt x="242" y="252"/>
                  </a:lnTo>
                  <a:lnTo>
                    <a:pt x="274" y="269"/>
                  </a:lnTo>
                  <a:lnTo>
                    <a:pt x="282" y="298"/>
                  </a:lnTo>
                  <a:lnTo>
                    <a:pt x="315" y="306"/>
                  </a:lnTo>
                  <a:lnTo>
                    <a:pt x="324" y="334"/>
                  </a:lnTo>
                  <a:lnTo>
                    <a:pt x="324" y="363"/>
                  </a:lnTo>
                  <a:lnTo>
                    <a:pt x="343" y="400"/>
                  </a:lnTo>
                  <a:lnTo>
                    <a:pt x="352" y="429"/>
                  </a:lnTo>
                  <a:lnTo>
                    <a:pt x="352" y="454"/>
                  </a:lnTo>
                  <a:lnTo>
                    <a:pt x="385" y="465"/>
                  </a:lnTo>
                  <a:lnTo>
                    <a:pt x="405" y="502"/>
                  </a:lnTo>
                  <a:lnTo>
                    <a:pt x="434" y="511"/>
                  </a:lnTo>
                  <a:lnTo>
                    <a:pt x="475" y="519"/>
                  </a:lnTo>
                  <a:lnTo>
                    <a:pt x="506" y="511"/>
                  </a:lnTo>
                  <a:lnTo>
                    <a:pt x="516" y="475"/>
                  </a:lnTo>
                  <a:lnTo>
                    <a:pt x="535" y="437"/>
                  </a:lnTo>
                  <a:lnTo>
                    <a:pt x="567" y="429"/>
                  </a:lnTo>
                  <a:lnTo>
                    <a:pt x="576" y="454"/>
                  </a:lnTo>
                  <a:lnTo>
                    <a:pt x="576" y="483"/>
                  </a:lnTo>
                  <a:lnTo>
                    <a:pt x="605" y="494"/>
                  </a:lnTo>
                  <a:lnTo>
                    <a:pt x="637" y="465"/>
                  </a:lnTo>
                  <a:lnTo>
                    <a:pt x="666" y="437"/>
                  </a:lnTo>
                  <a:lnTo>
                    <a:pt x="698" y="429"/>
                  </a:lnTo>
                  <a:lnTo>
                    <a:pt x="707" y="454"/>
                  </a:lnTo>
                  <a:lnTo>
                    <a:pt x="740" y="454"/>
                  </a:lnTo>
                  <a:lnTo>
                    <a:pt x="768" y="454"/>
                  </a:lnTo>
                  <a:lnTo>
                    <a:pt x="798" y="437"/>
                  </a:lnTo>
                  <a:lnTo>
                    <a:pt x="850" y="409"/>
                  </a:lnTo>
                  <a:lnTo>
                    <a:pt x="880" y="417"/>
                  </a:lnTo>
                  <a:lnTo>
                    <a:pt x="880" y="446"/>
                  </a:lnTo>
                  <a:lnTo>
                    <a:pt x="911" y="454"/>
                  </a:lnTo>
                  <a:lnTo>
                    <a:pt x="941" y="454"/>
                  </a:lnTo>
                  <a:lnTo>
                    <a:pt x="981" y="454"/>
                  </a:lnTo>
                  <a:lnTo>
                    <a:pt x="1011" y="454"/>
                  </a:lnTo>
                  <a:lnTo>
                    <a:pt x="1030" y="483"/>
                  </a:lnTo>
                  <a:lnTo>
                    <a:pt x="1021" y="511"/>
                  </a:lnTo>
                  <a:lnTo>
                    <a:pt x="990" y="519"/>
                  </a:lnTo>
                  <a:lnTo>
                    <a:pt x="949" y="519"/>
                  </a:lnTo>
                  <a:lnTo>
                    <a:pt x="920" y="540"/>
                  </a:lnTo>
                  <a:lnTo>
                    <a:pt x="911" y="569"/>
                  </a:lnTo>
                  <a:lnTo>
                    <a:pt x="880" y="569"/>
                  </a:lnTo>
                  <a:lnTo>
                    <a:pt x="850" y="569"/>
                  </a:lnTo>
                  <a:lnTo>
                    <a:pt x="818" y="569"/>
                  </a:lnTo>
                  <a:lnTo>
                    <a:pt x="789" y="569"/>
                  </a:lnTo>
                  <a:lnTo>
                    <a:pt x="757" y="594"/>
                  </a:lnTo>
                  <a:lnTo>
                    <a:pt x="798" y="614"/>
                  </a:lnTo>
                  <a:lnTo>
                    <a:pt x="829" y="631"/>
                  </a:lnTo>
                  <a:lnTo>
                    <a:pt x="871" y="642"/>
                  </a:lnTo>
                  <a:lnTo>
                    <a:pt x="899" y="642"/>
                  </a:lnTo>
                  <a:lnTo>
                    <a:pt x="899" y="669"/>
                  </a:lnTo>
                  <a:lnTo>
                    <a:pt x="931" y="669"/>
                  </a:lnTo>
                  <a:lnTo>
                    <a:pt x="961" y="669"/>
                  </a:lnTo>
                  <a:lnTo>
                    <a:pt x="1002" y="659"/>
                  </a:lnTo>
                  <a:lnTo>
                    <a:pt x="1011" y="688"/>
                  </a:lnTo>
                  <a:lnTo>
                    <a:pt x="1030" y="717"/>
                  </a:lnTo>
                  <a:lnTo>
                    <a:pt x="1011" y="754"/>
                  </a:lnTo>
                  <a:lnTo>
                    <a:pt x="1011" y="782"/>
                  </a:lnTo>
                  <a:lnTo>
                    <a:pt x="981" y="790"/>
                  </a:lnTo>
                  <a:lnTo>
                    <a:pt x="949" y="790"/>
                  </a:lnTo>
                  <a:lnTo>
                    <a:pt x="920" y="762"/>
                  </a:lnTo>
                  <a:lnTo>
                    <a:pt x="891" y="762"/>
                  </a:lnTo>
                  <a:lnTo>
                    <a:pt x="859" y="762"/>
                  </a:lnTo>
                  <a:lnTo>
                    <a:pt x="818" y="744"/>
                  </a:lnTo>
                  <a:lnTo>
                    <a:pt x="789" y="744"/>
                  </a:lnTo>
                  <a:lnTo>
                    <a:pt x="810" y="782"/>
                  </a:lnTo>
                  <a:lnTo>
                    <a:pt x="810" y="808"/>
                  </a:lnTo>
                  <a:lnTo>
                    <a:pt x="838" y="836"/>
                  </a:lnTo>
                  <a:lnTo>
                    <a:pt x="850" y="873"/>
                  </a:lnTo>
                  <a:lnTo>
                    <a:pt x="818" y="885"/>
                  </a:lnTo>
                  <a:lnTo>
                    <a:pt x="818" y="911"/>
                  </a:lnTo>
                  <a:lnTo>
                    <a:pt x="789" y="931"/>
                  </a:lnTo>
                  <a:lnTo>
                    <a:pt x="778" y="967"/>
                  </a:lnTo>
                  <a:lnTo>
                    <a:pt x="810" y="996"/>
                  </a:lnTo>
                  <a:lnTo>
                    <a:pt x="838" y="1005"/>
                  </a:lnTo>
                  <a:lnTo>
                    <a:pt x="810" y="1033"/>
                  </a:lnTo>
                  <a:lnTo>
                    <a:pt x="778" y="1033"/>
                  </a:lnTo>
                  <a:lnTo>
                    <a:pt x="748" y="1050"/>
                  </a:lnTo>
                  <a:lnTo>
                    <a:pt x="748" y="1013"/>
                  </a:lnTo>
                  <a:lnTo>
                    <a:pt x="740" y="984"/>
                  </a:lnTo>
                  <a:lnTo>
                    <a:pt x="707" y="984"/>
                  </a:lnTo>
                  <a:lnTo>
                    <a:pt x="679" y="996"/>
                  </a:lnTo>
                  <a:lnTo>
                    <a:pt x="647" y="1005"/>
                  </a:lnTo>
                  <a:lnTo>
                    <a:pt x="647" y="976"/>
                  </a:lnTo>
                  <a:lnTo>
                    <a:pt x="647" y="948"/>
                  </a:lnTo>
                  <a:lnTo>
                    <a:pt x="679" y="939"/>
                  </a:lnTo>
                  <a:lnTo>
                    <a:pt x="707" y="921"/>
                  </a:lnTo>
                  <a:lnTo>
                    <a:pt x="728" y="894"/>
                  </a:lnTo>
                  <a:lnTo>
                    <a:pt x="728" y="865"/>
                  </a:lnTo>
                  <a:lnTo>
                    <a:pt x="687" y="856"/>
                  </a:lnTo>
                  <a:lnTo>
                    <a:pt x="679" y="808"/>
                  </a:lnTo>
                  <a:lnTo>
                    <a:pt x="679" y="771"/>
                  </a:lnTo>
                  <a:lnTo>
                    <a:pt x="679" y="744"/>
                  </a:lnTo>
                  <a:lnTo>
                    <a:pt x="647" y="734"/>
                  </a:lnTo>
                  <a:lnTo>
                    <a:pt x="647" y="708"/>
                  </a:lnTo>
                  <a:lnTo>
                    <a:pt x="647" y="679"/>
                  </a:lnTo>
                  <a:lnTo>
                    <a:pt x="626" y="651"/>
                  </a:lnTo>
                  <a:lnTo>
                    <a:pt x="585" y="642"/>
                  </a:lnTo>
                  <a:lnTo>
                    <a:pt x="576" y="669"/>
                  </a:lnTo>
                  <a:lnTo>
                    <a:pt x="576" y="696"/>
                  </a:lnTo>
                  <a:lnTo>
                    <a:pt x="556" y="725"/>
                  </a:lnTo>
                  <a:lnTo>
                    <a:pt x="544" y="754"/>
                  </a:lnTo>
                  <a:lnTo>
                    <a:pt x="567" y="782"/>
                  </a:lnTo>
                  <a:lnTo>
                    <a:pt x="576" y="819"/>
                  </a:lnTo>
                  <a:lnTo>
                    <a:pt x="576" y="848"/>
                  </a:lnTo>
                  <a:lnTo>
                    <a:pt x="576" y="873"/>
                  </a:lnTo>
                  <a:lnTo>
                    <a:pt x="576" y="902"/>
                  </a:lnTo>
                  <a:lnTo>
                    <a:pt x="544" y="885"/>
                  </a:lnTo>
                  <a:lnTo>
                    <a:pt x="527" y="856"/>
                  </a:lnTo>
                  <a:lnTo>
                    <a:pt x="527" y="828"/>
                  </a:lnTo>
                  <a:lnTo>
                    <a:pt x="527" y="800"/>
                  </a:lnTo>
                  <a:lnTo>
                    <a:pt x="527" y="771"/>
                  </a:lnTo>
                  <a:lnTo>
                    <a:pt x="516" y="744"/>
                  </a:lnTo>
                  <a:lnTo>
                    <a:pt x="544" y="717"/>
                  </a:lnTo>
                  <a:lnTo>
                    <a:pt x="576" y="708"/>
                  </a:lnTo>
                  <a:lnTo>
                    <a:pt x="544" y="708"/>
                  </a:lnTo>
                  <a:lnTo>
                    <a:pt x="527" y="669"/>
                  </a:lnTo>
                  <a:lnTo>
                    <a:pt x="556" y="708"/>
                  </a:lnTo>
                  <a:lnTo>
                    <a:pt x="535" y="679"/>
                  </a:lnTo>
                  <a:lnTo>
                    <a:pt x="527" y="651"/>
                  </a:lnTo>
                  <a:lnTo>
                    <a:pt x="527" y="623"/>
                  </a:lnTo>
                  <a:lnTo>
                    <a:pt x="495" y="623"/>
                  </a:lnTo>
                  <a:lnTo>
                    <a:pt x="466" y="642"/>
                  </a:lnTo>
                  <a:lnTo>
                    <a:pt x="434" y="651"/>
                  </a:lnTo>
                  <a:lnTo>
                    <a:pt x="405" y="642"/>
                  </a:lnTo>
                  <a:lnTo>
                    <a:pt x="405" y="614"/>
                  </a:lnTo>
                  <a:lnTo>
                    <a:pt x="373" y="614"/>
                  </a:lnTo>
                  <a:lnTo>
                    <a:pt x="364" y="642"/>
                  </a:lnTo>
                  <a:lnTo>
                    <a:pt x="364" y="669"/>
                  </a:lnTo>
                  <a:lnTo>
                    <a:pt x="364" y="696"/>
                  </a:lnTo>
                  <a:lnTo>
                    <a:pt x="394" y="708"/>
                  </a:lnTo>
                  <a:lnTo>
                    <a:pt x="394" y="734"/>
                  </a:lnTo>
                  <a:lnTo>
                    <a:pt x="364" y="734"/>
                  </a:lnTo>
                  <a:lnTo>
                    <a:pt x="335" y="754"/>
                  </a:lnTo>
                  <a:lnTo>
                    <a:pt x="303" y="771"/>
                  </a:lnTo>
                  <a:lnTo>
                    <a:pt x="324" y="800"/>
                  </a:lnTo>
                  <a:lnTo>
                    <a:pt x="335" y="828"/>
                  </a:lnTo>
                  <a:lnTo>
                    <a:pt x="303" y="848"/>
                  </a:lnTo>
                  <a:lnTo>
                    <a:pt x="303" y="885"/>
                  </a:lnTo>
                  <a:lnTo>
                    <a:pt x="303" y="911"/>
                  </a:lnTo>
                  <a:lnTo>
                    <a:pt x="324" y="939"/>
                  </a:lnTo>
                  <a:lnTo>
                    <a:pt x="352" y="948"/>
                  </a:lnTo>
                  <a:lnTo>
                    <a:pt x="343" y="976"/>
                  </a:lnTo>
                  <a:lnTo>
                    <a:pt x="335" y="1005"/>
                  </a:lnTo>
                  <a:lnTo>
                    <a:pt x="303" y="1005"/>
                  </a:lnTo>
                  <a:lnTo>
                    <a:pt x="324" y="1033"/>
                  </a:lnTo>
                  <a:lnTo>
                    <a:pt x="352" y="1042"/>
                  </a:lnTo>
                  <a:lnTo>
                    <a:pt x="352" y="1071"/>
                  </a:lnTo>
                  <a:lnTo>
                    <a:pt x="352" y="1098"/>
                  </a:lnTo>
                  <a:lnTo>
                    <a:pt x="364" y="1123"/>
                  </a:lnTo>
                  <a:lnTo>
                    <a:pt x="394" y="1136"/>
                  </a:lnTo>
                  <a:lnTo>
                    <a:pt x="425" y="1152"/>
                  </a:lnTo>
                  <a:lnTo>
                    <a:pt x="434" y="1181"/>
                  </a:lnTo>
                  <a:lnTo>
                    <a:pt x="434" y="1210"/>
                  </a:lnTo>
                  <a:lnTo>
                    <a:pt x="434" y="1238"/>
                  </a:lnTo>
                  <a:lnTo>
                    <a:pt x="455" y="1275"/>
                  </a:lnTo>
                  <a:lnTo>
                    <a:pt x="446" y="1300"/>
                  </a:lnTo>
                  <a:lnTo>
                    <a:pt x="405" y="1312"/>
                  </a:lnTo>
                  <a:lnTo>
                    <a:pt x="373" y="1283"/>
                  </a:lnTo>
                  <a:lnTo>
                    <a:pt x="373" y="1256"/>
                  </a:lnTo>
                  <a:lnTo>
                    <a:pt x="343" y="1256"/>
                  </a:lnTo>
                  <a:lnTo>
                    <a:pt x="335" y="1283"/>
                  </a:lnTo>
                  <a:lnTo>
                    <a:pt x="303" y="1300"/>
                  </a:lnTo>
                  <a:lnTo>
                    <a:pt x="294" y="1264"/>
                  </a:lnTo>
                  <a:lnTo>
                    <a:pt x="262" y="1256"/>
                  </a:lnTo>
                  <a:lnTo>
                    <a:pt x="233" y="1256"/>
                  </a:lnTo>
                  <a:lnTo>
                    <a:pt x="233" y="1283"/>
                  </a:lnTo>
                  <a:lnTo>
                    <a:pt x="201" y="1300"/>
                  </a:lnTo>
                  <a:lnTo>
                    <a:pt x="172" y="1300"/>
                  </a:lnTo>
                  <a:lnTo>
                    <a:pt x="142" y="1300"/>
                  </a:lnTo>
                  <a:lnTo>
                    <a:pt x="180" y="1264"/>
                  </a:lnTo>
                  <a:lnTo>
                    <a:pt x="142" y="1256"/>
                  </a:lnTo>
                  <a:lnTo>
                    <a:pt x="111" y="1256"/>
                  </a:lnTo>
                  <a:lnTo>
                    <a:pt x="81" y="1227"/>
                  </a:lnTo>
                  <a:lnTo>
                    <a:pt x="70" y="1198"/>
                  </a:lnTo>
                  <a:lnTo>
                    <a:pt x="102" y="1198"/>
                  </a:lnTo>
                  <a:lnTo>
                    <a:pt x="131" y="1189"/>
                  </a:lnTo>
                  <a:lnTo>
                    <a:pt x="163" y="1173"/>
                  </a:lnTo>
                  <a:lnTo>
                    <a:pt x="180" y="1144"/>
                  </a:lnTo>
                  <a:lnTo>
                    <a:pt x="201" y="1107"/>
                  </a:lnTo>
                  <a:lnTo>
                    <a:pt x="201" y="1079"/>
                  </a:lnTo>
                  <a:lnTo>
                    <a:pt x="233" y="1071"/>
                  </a:lnTo>
                  <a:lnTo>
                    <a:pt x="233" y="1042"/>
                  </a:lnTo>
                  <a:lnTo>
                    <a:pt x="233" y="1013"/>
                  </a:lnTo>
                  <a:lnTo>
                    <a:pt x="254" y="984"/>
                  </a:lnTo>
                  <a:lnTo>
                    <a:pt x="254" y="959"/>
                  </a:lnTo>
                  <a:lnTo>
                    <a:pt x="242" y="931"/>
                  </a:lnTo>
                  <a:lnTo>
                    <a:pt x="212" y="931"/>
                  </a:lnTo>
                  <a:lnTo>
                    <a:pt x="201" y="894"/>
                  </a:lnTo>
                  <a:lnTo>
                    <a:pt x="201" y="865"/>
                  </a:lnTo>
                  <a:lnTo>
                    <a:pt x="233" y="856"/>
                  </a:lnTo>
                  <a:lnTo>
                    <a:pt x="233" y="828"/>
                  </a:lnTo>
                  <a:lnTo>
                    <a:pt x="262" y="808"/>
                  </a:lnTo>
                  <a:lnTo>
                    <a:pt x="262" y="782"/>
                  </a:lnTo>
                  <a:lnTo>
                    <a:pt x="262" y="744"/>
                  </a:lnTo>
                  <a:lnTo>
                    <a:pt x="294" y="744"/>
                  </a:lnTo>
                  <a:lnTo>
                    <a:pt x="303" y="717"/>
                  </a:lnTo>
                  <a:lnTo>
                    <a:pt x="274" y="717"/>
                  </a:lnTo>
                  <a:lnTo>
                    <a:pt x="274" y="688"/>
                  </a:lnTo>
                  <a:lnTo>
                    <a:pt x="262" y="659"/>
                  </a:lnTo>
                  <a:lnTo>
                    <a:pt x="233" y="651"/>
                  </a:lnTo>
                  <a:lnTo>
                    <a:pt x="201" y="651"/>
                  </a:lnTo>
                  <a:lnTo>
                    <a:pt x="193" y="623"/>
                  </a:lnTo>
                  <a:lnTo>
                    <a:pt x="163" y="623"/>
                  </a:lnTo>
                  <a:lnTo>
                    <a:pt x="131" y="631"/>
                  </a:lnTo>
                  <a:lnTo>
                    <a:pt x="131" y="669"/>
                  </a:lnTo>
                  <a:lnTo>
                    <a:pt x="131" y="696"/>
                  </a:lnTo>
                  <a:lnTo>
                    <a:pt x="111" y="725"/>
                  </a:lnTo>
                  <a:lnTo>
                    <a:pt x="81" y="754"/>
                  </a:lnTo>
                  <a:lnTo>
                    <a:pt x="70" y="800"/>
                  </a:lnTo>
                  <a:lnTo>
                    <a:pt x="70" y="828"/>
                  </a:lnTo>
                  <a:lnTo>
                    <a:pt x="61" y="856"/>
                  </a:lnTo>
                  <a:lnTo>
                    <a:pt x="30" y="885"/>
                  </a:lnTo>
                  <a:lnTo>
                    <a:pt x="0" y="885"/>
                  </a:lnTo>
                  <a:lnTo>
                    <a:pt x="0" y="856"/>
                  </a:lnTo>
                  <a:lnTo>
                    <a:pt x="0" y="828"/>
                  </a:lnTo>
                  <a:lnTo>
                    <a:pt x="0" y="800"/>
                  </a:lnTo>
                  <a:lnTo>
                    <a:pt x="30" y="790"/>
                  </a:lnTo>
                  <a:lnTo>
                    <a:pt x="30" y="762"/>
                  </a:lnTo>
                  <a:lnTo>
                    <a:pt x="49" y="734"/>
                  </a:lnTo>
                  <a:lnTo>
                    <a:pt x="61" y="708"/>
                  </a:lnTo>
                  <a:lnTo>
                    <a:pt x="61" y="679"/>
                  </a:lnTo>
                  <a:lnTo>
                    <a:pt x="70" y="642"/>
                  </a:lnTo>
                  <a:lnTo>
                    <a:pt x="70" y="614"/>
                  </a:lnTo>
                  <a:lnTo>
                    <a:pt x="91" y="586"/>
                  </a:lnTo>
                  <a:lnTo>
                    <a:pt x="102" y="557"/>
                  </a:lnTo>
                  <a:lnTo>
                    <a:pt x="123" y="531"/>
                  </a:lnTo>
                  <a:lnTo>
                    <a:pt x="151" y="502"/>
                  </a:lnTo>
                  <a:lnTo>
                    <a:pt x="151" y="454"/>
                  </a:lnTo>
                  <a:lnTo>
                    <a:pt x="151" y="417"/>
                  </a:lnTo>
                  <a:lnTo>
                    <a:pt x="163" y="392"/>
                  </a:lnTo>
                  <a:lnTo>
                    <a:pt x="131" y="392"/>
                  </a:lnTo>
                  <a:lnTo>
                    <a:pt x="111" y="363"/>
                  </a:lnTo>
                  <a:lnTo>
                    <a:pt x="102" y="334"/>
                  </a:lnTo>
                  <a:lnTo>
                    <a:pt x="102" y="306"/>
                  </a:lnTo>
                  <a:lnTo>
                    <a:pt x="70" y="288"/>
                  </a:lnTo>
                  <a:lnTo>
                    <a:pt x="41" y="269"/>
                  </a:lnTo>
                  <a:lnTo>
                    <a:pt x="41" y="240"/>
                  </a:lnTo>
                  <a:lnTo>
                    <a:pt x="30" y="215"/>
                  </a:lnTo>
                  <a:lnTo>
                    <a:pt x="30" y="177"/>
                  </a:lnTo>
                  <a:lnTo>
                    <a:pt x="30" y="148"/>
                  </a:lnTo>
                  <a:lnTo>
                    <a:pt x="30" y="121"/>
                  </a:lnTo>
                  <a:lnTo>
                    <a:pt x="49" y="92"/>
                  </a:lnTo>
                  <a:lnTo>
                    <a:pt x="49" y="55"/>
                  </a:lnTo>
                  <a:lnTo>
                    <a:pt x="9" y="3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99DA"/>
            </a:solidFill>
            <a:ln w="2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1" name="CaixaDeTexto 110"/>
          <p:cNvSpPr txBox="1"/>
          <p:nvPr/>
        </p:nvSpPr>
        <p:spPr>
          <a:xfrm>
            <a:off x="3726112" y="3625237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SA</a:t>
            </a:r>
            <a:endParaRPr lang="pt-BR" sz="1000" dirty="0"/>
          </a:p>
        </p:txBody>
      </p:sp>
      <p:sp>
        <p:nvSpPr>
          <p:cNvPr id="112" name="CaixaDeTexto 111"/>
          <p:cNvSpPr txBox="1"/>
          <p:nvPr/>
        </p:nvSpPr>
        <p:spPr>
          <a:xfrm>
            <a:off x="3384222" y="3277978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SCS</a:t>
            </a:r>
            <a:endParaRPr lang="pt-BR" sz="1000" dirty="0"/>
          </a:p>
        </p:txBody>
      </p:sp>
      <p:sp>
        <p:nvSpPr>
          <p:cNvPr id="113" name="CaixaDeTexto 112"/>
          <p:cNvSpPr txBox="1"/>
          <p:nvPr/>
        </p:nvSpPr>
        <p:spPr>
          <a:xfrm>
            <a:off x="3015260" y="3735814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 smtClean="0"/>
              <a:t>Diadema</a:t>
            </a:r>
            <a:endParaRPr lang="pt-BR" sz="1000" b="1" dirty="0"/>
          </a:p>
        </p:txBody>
      </p:sp>
      <p:sp>
        <p:nvSpPr>
          <p:cNvPr id="114" name="CaixaDeTexto 113"/>
          <p:cNvSpPr txBox="1"/>
          <p:nvPr/>
        </p:nvSpPr>
        <p:spPr>
          <a:xfrm>
            <a:off x="4062047" y="3543199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Mauá</a:t>
            </a:r>
            <a:endParaRPr lang="pt-BR" sz="1000" dirty="0"/>
          </a:p>
        </p:txBody>
      </p:sp>
      <p:sp>
        <p:nvSpPr>
          <p:cNvPr id="115" name="CaixaDeTexto 114"/>
          <p:cNvSpPr txBox="1"/>
          <p:nvPr/>
        </p:nvSpPr>
        <p:spPr>
          <a:xfrm>
            <a:off x="1877419" y="2622054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OSASCO</a:t>
            </a:r>
            <a:endParaRPr lang="pt-BR" sz="1000" b="1" dirty="0"/>
          </a:p>
        </p:txBody>
      </p:sp>
      <p:sp>
        <p:nvSpPr>
          <p:cNvPr id="117" name="CaixaDeTexto 116"/>
          <p:cNvSpPr txBox="1"/>
          <p:nvPr/>
        </p:nvSpPr>
        <p:spPr>
          <a:xfrm>
            <a:off x="2700308" y="2905290"/>
            <a:ext cx="1161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SÃO PAULO</a:t>
            </a:r>
            <a:endParaRPr lang="pt-BR" sz="1600" b="1" dirty="0"/>
          </a:p>
        </p:txBody>
      </p:sp>
      <p:sp>
        <p:nvSpPr>
          <p:cNvPr id="118" name="Retângulo 117"/>
          <p:cNvSpPr/>
          <p:nvPr/>
        </p:nvSpPr>
        <p:spPr>
          <a:xfrm>
            <a:off x="3828561" y="1889244"/>
            <a:ext cx="827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Guarulhos</a:t>
            </a:r>
            <a:endParaRPr lang="pt-BR" sz="1200" dirty="0"/>
          </a:p>
        </p:txBody>
      </p:sp>
      <p:sp>
        <p:nvSpPr>
          <p:cNvPr id="119" name="Retângulo 118"/>
          <p:cNvSpPr/>
          <p:nvPr/>
        </p:nvSpPr>
        <p:spPr>
          <a:xfrm>
            <a:off x="5710458" y="2678273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Mogi</a:t>
            </a:r>
            <a:endParaRPr lang="pt-BR" sz="1200" dirty="0"/>
          </a:p>
        </p:txBody>
      </p:sp>
      <p:sp>
        <p:nvSpPr>
          <p:cNvPr id="120" name="CaixaDeTexto 119"/>
          <p:cNvSpPr txBox="1"/>
          <p:nvPr/>
        </p:nvSpPr>
        <p:spPr>
          <a:xfrm>
            <a:off x="3334533" y="4206875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 smtClean="0"/>
              <a:t>SBC</a:t>
            </a:r>
            <a:endParaRPr lang="pt-BR" sz="1000" b="1" dirty="0"/>
          </a:p>
        </p:txBody>
      </p:sp>
      <p:sp>
        <p:nvSpPr>
          <p:cNvPr id="121" name="Freeform 77"/>
          <p:cNvSpPr>
            <a:spLocks/>
          </p:cNvSpPr>
          <p:nvPr/>
        </p:nvSpPr>
        <p:spPr bwMode="auto">
          <a:xfrm>
            <a:off x="4828510" y="510581"/>
            <a:ext cx="1616400" cy="1470328"/>
          </a:xfrm>
          <a:custGeom>
            <a:avLst/>
            <a:gdLst>
              <a:gd name="T0" fmla="*/ 2147483647 w 2201"/>
              <a:gd name="T1" fmla="*/ 2147483647 h 1893"/>
              <a:gd name="T2" fmla="*/ 2147483647 w 2201"/>
              <a:gd name="T3" fmla="*/ 2147483647 h 1893"/>
              <a:gd name="T4" fmla="*/ 2147483647 w 2201"/>
              <a:gd name="T5" fmla="*/ 2147483647 h 1893"/>
              <a:gd name="T6" fmla="*/ 2147483647 w 2201"/>
              <a:gd name="T7" fmla="*/ 0 h 1893"/>
              <a:gd name="T8" fmla="*/ 2147483647 w 2201"/>
              <a:gd name="T9" fmla="*/ 610057043 h 1893"/>
              <a:gd name="T10" fmla="*/ 2147483647 w 2201"/>
              <a:gd name="T11" fmla="*/ 513684513 h 1893"/>
              <a:gd name="T12" fmla="*/ 2147483647 w 2201"/>
              <a:gd name="T13" fmla="*/ 2147483647 h 1893"/>
              <a:gd name="T14" fmla="*/ 2147483647 w 2201"/>
              <a:gd name="T15" fmla="*/ 2147483647 h 1893"/>
              <a:gd name="T16" fmla="*/ 2147483647 w 2201"/>
              <a:gd name="T17" fmla="*/ 2147483647 h 1893"/>
              <a:gd name="T18" fmla="*/ 2147483647 w 2201"/>
              <a:gd name="T19" fmla="*/ 2147483647 h 1893"/>
              <a:gd name="T20" fmla="*/ 2147483647 w 2201"/>
              <a:gd name="T21" fmla="*/ 2147483647 h 1893"/>
              <a:gd name="T22" fmla="*/ 2147483647 w 2201"/>
              <a:gd name="T23" fmla="*/ 2147483647 h 1893"/>
              <a:gd name="T24" fmla="*/ 2147483647 w 2201"/>
              <a:gd name="T25" fmla="*/ 2147483647 h 1893"/>
              <a:gd name="T26" fmla="*/ 2147483647 w 2201"/>
              <a:gd name="T27" fmla="*/ 2147483647 h 1893"/>
              <a:gd name="T28" fmla="*/ 2147483647 w 2201"/>
              <a:gd name="T29" fmla="*/ 2147483647 h 1893"/>
              <a:gd name="T30" fmla="*/ 2147483647 w 2201"/>
              <a:gd name="T31" fmla="*/ 2147483647 h 1893"/>
              <a:gd name="T32" fmla="*/ 2147483647 w 2201"/>
              <a:gd name="T33" fmla="*/ 2147483647 h 1893"/>
              <a:gd name="T34" fmla="*/ 2147483647 w 2201"/>
              <a:gd name="T35" fmla="*/ 2147483647 h 1893"/>
              <a:gd name="T36" fmla="*/ 2147483647 w 2201"/>
              <a:gd name="T37" fmla="*/ 2147483647 h 1893"/>
              <a:gd name="T38" fmla="*/ 2147483647 w 2201"/>
              <a:gd name="T39" fmla="*/ 2147483647 h 1893"/>
              <a:gd name="T40" fmla="*/ 2147483647 w 2201"/>
              <a:gd name="T41" fmla="*/ 2147483647 h 1893"/>
              <a:gd name="T42" fmla="*/ 2147483647 w 2201"/>
              <a:gd name="T43" fmla="*/ 2147483647 h 1893"/>
              <a:gd name="T44" fmla="*/ 2147483647 w 2201"/>
              <a:gd name="T45" fmla="*/ 2147483647 h 1893"/>
              <a:gd name="T46" fmla="*/ 2147483647 w 2201"/>
              <a:gd name="T47" fmla="*/ 2147483647 h 1893"/>
              <a:gd name="T48" fmla="*/ 2147483647 w 2201"/>
              <a:gd name="T49" fmla="*/ 2147483647 h 1893"/>
              <a:gd name="T50" fmla="*/ 2147483647 w 2201"/>
              <a:gd name="T51" fmla="*/ 2147483647 h 1893"/>
              <a:gd name="T52" fmla="*/ 2147483647 w 2201"/>
              <a:gd name="T53" fmla="*/ 2147483647 h 1893"/>
              <a:gd name="T54" fmla="*/ 2147483647 w 2201"/>
              <a:gd name="T55" fmla="*/ 2147483647 h 1893"/>
              <a:gd name="T56" fmla="*/ 2147483647 w 2201"/>
              <a:gd name="T57" fmla="*/ 2147483647 h 1893"/>
              <a:gd name="T58" fmla="*/ 2147483647 w 2201"/>
              <a:gd name="T59" fmla="*/ 2147483647 h 1893"/>
              <a:gd name="T60" fmla="*/ 1694020744 w 2201"/>
              <a:gd name="T61" fmla="*/ 2147483647 h 1893"/>
              <a:gd name="T62" fmla="*/ 0 w 2201"/>
              <a:gd name="T63" fmla="*/ 2147483647 h 189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01"/>
              <a:gd name="T97" fmla="*/ 0 h 1893"/>
              <a:gd name="T98" fmla="*/ 2201 w 2201"/>
              <a:gd name="T99" fmla="*/ 1893 h 189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01" h="1893">
                <a:moveTo>
                  <a:pt x="0" y="757"/>
                </a:moveTo>
                <a:lnTo>
                  <a:pt x="131" y="581"/>
                </a:lnTo>
                <a:lnTo>
                  <a:pt x="277" y="525"/>
                </a:lnTo>
                <a:lnTo>
                  <a:pt x="404" y="383"/>
                </a:lnTo>
                <a:lnTo>
                  <a:pt x="477" y="251"/>
                </a:lnTo>
                <a:lnTo>
                  <a:pt x="451" y="142"/>
                </a:lnTo>
                <a:lnTo>
                  <a:pt x="641" y="61"/>
                </a:lnTo>
                <a:lnTo>
                  <a:pt x="672" y="0"/>
                </a:lnTo>
                <a:lnTo>
                  <a:pt x="795" y="55"/>
                </a:lnTo>
                <a:lnTo>
                  <a:pt x="845" y="19"/>
                </a:lnTo>
                <a:lnTo>
                  <a:pt x="943" y="49"/>
                </a:lnTo>
                <a:lnTo>
                  <a:pt x="990" y="16"/>
                </a:lnTo>
                <a:lnTo>
                  <a:pt x="1066" y="19"/>
                </a:lnTo>
                <a:lnTo>
                  <a:pt x="1320" y="209"/>
                </a:lnTo>
                <a:lnTo>
                  <a:pt x="1397" y="213"/>
                </a:lnTo>
                <a:lnTo>
                  <a:pt x="1395" y="287"/>
                </a:lnTo>
                <a:lnTo>
                  <a:pt x="1473" y="345"/>
                </a:lnTo>
                <a:lnTo>
                  <a:pt x="1665" y="434"/>
                </a:lnTo>
                <a:lnTo>
                  <a:pt x="1751" y="437"/>
                </a:lnTo>
                <a:lnTo>
                  <a:pt x="1731" y="607"/>
                </a:lnTo>
                <a:lnTo>
                  <a:pt x="1822" y="619"/>
                </a:lnTo>
                <a:lnTo>
                  <a:pt x="1768" y="692"/>
                </a:lnTo>
                <a:lnTo>
                  <a:pt x="1778" y="755"/>
                </a:lnTo>
                <a:lnTo>
                  <a:pt x="1836" y="759"/>
                </a:lnTo>
                <a:lnTo>
                  <a:pt x="1900" y="870"/>
                </a:lnTo>
                <a:lnTo>
                  <a:pt x="2016" y="892"/>
                </a:lnTo>
                <a:lnTo>
                  <a:pt x="2087" y="861"/>
                </a:lnTo>
                <a:lnTo>
                  <a:pt x="2113" y="874"/>
                </a:lnTo>
                <a:lnTo>
                  <a:pt x="2093" y="966"/>
                </a:lnTo>
                <a:lnTo>
                  <a:pt x="2200" y="1018"/>
                </a:lnTo>
                <a:lnTo>
                  <a:pt x="2201" y="1051"/>
                </a:lnTo>
                <a:lnTo>
                  <a:pt x="2103" y="1063"/>
                </a:lnTo>
                <a:lnTo>
                  <a:pt x="2016" y="1143"/>
                </a:lnTo>
                <a:lnTo>
                  <a:pt x="1729" y="1346"/>
                </a:lnTo>
                <a:lnTo>
                  <a:pt x="1684" y="1369"/>
                </a:lnTo>
                <a:lnTo>
                  <a:pt x="1642" y="1470"/>
                </a:lnTo>
                <a:lnTo>
                  <a:pt x="1496" y="1477"/>
                </a:lnTo>
                <a:lnTo>
                  <a:pt x="1266" y="1628"/>
                </a:lnTo>
                <a:lnTo>
                  <a:pt x="1198" y="1710"/>
                </a:lnTo>
                <a:lnTo>
                  <a:pt x="1149" y="1685"/>
                </a:lnTo>
                <a:lnTo>
                  <a:pt x="1097" y="1748"/>
                </a:lnTo>
                <a:lnTo>
                  <a:pt x="1040" y="1762"/>
                </a:lnTo>
                <a:lnTo>
                  <a:pt x="997" y="1850"/>
                </a:lnTo>
                <a:lnTo>
                  <a:pt x="1014" y="1867"/>
                </a:lnTo>
                <a:lnTo>
                  <a:pt x="986" y="1893"/>
                </a:lnTo>
                <a:lnTo>
                  <a:pt x="966" y="1875"/>
                </a:lnTo>
                <a:lnTo>
                  <a:pt x="895" y="1879"/>
                </a:lnTo>
                <a:lnTo>
                  <a:pt x="740" y="1725"/>
                </a:lnTo>
                <a:lnTo>
                  <a:pt x="635" y="1536"/>
                </a:lnTo>
                <a:lnTo>
                  <a:pt x="574" y="1525"/>
                </a:lnTo>
                <a:lnTo>
                  <a:pt x="593" y="1385"/>
                </a:lnTo>
                <a:lnTo>
                  <a:pt x="577" y="1319"/>
                </a:lnTo>
                <a:lnTo>
                  <a:pt x="605" y="1292"/>
                </a:lnTo>
                <a:lnTo>
                  <a:pt x="554" y="1265"/>
                </a:lnTo>
                <a:lnTo>
                  <a:pt x="528" y="1187"/>
                </a:lnTo>
                <a:lnTo>
                  <a:pt x="455" y="1172"/>
                </a:lnTo>
                <a:lnTo>
                  <a:pt x="307" y="1219"/>
                </a:lnTo>
                <a:lnTo>
                  <a:pt x="218" y="1267"/>
                </a:lnTo>
                <a:lnTo>
                  <a:pt x="198" y="1229"/>
                </a:lnTo>
                <a:lnTo>
                  <a:pt x="71" y="1211"/>
                </a:lnTo>
                <a:lnTo>
                  <a:pt x="38" y="1154"/>
                </a:lnTo>
                <a:lnTo>
                  <a:pt x="53" y="967"/>
                </a:lnTo>
                <a:lnTo>
                  <a:pt x="0" y="757"/>
                </a:lnTo>
                <a:close/>
              </a:path>
            </a:pathLst>
          </a:custGeom>
          <a:solidFill>
            <a:srgbClr val="7273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6" name="Retângulo 115"/>
          <p:cNvSpPr/>
          <p:nvPr/>
        </p:nvSpPr>
        <p:spPr>
          <a:xfrm>
            <a:off x="5151667" y="1058340"/>
            <a:ext cx="931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Santa Isabel</a:t>
            </a:r>
            <a:endParaRPr lang="pt-BR" sz="1200" dirty="0"/>
          </a:p>
        </p:txBody>
      </p:sp>
      <p:grpSp>
        <p:nvGrpSpPr>
          <p:cNvPr id="3" name="Grupo 2"/>
          <p:cNvGrpSpPr/>
          <p:nvPr/>
        </p:nvGrpSpPr>
        <p:grpSpPr>
          <a:xfrm>
            <a:off x="286620" y="931681"/>
            <a:ext cx="8245069" cy="4029704"/>
            <a:chOff x="286620" y="931681"/>
            <a:chExt cx="8245069" cy="4029704"/>
          </a:xfrm>
        </p:grpSpPr>
        <p:sp>
          <p:nvSpPr>
            <p:cNvPr id="123" name="CaixaDeTexto 122"/>
            <p:cNvSpPr txBox="1"/>
            <p:nvPr/>
          </p:nvSpPr>
          <p:spPr>
            <a:xfrm>
              <a:off x="4466940" y="4036174"/>
              <a:ext cx="393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RGS</a:t>
              </a:r>
              <a:endParaRPr lang="pt-BR" sz="1000" dirty="0"/>
            </a:p>
          </p:txBody>
        </p:sp>
        <p:sp>
          <p:nvSpPr>
            <p:cNvPr id="124" name="CaixaDeTexto 123"/>
            <p:cNvSpPr txBox="1"/>
            <p:nvPr/>
          </p:nvSpPr>
          <p:spPr>
            <a:xfrm>
              <a:off x="4312881" y="3808175"/>
              <a:ext cx="319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RP</a:t>
              </a:r>
              <a:endParaRPr lang="pt-BR" sz="1000" dirty="0"/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4849187" y="3274123"/>
              <a:ext cx="5581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Suzano</a:t>
              </a:r>
              <a:endParaRPr lang="pt-BR" sz="1000" dirty="0"/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4726453" y="2612528"/>
              <a:ext cx="3786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Poá</a:t>
              </a:r>
              <a:endParaRPr lang="pt-BR" sz="1000" dirty="0"/>
            </a:p>
          </p:txBody>
        </p:sp>
        <p:sp>
          <p:nvSpPr>
            <p:cNvPr id="127" name="CaixaDeTexto 126"/>
            <p:cNvSpPr txBox="1"/>
            <p:nvPr/>
          </p:nvSpPr>
          <p:spPr>
            <a:xfrm>
              <a:off x="4465827" y="2170508"/>
              <a:ext cx="1072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Itaquaquecetuba</a:t>
              </a:r>
              <a:endParaRPr lang="pt-BR" sz="1000" dirty="0"/>
            </a:p>
          </p:txBody>
        </p:sp>
        <p:sp>
          <p:nvSpPr>
            <p:cNvPr id="128" name="CaixaDeTexto 127"/>
            <p:cNvSpPr txBox="1"/>
            <p:nvPr/>
          </p:nvSpPr>
          <p:spPr>
            <a:xfrm>
              <a:off x="4400994" y="2803359"/>
              <a:ext cx="5100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Ferraz</a:t>
              </a:r>
              <a:endParaRPr lang="pt-BR" sz="1000" dirty="0"/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4818312" y="1700853"/>
              <a:ext cx="4619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Arujá</a:t>
              </a:r>
              <a:endParaRPr lang="pt-BR" sz="1000" dirty="0"/>
            </a:p>
          </p:txBody>
        </p:sp>
        <p:sp>
          <p:nvSpPr>
            <p:cNvPr id="130" name="CaixaDeTexto 129"/>
            <p:cNvSpPr txBox="1"/>
            <p:nvPr/>
          </p:nvSpPr>
          <p:spPr>
            <a:xfrm>
              <a:off x="3350448" y="1196839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Mairiporã</a:t>
              </a:r>
              <a:endParaRPr lang="pt-BR" sz="1000" dirty="0"/>
            </a:p>
          </p:txBody>
        </p:sp>
        <p:sp>
          <p:nvSpPr>
            <p:cNvPr id="131" name="CaixaDeTexto 130"/>
            <p:cNvSpPr txBox="1"/>
            <p:nvPr/>
          </p:nvSpPr>
          <p:spPr>
            <a:xfrm>
              <a:off x="2111093" y="931681"/>
              <a:ext cx="10935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Francisco Morato</a:t>
              </a:r>
              <a:endParaRPr lang="pt-BR" sz="1000" dirty="0"/>
            </a:p>
          </p:txBody>
        </p:sp>
        <p:sp>
          <p:nvSpPr>
            <p:cNvPr id="132" name="CaixaDeTexto 131"/>
            <p:cNvSpPr txBox="1"/>
            <p:nvPr/>
          </p:nvSpPr>
          <p:spPr>
            <a:xfrm>
              <a:off x="1946918" y="1245745"/>
              <a:ext cx="1072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Franco da Rocha </a:t>
              </a:r>
              <a:endParaRPr lang="pt-BR" sz="1000" dirty="0"/>
            </a:p>
          </p:txBody>
        </p:sp>
        <p:sp>
          <p:nvSpPr>
            <p:cNvPr id="133" name="CaixaDeTexto 132"/>
            <p:cNvSpPr txBox="1"/>
            <p:nvPr/>
          </p:nvSpPr>
          <p:spPr>
            <a:xfrm>
              <a:off x="1877874" y="1645507"/>
              <a:ext cx="5918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Caieiras</a:t>
              </a:r>
              <a:endParaRPr lang="pt-BR" sz="1000" dirty="0"/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573986" y="1559085"/>
              <a:ext cx="791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Pirapora do Bom Jesus</a:t>
              </a:r>
              <a:endParaRPr lang="pt-BR" sz="1000" dirty="0"/>
            </a:p>
          </p:txBody>
        </p:sp>
        <p:sp>
          <p:nvSpPr>
            <p:cNvPr id="135" name="CaixaDeTexto 134"/>
            <p:cNvSpPr txBox="1"/>
            <p:nvPr/>
          </p:nvSpPr>
          <p:spPr>
            <a:xfrm>
              <a:off x="1000027" y="2016619"/>
              <a:ext cx="791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Santana de Parnaíba</a:t>
              </a:r>
              <a:endParaRPr lang="pt-BR" sz="1000" dirty="0"/>
            </a:p>
          </p:txBody>
        </p:sp>
        <p:sp>
          <p:nvSpPr>
            <p:cNvPr id="136" name="CaixaDeTexto 135"/>
            <p:cNvSpPr txBox="1"/>
            <p:nvPr/>
          </p:nvSpPr>
          <p:spPr>
            <a:xfrm>
              <a:off x="1295739" y="1398477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Cajamar</a:t>
              </a:r>
              <a:endParaRPr lang="pt-BR" sz="1000" dirty="0"/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1369809" y="2807295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 smtClean="0"/>
                <a:t>Carapicuiba</a:t>
              </a:r>
              <a:endParaRPr lang="pt-BR" sz="1000" dirty="0"/>
            </a:p>
          </p:txBody>
        </p:sp>
        <p:sp>
          <p:nvSpPr>
            <p:cNvPr id="138" name="CaixaDeTexto 137"/>
            <p:cNvSpPr txBox="1"/>
            <p:nvPr/>
          </p:nvSpPr>
          <p:spPr>
            <a:xfrm>
              <a:off x="1352612" y="2490198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Barueri</a:t>
              </a:r>
              <a:endParaRPr lang="pt-BR" sz="1000" dirty="0"/>
            </a:p>
          </p:txBody>
        </p:sp>
        <p:sp>
          <p:nvSpPr>
            <p:cNvPr id="139" name="CaixaDeTexto 138"/>
            <p:cNvSpPr txBox="1"/>
            <p:nvPr/>
          </p:nvSpPr>
          <p:spPr>
            <a:xfrm>
              <a:off x="791624" y="2788925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Itapevi</a:t>
              </a:r>
              <a:endParaRPr lang="pt-BR" sz="1000" dirty="0"/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686950" y="3800173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Cotia</a:t>
              </a:r>
              <a:endParaRPr lang="pt-BR" sz="1000" dirty="0"/>
            </a:p>
          </p:txBody>
        </p:sp>
        <p:sp>
          <p:nvSpPr>
            <p:cNvPr id="141" name="CaixaDeTexto 140"/>
            <p:cNvSpPr txBox="1"/>
            <p:nvPr/>
          </p:nvSpPr>
          <p:spPr>
            <a:xfrm>
              <a:off x="286620" y="2980972"/>
              <a:ext cx="7915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Vargem Grande Paulista</a:t>
              </a:r>
              <a:endParaRPr lang="pt-BR" sz="1000" dirty="0"/>
            </a:p>
          </p:txBody>
        </p:sp>
        <p:sp>
          <p:nvSpPr>
            <p:cNvPr id="142" name="CaixaDeTexto 141"/>
            <p:cNvSpPr txBox="1"/>
            <p:nvPr/>
          </p:nvSpPr>
          <p:spPr>
            <a:xfrm>
              <a:off x="1421502" y="3469901"/>
              <a:ext cx="791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Embu</a:t>
              </a:r>
              <a:endParaRPr lang="pt-BR" sz="1000" dirty="0"/>
            </a:p>
          </p:txBody>
        </p:sp>
        <p:sp>
          <p:nvSpPr>
            <p:cNvPr id="143" name="CaixaDeTexto 142"/>
            <p:cNvSpPr txBox="1"/>
            <p:nvPr/>
          </p:nvSpPr>
          <p:spPr>
            <a:xfrm>
              <a:off x="1857616" y="3208420"/>
              <a:ext cx="791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Taboão da Serra</a:t>
              </a:r>
              <a:endParaRPr lang="pt-BR" sz="1000" dirty="0"/>
            </a:p>
          </p:txBody>
        </p:sp>
        <p:sp>
          <p:nvSpPr>
            <p:cNvPr id="144" name="CaixaDeTexto 143"/>
            <p:cNvSpPr txBox="1"/>
            <p:nvPr/>
          </p:nvSpPr>
          <p:spPr>
            <a:xfrm>
              <a:off x="1550020" y="4640475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Embu </a:t>
              </a:r>
              <a:r>
                <a:rPr lang="pt-BR" sz="1000" dirty="0"/>
                <a:t>G</a:t>
              </a:r>
              <a:r>
                <a:rPr lang="pt-BR" sz="1000" dirty="0" smtClean="0"/>
                <a:t>uaçu</a:t>
              </a:r>
              <a:endParaRPr lang="pt-BR" sz="1000" dirty="0"/>
            </a:p>
          </p:txBody>
        </p:sp>
        <p:sp>
          <p:nvSpPr>
            <p:cNvPr id="145" name="CaixaDeTexto 144"/>
            <p:cNvSpPr txBox="1"/>
            <p:nvPr/>
          </p:nvSpPr>
          <p:spPr>
            <a:xfrm>
              <a:off x="1395795" y="3923283"/>
              <a:ext cx="898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Itapecerica da Serra</a:t>
              </a:r>
              <a:endParaRPr lang="pt-BR" sz="1000" dirty="0"/>
            </a:p>
          </p:txBody>
        </p:sp>
        <p:sp>
          <p:nvSpPr>
            <p:cNvPr id="146" name="CaixaDeTexto 145"/>
            <p:cNvSpPr txBox="1"/>
            <p:nvPr/>
          </p:nvSpPr>
          <p:spPr>
            <a:xfrm>
              <a:off x="860476" y="4715164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Juquitiba</a:t>
              </a:r>
              <a:endParaRPr lang="pt-BR" sz="1000" dirty="0"/>
            </a:p>
          </p:txBody>
        </p:sp>
        <p:sp>
          <p:nvSpPr>
            <p:cNvPr id="147" name="CaixaDeTexto 146"/>
            <p:cNvSpPr txBox="1"/>
            <p:nvPr/>
          </p:nvSpPr>
          <p:spPr>
            <a:xfrm>
              <a:off x="6473581" y="3195884"/>
              <a:ext cx="10041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 smtClean="0"/>
                <a:t>Biritiba</a:t>
              </a:r>
              <a:r>
                <a:rPr lang="pt-BR" sz="1000" dirty="0" smtClean="0"/>
                <a:t> - Mirim</a:t>
              </a:r>
              <a:endParaRPr lang="pt-BR" sz="1000" dirty="0"/>
            </a:p>
          </p:txBody>
        </p:sp>
        <p:sp>
          <p:nvSpPr>
            <p:cNvPr id="148" name="CaixaDeTexto 147"/>
            <p:cNvSpPr txBox="1"/>
            <p:nvPr/>
          </p:nvSpPr>
          <p:spPr>
            <a:xfrm>
              <a:off x="7633640" y="2958411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 smtClean="0"/>
                <a:t>Salesópolis</a:t>
              </a:r>
              <a:endParaRPr lang="pt-BR" sz="1000" dirty="0"/>
            </a:p>
          </p:txBody>
        </p:sp>
        <p:sp>
          <p:nvSpPr>
            <p:cNvPr id="149" name="CaixaDeTexto 148"/>
            <p:cNvSpPr txBox="1"/>
            <p:nvPr/>
          </p:nvSpPr>
          <p:spPr>
            <a:xfrm>
              <a:off x="6293425" y="1911436"/>
              <a:ext cx="898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Guararema</a:t>
              </a:r>
              <a:endParaRPr lang="pt-B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69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6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>
            <a:spLocks noChangeArrowheads="1"/>
          </p:cNvSpPr>
          <p:nvPr/>
        </p:nvSpPr>
        <p:spPr bwMode="auto">
          <a:xfrm>
            <a:off x="323528" y="1700808"/>
            <a:ext cx="88204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t-BR" sz="4500" b="1" dirty="0" smtClean="0"/>
              <a:t>Linha de Estudo </a:t>
            </a:r>
          </a:p>
          <a:p>
            <a:pPr algn="ctr"/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25914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620688"/>
            <a:ext cx="874846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FATO</a:t>
            </a:r>
          </a:p>
          <a:p>
            <a:endParaRPr lang="pt-BR" sz="20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Com o PLANASA o </a:t>
            </a:r>
            <a:r>
              <a:rPr lang="pt-BR" sz="2000" dirty="0"/>
              <a:t>serviço de abastecimento de água funciona em regime de monopólio </a:t>
            </a:r>
            <a:r>
              <a:rPr lang="pt-BR" sz="2000" dirty="0" smtClean="0"/>
              <a:t>natural.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A SABESP </a:t>
            </a:r>
            <a:r>
              <a:rPr lang="pt-BR" sz="2000" dirty="0"/>
              <a:t>é a única companhia capaz de prover o volume de água requerido pelos serviços </a:t>
            </a:r>
            <a:r>
              <a:rPr lang="pt-BR" sz="2000" dirty="0" smtClean="0"/>
              <a:t>autônomos na região metropolitana de SP.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A SABESP não enfrenta </a:t>
            </a:r>
            <a:r>
              <a:rPr lang="pt-BR" sz="2000" dirty="0"/>
              <a:t>dificuldade em obter outorgas. </a:t>
            </a:r>
            <a:endParaRPr lang="pt-BR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O Município de Santo André </a:t>
            </a:r>
            <a:r>
              <a:rPr lang="pt-BR" sz="2000" dirty="0" smtClean="0"/>
              <a:t>foi outorgado em 1997.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</a:rPr>
              <a:t>     </a:t>
            </a:r>
            <a:r>
              <a:rPr lang="pt-BR" sz="2000" b="1" dirty="0" smtClean="0"/>
              <a:t>A SABESP </a:t>
            </a:r>
            <a:r>
              <a:rPr lang="pt-BR" sz="2000" b="1" dirty="0" smtClean="0"/>
              <a:t>solicitou ao</a:t>
            </a:r>
            <a:r>
              <a:rPr lang="pt-BR" sz="2000" b="1" dirty="0" smtClean="0"/>
              <a:t> DNAEE  e Judicialmente a suspensão de </a:t>
            </a:r>
            <a:r>
              <a:rPr lang="pt-BR" sz="2000" b="1" dirty="0" smtClean="0"/>
              <a:t>outorga </a:t>
            </a:r>
            <a:r>
              <a:rPr lang="pt-BR" sz="2000" b="1" dirty="0" smtClean="0"/>
              <a:t>de</a:t>
            </a:r>
          </a:p>
          <a:p>
            <a:pPr algn="just"/>
            <a:r>
              <a:rPr lang="pt-BR" sz="2000" b="1" dirty="0"/>
              <a:t> </a:t>
            </a:r>
            <a:r>
              <a:rPr lang="pt-BR" sz="2000" b="1" dirty="0" smtClean="0"/>
              <a:t>    </a:t>
            </a:r>
            <a:r>
              <a:rPr lang="pt-BR" sz="2000" b="1" dirty="0" smtClean="0"/>
              <a:t> </a:t>
            </a:r>
            <a:r>
              <a:rPr lang="pt-BR" sz="2000" b="1" dirty="0" smtClean="0"/>
              <a:t>Santo </a:t>
            </a:r>
            <a:r>
              <a:rPr lang="pt-BR" sz="2000" b="1" dirty="0" smtClean="0"/>
              <a:t>André em 1997.</a:t>
            </a:r>
            <a:endParaRPr lang="pt-BR" sz="20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A SABESP maximiza os custos de água no atacado inviabilizando os serviços municipais</a:t>
            </a:r>
            <a:r>
              <a:rPr lang="pt-BR" sz="20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Os relatórios enviados aos acionista da SABESP demonstram os municípios de Diadema, Santo André, Mauá e Guarulhos como mercado futuro para a SABESP. Mesmo antes de acontecimentos</a:t>
            </a:r>
            <a:r>
              <a:rPr lang="pt-BR" sz="2000" dirty="0"/>
              <a:t> </a:t>
            </a:r>
            <a:r>
              <a:rPr lang="pt-BR" sz="2000" dirty="0" smtClean="0"/>
              <a:t>e fatos de negociações</a:t>
            </a:r>
            <a:r>
              <a:rPr lang="pt-BR" sz="20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052736"/>
            <a:ext cx="87484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Para demonstrar essa conduta foram elaborados os seguintes estudos :</a:t>
            </a:r>
          </a:p>
          <a:p>
            <a:pPr lvl="0"/>
            <a:endParaRPr lang="pt-BR" sz="22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2200" b="1" dirty="0" smtClean="0"/>
              <a:t>Estudo I</a:t>
            </a:r>
            <a:r>
              <a:rPr lang="pt-BR" sz="2200" dirty="0" smtClean="0"/>
              <a:t> : </a:t>
            </a:r>
            <a:r>
              <a:rPr lang="pt-BR" sz="2200" dirty="0"/>
              <a:t>“Tipificação das Condutas da Sabesp, Discussão de </a:t>
            </a:r>
            <a:r>
              <a:rPr lang="pt-BR" sz="2200" dirty="0" smtClean="0"/>
              <a:t> Doutrinas</a:t>
            </a:r>
            <a:r>
              <a:rPr lang="pt-BR" sz="2200" dirty="0"/>
              <a:t>, Precedentes, Escusas Absolutórias e Padrões de Prova Aplicáveis”;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2000" b="1" dirty="0"/>
              <a:t>Parecer I</a:t>
            </a:r>
            <a:r>
              <a:rPr lang="pt-BR" sz="2000" dirty="0"/>
              <a:t> </a:t>
            </a:r>
            <a:r>
              <a:rPr lang="pt-BR" sz="2000" dirty="0" smtClean="0"/>
              <a:t>: </a:t>
            </a:r>
            <a:r>
              <a:rPr lang="pt-BR" sz="2000" dirty="0"/>
              <a:t>“Adequação dos Dados para Estimativa de Custos e para a Realização do Teste de </a:t>
            </a:r>
            <a:r>
              <a:rPr lang="pt-BR" sz="2000" i="1" dirty="0"/>
              <a:t>As </a:t>
            </a:r>
            <a:r>
              <a:rPr lang="pt-BR" sz="2000" i="1" dirty="0" err="1"/>
              <a:t>Efficient</a:t>
            </a:r>
            <a:r>
              <a:rPr lang="pt-BR" sz="2000" i="1" dirty="0"/>
              <a:t> </a:t>
            </a:r>
            <a:r>
              <a:rPr lang="pt-BR" sz="2000" i="1" dirty="0" err="1"/>
              <a:t>Competitor</a:t>
            </a:r>
            <a:r>
              <a:rPr lang="pt-BR" sz="2000" dirty="0"/>
              <a:t>”;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2000" b="1" dirty="0"/>
              <a:t>Parecer II </a:t>
            </a:r>
            <a:r>
              <a:rPr lang="pt-BR" sz="2000" dirty="0" smtClean="0"/>
              <a:t>: </a:t>
            </a:r>
            <a:r>
              <a:rPr lang="pt-BR" sz="2000" dirty="0"/>
              <a:t>“Teste de Estrangulamento de Margens e Estimativa das Tarifas de Equilíbrio”; </a:t>
            </a:r>
            <a:endParaRPr lang="pt-BR" sz="2000" dirty="0" smtClean="0"/>
          </a:p>
          <a:p>
            <a:pPr lvl="1"/>
            <a:r>
              <a:rPr lang="pt-BR" sz="2200" b="1" dirty="0" smtClean="0"/>
              <a:t>Autor </a:t>
            </a:r>
            <a:r>
              <a:rPr lang="pt-BR" sz="2200" dirty="0" smtClean="0"/>
              <a:t>: Dr. Ivan </a:t>
            </a:r>
            <a:r>
              <a:rPr lang="pt-BR" sz="2200" dirty="0"/>
              <a:t>César Ribeiro</a:t>
            </a:r>
          </a:p>
          <a:p>
            <a:r>
              <a:rPr lang="pt-BR" sz="2200" dirty="0" smtClean="0"/>
              <a:t>  	</a:t>
            </a:r>
          </a:p>
          <a:p>
            <a:endParaRPr lang="pt-BR" sz="22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2200" b="1" dirty="0" smtClean="0"/>
              <a:t>Estudo II </a:t>
            </a:r>
            <a:r>
              <a:rPr lang="pt-BR" sz="2200" dirty="0" smtClean="0"/>
              <a:t>: </a:t>
            </a:r>
            <a:r>
              <a:rPr lang="pt-BR" sz="2200" dirty="0"/>
              <a:t>“Prestação de Serviços para Estudo Regulatório</a:t>
            </a:r>
            <a:r>
              <a:rPr lang="pt-BR" sz="2200" dirty="0" smtClean="0"/>
              <a:t>”.</a:t>
            </a:r>
          </a:p>
          <a:p>
            <a:pPr lvl="1"/>
            <a:r>
              <a:rPr lang="pt-BR" sz="2200" b="1" dirty="0" smtClean="0"/>
              <a:t>Autor</a:t>
            </a:r>
            <a:r>
              <a:rPr lang="pt-BR" sz="2200" dirty="0" smtClean="0"/>
              <a:t> : </a:t>
            </a:r>
            <a:r>
              <a:rPr lang="pt-BR" sz="2200" dirty="0"/>
              <a:t>Dr. </a:t>
            </a:r>
            <a:r>
              <a:rPr lang="pt-BR" sz="2200" dirty="0" smtClean="0"/>
              <a:t>Rui Marques</a:t>
            </a:r>
            <a:endParaRPr lang="pt-BR" sz="2200" dirty="0"/>
          </a:p>
          <a:p>
            <a:r>
              <a:rPr lang="pt-BR" sz="2200" dirty="0"/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20419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>
            <a:spLocks noChangeArrowheads="1"/>
          </p:cNvSpPr>
          <p:nvPr/>
        </p:nvSpPr>
        <p:spPr bwMode="auto">
          <a:xfrm>
            <a:off x="323528" y="1700808"/>
            <a:ext cx="882047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t-BR" sz="4500" b="1" dirty="0" smtClean="0"/>
              <a:t>Estudo I</a:t>
            </a:r>
          </a:p>
          <a:p>
            <a:pPr algn="ctr"/>
            <a:endParaRPr lang="pt-BR" sz="4500" dirty="0"/>
          </a:p>
          <a:p>
            <a:pPr algn="ctr"/>
            <a:r>
              <a:rPr lang="pt-BR" sz="4500" dirty="0" smtClean="0"/>
              <a:t>Tipificação </a:t>
            </a:r>
            <a:r>
              <a:rPr lang="pt-BR" sz="4500" dirty="0"/>
              <a:t>das Condutas </a:t>
            </a:r>
            <a:r>
              <a:rPr lang="pt-BR" sz="4500" dirty="0" smtClean="0"/>
              <a:t>da  Sabesp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28439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196752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A conduta </a:t>
            </a:r>
            <a:r>
              <a:rPr lang="pt-BR" sz="2200" dirty="0" smtClean="0"/>
              <a:t>da SABESP de </a:t>
            </a:r>
            <a:r>
              <a:rPr lang="pt-BR" sz="2200" dirty="0"/>
              <a:t>preços </a:t>
            </a:r>
            <a:r>
              <a:rPr lang="pt-BR" sz="2200" dirty="0" smtClean="0"/>
              <a:t>abusivos da SABESP no mercado de atacado </a:t>
            </a:r>
            <a:r>
              <a:rPr lang="pt-BR" sz="2200" dirty="0"/>
              <a:t>de água com o propósito específico de </a:t>
            </a:r>
            <a:r>
              <a:rPr lang="pt-BR" sz="2200" dirty="0" smtClean="0"/>
              <a:t>inviabilizar financeiramente os concorrentes é uma </a:t>
            </a:r>
            <a:r>
              <a:rPr lang="pt-BR" sz="2200" dirty="0"/>
              <a:t>estratégia </a:t>
            </a:r>
            <a:r>
              <a:rPr lang="pt-BR" sz="2200" dirty="0" smtClean="0"/>
              <a:t>definida </a:t>
            </a:r>
            <a:r>
              <a:rPr lang="pt-BR" sz="2200" dirty="0"/>
              <a:t>pela doutrina </a:t>
            </a:r>
            <a:r>
              <a:rPr lang="pt-BR" sz="2200" dirty="0" smtClean="0"/>
              <a:t>como “</a:t>
            </a:r>
            <a:r>
              <a:rPr lang="pt-BR" sz="2200" dirty="0" err="1" smtClean="0"/>
              <a:t>margin</a:t>
            </a:r>
            <a:r>
              <a:rPr lang="pt-BR" sz="2200" dirty="0" smtClean="0"/>
              <a:t> </a:t>
            </a:r>
            <a:r>
              <a:rPr lang="pt-BR" sz="2200" dirty="0" err="1" smtClean="0"/>
              <a:t>squeeze</a:t>
            </a:r>
            <a:r>
              <a:rPr lang="pt-BR" sz="2200" dirty="0" smtClean="0"/>
              <a:t>”.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200" dirty="0" smtClean="0"/>
              <a:t>Além da prática de </a:t>
            </a:r>
            <a:r>
              <a:rPr lang="pt-BR" sz="2200" dirty="0"/>
              <a:t>“</a:t>
            </a:r>
            <a:r>
              <a:rPr lang="pt-BR" sz="2200" dirty="0" err="1"/>
              <a:t>margin</a:t>
            </a:r>
            <a:r>
              <a:rPr lang="pt-BR" sz="2200" dirty="0"/>
              <a:t> </a:t>
            </a:r>
            <a:r>
              <a:rPr lang="pt-BR" sz="2200" dirty="0" err="1" smtClean="0"/>
              <a:t>squeeze</a:t>
            </a:r>
            <a:r>
              <a:rPr lang="pt-BR" sz="2200" dirty="0" smtClean="0"/>
              <a:t>” observa-se a conduta de práticas </a:t>
            </a:r>
            <a:r>
              <a:rPr lang="pt-BR" sz="2200" dirty="0"/>
              <a:t>pouco transparentes de </a:t>
            </a:r>
            <a:r>
              <a:rPr lang="pt-BR" sz="2200" dirty="0" smtClean="0"/>
              <a:t>precificação.</a:t>
            </a:r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r>
              <a:rPr lang="pt-BR" sz="2400" dirty="0"/>
              <a:t>“A Sabesp diz que o valor de sua tarifa paga os custos efetivos da</a:t>
            </a:r>
          </a:p>
          <a:p>
            <a:pPr algn="just"/>
            <a:r>
              <a:rPr lang="pt-BR" sz="2400" dirty="0"/>
              <a:t>companhia com a captação da água bruta, tratamento e envio da</a:t>
            </a:r>
          </a:p>
          <a:p>
            <a:pPr algn="just"/>
            <a:r>
              <a:rPr lang="pt-BR" sz="2400" dirty="0"/>
              <a:t>água vendida por atacado. Porém, sempre se recusou a abrir</a:t>
            </a:r>
          </a:p>
          <a:p>
            <a:pPr algn="just"/>
            <a:r>
              <a:rPr lang="pt-BR" sz="2400" dirty="0"/>
              <a:t>qualquer planilha mostrando a 'justeza' de tais contas. A água bruta</a:t>
            </a:r>
          </a:p>
          <a:p>
            <a:pPr algn="just"/>
            <a:r>
              <a:rPr lang="pt-BR" sz="2400" dirty="0"/>
              <a:t>da Sabesp vale, portanto, quanto a Sabesp diz que vale”</a:t>
            </a:r>
            <a:endParaRPr lang="pt-BR" sz="2200" dirty="0"/>
          </a:p>
          <a:p>
            <a:pPr algn="just"/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27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9172"/>
            <a:ext cx="38290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300389" y="1124744"/>
            <a:ext cx="471601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Gráfico </a:t>
            </a:r>
            <a:r>
              <a:rPr lang="pt-BR" sz="2000" dirty="0" smtClean="0"/>
              <a:t>mostra </a:t>
            </a:r>
            <a:r>
              <a:rPr lang="pt-BR" sz="2000" dirty="0"/>
              <a:t>a evolução das tarifas em todo o </a:t>
            </a:r>
            <a:r>
              <a:rPr lang="pt-BR" sz="2000" dirty="0" smtClean="0"/>
              <a:t>período.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/>
              <a:t>Em</a:t>
            </a:r>
            <a:r>
              <a:rPr lang="pt-BR" sz="2000" dirty="0" smtClean="0"/>
              <a:t> </a:t>
            </a:r>
            <a:r>
              <a:rPr lang="pt-BR" sz="2000" b="1" dirty="0"/>
              <a:t>1999</a:t>
            </a:r>
            <a:r>
              <a:rPr lang="pt-BR" sz="2000" dirty="0"/>
              <a:t> </a:t>
            </a:r>
            <a:r>
              <a:rPr lang="pt-BR" sz="2000" dirty="0" smtClean="0"/>
              <a:t>- </a:t>
            </a:r>
            <a:r>
              <a:rPr lang="pt-BR" sz="2000" dirty="0"/>
              <a:t>assunção de Osasco </a:t>
            </a:r>
            <a:endParaRPr lang="pt-BR" sz="2000" dirty="0" smtClean="0"/>
          </a:p>
          <a:p>
            <a:pPr algn="just"/>
            <a:r>
              <a:rPr lang="pt-BR" sz="2000" dirty="0" smtClean="0"/>
              <a:t>Nota-se o </a:t>
            </a:r>
            <a:r>
              <a:rPr lang="pt-BR" sz="2000" dirty="0"/>
              <a:t>descolamento entre a tarifa e inflação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b="1" dirty="0" smtClean="0"/>
              <a:t>Em 2003 </a:t>
            </a:r>
            <a:r>
              <a:rPr lang="pt-BR" sz="2000" dirty="0" smtClean="0"/>
              <a:t>– assunção de </a:t>
            </a:r>
            <a:r>
              <a:rPr lang="pt-BR" sz="2000" dirty="0"/>
              <a:t>São </a:t>
            </a:r>
            <a:r>
              <a:rPr lang="pt-BR" sz="2000" dirty="0" smtClean="0"/>
              <a:t>Bernardo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 smtClean="0"/>
              <a:t>Em 2007 </a:t>
            </a:r>
            <a:r>
              <a:rPr lang="pt-BR" sz="2000" dirty="0" smtClean="0"/>
              <a:t>- criação </a:t>
            </a:r>
            <a:r>
              <a:rPr lang="pt-BR" sz="2000" dirty="0"/>
              <a:t>da </a:t>
            </a:r>
            <a:r>
              <a:rPr lang="pt-BR" sz="2000" dirty="0" err="1" smtClean="0"/>
              <a:t>Arsesp</a:t>
            </a:r>
            <a:r>
              <a:rPr lang="pt-BR" sz="2000" dirty="0" smtClean="0"/>
              <a:t>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estratégia </a:t>
            </a:r>
            <a:r>
              <a:rPr lang="pt-BR" sz="2000" dirty="0" smtClean="0"/>
              <a:t>de </a:t>
            </a:r>
            <a:r>
              <a:rPr lang="pt-BR" sz="2000" dirty="0" err="1" smtClean="0"/>
              <a:t>margin</a:t>
            </a:r>
            <a:r>
              <a:rPr lang="pt-BR" sz="2000" dirty="0" smtClean="0"/>
              <a:t> </a:t>
            </a:r>
            <a:r>
              <a:rPr lang="pt-BR" sz="2000" dirty="0" err="1"/>
              <a:t>squeeze</a:t>
            </a:r>
            <a:r>
              <a:rPr lang="pt-BR" sz="2000" dirty="0"/>
              <a:t> continua a produzir efeitos, na forma de retomadas e </a:t>
            </a:r>
            <a:r>
              <a:rPr lang="pt-BR" sz="2000" dirty="0" smtClean="0"/>
              <a:t>da geração </a:t>
            </a:r>
            <a:r>
              <a:rPr lang="pt-BR" sz="2000" dirty="0"/>
              <a:t>de alegadas dívidas bilionárias.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b="1" dirty="0" smtClean="0"/>
              <a:t>Em 2014 - </a:t>
            </a:r>
            <a:r>
              <a:rPr lang="pt-BR" sz="2000" dirty="0" smtClean="0"/>
              <a:t>assunção de </a:t>
            </a:r>
            <a:r>
              <a:rPr lang="pt-BR" sz="2000" dirty="0"/>
              <a:t>Diadema </a:t>
            </a:r>
            <a:r>
              <a:rPr lang="pt-BR" sz="2000" dirty="0" smtClean="0"/>
              <a:t>– </a:t>
            </a:r>
            <a:r>
              <a:rPr lang="pt-BR" sz="2000" dirty="0" err="1" smtClean="0"/>
              <a:t>Saned</a:t>
            </a:r>
            <a:endParaRPr lang="pt-BR" sz="2000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6484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Perfil Institucional</a:t>
            </a:r>
            <a:endParaRPr lang="pt-BR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9"/>
          <a:stretch/>
        </p:blipFill>
        <p:spPr bwMode="auto">
          <a:xfrm>
            <a:off x="4506882" y="3717031"/>
            <a:ext cx="4821569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95536" y="980728"/>
            <a:ext cx="8280920" cy="4370426"/>
            <a:chOff x="395536" y="706693"/>
            <a:chExt cx="8280920" cy="437042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95536" y="706693"/>
              <a:ext cx="8280920" cy="347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eaLnBrk="0" hangingPunct="0">
                <a:spcBef>
                  <a:spcPct val="50000"/>
                </a:spcBef>
                <a:buBlip>
                  <a:blip r:embed="rId3"/>
                </a:buBlip>
                <a:defRPr/>
              </a:pPr>
              <a:r>
                <a:rPr lang="pt-BR" sz="2200" dirty="0" smtClean="0"/>
                <a:t>Data da Criação: 03 </a:t>
              </a:r>
              <a:r>
                <a:rPr lang="pt-BR" sz="2200" dirty="0"/>
                <a:t>de novembro de </a:t>
              </a:r>
              <a:r>
                <a:rPr lang="pt-BR" sz="2200" dirty="0" smtClean="0"/>
                <a:t>1969</a:t>
              </a:r>
            </a:p>
            <a:p>
              <a:pPr marL="285750" indent="-285750" eaLnBrk="0" hangingPunct="0">
                <a:spcBef>
                  <a:spcPct val="50000"/>
                </a:spcBef>
                <a:buBlip>
                  <a:blip r:embed="rId3"/>
                </a:buBlip>
                <a:defRPr/>
              </a:pPr>
              <a:r>
                <a:rPr lang="pt-BR" sz="2200" dirty="0" smtClean="0"/>
                <a:t>Serviços Prestados até 1996: abastecimento </a:t>
              </a:r>
              <a:r>
                <a:rPr lang="pt-BR" sz="2200" dirty="0"/>
                <a:t>de </a:t>
              </a:r>
              <a:r>
                <a:rPr lang="pt-BR" sz="2200" dirty="0" smtClean="0"/>
                <a:t>água e coleta de esgoto</a:t>
              </a:r>
            </a:p>
            <a:p>
              <a:pPr marL="285750" indent="-285750" eaLnBrk="0" hangingPunct="0">
                <a:spcBef>
                  <a:spcPct val="50000"/>
                </a:spcBef>
                <a:buBlip>
                  <a:blip r:embed="rId3"/>
                </a:buBlip>
                <a:defRPr/>
              </a:pPr>
              <a:r>
                <a:rPr lang="pt-BR" sz="2200" dirty="0" smtClean="0"/>
                <a:t>Certificação da Qualidade ISO 9001</a:t>
              </a:r>
            </a:p>
            <a:p>
              <a:pPr marL="285750" indent="-285750" eaLnBrk="0" hangingPunct="0">
                <a:spcBef>
                  <a:spcPct val="50000"/>
                </a:spcBef>
                <a:buBlip>
                  <a:blip r:embed="rId3"/>
                </a:buBlip>
                <a:defRPr/>
              </a:pPr>
              <a:r>
                <a:rPr lang="pt-BR" sz="2200" dirty="0" smtClean="0"/>
                <a:t>Áreas </a:t>
              </a:r>
              <a:r>
                <a:rPr lang="pt-BR" sz="2200" dirty="0"/>
                <a:t>Operacionais: </a:t>
              </a:r>
              <a:r>
                <a:rPr lang="pt-BR" sz="2200" dirty="0" smtClean="0"/>
                <a:t>05 </a:t>
              </a:r>
              <a:r>
                <a:rPr lang="pt-BR" sz="2200" dirty="0"/>
                <a:t>centros Guarará, Betânia, Gonzaga, Paraíso e sede do Departamento de Resíduos Sólidos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endParaRPr lang="pt-BR" sz="2200" dirty="0" smtClean="0"/>
            </a:p>
            <a:p>
              <a:endParaRPr lang="pt-BR" sz="2200" dirty="0" smtClean="0"/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95536" y="2953461"/>
              <a:ext cx="4320480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eaLnBrk="0" hangingPunct="0">
                <a:spcBef>
                  <a:spcPct val="50000"/>
                </a:spcBef>
                <a:buBlip>
                  <a:blip r:embed="rId3"/>
                </a:buBlip>
                <a:defRPr/>
              </a:pPr>
              <a:endParaRPr lang="pt-BR" sz="2200" dirty="0" smtClean="0"/>
            </a:p>
            <a:p>
              <a:pPr marL="285750" indent="-285750">
                <a:buBlip>
                  <a:blip r:embed="rId3"/>
                </a:buBlip>
              </a:pPr>
              <a:endParaRPr lang="pt-BR" sz="2200" dirty="0"/>
            </a:p>
            <a:p>
              <a:pPr marL="285750" indent="-285750">
                <a:buBlip>
                  <a:blip r:embed="rId3"/>
                </a:buBlip>
              </a:pPr>
              <a:r>
                <a:rPr lang="pt-BR" sz="2200" dirty="0" smtClean="0"/>
                <a:t>01 Unidade Administrativa</a:t>
              </a:r>
            </a:p>
            <a:p>
              <a:endParaRPr lang="pt-BR" sz="2200" dirty="0" smtClean="0"/>
            </a:p>
            <a:p>
              <a:pPr marL="285750" indent="-285750">
                <a:buBlip>
                  <a:blip r:embed="rId3"/>
                </a:buBlip>
              </a:pPr>
              <a:r>
                <a:rPr lang="pt-BR" sz="2200" dirty="0"/>
                <a:t>Número de </a:t>
              </a:r>
              <a:r>
                <a:rPr lang="pt-BR" sz="2200" dirty="0" smtClean="0"/>
                <a:t>Funcionários: 1.260</a:t>
              </a:r>
            </a:p>
            <a:p>
              <a:endParaRPr lang="pt-BR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99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2" y="870066"/>
            <a:ext cx="41148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535260" y="997148"/>
            <a:ext cx="4572000" cy="9233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dirty="0" smtClean="0"/>
              <a:t>EM 1996 a SABESP inicia aumentos acima da inflação sufocando financeiramente </a:t>
            </a:r>
            <a:r>
              <a:rPr lang="pt-BR" dirty="0"/>
              <a:t>os serviços </a:t>
            </a:r>
            <a:r>
              <a:rPr lang="pt-BR" dirty="0" smtClean="0"/>
              <a:t>através </a:t>
            </a:r>
            <a:r>
              <a:rPr lang="pt-BR" dirty="0"/>
              <a:t>da cobrança de </a:t>
            </a:r>
            <a:r>
              <a:rPr lang="pt-BR" dirty="0" smtClean="0"/>
              <a:t>preços abusivos. 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4170165" y="1632446"/>
            <a:ext cx="415397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37905" y="3295617"/>
            <a:ext cx="4572000" cy="9233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dirty="0" smtClean="0"/>
              <a:t>Em 2003 após </a:t>
            </a:r>
            <a:r>
              <a:rPr lang="pt-BR" dirty="0"/>
              <a:t>passar de 30% </a:t>
            </a:r>
            <a:r>
              <a:rPr lang="pt-BR" dirty="0" smtClean="0"/>
              <a:t>e </a:t>
            </a:r>
            <a:r>
              <a:rPr lang="pt-BR" dirty="0"/>
              <a:t>chegar a quase 35% em 2004</a:t>
            </a:r>
            <a:r>
              <a:rPr lang="pt-BR" dirty="0" smtClean="0"/>
              <a:t>, </a:t>
            </a:r>
            <a:r>
              <a:rPr lang="pt-BR" dirty="0"/>
              <a:t>a estratégia </a:t>
            </a:r>
            <a:r>
              <a:rPr lang="pt-BR" dirty="0" smtClean="0"/>
              <a:t>faz </a:t>
            </a:r>
            <a:r>
              <a:rPr lang="pt-BR" dirty="0"/>
              <a:t>sua segunda vítima, o </a:t>
            </a:r>
            <a:r>
              <a:rPr lang="pt-BR" dirty="0" smtClean="0"/>
              <a:t>município  SBC.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35260" y="2020739"/>
            <a:ext cx="45720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dirty="0" smtClean="0"/>
              <a:t>EM 1999 os </a:t>
            </a:r>
            <a:r>
              <a:rPr lang="pt-BR" dirty="0"/>
              <a:t>aumentos acima da </a:t>
            </a:r>
            <a:r>
              <a:rPr lang="pt-BR" dirty="0" smtClean="0"/>
              <a:t>inflação </a:t>
            </a:r>
            <a:r>
              <a:rPr lang="pt-BR" dirty="0"/>
              <a:t>ganham </a:t>
            </a:r>
            <a:r>
              <a:rPr lang="pt-BR" dirty="0" smtClean="0"/>
              <a:t>um fôlego </a:t>
            </a:r>
            <a:r>
              <a:rPr lang="pt-BR" dirty="0"/>
              <a:t>extra com </a:t>
            </a:r>
            <a:r>
              <a:rPr lang="pt-BR" dirty="0" smtClean="0"/>
              <a:t>o </a:t>
            </a:r>
            <a:r>
              <a:rPr lang="pt-BR" dirty="0" err="1" smtClean="0"/>
              <a:t>tarifaço</a:t>
            </a:r>
            <a:r>
              <a:rPr lang="pt-BR" dirty="0" smtClean="0"/>
              <a:t> </a:t>
            </a:r>
            <a:r>
              <a:rPr lang="pt-BR" dirty="0"/>
              <a:t>de 1999. </a:t>
            </a:r>
            <a:r>
              <a:rPr lang="pt-BR" dirty="0" smtClean="0"/>
              <a:t>A </a:t>
            </a:r>
            <a:r>
              <a:rPr lang="pt-BR" dirty="0"/>
              <a:t>tarifa nesse patamar é </a:t>
            </a:r>
            <a:r>
              <a:rPr lang="pt-BR" dirty="0" smtClean="0"/>
              <a:t> suficiente para inviabilizar </a:t>
            </a:r>
            <a:r>
              <a:rPr lang="pt-BR" dirty="0"/>
              <a:t>a operação </a:t>
            </a:r>
            <a:r>
              <a:rPr lang="pt-BR" dirty="0" smtClean="0"/>
              <a:t>dos serviços.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4170166" y="2423722"/>
            <a:ext cx="415397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534821" y="4328803"/>
            <a:ext cx="4572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dirty="0" smtClean="0"/>
              <a:t>Em 2006 </a:t>
            </a:r>
            <a:r>
              <a:rPr lang="pt-BR" dirty="0"/>
              <a:t>a diferença entre tarifa e inflação passa dos 50%, e em 2007 chega quase a 60</a:t>
            </a:r>
            <a:r>
              <a:rPr lang="pt-BR" dirty="0" smtClean="0"/>
              <a:t>%.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4182484" y="3295617"/>
            <a:ext cx="415397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158468" y="4200828"/>
            <a:ext cx="415397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323528" y="1268760"/>
            <a:ext cx="882047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t-BR" sz="4500" b="1" dirty="0" smtClean="0"/>
              <a:t>Parecer I</a:t>
            </a:r>
          </a:p>
          <a:p>
            <a:pPr algn="ctr"/>
            <a:endParaRPr lang="pt-BR" sz="4500" b="1" dirty="0"/>
          </a:p>
          <a:p>
            <a:pPr algn="ctr"/>
            <a:endParaRPr lang="pt-BR" sz="4500" b="1" dirty="0" smtClean="0"/>
          </a:p>
          <a:p>
            <a:pPr algn="ctr"/>
            <a:r>
              <a:rPr lang="pt-BR" sz="4800" b="1" dirty="0"/>
              <a:t>Teste de Adequação dos Dados  Contábeis</a:t>
            </a:r>
          </a:p>
          <a:p>
            <a:pPr algn="ctr"/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1059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304684" y="57099"/>
            <a:ext cx="86598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b="1" dirty="0" smtClean="0"/>
              <a:t>Teste de Adequação dos Dados  Contábeis</a:t>
            </a:r>
            <a:endParaRPr lang="pt-BR" sz="2700" b="1" dirty="0"/>
          </a:p>
        </p:txBody>
      </p:sp>
      <p:sp>
        <p:nvSpPr>
          <p:cNvPr id="3" name="Retângulo 2"/>
          <p:cNvSpPr/>
          <p:nvPr/>
        </p:nvSpPr>
        <p:spPr>
          <a:xfrm>
            <a:off x="539552" y="1582341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O parecer mostra a necessidade de acesso aos dados operacionais para que </a:t>
            </a:r>
            <a:r>
              <a:rPr lang="pt-BR" sz="2200" dirty="0" smtClean="0"/>
              <a:t>se obtenham </a:t>
            </a:r>
            <a:r>
              <a:rPr lang="pt-BR" sz="2200" dirty="0"/>
              <a:t>estimativas precisas das funções de custo da Sabesp</a:t>
            </a:r>
            <a:r>
              <a:rPr lang="pt-BR" sz="2200" dirty="0" smtClean="0"/>
              <a:t>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 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Embora </a:t>
            </a:r>
            <a:r>
              <a:rPr lang="pt-BR" sz="2200" dirty="0"/>
              <a:t>a </a:t>
            </a:r>
            <a:r>
              <a:rPr lang="pt-BR" sz="2200" dirty="0" smtClean="0"/>
              <a:t>falta de </a:t>
            </a:r>
            <a:r>
              <a:rPr lang="pt-BR" sz="2200" dirty="0"/>
              <a:t>acesso aos dados não seja empecilho para a comprovação da conduta </a:t>
            </a:r>
            <a:r>
              <a:rPr lang="pt-BR" sz="2200" dirty="0" smtClean="0"/>
              <a:t>de estrangulamento </a:t>
            </a:r>
            <a:r>
              <a:rPr lang="pt-BR" sz="2200" dirty="0"/>
              <a:t>de margens da </a:t>
            </a:r>
            <a:r>
              <a:rPr lang="pt-BR" sz="2200" dirty="0" smtClean="0"/>
              <a:t>companhia - </a:t>
            </a:r>
            <a:r>
              <a:rPr lang="pt-BR" sz="2200" b="1" dirty="0" smtClean="0"/>
              <a:t>Teste </a:t>
            </a:r>
            <a:r>
              <a:rPr lang="pt-BR" sz="2200" b="1" dirty="0"/>
              <a:t>de Estrangulamento de Margens e Estimativa </a:t>
            </a:r>
            <a:r>
              <a:rPr lang="pt-BR" sz="2200" b="1" dirty="0" smtClean="0"/>
              <a:t>das Tarifas </a:t>
            </a:r>
            <a:r>
              <a:rPr lang="pt-BR" sz="2200" b="1" dirty="0"/>
              <a:t>de </a:t>
            </a:r>
            <a:r>
              <a:rPr lang="pt-BR" sz="2200" b="1" dirty="0" smtClean="0"/>
              <a:t>Equilíbrio</a:t>
            </a:r>
            <a:r>
              <a:rPr lang="pt-BR" sz="2200" dirty="0" smtClean="0"/>
              <a:t>, </a:t>
            </a:r>
            <a:r>
              <a:rPr lang="pt-BR" sz="2200" dirty="0"/>
              <a:t>tal resultado somente foi alcançado dado </a:t>
            </a:r>
            <a:r>
              <a:rPr lang="pt-BR" sz="2200" dirty="0" smtClean="0"/>
              <a:t>o comportamento </a:t>
            </a:r>
            <a:r>
              <a:rPr lang="pt-BR" sz="2200" dirty="0"/>
              <a:t>extremo da monopolista.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9552" y="980728"/>
            <a:ext cx="86598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b="1" dirty="0" smtClean="0"/>
              <a:t>Parecer I</a:t>
            </a:r>
            <a:endParaRPr lang="pt-BR" sz="2700" b="1" dirty="0"/>
          </a:p>
        </p:txBody>
      </p:sp>
    </p:spTree>
    <p:extLst>
      <p:ext uri="{BB962C8B-B14F-4D97-AF65-F5344CB8AC3E}">
        <p14:creationId xmlns:p14="http://schemas.microsoft.com/office/powerpoint/2010/main" val="22588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323528" y="1700808"/>
            <a:ext cx="882047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t-BR" sz="4500" b="1" dirty="0" smtClean="0"/>
              <a:t>Parecer II</a:t>
            </a:r>
          </a:p>
          <a:p>
            <a:pPr algn="ctr"/>
            <a:endParaRPr lang="pt-BR" sz="4500" b="1" dirty="0"/>
          </a:p>
          <a:p>
            <a:pPr algn="ctr"/>
            <a:r>
              <a:rPr lang="pt-BR" sz="4800" b="1" dirty="0"/>
              <a:t>Teste de Estrangulamento de Margens</a:t>
            </a:r>
          </a:p>
          <a:p>
            <a:pPr algn="ctr"/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7210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7499"/>
            <a:ext cx="6311992" cy="347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65853" y="872749"/>
            <a:ext cx="3519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Tarifa de Equilíbrio vs. Tarifa Sabesp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486916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Mostra-se ainda que a tarifa de equilíbrio, que permitiria à monopolista manter seu custo de capital, seria no valor </a:t>
            </a:r>
            <a:r>
              <a:rPr lang="pt-BR" b="1" dirty="0" smtClean="0"/>
              <a:t>médio </a:t>
            </a:r>
            <a:r>
              <a:rPr lang="pt-BR" dirty="0"/>
              <a:t>da tarifa de equilíbrio em R$ </a:t>
            </a:r>
            <a:r>
              <a:rPr lang="pt-BR" dirty="0" smtClean="0"/>
              <a:t>653,72/1.000m3</a:t>
            </a:r>
            <a:r>
              <a:rPr lang="pt-BR" dirty="0"/>
              <a:t>.</a:t>
            </a:r>
          </a:p>
          <a:p>
            <a:endParaRPr lang="pt-BR" dirty="0"/>
          </a:p>
          <a:p>
            <a:pPr algn="just"/>
            <a:r>
              <a:rPr lang="pt-BR" b="1" dirty="0" smtClean="0"/>
              <a:t>Se a Sabesp </a:t>
            </a:r>
            <a:r>
              <a:rPr lang="pt-BR" b="1" dirty="0"/>
              <a:t>arcasse com os mesmo custos que </a:t>
            </a:r>
            <a:r>
              <a:rPr lang="pt-BR" b="1" dirty="0" smtClean="0"/>
              <a:t>impõe aos </a:t>
            </a:r>
            <a:r>
              <a:rPr lang="pt-BR" b="1" dirty="0"/>
              <a:t>serviços autônomos, teria acumulado prejuízos entre R$ 58,86 e R$ </a:t>
            </a:r>
            <a:r>
              <a:rPr lang="pt-BR" b="1" dirty="0" smtClean="0"/>
              <a:t>80,43 bilhões </a:t>
            </a:r>
            <a:r>
              <a:rPr lang="pt-BR" b="1" dirty="0"/>
              <a:t>no período entre 1999 e </a:t>
            </a:r>
            <a:r>
              <a:rPr lang="pt-BR" b="1" dirty="0" smtClean="0"/>
              <a:t>2014</a:t>
            </a:r>
          </a:p>
          <a:p>
            <a:endParaRPr lang="pt-BR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304685" y="57099"/>
            <a:ext cx="70699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/>
              <a:t>Teste </a:t>
            </a:r>
            <a:r>
              <a:rPr lang="pt-BR" sz="3000" b="1" dirty="0" smtClean="0"/>
              <a:t>de Estrangulamento de </a:t>
            </a:r>
            <a:r>
              <a:rPr lang="pt-BR" sz="3000" b="1" dirty="0"/>
              <a:t>Margens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677472" y="3451619"/>
            <a:ext cx="24665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 smtClean="0"/>
              <a:t>Máximo </a:t>
            </a:r>
            <a:r>
              <a:rPr lang="pt-BR" sz="1500" dirty="0"/>
              <a:t>R$ 862,11/1.000m3</a:t>
            </a:r>
          </a:p>
          <a:p>
            <a:r>
              <a:rPr lang="pt-BR" sz="1500" dirty="0" smtClean="0"/>
              <a:t>Média   R</a:t>
            </a:r>
            <a:r>
              <a:rPr lang="pt-BR" sz="1500" dirty="0"/>
              <a:t>$ 653,72/1.000m3. </a:t>
            </a:r>
            <a:endParaRPr lang="pt-BR" sz="1500" dirty="0" smtClean="0"/>
          </a:p>
          <a:p>
            <a:r>
              <a:rPr lang="pt-BR" sz="1500" dirty="0"/>
              <a:t>M</a:t>
            </a:r>
            <a:r>
              <a:rPr lang="pt-BR" sz="1500" dirty="0" smtClean="0"/>
              <a:t>ínimo R</a:t>
            </a:r>
            <a:r>
              <a:rPr lang="pt-BR" sz="1500" dirty="0"/>
              <a:t>$ 490,61/1.000m3.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95536" y="694915"/>
            <a:ext cx="86598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b="1" dirty="0" smtClean="0"/>
              <a:t>Parecer II</a:t>
            </a:r>
            <a:endParaRPr lang="pt-BR" sz="2700" b="1" dirty="0"/>
          </a:p>
        </p:txBody>
      </p:sp>
    </p:spTree>
    <p:extLst>
      <p:ext uri="{BB962C8B-B14F-4D97-AF65-F5344CB8AC3E}">
        <p14:creationId xmlns:p14="http://schemas.microsoft.com/office/powerpoint/2010/main" val="11482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323528" y="1700808"/>
            <a:ext cx="88204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t-BR" sz="4500" b="1" dirty="0" smtClean="0"/>
              <a:t>Estudo II</a:t>
            </a:r>
          </a:p>
          <a:p>
            <a:pPr algn="ctr"/>
            <a:endParaRPr lang="pt-BR" sz="4500" b="1" dirty="0"/>
          </a:p>
          <a:p>
            <a:pPr algn="ctr"/>
            <a:r>
              <a:rPr lang="pt-BR" sz="4000" i="1" dirty="0"/>
              <a:t>Relatório de Evidenciação e Parecer</a:t>
            </a:r>
            <a:endParaRPr lang="pt-BR" sz="4000" b="1" dirty="0" smtClean="0"/>
          </a:p>
          <a:p>
            <a:pPr algn="ctr"/>
            <a:endParaRPr lang="pt-BR" sz="4500" b="1" dirty="0"/>
          </a:p>
          <a:p>
            <a:pPr algn="ctr"/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13589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836712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MODELO </a:t>
            </a:r>
            <a:r>
              <a:rPr lang="pt-BR" b="1" i="1" dirty="0"/>
              <a:t>REGULATÓRIO </a:t>
            </a:r>
            <a:r>
              <a:rPr lang="pt-BR" b="1" i="1" dirty="0" smtClean="0"/>
              <a:t>E TARIFÁRIO </a:t>
            </a:r>
            <a:r>
              <a:rPr lang="pt-BR" b="1" i="1" dirty="0"/>
              <a:t>DA </a:t>
            </a:r>
            <a:r>
              <a:rPr lang="pt-BR" b="1" i="1" dirty="0" smtClean="0"/>
              <a:t>SABESP</a:t>
            </a:r>
          </a:p>
          <a:p>
            <a:r>
              <a:rPr lang="pt-BR" b="1" i="1" dirty="0" smtClean="0"/>
              <a:t>-   </a:t>
            </a:r>
            <a:r>
              <a:rPr lang="pt-BR" i="1" dirty="0" smtClean="0"/>
              <a:t>Perdas –  adotado perdas no atacado a mesma do  varejo</a:t>
            </a:r>
          </a:p>
          <a:p>
            <a:r>
              <a:rPr lang="pt-BR" i="1" dirty="0" smtClean="0"/>
              <a:t>-  P0</a:t>
            </a:r>
          </a:p>
          <a:p>
            <a:r>
              <a:rPr lang="pt-BR" i="1" dirty="0" smtClean="0"/>
              <a:t>-  OPEX – eficiência em energia elétrica , produtividade pessoal</a:t>
            </a:r>
          </a:p>
          <a:p>
            <a:pPr marL="285750" indent="-285750">
              <a:buFontTx/>
              <a:buChar char="-"/>
            </a:pPr>
            <a:endParaRPr lang="pt-BR" b="1" i="1" dirty="0" smtClean="0"/>
          </a:p>
          <a:p>
            <a:r>
              <a:rPr lang="pt-BR" b="1" i="1" dirty="0"/>
              <a:t>FORMULAÇÃO DO PROBLEMA: HIPÓTESES DE INFRACÃO DE ORDEM ECONÔMICA</a:t>
            </a:r>
          </a:p>
          <a:p>
            <a:endParaRPr lang="pt-BR" b="1" i="1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87648"/>
            <a:ext cx="5503703" cy="402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9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323528" y="1916832"/>
            <a:ext cx="88204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t-BR" sz="4500" b="1" dirty="0" smtClean="0"/>
              <a:t>Casos Internacionais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13962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687546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u="sng" dirty="0" err="1"/>
              <a:t>Queensland</a:t>
            </a:r>
            <a:r>
              <a:rPr lang="pt-BR" sz="2200" b="1" u="sng" dirty="0"/>
              <a:t> </a:t>
            </a:r>
            <a:r>
              <a:rPr lang="pt-BR" sz="2200" b="1" u="sng" dirty="0" err="1"/>
              <a:t>Wire</a:t>
            </a:r>
            <a:r>
              <a:rPr lang="pt-BR" sz="2200" b="1" u="sng" dirty="0"/>
              <a:t> </a:t>
            </a:r>
            <a:r>
              <a:rPr lang="pt-BR" sz="2200" b="1" u="sng" dirty="0" err="1"/>
              <a:t>vs.Broken</a:t>
            </a:r>
            <a:r>
              <a:rPr lang="pt-BR" sz="2200" b="1" u="sng" dirty="0"/>
              <a:t> </a:t>
            </a:r>
            <a:r>
              <a:rPr lang="pt-BR" sz="2200" b="1" u="sng" dirty="0" smtClean="0"/>
              <a:t>Hill</a:t>
            </a:r>
            <a:r>
              <a:rPr lang="pt-BR" sz="2200" b="1" u="sng" dirty="0"/>
              <a:t> </a:t>
            </a:r>
            <a:r>
              <a:rPr lang="pt-BR" sz="2200" b="1" u="sng" dirty="0" err="1" smtClean="0"/>
              <a:t>Proprietary</a:t>
            </a:r>
            <a:r>
              <a:rPr lang="pt-BR" sz="2200" b="1" u="sng" dirty="0" smtClean="0"/>
              <a:t>   - ( Austrália )</a:t>
            </a:r>
          </a:p>
          <a:p>
            <a:endParaRPr lang="pt-BR" dirty="0" smtClean="0"/>
          </a:p>
          <a:p>
            <a:r>
              <a:rPr lang="pt-BR" dirty="0" err="1" smtClean="0"/>
              <a:t>Queensland</a:t>
            </a:r>
            <a:r>
              <a:rPr lang="pt-BR" dirty="0" smtClean="0"/>
              <a:t> </a:t>
            </a:r>
            <a:r>
              <a:rPr lang="pt-BR" dirty="0" err="1" smtClean="0"/>
              <a:t>Wire</a:t>
            </a:r>
            <a:r>
              <a:rPr lang="pt-BR" dirty="0" smtClean="0"/>
              <a:t> – fabricante de cerca</a:t>
            </a:r>
          </a:p>
          <a:p>
            <a:r>
              <a:rPr lang="pt-BR" dirty="0" err="1"/>
              <a:t>Broken</a:t>
            </a:r>
            <a:r>
              <a:rPr lang="pt-BR" dirty="0"/>
              <a:t> Hill </a:t>
            </a:r>
            <a:r>
              <a:rPr lang="pt-BR" dirty="0" err="1"/>
              <a:t>Proprietary</a:t>
            </a:r>
            <a:r>
              <a:rPr lang="pt-BR" dirty="0"/>
              <a:t> </a:t>
            </a:r>
            <a:r>
              <a:rPr lang="pt-BR" dirty="0" err="1"/>
              <a:t>Company</a:t>
            </a:r>
            <a:r>
              <a:rPr lang="pt-BR" dirty="0"/>
              <a:t> (BHP</a:t>
            </a:r>
            <a:r>
              <a:rPr lang="pt-BR" dirty="0" smtClean="0"/>
              <a:t>) – líder de mercado cerca Rural ( 97%) e fornecedora de </a:t>
            </a:r>
            <a:r>
              <a:rPr lang="pt-BR" dirty="0" err="1" smtClean="0"/>
              <a:t>aço”Y</a:t>
            </a:r>
            <a:r>
              <a:rPr lang="pt-BR" dirty="0" smtClean="0"/>
              <a:t>-bar”</a:t>
            </a:r>
          </a:p>
          <a:p>
            <a:endParaRPr lang="pt-BR" dirty="0"/>
          </a:p>
          <a:p>
            <a:r>
              <a:rPr lang="pt-BR" dirty="0"/>
              <a:t>Aço “</a:t>
            </a:r>
            <a:r>
              <a:rPr lang="pt-BR" dirty="0" err="1"/>
              <a:t>Y-bar</a:t>
            </a:r>
            <a:r>
              <a:rPr lang="pt-BR" dirty="0"/>
              <a:t>” – utilizado para fabricar </a:t>
            </a:r>
            <a:r>
              <a:rPr lang="pt-BR" dirty="0" smtClean="0"/>
              <a:t>cerca Rural chamada  </a:t>
            </a:r>
            <a:r>
              <a:rPr lang="pt-BR" dirty="0"/>
              <a:t>“star </a:t>
            </a:r>
            <a:r>
              <a:rPr lang="pt-BR" dirty="0" err="1"/>
              <a:t>picket</a:t>
            </a:r>
            <a:r>
              <a:rPr lang="pt-BR" dirty="0"/>
              <a:t> posts</a:t>
            </a:r>
            <a:r>
              <a:rPr lang="pt-BR" dirty="0" smtClean="0"/>
              <a:t>”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err="1"/>
              <a:t>Queensland</a:t>
            </a:r>
            <a:r>
              <a:rPr lang="pt-BR" dirty="0"/>
              <a:t> </a:t>
            </a:r>
            <a:r>
              <a:rPr lang="pt-BR" dirty="0" smtClean="0"/>
              <a:t>fez </a:t>
            </a:r>
            <a:r>
              <a:rPr lang="pt-BR" dirty="0"/>
              <a:t>uma reclamação à </a:t>
            </a:r>
            <a:r>
              <a:rPr lang="pt-BR" dirty="0" smtClean="0"/>
              <a:t>Corte alegando </a:t>
            </a:r>
            <a:r>
              <a:rPr lang="pt-BR" dirty="0"/>
              <a:t>que a </a:t>
            </a:r>
            <a:r>
              <a:rPr lang="pt-BR" dirty="0" smtClean="0"/>
              <a:t>BHP </a:t>
            </a:r>
            <a:r>
              <a:rPr lang="pt-BR" dirty="0"/>
              <a:t>havia </a:t>
            </a:r>
            <a:r>
              <a:rPr lang="pt-BR" dirty="0" smtClean="0"/>
              <a:t> se recusado </a:t>
            </a:r>
            <a:r>
              <a:rPr lang="pt-BR" dirty="0"/>
              <a:t>a vender </a:t>
            </a:r>
            <a:r>
              <a:rPr lang="pt-BR" dirty="0" smtClean="0"/>
              <a:t>aço “</a:t>
            </a:r>
            <a:r>
              <a:rPr lang="pt-BR" dirty="0" err="1"/>
              <a:t>Y-bar</a:t>
            </a:r>
            <a:r>
              <a:rPr lang="pt-BR" dirty="0" smtClean="0"/>
              <a:t>” </a:t>
            </a:r>
          </a:p>
          <a:p>
            <a:r>
              <a:rPr lang="pt-BR" dirty="0" smtClean="0"/>
              <a:t>Essa negativa de venda, a </a:t>
            </a:r>
            <a:r>
              <a:rPr lang="pt-BR" b="1" dirty="0" smtClean="0"/>
              <a:t>não ser sob preços muito altos</a:t>
            </a:r>
            <a:r>
              <a:rPr lang="pt-BR" dirty="0" smtClean="0"/>
              <a:t>, só poderia ter o propósito de impedir que a </a:t>
            </a:r>
            <a:r>
              <a:rPr lang="pt-BR" dirty="0" err="1" smtClean="0"/>
              <a:t>Queensland</a:t>
            </a:r>
            <a:r>
              <a:rPr lang="pt-BR" dirty="0" smtClean="0"/>
              <a:t> também vendesse  cercas  “star </a:t>
            </a:r>
            <a:r>
              <a:rPr lang="pt-BR" dirty="0" err="1"/>
              <a:t>picket</a:t>
            </a:r>
            <a:r>
              <a:rPr lang="pt-BR" dirty="0"/>
              <a:t> posts</a:t>
            </a:r>
            <a:r>
              <a:rPr lang="pt-BR" dirty="0" smtClean="0"/>
              <a:t>”.</a:t>
            </a:r>
          </a:p>
          <a:p>
            <a:endParaRPr lang="pt-BR" dirty="0" smtClean="0"/>
          </a:p>
          <a:p>
            <a:r>
              <a:rPr lang="pt-BR" dirty="0"/>
              <a:t>A Corte  observou que a BHP já tinha exportado o aço </a:t>
            </a:r>
            <a:r>
              <a:rPr lang="pt-BR" dirty="0" err="1"/>
              <a:t>Y-bar</a:t>
            </a:r>
            <a:r>
              <a:rPr lang="pt-BR" dirty="0"/>
              <a:t> em outras situações .</a:t>
            </a:r>
          </a:p>
          <a:p>
            <a:endParaRPr lang="pt-BR" dirty="0"/>
          </a:p>
          <a:p>
            <a:r>
              <a:rPr lang="pt-BR" b="1" dirty="0" smtClean="0"/>
              <a:t>A QUESTÃO </a:t>
            </a:r>
            <a:r>
              <a:rPr lang="pt-BR" dirty="0" smtClean="0"/>
              <a:t>: Para  a Suprema </a:t>
            </a:r>
            <a:r>
              <a:rPr lang="pt-BR" dirty="0"/>
              <a:t>Corte, a questão relevante era saber se a </a:t>
            </a:r>
            <a:r>
              <a:rPr lang="pt-BR" dirty="0" smtClean="0"/>
              <a:t>BHP deixara </a:t>
            </a:r>
            <a:r>
              <a:rPr lang="pt-BR" dirty="0"/>
              <a:t>de fornecer a </a:t>
            </a:r>
            <a:r>
              <a:rPr lang="pt-BR" dirty="0" smtClean="0"/>
              <a:t>aço “</a:t>
            </a:r>
            <a:r>
              <a:rPr lang="pt-BR" dirty="0" err="1" smtClean="0"/>
              <a:t>Y-bar</a:t>
            </a:r>
            <a:r>
              <a:rPr lang="pt-BR" dirty="0" smtClean="0"/>
              <a:t>” </a:t>
            </a:r>
            <a:r>
              <a:rPr lang="pt-BR" dirty="0"/>
              <a:t>para a </a:t>
            </a:r>
            <a:r>
              <a:rPr lang="pt-BR" dirty="0" err="1"/>
              <a:t>Queensland</a:t>
            </a:r>
            <a:r>
              <a:rPr lang="pt-BR" dirty="0"/>
              <a:t> por causa de sua </a:t>
            </a:r>
            <a:r>
              <a:rPr lang="pt-BR" dirty="0" smtClean="0"/>
              <a:t>posição dominante.</a:t>
            </a:r>
          </a:p>
          <a:p>
            <a:endParaRPr lang="pt-BR" dirty="0" smtClean="0"/>
          </a:p>
          <a:p>
            <a:r>
              <a:rPr lang="pt-BR" b="1" dirty="0" smtClean="0"/>
              <a:t>A RESPOSTA:   </a:t>
            </a:r>
            <a:r>
              <a:rPr lang="pt-BR" dirty="0" smtClean="0"/>
              <a:t>BHP não vendeu aço “ </a:t>
            </a:r>
            <a:r>
              <a:rPr lang="pt-BR" dirty="0" err="1" smtClean="0"/>
              <a:t>Y-Bar</a:t>
            </a:r>
            <a:r>
              <a:rPr lang="pt-BR" dirty="0" smtClean="0"/>
              <a:t>” para </a:t>
            </a:r>
            <a:r>
              <a:rPr lang="pt-BR" dirty="0"/>
              <a:t>a </a:t>
            </a:r>
            <a:r>
              <a:rPr lang="pt-BR" dirty="0" err="1"/>
              <a:t>Queensland</a:t>
            </a:r>
            <a:r>
              <a:rPr lang="pt-BR" dirty="0"/>
              <a:t> por causa de sua posição dominante no mercado de </a:t>
            </a:r>
            <a:r>
              <a:rPr lang="pt-BR" dirty="0" smtClean="0"/>
              <a:t>aço. </a:t>
            </a:r>
          </a:p>
          <a:p>
            <a:r>
              <a:rPr lang="pt-BR" dirty="0" smtClean="0"/>
              <a:t>E ela </a:t>
            </a:r>
            <a:r>
              <a:rPr lang="pt-BR" dirty="0"/>
              <a:t>usara essa posição dominante para impedir que a </a:t>
            </a:r>
            <a:r>
              <a:rPr lang="pt-BR" dirty="0" err="1"/>
              <a:t>Queensland</a:t>
            </a:r>
            <a:r>
              <a:rPr lang="pt-BR" dirty="0"/>
              <a:t> entrasse </a:t>
            </a:r>
            <a:r>
              <a:rPr lang="pt-BR" dirty="0" smtClean="0"/>
              <a:t>no mercado </a:t>
            </a:r>
            <a:r>
              <a:rPr lang="pt-BR" dirty="0"/>
              <a:t>de </a:t>
            </a:r>
            <a:r>
              <a:rPr lang="pt-BR" dirty="0" smtClean="0"/>
              <a:t>cercas “star </a:t>
            </a:r>
            <a:r>
              <a:rPr lang="pt-BR" dirty="0" err="1"/>
              <a:t>picket</a:t>
            </a:r>
            <a:r>
              <a:rPr lang="pt-BR" dirty="0"/>
              <a:t> </a:t>
            </a:r>
            <a:r>
              <a:rPr lang="pt-BR" dirty="0" smtClean="0"/>
              <a:t>posts”.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5048" y="836712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Nos dois casos trata-se </a:t>
            </a:r>
            <a:r>
              <a:rPr lang="pt-BR" dirty="0"/>
              <a:t>do fornecimento </a:t>
            </a:r>
            <a:r>
              <a:rPr lang="pt-BR" dirty="0" smtClean="0"/>
              <a:t>de um </a:t>
            </a:r>
            <a:r>
              <a:rPr lang="pt-BR" dirty="0"/>
              <a:t>insumo.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1º - O </a:t>
            </a:r>
            <a:r>
              <a:rPr lang="pt-BR" dirty="0"/>
              <a:t>insumo (</a:t>
            </a:r>
            <a:r>
              <a:rPr lang="pt-BR" dirty="0" err="1"/>
              <a:t>Y-bar</a:t>
            </a:r>
            <a:r>
              <a:rPr lang="pt-BR" dirty="0"/>
              <a:t>) é matéria prima para </a:t>
            </a:r>
            <a:r>
              <a:rPr lang="pt-BR" dirty="0" smtClean="0"/>
              <a:t>a fabricação </a:t>
            </a:r>
            <a:r>
              <a:rPr lang="pt-BR" dirty="0"/>
              <a:t>de um produto (star </a:t>
            </a:r>
            <a:r>
              <a:rPr lang="pt-BR" dirty="0" err="1"/>
              <a:t>picked</a:t>
            </a:r>
            <a:r>
              <a:rPr lang="pt-BR" dirty="0"/>
              <a:t> post). </a:t>
            </a:r>
            <a:endParaRPr lang="pt-BR" dirty="0" smtClean="0"/>
          </a:p>
          <a:p>
            <a:r>
              <a:rPr lang="pt-BR" dirty="0" smtClean="0"/>
              <a:t>2º - O insumo </a:t>
            </a:r>
            <a:r>
              <a:rPr lang="pt-BR" dirty="0"/>
              <a:t>(água) </a:t>
            </a:r>
            <a:r>
              <a:rPr lang="pt-BR" dirty="0" smtClean="0"/>
              <a:t>é necessário </a:t>
            </a:r>
            <a:r>
              <a:rPr lang="pt-BR" dirty="0"/>
              <a:t>para a prestação de um serviço (fornecimento de água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dirty="0"/>
              <a:t>A BHP tinha o monopólio do mercado </a:t>
            </a:r>
            <a:r>
              <a:rPr lang="pt-BR" dirty="0" smtClean="0"/>
              <a:t>de cerca “star </a:t>
            </a:r>
            <a:r>
              <a:rPr lang="pt-BR" dirty="0" err="1"/>
              <a:t>picked</a:t>
            </a:r>
            <a:r>
              <a:rPr lang="pt-BR" dirty="0"/>
              <a:t> </a:t>
            </a:r>
            <a:r>
              <a:rPr lang="pt-BR" dirty="0" smtClean="0"/>
              <a:t>post” e estava usando </a:t>
            </a:r>
            <a:r>
              <a:rPr lang="pt-BR" dirty="0"/>
              <a:t>sua posição no mercado a montante </a:t>
            </a:r>
            <a:r>
              <a:rPr lang="pt-BR" dirty="0" smtClean="0"/>
              <a:t>para manter esse </a:t>
            </a:r>
            <a:r>
              <a:rPr lang="pt-BR" dirty="0"/>
              <a:t>monopólio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Sabesp tem o monopólio do mercado a montante </a:t>
            </a:r>
            <a:r>
              <a:rPr lang="pt-BR" dirty="0" smtClean="0"/>
              <a:t>e, argumenta-se</a:t>
            </a:r>
            <a:r>
              <a:rPr lang="pt-BR" dirty="0"/>
              <a:t>, estaria usando esse poder para retirar as </a:t>
            </a:r>
            <a:r>
              <a:rPr lang="pt-BR" dirty="0" smtClean="0"/>
              <a:t>concessionárias municipais </a:t>
            </a:r>
            <a:r>
              <a:rPr lang="pt-BR" dirty="0"/>
              <a:t>do mercado a jusante, com o fim último de tomar seu </a:t>
            </a:r>
            <a:r>
              <a:rPr lang="pt-BR" dirty="0" smtClean="0"/>
              <a:t>lugar.</a:t>
            </a:r>
          </a:p>
          <a:p>
            <a:r>
              <a:rPr lang="pt-BR" dirty="0" smtClean="0"/>
              <a:t>Sufocando </a:t>
            </a:r>
            <a:r>
              <a:rPr lang="pt-BR" dirty="0"/>
              <a:t>tais empresas financeiramente e obtendo posteriormente </a:t>
            </a:r>
            <a:r>
              <a:rPr lang="pt-BR" dirty="0" smtClean="0"/>
              <a:t>a concessão </a:t>
            </a:r>
            <a:r>
              <a:rPr lang="pt-BR" dirty="0"/>
              <a:t>dos municípios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Não fosse a posição dominante que a Sabesp ocupa, talvez ela </a:t>
            </a:r>
            <a:r>
              <a:rPr lang="pt-BR" dirty="0" smtClean="0"/>
              <a:t>não pudesse </a:t>
            </a:r>
            <a:r>
              <a:rPr lang="pt-BR" dirty="0"/>
              <a:t>vender água para estes municípios conforme os preços que </a:t>
            </a:r>
            <a:r>
              <a:rPr lang="pt-BR" dirty="0" smtClean="0"/>
              <a:t>tem praticado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jurisprudência do caso </a:t>
            </a:r>
            <a:r>
              <a:rPr lang="pt-BR" dirty="0" err="1"/>
              <a:t>Queensland</a:t>
            </a:r>
            <a:r>
              <a:rPr lang="pt-BR" dirty="0"/>
              <a:t> </a:t>
            </a:r>
            <a:r>
              <a:rPr lang="pt-BR" dirty="0" smtClean="0"/>
              <a:t>é, portanto</a:t>
            </a:r>
            <a:r>
              <a:rPr lang="pt-BR" dirty="0"/>
              <a:t>, a princípio aplicável ao caso e favorável aos municípios.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27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71" y="2924944"/>
            <a:ext cx="1894860" cy="2852936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2771800" cy="1896657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1943590" y="1651880"/>
            <a:ext cx="1875280" cy="112584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43590" y="1908622"/>
            <a:ext cx="18724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b="1" dirty="0" smtClean="0">
                <a:latin typeface="+mn-lt"/>
              </a:rPr>
              <a:t>Drenagem: </a:t>
            </a:r>
            <a:r>
              <a:rPr lang="pt-BR" sz="1600" b="1" dirty="0">
                <a:latin typeface="+mn-lt"/>
              </a:rPr>
              <a:t>março de </a:t>
            </a:r>
            <a:r>
              <a:rPr lang="pt-BR" sz="1600" b="1" dirty="0" smtClean="0">
                <a:latin typeface="+mn-lt"/>
              </a:rPr>
              <a:t>1997</a:t>
            </a:r>
            <a:endParaRPr lang="pt-BR" sz="1600" b="1" dirty="0">
              <a:latin typeface="+mn-lt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9" y="3146802"/>
            <a:ext cx="2888266" cy="1976351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83" y="1461295"/>
            <a:ext cx="2483768" cy="1655845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4820715" y="4996364"/>
            <a:ext cx="2609232" cy="15800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919725" y="5519462"/>
            <a:ext cx="2411211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balanced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b="1" dirty="0" smtClean="0">
                <a:latin typeface="+mn-lt"/>
              </a:rPr>
              <a:t>Gestão de Resíduos Sólidos: julho de 1999 </a:t>
            </a:r>
            <a:endParaRPr lang="pt-BR" sz="1600" b="1" dirty="0"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95536" y="16484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Incorporação de Novos Serviços</a:t>
            </a:r>
            <a:endParaRPr lang="pt-BR" sz="2800" b="1" dirty="0"/>
          </a:p>
        </p:txBody>
      </p:sp>
      <p:sp>
        <p:nvSpPr>
          <p:cNvPr id="15" name="Elipse 14"/>
          <p:cNvSpPr/>
          <p:nvPr/>
        </p:nvSpPr>
        <p:spPr>
          <a:xfrm>
            <a:off x="1043608" y="5071901"/>
            <a:ext cx="2536309" cy="14119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375465" y="5519462"/>
            <a:ext cx="187220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b="1" dirty="0" smtClean="0">
                <a:latin typeface="+mn-lt"/>
              </a:rPr>
              <a:t>Gestão Ambiental </a:t>
            </a:r>
            <a:r>
              <a:rPr lang="pt-BR" sz="1600" b="1" dirty="0">
                <a:latin typeface="+mn-lt"/>
              </a:rPr>
              <a:t>:</a:t>
            </a:r>
            <a:r>
              <a:rPr lang="pt-BR" sz="1600" b="1" dirty="0" smtClean="0">
                <a:latin typeface="+mn-lt"/>
              </a:rPr>
              <a:t> outubro de 1998</a:t>
            </a:r>
            <a:endParaRPr lang="pt-BR" sz="1600" b="1" dirty="0">
              <a:latin typeface="+mn-lt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705218" y="2924944"/>
            <a:ext cx="2259269" cy="14397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692065" y="3413974"/>
            <a:ext cx="2411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b="1" dirty="0" smtClean="0">
                <a:latin typeface="+mn-lt"/>
              </a:rPr>
              <a:t>Gestão de Riscos Defesa Civil: janeiro de 2001 </a:t>
            </a:r>
            <a:endParaRPr lang="pt-BR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7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908720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conduta da Sabesp não se resume a mera prática de preços abusivos </a:t>
            </a:r>
            <a:r>
              <a:rPr lang="pt-BR" dirty="0" smtClean="0"/>
              <a:t>ou aumento </a:t>
            </a:r>
            <a:r>
              <a:rPr lang="pt-BR" dirty="0"/>
              <a:t>arbitrário de lucros. </a:t>
            </a:r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objetivo primeiro da cobrança de </a:t>
            </a:r>
            <a:r>
              <a:rPr lang="pt-BR" dirty="0" smtClean="0"/>
              <a:t>preços excessivos </a:t>
            </a:r>
            <a:r>
              <a:rPr lang="pt-BR" dirty="0"/>
              <a:t>é provocar a inviabilidade financeira das operadoras de </a:t>
            </a:r>
            <a:r>
              <a:rPr lang="pt-BR" dirty="0" smtClean="0"/>
              <a:t>saneamento autônomas</a:t>
            </a:r>
            <a:r>
              <a:rPr lang="pt-BR" dirty="0"/>
              <a:t>, tomando para si as concessões em troca das </a:t>
            </a:r>
            <a:r>
              <a:rPr lang="pt-BR" dirty="0" smtClean="0"/>
              <a:t>dívidas artificialmente </a:t>
            </a:r>
            <a:r>
              <a:rPr lang="pt-BR" dirty="0"/>
              <a:t>geradas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27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323528" y="1700808"/>
            <a:ext cx="88204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t-BR" sz="4500" b="1" dirty="0" smtClean="0"/>
              <a:t>Enquadramento na Lei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9411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908720"/>
            <a:ext cx="83529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endParaRPr lang="pt-BR" sz="2200" dirty="0" smtClean="0"/>
          </a:p>
          <a:p>
            <a:r>
              <a:rPr lang="pt-BR" sz="2200" dirty="0"/>
              <a:t>A prática dos ilícitos se estende pelo período de vigência das </a:t>
            </a:r>
            <a:r>
              <a:rPr lang="pt-BR" sz="2200" dirty="0" smtClean="0"/>
              <a:t>Leis :</a:t>
            </a:r>
          </a:p>
          <a:p>
            <a:endParaRPr lang="pt-BR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 smtClean="0"/>
              <a:t>Lei nº 8.137/90 </a:t>
            </a:r>
            <a:r>
              <a:rPr lang="pt-BR" sz="2200" dirty="0"/>
              <a:t>(crimes contra a ordem tributária, econômica e contra as relações </a:t>
            </a:r>
            <a:r>
              <a:rPr lang="pt-BR" sz="2200" dirty="0" smtClean="0"/>
              <a:t>de consumo</a:t>
            </a:r>
            <a:r>
              <a:rPr lang="pt-BR" sz="2200" dirty="0"/>
              <a:t>, revogada em parte</a:t>
            </a:r>
            <a:r>
              <a:rPr lang="pt-BR" sz="2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 smtClean="0"/>
              <a:t>Lei nº  </a:t>
            </a:r>
            <a:r>
              <a:rPr lang="pt-BR" sz="2200" dirty="0"/>
              <a:t>8.884/94 (a chamada lei do CADE, revogada </a:t>
            </a:r>
            <a:r>
              <a:rPr lang="pt-BR" sz="2200" dirty="0" smtClean="0"/>
              <a:t>na maioria </a:t>
            </a:r>
            <a:r>
              <a:rPr lang="pt-BR" sz="2200" dirty="0"/>
              <a:t>de seus dispositivos) </a:t>
            </a:r>
            <a:endParaRPr lang="pt-BR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 smtClean="0"/>
              <a:t>Lei nº 12.529/11 </a:t>
            </a:r>
            <a:r>
              <a:rPr lang="pt-BR" sz="2200" dirty="0"/>
              <a:t>(a nova lei do CADE</a:t>
            </a:r>
            <a:r>
              <a:rPr lang="pt-BR" sz="22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549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1619672" y="1700808"/>
            <a:ext cx="58681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pt-BR" sz="4500" b="1" dirty="0" smtClean="0"/>
              <a:t>Fases do</a:t>
            </a:r>
            <a:endParaRPr lang="pt-BR" sz="4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7128791" cy="14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6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7922" y="859493"/>
            <a:ext cx="85185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/>
              <a:t>A.1 </a:t>
            </a:r>
            <a:r>
              <a:rPr lang="pt-BR" sz="2200" b="1" dirty="0"/>
              <a:t>Procedimento Preparatório</a:t>
            </a:r>
          </a:p>
          <a:p>
            <a:r>
              <a:rPr lang="pt-BR" sz="2200" dirty="0"/>
              <a:t>O procedimento preparatório de inquérito </a:t>
            </a:r>
            <a:r>
              <a:rPr lang="pt-BR" sz="2200" dirty="0" smtClean="0"/>
              <a:t>administrativo</a:t>
            </a:r>
          </a:p>
          <a:p>
            <a:r>
              <a:rPr lang="pt-BR" sz="2200" dirty="0" smtClean="0"/>
              <a:t>Objetivo </a:t>
            </a:r>
            <a:r>
              <a:rPr lang="pt-BR" sz="2200" dirty="0"/>
              <a:t>apenas verificar se a questão é </a:t>
            </a:r>
            <a:r>
              <a:rPr lang="pt-BR" sz="2200" dirty="0" smtClean="0"/>
              <a:t>matéria de </a:t>
            </a:r>
            <a:r>
              <a:rPr lang="pt-BR" sz="2200" dirty="0"/>
              <a:t>competência do </a:t>
            </a:r>
            <a:r>
              <a:rPr lang="pt-BR" sz="2200" dirty="0" smtClean="0"/>
              <a:t>CADE  </a:t>
            </a:r>
          </a:p>
          <a:p>
            <a:r>
              <a:rPr lang="pt-BR" sz="2200" dirty="0" smtClean="0"/>
              <a:t>Prazo : 30 dias mais 30 </a:t>
            </a:r>
            <a:r>
              <a:rPr lang="pt-BR" sz="2200" dirty="0" smtClean="0"/>
              <a:t>dias</a:t>
            </a:r>
          </a:p>
          <a:p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O                             protocola em 11/11/2015 a denúncia com a SABESP</a:t>
            </a:r>
            <a:endParaRPr lang="pt-BR" sz="2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CADE envia ofícios para  05 (cinco) municípios sobre a conduta da SABESP e a agência Reguladora:</a:t>
            </a:r>
          </a:p>
          <a:p>
            <a:pPr lvl="1"/>
            <a:endParaRPr lang="pt-BR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Mauá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Mauá – PPP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Guarulhos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São Caetano do Sul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Mogi da Cruzes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err="1" smtClean="0"/>
              <a:t>Arsesp</a:t>
            </a:r>
            <a:endParaRPr lang="pt-BR" sz="2000" dirty="0" smtClean="0"/>
          </a:p>
          <a:p>
            <a:endParaRPr lang="pt-BR" sz="2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15" y="2881511"/>
            <a:ext cx="1583384" cy="3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7922" y="844084"/>
            <a:ext cx="851857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/>
              <a:t>A.2 </a:t>
            </a:r>
            <a:r>
              <a:rPr lang="pt-BR" sz="2200" b="1" dirty="0"/>
              <a:t>Inquérito </a:t>
            </a:r>
            <a:r>
              <a:rPr lang="pt-BR" sz="2200" b="1" dirty="0" smtClean="0"/>
              <a:t>Administrativo</a:t>
            </a:r>
          </a:p>
          <a:p>
            <a:endParaRPr lang="pt-BR" sz="2200" dirty="0" smtClean="0"/>
          </a:p>
          <a:p>
            <a:r>
              <a:rPr lang="pt-BR" sz="2200" dirty="0" smtClean="0"/>
              <a:t>O </a:t>
            </a:r>
            <a:r>
              <a:rPr lang="pt-BR" sz="2200" dirty="0"/>
              <a:t>inquérito administrativo </a:t>
            </a:r>
            <a:r>
              <a:rPr lang="pt-BR" sz="2200" dirty="0" smtClean="0"/>
              <a:t>é </a:t>
            </a:r>
            <a:r>
              <a:rPr lang="pt-BR" sz="2200" dirty="0"/>
              <a:t>instaurado </a:t>
            </a:r>
            <a:r>
              <a:rPr lang="pt-BR" sz="2200" dirty="0" smtClean="0"/>
              <a:t>quando há indícios </a:t>
            </a:r>
            <a:r>
              <a:rPr lang="pt-BR" sz="2200" dirty="0"/>
              <a:t>da </a:t>
            </a:r>
            <a:r>
              <a:rPr lang="pt-BR" sz="2200" dirty="0" smtClean="0"/>
              <a:t>infração a ordem econômica.</a:t>
            </a:r>
          </a:p>
          <a:p>
            <a:r>
              <a:rPr lang="pt-BR" sz="2200" dirty="0" smtClean="0"/>
              <a:t>A investigação pode </a:t>
            </a:r>
            <a:r>
              <a:rPr lang="pt-BR" sz="2200" dirty="0"/>
              <a:t>resultar na imposição de sanções administrativas por infração à ordem econômica</a:t>
            </a:r>
            <a:r>
              <a:rPr lang="pt-BR" sz="2200" dirty="0" smtClean="0"/>
              <a:t>.</a:t>
            </a:r>
          </a:p>
          <a:p>
            <a:r>
              <a:rPr lang="pt-BR" sz="2200" dirty="0" smtClean="0"/>
              <a:t>Caso não for constatada infração ocorre</a:t>
            </a:r>
            <a:r>
              <a:rPr lang="pt-BR" sz="2200" dirty="0"/>
              <a:t> arquivamento do </a:t>
            </a:r>
            <a:r>
              <a:rPr lang="pt-BR" sz="2200" dirty="0" smtClean="0"/>
              <a:t>inquérito.</a:t>
            </a:r>
            <a:endParaRPr lang="pt-BR" sz="2200" dirty="0"/>
          </a:p>
          <a:p>
            <a:endParaRPr lang="pt-BR" sz="2200" dirty="0" smtClean="0"/>
          </a:p>
          <a:p>
            <a:r>
              <a:rPr lang="pt-BR" sz="2200" dirty="0" smtClean="0"/>
              <a:t>Prazo em até </a:t>
            </a:r>
            <a:r>
              <a:rPr lang="pt-BR" sz="2200" dirty="0"/>
              <a:t>180 dias, </a:t>
            </a:r>
            <a:r>
              <a:rPr lang="pt-BR" sz="2200" dirty="0" smtClean="0"/>
              <a:t>prorrogáveis por </a:t>
            </a:r>
            <a:r>
              <a:rPr lang="pt-BR" sz="2200" dirty="0"/>
              <a:t>mais </a:t>
            </a:r>
            <a:r>
              <a:rPr lang="pt-BR" sz="2200" dirty="0" smtClean="0"/>
              <a:t>60 </a:t>
            </a:r>
            <a:r>
              <a:rPr lang="pt-BR" sz="2200" dirty="0" smtClean="0"/>
              <a:t>dias</a:t>
            </a:r>
          </a:p>
          <a:p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 smtClean="0"/>
              <a:t>Em 07/03/2016 </a:t>
            </a:r>
            <a:r>
              <a:rPr lang="pt-BR" sz="2200" dirty="0" smtClean="0"/>
              <a:t>– O CADE instaurou o inquérito administrativo contra a SABESP</a:t>
            </a:r>
            <a:endParaRPr lang="pt-BR" sz="22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41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>
            <a:spLocks noChangeArrowheads="1"/>
          </p:cNvSpPr>
          <p:nvPr/>
        </p:nvSpPr>
        <p:spPr bwMode="auto">
          <a:xfrm>
            <a:off x="296069" y="2204864"/>
            <a:ext cx="882047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t-BR" sz="4500" b="1" dirty="0" smtClean="0"/>
              <a:t>Obrigado</a:t>
            </a:r>
            <a:endParaRPr lang="pt-BR" sz="4500" b="1" dirty="0"/>
          </a:p>
          <a:p>
            <a:pPr algn="ctr"/>
            <a:endParaRPr lang="pt-BR" sz="4500" b="1" dirty="0" smtClean="0"/>
          </a:p>
          <a:p>
            <a:pPr algn="ctr"/>
            <a:r>
              <a:rPr lang="pt-BR" sz="2000" b="1" dirty="0" smtClean="0"/>
              <a:t>Sebastião Vaz Júnior</a:t>
            </a:r>
          </a:p>
          <a:p>
            <a:pPr algn="ctr"/>
            <a:r>
              <a:rPr lang="pt-BR" sz="2000" dirty="0" smtClean="0"/>
              <a:t>neyvaz@semasa.sp.gov.br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172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050" y="1166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Principais Dados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40807" y="711860"/>
            <a:ext cx="846223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pt-BR" dirty="0" smtClean="0"/>
              <a:t>Rede </a:t>
            </a:r>
            <a:r>
              <a:rPr lang="pt-BR" dirty="0"/>
              <a:t>de água: 1.823 km - 100% da população com abastecimento </a:t>
            </a:r>
          </a:p>
          <a:p>
            <a:pPr marL="285750" indent="-285750">
              <a:buBlip>
                <a:blip r:embed="rId2"/>
              </a:buBlip>
            </a:pPr>
            <a:r>
              <a:rPr lang="pt-BR" dirty="0"/>
              <a:t>Rede de esgoto: 1.212 </a:t>
            </a:r>
            <a:r>
              <a:rPr lang="pt-BR" dirty="0" smtClean="0"/>
              <a:t>Km - </a:t>
            </a:r>
            <a:r>
              <a:rPr lang="pt-BR" dirty="0"/>
              <a:t>96% coleta </a:t>
            </a:r>
            <a:r>
              <a:rPr lang="pt-BR" dirty="0" smtClean="0"/>
              <a:t>e </a:t>
            </a:r>
            <a:r>
              <a:rPr lang="pt-BR" dirty="0"/>
              <a:t>40% </a:t>
            </a:r>
            <a:r>
              <a:rPr lang="pt-BR" dirty="0" smtClean="0"/>
              <a:t>de tratamento</a:t>
            </a:r>
          </a:p>
          <a:p>
            <a:pPr marL="285750" indent="-285750">
              <a:buBlip>
                <a:blip r:embed="rId2"/>
              </a:buBlip>
            </a:pPr>
            <a:r>
              <a:rPr lang="pt-BR" dirty="0" smtClean="0"/>
              <a:t>22 Reservatórios de água com capacidade de 102.900 m³</a:t>
            </a:r>
          </a:p>
          <a:p>
            <a:pPr marL="285750" indent="-285750">
              <a:buBlip>
                <a:blip r:embed="rId2"/>
              </a:buBlip>
            </a:pPr>
            <a:r>
              <a:rPr lang="pt-BR" dirty="0" smtClean="0"/>
              <a:t>Ligações </a:t>
            </a:r>
            <a:r>
              <a:rPr lang="pt-BR" dirty="0"/>
              <a:t>de Água: </a:t>
            </a:r>
            <a:r>
              <a:rPr lang="pt-BR" dirty="0" smtClean="0"/>
              <a:t>198.354 unid.</a:t>
            </a:r>
          </a:p>
          <a:p>
            <a:endParaRPr lang="pt-BR" dirty="0" smtClean="0"/>
          </a:p>
          <a:p>
            <a:pPr marL="285750" indent="-285750">
              <a:buBlip>
                <a:blip r:embed="rId2"/>
              </a:buBlip>
            </a:pPr>
            <a:r>
              <a:rPr lang="pt-BR" dirty="0" smtClean="0"/>
              <a:t>05 piscinões e 7 mini piscinões</a:t>
            </a:r>
          </a:p>
          <a:p>
            <a:pPr marL="285750" lvl="0" indent="-285750">
              <a:buBlip>
                <a:blip r:embed="rId2"/>
              </a:buBlip>
            </a:pPr>
            <a:r>
              <a:rPr lang="pt-BR" dirty="0" smtClean="0"/>
              <a:t>Rede de drenagem: 398 Km</a:t>
            </a:r>
          </a:p>
          <a:p>
            <a:pPr marL="285750" lvl="0" indent="-285750">
              <a:buBlip>
                <a:blip r:embed="rId2"/>
              </a:buBlip>
            </a:pPr>
            <a:endParaRPr lang="pt-BR" dirty="0" smtClean="0"/>
          </a:p>
          <a:p>
            <a:pPr marL="285750" indent="-285750">
              <a:buBlip>
                <a:blip r:embed="rId2"/>
              </a:buBlip>
            </a:pPr>
            <a:r>
              <a:rPr lang="pt-BR" dirty="0" smtClean="0"/>
              <a:t>Licenciamento e fiscalização Ambiental</a:t>
            </a:r>
          </a:p>
          <a:p>
            <a:endParaRPr lang="pt-BR" dirty="0" smtClean="0"/>
          </a:p>
          <a:p>
            <a:pPr marL="285750" indent="-285750">
              <a:buBlip>
                <a:blip r:embed="rId2"/>
              </a:buBlip>
            </a:pPr>
            <a:r>
              <a:rPr lang="pt-BR" dirty="0"/>
              <a:t>01 Aterro Sanitário Municipal</a:t>
            </a:r>
          </a:p>
          <a:p>
            <a:pPr marL="285750" indent="-285750">
              <a:buBlip>
                <a:blip r:embed="rId2"/>
              </a:buBlip>
            </a:pPr>
            <a:r>
              <a:rPr lang="pt-BR" dirty="0"/>
              <a:t>18 Estações de Coleta Seletiva</a:t>
            </a:r>
          </a:p>
          <a:p>
            <a:pPr marL="285750" indent="-285750">
              <a:buBlip>
                <a:blip r:embed="rId2"/>
              </a:buBlip>
            </a:pPr>
            <a:r>
              <a:rPr lang="pt-BR" dirty="0"/>
              <a:t>02 Cooperativas de </a:t>
            </a:r>
            <a:r>
              <a:rPr lang="pt-BR" dirty="0" smtClean="0"/>
              <a:t>Reciclagem</a:t>
            </a:r>
          </a:p>
          <a:p>
            <a:pPr marL="285750" indent="-285750">
              <a:buBlip>
                <a:blip r:embed="rId2"/>
              </a:buBlip>
            </a:pPr>
            <a:endParaRPr lang="pt-BR" dirty="0"/>
          </a:p>
          <a:p>
            <a:pPr marL="285750" indent="-285750">
              <a:buBlip>
                <a:blip r:embed="rId2"/>
              </a:buBlip>
            </a:pPr>
            <a:endParaRPr lang="pt-BR" dirty="0" smtClean="0"/>
          </a:p>
          <a:p>
            <a:pPr marL="285750" indent="-285750">
              <a:buBlip>
                <a:blip r:embed="rId2"/>
              </a:buBlip>
            </a:pPr>
            <a:endParaRPr lang="pt-BR" dirty="0"/>
          </a:p>
          <a:p>
            <a:pPr marL="285750" indent="-285750">
              <a:buBlip>
                <a:blip r:embed="rId2"/>
              </a:buBlip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285750" indent="-285750">
              <a:buBlip>
                <a:blip r:embed="rId2"/>
              </a:buBlip>
            </a:pPr>
            <a:r>
              <a:rPr lang="pt-BR" dirty="0"/>
              <a:t>Prevenção de Riscos Ambientais </a:t>
            </a:r>
            <a:endParaRPr lang="pt-BR" dirty="0" smtClean="0"/>
          </a:p>
          <a:p>
            <a:pPr marL="285750" indent="-285750">
              <a:buBlip>
                <a:blip r:embed="rId2"/>
              </a:buBlip>
            </a:pPr>
            <a:r>
              <a:rPr lang="pt-BR" dirty="0" smtClean="0"/>
              <a:t>Atendimento Emergencial </a:t>
            </a:r>
            <a:endParaRPr lang="pt-BR" dirty="0"/>
          </a:p>
          <a:p>
            <a:pPr marL="285750" indent="-285750">
              <a:buBlip>
                <a:blip r:embed="rId2"/>
              </a:buBlip>
            </a:pPr>
            <a:endParaRPr lang="pt-BR" b="1" dirty="0">
              <a:solidFill>
                <a:srgbClr val="005696"/>
              </a:solidFill>
            </a:endParaRPr>
          </a:p>
          <a:p>
            <a:endParaRPr lang="pt-BR" dirty="0" smtClean="0"/>
          </a:p>
          <a:p>
            <a:endParaRPr lang="pt-BR" dirty="0" smtClean="0">
              <a:solidFill>
                <a:srgbClr val="0070C0"/>
              </a:solidFill>
            </a:endParaRPr>
          </a:p>
          <a:p>
            <a:endParaRPr lang="pt-BR" dirty="0"/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 smtClean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44" y="2071886"/>
            <a:ext cx="4205557" cy="26530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3" y="707320"/>
            <a:ext cx="2144218" cy="13409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46" y="4376886"/>
            <a:ext cx="2341668" cy="155528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7" y="4365104"/>
            <a:ext cx="2584471" cy="15552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85813"/>
            <a:ext cx="3086556" cy="21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547209" y="1700808"/>
            <a:ext cx="8298152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t-BR" sz="4400" i="1" dirty="0"/>
              <a:t>Abuso de posição dominante </a:t>
            </a:r>
          </a:p>
          <a:p>
            <a:pPr algn="ctr"/>
            <a:r>
              <a:rPr lang="pt-BR" sz="4400" i="1" dirty="0"/>
              <a:t> </a:t>
            </a:r>
            <a:endParaRPr lang="pt-BR" sz="4400" i="1" dirty="0" smtClean="0"/>
          </a:p>
          <a:p>
            <a:pPr algn="ctr"/>
            <a:r>
              <a:rPr lang="pt-BR" sz="4400" b="1" i="1" dirty="0" smtClean="0"/>
              <a:t>“</a:t>
            </a:r>
            <a:r>
              <a:rPr lang="pt-BR" sz="4400" b="1" i="1" dirty="0"/>
              <a:t>o </a:t>
            </a:r>
            <a:r>
              <a:rPr lang="pt-BR" sz="4400" b="1" i="1" dirty="0" smtClean="0"/>
              <a:t>CADE e o SEMASA”</a:t>
            </a:r>
            <a:endParaRPr lang="pt-BR" sz="4400" b="1" dirty="0"/>
          </a:p>
          <a:p>
            <a:pPr algn="ctr"/>
            <a:endParaRPr lang="pt-BR" sz="4500" b="1" dirty="0"/>
          </a:p>
          <a:p>
            <a:pPr algn="ctr"/>
            <a:r>
              <a:rPr lang="pt-BR" sz="4500" b="1" dirty="0" smtClean="0"/>
              <a:t>Conselho Administrativo de Defesa Econômico</a:t>
            </a:r>
          </a:p>
        </p:txBody>
      </p:sp>
    </p:spTree>
    <p:extLst>
      <p:ext uri="{BB962C8B-B14F-4D97-AF65-F5344CB8AC3E}">
        <p14:creationId xmlns:p14="http://schemas.microsoft.com/office/powerpoint/2010/main" val="35801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6496" y="908720"/>
            <a:ext cx="784887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O Conselho Administrativo de Defesa Econômica - </a:t>
            </a:r>
            <a:r>
              <a:rPr lang="pt-BR" sz="2200" dirty="0" smtClean="0"/>
              <a:t>CADE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 smtClean="0"/>
              <a:t>É </a:t>
            </a:r>
            <a:r>
              <a:rPr lang="pt-BR" sz="2200" dirty="0"/>
              <a:t>uma autarquia federal, vinculada ao Ministério da Justiça</a:t>
            </a:r>
            <a:r>
              <a:rPr lang="pt-BR" sz="2200" dirty="0" smtClean="0"/>
              <a:t>,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 smtClean="0"/>
              <a:t>Tem </a:t>
            </a:r>
            <a:r>
              <a:rPr lang="pt-BR" sz="2200" dirty="0"/>
              <a:t>como missão zelar pela livre concorrência no </a:t>
            </a:r>
            <a:r>
              <a:rPr lang="pt-BR" sz="2200" dirty="0" smtClean="0"/>
              <a:t>mercado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 smtClean="0"/>
              <a:t>Entidade responsável por investigar a </a:t>
            </a:r>
            <a:r>
              <a:rPr lang="pt-BR" sz="2200" dirty="0"/>
              <a:t>matéria </a:t>
            </a:r>
            <a:r>
              <a:rPr lang="pt-BR" sz="2200" dirty="0" smtClean="0"/>
              <a:t>concorrencial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 smtClean="0"/>
              <a:t>Fomentar </a:t>
            </a:r>
            <a:r>
              <a:rPr lang="pt-BR" sz="2200" dirty="0"/>
              <a:t>e disseminar a cultura da livre </a:t>
            </a:r>
            <a:r>
              <a:rPr lang="pt-BR" sz="2200" dirty="0" smtClean="0"/>
              <a:t>concorrência</a:t>
            </a:r>
          </a:p>
          <a:p>
            <a:endParaRPr lang="pt-BR" sz="2200" dirty="0"/>
          </a:p>
          <a:p>
            <a:r>
              <a:rPr lang="pt-BR" sz="2200" dirty="0" smtClean="0"/>
              <a:t>Exemplos casos recentes julgados no CADE :</a:t>
            </a:r>
          </a:p>
          <a:p>
            <a:endParaRPr lang="pt-BR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 smtClean="0"/>
              <a:t>Suspendeu a fusão entre </a:t>
            </a:r>
            <a:r>
              <a:rPr lang="pt-BR" sz="2200" b="1" dirty="0"/>
              <a:t>Brahma e Antarctica - Ambev</a:t>
            </a:r>
          </a:p>
          <a:p>
            <a:pPr lvl="1"/>
            <a:r>
              <a:rPr lang="pt-BR" sz="2200" dirty="0" smtClean="0"/>
              <a:t>Mar/00 - A </a:t>
            </a:r>
            <a:r>
              <a:rPr lang="pt-BR" sz="2200" dirty="0"/>
              <a:t>AmBev conseguiu a aprovação do </a:t>
            </a:r>
            <a:r>
              <a:rPr lang="pt-BR" sz="2200" dirty="0" smtClean="0"/>
              <a:t>CADE, </a:t>
            </a:r>
            <a:r>
              <a:rPr lang="pt-BR" sz="2200" dirty="0"/>
              <a:t>porém foram impostas medidas para </a:t>
            </a:r>
            <a:r>
              <a:rPr lang="pt-BR" sz="2200" dirty="0" smtClean="0"/>
              <a:t>realização da fusão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 smtClean="0"/>
              <a:t>Decisão </a:t>
            </a:r>
            <a:r>
              <a:rPr lang="pt-BR" sz="2200" dirty="0"/>
              <a:t>que reprova compra da</a:t>
            </a:r>
            <a:r>
              <a:rPr lang="pt-BR" sz="2200" b="1" dirty="0"/>
              <a:t> Garoto pela </a:t>
            </a:r>
            <a:r>
              <a:rPr lang="pt-BR" sz="2200" b="1" dirty="0" smtClean="0"/>
              <a:t>Nestlé</a:t>
            </a:r>
          </a:p>
          <a:p>
            <a:pPr lvl="1"/>
            <a:r>
              <a:rPr lang="pt-BR" sz="2200" dirty="0" err="1" smtClean="0"/>
              <a:t>Fev</a:t>
            </a:r>
            <a:r>
              <a:rPr lang="pt-BR" sz="2200" dirty="0" smtClean="0"/>
              <a:t>/2004 </a:t>
            </a:r>
            <a:r>
              <a:rPr lang="pt-BR" sz="2200" dirty="0" smtClean="0"/>
              <a:t>– Vetou a </a:t>
            </a:r>
            <a:r>
              <a:rPr lang="pt-BR" sz="2200" dirty="0"/>
              <a:t>aquisição da brasileira Chocolates Garoto pela suíça Nestlé, determinou novos rumos no direito concorrencial brasileiro.</a:t>
            </a:r>
            <a:endParaRPr lang="pt-BR" sz="2200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79" y="5373216"/>
            <a:ext cx="916537" cy="10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7879187" y="4095480"/>
            <a:ext cx="992361" cy="864095"/>
            <a:chOff x="7764289" y="2768354"/>
            <a:chExt cx="1294541" cy="116470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289" y="2768354"/>
              <a:ext cx="630086" cy="11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375" y="2780929"/>
              <a:ext cx="664455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ixaDeTexto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que é o CADE 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1824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>
            <a:spLocks noChangeArrowheads="1"/>
          </p:cNvSpPr>
          <p:nvPr/>
        </p:nvSpPr>
        <p:spPr bwMode="auto">
          <a:xfrm>
            <a:off x="-396552" y="2330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t-BR" sz="3000" b="1" dirty="0" smtClean="0"/>
              <a:t>Histórico do Problema</a:t>
            </a:r>
          </a:p>
        </p:txBody>
      </p:sp>
      <p:sp>
        <p:nvSpPr>
          <p:cNvPr id="3" name="Retângulo 4"/>
          <p:cNvSpPr>
            <a:spLocks noChangeArrowheads="1"/>
          </p:cNvSpPr>
          <p:nvPr/>
        </p:nvSpPr>
        <p:spPr bwMode="auto">
          <a:xfrm>
            <a:off x="668589" y="1628800"/>
            <a:ext cx="8298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endParaRPr lang="pt-BR" sz="2000" dirty="0" smtClean="0"/>
          </a:p>
          <a:p>
            <a:endParaRPr lang="pt-BR" sz="2000" b="1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494932" y="980728"/>
            <a:ext cx="8298152" cy="5423734"/>
            <a:chOff x="494932" y="1549926"/>
            <a:chExt cx="8298152" cy="5423734"/>
          </a:xfrm>
        </p:grpSpPr>
        <p:sp>
          <p:nvSpPr>
            <p:cNvPr id="6" name="Retângulo 4"/>
            <p:cNvSpPr>
              <a:spLocks noChangeArrowheads="1"/>
            </p:cNvSpPr>
            <p:nvPr/>
          </p:nvSpPr>
          <p:spPr bwMode="auto">
            <a:xfrm>
              <a:off x="494932" y="1556792"/>
              <a:ext cx="8298152" cy="541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r>
                <a:rPr lang="pt-BR" sz="2200" b="1" dirty="0"/>
                <a:t>Em 1969 – </a:t>
              </a:r>
              <a:r>
                <a:rPr lang="pt-BR" sz="2200" dirty="0"/>
                <a:t>Lei de Criação do SEMASA </a:t>
              </a:r>
            </a:p>
            <a:p>
              <a:endParaRPr lang="pt-BR" sz="2200" b="1" dirty="0" smtClean="0"/>
            </a:p>
            <a:p>
              <a:r>
                <a:rPr lang="pt-BR" sz="2200" b="1" dirty="0" smtClean="0"/>
                <a:t>Em 1973 criação da           </a:t>
              </a:r>
              <a:r>
                <a:rPr lang="pt-BR" sz="2000" b="1" dirty="0" smtClean="0"/>
                <a:t>-  </a:t>
              </a:r>
              <a:r>
                <a:rPr lang="pt-BR" sz="2000" dirty="0"/>
                <a:t>A Empresa resultou </a:t>
              </a:r>
              <a:r>
                <a:rPr lang="pt-BR" sz="2000" dirty="0" smtClean="0"/>
                <a:t>da fusão </a:t>
              </a:r>
              <a:r>
                <a:rPr lang="pt-BR" sz="2000" dirty="0"/>
                <a:t>da </a:t>
              </a:r>
              <a:r>
                <a:rPr lang="pt-BR" sz="2000" dirty="0" err="1"/>
                <a:t>Comasp</a:t>
              </a:r>
              <a:r>
                <a:rPr lang="pt-BR" sz="2000" dirty="0"/>
                <a:t> e </a:t>
              </a:r>
              <a:r>
                <a:rPr lang="pt-BR" sz="2000" dirty="0" err="1" smtClean="0"/>
                <a:t>Sanesp</a:t>
              </a:r>
              <a:endParaRPr lang="pt-BR" sz="2000" dirty="0" smtClean="0"/>
            </a:p>
            <a:p>
              <a:endParaRPr lang="pt-BR" sz="2000" b="1" dirty="0"/>
            </a:p>
            <a:p>
              <a:r>
                <a:rPr lang="pt-BR" sz="2000" b="1" dirty="0" smtClean="0"/>
                <a:t>Na DÉCADA 70 </a:t>
              </a:r>
              <a:r>
                <a:rPr lang="pt-BR" sz="2000" dirty="0" smtClean="0"/>
                <a:t>- O </a:t>
              </a:r>
              <a:r>
                <a:rPr lang="pt-BR" sz="2000" dirty="0" err="1"/>
                <a:t>Planasa</a:t>
              </a:r>
              <a:r>
                <a:rPr lang="pt-BR" sz="2000" dirty="0"/>
                <a:t>, </a:t>
              </a:r>
              <a:r>
                <a:rPr lang="pt-BR" sz="2000" dirty="0" smtClean="0"/>
                <a:t>estruturou empresas estaduais com </a:t>
              </a:r>
              <a:r>
                <a:rPr lang="pt-BR" sz="2000" dirty="0"/>
                <a:t>recursos </a:t>
              </a:r>
              <a:r>
                <a:rPr lang="pt-BR" sz="2000" dirty="0" smtClean="0"/>
                <a:t>do </a:t>
              </a:r>
              <a:r>
                <a:rPr lang="pt-BR" sz="2000" dirty="0"/>
                <a:t>FGTS </a:t>
              </a:r>
              <a:r>
                <a:rPr lang="pt-BR" sz="2000" dirty="0" smtClean="0"/>
                <a:t>e  financiamentos externos, provocando a desativação da maioria dos serviços municipais de água e esgotos.</a:t>
              </a:r>
            </a:p>
            <a:p>
              <a:r>
                <a:rPr lang="pt-BR" sz="2000" dirty="0" smtClean="0"/>
                <a:t>O objetivo principal é dar escala a produção de água e tratamento de esgoto para oferecer serviços mais baratos.</a:t>
              </a:r>
            </a:p>
            <a:p>
              <a:endParaRPr lang="pt-BR" sz="2000" dirty="0" smtClean="0"/>
            </a:p>
            <a:p>
              <a:r>
                <a:rPr lang="pt-BR" sz="2000" b="1" dirty="0" smtClean="0"/>
                <a:t>Nos anos 70 - </a:t>
              </a:r>
              <a:r>
                <a:rPr lang="pt-BR" sz="2000" dirty="0" smtClean="0"/>
                <a:t>A </a:t>
              </a:r>
              <a:r>
                <a:rPr lang="pt-BR" sz="2000" dirty="0"/>
                <a:t>Sabesp </a:t>
              </a:r>
              <a:r>
                <a:rPr lang="pt-BR" sz="2000" dirty="0" smtClean="0"/>
                <a:t>acumulou concessões </a:t>
              </a:r>
              <a:r>
                <a:rPr lang="pt-BR" sz="2000" dirty="0"/>
                <a:t>para distribuição de água e prestação de serviços de </a:t>
              </a:r>
              <a:r>
                <a:rPr lang="pt-BR" sz="2000" dirty="0" smtClean="0"/>
                <a:t>saneamento básico, cuja </a:t>
              </a:r>
              <a:r>
                <a:rPr lang="pt-BR" sz="2000" dirty="0"/>
                <a:t>titularidade é dos municípios</a:t>
              </a:r>
              <a:r>
                <a:rPr lang="pt-BR" sz="2000" dirty="0" smtClean="0"/>
                <a:t>.</a:t>
              </a:r>
              <a:r>
                <a:rPr lang="pt-BR" sz="2000" dirty="0"/>
                <a:t> Esse aumento </a:t>
              </a:r>
              <a:r>
                <a:rPr lang="pt-BR" sz="2000" dirty="0" smtClean="0"/>
                <a:t>de escala </a:t>
              </a:r>
              <a:r>
                <a:rPr lang="pt-BR" sz="2000" dirty="0"/>
                <a:t>não foi acompanhado de aumento da eficiência da </a:t>
              </a:r>
              <a:r>
                <a:rPr lang="pt-BR" sz="2000" dirty="0" smtClean="0"/>
                <a:t>empresa.</a:t>
              </a:r>
            </a:p>
            <a:p>
              <a:endParaRPr lang="pt-BR" sz="2000" dirty="0"/>
            </a:p>
            <a:p>
              <a:r>
                <a:rPr lang="pt-BR" sz="2000" dirty="0" smtClean="0"/>
                <a:t>Em </a:t>
              </a:r>
              <a:r>
                <a:rPr lang="pt-BR" sz="2000" dirty="0"/>
                <a:t>1977 a </a:t>
              </a:r>
              <a:r>
                <a:rPr lang="pt-BR" sz="2000" dirty="0" smtClean="0"/>
                <a:t>SABESP atendia </a:t>
              </a:r>
              <a:r>
                <a:rPr lang="pt-BR" sz="2000" dirty="0"/>
                <a:t>191 municípios e passara a 295 </a:t>
              </a:r>
              <a:r>
                <a:rPr lang="pt-BR" sz="2000" dirty="0" smtClean="0"/>
                <a:t>em 1986.</a:t>
              </a:r>
              <a:endParaRPr lang="pt-BR" sz="2000" b="1" dirty="0" smtClean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316" y="1549926"/>
              <a:ext cx="1583384" cy="3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101" y="2133074"/>
              <a:ext cx="432048" cy="56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7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76470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Em 1994 </a:t>
            </a:r>
            <a:r>
              <a:rPr lang="pt-BR" dirty="0"/>
              <a:t>a SABESP </a:t>
            </a:r>
            <a:r>
              <a:rPr lang="pt-BR" dirty="0" smtClean="0"/>
              <a:t>auge </a:t>
            </a:r>
            <a:r>
              <a:rPr lang="pt-BR" dirty="0"/>
              <a:t>de </a:t>
            </a:r>
            <a:r>
              <a:rPr lang="pt-BR" dirty="0" smtClean="0"/>
              <a:t>crise </a:t>
            </a:r>
            <a:r>
              <a:rPr lang="pt-BR" dirty="0"/>
              <a:t>financeira, </a:t>
            </a:r>
            <a:r>
              <a:rPr lang="pt-BR" dirty="0" smtClean="0"/>
              <a:t>apresenta </a:t>
            </a:r>
            <a:r>
              <a:rPr lang="pt-BR" dirty="0"/>
              <a:t>prejuízo operacional, </a:t>
            </a:r>
            <a:r>
              <a:rPr lang="pt-BR" dirty="0" smtClean="0"/>
              <a:t>perda </a:t>
            </a:r>
            <a:r>
              <a:rPr lang="pt-BR" dirty="0"/>
              <a:t>faturamento e </a:t>
            </a:r>
            <a:r>
              <a:rPr lang="pt-BR" dirty="0" smtClean="0"/>
              <a:t>municípios </a:t>
            </a:r>
            <a:r>
              <a:rPr lang="pt-BR" dirty="0"/>
              <a:t>abandonando seu sistema.</a:t>
            </a:r>
          </a:p>
          <a:p>
            <a:r>
              <a:rPr lang="pt-BR" b="1" dirty="0" smtClean="0"/>
              <a:t>      Péssima </a:t>
            </a:r>
            <a:r>
              <a:rPr lang="pt-BR" b="1" dirty="0"/>
              <a:t>prestação de serviço pela SABESP </a:t>
            </a:r>
            <a:r>
              <a:rPr lang="pt-BR" dirty="0"/>
              <a:t>movimento dos Municípios para </a:t>
            </a:r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retomada </a:t>
            </a:r>
            <a:r>
              <a:rPr lang="pt-BR" dirty="0"/>
              <a:t>dos serviços.</a:t>
            </a: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/>
              <a:t>Nos </a:t>
            </a:r>
            <a:r>
              <a:rPr lang="pt-BR" b="1" dirty="0"/>
              <a:t>anos 90 </a:t>
            </a:r>
            <a:r>
              <a:rPr lang="pt-BR" b="1" dirty="0" smtClean="0"/>
              <a:t>- </a:t>
            </a:r>
            <a:r>
              <a:rPr lang="pt-BR" dirty="0" smtClean="0"/>
              <a:t>mesmo antes de vencer concessões , os municípios </a:t>
            </a:r>
            <a:r>
              <a:rPr lang="pt-BR" dirty="0"/>
              <a:t>já anunciavam sua pouca disposição em </a:t>
            </a:r>
            <a:r>
              <a:rPr lang="pt-BR" dirty="0" smtClean="0"/>
              <a:t>renová-las, principalmente nos municípios</a:t>
            </a:r>
            <a:r>
              <a:rPr lang="pt-BR" dirty="0"/>
              <a:t>, que tinham a </a:t>
            </a:r>
            <a:r>
              <a:rPr lang="pt-BR" dirty="0" smtClean="0"/>
              <a:t>escala suficiente </a:t>
            </a:r>
            <a:r>
              <a:rPr lang="pt-BR" dirty="0"/>
              <a:t>para fazer os investimentos necessários e operar </a:t>
            </a:r>
            <a:r>
              <a:rPr lang="pt-BR" dirty="0" smtClean="0"/>
              <a:t>sistemas autônomos</a:t>
            </a:r>
            <a:r>
              <a:rPr lang="pt-BR" dirty="0"/>
              <a:t>.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Em 1994 – criação da    </a:t>
            </a:r>
            <a:r>
              <a:rPr lang="pt-BR" b="1" dirty="0" smtClean="0"/>
              <a:t>S                  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Em 1994 – Conforme encarte da SABESP, a mesma  constrói uma nova  estratégia, envolvendo mercado externo e interno.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Em 1995 - </a:t>
            </a:r>
            <a:r>
              <a:rPr lang="pt-BR" dirty="0"/>
              <a:t>o </a:t>
            </a:r>
            <a:r>
              <a:rPr lang="pt-BR" dirty="0" smtClean="0"/>
              <a:t>governo </a:t>
            </a:r>
            <a:r>
              <a:rPr lang="pt-BR" dirty="0"/>
              <a:t>estadual incorporou </a:t>
            </a:r>
            <a:r>
              <a:rPr lang="pt-BR" dirty="0" smtClean="0"/>
              <a:t>a estratégia </a:t>
            </a:r>
            <a:r>
              <a:rPr lang="pt-BR" dirty="0"/>
              <a:t>proposta, com metas </a:t>
            </a:r>
            <a:r>
              <a:rPr lang="pt-BR" dirty="0" smtClean="0"/>
              <a:t>e recuperação financeira </a:t>
            </a:r>
            <a:r>
              <a:rPr lang="pt-BR" dirty="0"/>
              <a:t>da </a:t>
            </a:r>
            <a:r>
              <a:rPr lang="pt-BR" dirty="0" smtClean="0"/>
              <a:t>empresa.</a:t>
            </a:r>
          </a:p>
          <a:p>
            <a:r>
              <a:rPr lang="pt-BR" dirty="0" smtClean="0"/>
              <a:t>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23644"/>
            <a:ext cx="1006797" cy="3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036193"/>
            <a:ext cx="648072" cy="75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028343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Em 1995 – </a:t>
            </a:r>
            <a:r>
              <a:rPr lang="pt-BR" dirty="0" smtClean="0"/>
              <a:t>Início </a:t>
            </a:r>
            <a:r>
              <a:rPr lang="pt-BR" dirty="0"/>
              <a:t>das operações </a:t>
            </a:r>
            <a:r>
              <a:rPr lang="pt-BR" dirty="0" smtClean="0"/>
              <a:t>da                         e </a:t>
            </a:r>
          </a:p>
          <a:p>
            <a:endParaRPr lang="pt-BR" dirty="0"/>
          </a:p>
          <a:p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Em </a:t>
            </a:r>
            <a:r>
              <a:rPr lang="pt-BR" b="1" dirty="0" smtClean="0"/>
              <a:t>1996</a:t>
            </a:r>
            <a:r>
              <a:rPr lang="pt-BR" dirty="0" smtClean="0"/>
              <a:t>, o                Consórcio </a:t>
            </a:r>
            <a:r>
              <a:rPr lang="pt-BR" dirty="0"/>
              <a:t>Intermunicipal do </a:t>
            </a:r>
            <a:r>
              <a:rPr lang="pt-BR" dirty="0" smtClean="0"/>
              <a:t>ABC inicia o questionamento do </a:t>
            </a:r>
            <a:r>
              <a:rPr lang="pt-BR" dirty="0" smtClean="0"/>
              <a:t>valor </a:t>
            </a:r>
            <a:r>
              <a:rPr lang="pt-BR" dirty="0" smtClean="0"/>
              <a:t>alto </a:t>
            </a:r>
            <a:r>
              <a:rPr lang="pt-BR" dirty="0" smtClean="0"/>
              <a:t>da </a:t>
            </a:r>
            <a:r>
              <a:rPr lang="pt-BR" dirty="0" smtClean="0"/>
              <a:t>Tarifa de água no atacado.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pt-BR" dirty="0" smtClean="0"/>
              <a:t>Em 1998 – Os Municípios do ABC pagam o preço acordado da água no Atacado.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EM 1998 - </a:t>
            </a:r>
            <a:r>
              <a:rPr lang="pt-BR" dirty="0"/>
              <a:t>o novo modelo de gestão já proporcionava </a:t>
            </a:r>
            <a:r>
              <a:rPr lang="pt-BR" dirty="0" smtClean="0"/>
              <a:t>à Sabesp </a:t>
            </a:r>
            <a:r>
              <a:rPr lang="pt-BR" dirty="0"/>
              <a:t>contabilizar lucro </a:t>
            </a:r>
            <a:r>
              <a:rPr lang="pt-BR" dirty="0" smtClean="0"/>
              <a:t>líquido. Porém o estudo mostra que o aumento na lucratividade </a:t>
            </a:r>
            <a:r>
              <a:rPr lang="pt-BR" dirty="0"/>
              <a:t>da empresa não vem do aumento da sua eficiência, mas única </a:t>
            </a:r>
            <a:r>
              <a:rPr lang="pt-BR" dirty="0" smtClean="0"/>
              <a:t>e exclusivamente </a:t>
            </a:r>
            <a:r>
              <a:rPr lang="pt-BR" dirty="0"/>
              <a:t>do aumento do </a:t>
            </a:r>
            <a:r>
              <a:rPr lang="pt-BR" dirty="0" smtClean="0"/>
              <a:t>faturamento</a:t>
            </a:r>
            <a:r>
              <a:rPr lang="pt-BR" dirty="0"/>
              <a:t>, </a:t>
            </a:r>
            <a:r>
              <a:rPr lang="pt-BR" dirty="0" smtClean="0"/>
              <a:t>consequência </a:t>
            </a:r>
            <a:r>
              <a:rPr lang="pt-BR" dirty="0"/>
              <a:t>direta do </a:t>
            </a:r>
            <a:r>
              <a:rPr lang="pt-BR" dirty="0" err="1" smtClean="0"/>
              <a:t>tarifaço</a:t>
            </a:r>
            <a:r>
              <a:rPr lang="pt-B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40" y="1817837"/>
            <a:ext cx="73061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83" y="1039362"/>
            <a:ext cx="1006797" cy="3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51911"/>
            <a:ext cx="648072" cy="75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5358</TotalTime>
  <Words>2352</Words>
  <Application>Microsoft Office PowerPoint</Application>
  <PresentationFormat>Apresentação na tela (4:3)</PresentationFormat>
  <Paragraphs>434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Bueno</dc:creator>
  <cp:lastModifiedBy>Roger Gregório</cp:lastModifiedBy>
  <cp:revision>463</cp:revision>
  <cp:lastPrinted>2013-05-27T22:34:17Z</cp:lastPrinted>
  <dcterms:created xsi:type="dcterms:W3CDTF">2013-03-20T13:12:55Z</dcterms:created>
  <dcterms:modified xsi:type="dcterms:W3CDTF">2016-05-17T18:02:35Z</dcterms:modified>
</cp:coreProperties>
</file>