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7" r:id="rId3"/>
    <p:sldId id="302" r:id="rId4"/>
    <p:sldId id="278" r:id="rId5"/>
    <p:sldId id="298" r:id="rId6"/>
    <p:sldId id="297" r:id="rId7"/>
    <p:sldId id="279" r:id="rId8"/>
    <p:sldId id="296" r:id="rId9"/>
    <p:sldId id="300" r:id="rId10"/>
    <p:sldId id="275" r:id="rId11"/>
    <p:sldId id="282" r:id="rId12"/>
    <p:sldId id="283" r:id="rId13"/>
    <p:sldId id="293" r:id="rId14"/>
    <p:sldId id="294" r:id="rId15"/>
    <p:sldId id="301" r:id="rId16"/>
    <p:sldId id="27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056856\Desktop\201804_Resultados%20DESAN%201trim2018\Perfil%20Carteira%20Ativa_1trim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056856\Desktop\Apresenta&#231;&#227;o%20Gil_48%20Assemae\dbo_TbFinanciament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056856\Desktop\Apresenta&#231;&#227;o%20Gil_48%20Assemae\dbo_TbFinanciamen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63587498846988"/>
          <c:y val="0.25968692004936317"/>
          <c:w val="0.46047126131705446"/>
          <c:h val="0.569193642461358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76797229419805"/>
                  <c:y val="1.245458082101897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625921360468921"/>
                      <c:h val="0.426066465080369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707034623866904"/>
                  <c:y val="-0.155851226908249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036037630127694"/>
                      <c:h val="0.3372138378536015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48203311935406"/>
                  <c:y val="0.1557047199287948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11769914302876"/>
                      <c:h val="0.163651029773436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6425702811245"/>
                  <c:y val="6.8008958129818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670682730923698"/>
                  <c:y val="-4.29530261872538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451137884872872E-2"/>
                  <c:y val="-0.159284138777732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55566096406626"/>
                      <c:h val="0.1851275428670637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8741633199464525"/>
                  <c:y val="-9.6644308921320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Filtros_ativas!$E$9:$E$10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Filtros_ativas!$F$9:$F$10</c:f>
              <c:numCache>
                <c:formatCode>_-* #,##0_-;\-* #,##0_-;_-* "-"??_-;_-@_-</c:formatCode>
                <c:ptCount val="2"/>
                <c:pt idx="0">
                  <c:v>38253.065284540025</c:v>
                </c:pt>
                <c:pt idx="1">
                  <c:v>87834.042079700128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 smtClean="0"/>
              <a:t>Saneamento</a:t>
            </a:r>
            <a:r>
              <a:rPr lang="pt-BR" sz="1400" baseline="0" dirty="0" smtClean="0"/>
              <a:t> </a:t>
            </a:r>
            <a:endParaRPr lang="pt-BR" sz="1400" baseline="0" dirty="0"/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pt-BR" sz="1400" b="1" baseline="0" dirty="0"/>
              <a:t>R$ 40,7 bi</a:t>
            </a:r>
            <a:endParaRPr lang="pt-BR" sz="1400" b="1" dirty="0"/>
          </a:p>
        </c:rich>
      </c:tx>
      <c:layout>
        <c:manualLayout>
          <c:xMode val="edge"/>
          <c:yMode val="edge"/>
          <c:x val="0.40534698178124395"/>
          <c:y val="0.44042400218589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342893885252295"/>
          <c:y val="0.16956552619429988"/>
          <c:w val="0.5466135407772823"/>
          <c:h val="0.730774715887151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827672417900006"/>
                  <c:y val="-2.0841671116053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40482820719525"/>
                      <c:h val="0.314309439870936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421435566451308"/>
                  <c:y val="-0.135065226819595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70312586051647"/>
                      <c:h val="0.341418395269133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48203311935406"/>
                  <c:y val="0.15570471992879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11769914302876"/>
                      <c:h val="0.163651029773436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6425702811245"/>
                  <c:y val="6.8008958129818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670682730923698"/>
                  <c:y val="-4.29530261872538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451137884872872E-2"/>
                  <c:y val="-0.159284138777732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55566096406626"/>
                      <c:h val="0.1851275428670637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8741633199464525"/>
                  <c:y val="-9.6644308921320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Plan3!$A$2:$A$3</c:f>
              <c:strCache>
                <c:ptCount val="2"/>
                <c:pt idx="0">
                  <c:v>Privado</c:v>
                </c:pt>
                <c:pt idx="1">
                  <c:v>Público</c:v>
                </c:pt>
              </c:strCache>
            </c:strRef>
          </c:cat>
          <c:val>
            <c:numRef>
              <c:f>Plan3!$B$2:$B$3</c:f>
              <c:numCache>
                <c:formatCode>_-* #,##0_-;\-* #,##0_-;_-* "-"??_-;_-@_-</c:formatCode>
                <c:ptCount val="2"/>
                <c:pt idx="0">
                  <c:v>8072.6911186400021</c:v>
                </c:pt>
                <c:pt idx="1">
                  <c:v>32610.140596830042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9195591713937"/>
          <c:y val="7.4490740740740746E-2"/>
          <c:w val="0.54669171348631251"/>
          <c:h val="0.874583333333333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Plan3!$A$18:$A$25</c:f>
              <c:strCache>
                <c:ptCount val="8"/>
                <c:pt idx="0">
                  <c:v>ESGOTO</c:v>
                </c:pt>
                <c:pt idx="1">
                  <c:v>AGUA</c:v>
                </c:pt>
                <c:pt idx="2">
                  <c:v>AGUAS PLUVIAIS</c:v>
                </c:pt>
                <c:pt idx="3">
                  <c:v>DESENV.INSTITUCIONAL</c:v>
                </c:pt>
                <c:pt idx="4">
                  <c:v>SERV COLETA/TRAT</c:v>
                </c:pt>
                <c:pt idx="5">
                  <c:v>PROSANEAR</c:v>
                </c:pt>
                <c:pt idx="6">
                  <c:v>DRENAGEM</c:v>
                </c:pt>
                <c:pt idx="7">
                  <c:v>OUTROS</c:v>
                </c:pt>
              </c:strCache>
            </c:strRef>
          </c:cat>
          <c:val>
            <c:numRef>
              <c:f>Plan3!$B$18:$B$25</c:f>
              <c:numCache>
                <c:formatCode>_-* #,##0_-;\-* #,##0_-;_-* "-"??_-;_-@_-</c:formatCode>
                <c:ptCount val="8"/>
                <c:pt idx="0">
                  <c:v>16465.455979059974</c:v>
                </c:pt>
                <c:pt idx="1">
                  <c:v>15471.244819340001</c:v>
                </c:pt>
                <c:pt idx="2">
                  <c:v>4647.2453338599998</c:v>
                </c:pt>
                <c:pt idx="3">
                  <c:v>943.41731967000021</c:v>
                </c:pt>
                <c:pt idx="4">
                  <c:v>893.90773797999998</c:v>
                </c:pt>
                <c:pt idx="5">
                  <c:v>674.51834270999996</c:v>
                </c:pt>
                <c:pt idx="6">
                  <c:v>494.84357539999991</c:v>
                </c:pt>
                <c:pt idx="7">
                  <c:v>1092.1986074499998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224944"/>
        <c:axId val="188221416"/>
      </c:barChart>
      <c:catAx>
        <c:axId val="18822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221416"/>
        <c:crosses val="autoZero"/>
        <c:auto val="1"/>
        <c:lblAlgn val="ctr"/>
        <c:lblOffset val="100"/>
        <c:noMultiLvlLbl val="0"/>
      </c:catAx>
      <c:valAx>
        <c:axId val="188221416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188224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6D746-6BE9-4691-8CE2-5BBE0EFBC0C6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1BAB13-B0EB-4FC9-9B13-58BC5A64FA9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300" dirty="0" smtClean="0"/>
            <a:t>Investimentos Infraestrutura</a:t>
          </a:r>
          <a:endParaRPr lang="pt-BR" sz="1300" dirty="0"/>
        </a:p>
      </dgm:t>
    </dgm:pt>
    <dgm:pt modelId="{95E0FDBB-580D-49AF-884B-8C3C91D2F0C2}" type="parTrans" cxnId="{528B7295-FAC9-44E0-A60C-3E2862CE1F5F}">
      <dgm:prSet/>
      <dgm:spPr/>
      <dgm:t>
        <a:bodyPr/>
        <a:lstStyle/>
        <a:p>
          <a:endParaRPr lang="pt-BR" sz="1300"/>
        </a:p>
      </dgm:t>
    </dgm:pt>
    <dgm:pt modelId="{66704F5C-57F4-45A4-9295-91CE1193AC1F}" type="sibTrans" cxnId="{528B7295-FAC9-44E0-A60C-3E2862CE1F5F}">
      <dgm:prSet/>
      <dgm:spPr/>
      <dgm:t>
        <a:bodyPr/>
        <a:lstStyle/>
        <a:p>
          <a:endParaRPr lang="pt-BR" sz="1300"/>
        </a:p>
      </dgm:t>
    </dgm:pt>
    <dgm:pt modelId="{3DD53B6A-6FDF-4BE5-8F5E-02A968B9A9B2}">
      <dgm:prSet phldrT="[Texto]" custT="1"/>
      <dgm:spPr/>
      <dgm:t>
        <a:bodyPr/>
        <a:lstStyle/>
        <a:p>
          <a:r>
            <a:rPr lang="pt-BR" sz="1300" dirty="0" smtClean="0"/>
            <a:t>Empréstimo</a:t>
          </a:r>
        </a:p>
        <a:p>
          <a:r>
            <a:rPr lang="pt-BR" sz="1300" dirty="0" smtClean="0"/>
            <a:t>Financiamento</a:t>
          </a:r>
          <a:endParaRPr lang="pt-BR" sz="1300" dirty="0"/>
        </a:p>
      </dgm:t>
    </dgm:pt>
    <dgm:pt modelId="{C9B93F88-3EE7-423E-9A3A-EA2A290DB458}" type="parTrans" cxnId="{4227903B-C4A9-4120-B264-76549F689C1C}">
      <dgm:prSet/>
      <dgm:spPr/>
      <dgm:t>
        <a:bodyPr/>
        <a:lstStyle/>
        <a:p>
          <a:endParaRPr lang="pt-BR" sz="1300"/>
        </a:p>
      </dgm:t>
    </dgm:pt>
    <dgm:pt modelId="{A2C55B9C-1C2A-4877-82D4-672F1B81177B}" type="sibTrans" cxnId="{4227903B-C4A9-4120-B264-76549F689C1C}">
      <dgm:prSet/>
      <dgm:spPr/>
      <dgm:t>
        <a:bodyPr/>
        <a:lstStyle/>
        <a:p>
          <a:endParaRPr lang="pt-BR" sz="1300"/>
        </a:p>
      </dgm:t>
    </dgm:pt>
    <dgm:pt modelId="{8854E161-152C-4B5F-9BA1-13CC078D43DF}">
      <dgm:prSet phldrT="[Texto]" custT="1"/>
      <dgm:spPr/>
      <dgm:t>
        <a:bodyPr/>
        <a:lstStyle/>
        <a:p>
          <a:r>
            <a:rPr lang="pt-BR" sz="1300" dirty="0" err="1" smtClean="0"/>
            <a:t>Equity</a:t>
          </a:r>
          <a:endParaRPr lang="pt-BR" sz="1300" dirty="0"/>
        </a:p>
      </dgm:t>
    </dgm:pt>
    <dgm:pt modelId="{6C47512A-3109-422B-AC82-7A03FCA02DB4}" type="parTrans" cxnId="{5B945E2B-D96D-444C-9983-CBC8189BABD9}">
      <dgm:prSet/>
      <dgm:spPr/>
      <dgm:t>
        <a:bodyPr/>
        <a:lstStyle/>
        <a:p>
          <a:endParaRPr lang="pt-BR" sz="1300"/>
        </a:p>
      </dgm:t>
    </dgm:pt>
    <dgm:pt modelId="{F3F63286-8456-440C-BAE3-102ABD073A6F}" type="sibTrans" cxnId="{5B945E2B-D96D-444C-9983-CBC8189BABD9}">
      <dgm:prSet/>
      <dgm:spPr/>
      <dgm:t>
        <a:bodyPr/>
        <a:lstStyle/>
        <a:p>
          <a:endParaRPr lang="pt-BR" sz="1300"/>
        </a:p>
      </dgm:t>
    </dgm:pt>
    <dgm:pt modelId="{132274D5-C607-4804-8C66-8FA72C7CB05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300" dirty="0" smtClean="0"/>
            <a:t>Mercado de Capitais</a:t>
          </a:r>
          <a:endParaRPr lang="pt-BR" sz="1300" dirty="0"/>
        </a:p>
      </dgm:t>
    </dgm:pt>
    <dgm:pt modelId="{134FD8AF-93E5-4C70-A267-4BAB14A82304}" type="parTrans" cxnId="{F372192C-9133-45FA-B4D4-A2FEFA8EF7B4}">
      <dgm:prSet/>
      <dgm:spPr/>
      <dgm:t>
        <a:bodyPr/>
        <a:lstStyle/>
        <a:p>
          <a:endParaRPr lang="pt-BR" sz="1300"/>
        </a:p>
      </dgm:t>
    </dgm:pt>
    <dgm:pt modelId="{367287B8-281A-4207-83DA-2C2FC4E92BD2}" type="sibTrans" cxnId="{F372192C-9133-45FA-B4D4-A2FEFA8EF7B4}">
      <dgm:prSet/>
      <dgm:spPr/>
      <dgm:t>
        <a:bodyPr/>
        <a:lstStyle/>
        <a:p>
          <a:endParaRPr lang="pt-BR" sz="1300"/>
        </a:p>
      </dgm:t>
    </dgm:pt>
    <dgm:pt modelId="{853BE5DA-93FE-4147-BBE8-64589DE49FED}">
      <dgm:prSet phldrT="[Texto]" custT="1"/>
      <dgm:spPr/>
      <dgm:t>
        <a:bodyPr/>
        <a:lstStyle/>
        <a:p>
          <a:r>
            <a:rPr lang="pt-BR" sz="1300" dirty="0" smtClean="0"/>
            <a:t>Bridge</a:t>
          </a:r>
          <a:endParaRPr lang="pt-BR" sz="1300" dirty="0"/>
        </a:p>
      </dgm:t>
    </dgm:pt>
    <dgm:pt modelId="{1857A823-19A3-472F-ADFC-84C135DA181C}" type="parTrans" cxnId="{79229AA4-CA45-461D-B23A-17A75001B6D9}">
      <dgm:prSet/>
      <dgm:spPr/>
      <dgm:t>
        <a:bodyPr/>
        <a:lstStyle/>
        <a:p>
          <a:endParaRPr lang="pt-BR" sz="1300"/>
        </a:p>
      </dgm:t>
    </dgm:pt>
    <dgm:pt modelId="{84FD4C13-29E9-4803-B553-827660548B73}" type="sibTrans" cxnId="{79229AA4-CA45-461D-B23A-17A75001B6D9}">
      <dgm:prSet/>
      <dgm:spPr/>
      <dgm:t>
        <a:bodyPr/>
        <a:lstStyle/>
        <a:p>
          <a:endParaRPr lang="pt-BR" sz="1300"/>
        </a:p>
      </dgm:t>
    </dgm:pt>
    <dgm:pt modelId="{AC4B7057-7E2F-45B0-B517-D984DB1C488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300" dirty="0" smtClean="0"/>
            <a:t>Financiamento</a:t>
          </a:r>
          <a:endParaRPr lang="pt-BR" sz="1300" dirty="0"/>
        </a:p>
      </dgm:t>
    </dgm:pt>
    <dgm:pt modelId="{38B4FB3F-1541-4212-B470-95565A10AC33}" type="parTrans" cxnId="{CBD47FB9-1C7F-4BE1-A405-F23CD7AB062A}">
      <dgm:prSet/>
      <dgm:spPr/>
      <dgm:t>
        <a:bodyPr/>
        <a:lstStyle/>
        <a:p>
          <a:endParaRPr lang="pt-BR" sz="1300"/>
        </a:p>
      </dgm:t>
    </dgm:pt>
    <dgm:pt modelId="{C62C396B-D3D3-4904-9D1D-1EDD54B843F3}" type="sibTrans" cxnId="{CBD47FB9-1C7F-4BE1-A405-F23CD7AB062A}">
      <dgm:prSet/>
      <dgm:spPr/>
      <dgm:t>
        <a:bodyPr/>
        <a:lstStyle/>
        <a:p>
          <a:endParaRPr lang="pt-BR" sz="1300"/>
        </a:p>
      </dgm:t>
    </dgm:pt>
    <dgm:pt modelId="{5DF6862D-8C34-426C-AAA8-4D4358590F19}">
      <dgm:prSet phldrT="[Texto]" custT="1"/>
      <dgm:spPr/>
      <dgm:t>
        <a:bodyPr/>
        <a:lstStyle/>
        <a:p>
          <a:r>
            <a:rPr lang="pt-BR" sz="1300" dirty="0" smtClean="0"/>
            <a:t>Mercado Bancário</a:t>
          </a:r>
          <a:endParaRPr lang="pt-BR" sz="1300" dirty="0"/>
        </a:p>
      </dgm:t>
    </dgm:pt>
    <dgm:pt modelId="{FBD265FF-5470-41C3-B566-1DD2B71316AF}" type="parTrans" cxnId="{533CC694-135E-4885-9BE4-60B7892CA5F8}">
      <dgm:prSet/>
      <dgm:spPr/>
      <dgm:t>
        <a:bodyPr/>
        <a:lstStyle/>
        <a:p>
          <a:endParaRPr lang="pt-BR" sz="1300"/>
        </a:p>
      </dgm:t>
    </dgm:pt>
    <dgm:pt modelId="{5ACE907C-10FF-467F-A726-75A80FDE5AE9}" type="sibTrans" cxnId="{533CC694-135E-4885-9BE4-60B7892CA5F8}">
      <dgm:prSet/>
      <dgm:spPr/>
      <dgm:t>
        <a:bodyPr/>
        <a:lstStyle/>
        <a:p>
          <a:endParaRPr lang="pt-BR" sz="1300"/>
        </a:p>
      </dgm:t>
    </dgm:pt>
    <dgm:pt modelId="{27086F7A-AAB0-4410-9F34-6E2EEADC887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300" dirty="0" smtClean="0"/>
            <a:t>Mercado de Capitais</a:t>
          </a:r>
          <a:endParaRPr lang="pt-BR" sz="1300" dirty="0"/>
        </a:p>
      </dgm:t>
    </dgm:pt>
    <dgm:pt modelId="{394116D5-1E79-4132-A23D-928300B2021A}" type="parTrans" cxnId="{81D371AC-55BB-4399-8EB2-41BB2AA5753D}">
      <dgm:prSet/>
      <dgm:spPr/>
      <dgm:t>
        <a:bodyPr/>
        <a:lstStyle/>
        <a:p>
          <a:endParaRPr lang="pt-BR" sz="1300"/>
        </a:p>
      </dgm:t>
    </dgm:pt>
    <dgm:pt modelId="{7AD3522F-46A1-43E8-BB16-4B938981B294}" type="sibTrans" cxnId="{81D371AC-55BB-4399-8EB2-41BB2AA5753D}">
      <dgm:prSet/>
      <dgm:spPr/>
      <dgm:t>
        <a:bodyPr/>
        <a:lstStyle/>
        <a:p>
          <a:endParaRPr lang="pt-BR" sz="1300"/>
        </a:p>
      </dgm:t>
    </dgm:pt>
    <dgm:pt modelId="{A451D259-3A2A-4E46-A88B-7DC1223C77E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Mercado Bancário</a:t>
          </a:r>
          <a:endParaRPr lang="pt-BR" sz="1300" dirty="0"/>
        </a:p>
      </dgm:t>
    </dgm:pt>
    <dgm:pt modelId="{C9F5B02A-3513-435A-8C22-37F20FA8C8C1}" type="parTrans" cxnId="{B320380A-51DF-4B9F-9E7A-FD4376D90184}">
      <dgm:prSet/>
      <dgm:spPr/>
      <dgm:t>
        <a:bodyPr/>
        <a:lstStyle/>
        <a:p>
          <a:endParaRPr lang="pt-BR" sz="1300"/>
        </a:p>
      </dgm:t>
    </dgm:pt>
    <dgm:pt modelId="{88E04A17-5939-4A55-9E0B-5CE96DB2633B}" type="sibTrans" cxnId="{B320380A-51DF-4B9F-9E7A-FD4376D90184}">
      <dgm:prSet/>
      <dgm:spPr/>
      <dgm:t>
        <a:bodyPr/>
        <a:lstStyle/>
        <a:p>
          <a:endParaRPr lang="pt-BR" sz="1300"/>
        </a:p>
      </dgm:t>
    </dgm:pt>
    <dgm:pt modelId="{C91D4C9B-6BA4-4A47-A90E-FC83EB73F38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300" dirty="0" smtClean="0"/>
            <a:t>Mercado de Capitais</a:t>
          </a:r>
          <a:endParaRPr lang="pt-BR" sz="1300" dirty="0"/>
        </a:p>
      </dgm:t>
    </dgm:pt>
    <dgm:pt modelId="{F7B026A8-B03A-44A1-8BEC-EBF43EDCF202}" type="parTrans" cxnId="{BE7FADCB-F8EB-479E-9BC6-1DE482568EBB}">
      <dgm:prSet/>
      <dgm:spPr/>
      <dgm:t>
        <a:bodyPr/>
        <a:lstStyle/>
        <a:p>
          <a:endParaRPr lang="pt-BR" sz="1300"/>
        </a:p>
      </dgm:t>
    </dgm:pt>
    <dgm:pt modelId="{072EB642-7EA0-490C-90A6-C7234037647C}" type="sibTrans" cxnId="{BE7FADCB-F8EB-479E-9BC6-1DE482568EBB}">
      <dgm:prSet/>
      <dgm:spPr/>
      <dgm:t>
        <a:bodyPr/>
        <a:lstStyle/>
        <a:p>
          <a:endParaRPr lang="pt-BR" sz="1300"/>
        </a:p>
      </dgm:t>
    </dgm:pt>
    <dgm:pt modelId="{A76E23DE-3F1A-41CE-A28F-7DA27950A6FA}">
      <dgm:prSet phldrT="[Texto]" custT="1"/>
      <dgm:spPr/>
      <dgm:t>
        <a:bodyPr/>
        <a:lstStyle/>
        <a:p>
          <a:r>
            <a:rPr lang="pt-BR" sz="1300" dirty="0" smtClean="0"/>
            <a:t>FIP</a:t>
          </a:r>
          <a:endParaRPr lang="pt-BR" sz="1300" dirty="0"/>
        </a:p>
      </dgm:t>
    </dgm:pt>
    <dgm:pt modelId="{ADBE9E15-83D6-4F7E-817F-C55772BDE65D}" type="parTrans" cxnId="{03F76B96-976B-4767-9D33-38C2B4CC6789}">
      <dgm:prSet/>
      <dgm:spPr/>
      <dgm:t>
        <a:bodyPr/>
        <a:lstStyle/>
        <a:p>
          <a:endParaRPr lang="pt-BR" sz="1300"/>
        </a:p>
      </dgm:t>
    </dgm:pt>
    <dgm:pt modelId="{B6CA1348-88A7-4301-9A03-36CC393ED051}" type="sibTrans" cxnId="{03F76B96-976B-4767-9D33-38C2B4CC6789}">
      <dgm:prSet/>
      <dgm:spPr/>
      <dgm:t>
        <a:bodyPr/>
        <a:lstStyle/>
        <a:p>
          <a:endParaRPr lang="pt-BR" sz="1300"/>
        </a:p>
      </dgm:t>
    </dgm:pt>
    <dgm:pt modelId="{4106C32E-2BD0-4580-B3DC-707D74EA9F9D}">
      <dgm:prSet phldrT="[Texto]" custT="1"/>
      <dgm:spPr/>
      <dgm:t>
        <a:bodyPr/>
        <a:lstStyle/>
        <a:p>
          <a:r>
            <a:rPr lang="pt-BR" sz="1300" dirty="0" smtClean="0"/>
            <a:t>FINISA</a:t>
          </a:r>
          <a:endParaRPr lang="pt-BR" sz="1300" dirty="0"/>
        </a:p>
      </dgm:t>
    </dgm:pt>
    <dgm:pt modelId="{8100EED6-7DB4-479E-AC71-784F6557757F}" type="parTrans" cxnId="{62094985-BDB8-46FD-A6E7-1E896C16B0A4}">
      <dgm:prSet/>
      <dgm:spPr/>
      <dgm:t>
        <a:bodyPr/>
        <a:lstStyle/>
        <a:p>
          <a:endParaRPr lang="pt-BR" sz="1300"/>
        </a:p>
      </dgm:t>
    </dgm:pt>
    <dgm:pt modelId="{82D4E947-F080-440A-A3BB-F8214C78765C}" type="sibTrans" cxnId="{62094985-BDB8-46FD-A6E7-1E896C16B0A4}">
      <dgm:prSet/>
      <dgm:spPr/>
      <dgm:t>
        <a:bodyPr/>
        <a:lstStyle/>
        <a:p>
          <a:endParaRPr lang="pt-BR" sz="1300"/>
        </a:p>
      </dgm:t>
    </dgm:pt>
    <dgm:pt modelId="{54991164-1226-46AF-8100-663C10A1CF29}">
      <dgm:prSet phldrT="[Texto]" custT="1"/>
      <dgm:spPr/>
      <dgm:t>
        <a:bodyPr/>
        <a:lstStyle/>
        <a:p>
          <a:r>
            <a:rPr lang="pt-BR" sz="1300" dirty="0" smtClean="0"/>
            <a:t>CCB</a:t>
          </a:r>
          <a:endParaRPr lang="pt-BR" sz="1300" dirty="0"/>
        </a:p>
      </dgm:t>
    </dgm:pt>
    <dgm:pt modelId="{91DC69BD-E8D7-4B6D-B941-3F35F692D77D}" type="parTrans" cxnId="{44D73B0C-7286-4EE1-84A5-21760671470C}">
      <dgm:prSet/>
      <dgm:spPr/>
      <dgm:t>
        <a:bodyPr/>
        <a:lstStyle/>
        <a:p>
          <a:endParaRPr lang="pt-BR" sz="1300"/>
        </a:p>
      </dgm:t>
    </dgm:pt>
    <dgm:pt modelId="{F374388A-3B19-4765-8268-87EFD12B0F3D}" type="sibTrans" cxnId="{44D73B0C-7286-4EE1-84A5-21760671470C}">
      <dgm:prSet/>
      <dgm:spPr/>
      <dgm:t>
        <a:bodyPr/>
        <a:lstStyle/>
        <a:p>
          <a:endParaRPr lang="pt-BR" sz="1300"/>
        </a:p>
      </dgm:t>
    </dgm:pt>
    <dgm:pt modelId="{B4B73C64-A277-4CBE-B8B3-AEAE17141B30}">
      <dgm:prSet phldrT="[Texto]" custT="1"/>
      <dgm:spPr/>
      <dgm:t>
        <a:bodyPr/>
        <a:lstStyle/>
        <a:p>
          <a:r>
            <a:rPr lang="pt-BR" sz="1300" dirty="0" smtClean="0"/>
            <a:t>NP</a:t>
          </a:r>
          <a:endParaRPr lang="pt-BR" sz="1300" dirty="0"/>
        </a:p>
      </dgm:t>
    </dgm:pt>
    <dgm:pt modelId="{5656C53C-4E49-4191-A85D-FEF3C92D887C}" type="parTrans" cxnId="{BD0A1817-7C4F-4D0D-A84C-C86493D59572}">
      <dgm:prSet/>
      <dgm:spPr/>
      <dgm:t>
        <a:bodyPr/>
        <a:lstStyle/>
        <a:p>
          <a:endParaRPr lang="pt-BR" sz="1300"/>
        </a:p>
      </dgm:t>
    </dgm:pt>
    <dgm:pt modelId="{FD0A558D-ACF2-4FD9-9791-D6EC6E60FB76}" type="sibTrans" cxnId="{BD0A1817-7C4F-4D0D-A84C-C86493D59572}">
      <dgm:prSet/>
      <dgm:spPr/>
      <dgm:t>
        <a:bodyPr/>
        <a:lstStyle/>
        <a:p>
          <a:endParaRPr lang="pt-BR" sz="1300"/>
        </a:p>
      </dgm:t>
    </dgm:pt>
    <dgm:pt modelId="{277D2BC3-BB5A-4591-BB5A-8BA106B6CD4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FGTS</a:t>
          </a:r>
          <a:endParaRPr lang="pt-BR" sz="1300" dirty="0"/>
        </a:p>
      </dgm:t>
    </dgm:pt>
    <dgm:pt modelId="{2B1C94B5-AB80-440E-88AF-40BFFB787232}" type="parTrans" cxnId="{BB77A1D6-A5F5-4342-86EB-1B0B7551C0CC}">
      <dgm:prSet/>
      <dgm:spPr/>
      <dgm:t>
        <a:bodyPr/>
        <a:lstStyle/>
        <a:p>
          <a:endParaRPr lang="pt-BR" sz="1300"/>
        </a:p>
      </dgm:t>
    </dgm:pt>
    <dgm:pt modelId="{684BEF42-212E-4F92-A15A-EBEFF54B46E1}" type="sibTrans" cxnId="{BB77A1D6-A5F5-4342-86EB-1B0B7551C0CC}">
      <dgm:prSet/>
      <dgm:spPr/>
      <dgm:t>
        <a:bodyPr/>
        <a:lstStyle/>
        <a:p>
          <a:endParaRPr lang="pt-BR" sz="1300"/>
        </a:p>
      </dgm:t>
    </dgm:pt>
    <dgm:pt modelId="{8CC9ECD1-F476-49F1-BB76-F990A135B740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FAT</a:t>
          </a:r>
          <a:endParaRPr lang="pt-BR" sz="1300" dirty="0"/>
        </a:p>
      </dgm:t>
    </dgm:pt>
    <dgm:pt modelId="{84D04731-4B42-454F-B6E9-76F58E487B5B}" type="parTrans" cxnId="{85672794-E274-416E-8205-37164377D769}">
      <dgm:prSet/>
      <dgm:spPr/>
      <dgm:t>
        <a:bodyPr/>
        <a:lstStyle/>
        <a:p>
          <a:endParaRPr lang="pt-BR" sz="1300"/>
        </a:p>
      </dgm:t>
    </dgm:pt>
    <dgm:pt modelId="{AD73F274-C0B8-4576-90B4-7CD9A870C4E2}" type="sibTrans" cxnId="{85672794-E274-416E-8205-37164377D769}">
      <dgm:prSet/>
      <dgm:spPr/>
      <dgm:t>
        <a:bodyPr/>
        <a:lstStyle/>
        <a:p>
          <a:endParaRPr lang="pt-BR" sz="1300"/>
        </a:p>
      </dgm:t>
    </dgm:pt>
    <dgm:pt modelId="{EB0B869D-4E45-4D0C-8118-425471A8F5C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FDNE/FDA/FCO</a:t>
          </a:r>
          <a:endParaRPr lang="pt-BR" sz="1300" dirty="0"/>
        </a:p>
      </dgm:t>
    </dgm:pt>
    <dgm:pt modelId="{8626446E-9795-4619-A680-B5EFA999A1BA}" type="parTrans" cxnId="{6FA7175C-3797-4EA9-9B92-E7DE980B7C0D}">
      <dgm:prSet/>
      <dgm:spPr/>
      <dgm:t>
        <a:bodyPr/>
        <a:lstStyle/>
        <a:p>
          <a:endParaRPr lang="pt-BR" sz="1300"/>
        </a:p>
      </dgm:t>
    </dgm:pt>
    <dgm:pt modelId="{B9EECE76-2B5F-4FCD-A965-E2673C05A79D}" type="sibTrans" cxnId="{6FA7175C-3797-4EA9-9B92-E7DE980B7C0D}">
      <dgm:prSet/>
      <dgm:spPr/>
      <dgm:t>
        <a:bodyPr/>
        <a:lstStyle/>
        <a:p>
          <a:endParaRPr lang="pt-BR" sz="1300"/>
        </a:p>
      </dgm:t>
    </dgm:pt>
    <dgm:pt modelId="{3D909CE0-71DF-4B3C-A7BF-45023485E09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BNDES</a:t>
          </a:r>
          <a:endParaRPr lang="pt-BR" sz="1300" dirty="0"/>
        </a:p>
      </dgm:t>
    </dgm:pt>
    <dgm:pt modelId="{B6C57876-E679-4D2A-BB47-923BE5C76763}" type="parTrans" cxnId="{46AEEE50-0CDE-47F1-80D9-58F513CB8669}">
      <dgm:prSet/>
      <dgm:spPr/>
      <dgm:t>
        <a:bodyPr/>
        <a:lstStyle/>
        <a:p>
          <a:endParaRPr lang="pt-BR" sz="1300"/>
        </a:p>
      </dgm:t>
    </dgm:pt>
    <dgm:pt modelId="{D8387979-A345-4B0D-A6B6-6BE9D46B3F7D}" type="sibTrans" cxnId="{46AEEE50-0CDE-47F1-80D9-58F513CB8669}">
      <dgm:prSet/>
      <dgm:spPr/>
      <dgm:t>
        <a:bodyPr/>
        <a:lstStyle/>
        <a:p>
          <a:endParaRPr lang="pt-BR" sz="1300"/>
        </a:p>
      </dgm:t>
    </dgm:pt>
    <dgm:pt modelId="{D0BE6E9D-A2D4-46BD-BBBF-72E86AE357E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FINISA</a:t>
          </a:r>
          <a:endParaRPr lang="pt-BR" sz="1300" dirty="0"/>
        </a:p>
      </dgm:t>
    </dgm:pt>
    <dgm:pt modelId="{BDB2D06E-D03A-4EA9-BE7E-A540E73D6C62}" type="parTrans" cxnId="{3813A214-59A6-4F02-AA04-95E126363F89}">
      <dgm:prSet/>
      <dgm:spPr/>
      <dgm:t>
        <a:bodyPr/>
        <a:lstStyle/>
        <a:p>
          <a:endParaRPr lang="pt-BR" sz="1300"/>
        </a:p>
      </dgm:t>
    </dgm:pt>
    <dgm:pt modelId="{4D81A7CF-07AF-4159-8F6B-33E3D0B1E387}" type="sibTrans" cxnId="{3813A214-59A6-4F02-AA04-95E126363F89}">
      <dgm:prSet/>
      <dgm:spPr/>
      <dgm:t>
        <a:bodyPr/>
        <a:lstStyle/>
        <a:p>
          <a:endParaRPr lang="pt-BR" sz="1300"/>
        </a:p>
      </dgm:t>
    </dgm:pt>
    <dgm:pt modelId="{2DB161D9-6AB7-4DBA-9A25-B40D89EE743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300" dirty="0" smtClean="0"/>
            <a:t>CAIXA Compulsório</a:t>
          </a:r>
          <a:endParaRPr lang="pt-BR" sz="1300" dirty="0"/>
        </a:p>
      </dgm:t>
    </dgm:pt>
    <dgm:pt modelId="{7A980CE9-D700-464F-881E-E9872CA3232F}" type="parTrans" cxnId="{37F081F2-FCD6-45FC-A29F-92362FB761B5}">
      <dgm:prSet/>
      <dgm:spPr/>
      <dgm:t>
        <a:bodyPr/>
        <a:lstStyle/>
        <a:p>
          <a:endParaRPr lang="pt-BR" sz="1300"/>
        </a:p>
      </dgm:t>
    </dgm:pt>
    <dgm:pt modelId="{BE08419C-35A2-42D2-9512-3247AFD28FDB}" type="sibTrans" cxnId="{37F081F2-FCD6-45FC-A29F-92362FB761B5}">
      <dgm:prSet/>
      <dgm:spPr/>
      <dgm:t>
        <a:bodyPr/>
        <a:lstStyle/>
        <a:p>
          <a:endParaRPr lang="pt-BR" sz="1300"/>
        </a:p>
      </dgm:t>
    </dgm:pt>
    <dgm:pt modelId="{F7FBF977-7FE4-41BB-B516-67C6C32E989D}">
      <dgm:prSet phldrT="[Texto]" custT="1"/>
      <dgm:spPr/>
      <dgm:t>
        <a:bodyPr/>
        <a:lstStyle/>
        <a:p>
          <a:r>
            <a:rPr lang="pt-BR" sz="1300" dirty="0" smtClean="0"/>
            <a:t>Debêntures </a:t>
          </a:r>
          <a:endParaRPr lang="pt-BR" sz="1300" dirty="0"/>
        </a:p>
      </dgm:t>
    </dgm:pt>
    <dgm:pt modelId="{46D0AF65-9D4C-437B-B9C7-AD7DA34D998E}" type="parTrans" cxnId="{9290CE60-624D-49F5-8B6F-4C689ABAB4DD}">
      <dgm:prSet/>
      <dgm:spPr/>
      <dgm:t>
        <a:bodyPr/>
        <a:lstStyle/>
        <a:p>
          <a:endParaRPr lang="pt-BR" sz="1300"/>
        </a:p>
      </dgm:t>
    </dgm:pt>
    <dgm:pt modelId="{4AEF47C2-27C9-4758-8020-B5274AEE4566}" type="sibTrans" cxnId="{9290CE60-624D-49F5-8B6F-4C689ABAB4DD}">
      <dgm:prSet/>
      <dgm:spPr/>
      <dgm:t>
        <a:bodyPr/>
        <a:lstStyle/>
        <a:p>
          <a:endParaRPr lang="pt-BR" sz="1300"/>
        </a:p>
      </dgm:t>
    </dgm:pt>
    <dgm:pt modelId="{67370742-1EA3-4E52-B6C7-41452E1D1FCC}">
      <dgm:prSet phldrT="[Texto]" custT="1"/>
      <dgm:spPr/>
      <dgm:t>
        <a:bodyPr/>
        <a:lstStyle/>
        <a:p>
          <a:r>
            <a:rPr lang="pt-BR" sz="1300" dirty="0" smtClean="0"/>
            <a:t>FIDC</a:t>
          </a:r>
          <a:endParaRPr lang="pt-BR" sz="1300" dirty="0"/>
        </a:p>
      </dgm:t>
    </dgm:pt>
    <dgm:pt modelId="{068259D1-E424-4EDE-BD15-72F9B47EB8CD}" type="parTrans" cxnId="{BEDA71CB-A550-4AAD-8808-2BDA78C2CAA0}">
      <dgm:prSet/>
      <dgm:spPr/>
      <dgm:t>
        <a:bodyPr/>
        <a:lstStyle/>
        <a:p>
          <a:endParaRPr lang="pt-BR" sz="1300"/>
        </a:p>
      </dgm:t>
    </dgm:pt>
    <dgm:pt modelId="{EC9D9D6B-8719-480E-852A-1B748AE442A6}" type="sibTrans" cxnId="{BEDA71CB-A550-4AAD-8808-2BDA78C2CAA0}">
      <dgm:prSet/>
      <dgm:spPr/>
      <dgm:t>
        <a:bodyPr/>
        <a:lstStyle/>
        <a:p>
          <a:endParaRPr lang="pt-BR" sz="1300"/>
        </a:p>
      </dgm:t>
    </dgm:pt>
    <dgm:pt modelId="{005C18A8-73E7-4DE6-8FB7-0EF8BE99C134}" type="pres">
      <dgm:prSet presAssocID="{3976D746-6BE9-4691-8CE2-5BBE0EFBC0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7C641CC-6851-4CD2-923B-072CB1430E80}" type="pres">
      <dgm:prSet presAssocID="{FD1BAB13-B0EB-4FC9-9B13-58BC5A64FA92}" presName="hierRoot1" presStyleCnt="0">
        <dgm:presLayoutVars>
          <dgm:hierBranch val="init"/>
        </dgm:presLayoutVars>
      </dgm:prSet>
      <dgm:spPr/>
    </dgm:pt>
    <dgm:pt modelId="{C272E38B-5A73-4614-BEC5-340342ABCD5C}" type="pres">
      <dgm:prSet presAssocID="{FD1BAB13-B0EB-4FC9-9B13-58BC5A64FA92}" presName="rootComposite1" presStyleCnt="0"/>
      <dgm:spPr/>
    </dgm:pt>
    <dgm:pt modelId="{83C0782C-84A1-4DEC-B04D-E10FFB5F1C50}" type="pres">
      <dgm:prSet presAssocID="{FD1BAB13-B0EB-4FC9-9B13-58BC5A64FA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DA3B21-3ADF-4349-8D16-971445AD118B}" type="pres">
      <dgm:prSet presAssocID="{FD1BAB13-B0EB-4FC9-9B13-58BC5A64FA9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F5D99D5-7ABD-4509-9E81-2B8DDF2CB1CE}" type="pres">
      <dgm:prSet presAssocID="{FD1BAB13-B0EB-4FC9-9B13-58BC5A64FA92}" presName="hierChild2" presStyleCnt="0"/>
      <dgm:spPr/>
    </dgm:pt>
    <dgm:pt modelId="{01AFD32F-30F8-42D3-9430-1C5E6976E2AD}" type="pres">
      <dgm:prSet presAssocID="{C9B93F88-3EE7-423E-9A3A-EA2A290DB458}" presName="Name64" presStyleLbl="parChTrans1D2" presStyleIdx="0" presStyleCnt="2"/>
      <dgm:spPr/>
      <dgm:t>
        <a:bodyPr/>
        <a:lstStyle/>
        <a:p>
          <a:endParaRPr lang="pt-BR"/>
        </a:p>
      </dgm:t>
    </dgm:pt>
    <dgm:pt modelId="{AFF6143E-BF00-4082-9582-472467278CBA}" type="pres">
      <dgm:prSet presAssocID="{3DD53B6A-6FDF-4BE5-8F5E-02A968B9A9B2}" presName="hierRoot2" presStyleCnt="0">
        <dgm:presLayoutVars>
          <dgm:hierBranch val="init"/>
        </dgm:presLayoutVars>
      </dgm:prSet>
      <dgm:spPr/>
    </dgm:pt>
    <dgm:pt modelId="{B7212B20-1101-4289-9252-E7B1D0CAAB66}" type="pres">
      <dgm:prSet presAssocID="{3DD53B6A-6FDF-4BE5-8F5E-02A968B9A9B2}" presName="rootComposite" presStyleCnt="0"/>
      <dgm:spPr/>
    </dgm:pt>
    <dgm:pt modelId="{84E3FCCB-ED4D-4716-B315-8CECF8A5B2C6}" type="pres">
      <dgm:prSet presAssocID="{3DD53B6A-6FDF-4BE5-8F5E-02A968B9A9B2}" presName="rootText" presStyleLbl="node2" presStyleIdx="0" presStyleCnt="2" custScaleY="1525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057F65-2DBA-43C4-ADCB-6B787EE9F936}" type="pres">
      <dgm:prSet presAssocID="{3DD53B6A-6FDF-4BE5-8F5E-02A968B9A9B2}" presName="rootConnector" presStyleLbl="node2" presStyleIdx="0" presStyleCnt="2"/>
      <dgm:spPr/>
      <dgm:t>
        <a:bodyPr/>
        <a:lstStyle/>
        <a:p>
          <a:endParaRPr lang="pt-BR"/>
        </a:p>
      </dgm:t>
    </dgm:pt>
    <dgm:pt modelId="{BDFBEEC9-D56E-4166-9428-4E12011B109F}" type="pres">
      <dgm:prSet presAssocID="{3DD53B6A-6FDF-4BE5-8F5E-02A968B9A9B2}" presName="hierChild4" presStyleCnt="0"/>
      <dgm:spPr/>
    </dgm:pt>
    <dgm:pt modelId="{41DAA60B-7145-4F2F-AB8D-E5EFAE85238A}" type="pres">
      <dgm:prSet presAssocID="{1857A823-19A3-472F-ADFC-84C135DA181C}" presName="Name64" presStyleLbl="parChTrans1D3" presStyleIdx="0" presStyleCnt="3"/>
      <dgm:spPr/>
      <dgm:t>
        <a:bodyPr/>
        <a:lstStyle/>
        <a:p>
          <a:endParaRPr lang="pt-BR"/>
        </a:p>
      </dgm:t>
    </dgm:pt>
    <dgm:pt modelId="{6C51DAED-028C-417A-8B32-88855CDEC4D9}" type="pres">
      <dgm:prSet presAssocID="{853BE5DA-93FE-4147-BBE8-64589DE49FED}" presName="hierRoot2" presStyleCnt="0">
        <dgm:presLayoutVars>
          <dgm:hierBranch val="init"/>
        </dgm:presLayoutVars>
      </dgm:prSet>
      <dgm:spPr/>
    </dgm:pt>
    <dgm:pt modelId="{7A58AC98-15B2-4C9B-A1D7-064F41E57C56}" type="pres">
      <dgm:prSet presAssocID="{853BE5DA-93FE-4147-BBE8-64589DE49FED}" presName="rootComposite" presStyleCnt="0"/>
      <dgm:spPr/>
    </dgm:pt>
    <dgm:pt modelId="{6840D5D6-CE6E-4AC3-AF72-EAFDE08D4A8F}" type="pres">
      <dgm:prSet presAssocID="{853BE5DA-93FE-4147-BBE8-64589DE49FE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B3F768-A7FD-414B-B617-914C35D9EA4D}" type="pres">
      <dgm:prSet presAssocID="{853BE5DA-93FE-4147-BBE8-64589DE49FED}" presName="rootConnector" presStyleLbl="node3" presStyleIdx="0" presStyleCnt="3"/>
      <dgm:spPr/>
      <dgm:t>
        <a:bodyPr/>
        <a:lstStyle/>
        <a:p>
          <a:endParaRPr lang="pt-BR"/>
        </a:p>
      </dgm:t>
    </dgm:pt>
    <dgm:pt modelId="{FE1CC947-FBEA-48EE-AE05-869F53085DCA}" type="pres">
      <dgm:prSet presAssocID="{853BE5DA-93FE-4147-BBE8-64589DE49FED}" presName="hierChild4" presStyleCnt="0"/>
      <dgm:spPr/>
    </dgm:pt>
    <dgm:pt modelId="{1249E0E0-462B-437B-A9B6-8060CE6AA7DD}" type="pres">
      <dgm:prSet presAssocID="{FBD265FF-5470-41C3-B566-1DD2B71316AF}" presName="Name64" presStyleLbl="parChTrans1D4" presStyleIdx="0" presStyleCnt="16"/>
      <dgm:spPr/>
      <dgm:t>
        <a:bodyPr/>
        <a:lstStyle/>
        <a:p>
          <a:endParaRPr lang="pt-BR"/>
        </a:p>
      </dgm:t>
    </dgm:pt>
    <dgm:pt modelId="{F4A2B8C8-22B6-44AA-8F61-20A3B5085866}" type="pres">
      <dgm:prSet presAssocID="{5DF6862D-8C34-426C-AAA8-4D4358590F19}" presName="hierRoot2" presStyleCnt="0">
        <dgm:presLayoutVars>
          <dgm:hierBranch val="init"/>
        </dgm:presLayoutVars>
      </dgm:prSet>
      <dgm:spPr/>
    </dgm:pt>
    <dgm:pt modelId="{593B10BA-84F0-4C3C-BCD7-6D05779EAF60}" type="pres">
      <dgm:prSet presAssocID="{5DF6862D-8C34-426C-AAA8-4D4358590F19}" presName="rootComposite" presStyleCnt="0"/>
      <dgm:spPr/>
    </dgm:pt>
    <dgm:pt modelId="{13C9FA37-363C-4011-AAB5-EC48BFD37F92}" type="pres">
      <dgm:prSet presAssocID="{5DF6862D-8C34-426C-AAA8-4D4358590F19}" presName="rootText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2E132D-822F-4546-BC2A-9C7DCD070903}" type="pres">
      <dgm:prSet presAssocID="{5DF6862D-8C34-426C-AAA8-4D4358590F19}" presName="rootConnector" presStyleLbl="node4" presStyleIdx="0" presStyleCnt="16"/>
      <dgm:spPr/>
      <dgm:t>
        <a:bodyPr/>
        <a:lstStyle/>
        <a:p>
          <a:endParaRPr lang="pt-BR"/>
        </a:p>
      </dgm:t>
    </dgm:pt>
    <dgm:pt modelId="{315A573B-FB36-4FB5-96F8-4A6DB01A3AFA}" type="pres">
      <dgm:prSet presAssocID="{5DF6862D-8C34-426C-AAA8-4D4358590F19}" presName="hierChild4" presStyleCnt="0"/>
      <dgm:spPr/>
    </dgm:pt>
    <dgm:pt modelId="{D8F51FD4-5416-4E34-BB31-C32CF5CF90ED}" type="pres">
      <dgm:prSet presAssocID="{8100EED6-7DB4-479E-AC71-784F6557757F}" presName="Name64" presStyleLbl="parChTrans1D4" presStyleIdx="1" presStyleCnt="16"/>
      <dgm:spPr/>
      <dgm:t>
        <a:bodyPr/>
        <a:lstStyle/>
        <a:p>
          <a:endParaRPr lang="pt-BR"/>
        </a:p>
      </dgm:t>
    </dgm:pt>
    <dgm:pt modelId="{977AE1E9-4A16-4514-B453-19220C3D399D}" type="pres">
      <dgm:prSet presAssocID="{4106C32E-2BD0-4580-B3DC-707D74EA9F9D}" presName="hierRoot2" presStyleCnt="0">
        <dgm:presLayoutVars>
          <dgm:hierBranch val="init"/>
        </dgm:presLayoutVars>
      </dgm:prSet>
      <dgm:spPr/>
    </dgm:pt>
    <dgm:pt modelId="{1FC3F567-BD66-4256-91AF-51F8E25DB205}" type="pres">
      <dgm:prSet presAssocID="{4106C32E-2BD0-4580-B3DC-707D74EA9F9D}" presName="rootComposite" presStyleCnt="0"/>
      <dgm:spPr/>
    </dgm:pt>
    <dgm:pt modelId="{EBAA759E-D1FC-4D8B-B5DA-47BCCFD476CC}" type="pres">
      <dgm:prSet presAssocID="{4106C32E-2BD0-4580-B3DC-707D74EA9F9D}" presName="rootText" presStyleLbl="node4" presStyleIdx="1" presStyleCnt="16" custScaleY="661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EA52F1-A74B-4F27-A1DD-FAD4FA794671}" type="pres">
      <dgm:prSet presAssocID="{4106C32E-2BD0-4580-B3DC-707D74EA9F9D}" presName="rootConnector" presStyleLbl="node4" presStyleIdx="1" presStyleCnt="16"/>
      <dgm:spPr/>
      <dgm:t>
        <a:bodyPr/>
        <a:lstStyle/>
        <a:p>
          <a:endParaRPr lang="pt-BR"/>
        </a:p>
      </dgm:t>
    </dgm:pt>
    <dgm:pt modelId="{7105CD12-513C-4BFD-9121-817CE8F8F3B2}" type="pres">
      <dgm:prSet presAssocID="{4106C32E-2BD0-4580-B3DC-707D74EA9F9D}" presName="hierChild4" presStyleCnt="0"/>
      <dgm:spPr/>
    </dgm:pt>
    <dgm:pt modelId="{93CFF35C-4833-4B64-8978-E30B8D6F4099}" type="pres">
      <dgm:prSet presAssocID="{4106C32E-2BD0-4580-B3DC-707D74EA9F9D}" presName="hierChild5" presStyleCnt="0"/>
      <dgm:spPr/>
    </dgm:pt>
    <dgm:pt modelId="{794BA1E4-E143-4168-8E46-FFA611B8E5D5}" type="pres">
      <dgm:prSet presAssocID="{91DC69BD-E8D7-4B6D-B941-3F35F692D77D}" presName="Name64" presStyleLbl="parChTrans1D4" presStyleIdx="2" presStyleCnt="16"/>
      <dgm:spPr/>
      <dgm:t>
        <a:bodyPr/>
        <a:lstStyle/>
        <a:p>
          <a:endParaRPr lang="pt-BR"/>
        </a:p>
      </dgm:t>
    </dgm:pt>
    <dgm:pt modelId="{55F6B88B-E063-49EF-9C02-88C451EEC141}" type="pres">
      <dgm:prSet presAssocID="{54991164-1226-46AF-8100-663C10A1CF29}" presName="hierRoot2" presStyleCnt="0">
        <dgm:presLayoutVars>
          <dgm:hierBranch val="init"/>
        </dgm:presLayoutVars>
      </dgm:prSet>
      <dgm:spPr/>
    </dgm:pt>
    <dgm:pt modelId="{1AF1635B-ED3F-4CAA-9A8C-5AA1BA6FC3FC}" type="pres">
      <dgm:prSet presAssocID="{54991164-1226-46AF-8100-663C10A1CF29}" presName="rootComposite" presStyleCnt="0"/>
      <dgm:spPr/>
    </dgm:pt>
    <dgm:pt modelId="{B9503D9B-3FD2-4CC9-8340-6793265D44F5}" type="pres">
      <dgm:prSet presAssocID="{54991164-1226-46AF-8100-663C10A1CF29}" presName="rootText" presStyleLbl="node4" presStyleIdx="2" presStyleCnt="16" custScaleY="610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930BB1-1D84-4E4C-B36B-0981143482DD}" type="pres">
      <dgm:prSet presAssocID="{54991164-1226-46AF-8100-663C10A1CF29}" presName="rootConnector" presStyleLbl="node4" presStyleIdx="2" presStyleCnt="16"/>
      <dgm:spPr/>
      <dgm:t>
        <a:bodyPr/>
        <a:lstStyle/>
        <a:p>
          <a:endParaRPr lang="pt-BR"/>
        </a:p>
      </dgm:t>
    </dgm:pt>
    <dgm:pt modelId="{3200C14D-8403-4E20-AE30-18A696CD0092}" type="pres">
      <dgm:prSet presAssocID="{54991164-1226-46AF-8100-663C10A1CF29}" presName="hierChild4" presStyleCnt="0"/>
      <dgm:spPr/>
    </dgm:pt>
    <dgm:pt modelId="{7D54346C-78F8-4B36-AD4D-1F24D761AECF}" type="pres">
      <dgm:prSet presAssocID="{54991164-1226-46AF-8100-663C10A1CF29}" presName="hierChild5" presStyleCnt="0"/>
      <dgm:spPr/>
    </dgm:pt>
    <dgm:pt modelId="{188DD9A7-1EDC-4F70-9DCE-15C4F6DA1281}" type="pres">
      <dgm:prSet presAssocID="{5DF6862D-8C34-426C-AAA8-4D4358590F19}" presName="hierChild5" presStyleCnt="0"/>
      <dgm:spPr/>
    </dgm:pt>
    <dgm:pt modelId="{7DC150F5-A5AD-4EDA-A3C8-F38822CDDC06}" type="pres">
      <dgm:prSet presAssocID="{394116D5-1E79-4132-A23D-928300B2021A}" presName="Name64" presStyleLbl="parChTrans1D4" presStyleIdx="3" presStyleCnt="16"/>
      <dgm:spPr/>
      <dgm:t>
        <a:bodyPr/>
        <a:lstStyle/>
        <a:p>
          <a:endParaRPr lang="pt-BR"/>
        </a:p>
      </dgm:t>
    </dgm:pt>
    <dgm:pt modelId="{E14AABDA-5F51-46A4-9BA9-C06609FE9969}" type="pres">
      <dgm:prSet presAssocID="{27086F7A-AAB0-4410-9F34-6E2EEADC8874}" presName="hierRoot2" presStyleCnt="0">
        <dgm:presLayoutVars>
          <dgm:hierBranch val="init"/>
        </dgm:presLayoutVars>
      </dgm:prSet>
      <dgm:spPr/>
    </dgm:pt>
    <dgm:pt modelId="{65E9C688-0E81-4AEB-B70A-119F6FF17125}" type="pres">
      <dgm:prSet presAssocID="{27086F7A-AAB0-4410-9F34-6E2EEADC8874}" presName="rootComposite" presStyleCnt="0"/>
      <dgm:spPr/>
    </dgm:pt>
    <dgm:pt modelId="{9996949B-0FF5-4459-B202-1A2B73B9BF44}" type="pres">
      <dgm:prSet presAssocID="{27086F7A-AAB0-4410-9F34-6E2EEADC8874}" presName="rootText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778DEA-F74B-45AD-9C05-C4E338E2FB25}" type="pres">
      <dgm:prSet presAssocID="{27086F7A-AAB0-4410-9F34-6E2EEADC8874}" presName="rootConnector" presStyleLbl="node4" presStyleIdx="3" presStyleCnt="16"/>
      <dgm:spPr/>
      <dgm:t>
        <a:bodyPr/>
        <a:lstStyle/>
        <a:p>
          <a:endParaRPr lang="pt-BR"/>
        </a:p>
      </dgm:t>
    </dgm:pt>
    <dgm:pt modelId="{D052EA0C-4075-43C6-BBF6-1B8A58AE558C}" type="pres">
      <dgm:prSet presAssocID="{27086F7A-AAB0-4410-9F34-6E2EEADC8874}" presName="hierChild4" presStyleCnt="0"/>
      <dgm:spPr/>
    </dgm:pt>
    <dgm:pt modelId="{3B760D07-0687-4CA7-8A4D-EC9221441E94}" type="pres">
      <dgm:prSet presAssocID="{5656C53C-4E49-4191-A85D-FEF3C92D887C}" presName="Name64" presStyleLbl="parChTrans1D4" presStyleIdx="4" presStyleCnt="16"/>
      <dgm:spPr/>
      <dgm:t>
        <a:bodyPr/>
        <a:lstStyle/>
        <a:p>
          <a:endParaRPr lang="pt-BR"/>
        </a:p>
      </dgm:t>
    </dgm:pt>
    <dgm:pt modelId="{E502784E-1187-4E6E-813D-F5153975741F}" type="pres">
      <dgm:prSet presAssocID="{B4B73C64-A277-4CBE-B8B3-AEAE17141B30}" presName="hierRoot2" presStyleCnt="0">
        <dgm:presLayoutVars>
          <dgm:hierBranch val="init"/>
        </dgm:presLayoutVars>
      </dgm:prSet>
      <dgm:spPr/>
    </dgm:pt>
    <dgm:pt modelId="{9096F539-3E0F-495D-B296-90E8D535D3E5}" type="pres">
      <dgm:prSet presAssocID="{B4B73C64-A277-4CBE-B8B3-AEAE17141B30}" presName="rootComposite" presStyleCnt="0"/>
      <dgm:spPr/>
    </dgm:pt>
    <dgm:pt modelId="{20D4A1D7-FAC9-49ED-BEE6-42ACF3298EA3}" type="pres">
      <dgm:prSet presAssocID="{B4B73C64-A277-4CBE-B8B3-AEAE17141B30}" presName="rootText" presStyleLbl="node4" presStyleIdx="4" presStyleCnt="16" custScaleY="742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24676E-8298-4CE2-92CD-F01D0D2CBDBD}" type="pres">
      <dgm:prSet presAssocID="{B4B73C64-A277-4CBE-B8B3-AEAE17141B30}" presName="rootConnector" presStyleLbl="node4" presStyleIdx="4" presStyleCnt="16"/>
      <dgm:spPr/>
      <dgm:t>
        <a:bodyPr/>
        <a:lstStyle/>
        <a:p>
          <a:endParaRPr lang="pt-BR"/>
        </a:p>
      </dgm:t>
    </dgm:pt>
    <dgm:pt modelId="{803BDF74-197D-492E-8F67-AC122C2D086B}" type="pres">
      <dgm:prSet presAssocID="{B4B73C64-A277-4CBE-B8B3-AEAE17141B30}" presName="hierChild4" presStyleCnt="0"/>
      <dgm:spPr/>
    </dgm:pt>
    <dgm:pt modelId="{5D9C54A1-4348-466E-B68A-2652A392A486}" type="pres">
      <dgm:prSet presAssocID="{B4B73C64-A277-4CBE-B8B3-AEAE17141B30}" presName="hierChild5" presStyleCnt="0"/>
      <dgm:spPr/>
    </dgm:pt>
    <dgm:pt modelId="{B38972C5-20FA-4065-9DDE-7562E37AB9D0}" type="pres">
      <dgm:prSet presAssocID="{27086F7A-AAB0-4410-9F34-6E2EEADC8874}" presName="hierChild5" presStyleCnt="0"/>
      <dgm:spPr/>
    </dgm:pt>
    <dgm:pt modelId="{FE5F6FE6-54D5-4BF5-835C-2707B711DE2C}" type="pres">
      <dgm:prSet presAssocID="{853BE5DA-93FE-4147-BBE8-64589DE49FED}" presName="hierChild5" presStyleCnt="0"/>
      <dgm:spPr/>
    </dgm:pt>
    <dgm:pt modelId="{B26EF0C6-11B9-4968-8441-289273438B68}" type="pres">
      <dgm:prSet presAssocID="{38B4FB3F-1541-4212-B470-95565A10AC33}" presName="Name64" presStyleLbl="parChTrans1D3" presStyleIdx="1" presStyleCnt="3"/>
      <dgm:spPr/>
      <dgm:t>
        <a:bodyPr/>
        <a:lstStyle/>
        <a:p>
          <a:endParaRPr lang="pt-BR"/>
        </a:p>
      </dgm:t>
    </dgm:pt>
    <dgm:pt modelId="{E5F711E3-CABF-47C6-A97D-22AC0DD70F08}" type="pres">
      <dgm:prSet presAssocID="{AC4B7057-7E2F-45B0-B517-D984DB1C4882}" presName="hierRoot2" presStyleCnt="0">
        <dgm:presLayoutVars>
          <dgm:hierBranch val="init"/>
        </dgm:presLayoutVars>
      </dgm:prSet>
      <dgm:spPr/>
    </dgm:pt>
    <dgm:pt modelId="{50116A18-0C61-43A8-91C5-06A59A62D4AF}" type="pres">
      <dgm:prSet presAssocID="{AC4B7057-7E2F-45B0-B517-D984DB1C4882}" presName="rootComposite" presStyleCnt="0"/>
      <dgm:spPr/>
    </dgm:pt>
    <dgm:pt modelId="{3239F818-950F-4750-A516-25DBB4C025E0}" type="pres">
      <dgm:prSet presAssocID="{AC4B7057-7E2F-45B0-B517-D984DB1C488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A89A3F-CB27-42B5-A48E-3E86AB2D5022}" type="pres">
      <dgm:prSet presAssocID="{AC4B7057-7E2F-45B0-B517-D984DB1C4882}" presName="rootConnector" presStyleLbl="node3" presStyleIdx="1" presStyleCnt="3"/>
      <dgm:spPr/>
      <dgm:t>
        <a:bodyPr/>
        <a:lstStyle/>
        <a:p>
          <a:endParaRPr lang="pt-BR"/>
        </a:p>
      </dgm:t>
    </dgm:pt>
    <dgm:pt modelId="{66CB6D88-B094-4492-967F-ACD33FC8A71A}" type="pres">
      <dgm:prSet presAssocID="{AC4B7057-7E2F-45B0-B517-D984DB1C4882}" presName="hierChild4" presStyleCnt="0"/>
      <dgm:spPr/>
    </dgm:pt>
    <dgm:pt modelId="{D00DBE43-E42E-40F5-B9F1-713E11189522}" type="pres">
      <dgm:prSet presAssocID="{C9F5B02A-3513-435A-8C22-37F20FA8C8C1}" presName="Name64" presStyleLbl="parChTrans1D4" presStyleIdx="5" presStyleCnt="16"/>
      <dgm:spPr/>
      <dgm:t>
        <a:bodyPr/>
        <a:lstStyle/>
        <a:p>
          <a:endParaRPr lang="pt-BR"/>
        </a:p>
      </dgm:t>
    </dgm:pt>
    <dgm:pt modelId="{38DA3123-0EF7-49AA-8507-11839B243E32}" type="pres">
      <dgm:prSet presAssocID="{A451D259-3A2A-4E46-A88B-7DC1223C77E2}" presName="hierRoot2" presStyleCnt="0">
        <dgm:presLayoutVars>
          <dgm:hierBranch val="init"/>
        </dgm:presLayoutVars>
      </dgm:prSet>
      <dgm:spPr/>
    </dgm:pt>
    <dgm:pt modelId="{D51EE23C-3863-4612-8883-DB68ACB1F28D}" type="pres">
      <dgm:prSet presAssocID="{A451D259-3A2A-4E46-A88B-7DC1223C77E2}" presName="rootComposite" presStyleCnt="0"/>
      <dgm:spPr/>
    </dgm:pt>
    <dgm:pt modelId="{9331FEAE-4654-43DD-8D67-F2548B9D551C}" type="pres">
      <dgm:prSet presAssocID="{A451D259-3A2A-4E46-A88B-7DC1223C77E2}" presName="rootText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4E1C64-7033-4338-8C7C-5F4C30548D06}" type="pres">
      <dgm:prSet presAssocID="{A451D259-3A2A-4E46-A88B-7DC1223C77E2}" presName="rootConnector" presStyleLbl="node4" presStyleIdx="5" presStyleCnt="16"/>
      <dgm:spPr/>
      <dgm:t>
        <a:bodyPr/>
        <a:lstStyle/>
        <a:p>
          <a:endParaRPr lang="pt-BR"/>
        </a:p>
      </dgm:t>
    </dgm:pt>
    <dgm:pt modelId="{8065634C-EE44-4113-B6B9-CADF3CA4741E}" type="pres">
      <dgm:prSet presAssocID="{A451D259-3A2A-4E46-A88B-7DC1223C77E2}" presName="hierChild4" presStyleCnt="0"/>
      <dgm:spPr/>
    </dgm:pt>
    <dgm:pt modelId="{FFEF4B0F-1931-464E-B204-65D2BCD3EA2F}" type="pres">
      <dgm:prSet presAssocID="{2B1C94B5-AB80-440E-88AF-40BFFB787232}" presName="Name64" presStyleLbl="parChTrans1D4" presStyleIdx="6" presStyleCnt="16"/>
      <dgm:spPr/>
      <dgm:t>
        <a:bodyPr/>
        <a:lstStyle/>
        <a:p>
          <a:endParaRPr lang="pt-BR"/>
        </a:p>
      </dgm:t>
    </dgm:pt>
    <dgm:pt modelId="{A52BC7DB-3C8F-47D5-B531-F2444978EF76}" type="pres">
      <dgm:prSet presAssocID="{277D2BC3-BB5A-4591-BB5A-8BA106B6CD42}" presName="hierRoot2" presStyleCnt="0">
        <dgm:presLayoutVars>
          <dgm:hierBranch val="init"/>
        </dgm:presLayoutVars>
      </dgm:prSet>
      <dgm:spPr/>
    </dgm:pt>
    <dgm:pt modelId="{B3AE1748-4D11-4020-84BB-6ED6803BD4B6}" type="pres">
      <dgm:prSet presAssocID="{277D2BC3-BB5A-4591-BB5A-8BA106B6CD42}" presName="rootComposite" presStyleCnt="0"/>
      <dgm:spPr/>
    </dgm:pt>
    <dgm:pt modelId="{6DA2BFCD-4AF8-4506-9DA8-66B1DA13F9CF}" type="pres">
      <dgm:prSet presAssocID="{277D2BC3-BB5A-4591-BB5A-8BA106B6CD42}" presName="rootText" presStyleLbl="node4" presStyleIdx="6" presStyleCnt="16" custScaleY="58255" custLinFactNeighborX="302" custLinFactNeighborY="212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4B528C-FA9A-4F5E-9D03-D0C668EC3B88}" type="pres">
      <dgm:prSet presAssocID="{277D2BC3-BB5A-4591-BB5A-8BA106B6CD42}" presName="rootConnector" presStyleLbl="node4" presStyleIdx="6" presStyleCnt="16"/>
      <dgm:spPr/>
      <dgm:t>
        <a:bodyPr/>
        <a:lstStyle/>
        <a:p>
          <a:endParaRPr lang="pt-BR"/>
        </a:p>
      </dgm:t>
    </dgm:pt>
    <dgm:pt modelId="{31F7F495-C853-4522-B6C2-9CE6E1270C04}" type="pres">
      <dgm:prSet presAssocID="{277D2BC3-BB5A-4591-BB5A-8BA106B6CD42}" presName="hierChild4" presStyleCnt="0"/>
      <dgm:spPr/>
    </dgm:pt>
    <dgm:pt modelId="{DE5D1EC2-9FB9-4BB0-9D70-C04ADD655404}" type="pres">
      <dgm:prSet presAssocID="{277D2BC3-BB5A-4591-BB5A-8BA106B6CD42}" presName="hierChild5" presStyleCnt="0"/>
      <dgm:spPr/>
    </dgm:pt>
    <dgm:pt modelId="{53C94619-FD11-48F7-AD53-EFE6169943A7}" type="pres">
      <dgm:prSet presAssocID="{84D04731-4B42-454F-B6E9-76F58E487B5B}" presName="Name64" presStyleLbl="parChTrans1D4" presStyleIdx="7" presStyleCnt="16"/>
      <dgm:spPr/>
      <dgm:t>
        <a:bodyPr/>
        <a:lstStyle/>
        <a:p>
          <a:endParaRPr lang="pt-BR"/>
        </a:p>
      </dgm:t>
    </dgm:pt>
    <dgm:pt modelId="{12E910AD-0B60-4554-887F-FA933F10D0D8}" type="pres">
      <dgm:prSet presAssocID="{8CC9ECD1-F476-49F1-BB76-F990A135B740}" presName="hierRoot2" presStyleCnt="0">
        <dgm:presLayoutVars>
          <dgm:hierBranch val="init"/>
        </dgm:presLayoutVars>
      </dgm:prSet>
      <dgm:spPr/>
    </dgm:pt>
    <dgm:pt modelId="{9D80345E-9E66-44BA-9426-A07B49418529}" type="pres">
      <dgm:prSet presAssocID="{8CC9ECD1-F476-49F1-BB76-F990A135B740}" presName="rootComposite" presStyleCnt="0"/>
      <dgm:spPr/>
    </dgm:pt>
    <dgm:pt modelId="{C97A149E-A37C-439F-8E20-116DB77AA615}" type="pres">
      <dgm:prSet presAssocID="{8CC9ECD1-F476-49F1-BB76-F990A135B740}" presName="rootText" presStyleLbl="node4" presStyleIdx="7" presStyleCnt="16" custScaleY="52664" custLinFactNeighborX="475" custLinFactNeighborY="139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FE3498-7B45-4CD4-ABB7-4E019296E943}" type="pres">
      <dgm:prSet presAssocID="{8CC9ECD1-F476-49F1-BB76-F990A135B740}" presName="rootConnector" presStyleLbl="node4" presStyleIdx="7" presStyleCnt="16"/>
      <dgm:spPr/>
      <dgm:t>
        <a:bodyPr/>
        <a:lstStyle/>
        <a:p>
          <a:endParaRPr lang="pt-BR"/>
        </a:p>
      </dgm:t>
    </dgm:pt>
    <dgm:pt modelId="{FF312699-4355-4956-ADFB-711669BD20CC}" type="pres">
      <dgm:prSet presAssocID="{8CC9ECD1-F476-49F1-BB76-F990A135B740}" presName="hierChild4" presStyleCnt="0"/>
      <dgm:spPr/>
    </dgm:pt>
    <dgm:pt modelId="{07F760E3-F93C-4089-8B39-F580515B4D30}" type="pres">
      <dgm:prSet presAssocID="{8CC9ECD1-F476-49F1-BB76-F990A135B740}" presName="hierChild5" presStyleCnt="0"/>
      <dgm:spPr/>
    </dgm:pt>
    <dgm:pt modelId="{E83B0E1B-2F85-4871-A8F3-F58D6CAF6D6E}" type="pres">
      <dgm:prSet presAssocID="{8626446E-9795-4619-A680-B5EFA999A1BA}" presName="Name64" presStyleLbl="parChTrans1D4" presStyleIdx="8" presStyleCnt="16"/>
      <dgm:spPr/>
      <dgm:t>
        <a:bodyPr/>
        <a:lstStyle/>
        <a:p>
          <a:endParaRPr lang="pt-BR"/>
        </a:p>
      </dgm:t>
    </dgm:pt>
    <dgm:pt modelId="{4FC2F51C-B41E-4918-AFA5-21EB016AA189}" type="pres">
      <dgm:prSet presAssocID="{EB0B869D-4E45-4D0C-8118-425471A8F5C7}" presName="hierRoot2" presStyleCnt="0">
        <dgm:presLayoutVars>
          <dgm:hierBranch val="init"/>
        </dgm:presLayoutVars>
      </dgm:prSet>
      <dgm:spPr/>
    </dgm:pt>
    <dgm:pt modelId="{C1631715-D225-41FF-BE4F-C9F185249650}" type="pres">
      <dgm:prSet presAssocID="{EB0B869D-4E45-4D0C-8118-425471A8F5C7}" presName="rootComposite" presStyleCnt="0"/>
      <dgm:spPr/>
    </dgm:pt>
    <dgm:pt modelId="{4C9200A1-D08C-48D0-BD50-114958C71C8D}" type="pres">
      <dgm:prSet presAssocID="{EB0B869D-4E45-4D0C-8118-425471A8F5C7}" presName="rootText" presStyleLbl="node4" presStyleIdx="8" presStyleCnt="16" custScaleY="53681" custLinFactNeighborX="474" custLinFactNeighborY="-59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05F948-246F-498A-ACA9-D7DDA122B72C}" type="pres">
      <dgm:prSet presAssocID="{EB0B869D-4E45-4D0C-8118-425471A8F5C7}" presName="rootConnector" presStyleLbl="node4" presStyleIdx="8" presStyleCnt="16"/>
      <dgm:spPr/>
      <dgm:t>
        <a:bodyPr/>
        <a:lstStyle/>
        <a:p>
          <a:endParaRPr lang="pt-BR"/>
        </a:p>
      </dgm:t>
    </dgm:pt>
    <dgm:pt modelId="{535EDA50-DF63-4AFB-96BB-A4651C0A188A}" type="pres">
      <dgm:prSet presAssocID="{EB0B869D-4E45-4D0C-8118-425471A8F5C7}" presName="hierChild4" presStyleCnt="0"/>
      <dgm:spPr/>
    </dgm:pt>
    <dgm:pt modelId="{3635B9C3-C777-4139-8C57-71162BFB52C3}" type="pres">
      <dgm:prSet presAssocID="{EB0B869D-4E45-4D0C-8118-425471A8F5C7}" presName="hierChild5" presStyleCnt="0"/>
      <dgm:spPr/>
    </dgm:pt>
    <dgm:pt modelId="{7B9AD5B8-1F31-4597-96CA-D672D4C6B2BC}" type="pres">
      <dgm:prSet presAssocID="{B6C57876-E679-4D2A-BB47-923BE5C76763}" presName="Name64" presStyleLbl="parChTrans1D4" presStyleIdx="9" presStyleCnt="16"/>
      <dgm:spPr/>
      <dgm:t>
        <a:bodyPr/>
        <a:lstStyle/>
        <a:p>
          <a:endParaRPr lang="pt-BR"/>
        </a:p>
      </dgm:t>
    </dgm:pt>
    <dgm:pt modelId="{75C4A194-A4AA-4590-A5AE-7666319B450A}" type="pres">
      <dgm:prSet presAssocID="{3D909CE0-71DF-4B3C-A7BF-45023485E099}" presName="hierRoot2" presStyleCnt="0">
        <dgm:presLayoutVars>
          <dgm:hierBranch val="init"/>
        </dgm:presLayoutVars>
      </dgm:prSet>
      <dgm:spPr/>
    </dgm:pt>
    <dgm:pt modelId="{216E90D4-68EA-4032-B28B-4E5E660D33DB}" type="pres">
      <dgm:prSet presAssocID="{3D909CE0-71DF-4B3C-A7BF-45023485E099}" presName="rootComposite" presStyleCnt="0"/>
      <dgm:spPr/>
    </dgm:pt>
    <dgm:pt modelId="{6F3C2682-A944-465D-9365-5027780A8665}" type="pres">
      <dgm:prSet presAssocID="{3D909CE0-71DF-4B3C-A7BF-45023485E099}" presName="rootText" presStyleLbl="node4" presStyleIdx="9" presStyleCnt="16" custScaleY="59139" custLinFactNeighborX="459" custLinFactNeighborY="-184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AA39FD-3B73-4440-B34A-2FCFAC2ED0AF}" type="pres">
      <dgm:prSet presAssocID="{3D909CE0-71DF-4B3C-A7BF-45023485E099}" presName="rootConnector" presStyleLbl="node4" presStyleIdx="9" presStyleCnt="16"/>
      <dgm:spPr/>
      <dgm:t>
        <a:bodyPr/>
        <a:lstStyle/>
        <a:p>
          <a:endParaRPr lang="pt-BR"/>
        </a:p>
      </dgm:t>
    </dgm:pt>
    <dgm:pt modelId="{ED59167C-B56D-4B55-998D-6D50672D0B16}" type="pres">
      <dgm:prSet presAssocID="{3D909CE0-71DF-4B3C-A7BF-45023485E099}" presName="hierChild4" presStyleCnt="0"/>
      <dgm:spPr/>
    </dgm:pt>
    <dgm:pt modelId="{AB3EE8C5-6147-42BD-818A-81E8FAFCEBF4}" type="pres">
      <dgm:prSet presAssocID="{3D909CE0-71DF-4B3C-A7BF-45023485E099}" presName="hierChild5" presStyleCnt="0"/>
      <dgm:spPr/>
    </dgm:pt>
    <dgm:pt modelId="{F8359472-CC36-4ECD-AFBD-FBE8AB990CCC}" type="pres">
      <dgm:prSet presAssocID="{BDB2D06E-D03A-4EA9-BE7E-A540E73D6C62}" presName="Name64" presStyleLbl="parChTrans1D4" presStyleIdx="10" presStyleCnt="16"/>
      <dgm:spPr/>
      <dgm:t>
        <a:bodyPr/>
        <a:lstStyle/>
        <a:p>
          <a:endParaRPr lang="pt-BR"/>
        </a:p>
      </dgm:t>
    </dgm:pt>
    <dgm:pt modelId="{59D57B68-7E5B-4C9F-BEA8-45DC2C3573D5}" type="pres">
      <dgm:prSet presAssocID="{D0BE6E9D-A2D4-46BD-BBBF-72E86AE357E6}" presName="hierRoot2" presStyleCnt="0">
        <dgm:presLayoutVars>
          <dgm:hierBranch val="init"/>
        </dgm:presLayoutVars>
      </dgm:prSet>
      <dgm:spPr/>
    </dgm:pt>
    <dgm:pt modelId="{86174BCE-4103-471E-877C-BBEEACFF0237}" type="pres">
      <dgm:prSet presAssocID="{D0BE6E9D-A2D4-46BD-BBBF-72E86AE357E6}" presName="rootComposite" presStyleCnt="0"/>
      <dgm:spPr/>
    </dgm:pt>
    <dgm:pt modelId="{89001987-DAE8-45A6-A263-83BCD0B35AE1}" type="pres">
      <dgm:prSet presAssocID="{D0BE6E9D-A2D4-46BD-BBBF-72E86AE357E6}" presName="rootText" presStyleLbl="node4" presStyleIdx="10" presStyleCnt="16" custScaleY="40710" custLinFactNeighborX="200" custLinFactNeighborY="-358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A5CD41-A507-45EF-A232-ED576C1919B9}" type="pres">
      <dgm:prSet presAssocID="{D0BE6E9D-A2D4-46BD-BBBF-72E86AE357E6}" presName="rootConnector" presStyleLbl="node4" presStyleIdx="10" presStyleCnt="16"/>
      <dgm:spPr/>
      <dgm:t>
        <a:bodyPr/>
        <a:lstStyle/>
        <a:p>
          <a:endParaRPr lang="pt-BR"/>
        </a:p>
      </dgm:t>
    </dgm:pt>
    <dgm:pt modelId="{A8664FFC-928C-4DD9-BBD5-91AF8CD953D8}" type="pres">
      <dgm:prSet presAssocID="{D0BE6E9D-A2D4-46BD-BBBF-72E86AE357E6}" presName="hierChild4" presStyleCnt="0"/>
      <dgm:spPr/>
    </dgm:pt>
    <dgm:pt modelId="{1F8CE7CA-F655-472C-890D-C16BF4281E94}" type="pres">
      <dgm:prSet presAssocID="{D0BE6E9D-A2D4-46BD-BBBF-72E86AE357E6}" presName="hierChild5" presStyleCnt="0"/>
      <dgm:spPr/>
    </dgm:pt>
    <dgm:pt modelId="{4398B596-6491-429E-9EED-45253EEC6FC7}" type="pres">
      <dgm:prSet presAssocID="{7A980CE9-D700-464F-881E-E9872CA3232F}" presName="Name64" presStyleLbl="parChTrans1D4" presStyleIdx="11" presStyleCnt="16"/>
      <dgm:spPr/>
      <dgm:t>
        <a:bodyPr/>
        <a:lstStyle/>
        <a:p>
          <a:endParaRPr lang="pt-BR"/>
        </a:p>
      </dgm:t>
    </dgm:pt>
    <dgm:pt modelId="{AA357D16-A81D-497F-82C7-238346B6DD29}" type="pres">
      <dgm:prSet presAssocID="{2DB161D9-6AB7-4DBA-9A25-B40D89EE7437}" presName="hierRoot2" presStyleCnt="0">
        <dgm:presLayoutVars>
          <dgm:hierBranch val="init"/>
        </dgm:presLayoutVars>
      </dgm:prSet>
      <dgm:spPr/>
    </dgm:pt>
    <dgm:pt modelId="{E58C238D-1232-4F8C-BE75-BC4BE64759DE}" type="pres">
      <dgm:prSet presAssocID="{2DB161D9-6AB7-4DBA-9A25-B40D89EE7437}" presName="rootComposite" presStyleCnt="0"/>
      <dgm:spPr/>
    </dgm:pt>
    <dgm:pt modelId="{D2772BDE-CD8D-4AC9-BB85-A0A58FF85383}" type="pres">
      <dgm:prSet presAssocID="{2DB161D9-6AB7-4DBA-9A25-B40D89EE7437}" presName="rootText" presStyleLbl="node4" presStyleIdx="11" presStyleCnt="16" custScaleY="46302" custLinFactNeighborX="474" custLinFactNeighborY="-451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1741F1-CCC5-442B-8FD1-E993139F1650}" type="pres">
      <dgm:prSet presAssocID="{2DB161D9-6AB7-4DBA-9A25-B40D89EE7437}" presName="rootConnector" presStyleLbl="node4" presStyleIdx="11" presStyleCnt="16"/>
      <dgm:spPr/>
      <dgm:t>
        <a:bodyPr/>
        <a:lstStyle/>
        <a:p>
          <a:endParaRPr lang="pt-BR"/>
        </a:p>
      </dgm:t>
    </dgm:pt>
    <dgm:pt modelId="{340A8D2C-C78A-40C0-900B-C9A68F8B112B}" type="pres">
      <dgm:prSet presAssocID="{2DB161D9-6AB7-4DBA-9A25-B40D89EE7437}" presName="hierChild4" presStyleCnt="0"/>
      <dgm:spPr/>
    </dgm:pt>
    <dgm:pt modelId="{267B173A-EDD9-4AFB-9707-709FE52DF6FE}" type="pres">
      <dgm:prSet presAssocID="{2DB161D9-6AB7-4DBA-9A25-B40D89EE7437}" presName="hierChild5" presStyleCnt="0"/>
      <dgm:spPr/>
    </dgm:pt>
    <dgm:pt modelId="{8C9D70E5-659B-4CEA-A72B-ED17170BCF79}" type="pres">
      <dgm:prSet presAssocID="{A451D259-3A2A-4E46-A88B-7DC1223C77E2}" presName="hierChild5" presStyleCnt="0"/>
      <dgm:spPr/>
    </dgm:pt>
    <dgm:pt modelId="{DFCBA185-E79C-44A8-A528-A7C69872161A}" type="pres">
      <dgm:prSet presAssocID="{F7B026A8-B03A-44A1-8BEC-EBF43EDCF202}" presName="Name64" presStyleLbl="parChTrans1D4" presStyleIdx="12" presStyleCnt="16"/>
      <dgm:spPr/>
      <dgm:t>
        <a:bodyPr/>
        <a:lstStyle/>
        <a:p>
          <a:endParaRPr lang="pt-BR"/>
        </a:p>
      </dgm:t>
    </dgm:pt>
    <dgm:pt modelId="{ED49CEB5-3424-44EA-AB2B-4C0CA736A0D5}" type="pres">
      <dgm:prSet presAssocID="{C91D4C9B-6BA4-4A47-A90E-FC83EB73F388}" presName="hierRoot2" presStyleCnt="0">
        <dgm:presLayoutVars>
          <dgm:hierBranch val="init"/>
        </dgm:presLayoutVars>
      </dgm:prSet>
      <dgm:spPr/>
    </dgm:pt>
    <dgm:pt modelId="{5972A9DB-E2F0-4E14-89CE-A1C9A60271E0}" type="pres">
      <dgm:prSet presAssocID="{C91D4C9B-6BA4-4A47-A90E-FC83EB73F388}" presName="rootComposite" presStyleCnt="0"/>
      <dgm:spPr/>
    </dgm:pt>
    <dgm:pt modelId="{BDB9123D-7511-4F2F-89B2-218B4A5B821D}" type="pres">
      <dgm:prSet presAssocID="{C91D4C9B-6BA4-4A47-A90E-FC83EB73F388}" presName="rootText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87C497-C833-44BD-9174-B328D64C04FD}" type="pres">
      <dgm:prSet presAssocID="{C91D4C9B-6BA4-4A47-A90E-FC83EB73F388}" presName="rootConnector" presStyleLbl="node4" presStyleIdx="12" presStyleCnt="16"/>
      <dgm:spPr/>
      <dgm:t>
        <a:bodyPr/>
        <a:lstStyle/>
        <a:p>
          <a:endParaRPr lang="pt-BR"/>
        </a:p>
      </dgm:t>
    </dgm:pt>
    <dgm:pt modelId="{8A3FC22C-F7B4-4D7E-93D8-DF0B313F174E}" type="pres">
      <dgm:prSet presAssocID="{C91D4C9B-6BA4-4A47-A90E-FC83EB73F388}" presName="hierChild4" presStyleCnt="0"/>
      <dgm:spPr/>
    </dgm:pt>
    <dgm:pt modelId="{2B27B145-B0E9-4EFD-9048-F05128CF5F58}" type="pres">
      <dgm:prSet presAssocID="{46D0AF65-9D4C-437B-B9C7-AD7DA34D998E}" presName="Name64" presStyleLbl="parChTrans1D4" presStyleIdx="13" presStyleCnt="16"/>
      <dgm:spPr/>
      <dgm:t>
        <a:bodyPr/>
        <a:lstStyle/>
        <a:p>
          <a:endParaRPr lang="pt-BR"/>
        </a:p>
      </dgm:t>
    </dgm:pt>
    <dgm:pt modelId="{1D5B4578-F0A7-4A80-AB49-DF56187CAA5E}" type="pres">
      <dgm:prSet presAssocID="{F7FBF977-7FE4-41BB-B516-67C6C32E989D}" presName="hierRoot2" presStyleCnt="0">
        <dgm:presLayoutVars>
          <dgm:hierBranch val="init"/>
        </dgm:presLayoutVars>
      </dgm:prSet>
      <dgm:spPr/>
    </dgm:pt>
    <dgm:pt modelId="{BA70BB6A-E002-451D-9E1C-59551557E21A}" type="pres">
      <dgm:prSet presAssocID="{F7FBF977-7FE4-41BB-B516-67C6C32E989D}" presName="rootComposite" presStyleCnt="0"/>
      <dgm:spPr/>
    </dgm:pt>
    <dgm:pt modelId="{1F7595A6-1214-492B-996E-327EAD44DCF3}" type="pres">
      <dgm:prSet presAssocID="{F7FBF977-7FE4-41BB-B516-67C6C32E989D}" presName="rootText" presStyleLbl="node4" presStyleIdx="13" presStyleCnt="16" custScaleY="570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8CEC16-0825-4152-8B74-D2DB8B20E28E}" type="pres">
      <dgm:prSet presAssocID="{F7FBF977-7FE4-41BB-B516-67C6C32E989D}" presName="rootConnector" presStyleLbl="node4" presStyleIdx="13" presStyleCnt="16"/>
      <dgm:spPr/>
      <dgm:t>
        <a:bodyPr/>
        <a:lstStyle/>
        <a:p>
          <a:endParaRPr lang="pt-BR"/>
        </a:p>
      </dgm:t>
    </dgm:pt>
    <dgm:pt modelId="{53880F31-812B-4DFD-A965-AA5BB8947545}" type="pres">
      <dgm:prSet presAssocID="{F7FBF977-7FE4-41BB-B516-67C6C32E989D}" presName="hierChild4" presStyleCnt="0"/>
      <dgm:spPr/>
    </dgm:pt>
    <dgm:pt modelId="{91D38BE9-7C6F-4720-BEBE-C0ACB3A9C328}" type="pres">
      <dgm:prSet presAssocID="{F7FBF977-7FE4-41BB-B516-67C6C32E989D}" presName="hierChild5" presStyleCnt="0"/>
      <dgm:spPr/>
    </dgm:pt>
    <dgm:pt modelId="{A440A091-426D-4F96-BEDF-1C3527C77F31}" type="pres">
      <dgm:prSet presAssocID="{068259D1-E424-4EDE-BD15-72F9B47EB8CD}" presName="Name64" presStyleLbl="parChTrans1D4" presStyleIdx="14" presStyleCnt="16"/>
      <dgm:spPr/>
      <dgm:t>
        <a:bodyPr/>
        <a:lstStyle/>
        <a:p>
          <a:endParaRPr lang="pt-BR"/>
        </a:p>
      </dgm:t>
    </dgm:pt>
    <dgm:pt modelId="{178C1EFB-D4FF-4C3E-B3F0-C28548D69A72}" type="pres">
      <dgm:prSet presAssocID="{67370742-1EA3-4E52-B6C7-41452E1D1FCC}" presName="hierRoot2" presStyleCnt="0">
        <dgm:presLayoutVars>
          <dgm:hierBranch val="init"/>
        </dgm:presLayoutVars>
      </dgm:prSet>
      <dgm:spPr/>
    </dgm:pt>
    <dgm:pt modelId="{A4F244A9-AF7B-4918-B838-893D9F9D650B}" type="pres">
      <dgm:prSet presAssocID="{67370742-1EA3-4E52-B6C7-41452E1D1FCC}" presName="rootComposite" presStyleCnt="0"/>
      <dgm:spPr/>
    </dgm:pt>
    <dgm:pt modelId="{AA20106A-9089-4D58-A7E3-DCEC42CAE967}" type="pres">
      <dgm:prSet presAssocID="{67370742-1EA3-4E52-B6C7-41452E1D1FCC}" presName="rootText" presStyleLbl="node4" presStyleIdx="14" presStyleCnt="16" custScaleY="621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6359E6-527A-498B-BB8A-584DFD5E3FC8}" type="pres">
      <dgm:prSet presAssocID="{67370742-1EA3-4E52-B6C7-41452E1D1FCC}" presName="rootConnector" presStyleLbl="node4" presStyleIdx="14" presStyleCnt="16"/>
      <dgm:spPr/>
      <dgm:t>
        <a:bodyPr/>
        <a:lstStyle/>
        <a:p>
          <a:endParaRPr lang="pt-BR"/>
        </a:p>
      </dgm:t>
    </dgm:pt>
    <dgm:pt modelId="{DD3ADA71-DBD2-41BA-98A7-52E43BDC52BA}" type="pres">
      <dgm:prSet presAssocID="{67370742-1EA3-4E52-B6C7-41452E1D1FCC}" presName="hierChild4" presStyleCnt="0"/>
      <dgm:spPr/>
    </dgm:pt>
    <dgm:pt modelId="{2E98CB60-93EF-445F-8341-B3FEB182A6A2}" type="pres">
      <dgm:prSet presAssocID="{67370742-1EA3-4E52-B6C7-41452E1D1FCC}" presName="hierChild5" presStyleCnt="0"/>
      <dgm:spPr/>
    </dgm:pt>
    <dgm:pt modelId="{DB83CE69-BB57-4641-869F-E7173551A4BD}" type="pres">
      <dgm:prSet presAssocID="{C91D4C9B-6BA4-4A47-A90E-FC83EB73F388}" presName="hierChild5" presStyleCnt="0"/>
      <dgm:spPr/>
    </dgm:pt>
    <dgm:pt modelId="{E07A46AC-913F-411C-8491-310EDDDBAAC4}" type="pres">
      <dgm:prSet presAssocID="{AC4B7057-7E2F-45B0-B517-D984DB1C4882}" presName="hierChild5" presStyleCnt="0"/>
      <dgm:spPr/>
    </dgm:pt>
    <dgm:pt modelId="{405D05D5-22B6-4E7F-A24B-D669A5F9C923}" type="pres">
      <dgm:prSet presAssocID="{3DD53B6A-6FDF-4BE5-8F5E-02A968B9A9B2}" presName="hierChild5" presStyleCnt="0"/>
      <dgm:spPr/>
    </dgm:pt>
    <dgm:pt modelId="{4ED7F339-34AA-47A0-A403-62A2E93ABBBD}" type="pres">
      <dgm:prSet presAssocID="{6C47512A-3109-422B-AC82-7A03FCA02DB4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8F67F8C-1E7A-423E-BA04-BC9483D0EE12}" type="pres">
      <dgm:prSet presAssocID="{8854E161-152C-4B5F-9BA1-13CC078D43DF}" presName="hierRoot2" presStyleCnt="0">
        <dgm:presLayoutVars>
          <dgm:hierBranch val="init"/>
        </dgm:presLayoutVars>
      </dgm:prSet>
      <dgm:spPr/>
    </dgm:pt>
    <dgm:pt modelId="{CE97D49E-D516-4EDE-9347-F036713BDB8A}" type="pres">
      <dgm:prSet presAssocID="{8854E161-152C-4B5F-9BA1-13CC078D43DF}" presName="rootComposite" presStyleCnt="0"/>
      <dgm:spPr/>
    </dgm:pt>
    <dgm:pt modelId="{38C9C866-C912-4C7C-BA8B-ABDB5CB2299A}" type="pres">
      <dgm:prSet presAssocID="{8854E161-152C-4B5F-9BA1-13CC078D43D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FE3CC0-A24B-4827-BCBE-479A3E025FD5}" type="pres">
      <dgm:prSet presAssocID="{8854E161-152C-4B5F-9BA1-13CC078D43DF}" presName="rootConnector" presStyleLbl="node2" presStyleIdx="1" presStyleCnt="2"/>
      <dgm:spPr/>
      <dgm:t>
        <a:bodyPr/>
        <a:lstStyle/>
        <a:p>
          <a:endParaRPr lang="pt-BR"/>
        </a:p>
      </dgm:t>
    </dgm:pt>
    <dgm:pt modelId="{551FD63F-FAB8-4425-9854-BFBDC2748671}" type="pres">
      <dgm:prSet presAssocID="{8854E161-152C-4B5F-9BA1-13CC078D43DF}" presName="hierChild4" presStyleCnt="0"/>
      <dgm:spPr/>
    </dgm:pt>
    <dgm:pt modelId="{1AE0D36C-6EEF-4642-BF1C-B50A798DA59F}" type="pres">
      <dgm:prSet presAssocID="{134FD8AF-93E5-4C70-A267-4BAB14A82304}" presName="Name64" presStyleLbl="parChTrans1D3" presStyleIdx="2" presStyleCnt="3"/>
      <dgm:spPr/>
      <dgm:t>
        <a:bodyPr/>
        <a:lstStyle/>
        <a:p>
          <a:endParaRPr lang="pt-BR"/>
        </a:p>
      </dgm:t>
    </dgm:pt>
    <dgm:pt modelId="{252211D8-4A1B-4C6E-B44F-C3521CEC0D5A}" type="pres">
      <dgm:prSet presAssocID="{132274D5-C607-4804-8C66-8FA72C7CB053}" presName="hierRoot2" presStyleCnt="0">
        <dgm:presLayoutVars>
          <dgm:hierBranch val="init"/>
        </dgm:presLayoutVars>
      </dgm:prSet>
      <dgm:spPr/>
    </dgm:pt>
    <dgm:pt modelId="{CF89C933-C87E-485F-BD4D-B54859652E7A}" type="pres">
      <dgm:prSet presAssocID="{132274D5-C607-4804-8C66-8FA72C7CB053}" presName="rootComposite" presStyleCnt="0"/>
      <dgm:spPr/>
    </dgm:pt>
    <dgm:pt modelId="{8BC60468-8D5C-4644-869F-89308400E701}" type="pres">
      <dgm:prSet presAssocID="{132274D5-C607-4804-8C66-8FA72C7CB05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54EFCA-BD0D-4BD6-9786-585CDE330C9C}" type="pres">
      <dgm:prSet presAssocID="{132274D5-C607-4804-8C66-8FA72C7CB053}" presName="rootConnector" presStyleLbl="node3" presStyleIdx="2" presStyleCnt="3"/>
      <dgm:spPr/>
      <dgm:t>
        <a:bodyPr/>
        <a:lstStyle/>
        <a:p>
          <a:endParaRPr lang="pt-BR"/>
        </a:p>
      </dgm:t>
    </dgm:pt>
    <dgm:pt modelId="{8BF35033-98E8-4C56-BEBD-F0F7E239B44D}" type="pres">
      <dgm:prSet presAssocID="{132274D5-C607-4804-8C66-8FA72C7CB053}" presName="hierChild4" presStyleCnt="0"/>
      <dgm:spPr/>
    </dgm:pt>
    <dgm:pt modelId="{55EF71B2-CA69-4E4F-8862-7CDA076ADDEF}" type="pres">
      <dgm:prSet presAssocID="{ADBE9E15-83D6-4F7E-817F-C55772BDE65D}" presName="Name64" presStyleLbl="parChTrans1D4" presStyleIdx="15" presStyleCnt="16"/>
      <dgm:spPr/>
      <dgm:t>
        <a:bodyPr/>
        <a:lstStyle/>
        <a:p>
          <a:endParaRPr lang="pt-BR"/>
        </a:p>
      </dgm:t>
    </dgm:pt>
    <dgm:pt modelId="{7F2387A0-C86C-4FF6-8B24-BEE375EF300E}" type="pres">
      <dgm:prSet presAssocID="{A76E23DE-3F1A-41CE-A28F-7DA27950A6FA}" presName="hierRoot2" presStyleCnt="0">
        <dgm:presLayoutVars>
          <dgm:hierBranch val="init"/>
        </dgm:presLayoutVars>
      </dgm:prSet>
      <dgm:spPr/>
    </dgm:pt>
    <dgm:pt modelId="{72D294A4-B3C5-473B-BFBD-F82D922410C0}" type="pres">
      <dgm:prSet presAssocID="{A76E23DE-3F1A-41CE-A28F-7DA27950A6FA}" presName="rootComposite" presStyleCnt="0"/>
      <dgm:spPr/>
    </dgm:pt>
    <dgm:pt modelId="{A059814F-86ED-444F-98EB-4B858D7684A6}" type="pres">
      <dgm:prSet presAssocID="{A76E23DE-3F1A-41CE-A28F-7DA27950A6FA}" presName="rootText" presStyleLbl="node4" presStyleIdx="15" presStyleCnt="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20B917-6961-4BE0-8D38-4013FA98BAC3}" type="pres">
      <dgm:prSet presAssocID="{A76E23DE-3F1A-41CE-A28F-7DA27950A6FA}" presName="rootConnector" presStyleLbl="node4" presStyleIdx="15" presStyleCnt="16"/>
      <dgm:spPr/>
      <dgm:t>
        <a:bodyPr/>
        <a:lstStyle/>
        <a:p>
          <a:endParaRPr lang="pt-BR"/>
        </a:p>
      </dgm:t>
    </dgm:pt>
    <dgm:pt modelId="{F81554CC-A73D-47D9-8B00-CC7D8E9B2A90}" type="pres">
      <dgm:prSet presAssocID="{A76E23DE-3F1A-41CE-A28F-7DA27950A6FA}" presName="hierChild4" presStyleCnt="0"/>
      <dgm:spPr/>
    </dgm:pt>
    <dgm:pt modelId="{87EDAB64-004D-4C93-A81E-ABCEC0B02811}" type="pres">
      <dgm:prSet presAssocID="{A76E23DE-3F1A-41CE-A28F-7DA27950A6FA}" presName="hierChild5" presStyleCnt="0"/>
      <dgm:spPr/>
    </dgm:pt>
    <dgm:pt modelId="{08273A9B-09D5-4B78-9E7E-5408A5BBE9A9}" type="pres">
      <dgm:prSet presAssocID="{132274D5-C607-4804-8C66-8FA72C7CB053}" presName="hierChild5" presStyleCnt="0"/>
      <dgm:spPr/>
    </dgm:pt>
    <dgm:pt modelId="{0CC1E9CC-6FF2-41FE-84D7-C222B82AB578}" type="pres">
      <dgm:prSet presAssocID="{8854E161-152C-4B5F-9BA1-13CC078D43DF}" presName="hierChild5" presStyleCnt="0"/>
      <dgm:spPr/>
    </dgm:pt>
    <dgm:pt modelId="{670805D6-D58F-425E-87A0-3D00E4BBB931}" type="pres">
      <dgm:prSet presAssocID="{FD1BAB13-B0EB-4FC9-9B13-58BC5A64FA92}" presName="hierChild3" presStyleCnt="0"/>
      <dgm:spPr/>
    </dgm:pt>
  </dgm:ptLst>
  <dgm:cxnLst>
    <dgm:cxn modelId="{87A9443F-D539-43E5-B582-F191E45DCD89}" type="presOf" srcId="{F7B026A8-B03A-44A1-8BEC-EBF43EDCF202}" destId="{DFCBA185-E79C-44A8-A528-A7C69872161A}" srcOrd="0" destOrd="0" presId="urn:microsoft.com/office/officeart/2009/3/layout/HorizontalOrganizationChart"/>
    <dgm:cxn modelId="{926B5E5A-0CD2-41D1-9D05-B9BC708093C6}" type="presOf" srcId="{C9B93F88-3EE7-423E-9A3A-EA2A290DB458}" destId="{01AFD32F-30F8-42D3-9430-1C5E6976E2AD}" srcOrd="0" destOrd="0" presId="urn:microsoft.com/office/officeart/2009/3/layout/HorizontalOrganizationChart"/>
    <dgm:cxn modelId="{8D9B82CA-E974-4E1F-9DA6-BDE460DF5E56}" type="presOf" srcId="{FBD265FF-5470-41C3-B566-1DD2B71316AF}" destId="{1249E0E0-462B-437B-A9B6-8060CE6AA7DD}" srcOrd="0" destOrd="0" presId="urn:microsoft.com/office/officeart/2009/3/layout/HorizontalOrganizationChart"/>
    <dgm:cxn modelId="{15DEAF8B-52FC-4DF6-AC35-86BB902C0500}" type="presOf" srcId="{F7FBF977-7FE4-41BB-B516-67C6C32E989D}" destId="{138CEC16-0825-4152-8B74-D2DB8B20E28E}" srcOrd="1" destOrd="0" presId="urn:microsoft.com/office/officeart/2009/3/layout/HorizontalOrganizationChart"/>
    <dgm:cxn modelId="{1C4221A5-2292-4828-9948-D737FB98BB1E}" type="presOf" srcId="{134FD8AF-93E5-4C70-A267-4BAB14A82304}" destId="{1AE0D36C-6EEF-4642-BF1C-B50A798DA59F}" srcOrd="0" destOrd="0" presId="urn:microsoft.com/office/officeart/2009/3/layout/HorizontalOrganizationChart"/>
    <dgm:cxn modelId="{241AAFC0-F579-4E37-ACC7-055AA55D2272}" type="presOf" srcId="{7A980CE9-D700-464F-881E-E9872CA3232F}" destId="{4398B596-6491-429E-9EED-45253EEC6FC7}" srcOrd="0" destOrd="0" presId="urn:microsoft.com/office/officeart/2009/3/layout/HorizontalOrganizationChart"/>
    <dgm:cxn modelId="{967B6500-0787-40D4-90B1-F9CE3845DF8B}" type="presOf" srcId="{C91D4C9B-6BA4-4A47-A90E-FC83EB73F388}" destId="{BDB9123D-7511-4F2F-89B2-218B4A5B821D}" srcOrd="0" destOrd="0" presId="urn:microsoft.com/office/officeart/2009/3/layout/HorizontalOrganizationChart"/>
    <dgm:cxn modelId="{2FFBA12D-8045-42B9-9746-D11F211FEE5A}" type="presOf" srcId="{4106C32E-2BD0-4580-B3DC-707D74EA9F9D}" destId="{EBAA759E-D1FC-4D8B-B5DA-47BCCFD476CC}" srcOrd="0" destOrd="0" presId="urn:microsoft.com/office/officeart/2009/3/layout/HorizontalOrganizationChart"/>
    <dgm:cxn modelId="{A8C3061C-4F47-47F7-ADB8-7B82E05306DF}" type="presOf" srcId="{D0BE6E9D-A2D4-46BD-BBBF-72E86AE357E6}" destId="{50A5CD41-A507-45EF-A232-ED576C1919B9}" srcOrd="1" destOrd="0" presId="urn:microsoft.com/office/officeart/2009/3/layout/HorizontalOrganizationChart"/>
    <dgm:cxn modelId="{03F76B96-976B-4767-9D33-38C2B4CC6789}" srcId="{132274D5-C607-4804-8C66-8FA72C7CB053}" destId="{A76E23DE-3F1A-41CE-A28F-7DA27950A6FA}" srcOrd="0" destOrd="0" parTransId="{ADBE9E15-83D6-4F7E-817F-C55772BDE65D}" sibTransId="{B6CA1348-88A7-4301-9A03-36CC393ED051}"/>
    <dgm:cxn modelId="{60A5DA06-39B1-4AC0-933C-0F96BF58E80F}" type="presOf" srcId="{AC4B7057-7E2F-45B0-B517-D984DB1C4882}" destId="{8CA89A3F-CB27-42B5-A48E-3E86AB2D5022}" srcOrd="1" destOrd="0" presId="urn:microsoft.com/office/officeart/2009/3/layout/HorizontalOrganizationChart"/>
    <dgm:cxn modelId="{0216C890-E2FC-4D99-A1E6-96CC9EF34F45}" type="presOf" srcId="{132274D5-C607-4804-8C66-8FA72C7CB053}" destId="{8BC60468-8D5C-4644-869F-89308400E701}" srcOrd="0" destOrd="0" presId="urn:microsoft.com/office/officeart/2009/3/layout/HorizontalOrganizationChart"/>
    <dgm:cxn modelId="{301D6D1B-1C4D-402A-8DDD-7A5B56E8BC71}" type="presOf" srcId="{FD1BAB13-B0EB-4FC9-9B13-58BC5A64FA92}" destId="{CFDA3B21-3ADF-4349-8D16-971445AD118B}" srcOrd="1" destOrd="0" presId="urn:microsoft.com/office/officeart/2009/3/layout/HorizontalOrganizationChart"/>
    <dgm:cxn modelId="{B21BD692-C8B2-4F1C-8544-8D310C206509}" type="presOf" srcId="{D0BE6E9D-A2D4-46BD-BBBF-72E86AE357E6}" destId="{89001987-DAE8-45A6-A263-83BCD0B35AE1}" srcOrd="0" destOrd="0" presId="urn:microsoft.com/office/officeart/2009/3/layout/HorizontalOrganizationChart"/>
    <dgm:cxn modelId="{6B13EA45-73F3-4209-93C0-C99BB2AE394A}" type="presOf" srcId="{ADBE9E15-83D6-4F7E-817F-C55772BDE65D}" destId="{55EF71B2-CA69-4E4F-8862-7CDA076ADDEF}" srcOrd="0" destOrd="0" presId="urn:microsoft.com/office/officeart/2009/3/layout/HorizontalOrganizationChart"/>
    <dgm:cxn modelId="{EE7A7440-9895-4343-ABF8-055A8F20DE38}" type="presOf" srcId="{67370742-1EA3-4E52-B6C7-41452E1D1FCC}" destId="{AA20106A-9089-4D58-A7E3-DCEC42CAE967}" srcOrd="0" destOrd="0" presId="urn:microsoft.com/office/officeart/2009/3/layout/HorizontalOrganizationChart"/>
    <dgm:cxn modelId="{B90AD64B-8CFA-40B5-A1B4-858A53D7D02F}" type="presOf" srcId="{B4B73C64-A277-4CBE-B8B3-AEAE17141B30}" destId="{20D4A1D7-FAC9-49ED-BEE6-42ACF3298EA3}" srcOrd="0" destOrd="0" presId="urn:microsoft.com/office/officeart/2009/3/layout/HorizontalOrganizationChart"/>
    <dgm:cxn modelId="{C20398EA-4F63-4A19-B9BC-E3962A9A7100}" type="presOf" srcId="{8CC9ECD1-F476-49F1-BB76-F990A135B740}" destId="{C97A149E-A37C-439F-8E20-116DB77AA615}" srcOrd="0" destOrd="0" presId="urn:microsoft.com/office/officeart/2009/3/layout/HorizontalOrganizationChart"/>
    <dgm:cxn modelId="{F77798C9-C3F1-49E4-B14B-5B54A80D678A}" type="presOf" srcId="{8626446E-9795-4619-A680-B5EFA999A1BA}" destId="{E83B0E1B-2F85-4871-A8F3-F58D6CAF6D6E}" srcOrd="0" destOrd="0" presId="urn:microsoft.com/office/officeart/2009/3/layout/HorizontalOrganizationChart"/>
    <dgm:cxn modelId="{A19A0517-F99E-4694-8E89-E9E0853A895E}" type="presOf" srcId="{2DB161D9-6AB7-4DBA-9A25-B40D89EE7437}" destId="{FC1741F1-CCC5-442B-8FD1-E993139F1650}" srcOrd="1" destOrd="0" presId="urn:microsoft.com/office/officeart/2009/3/layout/HorizontalOrganizationChart"/>
    <dgm:cxn modelId="{85672794-E274-416E-8205-37164377D769}" srcId="{A451D259-3A2A-4E46-A88B-7DC1223C77E2}" destId="{8CC9ECD1-F476-49F1-BB76-F990A135B740}" srcOrd="1" destOrd="0" parTransId="{84D04731-4B42-454F-B6E9-76F58E487B5B}" sibTransId="{AD73F274-C0B8-4576-90B4-7CD9A870C4E2}"/>
    <dgm:cxn modelId="{BB77A1D6-A5F5-4342-86EB-1B0B7551C0CC}" srcId="{A451D259-3A2A-4E46-A88B-7DC1223C77E2}" destId="{277D2BC3-BB5A-4591-BB5A-8BA106B6CD42}" srcOrd="0" destOrd="0" parTransId="{2B1C94B5-AB80-440E-88AF-40BFFB787232}" sibTransId="{684BEF42-212E-4F92-A15A-EBEFF54B46E1}"/>
    <dgm:cxn modelId="{62094985-BDB8-46FD-A6E7-1E896C16B0A4}" srcId="{5DF6862D-8C34-426C-AAA8-4D4358590F19}" destId="{4106C32E-2BD0-4580-B3DC-707D74EA9F9D}" srcOrd="0" destOrd="0" parTransId="{8100EED6-7DB4-479E-AC71-784F6557757F}" sibTransId="{82D4E947-F080-440A-A3BB-F8214C78765C}"/>
    <dgm:cxn modelId="{EAD75F94-7F49-4EF1-B7E4-09A15C9010C1}" type="presOf" srcId="{27086F7A-AAB0-4410-9F34-6E2EEADC8874}" destId="{9996949B-0FF5-4459-B202-1A2B73B9BF44}" srcOrd="0" destOrd="0" presId="urn:microsoft.com/office/officeart/2009/3/layout/HorizontalOrganizationChart"/>
    <dgm:cxn modelId="{79CE0AB8-D4CA-48AB-A71E-2A074F733787}" type="presOf" srcId="{A451D259-3A2A-4E46-A88B-7DC1223C77E2}" destId="{FA4E1C64-7033-4338-8C7C-5F4C30548D06}" srcOrd="1" destOrd="0" presId="urn:microsoft.com/office/officeart/2009/3/layout/HorizontalOrganizationChart"/>
    <dgm:cxn modelId="{533CC694-135E-4885-9BE4-60B7892CA5F8}" srcId="{853BE5DA-93FE-4147-BBE8-64589DE49FED}" destId="{5DF6862D-8C34-426C-AAA8-4D4358590F19}" srcOrd="0" destOrd="0" parTransId="{FBD265FF-5470-41C3-B566-1DD2B71316AF}" sibTransId="{5ACE907C-10FF-467F-A726-75A80FDE5AE9}"/>
    <dgm:cxn modelId="{FC3692DA-8331-46E8-B2AE-734B12334775}" type="presOf" srcId="{84D04731-4B42-454F-B6E9-76F58E487B5B}" destId="{53C94619-FD11-48F7-AD53-EFE6169943A7}" srcOrd="0" destOrd="0" presId="urn:microsoft.com/office/officeart/2009/3/layout/HorizontalOrganizationChart"/>
    <dgm:cxn modelId="{3813A214-59A6-4F02-AA04-95E126363F89}" srcId="{A451D259-3A2A-4E46-A88B-7DC1223C77E2}" destId="{D0BE6E9D-A2D4-46BD-BBBF-72E86AE357E6}" srcOrd="4" destOrd="0" parTransId="{BDB2D06E-D03A-4EA9-BE7E-A540E73D6C62}" sibTransId="{4D81A7CF-07AF-4159-8F6B-33E3D0B1E387}"/>
    <dgm:cxn modelId="{A5FBF122-E103-42D9-B3F2-131BB25C6039}" type="presOf" srcId="{853BE5DA-93FE-4147-BBE8-64589DE49FED}" destId="{6840D5D6-CE6E-4AC3-AF72-EAFDE08D4A8F}" srcOrd="0" destOrd="0" presId="urn:microsoft.com/office/officeart/2009/3/layout/HorizontalOrganizationChart"/>
    <dgm:cxn modelId="{824BDD40-BCD5-41E5-9DD9-B9177F4B259E}" type="presOf" srcId="{B4B73C64-A277-4CBE-B8B3-AEAE17141B30}" destId="{3E24676E-8298-4CE2-92CD-F01D0D2CBDBD}" srcOrd="1" destOrd="0" presId="urn:microsoft.com/office/officeart/2009/3/layout/HorizontalOrganizationChart"/>
    <dgm:cxn modelId="{84DFB7EA-FD0A-482C-8D7A-EDB2846E4540}" type="presOf" srcId="{277D2BC3-BB5A-4591-BB5A-8BA106B6CD42}" destId="{6DA2BFCD-4AF8-4506-9DA8-66B1DA13F9CF}" srcOrd="0" destOrd="0" presId="urn:microsoft.com/office/officeart/2009/3/layout/HorizontalOrganizationChart"/>
    <dgm:cxn modelId="{4227903B-C4A9-4120-B264-76549F689C1C}" srcId="{FD1BAB13-B0EB-4FC9-9B13-58BC5A64FA92}" destId="{3DD53B6A-6FDF-4BE5-8F5E-02A968B9A9B2}" srcOrd="0" destOrd="0" parTransId="{C9B93F88-3EE7-423E-9A3A-EA2A290DB458}" sibTransId="{A2C55B9C-1C2A-4877-82D4-672F1B81177B}"/>
    <dgm:cxn modelId="{5894FAED-FD26-4736-9316-94D9604726C2}" type="presOf" srcId="{3DD53B6A-6FDF-4BE5-8F5E-02A968B9A9B2}" destId="{84E3FCCB-ED4D-4716-B315-8CECF8A5B2C6}" srcOrd="0" destOrd="0" presId="urn:microsoft.com/office/officeart/2009/3/layout/HorizontalOrganizationChart"/>
    <dgm:cxn modelId="{9729AB6E-C35D-4B60-A9A8-C9AE6BE49373}" type="presOf" srcId="{2B1C94B5-AB80-440E-88AF-40BFFB787232}" destId="{FFEF4B0F-1931-464E-B204-65D2BCD3EA2F}" srcOrd="0" destOrd="0" presId="urn:microsoft.com/office/officeart/2009/3/layout/HorizontalOrganizationChart"/>
    <dgm:cxn modelId="{BEDA71CB-A550-4AAD-8808-2BDA78C2CAA0}" srcId="{C91D4C9B-6BA4-4A47-A90E-FC83EB73F388}" destId="{67370742-1EA3-4E52-B6C7-41452E1D1FCC}" srcOrd="1" destOrd="0" parTransId="{068259D1-E424-4EDE-BD15-72F9B47EB8CD}" sibTransId="{EC9D9D6B-8719-480E-852A-1B748AE442A6}"/>
    <dgm:cxn modelId="{991E00D1-1AF5-4CD6-8E10-6A8CD41953A6}" type="presOf" srcId="{B6C57876-E679-4D2A-BB47-923BE5C76763}" destId="{7B9AD5B8-1F31-4597-96CA-D672D4C6B2BC}" srcOrd="0" destOrd="0" presId="urn:microsoft.com/office/officeart/2009/3/layout/HorizontalOrganizationChart"/>
    <dgm:cxn modelId="{44D73B0C-7286-4EE1-84A5-21760671470C}" srcId="{5DF6862D-8C34-426C-AAA8-4D4358590F19}" destId="{54991164-1226-46AF-8100-663C10A1CF29}" srcOrd="1" destOrd="0" parTransId="{91DC69BD-E8D7-4B6D-B941-3F35F692D77D}" sibTransId="{F374388A-3B19-4765-8268-87EFD12B0F3D}"/>
    <dgm:cxn modelId="{374C7E37-F9AF-4193-BECC-FA933E771DAA}" type="presOf" srcId="{5656C53C-4E49-4191-A85D-FEF3C92D887C}" destId="{3B760D07-0687-4CA7-8A4D-EC9221441E94}" srcOrd="0" destOrd="0" presId="urn:microsoft.com/office/officeart/2009/3/layout/HorizontalOrganizationChart"/>
    <dgm:cxn modelId="{799CF9D3-9B44-4A8E-9CEA-47A696EBA262}" type="presOf" srcId="{6C47512A-3109-422B-AC82-7A03FCA02DB4}" destId="{4ED7F339-34AA-47A0-A403-62A2E93ABBBD}" srcOrd="0" destOrd="0" presId="urn:microsoft.com/office/officeart/2009/3/layout/HorizontalOrganizationChart"/>
    <dgm:cxn modelId="{BD0A1817-7C4F-4D0D-A84C-C86493D59572}" srcId="{27086F7A-AAB0-4410-9F34-6E2EEADC8874}" destId="{B4B73C64-A277-4CBE-B8B3-AEAE17141B30}" srcOrd="0" destOrd="0" parTransId="{5656C53C-4E49-4191-A85D-FEF3C92D887C}" sibTransId="{FD0A558D-ACF2-4FD9-9791-D6EC6E60FB76}"/>
    <dgm:cxn modelId="{50574EAC-C3F2-4BE2-9527-3D4C57149210}" type="presOf" srcId="{EB0B869D-4E45-4D0C-8118-425471A8F5C7}" destId="{4C9200A1-D08C-48D0-BD50-114958C71C8D}" srcOrd="0" destOrd="0" presId="urn:microsoft.com/office/officeart/2009/3/layout/HorizontalOrganizationChart"/>
    <dgm:cxn modelId="{A620425B-2B47-4E0B-92A8-4523D0FAAAAD}" type="presOf" srcId="{3D909CE0-71DF-4B3C-A7BF-45023485E099}" destId="{6F3C2682-A944-465D-9365-5027780A8665}" srcOrd="0" destOrd="0" presId="urn:microsoft.com/office/officeart/2009/3/layout/HorizontalOrganizationChart"/>
    <dgm:cxn modelId="{CACF40F8-C1A5-491B-830C-23445770FDAB}" type="presOf" srcId="{2DB161D9-6AB7-4DBA-9A25-B40D89EE7437}" destId="{D2772BDE-CD8D-4AC9-BB85-A0A58FF85383}" srcOrd="0" destOrd="0" presId="urn:microsoft.com/office/officeart/2009/3/layout/HorizontalOrganizationChart"/>
    <dgm:cxn modelId="{37F081F2-FCD6-45FC-A29F-92362FB761B5}" srcId="{A451D259-3A2A-4E46-A88B-7DC1223C77E2}" destId="{2DB161D9-6AB7-4DBA-9A25-B40D89EE7437}" srcOrd="5" destOrd="0" parTransId="{7A980CE9-D700-464F-881E-E9872CA3232F}" sibTransId="{BE08419C-35A2-42D2-9512-3247AFD28FDB}"/>
    <dgm:cxn modelId="{79229AA4-CA45-461D-B23A-17A75001B6D9}" srcId="{3DD53B6A-6FDF-4BE5-8F5E-02A968B9A9B2}" destId="{853BE5DA-93FE-4147-BBE8-64589DE49FED}" srcOrd="0" destOrd="0" parTransId="{1857A823-19A3-472F-ADFC-84C135DA181C}" sibTransId="{84FD4C13-29E9-4803-B553-827660548B73}"/>
    <dgm:cxn modelId="{D881D6CB-0857-4E87-80C6-B2957E68829D}" type="presOf" srcId="{132274D5-C607-4804-8C66-8FA72C7CB053}" destId="{4854EFCA-BD0D-4BD6-9786-585CDE330C9C}" srcOrd="1" destOrd="0" presId="urn:microsoft.com/office/officeart/2009/3/layout/HorizontalOrganizationChart"/>
    <dgm:cxn modelId="{0B16CAA1-AF28-4057-B4F4-5AF85CE7828E}" type="presOf" srcId="{3976D746-6BE9-4691-8CE2-5BBE0EFBC0C6}" destId="{005C18A8-73E7-4DE6-8FB7-0EF8BE99C134}" srcOrd="0" destOrd="0" presId="urn:microsoft.com/office/officeart/2009/3/layout/HorizontalOrganizationChart"/>
    <dgm:cxn modelId="{F372192C-9133-45FA-B4D4-A2FEFA8EF7B4}" srcId="{8854E161-152C-4B5F-9BA1-13CC078D43DF}" destId="{132274D5-C607-4804-8C66-8FA72C7CB053}" srcOrd="0" destOrd="0" parTransId="{134FD8AF-93E5-4C70-A267-4BAB14A82304}" sibTransId="{367287B8-281A-4207-83DA-2C2FC4E92BD2}"/>
    <dgm:cxn modelId="{B8312E9B-34C9-4D0A-AF2E-0A4F400807B8}" type="presOf" srcId="{FD1BAB13-B0EB-4FC9-9B13-58BC5A64FA92}" destId="{83C0782C-84A1-4DEC-B04D-E10FFB5F1C50}" srcOrd="0" destOrd="0" presId="urn:microsoft.com/office/officeart/2009/3/layout/HorizontalOrganizationChart"/>
    <dgm:cxn modelId="{BB6F9212-4B1E-4A61-B4AD-2EBDA0767ECA}" type="presOf" srcId="{F7FBF977-7FE4-41BB-B516-67C6C32E989D}" destId="{1F7595A6-1214-492B-996E-327EAD44DCF3}" srcOrd="0" destOrd="0" presId="urn:microsoft.com/office/officeart/2009/3/layout/HorizontalOrganizationChart"/>
    <dgm:cxn modelId="{8EE421DE-F7A9-4CB6-A520-07C1051C548A}" type="presOf" srcId="{54991164-1226-46AF-8100-663C10A1CF29}" destId="{37930BB1-1D84-4E4C-B36B-0981143482DD}" srcOrd="1" destOrd="0" presId="urn:microsoft.com/office/officeart/2009/3/layout/HorizontalOrganizationChart"/>
    <dgm:cxn modelId="{7F10ADE1-0DDB-4B30-A8D4-69EAF069B08F}" type="presOf" srcId="{C91D4C9B-6BA4-4A47-A90E-FC83EB73F388}" destId="{4A87C497-C833-44BD-9174-B328D64C04FD}" srcOrd="1" destOrd="0" presId="urn:microsoft.com/office/officeart/2009/3/layout/HorizontalOrganizationChart"/>
    <dgm:cxn modelId="{0570D51A-07C1-4052-99C6-05913CB12B87}" type="presOf" srcId="{5DF6862D-8C34-426C-AAA8-4D4358590F19}" destId="{C72E132D-822F-4546-BC2A-9C7DCD070903}" srcOrd="1" destOrd="0" presId="urn:microsoft.com/office/officeart/2009/3/layout/HorizontalOrganizationChart"/>
    <dgm:cxn modelId="{F65B44B6-D111-48D6-8511-0F7CB1CEAA97}" type="presOf" srcId="{8854E161-152C-4B5F-9BA1-13CC078D43DF}" destId="{38C9C866-C912-4C7C-BA8B-ABDB5CB2299A}" srcOrd="0" destOrd="0" presId="urn:microsoft.com/office/officeart/2009/3/layout/HorizontalOrganizationChart"/>
    <dgm:cxn modelId="{0910B62F-BFEC-4D9F-9DCA-08B2610B5359}" type="presOf" srcId="{BDB2D06E-D03A-4EA9-BE7E-A540E73D6C62}" destId="{F8359472-CC36-4ECD-AFBD-FBE8AB990CCC}" srcOrd="0" destOrd="0" presId="urn:microsoft.com/office/officeart/2009/3/layout/HorizontalOrganizationChart"/>
    <dgm:cxn modelId="{E121CABD-B946-46F6-BBE5-F0C1EEDC5068}" type="presOf" srcId="{38B4FB3F-1541-4212-B470-95565A10AC33}" destId="{B26EF0C6-11B9-4968-8441-289273438B68}" srcOrd="0" destOrd="0" presId="urn:microsoft.com/office/officeart/2009/3/layout/HorizontalOrganizationChart"/>
    <dgm:cxn modelId="{BE7FADCB-F8EB-479E-9BC6-1DE482568EBB}" srcId="{AC4B7057-7E2F-45B0-B517-D984DB1C4882}" destId="{C91D4C9B-6BA4-4A47-A90E-FC83EB73F388}" srcOrd="1" destOrd="0" parTransId="{F7B026A8-B03A-44A1-8BEC-EBF43EDCF202}" sibTransId="{072EB642-7EA0-490C-90A6-C7234037647C}"/>
    <dgm:cxn modelId="{5B945E2B-D96D-444C-9983-CBC8189BABD9}" srcId="{FD1BAB13-B0EB-4FC9-9B13-58BC5A64FA92}" destId="{8854E161-152C-4B5F-9BA1-13CC078D43DF}" srcOrd="1" destOrd="0" parTransId="{6C47512A-3109-422B-AC82-7A03FCA02DB4}" sibTransId="{F3F63286-8456-440C-BAE3-102ABD073A6F}"/>
    <dgm:cxn modelId="{4A78292C-682E-47C4-BBB2-F788130A51E6}" type="presOf" srcId="{27086F7A-AAB0-4410-9F34-6E2EEADC8874}" destId="{3D778DEA-F74B-45AD-9C05-C4E338E2FB25}" srcOrd="1" destOrd="0" presId="urn:microsoft.com/office/officeart/2009/3/layout/HorizontalOrganizationChart"/>
    <dgm:cxn modelId="{DB59D54F-42A0-44E4-B684-769BFC0DCBCE}" type="presOf" srcId="{A451D259-3A2A-4E46-A88B-7DC1223C77E2}" destId="{9331FEAE-4654-43DD-8D67-F2548B9D551C}" srcOrd="0" destOrd="0" presId="urn:microsoft.com/office/officeart/2009/3/layout/HorizontalOrganizationChart"/>
    <dgm:cxn modelId="{ECDF0FE6-445A-4E51-87F9-7E79180F1CB5}" type="presOf" srcId="{46D0AF65-9D4C-437B-B9C7-AD7DA34D998E}" destId="{2B27B145-B0E9-4EFD-9048-F05128CF5F58}" srcOrd="0" destOrd="0" presId="urn:microsoft.com/office/officeart/2009/3/layout/HorizontalOrganizationChart"/>
    <dgm:cxn modelId="{E2243389-D2A1-473C-AB2C-6538D085DC41}" type="presOf" srcId="{EB0B869D-4E45-4D0C-8118-425471A8F5C7}" destId="{E705F948-246F-498A-ACA9-D7DDA122B72C}" srcOrd="1" destOrd="0" presId="urn:microsoft.com/office/officeart/2009/3/layout/HorizontalOrganizationChart"/>
    <dgm:cxn modelId="{CACD988D-4EA9-43E9-BBAE-F8A57E5F63F4}" type="presOf" srcId="{394116D5-1E79-4132-A23D-928300B2021A}" destId="{7DC150F5-A5AD-4EDA-A3C8-F38822CDDC06}" srcOrd="0" destOrd="0" presId="urn:microsoft.com/office/officeart/2009/3/layout/HorizontalOrganizationChart"/>
    <dgm:cxn modelId="{3C1A570E-4ABC-4D85-8FB2-CD4DD98D8CF8}" type="presOf" srcId="{AC4B7057-7E2F-45B0-B517-D984DB1C4882}" destId="{3239F818-950F-4750-A516-25DBB4C025E0}" srcOrd="0" destOrd="0" presId="urn:microsoft.com/office/officeart/2009/3/layout/HorizontalOrganizationChart"/>
    <dgm:cxn modelId="{B320380A-51DF-4B9F-9E7A-FD4376D90184}" srcId="{AC4B7057-7E2F-45B0-B517-D984DB1C4882}" destId="{A451D259-3A2A-4E46-A88B-7DC1223C77E2}" srcOrd="0" destOrd="0" parTransId="{C9F5B02A-3513-435A-8C22-37F20FA8C8C1}" sibTransId="{88E04A17-5939-4A55-9E0B-5CE96DB2633B}"/>
    <dgm:cxn modelId="{528B7295-FAC9-44E0-A60C-3E2862CE1F5F}" srcId="{3976D746-6BE9-4691-8CE2-5BBE0EFBC0C6}" destId="{FD1BAB13-B0EB-4FC9-9B13-58BC5A64FA92}" srcOrd="0" destOrd="0" parTransId="{95E0FDBB-580D-49AF-884B-8C3C91D2F0C2}" sibTransId="{66704F5C-57F4-45A4-9295-91CE1193AC1F}"/>
    <dgm:cxn modelId="{9290CE60-624D-49F5-8B6F-4C689ABAB4DD}" srcId="{C91D4C9B-6BA4-4A47-A90E-FC83EB73F388}" destId="{F7FBF977-7FE4-41BB-B516-67C6C32E989D}" srcOrd="0" destOrd="0" parTransId="{46D0AF65-9D4C-437B-B9C7-AD7DA34D998E}" sibTransId="{4AEF47C2-27C9-4758-8020-B5274AEE4566}"/>
    <dgm:cxn modelId="{68308ED6-626A-4E2F-A51A-0626266EB01D}" type="presOf" srcId="{C9F5B02A-3513-435A-8C22-37F20FA8C8C1}" destId="{D00DBE43-E42E-40F5-B9F1-713E11189522}" srcOrd="0" destOrd="0" presId="urn:microsoft.com/office/officeart/2009/3/layout/HorizontalOrganizationChart"/>
    <dgm:cxn modelId="{4EFE2ACA-E3BB-4596-AF46-97CE7544E953}" type="presOf" srcId="{3DD53B6A-6FDF-4BE5-8F5E-02A968B9A9B2}" destId="{86057F65-2DBA-43C4-ADCB-6B787EE9F936}" srcOrd="1" destOrd="0" presId="urn:microsoft.com/office/officeart/2009/3/layout/HorizontalOrganizationChart"/>
    <dgm:cxn modelId="{7D1DEB45-2C5D-4B62-AB35-CEC09A8ED1C3}" type="presOf" srcId="{1857A823-19A3-472F-ADFC-84C135DA181C}" destId="{41DAA60B-7145-4F2F-AB8D-E5EFAE85238A}" srcOrd="0" destOrd="0" presId="urn:microsoft.com/office/officeart/2009/3/layout/HorizontalOrganizationChart"/>
    <dgm:cxn modelId="{CBD47FB9-1C7F-4BE1-A405-F23CD7AB062A}" srcId="{3DD53B6A-6FDF-4BE5-8F5E-02A968B9A9B2}" destId="{AC4B7057-7E2F-45B0-B517-D984DB1C4882}" srcOrd="1" destOrd="0" parTransId="{38B4FB3F-1541-4212-B470-95565A10AC33}" sibTransId="{C62C396B-D3D3-4904-9D1D-1EDD54B843F3}"/>
    <dgm:cxn modelId="{81D371AC-55BB-4399-8EB2-41BB2AA5753D}" srcId="{853BE5DA-93FE-4147-BBE8-64589DE49FED}" destId="{27086F7A-AAB0-4410-9F34-6E2EEADC8874}" srcOrd="1" destOrd="0" parTransId="{394116D5-1E79-4132-A23D-928300B2021A}" sibTransId="{7AD3522F-46A1-43E8-BB16-4B938981B294}"/>
    <dgm:cxn modelId="{46AEEE50-0CDE-47F1-80D9-58F513CB8669}" srcId="{A451D259-3A2A-4E46-A88B-7DC1223C77E2}" destId="{3D909CE0-71DF-4B3C-A7BF-45023485E099}" srcOrd="3" destOrd="0" parTransId="{B6C57876-E679-4D2A-BB47-923BE5C76763}" sibTransId="{D8387979-A345-4B0D-A6B6-6BE9D46B3F7D}"/>
    <dgm:cxn modelId="{9273EA3E-1AA2-4CB7-A34B-90812A86789A}" type="presOf" srcId="{3D909CE0-71DF-4B3C-A7BF-45023485E099}" destId="{F5AA39FD-3B73-4440-B34A-2FCFAC2ED0AF}" srcOrd="1" destOrd="0" presId="urn:microsoft.com/office/officeart/2009/3/layout/HorizontalOrganizationChart"/>
    <dgm:cxn modelId="{9FF5628A-5C84-4C86-B8FC-3F274450AAE3}" type="presOf" srcId="{67370742-1EA3-4E52-B6C7-41452E1D1FCC}" destId="{426359E6-527A-498B-BB8A-584DFD5E3FC8}" srcOrd="1" destOrd="0" presId="urn:microsoft.com/office/officeart/2009/3/layout/HorizontalOrganizationChart"/>
    <dgm:cxn modelId="{86BD9EC1-3409-40E9-818E-C6B60F99E6A8}" type="presOf" srcId="{A76E23DE-3F1A-41CE-A28F-7DA27950A6FA}" destId="{A059814F-86ED-444F-98EB-4B858D7684A6}" srcOrd="0" destOrd="0" presId="urn:microsoft.com/office/officeart/2009/3/layout/HorizontalOrganizationChart"/>
    <dgm:cxn modelId="{13FA13B5-6A2A-4C04-B991-715B42F8C354}" type="presOf" srcId="{5DF6862D-8C34-426C-AAA8-4D4358590F19}" destId="{13C9FA37-363C-4011-AAB5-EC48BFD37F92}" srcOrd="0" destOrd="0" presId="urn:microsoft.com/office/officeart/2009/3/layout/HorizontalOrganizationChart"/>
    <dgm:cxn modelId="{FDB7E8D2-D885-40B2-9C9D-FE8B966CC880}" type="presOf" srcId="{91DC69BD-E8D7-4B6D-B941-3F35F692D77D}" destId="{794BA1E4-E143-4168-8E46-FFA611B8E5D5}" srcOrd="0" destOrd="0" presId="urn:microsoft.com/office/officeart/2009/3/layout/HorizontalOrganizationChart"/>
    <dgm:cxn modelId="{A7C565D8-BEC1-47EE-ACCD-3A982643FD14}" type="presOf" srcId="{4106C32E-2BD0-4580-B3DC-707D74EA9F9D}" destId="{09EA52F1-A74B-4F27-A1DD-FAD4FA794671}" srcOrd="1" destOrd="0" presId="urn:microsoft.com/office/officeart/2009/3/layout/HorizontalOrganizationChart"/>
    <dgm:cxn modelId="{C9E5D0C4-4EB6-4852-82EF-FBA0995E064F}" type="presOf" srcId="{8100EED6-7DB4-479E-AC71-784F6557757F}" destId="{D8F51FD4-5416-4E34-BB31-C32CF5CF90ED}" srcOrd="0" destOrd="0" presId="urn:microsoft.com/office/officeart/2009/3/layout/HorizontalOrganizationChart"/>
    <dgm:cxn modelId="{DD011BD3-4492-4359-B429-CB6A624682E6}" type="presOf" srcId="{8CC9ECD1-F476-49F1-BB76-F990A135B740}" destId="{44FE3498-7B45-4CD4-ABB7-4E019296E943}" srcOrd="1" destOrd="0" presId="urn:microsoft.com/office/officeart/2009/3/layout/HorizontalOrganizationChart"/>
    <dgm:cxn modelId="{2207EEAA-B927-4347-9120-7E521257BBA1}" type="presOf" srcId="{54991164-1226-46AF-8100-663C10A1CF29}" destId="{B9503D9B-3FD2-4CC9-8340-6793265D44F5}" srcOrd="0" destOrd="0" presId="urn:microsoft.com/office/officeart/2009/3/layout/HorizontalOrganizationChart"/>
    <dgm:cxn modelId="{B1D0D44C-C31A-43CA-A3AB-6ECFA77F7B5D}" type="presOf" srcId="{A76E23DE-3F1A-41CE-A28F-7DA27950A6FA}" destId="{7520B917-6961-4BE0-8D38-4013FA98BAC3}" srcOrd="1" destOrd="0" presId="urn:microsoft.com/office/officeart/2009/3/layout/HorizontalOrganizationChart"/>
    <dgm:cxn modelId="{00667DEA-5E71-48B4-B7E1-5E6B87B1F6F3}" type="presOf" srcId="{853BE5DA-93FE-4147-BBE8-64589DE49FED}" destId="{07B3F768-A7FD-414B-B617-914C35D9EA4D}" srcOrd="1" destOrd="0" presId="urn:microsoft.com/office/officeart/2009/3/layout/HorizontalOrganizationChart"/>
    <dgm:cxn modelId="{6FA7175C-3797-4EA9-9B92-E7DE980B7C0D}" srcId="{A451D259-3A2A-4E46-A88B-7DC1223C77E2}" destId="{EB0B869D-4E45-4D0C-8118-425471A8F5C7}" srcOrd="2" destOrd="0" parTransId="{8626446E-9795-4619-A680-B5EFA999A1BA}" sibTransId="{B9EECE76-2B5F-4FCD-A965-E2673C05A79D}"/>
    <dgm:cxn modelId="{2EEBE263-AD3C-400C-8AC0-3F7672323EB1}" type="presOf" srcId="{068259D1-E424-4EDE-BD15-72F9B47EB8CD}" destId="{A440A091-426D-4F96-BEDF-1C3527C77F31}" srcOrd="0" destOrd="0" presId="urn:microsoft.com/office/officeart/2009/3/layout/HorizontalOrganizationChart"/>
    <dgm:cxn modelId="{5A953D5E-2FDB-4064-8861-DBBEFBD63217}" type="presOf" srcId="{277D2BC3-BB5A-4591-BB5A-8BA106B6CD42}" destId="{2A4B528C-FA9A-4F5E-9D03-D0C668EC3B88}" srcOrd="1" destOrd="0" presId="urn:microsoft.com/office/officeart/2009/3/layout/HorizontalOrganizationChart"/>
    <dgm:cxn modelId="{28D755F8-B6EE-4E3A-BD29-4FC6A0592ECC}" type="presOf" srcId="{8854E161-152C-4B5F-9BA1-13CC078D43DF}" destId="{68FE3CC0-A24B-4827-BCBE-479A3E025FD5}" srcOrd="1" destOrd="0" presId="urn:microsoft.com/office/officeart/2009/3/layout/HorizontalOrganizationChart"/>
    <dgm:cxn modelId="{92CEF5F6-A0D5-45F0-A6BC-E4F8BC338E78}" type="presParOf" srcId="{005C18A8-73E7-4DE6-8FB7-0EF8BE99C134}" destId="{67C641CC-6851-4CD2-923B-072CB1430E80}" srcOrd="0" destOrd="0" presId="urn:microsoft.com/office/officeart/2009/3/layout/HorizontalOrganizationChart"/>
    <dgm:cxn modelId="{6E6705A2-1D9D-4A73-A58F-C1B7B3191134}" type="presParOf" srcId="{67C641CC-6851-4CD2-923B-072CB1430E80}" destId="{C272E38B-5A73-4614-BEC5-340342ABCD5C}" srcOrd="0" destOrd="0" presId="urn:microsoft.com/office/officeart/2009/3/layout/HorizontalOrganizationChart"/>
    <dgm:cxn modelId="{DA0E8E0A-4D3A-4651-8B79-6A4FEBB6F4C1}" type="presParOf" srcId="{C272E38B-5A73-4614-BEC5-340342ABCD5C}" destId="{83C0782C-84A1-4DEC-B04D-E10FFB5F1C50}" srcOrd="0" destOrd="0" presId="urn:microsoft.com/office/officeart/2009/3/layout/HorizontalOrganizationChart"/>
    <dgm:cxn modelId="{8775E08D-A476-47B0-9712-31D6D91AE890}" type="presParOf" srcId="{C272E38B-5A73-4614-BEC5-340342ABCD5C}" destId="{CFDA3B21-3ADF-4349-8D16-971445AD118B}" srcOrd="1" destOrd="0" presId="urn:microsoft.com/office/officeart/2009/3/layout/HorizontalOrganizationChart"/>
    <dgm:cxn modelId="{42B4C9C8-12B8-46FE-859D-26697655542B}" type="presParOf" srcId="{67C641CC-6851-4CD2-923B-072CB1430E80}" destId="{AF5D99D5-7ABD-4509-9E81-2B8DDF2CB1CE}" srcOrd="1" destOrd="0" presId="urn:microsoft.com/office/officeart/2009/3/layout/HorizontalOrganizationChart"/>
    <dgm:cxn modelId="{43440AF5-A70D-4DC6-A04D-CA9081B1C42C}" type="presParOf" srcId="{AF5D99D5-7ABD-4509-9E81-2B8DDF2CB1CE}" destId="{01AFD32F-30F8-42D3-9430-1C5E6976E2AD}" srcOrd="0" destOrd="0" presId="urn:microsoft.com/office/officeart/2009/3/layout/HorizontalOrganizationChart"/>
    <dgm:cxn modelId="{3A35D439-3220-4BE7-A593-B6AAC5624E80}" type="presParOf" srcId="{AF5D99D5-7ABD-4509-9E81-2B8DDF2CB1CE}" destId="{AFF6143E-BF00-4082-9582-472467278CBA}" srcOrd="1" destOrd="0" presId="urn:microsoft.com/office/officeart/2009/3/layout/HorizontalOrganizationChart"/>
    <dgm:cxn modelId="{27B62CB5-1ACE-4D7F-B09F-FF24ADB77550}" type="presParOf" srcId="{AFF6143E-BF00-4082-9582-472467278CBA}" destId="{B7212B20-1101-4289-9252-E7B1D0CAAB66}" srcOrd="0" destOrd="0" presId="urn:microsoft.com/office/officeart/2009/3/layout/HorizontalOrganizationChart"/>
    <dgm:cxn modelId="{123E3F79-32D0-40C5-92A0-473C785A7CA9}" type="presParOf" srcId="{B7212B20-1101-4289-9252-E7B1D0CAAB66}" destId="{84E3FCCB-ED4D-4716-B315-8CECF8A5B2C6}" srcOrd="0" destOrd="0" presId="urn:microsoft.com/office/officeart/2009/3/layout/HorizontalOrganizationChart"/>
    <dgm:cxn modelId="{FDA0073E-FC0B-42D1-9C8E-E7EB5A709B27}" type="presParOf" srcId="{B7212B20-1101-4289-9252-E7B1D0CAAB66}" destId="{86057F65-2DBA-43C4-ADCB-6B787EE9F936}" srcOrd="1" destOrd="0" presId="urn:microsoft.com/office/officeart/2009/3/layout/HorizontalOrganizationChart"/>
    <dgm:cxn modelId="{0EEF2D6C-C058-448A-99CD-A9E660D49346}" type="presParOf" srcId="{AFF6143E-BF00-4082-9582-472467278CBA}" destId="{BDFBEEC9-D56E-4166-9428-4E12011B109F}" srcOrd="1" destOrd="0" presId="urn:microsoft.com/office/officeart/2009/3/layout/HorizontalOrganizationChart"/>
    <dgm:cxn modelId="{9BB50F34-86FA-49AE-BF3B-38BFE54B4C37}" type="presParOf" srcId="{BDFBEEC9-D56E-4166-9428-4E12011B109F}" destId="{41DAA60B-7145-4F2F-AB8D-E5EFAE85238A}" srcOrd="0" destOrd="0" presId="urn:microsoft.com/office/officeart/2009/3/layout/HorizontalOrganizationChart"/>
    <dgm:cxn modelId="{C309C5B6-D196-4FB2-8B64-69989E329866}" type="presParOf" srcId="{BDFBEEC9-D56E-4166-9428-4E12011B109F}" destId="{6C51DAED-028C-417A-8B32-88855CDEC4D9}" srcOrd="1" destOrd="0" presId="urn:microsoft.com/office/officeart/2009/3/layout/HorizontalOrganizationChart"/>
    <dgm:cxn modelId="{4A72616C-F36B-4B6F-9338-3A134729F79A}" type="presParOf" srcId="{6C51DAED-028C-417A-8B32-88855CDEC4D9}" destId="{7A58AC98-15B2-4C9B-A1D7-064F41E57C56}" srcOrd="0" destOrd="0" presId="urn:microsoft.com/office/officeart/2009/3/layout/HorizontalOrganizationChart"/>
    <dgm:cxn modelId="{58FC6832-06B8-4C70-9C7A-9C4B548591D4}" type="presParOf" srcId="{7A58AC98-15B2-4C9B-A1D7-064F41E57C56}" destId="{6840D5D6-CE6E-4AC3-AF72-EAFDE08D4A8F}" srcOrd="0" destOrd="0" presId="urn:microsoft.com/office/officeart/2009/3/layout/HorizontalOrganizationChart"/>
    <dgm:cxn modelId="{1E719484-9955-4810-9FF0-1A1834B13134}" type="presParOf" srcId="{7A58AC98-15B2-4C9B-A1D7-064F41E57C56}" destId="{07B3F768-A7FD-414B-B617-914C35D9EA4D}" srcOrd="1" destOrd="0" presId="urn:microsoft.com/office/officeart/2009/3/layout/HorizontalOrganizationChart"/>
    <dgm:cxn modelId="{4F64EE17-34D7-4241-9789-FF3D51F2B174}" type="presParOf" srcId="{6C51DAED-028C-417A-8B32-88855CDEC4D9}" destId="{FE1CC947-FBEA-48EE-AE05-869F53085DCA}" srcOrd="1" destOrd="0" presId="urn:microsoft.com/office/officeart/2009/3/layout/HorizontalOrganizationChart"/>
    <dgm:cxn modelId="{FEC80E01-67CC-4C01-97DC-5434B3DAFA92}" type="presParOf" srcId="{FE1CC947-FBEA-48EE-AE05-869F53085DCA}" destId="{1249E0E0-462B-437B-A9B6-8060CE6AA7DD}" srcOrd="0" destOrd="0" presId="urn:microsoft.com/office/officeart/2009/3/layout/HorizontalOrganizationChart"/>
    <dgm:cxn modelId="{AA36A107-2C88-4D31-A5BD-11C81BA98C43}" type="presParOf" srcId="{FE1CC947-FBEA-48EE-AE05-869F53085DCA}" destId="{F4A2B8C8-22B6-44AA-8F61-20A3B5085866}" srcOrd="1" destOrd="0" presId="urn:microsoft.com/office/officeart/2009/3/layout/HorizontalOrganizationChart"/>
    <dgm:cxn modelId="{06F31E98-D198-427D-858B-3319B3E5F9DC}" type="presParOf" srcId="{F4A2B8C8-22B6-44AA-8F61-20A3B5085866}" destId="{593B10BA-84F0-4C3C-BCD7-6D05779EAF60}" srcOrd="0" destOrd="0" presId="urn:microsoft.com/office/officeart/2009/3/layout/HorizontalOrganizationChart"/>
    <dgm:cxn modelId="{359A7C38-A2A2-40CF-A34D-43ACC312CC2F}" type="presParOf" srcId="{593B10BA-84F0-4C3C-BCD7-6D05779EAF60}" destId="{13C9FA37-363C-4011-AAB5-EC48BFD37F92}" srcOrd="0" destOrd="0" presId="urn:microsoft.com/office/officeart/2009/3/layout/HorizontalOrganizationChart"/>
    <dgm:cxn modelId="{1E1F63AF-497A-48B8-8EC0-0038886EC321}" type="presParOf" srcId="{593B10BA-84F0-4C3C-BCD7-6D05779EAF60}" destId="{C72E132D-822F-4546-BC2A-9C7DCD070903}" srcOrd="1" destOrd="0" presId="urn:microsoft.com/office/officeart/2009/3/layout/HorizontalOrganizationChart"/>
    <dgm:cxn modelId="{1E0B9629-CCCD-4DD1-B250-C330B4CE565B}" type="presParOf" srcId="{F4A2B8C8-22B6-44AA-8F61-20A3B5085866}" destId="{315A573B-FB36-4FB5-96F8-4A6DB01A3AFA}" srcOrd="1" destOrd="0" presId="urn:microsoft.com/office/officeart/2009/3/layout/HorizontalOrganizationChart"/>
    <dgm:cxn modelId="{9D3C13BE-3FAF-4179-915F-927CFE991A00}" type="presParOf" srcId="{315A573B-FB36-4FB5-96F8-4A6DB01A3AFA}" destId="{D8F51FD4-5416-4E34-BB31-C32CF5CF90ED}" srcOrd="0" destOrd="0" presId="urn:microsoft.com/office/officeart/2009/3/layout/HorizontalOrganizationChart"/>
    <dgm:cxn modelId="{CAC3A92A-B176-4E8E-96D1-CEF028BB3854}" type="presParOf" srcId="{315A573B-FB36-4FB5-96F8-4A6DB01A3AFA}" destId="{977AE1E9-4A16-4514-B453-19220C3D399D}" srcOrd="1" destOrd="0" presId="urn:microsoft.com/office/officeart/2009/3/layout/HorizontalOrganizationChart"/>
    <dgm:cxn modelId="{E51FDBD7-14DF-4257-9F36-7E758A7DAA3A}" type="presParOf" srcId="{977AE1E9-4A16-4514-B453-19220C3D399D}" destId="{1FC3F567-BD66-4256-91AF-51F8E25DB205}" srcOrd="0" destOrd="0" presId="urn:microsoft.com/office/officeart/2009/3/layout/HorizontalOrganizationChart"/>
    <dgm:cxn modelId="{C08F566F-B3B2-4FDF-846F-454463895A63}" type="presParOf" srcId="{1FC3F567-BD66-4256-91AF-51F8E25DB205}" destId="{EBAA759E-D1FC-4D8B-B5DA-47BCCFD476CC}" srcOrd="0" destOrd="0" presId="urn:microsoft.com/office/officeart/2009/3/layout/HorizontalOrganizationChart"/>
    <dgm:cxn modelId="{02FC1528-F663-408A-8FBF-46D702147A57}" type="presParOf" srcId="{1FC3F567-BD66-4256-91AF-51F8E25DB205}" destId="{09EA52F1-A74B-4F27-A1DD-FAD4FA794671}" srcOrd="1" destOrd="0" presId="urn:microsoft.com/office/officeart/2009/3/layout/HorizontalOrganizationChart"/>
    <dgm:cxn modelId="{63029FE6-28BF-498E-AC27-B16B9682FE9E}" type="presParOf" srcId="{977AE1E9-4A16-4514-B453-19220C3D399D}" destId="{7105CD12-513C-4BFD-9121-817CE8F8F3B2}" srcOrd="1" destOrd="0" presId="urn:microsoft.com/office/officeart/2009/3/layout/HorizontalOrganizationChart"/>
    <dgm:cxn modelId="{4C8A5665-E53C-4276-8126-9D8B688F83C1}" type="presParOf" srcId="{977AE1E9-4A16-4514-B453-19220C3D399D}" destId="{93CFF35C-4833-4B64-8978-E30B8D6F4099}" srcOrd="2" destOrd="0" presId="urn:microsoft.com/office/officeart/2009/3/layout/HorizontalOrganizationChart"/>
    <dgm:cxn modelId="{12F3F6CD-AB37-482E-9066-FB98BE8EB65D}" type="presParOf" srcId="{315A573B-FB36-4FB5-96F8-4A6DB01A3AFA}" destId="{794BA1E4-E143-4168-8E46-FFA611B8E5D5}" srcOrd="2" destOrd="0" presId="urn:microsoft.com/office/officeart/2009/3/layout/HorizontalOrganizationChart"/>
    <dgm:cxn modelId="{7EFB6FD3-00BB-4414-A4E7-B5025361CE3D}" type="presParOf" srcId="{315A573B-FB36-4FB5-96F8-4A6DB01A3AFA}" destId="{55F6B88B-E063-49EF-9C02-88C451EEC141}" srcOrd="3" destOrd="0" presId="urn:microsoft.com/office/officeart/2009/3/layout/HorizontalOrganizationChart"/>
    <dgm:cxn modelId="{18D76A81-6D88-4490-9E82-A55572DA5D1C}" type="presParOf" srcId="{55F6B88B-E063-49EF-9C02-88C451EEC141}" destId="{1AF1635B-ED3F-4CAA-9A8C-5AA1BA6FC3FC}" srcOrd="0" destOrd="0" presId="urn:microsoft.com/office/officeart/2009/3/layout/HorizontalOrganizationChart"/>
    <dgm:cxn modelId="{34E2A1B5-EE39-4517-88F3-862DFECEA256}" type="presParOf" srcId="{1AF1635B-ED3F-4CAA-9A8C-5AA1BA6FC3FC}" destId="{B9503D9B-3FD2-4CC9-8340-6793265D44F5}" srcOrd="0" destOrd="0" presId="urn:microsoft.com/office/officeart/2009/3/layout/HorizontalOrganizationChart"/>
    <dgm:cxn modelId="{D432679B-2A4C-4FAE-ADC8-A39B1B01B7C0}" type="presParOf" srcId="{1AF1635B-ED3F-4CAA-9A8C-5AA1BA6FC3FC}" destId="{37930BB1-1D84-4E4C-B36B-0981143482DD}" srcOrd="1" destOrd="0" presId="urn:microsoft.com/office/officeart/2009/3/layout/HorizontalOrganizationChart"/>
    <dgm:cxn modelId="{77525071-E90C-42C4-A49F-197144472999}" type="presParOf" srcId="{55F6B88B-E063-49EF-9C02-88C451EEC141}" destId="{3200C14D-8403-4E20-AE30-18A696CD0092}" srcOrd="1" destOrd="0" presId="urn:microsoft.com/office/officeart/2009/3/layout/HorizontalOrganizationChart"/>
    <dgm:cxn modelId="{28F339D3-8AE2-4E45-BABC-21A709D896C0}" type="presParOf" srcId="{55F6B88B-E063-49EF-9C02-88C451EEC141}" destId="{7D54346C-78F8-4B36-AD4D-1F24D761AECF}" srcOrd="2" destOrd="0" presId="urn:microsoft.com/office/officeart/2009/3/layout/HorizontalOrganizationChart"/>
    <dgm:cxn modelId="{4594359B-E949-4EB2-A36F-9E2877B874BD}" type="presParOf" srcId="{F4A2B8C8-22B6-44AA-8F61-20A3B5085866}" destId="{188DD9A7-1EDC-4F70-9DCE-15C4F6DA1281}" srcOrd="2" destOrd="0" presId="urn:microsoft.com/office/officeart/2009/3/layout/HorizontalOrganizationChart"/>
    <dgm:cxn modelId="{1AA5BF54-22D7-41AB-98F5-283DE2252B99}" type="presParOf" srcId="{FE1CC947-FBEA-48EE-AE05-869F53085DCA}" destId="{7DC150F5-A5AD-4EDA-A3C8-F38822CDDC06}" srcOrd="2" destOrd="0" presId="urn:microsoft.com/office/officeart/2009/3/layout/HorizontalOrganizationChart"/>
    <dgm:cxn modelId="{B93329A4-D434-4CFD-B599-374F4F4918F6}" type="presParOf" srcId="{FE1CC947-FBEA-48EE-AE05-869F53085DCA}" destId="{E14AABDA-5F51-46A4-9BA9-C06609FE9969}" srcOrd="3" destOrd="0" presId="urn:microsoft.com/office/officeart/2009/3/layout/HorizontalOrganizationChart"/>
    <dgm:cxn modelId="{0FEB44DE-8E39-4832-9561-F6E4B2B870FC}" type="presParOf" srcId="{E14AABDA-5F51-46A4-9BA9-C06609FE9969}" destId="{65E9C688-0E81-4AEB-B70A-119F6FF17125}" srcOrd="0" destOrd="0" presId="urn:microsoft.com/office/officeart/2009/3/layout/HorizontalOrganizationChart"/>
    <dgm:cxn modelId="{230956B0-0ADB-4276-97A0-CC9E716FAECF}" type="presParOf" srcId="{65E9C688-0E81-4AEB-B70A-119F6FF17125}" destId="{9996949B-0FF5-4459-B202-1A2B73B9BF44}" srcOrd="0" destOrd="0" presId="urn:microsoft.com/office/officeart/2009/3/layout/HorizontalOrganizationChart"/>
    <dgm:cxn modelId="{6E69A182-5C9A-45CE-A299-B2CE6EFF39CA}" type="presParOf" srcId="{65E9C688-0E81-4AEB-B70A-119F6FF17125}" destId="{3D778DEA-F74B-45AD-9C05-C4E338E2FB25}" srcOrd="1" destOrd="0" presId="urn:microsoft.com/office/officeart/2009/3/layout/HorizontalOrganizationChart"/>
    <dgm:cxn modelId="{C6571068-8FD8-4425-B8E1-EF401CCEA630}" type="presParOf" srcId="{E14AABDA-5F51-46A4-9BA9-C06609FE9969}" destId="{D052EA0C-4075-43C6-BBF6-1B8A58AE558C}" srcOrd="1" destOrd="0" presId="urn:microsoft.com/office/officeart/2009/3/layout/HorizontalOrganizationChart"/>
    <dgm:cxn modelId="{BAFD10D9-8917-4D17-9C0F-158D2F8DDB29}" type="presParOf" srcId="{D052EA0C-4075-43C6-BBF6-1B8A58AE558C}" destId="{3B760D07-0687-4CA7-8A4D-EC9221441E94}" srcOrd="0" destOrd="0" presId="urn:microsoft.com/office/officeart/2009/3/layout/HorizontalOrganizationChart"/>
    <dgm:cxn modelId="{DAF13033-B9E4-4B24-A712-1C41E39551CC}" type="presParOf" srcId="{D052EA0C-4075-43C6-BBF6-1B8A58AE558C}" destId="{E502784E-1187-4E6E-813D-F5153975741F}" srcOrd="1" destOrd="0" presId="urn:microsoft.com/office/officeart/2009/3/layout/HorizontalOrganizationChart"/>
    <dgm:cxn modelId="{AAB9BC06-158A-472C-BEFE-51FE146515D4}" type="presParOf" srcId="{E502784E-1187-4E6E-813D-F5153975741F}" destId="{9096F539-3E0F-495D-B296-90E8D535D3E5}" srcOrd="0" destOrd="0" presId="urn:microsoft.com/office/officeart/2009/3/layout/HorizontalOrganizationChart"/>
    <dgm:cxn modelId="{5D1E2967-70F2-4494-9712-EB8DD401B7BC}" type="presParOf" srcId="{9096F539-3E0F-495D-B296-90E8D535D3E5}" destId="{20D4A1D7-FAC9-49ED-BEE6-42ACF3298EA3}" srcOrd="0" destOrd="0" presId="urn:microsoft.com/office/officeart/2009/3/layout/HorizontalOrganizationChart"/>
    <dgm:cxn modelId="{04DD8EF7-525C-4853-B9BE-00D4A67C920E}" type="presParOf" srcId="{9096F539-3E0F-495D-B296-90E8D535D3E5}" destId="{3E24676E-8298-4CE2-92CD-F01D0D2CBDBD}" srcOrd="1" destOrd="0" presId="urn:microsoft.com/office/officeart/2009/3/layout/HorizontalOrganizationChart"/>
    <dgm:cxn modelId="{4A311BEB-1F9E-434D-9510-516525D61B20}" type="presParOf" srcId="{E502784E-1187-4E6E-813D-F5153975741F}" destId="{803BDF74-197D-492E-8F67-AC122C2D086B}" srcOrd="1" destOrd="0" presId="urn:microsoft.com/office/officeart/2009/3/layout/HorizontalOrganizationChart"/>
    <dgm:cxn modelId="{D78FF717-45E9-4E3D-B6F4-097DB0AD9AE0}" type="presParOf" srcId="{E502784E-1187-4E6E-813D-F5153975741F}" destId="{5D9C54A1-4348-466E-B68A-2652A392A486}" srcOrd="2" destOrd="0" presId="urn:microsoft.com/office/officeart/2009/3/layout/HorizontalOrganizationChart"/>
    <dgm:cxn modelId="{6451E4A3-AA87-465E-8CDA-23A4480110D6}" type="presParOf" srcId="{E14AABDA-5F51-46A4-9BA9-C06609FE9969}" destId="{B38972C5-20FA-4065-9DDE-7562E37AB9D0}" srcOrd="2" destOrd="0" presId="urn:microsoft.com/office/officeart/2009/3/layout/HorizontalOrganizationChart"/>
    <dgm:cxn modelId="{B86DC52D-47AA-4540-9DAE-8337136791B7}" type="presParOf" srcId="{6C51DAED-028C-417A-8B32-88855CDEC4D9}" destId="{FE5F6FE6-54D5-4BF5-835C-2707B711DE2C}" srcOrd="2" destOrd="0" presId="urn:microsoft.com/office/officeart/2009/3/layout/HorizontalOrganizationChart"/>
    <dgm:cxn modelId="{3CB62C69-DC47-4A5F-9EC9-3DA617BA87A2}" type="presParOf" srcId="{BDFBEEC9-D56E-4166-9428-4E12011B109F}" destId="{B26EF0C6-11B9-4968-8441-289273438B68}" srcOrd="2" destOrd="0" presId="urn:microsoft.com/office/officeart/2009/3/layout/HorizontalOrganizationChart"/>
    <dgm:cxn modelId="{9F795435-AEB8-4273-B7A0-FA44406FF386}" type="presParOf" srcId="{BDFBEEC9-D56E-4166-9428-4E12011B109F}" destId="{E5F711E3-CABF-47C6-A97D-22AC0DD70F08}" srcOrd="3" destOrd="0" presId="urn:microsoft.com/office/officeart/2009/3/layout/HorizontalOrganizationChart"/>
    <dgm:cxn modelId="{E7369BC4-93BF-40C9-9004-EE71775575C0}" type="presParOf" srcId="{E5F711E3-CABF-47C6-A97D-22AC0DD70F08}" destId="{50116A18-0C61-43A8-91C5-06A59A62D4AF}" srcOrd="0" destOrd="0" presId="urn:microsoft.com/office/officeart/2009/3/layout/HorizontalOrganizationChart"/>
    <dgm:cxn modelId="{A416F031-D902-4179-BCFF-E83FEC5953CC}" type="presParOf" srcId="{50116A18-0C61-43A8-91C5-06A59A62D4AF}" destId="{3239F818-950F-4750-A516-25DBB4C025E0}" srcOrd="0" destOrd="0" presId="urn:microsoft.com/office/officeart/2009/3/layout/HorizontalOrganizationChart"/>
    <dgm:cxn modelId="{A90C5811-D7BB-45D7-9898-C8E12973D855}" type="presParOf" srcId="{50116A18-0C61-43A8-91C5-06A59A62D4AF}" destId="{8CA89A3F-CB27-42B5-A48E-3E86AB2D5022}" srcOrd="1" destOrd="0" presId="urn:microsoft.com/office/officeart/2009/3/layout/HorizontalOrganizationChart"/>
    <dgm:cxn modelId="{94F05709-00A2-42FA-B93F-43EF563D8A65}" type="presParOf" srcId="{E5F711E3-CABF-47C6-A97D-22AC0DD70F08}" destId="{66CB6D88-B094-4492-967F-ACD33FC8A71A}" srcOrd="1" destOrd="0" presId="urn:microsoft.com/office/officeart/2009/3/layout/HorizontalOrganizationChart"/>
    <dgm:cxn modelId="{122A263F-B47B-40AF-8ADE-AFC421D9E088}" type="presParOf" srcId="{66CB6D88-B094-4492-967F-ACD33FC8A71A}" destId="{D00DBE43-E42E-40F5-B9F1-713E11189522}" srcOrd="0" destOrd="0" presId="urn:microsoft.com/office/officeart/2009/3/layout/HorizontalOrganizationChart"/>
    <dgm:cxn modelId="{E3BD2267-40F6-4BF1-A4CC-F514908CB748}" type="presParOf" srcId="{66CB6D88-B094-4492-967F-ACD33FC8A71A}" destId="{38DA3123-0EF7-49AA-8507-11839B243E32}" srcOrd="1" destOrd="0" presId="urn:microsoft.com/office/officeart/2009/3/layout/HorizontalOrganizationChart"/>
    <dgm:cxn modelId="{4BC7A986-A339-4207-81EB-F1E150161E68}" type="presParOf" srcId="{38DA3123-0EF7-49AA-8507-11839B243E32}" destId="{D51EE23C-3863-4612-8883-DB68ACB1F28D}" srcOrd="0" destOrd="0" presId="urn:microsoft.com/office/officeart/2009/3/layout/HorizontalOrganizationChart"/>
    <dgm:cxn modelId="{4986F762-4512-4D5C-93DB-1791FC1C7259}" type="presParOf" srcId="{D51EE23C-3863-4612-8883-DB68ACB1F28D}" destId="{9331FEAE-4654-43DD-8D67-F2548B9D551C}" srcOrd="0" destOrd="0" presId="urn:microsoft.com/office/officeart/2009/3/layout/HorizontalOrganizationChart"/>
    <dgm:cxn modelId="{69C24A5D-0384-4742-8314-FB9D197BAA8E}" type="presParOf" srcId="{D51EE23C-3863-4612-8883-DB68ACB1F28D}" destId="{FA4E1C64-7033-4338-8C7C-5F4C30548D06}" srcOrd="1" destOrd="0" presId="urn:microsoft.com/office/officeart/2009/3/layout/HorizontalOrganizationChart"/>
    <dgm:cxn modelId="{59737813-2F0E-4D33-9A23-EE91B0888B58}" type="presParOf" srcId="{38DA3123-0EF7-49AA-8507-11839B243E32}" destId="{8065634C-EE44-4113-B6B9-CADF3CA4741E}" srcOrd="1" destOrd="0" presId="urn:microsoft.com/office/officeart/2009/3/layout/HorizontalOrganizationChart"/>
    <dgm:cxn modelId="{91B25F4E-9D2F-475B-8FB5-F5411E161D8E}" type="presParOf" srcId="{8065634C-EE44-4113-B6B9-CADF3CA4741E}" destId="{FFEF4B0F-1931-464E-B204-65D2BCD3EA2F}" srcOrd="0" destOrd="0" presId="urn:microsoft.com/office/officeart/2009/3/layout/HorizontalOrganizationChart"/>
    <dgm:cxn modelId="{11594AF5-FE48-4BB2-9D82-8C82EA456776}" type="presParOf" srcId="{8065634C-EE44-4113-B6B9-CADF3CA4741E}" destId="{A52BC7DB-3C8F-47D5-B531-F2444978EF76}" srcOrd="1" destOrd="0" presId="urn:microsoft.com/office/officeart/2009/3/layout/HorizontalOrganizationChart"/>
    <dgm:cxn modelId="{1DFB56ED-9296-4C46-BF6D-0517BEE5F619}" type="presParOf" srcId="{A52BC7DB-3C8F-47D5-B531-F2444978EF76}" destId="{B3AE1748-4D11-4020-84BB-6ED6803BD4B6}" srcOrd="0" destOrd="0" presId="urn:microsoft.com/office/officeart/2009/3/layout/HorizontalOrganizationChart"/>
    <dgm:cxn modelId="{DFAEDFF1-7C30-4F93-AF1F-DF816A7340A9}" type="presParOf" srcId="{B3AE1748-4D11-4020-84BB-6ED6803BD4B6}" destId="{6DA2BFCD-4AF8-4506-9DA8-66B1DA13F9CF}" srcOrd="0" destOrd="0" presId="urn:microsoft.com/office/officeart/2009/3/layout/HorizontalOrganizationChart"/>
    <dgm:cxn modelId="{AB24E924-11D5-464F-BB69-7469539C8382}" type="presParOf" srcId="{B3AE1748-4D11-4020-84BB-6ED6803BD4B6}" destId="{2A4B528C-FA9A-4F5E-9D03-D0C668EC3B88}" srcOrd="1" destOrd="0" presId="urn:microsoft.com/office/officeart/2009/3/layout/HorizontalOrganizationChart"/>
    <dgm:cxn modelId="{A756C598-8FBB-4A80-9391-6DCA2EDBF54D}" type="presParOf" srcId="{A52BC7DB-3C8F-47D5-B531-F2444978EF76}" destId="{31F7F495-C853-4522-B6C2-9CE6E1270C04}" srcOrd="1" destOrd="0" presId="urn:microsoft.com/office/officeart/2009/3/layout/HorizontalOrganizationChart"/>
    <dgm:cxn modelId="{50652DD5-5842-44F8-A495-77BCD675A160}" type="presParOf" srcId="{A52BC7DB-3C8F-47D5-B531-F2444978EF76}" destId="{DE5D1EC2-9FB9-4BB0-9D70-C04ADD655404}" srcOrd="2" destOrd="0" presId="urn:microsoft.com/office/officeart/2009/3/layout/HorizontalOrganizationChart"/>
    <dgm:cxn modelId="{77E20CD7-31DE-4C57-ACAF-A69E4DF6341E}" type="presParOf" srcId="{8065634C-EE44-4113-B6B9-CADF3CA4741E}" destId="{53C94619-FD11-48F7-AD53-EFE6169943A7}" srcOrd="2" destOrd="0" presId="urn:microsoft.com/office/officeart/2009/3/layout/HorizontalOrganizationChart"/>
    <dgm:cxn modelId="{8A6C9C51-267A-4ABE-87D1-91A30D678E37}" type="presParOf" srcId="{8065634C-EE44-4113-B6B9-CADF3CA4741E}" destId="{12E910AD-0B60-4554-887F-FA933F10D0D8}" srcOrd="3" destOrd="0" presId="urn:microsoft.com/office/officeart/2009/3/layout/HorizontalOrganizationChart"/>
    <dgm:cxn modelId="{9B309949-05AA-402A-A9A8-DD9429CB4A1B}" type="presParOf" srcId="{12E910AD-0B60-4554-887F-FA933F10D0D8}" destId="{9D80345E-9E66-44BA-9426-A07B49418529}" srcOrd="0" destOrd="0" presId="urn:microsoft.com/office/officeart/2009/3/layout/HorizontalOrganizationChart"/>
    <dgm:cxn modelId="{CEA8CC50-AC93-485A-BF98-C28AD8AD5772}" type="presParOf" srcId="{9D80345E-9E66-44BA-9426-A07B49418529}" destId="{C97A149E-A37C-439F-8E20-116DB77AA615}" srcOrd="0" destOrd="0" presId="urn:microsoft.com/office/officeart/2009/3/layout/HorizontalOrganizationChart"/>
    <dgm:cxn modelId="{EBF85945-52B1-4F18-BD48-FE41D300A40B}" type="presParOf" srcId="{9D80345E-9E66-44BA-9426-A07B49418529}" destId="{44FE3498-7B45-4CD4-ABB7-4E019296E943}" srcOrd="1" destOrd="0" presId="urn:microsoft.com/office/officeart/2009/3/layout/HorizontalOrganizationChart"/>
    <dgm:cxn modelId="{A907E818-14EE-4141-B23E-DA676EF03A29}" type="presParOf" srcId="{12E910AD-0B60-4554-887F-FA933F10D0D8}" destId="{FF312699-4355-4956-ADFB-711669BD20CC}" srcOrd="1" destOrd="0" presId="urn:microsoft.com/office/officeart/2009/3/layout/HorizontalOrganizationChart"/>
    <dgm:cxn modelId="{15C7BC81-FFBB-4EE7-B547-F53E9B7F81DC}" type="presParOf" srcId="{12E910AD-0B60-4554-887F-FA933F10D0D8}" destId="{07F760E3-F93C-4089-8B39-F580515B4D30}" srcOrd="2" destOrd="0" presId="urn:microsoft.com/office/officeart/2009/3/layout/HorizontalOrganizationChart"/>
    <dgm:cxn modelId="{5EE14300-B3F5-4656-9C72-2DF6ACAFDC31}" type="presParOf" srcId="{8065634C-EE44-4113-B6B9-CADF3CA4741E}" destId="{E83B0E1B-2F85-4871-A8F3-F58D6CAF6D6E}" srcOrd="4" destOrd="0" presId="urn:microsoft.com/office/officeart/2009/3/layout/HorizontalOrganizationChart"/>
    <dgm:cxn modelId="{E1A040A3-CD15-48B2-9C0C-D49A9A33C626}" type="presParOf" srcId="{8065634C-EE44-4113-B6B9-CADF3CA4741E}" destId="{4FC2F51C-B41E-4918-AFA5-21EB016AA189}" srcOrd="5" destOrd="0" presId="urn:microsoft.com/office/officeart/2009/3/layout/HorizontalOrganizationChart"/>
    <dgm:cxn modelId="{E1D93483-D32B-48E0-8A0F-4EB97F413819}" type="presParOf" srcId="{4FC2F51C-B41E-4918-AFA5-21EB016AA189}" destId="{C1631715-D225-41FF-BE4F-C9F185249650}" srcOrd="0" destOrd="0" presId="urn:microsoft.com/office/officeart/2009/3/layout/HorizontalOrganizationChart"/>
    <dgm:cxn modelId="{22CCA089-CF38-4AE6-A093-46AF62A70411}" type="presParOf" srcId="{C1631715-D225-41FF-BE4F-C9F185249650}" destId="{4C9200A1-D08C-48D0-BD50-114958C71C8D}" srcOrd="0" destOrd="0" presId="urn:microsoft.com/office/officeart/2009/3/layout/HorizontalOrganizationChart"/>
    <dgm:cxn modelId="{51DD9D72-FDD5-4B9B-A617-D6ED6D421F71}" type="presParOf" srcId="{C1631715-D225-41FF-BE4F-C9F185249650}" destId="{E705F948-246F-498A-ACA9-D7DDA122B72C}" srcOrd="1" destOrd="0" presId="urn:microsoft.com/office/officeart/2009/3/layout/HorizontalOrganizationChart"/>
    <dgm:cxn modelId="{3A590F10-D90A-4BBB-9C5D-8EA523E3A2B3}" type="presParOf" srcId="{4FC2F51C-B41E-4918-AFA5-21EB016AA189}" destId="{535EDA50-DF63-4AFB-96BB-A4651C0A188A}" srcOrd="1" destOrd="0" presId="urn:microsoft.com/office/officeart/2009/3/layout/HorizontalOrganizationChart"/>
    <dgm:cxn modelId="{C68A9DD4-3546-46FA-B75D-AEB4F8EB2DBE}" type="presParOf" srcId="{4FC2F51C-B41E-4918-AFA5-21EB016AA189}" destId="{3635B9C3-C777-4139-8C57-71162BFB52C3}" srcOrd="2" destOrd="0" presId="urn:microsoft.com/office/officeart/2009/3/layout/HorizontalOrganizationChart"/>
    <dgm:cxn modelId="{875EA49F-79AB-427A-BDAA-6EA204E830A9}" type="presParOf" srcId="{8065634C-EE44-4113-B6B9-CADF3CA4741E}" destId="{7B9AD5B8-1F31-4597-96CA-D672D4C6B2BC}" srcOrd="6" destOrd="0" presId="urn:microsoft.com/office/officeart/2009/3/layout/HorizontalOrganizationChart"/>
    <dgm:cxn modelId="{CA2DF437-ED76-44F3-88FB-A95B536273A1}" type="presParOf" srcId="{8065634C-EE44-4113-B6B9-CADF3CA4741E}" destId="{75C4A194-A4AA-4590-A5AE-7666319B450A}" srcOrd="7" destOrd="0" presId="urn:microsoft.com/office/officeart/2009/3/layout/HorizontalOrganizationChart"/>
    <dgm:cxn modelId="{3228A74D-283C-4580-8C2C-483F9C28E753}" type="presParOf" srcId="{75C4A194-A4AA-4590-A5AE-7666319B450A}" destId="{216E90D4-68EA-4032-B28B-4E5E660D33DB}" srcOrd="0" destOrd="0" presId="urn:microsoft.com/office/officeart/2009/3/layout/HorizontalOrganizationChart"/>
    <dgm:cxn modelId="{1D2B9FE1-25F9-4C0F-9857-D04929C1DD75}" type="presParOf" srcId="{216E90D4-68EA-4032-B28B-4E5E660D33DB}" destId="{6F3C2682-A944-465D-9365-5027780A8665}" srcOrd="0" destOrd="0" presId="urn:microsoft.com/office/officeart/2009/3/layout/HorizontalOrganizationChart"/>
    <dgm:cxn modelId="{EA8AF253-2E14-42E0-97EE-AE846126287D}" type="presParOf" srcId="{216E90D4-68EA-4032-B28B-4E5E660D33DB}" destId="{F5AA39FD-3B73-4440-B34A-2FCFAC2ED0AF}" srcOrd="1" destOrd="0" presId="urn:microsoft.com/office/officeart/2009/3/layout/HorizontalOrganizationChart"/>
    <dgm:cxn modelId="{363F2691-D004-46CB-8640-16FAC03C3E2C}" type="presParOf" srcId="{75C4A194-A4AA-4590-A5AE-7666319B450A}" destId="{ED59167C-B56D-4B55-998D-6D50672D0B16}" srcOrd="1" destOrd="0" presId="urn:microsoft.com/office/officeart/2009/3/layout/HorizontalOrganizationChart"/>
    <dgm:cxn modelId="{6CF5E553-CBAB-48DE-BF37-2DADABDDC404}" type="presParOf" srcId="{75C4A194-A4AA-4590-A5AE-7666319B450A}" destId="{AB3EE8C5-6147-42BD-818A-81E8FAFCEBF4}" srcOrd="2" destOrd="0" presId="urn:microsoft.com/office/officeart/2009/3/layout/HorizontalOrganizationChart"/>
    <dgm:cxn modelId="{D7599273-1C34-4CEB-B14F-AA928B2D83D8}" type="presParOf" srcId="{8065634C-EE44-4113-B6B9-CADF3CA4741E}" destId="{F8359472-CC36-4ECD-AFBD-FBE8AB990CCC}" srcOrd="8" destOrd="0" presId="urn:microsoft.com/office/officeart/2009/3/layout/HorizontalOrganizationChart"/>
    <dgm:cxn modelId="{13FF7378-21A0-4CAA-9C7E-67FFFF18D2A4}" type="presParOf" srcId="{8065634C-EE44-4113-B6B9-CADF3CA4741E}" destId="{59D57B68-7E5B-4C9F-BEA8-45DC2C3573D5}" srcOrd="9" destOrd="0" presId="urn:microsoft.com/office/officeart/2009/3/layout/HorizontalOrganizationChart"/>
    <dgm:cxn modelId="{C814BE23-FF4F-4D8C-8933-D51CBDDEB710}" type="presParOf" srcId="{59D57B68-7E5B-4C9F-BEA8-45DC2C3573D5}" destId="{86174BCE-4103-471E-877C-BBEEACFF0237}" srcOrd="0" destOrd="0" presId="urn:microsoft.com/office/officeart/2009/3/layout/HorizontalOrganizationChart"/>
    <dgm:cxn modelId="{79596782-F507-4939-868B-AA123AA9052A}" type="presParOf" srcId="{86174BCE-4103-471E-877C-BBEEACFF0237}" destId="{89001987-DAE8-45A6-A263-83BCD0B35AE1}" srcOrd="0" destOrd="0" presId="urn:microsoft.com/office/officeart/2009/3/layout/HorizontalOrganizationChart"/>
    <dgm:cxn modelId="{2487F8E4-1CC8-4C17-AE4D-AC294E64E349}" type="presParOf" srcId="{86174BCE-4103-471E-877C-BBEEACFF0237}" destId="{50A5CD41-A507-45EF-A232-ED576C1919B9}" srcOrd="1" destOrd="0" presId="urn:microsoft.com/office/officeart/2009/3/layout/HorizontalOrganizationChart"/>
    <dgm:cxn modelId="{3F4D4AE4-0A1B-4C60-BCEA-2B073762121B}" type="presParOf" srcId="{59D57B68-7E5B-4C9F-BEA8-45DC2C3573D5}" destId="{A8664FFC-928C-4DD9-BBD5-91AF8CD953D8}" srcOrd="1" destOrd="0" presId="urn:microsoft.com/office/officeart/2009/3/layout/HorizontalOrganizationChart"/>
    <dgm:cxn modelId="{065965B1-0294-4430-9748-D5DB28271281}" type="presParOf" srcId="{59D57B68-7E5B-4C9F-BEA8-45DC2C3573D5}" destId="{1F8CE7CA-F655-472C-890D-C16BF4281E94}" srcOrd="2" destOrd="0" presId="urn:microsoft.com/office/officeart/2009/3/layout/HorizontalOrganizationChart"/>
    <dgm:cxn modelId="{5B556952-1B15-4D0A-9D46-0282541613F2}" type="presParOf" srcId="{8065634C-EE44-4113-B6B9-CADF3CA4741E}" destId="{4398B596-6491-429E-9EED-45253EEC6FC7}" srcOrd="10" destOrd="0" presId="urn:microsoft.com/office/officeart/2009/3/layout/HorizontalOrganizationChart"/>
    <dgm:cxn modelId="{E3E34CF1-CF79-46B0-ADE2-5346575C94B2}" type="presParOf" srcId="{8065634C-EE44-4113-B6B9-CADF3CA4741E}" destId="{AA357D16-A81D-497F-82C7-238346B6DD29}" srcOrd="11" destOrd="0" presId="urn:microsoft.com/office/officeart/2009/3/layout/HorizontalOrganizationChart"/>
    <dgm:cxn modelId="{E012D796-1382-491D-B073-847925D3340C}" type="presParOf" srcId="{AA357D16-A81D-497F-82C7-238346B6DD29}" destId="{E58C238D-1232-4F8C-BE75-BC4BE64759DE}" srcOrd="0" destOrd="0" presId="urn:microsoft.com/office/officeart/2009/3/layout/HorizontalOrganizationChart"/>
    <dgm:cxn modelId="{E83B44E1-9594-49A2-B9E7-1501315FFCCD}" type="presParOf" srcId="{E58C238D-1232-4F8C-BE75-BC4BE64759DE}" destId="{D2772BDE-CD8D-4AC9-BB85-A0A58FF85383}" srcOrd="0" destOrd="0" presId="urn:microsoft.com/office/officeart/2009/3/layout/HorizontalOrganizationChart"/>
    <dgm:cxn modelId="{A76ED23A-8BE3-4E9A-B7A1-18DD1C896272}" type="presParOf" srcId="{E58C238D-1232-4F8C-BE75-BC4BE64759DE}" destId="{FC1741F1-CCC5-442B-8FD1-E993139F1650}" srcOrd="1" destOrd="0" presId="urn:microsoft.com/office/officeart/2009/3/layout/HorizontalOrganizationChart"/>
    <dgm:cxn modelId="{1D334645-D0B1-4C7D-9C08-835B9DC625DF}" type="presParOf" srcId="{AA357D16-A81D-497F-82C7-238346B6DD29}" destId="{340A8D2C-C78A-40C0-900B-C9A68F8B112B}" srcOrd="1" destOrd="0" presId="urn:microsoft.com/office/officeart/2009/3/layout/HorizontalOrganizationChart"/>
    <dgm:cxn modelId="{D7BF3307-12A0-4F7C-9D49-BBEC33E37C4E}" type="presParOf" srcId="{AA357D16-A81D-497F-82C7-238346B6DD29}" destId="{267B173A-EDD9-4AFB-9707-709FE52DF6FE}" srcOrd="2" destOrd="0" presId="urn:microsoft.com/office/officeart/2009/3/layout/HorizontalOrganizationChart"/>
    <dgm:cxn modelId="{1363D5AE-81FF-45E9-B1D9-29DBDEFDF325}" type="presParOf" srcId="{38DA3123-0EF7-49AA-8507-11839B243E32}" destId="{8C9D70E5-659B-4CEA-A72B-ED17170BCF79}" srcOrd="2" destOrd="0" presId="urn:microsoft.com/office/officeart/2009/3/layout/HorizontalOrganizationChart"/>
    <dgm:cxn modelId="{2B69E9AE-EFB9-4E07-8421-A4987723E60D}" type="presParOf" srcId="{66CB6D88-B094-4492-967F-ACD33FC8A71A}" destId="{DFCBA185-E79C-44A8-A528-A7C69872161A}" srcOrd="2" destOrd="0" presId="urn:microsoft.com/office/officeart/2009/3/layout/HorizontalOrganizationChart"/>
    <dgm:cxn modelId="{F9BD8B0F-3975-42C2-AD74-ABF3D73C4669}" type="presParOf" srcId="{66CB6D88-B094-4492-967F-ACD33FC8A71A}" destId="{ED49CEB5-3424-44EA-AB2B-4C0CA736A0D5}" srcOrd="3" destOrd="0" presId="urn:microsoft.com/office/officeart/2009/3/layout/HorizontalOrganizationChart"/>
    <dgm:cxn modelId="{0303995D-F37F-4E61-9498-EA24C70EC2A9}" type="presParOf" srcId="{ED49CEB5-3424-44EA-AB2B-4C0CA736A0D5}" destId="{5972A9DB-E2F0-4E14-89CE-A1C9A60271E0}" srcOrd="0" destOrd="0" presId="urn:microsoft.com/office/officeart/2009/3/layout/HorizontalOrganizationChart"/>
    <dgm:cxn modelId="{40203BD7-6F16-4A09-BBEA-C07CD182A893}" type="presParOf" srcId="{5972A9DB-E2F0-4E14-89CE-A1C9A60271E0}" destId="{BDB9123D-7511-4F2F-89B2-218B4A5B821D}" srcOrd="0" destOrd="0" presId="urn:microsoft.com/office/officeart/2009/3/layout/HorizontalOrganizationChart"/>
    <dgm:cxn modelId="{A0F88C31-A4AD-4CCC-9DE5-1F6A4B56159C}" type="presParOf" srcId="{5972A9DB-E2F0-4E14-89CE-A1C9A60271E0}" destId="{4A87C497-C833-44BD-9174-B328D64C04FD}" srcOrd="1" destOrd="0" presId="urn:microsoft.com/office/officeart/2009/3/layout/HorizontalOrganizationChart"/>
    <dgm:cxn modelId="{9A3F0C03-5DDF-4DBD-BFBA-379F487EA2D5}" type="presParOf" srcId="{ED49CEB5-3424-44EA-AB2B-4C0CA736A0D5}" destId="{8A3FC22C-F7B4-4D7E-93D8-DF0B313F174E}" srcOrd="1" destOrd="0" presId="urn:microsoft.com/office/officeart/2009/3/layout/HorizontalOrganizationChart"/>
    <dgm:cxn modelId="{820F5E67-B275-445D-93A6-61F2F5A879FD}" type="presParOf" srcId="{8A3FC22C-F7B4-4D7E-93D8-DF0B313F174E}" destId="{2B27B145-B0E9-4EFD-9048-F05128CF5F58}" srcOrd="0" destOrd="0" presId="urn:microsoft.com/office/officeart/2009/3/layout/HorizontalOrganizationChart"/>
    <dgm:cxn modelId="{E92F7E3A-A6D7-4FDD-B954-36FAEA1A68EC}" type="presParOf" srcId="{8A3FC22C-F7B4-4D7E-93D8-DF0B313F174E}" destId="{1D5B4578-F0A7-4A80-AB49-DF56187CAA5E}" srcOrd="1" destOrd="0" presId="urn:microsoft.com/office/officeart/2009/3/layout/HorizontalOrganizationChart"/>
    <dgm:cxn modelId="{29329D18-D945-4BA9-A55A-135F69ECC55E}" type="presParOf" srcId="{1D5B4578-F0A7-4A80-AB49-DF56187CAA5E}" destId="{BA70BB6A-E002-451D-9E1C-59551557E21A}" srcOrd="0" destOrd="0" presId="urn:microsoft.com/office/officeart/2009/3/layout/HorizontalOrganizationChart"/>
    <dgm:cxn modelId="{CDE6E333-A739-42F2-9FC6-6C30A1741944}" type="presParOf" srcId="{BA70BB6A-E002-451D-9E1C-59551557E21A}" destId="{1F7595A6-1214-492B-996E-327EAD44DCF3}" srcOrd="0" destOrd="0" presId="urn:microsoft.com/office/officeart/2009/3/layout/HorizontalOrganizationChart"/>
    <dgm:cxn modelId="{53340532-755C-4EBA-BEB0-2CB32E813F3A}" type="presParOf" srcId="{BA70BB6A-E002-451D-9E1C-59551557E21A}" destId="{138CEC16-0825-4152-8B74-D2DB8B20E28E}" srcOrd="1" destOrd="0" presId="urn:microsoft.com/office/officeart/2009/3/layout/HorizontalOrganizationChart"/>
    <dgm:cxn modelId="{26D181A4-A4B3-46CE-A223-7F63338D039B}" type="presParOf" srcId="{1D5B4578-F0A7-4A80-AB49-DF56187CAA5E}" destId="{53880F31-812B-4DFD-A965-AA5BB8947545}" srcOrd="1" destOrd="0" presId="urn:microsoft.com/office/officeart/2009/3/layout/HorizontalOrganizationChart"/>
    <dgm:cxn modelId="{7B6C7C4C-CFF1-4B05-ACC6-3A4BAD3CE200}" type="presParOf" srcId="{1D5B4578-F0A7-4A80-AB49-DF56187CAA5E}" destId="{91D38BE9-7C6F-4720-BEBE-C0ACB3A9C328}" srcOrd="2" destOrd="0" presId="urn:microsoft.com/office/officeart/2009/3/layout/HorizontalOrganizationChart"/>
    <dgm:cxn modelId="{D69BC6FE-20DE-4D23-B314-A6FAA9BB072F}" type="presParOf" srcId="{8A3FC22C-F7B4-4D7E-93D8-DF0B313F174E}" destId="{A440A091-426D-4F96-BEDF-1C3527C77F31}" srcOrd="2" destOrd="0" presId="urn:microsoft.com/office/officeart/2009/3/layout/HorizontalOrganizationChart"/>
    <dgm:cxn modelId="{041FE43E-A33A-402A-B39C-347E6A31E7B4}" type="presParOf" srcId="{8A3FC22C-F7B4-4D7E-93D8-DF0B313F174E}" destId="{178C1EFB-D4FF-4C3E-B3F0-C28548D69A72}" srcOrd="3" destOrd="0" presId="urn:microsoft.com/office/officeart/2009/3/layout/HorizontalOrganizationChart"/>
    <dgm:cxn modelId="{0558653E-F99B-4EA5-8365-6B4E538445A8}" type="presParOf" srcId="{178C1EFB-D4FF-4C3E-B3F0-C28548D69A72}" destId="{A4F244A9-AF7B-4918-B838-893D9F9D650B}" srcOrd="0" destOrd="0" presId="urn:microsoft.com/office/officeart/2009/3/layout/HorizontalOrganizationChart"/>
    <dgm:cxn modelId="{D0F3A8C0-A344-45DA-A546-0595F8667837}" type="presParOf" srcId="{A4F244A9-AF7B-4918-B838-893D9F9D650B}" destId="{AA20106A-9089-4D58-A7E3-DCEC42CAE967}" srcOrd="0" destOrd="0" presId="urn:microsoft.com/office/officeart/2009/3/layout/HorizontalOrganizationChart"/>
    <dgm:cxn modelId="{E3F223CE-0C26-4AE9-AB76-9F3427236BBA}" type="presParOf" srcId="{A4F244A9-AF7B-4918-B838-893D9F9D650B}" destId="{426359E6-527A-498B-BB8A-584DFD5E3FC8}" srcOrd="1" destOrd="0" presId="urn:microsoft.com/office/officeart/2009/3/layout/HorizontalOrganizationChart"/>
    <dgm:cxn modelId="{48E48123-9800-4C73-89A1-EFFFE711616C}" type="presParOf" srcId="{178C1EFB-D4FF-4C3E-B3F0-C28548D69A72}" destId="{DD3ADA71-DBD2-41BA-98A7-52E43BDC52BA}" srcOrd="1" destOrd="0" presId="urn:microsoft.com/office/officeart/2009/3/layout/HorizontalOrganizationChart"/>
    <dgm:cxn modelId="{76CE4C43-DD24-41C0-8B34-9A4C4D457749}" type="presParOf" srcId="{178C1EFB-D4FF-4C3E-B3F0-C28548D69A72}" destId="{2E98CB60-93EF-445F-8341-B3FEB182A6A2}" srcOrd="2" destOrd="0" presId="urn:microsoft.com/office/officeart/2009/3/layout/HorizontalOrganizationChart"/>
    <dgm:cxn modelId="{0B53B617-4797-4D2D-8E68-47F3691BE13E}" type="presParOf" srcId="{ED49CEB5-3424-44EA-AB2B-4C0CA736A0D5}" destId="{DB83CE69-BB57-4641-869F-E7173551A4BD}" srcOrd="2" destOrd="0" presId="urn:microsoft.com/office/officeart/2009/3/layout/HorizontalOrganizationChart"/>
    <dgm:cxn modelId="{5B1D0830-5C07-45E3-961A-8A7165B6E131}" type="presParOf" srcId="{E5F711E3-CABF-47C6-A97D-22AC0DD70F08}" destId="{E07A46AC-913F-411C-8491-310EDDDBAAC4}" srcOrd="2" destOrd="0" presId="urn:microsoft.com/office/officeart/2009/3/layout/HorizontalOrganizationChart"/>
    <dgm:cxn modelId="{0F73A884-153C-49B2-BA05-F1C897A18E17}" type="presParOf" srcId="{AFF6143E-BF00-4082-9582-472467278CBA}" destId="{405D05D5-22B6-4E7F-A24B-D669A5F9C923}" srcOrd="2" destOrd="0" presId="urn:microsoft.com/office/officeart/2009/3/layout/HorizontalOrganizationChart"/>
    <dgm:cxn modelId="{6A87056C-3CCE-41CA-8D03-6D71092C5583}" type="presParOf" srcId="{AF5D99D5-7ABD-4509-9E81-2B8DDF2CB1CE}" destId="{4ED7F339-34AA-47A0-A403-62A2E93ABBBD}" srcOrd="2" destOrd="0" presId="urn:microsoft.com/office/officeart/2009/3/layout/HorizontalOrganizationChart"/>
    <dgm:cxn modelId="{6B0A04B6-64EF-4A6B-8AD0-2CEDCAEA6FAB}" type="presParOf" srcId="{AF5D99D5-7ABD-4509-9E81-2B8DDF2CB1CE}" destId="{C8F67F8C-1E7A-423E-BA04-BC9483D0EE12}" srcOrd="3" destOrd="0" presId="urn:microsoft.com/office/officeart/2009/3/layout/HorizontalOrganizationChart"/>
    <dgm:cxn modelId="{AB8A13F2-7702-4E40-9340-652B4F87AFB2}" type="presParOf" srcId="{C8F67F8C-1E7A-423E-BA04-BC9483D0EE12}" destId="{CE97D49E-D516-4EDE-9347-F036713BDB8A}" srcOrd="0" destOrd="0" presId="urn:microsoft.com/office/officeart/2009/3/layout/HorizontalOrganizationChart"/>
    <dgm:cxn modelId="{0CC56413-8F71-437D-A8CB-10D023404D3A}" type="presParOf" srcId="{CE97D49E-D516-4EDE-9347-F036713BDB8A}" destId="{38C9C866-C912-4C7C-BA8B-ABDB5CB2299A}" srcOrd="0" destOrd="0" presId="urn:microsoft.com/office/officeart/2009/3/layout/HorizontalOrganizationChart"/>
    <dgm:cxn modelId="{DD09E16F-7B14-4D18-B188-443603D06FBB}" type="presParOf" srcId="{CE97D49E-D516-4EDE-9347-F036713BDB8A}" destId="{68FE3CC0-A24B-4827-BCBE-479A3E025FD5}" srcOrd="1" destOrd="0" presId="urn:microsoft.com/office/officeart/2009/3/layout/HorizontalOrganizationChart"/>
    <dgm:cxn modelId="{FE5AD1EF-0A90-4EF2-8F5E-A97571CF6B75}" type="presParOf" srcId="{C8F67F8C-1E7A-423E-BA04-BC9483D0EE12}" destId="{551FD63F-FAB8-4425-9854-BFBDC2748671}" srcOrd="1" destOrd="0" presId="urn:microsoft.com/office/officeart/2009/3/layout/HorizontalOrganizationChart"/>
    <dgm:cxn modelId="{96DBA872-863C-4061-AECE-6A4DD222B906}" type="presParOf" srcId="{551FD63F-FAB8-4425-9854-BFBDC2748671}" destId="{1AE0D36C-6EEF-4642-BF1C-B50A798DA59F}" srcOrd="0" destOrd="0" presId="urn:microsoft.com/office/officeart/2009/3/layout/HorizontalOrganizationChart"/>
    <dgm:cxn modelId="{68B63EED-3EC9-4A55-851D-AA131E509D76}" type="presParOf" srcId="{551FD63F-FAB8-4425-9854-BFBDC2748671}" destId="{252211D8-4A1B-4C6E-B44F-C3521CEC0D5A}" srcOrd="1" destOrd="0" presId="urn:microsoft.com/office/officeart/2009/3/layout/HorizontalOrganizationChart"/>
    <dgm:cxn modelId="{77EB10DE-2D2F-4AF1-A55D-F8D37CDD8435}" type="presParOf" srcId="{252211D8-4A1B-4C6E-B44F-C3521CEC0D5A}" destId="{CF89C933-C87E-485F-BD4D-B54859652E7A}" srcOrd="0" destOrd="0" presId="urn:microsoft.com/office/officeart/2009/3/layout/HorizontalOrganizationChart"/>
    <dgm:cxn modelId="{7D91396B-0368-43D2-AD41-985A6308BAFD}" type="presParOf" srcId="{CF89C933-C87E-485F-BD4D-B54859652E7A}" destId="{8BC60468-8D5C-4644-869F-89308400E701}" srcOrd="0" destOrd="0" presId="urn:microsoft.com/office/officeart/2009/3/layout/HorizontalOrganizationChart"/>
    <dgm:cxn modelId="{53ED2025-437F-44CE-AB56-9DDE54C809CD}" type="presParOf" srcId="{CF89C933-C87E-485F-BD4D-B54859652E7A}" destId="{4854EFCA-BD0D-4BD6-9786-585CDE330C9C}" srcOrd="1" destOrd="0" presId="urn:microsoft.com/office/officeart/2009/3/layout/HorizontalOrganizationChart"/>
    <dgm:cxn modelId="{1885C419-C430-4F7A-9F0F-102B48D1F475}" type="presParOf" srcId="{252211D8-4A1B-4C6E-B44F-C3521CEC0D5A}" destId="{8BF35033-98E8-4C56-BEBD-F0F7E239B44D}" srcOrd="1" destOrd="0" presId="urn:microsoft.com/office/officeart/2009/3/layout/HorizontalOrganizationChart"/>
    <dgm:cxn modelId="{2169F891-D9D4-4F2A-BB1C-65F59AABAA45}" type="presParOf" srcId="{8BF35033-98E8-4C56-BEBD-F0F7E239B44D}" destId="{55EF71B2-CA69-4E4F-8862-7CDA076ADDEF}" srcOrd="0" destOrd="0" presId="urn:microsoft.com/office/officeart/2009/3/layout/HorizontalOrganizationChart"/>
    <dgm:cxn modelId="{6EA11E2B-926C-4F65-A0FE-982DAA2F534A}" type="presParOf" srcId="{8BF35033-98E8-4C56-BEBD-F0F7E239B44D}" destId="{7F2387A0-C86C-4FF6-8B24-BEE375EF300E}" srcOrd="1" destOrd="0" presId="urn:microsoft.com/office/officeart/2009/3/layout/HorizontalOrganizationChart"/>
    <dgm:cxn modelId="{F8E8C588-35A5-4E74-BBA1-DFD6A9B3706B}" type="presParOf" srcId="{7F2387A0-C86C-4FF6-8B24-BEE375EF300E}" destId="{72D294A4-B3C5-473B-BFBD-F82D922410C0}" srcOrd="0" destOrd="0" presId="urn:microsoft.com/office/officeart/2009/3/layout/HorizontalOrganizationChart"/>
    <dgm:cxn modelId="{715D06C2-E63C-42B2-BD1D-4D10CFB4E84F}" type="presParOf" srcId="{72D294A4-B3C5-473B-BFBD-F82D922410C0}" destId="{A059814F-86ED-444F-98EB-4B858D7684A6}" srcOrd="0" destOrd="0" presId="urn:microsoft.com/office/officeart/2009/3/layout/HorizontalOrganizationChart"/>
    <dgm:cxn modelId="{7B57B38E-0DF1-4E04-ADD1-44EE779102CA}" type="presParOf" srcId="{72D294A4-B3C5-473B-BFBD-F82D922410C0}" destId="{7520B917-6961-4BE0-8D38-4013FA98BAC3}" srcOrd="1" destOrd="0" presId="urn:microsoft.com/office/officeart/2009/3/layout/HorizontalOrganizationChart"/>
    <dgm:cxn modelId="{A4A78739-D0DA-49E3-9C32-C1F6C36C70B7}" type="presParOf" srcId="{7F2387A0-C86C-4FF6-8B24-BEE375EF300E}" destId="{F81554CC-A73D-47D9-8B00-CC7D8E9B2A90}" srcOrd="1" destOrd="0" presId="urn:microsoft.com/office/officeart/2009/3/layout/HorizontalOrganizationChart"/>
    <dgm:cxn modelId="{58542166-8B6F-4840-B4AA-77F31556210F}" type="presParOf" srcId="{7F2387A0-C86C-4FF6-8B24-BEE375EF300E}" destId="{87EDAB64-004D-4C93-A81E-ABCEC0B02811}" srcOrd="2" destOrd="0" presId="urn:microsoft.com/office/officeart/2009/3/layout/HorizontalOrganizationChart"/>
    <dgm:cxn modelId="{12506851-A8ED-47E7-A305-C67F591C0FD3}" type="presParOf" srcId="{252211D8-4A1B-4C6E-B44F-C3521CEC0D5A}" destId="{08273A9B-09D5-4B78-9E7E-5408A5BBE9A9}" srcOrd="2" destOrd="0" presId="urn:microsoft.com/office/officeart/2009/3/layout/HorizontalOrganizationChart"/>
    <dgm:cxn modelId="{C93C0C09-310D-4AE9-BBF3-127522C584AE}" type="presParOf" srcId="{C8F67F8C-1E7A-423E-BA04-BC9483D0EE12}" destId="{0CC1E9CC-6FF2-41FE-84D7-C222B82AB578}" srcOrd="2" destOrd="0" presId="urn:microsoft.com/office/officeart/2009/3/layout/HorizontalOrganizationChart"/>
    <dgm:cxn modelId="{C3543D8D-2365-4EA4-97F9-D4288AB02F95}" type="presParOf" srcId="{67C641CC-6851-4CD2-923B-072CB1430E80}" destId="{670805D6-D58F-425E-87A0-3D00E4BBB9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AAC7-5D7D-47E9-8D88-98DCC210AB9A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8280-F7BC-431A-8020-2ED53D6E6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0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3655-2C05-4163-A37C-AC3947028055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1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7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02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7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4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6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25B20-BF30-47A5-B75D-7B923348A858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20FA-2C1D-44ED-ADF3-5E6F9139E05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6B02-ADAF-4AAF-99B9-2A42B2A5F16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5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979D-985A-42D7-B928-CCC81CDED08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9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6-3BAF-4D68-83F4-4393F9B6813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8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6796-702B-4606-AEE0-58C99C1799C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4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E697-85EC-433E-999D-D3B821284D7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20200" y="6254750"/>
            <a:ext cx="2743200" cy="365125"/>
          </a:xfrm>
        </p:spPr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1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AF99-18EA-4AFC-B6B3-15F6AC06378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7A4B-2D70-40FA-BF29-723F897BEBA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529A-C1BE-47E5-A02E-CE3D964F733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106E-15B3-4BB0-980F-9A4E1A6201C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96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34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32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224126" y="139484"/>
            <a:ext cx="0" cy="100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6" y="6516022"/>
            <a:ext cx="866286" cy="1900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282257" y="139484"/>
            <a:ext cx="11643616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en-US" sz="3200" spc="11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4126" y="0"/>
            <a:ext cx="11895088" cy="114748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74414" y="63747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69C32-96DF-4DCE-8328-16A1CB667E31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0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18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495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5" y="6486597"/>
            <a:ext cx="755825" cy="1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9245301" y="6356350"/>
            <a:ext cx="2743200" cy="365125"/>
          </a:xfrm>
        </p:spPr>
        <p:txBody>
          <a:bodyPr/>
          <a:lstStyle/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01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82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45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224126" y="139484"/>
            <a:ext cx="0" cy="100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6" y="6516022"/>
            <a:ext cx="866286" cy="1900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282257" y="139484"/>
            <a:ext cx="11643616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en-US" sz="3200" spc="11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4126" y="0"/>
            <a:ext cx="11895088" cy="1147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74414" y="63747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69C32-96DF-4DCE-8328-16A1CB667E31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5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57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0633" y="0"/>
            <a:ext cx="201881" cy="6858000"/>
          </a:xfrm>
          <a:prstGeom prst="rect">
            <a:avLst/>
          </a:prstGeom>
          <a:solidFill>
            <a:srgbClr val="0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-10770" y="687"/>
            <a:ext cx="45719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91248" y="6492875"/>
            <a:ext cx="52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4D88"/>
                </a:solidFill>
                <a:latin typeface="Futura Hv BT" pitchFamily="34" charset="0"/>
              </a:defRPr>
            </a:lvl1pPr>
          </a:lstStyle>
          <a:p>
            <a:fld id="{68C56D7E-2FE8-4D75-85AC-288E28143A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6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5" y="6486597"/>
            <a:ext cx="755825" cy="1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9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9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6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10C5-5406-441C-871F-5DB3AAC578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6A5C-7312-4CE1-9593-974024C2B55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484F-44A8-457F-8EBA-19F10E085F4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3C34-3B55-481A-A8F6-7C8E4D4B4C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/>
          <a:stretch/>
        </p:blipFill>
        <p:spPr>
          <a:xfrm>
            <a:off x="250370" y="-76201"/>
            <a:ext cx="11520493" cy="75565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12346466" cy="773457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35559" y="-1568136"/>
            <a:ext cx="5758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prstClr val="white"/>
                </a:solidFill>
              </a:rPr>
              <a:t>Balanço DESAN </a:t>
            </a:r>
          </a:p>
          <a:p>
            <a:r>
              <a:rPr lang="pt-BR" sz="4000" dirty="0">
                <a:solidFill>
                  <a:prstClr val="white"/>
                </a:solidFill>
              </a:rPr>
              <a:t>1.º semestre/2017</a:t>
            </a:r>
            <a:endParaRPr lang="pt-BR" sz="4000" dirty="0">
              <a:solidFill>
                <a:prstClr val="black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476328" y="3831091"/>
            <a:ext cx="5955443" cy="3619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6329" y="1696171"/>
            <a:ext cx="5955443" cy="3619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706364" y="4182361"/>
            <a:ext cx="506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prstClr val="white"/>
                </a:solidFill>
              </a:rPr>
              <a:t>Diretoria Executiva de Saneamento, Infraestrutura e Negócios com o Governo</a:t>
            </a:r>
          </a:p>
          <a:p>
            <a:pPr algn="ctr"/>
            <a:endParaRPr lang="pt-BR" sz="2000" dirty="0">
              <a:solidFill>
                <a:prstClr val="white"/>
              </a:solidFill>
            </a:endParaRPr>
          </a:p>
          <a:p>
            <a:pPr algn="ctr"/>
            <a:r>
              <a:rPr lang="pt-BR" sz="2000" dirty="0">
                <a:solidFill>
                  <a:prstClr val="white"/>
                </a:solidFill>
              </a:rPr>
              <a:t>CAIXA ECONÔMICA FEDERAL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6328" y="1939284"/>
            <a:ext cx="6730184" cy="192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t-BR" altLang="pt-BR" sz="3200" b="1" dirty="0" smtClean="0">
                <a:solidFill>
                  <a:prstClr val="white"/>
                </a:solidFill>
                <a:latin typeface="Futura"/>
                <a:cs typeface="Futura"/>
              </a:rPr>
              <a:t>Atuação CAIXA em Saneamento, Infraestrutura e Governo</a:t>
            </a:r>
            <a:endParaRPr lang="en-US" sz="2800" b="1" dirty="0">
              <a:solidFill>
                <a:prstClr val="white"/>
              </a:solidFill>
              <a:latin typeface="Futura"/>
              <a:cs typeface="Futura"/>
            </a:endParaRPr>
          </a:p>
        </p:txBody>
      </p:sp>
      <p:pic>
        <p:nvPicPr>
          <p:cNvPr id="9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6" y="5522428"/>
            <a:ext cx="6913450" cy="10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3" y="61968"/>
            <a:ext cx="964313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>
                <a:solidFill>
                  <a:prstClr val="white"/>
                </a:solidFill>
                <a:latin typeface="Futura Lt BT" panose="020B0402020204020303" pitchFamily="34" charset="0"/>
              </a:rPr>
              <a:t>Linhas de Crédito CAIXA - Saneamento e Infraestrutura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93339" y="778405"/>
            <a:ext cx="6387138" cy="876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prstClr val="black"/>
                </a:solidFill>
              </a:rPr>
              <a:t>Tipos de Financiamento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40252"/>
              </p:ext>
            </p:extLst>
          </p:nvPr>
        </p:nvGraphicFramePr>
        <p:xfrm>
          <a:off x="363099" y="1596397"/>
          <a:ext cx="11489891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061"/>
                <a:gridCol w="246765"/>
                <a:gridCol w="2756079"/>
                <a:gridCol w="259645"/>
                <a:gridCol w="2449688"/>
                <a:gridCol w="282223"/>
                <a:gridCol w="24594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Financiamento – Entes da Federação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Financiamento Corporativo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Project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baseline="0" dirty="0" err="1" smtClean="0"/>
                        <a:t>Finance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Empréstimo Ponte e Capital de Giro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Financiamento</a:t>
                      </a:r>
                      <a:r>
                        <a:rPr lang="pt-BR" baseline="0" dirty="0" smtClean="0"/>
                        <a:t> direto para Estados, Distrito Federal e Municípios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baseline="0" dirty="0" smtClean="0"/>
                        <a:t>Baseado na capacidade de pagamento e garantias FPE, FPM, ICMS e outras permitidas pela legislação.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baseline="0" dirty="0" smtClean="0"/>
                        <a:t>Deve observar a regulamentação CMN, dentre outras.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Voltado</a:t>
                      </a:r>
                      <a:r>
                        <a:rPr lang="pt-BR" baseline="0" dirty="0" smtClean="0"/>
                        <a:t> a investimentos de infraestrutura realizadas por empresas públicas ou privadas, concessionárias de serviços públicos – garantias corporativas.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Financiamento para Empresas Privadas</a:t>
                      </a:r>
                      <a:r>
                        <a:rPr lang="pt-BR" baseline="0" dirty="0" smtClean="0"/>
                        <a:t> ou Concessionárias, lastreados, principalmente, na sustentabilidade econômico-financeira do empreendimento.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Empréstimo ponte</a:t>
                      </a:r>
                      <a:r>
                        <a:rPr lang="pt-BR" baseline="0" dirty="0" smtClean="0"/>
                        <a:t> para projetos com financiamento de longo prazo na CAIXA.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baseline="0" dirty="0" smtClean="0"/>
                        <a:t>Capital de giro associado ao investimento.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3" y="61968"/>
            <a:ext cx="964313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>
                <a:solidFill>
                  <a:prstClr val="white"/>
                </a:solidFill>
                <a:latin typeface="Futura Lt BT" panose="020B0402020204020303" pitchFamily="34" charset="0"/>
              </a:rPr>
              <a:t>Linhas de Crédito CAIXA - Saneamento e Infraestrutura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783771" y="783462"/>
          <a:ext cx="9808029" cy="590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03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3" y="61968"/>
            <a:ext cx="964313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>
                <a:solidFill>
                  <a:prstClr val="white"/>
                </a:solidFill>
                <a:latin typeface="Futura Lt BT" panose="020B0402020204020303" pitchFamily="34" charset="0"/>
              </a:rPr>
              <a:t>Operações de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Crédito – Setor Público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27579"/>
              </p:ext>
            </p:extLst>
          </p:nvPr>
        </p:nvGraphicFramePr>
        <p:xfrm>
          <a:off x="493726" y="1121229"/>
          <a:ext cx="11153987" cy="456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972"/>
                <a:gridCol w="314625"/>
                <a:gridCol w="6968390"/>
              </a:tblGrid>
              <a:tr h="631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Recursos CAIXA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Recursos de Terceiros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b="1" dirty="0" smtClean="0"/>
                        <a:t>CRÉDITO ESPECIAL – SETOR PÚBLICO</a:t>
                      </a:r>
                      <a:r>
                        <a:rPr lang="pt-BR" dirty="0" smtClean="0"/>
                        <a:t>: Linha de crédito sem destinação específica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t-BR" dirty="0" smtClean="0"/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CRÉDITO ESPECIAL – SETOR PÚBLICO – INVESTIMENTO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F</a:t>
                      </a:r>
                      <a:r>
                        <a:rPr lang="pt-BR" dirty="0" smtClean="0"/>
                        <a:t>inanciamento para operações e projetos de investimento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t-BR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CHEQUE ESPECIAL CAIXA – SETOR PÚBLICO:</a:t>
                      </a:r>
                      <a:r>
                        <a:rPr lang="pt-BR" dirty="0" smtClean="0"/>
                        <a:t> Crédito rotativo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BNDES PMAT Automático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Linha de crédito para projetos de investimentos de modernização da administração tributária e qualificação do gasto público.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endParaRPr lang="pt-BR" dirty="0" smtClean="0"/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BNDES Automático/FINEM para Entes Públicos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Linha de crédito para financiamento de projetos de investimento em implantação, expansão ou modernização de infraestrutura.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endParaRPr lang="pt-BR" dirty="0" smtClean="0"/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BNDES Automático/FINAME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Linha de crédito para financiamento de máquinas e equipamentos, ônibus e caminhões, para o cliente que não seja enquadrado como Empresa Estatal Dependente, como Empresas Públicas e Sociedade de Economia Mista.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3" y="61968"/>
            <a:ext cx="964313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Serviços – Setor Público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49739"/>
              </p:ext>
            </p:extLst>
          </p:nvPr>
        </p:nvGraphicFramePr>
        <p:xfrm>
          <a:off x="363099" y="921482"/>
          <a:ext cx="11489891" cy="564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061"/>
                <a:gridCol w="246765"/>
                <a:gridCol w="4986446"/>
                <a:gridCol w="228600"/>
                <a:gridCol w="2992019"/>
              </a:tblGrid>
              <a:tr h="4121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Serviços Financeiros 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Contas e Canal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Serviços Previdenciários</a:t>
                      </a:r>
                      <a:endParaRPr lang="pt-BR" sz="2000" dirty="0"/>
                    </a:p>
                  </a:txBody>
                  <a:tcPr/>
                </a:tc>
              </a:tr>
              <a:tr h="5230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Pagamento a Fornecedor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Folha de Pagamento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Débito Automático em conta corrente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err="1" smtClean="0"/>
                        <a:t>Autopagamento</a:t>
                      </a:r>
                      <a:r>
                        <a:rPr lang="pt-BR" dirty="0" smtClean="0"/>
                        <a:t> em conta corrente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 smtClean="0"/>
                        <a:t>Arrecadação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buFont typeface="Wingdings" panose="05000000000000000000" pitchFamily="2" charset="2"/>
                        <a:buChar char="§"/>
                      </a:pPr>
                      <a:r>
                        <a:rPr lang="pt-BR" b="1" dirty="0" smtClean="0"/>
                        <a:t>Conta Corrente de entidades públicas</a:t>
                      </a:r>
                    </a:p>
                    <a:p>
                      <a:pPr marL="271463" indent="-271463">
                        <a:buFont typeface="Wingdings" panose="05000000000000000000" pitchFamily="2" charset="2"/>
                        <a:buChar char="§"/>
                      </a:pPr>
                      <a:r>
                        <a:rPr lang="pt-BR" b="1" dirty="0" smtClean="0"/>
                        <a:t>Conta Depósito de caução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Depósitos vinculados à garantia de licitação ou execução de contrato.</a:t>
                      </a:r>
                    </a:p>
                    <a:p>
                      <a:pPr marL="271463" indent="-271463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 Vinculada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Depósitos referentes às retenções exclusivamente de encargos trabalhistas provenientes de contrato de prestação de serviços entre entidades da Administração Pública com empresas privadas prestadoras de serviços contínuos.</a:t>
                      </a:r>
                    </a:p>
                    <a:p>
                      <a:pPr marL="271463" indent="-271463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Poupança PJ </a:t>
                      </a: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Produto destinado à realização de depósito remunerado.</a:t>
                      </a:r>
                    </a:p>
                    <a:p>
                      <a:pPr marL="271463" indent="-271463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GovConta</a:t>
                      </a:r>
                      <a:endParaRPr lang="pt-B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Canal de gerenciamento de todas as contas correntes vinculadas ao cliente contratante.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 CAIXA </a:t>
                      </a:r>
                      <a:r>
                        <a:rPr lang="pt-BR" dirty="0" smtClean="0"/>
                        <a:t>– Previdência para Estados e Municípios</a:t>
                      </a:r>
                    </a:p>
                    <a:p>
                      <a:pPr marL="174625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Assessoramento e consultoria na estruturação e manutenção dos Regimes Próprios de Previdência Social – RPPS.</a:t>
                      </a:r>
                    </a:p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RECAD CAIXA</a:t>
                      </a:r>
                    </a:p>
                    <a:p>
                      <a:pPr marL="174625" indent="0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Serviço de realização de prova de vida e atualização das informações pessoais e profissionais de servidores públicos e seus dependentes, bem como dos participantes e assistidos de Entidades de Previdência Complementar.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37033" y="3569962"/>
            <a:ext cx="2893994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Oferece aos clientes PJ Pública </a:t>
            </a:r>
            <a:r>
              <a:rPr lang="pt-BR" dirty="0" smtClean="0"/>
              <a:t>serviço </a:t>
            </a:r>
            <a:r>
              <a:rPr lang="pt-BR" dirty="0"/>
              <a:t>de agendamento, </a:t>
            </a:r>
            <a:r>
              <a:rPr lang="pt-BR" dirty="0" smtClean="0"/>
              <a:t>controle </a:t>
            </a:r>
            <a:r>
              <a:rPr lang="pt-BR" dirty="0"/>
              <a:t>e gerenciamento de lançamentos automáticos de </a:t>
            </a:r>
            <a:r>
              <a:rPr lang="pt-BR" dirty="0" smtClean="0"/>
              <a:t>débito e </a:t>
            </a:r>
            <a:r>
              <a:rPr lang="pt-BR" dirty="0"/>
              <a:t>crédito em conta da contratante e de terceiros, e arrecadação </a:t>
            </a:r>
            <a:r>
              <a:rPr lang="pt-BR" dirty="0" smtClean="0"/>
              <a:t>com </a:t>
            </a:r>
            <a:r>
              <a:rPr lang="pt-BR" dirty="0"/>
              <a:t>código de barras e pagamento eletrônico.</a:t>
            </a:r>
          </a:p>
        </p:txBody>
      </p:sp>
    </p:spTree>
    <p:extLst>
      <p:ext uri="{BB962C8B-B14F-4D97-AF65-F5344CB8AC3E}">
        <p14:creationId xmlns:p14="http://schemas.microsoft.com/office/powerpoint/2010/main" val="40202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31371" y="3260582"/>
            <a:ext cx="11049000" cy="274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31371" y="1251857"/>
            <a:ext cx="11049000" cy="1709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62863" y="61968"/>
            <a:ext cx="964313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Ambiente regulatório / Simplificação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93372" y="1431782"/>
            <a:ext cx="943791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dk1"/>
                </a:solidFill>
              </a:rPr>
              <a:t>Marcos regulatórios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dk1"/>
                </a:solidFill>
              </a:rPr>
              <a:t>Governança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dk1"/>
                </a:solidFill>
              </a:rPr>
              <a:t>Regras – BNDES/FGTS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</a:endParaRPr>
          </a:p>
          <a:p>
            <a:pPr>
              <a:spcAft>
                <a:spcPts val="600"/>
              </a:spcAft>
            </a:pPr>
            <a:endParaRPr lang="pt-BR" dirty="0">
              <a:solidFill>
                <a:schemeClr val="dk1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2800" dirty="0" smtClean="0">
                <a:solidFill>
                  <a:schemeClr val="dk1"/>
                </a:solidFill>
              </a:rPr>
              <a:t>O </a:t>
            </a:r>
            <a:r>
              <a:rPr lang="pt-BR" sz="2800" dirty="0">
                <a:solidFill>
                  <a:schemeClr val="dk1"/>
                </a:solidFill>
              </a:rPr>
              <a:t>que a CAIXA tem feito para simplificar?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</a:endParaRP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dk1"/>
                </a:solidFill>
              </a:rPr>
              <a:t>Descentralização de operações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dk1"/>
                </a:solidFill>
              </a:rPr>
              <a:t>Padronização</a:t>
            </a:r>
            <a:endParaRPr lang="pt-BR" sz="2200" dirty="0">
              <a:solidFill>
                <a:schemeClr val="dk1"/>
              </a:solidFill>
            </a:endParaRP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dk1"/>
                </a:solidFill>
              </a:rPr>
              <a:t>Revisão / redefinição de processos internos</a:t>
            </a:r>
          </a:p>
        </p:txBody>
      </p:sp>
    </p:spTree>
    <p:extLst>
      <p:ext uri="{BB962C8B-B14F-4D97-AF65-F5344CB8AC3E}">
        <p14:creationId xmlns:p14="http://schemas.microsoft.com/office/powerpoint/2010/main" val="17121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424968" y="519525"/>
            <a:ext cx="5418667" cy="204328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1440" tIns="45720" rIns="18000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700" b="1" dirty="0" smtClean="0">
                <a:solidFill>
                  <a:prstClr val="white"/>
                </a:solidFill>
              </a:rPr>
              <a:t>Obrigado!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405743" y="4460154"/>
            <a:ext cx="7717971" cy="204328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1440" tIns="45720" rIns="18000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 smtClean="0">
                <a:solidFill>
                  <a:prstClr val="white"/>
                </a:solidFill>
              </a:rPr>
              <a:t>Diretoria Executiva de Saneamento, Infraestrutura e Negócios com o Governo</a:t>
            </a:r>
          </a:p>
          <a:p>
            <a:r>
              <a:rPr lang="pt-BR" sz="2200" dirty="0" smtClean="0">
                <a:solidFill>
                  <a:prstClr val="white"/>
                </a:solidFill>
              </a:rPr>
              <a:t>desan@caixa.gov.br</a:t>
            </a:r>
          </a:p>
          <a:p>
            <a:r>
              <a:rPr lang="pt-BR" sz="2200" dirty="0" smtClean="0">
                <a:solidFill>
                  <a:prstClr val="white"/>
                </a:solidFill>
              </a:rPr>
              <a:t>(61) 3206-9818</a:t>
            </a:r>
            <a:endParaRPr lang="pt-BR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4977"/>
            <a:ext cx="968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Missão CAIXA</a:t>
            </a:r>
            <a:endParaRPr lang="pt-BR" sz="3000" b="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924" y="2514600"/>
            <a:ext cx="9683198" cy="1806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4977"/>
            <a:ext cx="968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Saneamento no Brasil – Indicadores</a:t>
            </a:r>
            <a:endParaRPr lang="pt-BR" sz="3000" b="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30169" t="17454" r="27857" b="10673"/>
          <a:stretch/>
        </p:blipFill>
        <p:spPr>
          <a:xfrm>
            <a:off x="6017364" y="903514"/>
            <a:ext cx="5978695" cy="57585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9226" t="28503" r="26950" b="21831"/>
          <a:stretch/>
        </p:blipFill>
        <p:spPr>
          <a:xfrm>
            <a:off x="435852" y="2192437"/>
            <a:ext cx="5218283" cy="33266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1301" y="1045131"/>
            <a:ext cx="534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54545"/>
                </a:solidFill>
              </a:rPr>
              <a:t>Avanços pouco significativos nos indicadores de Saneamento Básico no período de 2011 a 2016, como mostra a tabela abaixo: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1301" y="5558367"/>
            <a:ext cx="4787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Ranking do Saneamento 2018 – SNIS/Instituto Trata Brasil/GO Associados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6906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4977"/>
            <a:ext cx="968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Saneamento no Brasil – Indicadores</a:t>
            </a:r>
            <a:endParaRPr lang="pt-BR" sz="3000" b="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6" y="849085"/>
            <a:ext cx="5046845" cy="587828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856514" y="945608"/>
            <a:ext cx="599647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54545"/>
                </a:solidFill>
              </a:rPr>
              <a:t>Apenas</a:t>
            </a:r>
            <a:r>
              <a:rPr lang="pt-BR" b="1" dirty="0" smtClean="0">
                <a:solidFill>
                  <a:srgbClr val="00AEEF"/>
                </a:solidFill>
              </a:rPr>
              <a:t> 44,9%</a:t>
            </a:r>
            <a:r>
              <a:rPr lang="pt-BR" dirty="0">
                <a:solidFill>
                  <a:srgbClr val="454545"/>
                </a:solidFill>
              </a:rPr>
              <a:t> dos esgotos do país </a:t>
            </a:r>
            <a:r>
              <a:rPr lang="pt-BR" dirty="0" smtClean="0">
                <a:solidFill>
                  <a:srgbClr val="454545"/>
                </a:solidFill>
              </a:rPr>
              <a:t>é tratado.</a:t>
            </a:r>
            <a:endParaRPr lang="pt-BR" dirty="0">
              <a:solidFill>
                <a:srgbClr val="45454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54545"/>
                </a:solidFill>
              </a:rPr>
              <a:t>A média das 100 maiores cidades brasileiras em tratamento dos esgotos foi de </a:t>
            </a:r>
            <a:r>
              <a:rPr lang="pt-BR" b="1" dirty="0" smtClean="0">
                <a:solidFill>
                  <a:srgbClr val="00AEEF"/>
                </a:solidFill>
              </a:rPr>
              <a:t>50,3%</a:t>
            </a:r>
            <a:r>
              <a:rPr lang="pt-BR" dirty="0" smtClean="0">
                <a:solidFill>
                  <a:srgbClr val="454545"/>
                </a:solidFill>
              </a:rPr>
              <a:t>. </a:t>
            </a:r>
            <a:r>
              <a:rPr lang="pt-BR" dirty="0">
                <a:solidFill>
                  <a:srgbClr val="454545"/>
                </a:solidFill>
              </a:rPr>
              <a:t>Apenas 10 delas tratam acima de </a:t>
            </a:r>
            <a:r>
              <a:rPr lang="pt-BR" b="1" dirty="0">
                <a:solidFill>
                  <a:srgbClr val="00AEEF"/>
                </a:solidFill>
              </a:rPr>
              <a:t>80%</a:t>
            </a:r>
            <a:r>
              <a:rPr lang="pt-BR" dirty="0">
                <a:solidFill>
                  <a:srgbClr val="454545"/>
                </a:solidFill>
              </a:rPr>
              <a:t> de seus esgotos.</a:t>
            </a:r>
            <a:endParaRPr lang="pt-BR" b="0" i="0" dirty="0">
              <a:solidFill>
                <a:srgbClr val="454545"/>
              </a:soli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56514" y="2439297"/>
            <a:ext cx="59964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7994D"/>
                </a:solidFill>
              </a:rPr>
              <a:t>Regiões do Brasil: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54545"/>
                </a:solidFill>
              </a:rPr>
              <a:t>Norte: </a:t>
            </a:r>
            <a:r>
              <a:rPr lang="pt-BR" dirty="0">
                <a:solidFill>
                  <a:srgbClr val="454545"/>
                </a:solidFill>
              </a:rPr>
              <a:t>Apenas </a:t>
            </a:r>
            <a:r>
              <a:rPr lang="pt-BR" b="1" dirty="0">
                <a:solidFill>
                  <a:srgbClr val="00AEEF"/>
                </a:solidFill>
              </a:rPr>
              <a:t>18,3%</a:t>
            </a:r>
            <a:r>
              <a:rPr lang="pt-BR" dirty="0">
                <a:solidFill>
                  <a:srgbClr val="454545"/>
                </a:solidFill>
              </a:rPr>
              <a:t> do esgoto é tratado, e o índice de coleta é de </a:t>
            </a:r>
            <a:r>
              <a:rPr lang="pt-BR" b="1" dirty="0" smtClean="0">
                <a:solidFill>
                  <a:srgbClr val="00AEEF"/>
                </a:solidFill>
              </a:rPr>
              <a:t>10,5</a:t>
            </a:r>
            <a:r>
              <a:rPr lang="pt-BR" b="1" dirty="0">
                <a:solidFill>
                  <a:srgbClr val="00AEEF"/>
                </a:solidFill>
              </a:rPr>
              <a:t>%</a:t>
            </a:r>
            <a:r>
              <a:rPr lang="pt-BR" dirty="0">
                <a:solidFill>
                  <a:srgbClr val="454545"/>
                </a:solidFill>
              </a:rPr>
              <a:t>. A pior situação em todas as regiões.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54545"/>
                </a:solidFill>
              </a:rPr>
              <a:t>Nordeste: </a:t>
            </a:r>
            <a:r>
              <a:rPr lang="pt-BR" dirty="0">
                <a:solidFill>
                  <a:srgbClr val="454545"/>
                </a:solidFill>
              </a:rPr>
              <a:t>Apenas </a:t>
            </a:r>
            <a:r>
              <a:rPr lang="pt-BR" b="1" dirty="0" smtClean="0">
                <a:solidFill>
                  <a:srgbClr val="00AEEF"/>
                </a:solidFill>
              </a:rPr>
              <a:t>36,2</a:t>
            </a:r>
            <a:r>
              <a:rPr lang="pt-BR" b="1" dirty="0">
                <a:solidFill>
                  <a:srgbClr val="00AEEF"/>
                </a:solidFill>
              </a:rPr>
              <a:t>%</a:t>
            </a:r>
            <a:r>
              <a:rPr lang="pt-BR" dirty="0">
                <a:solidFill>
                  <a:srgbClr val="454545"/>
                </a:solidFill>
              </a:rPr>
              <a:t> do esgoto é tratado. O índice de coleta é de</a:t>
            </a:r>
            <a:r>
              <a:rPr lang="pt-BR" b="1" dirty="0">
                <a:solidFill>
                  <a:srgbClr val="00AEEF"/>
                </a:solidFill>
              </a:rPr>
              <a:t> </a:t>
            </a:r>
            <a:r>
              <a:rPr lang="pt-BR" b="1" dirty="0" smtClean="0">
                <a:solidFill>
                  <a:srgbClr val="00AEEF"/>
                </a:solidFill>
              </a:rPr>
              <a:t>26,8%.</a:t>
            </a:r>
            <a:endParaRPr lang="pt-BR" dirty="0">
              <a:solidFill>
                <a:srgbClr val="45454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54545"/>
                </a:solidFill>
              </a:rPr>
              <a:t>Sudeste:</a:t>
            </a:r>
            <a:r>
              <a:rPr lang="pt-BR" dirty="0">
                <a:solidFill>
                  <a:srgbClr val="454545"/>
                </a:solidFill>
              </a:rPr>
              <a:t> </a:t>
            </a:r>
            <a:r>
              <a:rPr lang="pt-BR" b="1" dirty="0">
                <a:solidFill>
                  <a:srgbClr val="00AEEF"/>
                </a:solidFill>
              </a:rPr>
              <a:t>48,8% </a:t>
            </a:r>
            <a:r>
              <a:rPr lang="pt-BR" dirty="0">
                <a:solidFill>
                  <a:srgbClr val="454545"/>
                </a:solidFill>
              </a:rPr>
              <a:t>do esgoto é tratado. O índice de atendimento total de esgoto é de </a:t>
            </a:r>
            <a:r>
              <a:rPr lang="pt-BR" b="1" dirty="0" smtClean="0">
                <a:solidFill>
                  <a:srgbClr val="00AEEF"/>
                </a:solidFill>
              </a:rPr>
              <a:t>78,6%</a:t>
            </a:r>
            <a:r>
              <a:rPr lang="pt-BR" dirty="0" smtClean="0">
                <a:solidFill>
                  <a:srgbClr val="454545"/>
                </a:solidFill>
              </a:rPr>
              <a:t>.</a:t>
            </a:r>
            <a:endParaRPr lang="pt-BR" dirty="0">
              <a:solidFill>
                <a:srgbClr val="45454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54545"/>
                </a:solidFill>
              </a:rPr>
              <a:t>Sul:</a:t>
            </a:r>
            <a:r>
              <a:rPr lang="pt-BR" dirty="0">
                <a:solidFill>
                  <a:srgbClr val="454545"/>
                </a:solidFill>
              </a:rPr>
              <a:t> </a:t>
            </a:r>
            <a:r>
              <a:rPr lang="pt-BR" b="1" dirty="0" smtClean="0">
                <a:solidFill>
                  <a:srgbClr val="00AEEF"/>
                </a:solidFill>
              </a:rPr>
              <a:t>43,9%</a:t>
            </a:r>
            <a:r>
              <a:rPr lang="pt-BR" dirty="0">
                <a:solidFill>
                  <a:srgbClr val="454545"/>
                </a:solidFill>
              </a:rPr>
              <a:t> do esgoto é tratado, e o índice de atendimento total de esgoto coletado é de </a:t>
            </a:r>
            <a:r>
              <a:rPr lang="pt-BR" b="1" dirty="0" smtClean="0">
                <a:solidFill>
                  <a:srgbClr val="00AEEF"/>
                </a:solidFill>
              </a:rPr>
              <a:t>42,3%</a:t>
            </a:r>
            <a:r>
              <a:rPr lang="pt-BR" dirty="0" smtClean="0">
                <a:solidFill>
                  <a:srgbClr val="454545"/>
                </a:solidFill>
              </a:rPr>
              <a:t>.</a:t>
            </a:r>
            <a:endParaRPr lang="pt-BR" dirty="0">
              <a:solidFill>
                <a:srgbClr val="45454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454545"/>
                </a:solidFill>
              </a:rPr>
              <a:t>Centro-Oeste:</a:t>
            </a:r>
            <a:r>
              <a:rPr lang="pt-BR" b="1" dirty="0">
                <a:solidFill>
                  <a:srgbClr val="00AEEF"/>
                </a:solidFill>
              </a:rPr>
              <a:t> </a:t>
            </a:r>
            <a:r>
              <a:rPr lang="pt-BR" b="1" dirty="0" smtClean="0">
                <a:solidFill>
                  <a:srgbClr val="00AEEF"/>
                </a:solidFill>
              </a:rPr>
              <a:t>52,6%</a:t>
            </a:r>
            <a:r>
              <a:rPr lang="pt-BR" dirty="0">
                <a:solidFill>
                  <a:srgbClr val="454545"/>
                </a:solidFill>
              </a:rPr>
              <a:t> do esgoto é tratado. A região </a:t>
            </a:r>
            <a:r>
              <a:rPr lang="pt-BR" dirty="0" smtClean="0">
                <a:solidFill>
                  <a:srgbClr val="454545"/>
                </a:solidFill>
              </a:rPr>
              <a:t>tem melhor </a:t>
            </a:r>
            <a:r>
              <a:rPr lang="pt-BR" dirty="0">
                <a:solidFill>
                  <a:srgbClr val="454545"/>
                </a:solidFill>
              </a:rPr>
              <a:t>desempenho, porém a média de esgoto tratado ainda é de</a:t>
            </a:r>
            <a:r>
              <a:rPr lang="pt-BR" b="1" dirty="0">
                <a:solidFill>
                  <a:srgbClr val="00AEEF"/>
                </a:solidFill>
              </a:rPr>
              <a:t> </a:t>
            </a:r>
            <a:r>
              <a:rPr lang="pt-BR" b="1" dirty="0" smtClean="0">
                <a:solidFill>
                  <a:srgbClr val="00AEEF"/>
                </a:solidFill>
              </a:rPr>
              <a:t>51,5%.</a:t>
            </a:r>
            <a:endParaRPr lang="pt-BR" b="0" i="0" dirty="0">
              <a:solidFill>
                <a:srgbClr val="4545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76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4977"/>
            <a:ext cx="968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3000" b="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Carteira </a:t>
            </a:r>
            <a:r>
              <a:rPr lang="pt-BR" sz="3000" b="0" dirty="0">
                <a:solidFill>
                  <a:schemeClr val="bg1"/>
                </a:solidFill>
                <a:latin typeface="Futura Lt BT" panose="020B0402020204020303" pitchFamily="34" charset="0"/>
              </a:rPr>
              <a:t>de Saneamento e Infraestrutura </a:t>
            </a:r>
            <a:r>
              <a:rPr lang="pt-BR" sz="3000" b="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CAIXA</a:t>
            </a:r>
            <a:endParaRPr lang="pt-BR" sz="3000" b="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368162" y="1046897"/>
            <a:ext cx="8936746" cy="57718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Carteira Ativa: R$126,1 bilhões – 3.098 operações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" y="1624080"/>
            <a:ext cx="12022633" cy="367480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04360" y="5400221"/>
            <a:ext cx="3048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Fonte: SIAPF. Posição: </a:t>
            </a:r>
            <a:r>
              <a:rPr lang="pt-BR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20/05/2018</a:t>
            </a:r>
            <a:endParaRPr lang="pt-BR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Elaboração GEOPS</a:t>
            </a:r>
          </a:p>
        </p:txBody>
      </p:sp>
    </p:spTree>
    <p:extLst>
      <p:ext uri="{BB962C8B-B14F-4D97-AF65-F5344CB8AC3E}">
        <p14:creationId xmlns:p14="http://schemas.microsoft.com/office/powerpoint/2010/main" val="31795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25512"/>
            <a:ext cx="96826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4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 </a:t>
            </a:r>
            <a:r>
              <a:rPr lang="pt-BR" sz="3000" b="0" dirty="0">
                <a:solidFill>
                  <a:prstClr val="white"/>
                </a:solidFill>
                <a:latin typeface="Futura Lt BT" panose="020B0402020204020303" pitchFamily="34" charset="0"/>
              </a:rPr>
              <a:t>Diversificação da Carteira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Ativa em </a:t>
            </a:r>
            <a:r>
              <a:rPr lang="pt-BR" sz="3000" b="0" dirty="0">
                <a:solidFill>
                  <a:prstClr val="white"/>
                </a:solidFill>
                <a:latin typeface="Futura Lt BT" panose="020B0402020204020303" pitchFamily="34" charset="0"/>
              </a:rPr>
              <a:t>10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anos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318760" y="6281703"/>
            <a:ext cx="3048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Fonte: SIAPF. Posição: </a:t>
            </a:r>
            <a:r>
              <a:rPr lang="pt-BR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20/05/2018</a:t>
            </a:r>
            <a:endParaRPr lang="pt-BR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Elaboração GEOPS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98018" y="582374"/>
            <a:ext cx="10247619" cy="5625713"/>
            <a:chOff x="798018" y="582374"/>
            <a:chExt cx="10247619" cy="5625713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018" y="808087"/>
              <a:ext cx="10247619" cy="5400000"/>
            </a:xfrm>
            <a:prstGeom prst="rect">
              <a:avLst/>
            </a:prstGeom>
          </p:spPr>
        </p:pic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2798410"/>
                </p:ext>
              </p:extLst>
            </p:nvPr>
          </p:nvGraphicFramePr>
          <p:xfrm>
            <a:off x="7422562" y="582374"/>
            <a:ext cx="2981325" cy="19288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64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25512"/>
            <a:ext cx="96826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4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Carteira de Crédito CAIXA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1085" t="20571" r="27992" b="21497"/>
          <a:stretch/>
        </p:blipFill>
        <p:spPr>
          <a:xfrm>
            <a:off x="2420982" y="1676638"/>
            <a:ext cx="7039459" cy="450479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477537" y="868609"/>
            <a:ext cx="8926350" cy="94633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57440">
              <a:defRPr/>
            </a:pPr>
            <a:r>
              <a:rPr lang="pt-BR" sz="222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de Saneamento e Infraestrutura na Carteira de Crédito CAIXA </a:t>
            </a:r>
            <a:endParaRPr lang="pt-BR" sz="1591" dirty="0">
              <a:solidFill>
                <a:srgbClr val="00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00786" y="4593771"/>
            <a:ext cx="771071" cy="714828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62862" y="-125512"/>
            <a:ext cx="96826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4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Financiamentos para Saneamento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35102" y="6453774"/>
            <a:ext cx="3048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Fonte: SIAPF. Posição: </a:t>
            </a:r>
            <a:r>
              <a:rPr lang="pt-BR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20/05/2018</a:t>
            </a:r>
            <a:endParaRPr lang="pt-BR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394004">
              <a:defRPr/>
            </a:pPr>
            <a:r>
              <a:rPr lang="pt-BR" sz="900" dirty="0">
                <a:solidFill>
                  <a:srgbClr val="000000"/>
                </a:solidFill>
                <a:latin typeface="Arial Narrow" panose="020B0606020202030204" pitchFamily="34" charset="0"/>
              </a:rPr>
              <a:t>Elaboração GEOPS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4488950" y="1129525"/>
            <a:ext cx="4900247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tângulo 17"/>
          <p:cNvSpPr/>
          <p:nvPr/>
        </p:nvSpPr>
        <p:spPr>
          <a:xfrm>
            <a:off x="583895" y="883187"/>
            <a:ext cx="5089922" cy="68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CONTRATAÇÃO TOTAL – SANEAMENTO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R$ 40,7 </a:t>
            </a:r>
            <a:r>
              <a:rPr lang="pt-BR" dirty="0" smtClean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bilhões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07685"/>
              </p:ext>
            </p:extLst>
          </p:nvPr>
        </p:nvGraphicFramePr>
        <p:xfrm>
          <a:off x="1261495" y="1390906"/>
          <a:ext cx="4412321" cy="224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6337301" y="884631"/>
            <a:ext cx="0" cy="556914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247805" y="3656156"/>
            <a:ext cx="4619153" cy="3865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SANEAMENTO BÁSICO – MODALIDADES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48297"/>
              </p:ext>
            </p:extLst>
          </p:nvPr>
        </p:nvGraphicFramePr>
        <p:xfrm>
          <a:off x="1375565" y="3908436"/>
          <a:ext cx="4657411" cy="254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09795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09795" y="48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6365187" y="1038604"/>
            <a:ext cx="4763251" cy="3807719"/>
            <a:chOff x="6116773" y="992339"/>
            <a:chExt cx="4763251" cy="3807719"/>
          </a:xfrm>
        </p:grpSpPr>
        <p:pic>
          <p:nvPicPr>
            <p:cNvPr id="3075" name="Imagem 183" descr="http://www.mapasparacolorir.com.br/mapa/brasil/brasil-regioes-estado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2" t="8752" r="18570" b="1810"/>
            <a:stretch>
              <a:fillRect/>
            </a:stretch>
          </p:blipFill>
          <p:spPr bwMode="auto">
            <a:xfrm>
              <a:off x="6535414" y="992339"/>
              <a:ext cx="3868473" cy="366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 de Texto 2"/>
            <p:cNvSpPr txBox="1">
              <a:spLocks noChangeArrowheads="1"/>
            </p:cNvSpPr>
            <p:nvPr/>
          </p:nvSpPr>
          <p:spPr bwMode="auto">
            <a:xfrm>
              <a:off x="8977558" y="1947840"/>
              <a:ext cx="1310295" cy="66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sz="1600" dirty="0">
                  <a:solidFill>
                    <a:schemeClr val="accent2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Nordeste</a:t>
              </a:r>
            </a:p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b="1" kern="1200" dirty="0" smtClean="0">
                  <a:solidFill>
                    <a:schemeClr val="accent2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R$ 6 bi</a:t>
              </a:r>
              <a:endParaRPr lang="pt-BR" b="1" kern="10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aixa de Texto 2"/>
            <p:cNvSpPr txBox="1">
              <a:spLocks noChangeArrowheads="1"/>
            </p:cNvSpPr>
            <p:nvPr/>
          </p:nvSpPr>
          <p:spPr bwMode="auto">
            <a:xfrm>
              <a:off x="7383277" y="2788090"/>
              <a:ext cx="1786433" cy="66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sz="1600" dirty="0" smtClean="0">
                  <a:solidFill>
                    <a:schemeClr val="accent2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Centro-Oeste</a:t>
              </a:r>
              <a:endParaRPr lang="pt-BR" sz="16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b="1" kern="1200" dirty="0" smtClean="0">
                  <a:solidFill>
                    <a:schemeClr val="accent2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R$ 3,5 bi</a:t>
              </a:r>
              <a:endParaRPr lang="pt-BR" b="1" kern="10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Caixa de Texto 2"/>
            <p:cNvSpPr txBox="1">
              <a:spLocks noChangeArrowheads="1"/>
            </p:cNvSpPr>
            <p:nvPr/>
          </p:nvSpPr>
          <p:spPr bwMode="auto">
            <a:xfrm>
              <a:off x="6116773" y="4139034"/>
              <a:ext cx="1786433" cy="66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endParaRPr lang="pt-BR" b="1" kern="1000" dirty="0"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aixa de Texto 2"/>
            <p:cNvSpPr txBox="1">
              <a:spLocks noChangeArrowheads="1"/>
            </p:cNvSpPr>
            <p:nvPr/>
          </p:nvSpPr>
          <p:spPr bwMode="auto">
            <a:xfrm>
              <a:off x="9093591" y="4139034"/>
              <a:ext cx="1786433" cy="661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endParaRPr lang="pt-BR" b="1" kern="1000" dirty="0">
                <a:solidFill>
                  <a:srgbClr val="59595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aixa de Texto 2"/>
            <p:cNvSpPr txBox="1">
              <a:spLocks noChangeArrowheads="1"/>
            </p:cNvSpPr>
            <p:nvPr/>
          </p:nvSpPr>
          <p:spPr bwMode="auto">
            <a:xfrm>
              <a:off x="7075091" y="1557349"/>
              <a:ext cx="1786433" cy="66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sz="1600" dirty="0" smtClean="0">
                  <a:solidFill>
                    <a:schemeClr val="accent2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Norte</a:t>
              </a:r>
              <a:endParaRPr lang="pt-BR" sz="16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b="1" kern="1200" dirty="0" smtClean="0">
                  <a:solidFill>
                    <a:schemeClr val="accent2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R$ 2,6 bi</a:t>
              </a:r>
              <a:endParaRPr lang="pt-BR" b="1" kern="10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ixa de Texto 2"/>
            <p:cNvSpPr txBox="1">
              <a:spLocks noChangeArrowheads="1"/>
            </p:cNvSpPr>
            <p:nvPr/>
          </p:nvSpPr>
          <p:spPr bwMode="auto">
            <a:xfrm>
              <a:off x="8739488" y="3063735"/>
              <a:ext cx="1786433" cy="66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sz="1600" dirty="0" smtClean="0">
                  <a:solidFill>
                    <a:schemeClr val="accent2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Sudeste</a:t>
              </a:r>
              <a:endParaRPr lang="pt-BR" sz="16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b="1" kern="1200" dirty="0" smtClean="0">
                  <a:solidFill>
                    <a:schemeClr val="accent2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R$ 21,7 bi</a:t>
              </a:r>
              <a:endParaRPr lang="pt-BR" b="1" kern="10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aixa de Texto 2"/>
            <p:cNvSpPr txBox="1">
              <a:spLocks noChangeArrowheads="1"/>
            </p:cNvSpPr>
            <p:nvPr/>
          </p:nvSpPr>
          <p:spPr bwMode="auto">
            <a:xfrm>
              <a:off x="7838930" y="3724759"/>
              <a:ext cx="1786433" cy="6610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sz="1600" dirty="0" smtClean="0">
                  <a:solidFill>
                    <a:schemeClr val="accent2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Sul</a:t>
              </a:r>
              <a:endParaRPr lang="pt-BR" sz="1600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  <a:tabLst>
                  <a:tab pos="2971800" algn="ctr"/>
                  <a:tab pos="5943600" algn="r"/>
                </a:tabLst>
              </a:pPr>
              <a:r>
                <a:rPr lang="pt-BR" b="1" kern="1200" dirty="0" smtClean="0">
                  <a:solidFill>
                    <a:schemeClr val="accent2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R$ 6,9 bi</a:t>
              </a:r>
              <a:endParaRPr lang="pt-BR" b="1" kern="100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7622105" y="4997452"/>
            <a:ext cx="300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Nordeste: </a:t>
            </a:r>
            <a:r>
              <a:rPr lang="pt-BR" sz="1600" b="1" dirty="0" smtClean="0"/>
              <a:t>253</a:t>
            </a:r>
            <a:r>
              <a:rPr lang="pt-BR" sz="1600" dirty="0" smtClean="0"/>
              <a:t> municípios</a:t>
            </a:r>
          </a:p>
          <a:p>
            <a:r>
              <a:rPr lang="pt-BR" sz="1600" dirty="0" smtClean="0"/>
              <a:t>Norte: </a:t>
            </a:r>
            <a:r>
              <a:rPr lang="pt-BR" sz="1600" b="1" dirty="0"/>
              <a:t>46</a:t>
            </a:r>
            <a:r>
              <a:rPr lang="pt-BR" sz="1600" dirty="0" smtClean="0"/>
              <a:t> municípios</a:t>
            </a:r>
          </a:p>
          <a:p>
            <a:r>
              <a:rPr lang="pt-BR" sz="1600" dirty="0" smtClean="0"/>
              <a:t>Centro-Oeste: </a:t>
            </a:r>
            <a:r>
              <a:rPr lang="pt-BR" sz="1600" b="1" dirty="0"/>
              <a:t>75</a:t>
            </a:r>
            <a:r>
              <a:rPr lang="pt-BR" sz="1600" dirty="0" smtClean="0"/>
              <a:t> municípios</a:t>
            </a:r>
          </a:p>
          <a:p>
            <a:r>
              <a:rPr lang="pt-BR" sz="1600" dirty="0" smtClean="0"/>
              <a:t>Sudeste: </a:t>
            </a:r>
            <a:r>
              <a:rPr lang="pt-BR" sz="1600" b="1" dirty="0"/>
              <a:t>322</a:t>
            </a:r>
            <a:r>
              <a:rPr lang="pt-BR" sz="1600" dirty="0" smtClean="0"/>
              <a:t> </a:t>
            </a:r>
            <a:r>
              <a:rPr lang="pt-BR" sz="1600" dirty="0"/>
              <a:t>municípios</a:t>
            </a:r>
            <a:endParaRPr lang="pt-BR" sz="1600" dirty="0" smtClean="0"/>
          </a:p>
          <a:p>
            <a:r>
              <a:rPr lang="pt-BR" sz="1600" dirty="0" smtClean="0"/>
              <a:t>Sul: </a:t>
            </a:r>
            <a:r>
              <a:rPr lang="pt-BR" sz="1600" b="1" dirty="0"/>
              <a:t>250</a:t>
            </a:r>
            <a:r>
              <a:rPr lang="pt-BR" sz="1600" dirty="0"/>
              <a:t> municípios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0112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47" y="713469"/>
            <a:ext cx="3100363" cy="20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87" y="228431"/>
            <a:ext cx="1449103" cy="321374"/>
          </a:xfrm>
          <a:prstGeom prst="rect">
            <a:avLst/>
          </a:prstGeom>
        </p:spPr>
      </p:pic>
      <p:sp>
        <p:nvSpPr>
          <p:cNvPr id="76" name="CaixaDeTexto 75"/>
          <p:cNvSpPr txBox="1"/>
          <p:nvPr/>
        </p:nvSpPr>
        <p:spPr>
          <a:xfrm>
            <a:off x="6073621" y="1055919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3118757" y="1067978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6073621" y="2106753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3156857" y="2164338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6073621" y="3218839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3156857" y="3174483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6073621" y="4232101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3118757" y="4222053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91" name="CaixaDeTexto 90"/>
          <p:cNvSpPr txBox="1"/>
          <p:nvPr/>
        </p:nvSpPr>
        <p:spPr>
          <a:xfrm>
            <a:off x="3156857" y="5233135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prstClr val="white"/>
                </a:solidFill>
              </a:rPr>
              <a:t>9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/>
          </p:nvPr>
        </p:nvGraphicFramePr>
        <p:xfrm>
          <a:off x="9995065" y="6027913"/>
          <a:ext cx="1642230" cy="58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Image" r:id="rId6" imgW="2437920" imgH="863280" progId="Photoshop.Image.15">
                  <p:embed/>
                </p:oleObj>
              </mc:Choice>
              <mc:Fallback>
                <p:oleObj name="Image" r:id="rId6" imgW="2437920" imgH="86328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95065" y="6027913"/>
                        <a:ext cx="1642230" cy="58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352282" y="778428"/>
            <a:ext cx="8133467" cy="5831108"/>
            <a:chOff x="3356516" y="382304"/>
            <a:chExt cx="8133467" cy="5831108"/>
          </a:xfrm>
        </p:grpSpPr>
        <p:sp>
          <p:nvSpPr>
            <p:cNvPr id="20" name="CaixaDeTexto 19"/>
            <p:cNvSpPr txBox="1"/>
            <p:nvPr/>
          </p:nvSpPr>
          <p:spPr>
            <a:xfrm>
              <a:off x="3541597" y="519555"/>
              <a:ext cx="4996327" cy="46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10000"/>
                </a:lnSpc>
                <a:spcAft>
                  <a:spcPts val="600"/>
                </a:spcAft>
              </a:pPr>
              <a:r>
                <a:rPr lang="pt-BR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CRÉDITO PJ Pública e PJ Privada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702132" y="2027651"/>
              <a:ext cx="2986161" cy="403187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457200"/>
              <a:r>
                <a:rPr lang="pt-BR" sz="1600" b="1" dirty="0">
                  <a:solidFill>
                    <a:srgbClr val="006FAE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Saneamento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Abastecimento Água;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Esgotamento Água;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Desenvolvimento Institucional;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Drenagem Urbana;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Resíduos Sólidos Urbanos;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Resíduos Construção Civil</a:t>
              </a:r>
            </a:p>
            <a:p>
              <a:pPr marL="285750" indent="-285750" defTabSz="457200">
                <a:buFontTx/>
                <a:buChar char="-"/>
              </a:pPr>
              <a:endParaRPr lang="pt-BR" sz="1600" dirty="0">
                <a:solidFill>
                  <a:srgbClr val="44546A"/>
                </a:solidFill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defTabSz="457200"/>
              <a:r>
                <a:rPr lang="pt-BR" sz="1600" b="1" dirty="0">
                  <a:solidFill>
                    <a:srgbClr val="006FAE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Infraestrutura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Urbanização de Áreas;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Pavimentação de Vias Urbanas;</a:t>
              </a:r>
            </a:p>
            <a:p>
              <a:pPr defTabSz="457200"/>
              <a:endParaRPr lang="pt-BR" sz="1600" b="1" dirty="0">
                <a:solidFill>
                  <a:srgbClr val="006FAE"/>
                </a:solidFill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defTabSz="457200"/>
              <a:r>
                <a:rPr lang="pt-BR" sz="1600" b="1" dirty="0">
                  <a:solidFill>
                    <a:srgbClr val="006FAE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Mobilidade Urbana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Metrôs, Trens, VLT</a:t>
              </a:r>
            </a:p>
            <a:p>
              <a:pPr marL="180975" indent="-180975" defTabSz="457200"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BRT, Ônibus, Terminais de passageiros, abrigos, etc.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8583421" y="382304"/>
              <a:ext cx="2906562" cy="689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10000"/>
                </a:lnSpc>
                <a:spcAft>
                  <a:spcPts val="600"/>
                </a:spcAft>
              </a:pPr>
              <a:r>
                <a:rPr lang="pt-BR" sz="16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Operações de Longo Prazo</a:t>
              </a:r>
            </a:p>
            <a:p>
              <a:pPr defTabSz="457200">
                <a:lnSpc>
                  <a:spcPct val="110000"/>
                </a:lnSpc>
                <a:spcAft>
                  <a:spcPts val="600"/>
                </a:spcAft>
              </a:pPr>
              <a:r>
                <a:rPr lang="pt-BR" sz="16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Operações Comerciais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3356516" y="1435973"/>
              <a:ext cx="8032181" cy="4777439"/>
              <a:chOff x="3356516" y="1435973"/>
              <a:chExt cx="8032181" cy="4777439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8317746" y="2027651"/>
                <a:ext cx="3070951" cy="280076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pt-BR" sz="1600" b="1" dirty="0">
                    <a:solidFill>
                      <a:srgbClr val="006FAE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Energia</a:t>
                </a:r>
              </a:p>
              <a:p>
                <a:pPr marL="180975" indent="-180975" defTabSz="457200">
                  <a:buClr>
                    <a:srgbClr val="4F81BD"/>
                  </a:buClr>
                  <a:buFont typeface="Wingdings" panose="05000000000000000000" pitchFamily="2" charset="2"/>
                  <a:buChar char="§"/>
                </a:pPr>
                <a:r>
                  <a:rPr lang="pt-BR" sz="1600" dirty="0">
                    <a:solidFill>
                      <a:srgbClr val="44546A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Geração: Hidroelétrica, Eólica, Biomassa, Energia Solar;</a:t>
                </a:r>
              </a:p>
              <a:p>
                <a:pPr marL="180975" indent="-180975" defTabSz="457200">
                  <a:buClr>
                    <a:srgbClr val="4F81BD"/>
                  </a:buClr>
                  <a:buFont typeface="Wingdings" panose="05000000000000000000" pitchFamily="2" charset="2"/>
                  <a:buChar char="§"/>
                </a:pPr>
                <a:r>
                  <a:rPr lang="pt-BR" sz="1600" dirty="0">
                    <a:solidFill>
                      <a:srgbClr val="44546A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Transmissão e Distribuição.</a:t>
                </a:r>
              </a:p>
              <a:p>
                <a:pPr defTabSz="457200"/>
                <a:endPara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defTabSz="457200"/>
                <a:r>
                  <a:rPr lang="pt-BR" sz="1600" b="1" dirty="0">
                    <a:solidFill>
                      <a:srgbClr val="006FAE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Logística</a:t>
                </a:r>
              </a:p>
              <a:p>
                <a:pPr marL="180975" indent="-180975" defTabSz="457200">
                  <a:buClr>
                    <a:srgbClr val="4F81BD"/>
                  </a:buClr>
                  <a:buFont typeface="Wingdings" panose="05000000000000000000" pitchFamily="2" charset="2"/>
                  <a:buChar char="§"/>
                </a:pPr>
                <a:r>
                  <a:rPr lang="pt-BR" sz="1600" dirty="0">
                    <a:solidFill>
                      <a:srgbClr val="44546A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Rodovias, Ferrovias;</a:t>
                </a:r>
              </a:p>
              <a:p>
                <a:pPr marL="180975" indent="-180975" defTabSz="457200">
                  <a:buClr>
                    <a:srgbClr val="4F81BD"/>
                  </a:buClr>
                  <a:buFont typeface="Wingdings" panose="05000000000000000000" pitchFamily="2" charset="2"/>
                  <a:buChar char="§"/>
                </a:pPr>
                <a:r>
                  <a:rPr lang="pt-BR" sz="1600" dirty="0">
                    <a:solidFill>
                      <a:srgbClr val="44546A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Portos e Aeroportos.</a:t>
                </a:r>
              </a:p>
              <a:p>
                <a:pPr defTabSz="457200"/>
                <a:endParaRPr lang="pt-BR" sz="1600" dirty="0">
                  <a:solidFill>
                    <a:srgbClr val="44546A"/>
                  </a:solidFill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  <a:p>
                <a:pPr defTabSz="457200"/>
                <a:r>
                  <a:rPr lang="pt-BR" sz="1600" b="1" dirty="0">
                    <a:solidFill>
                      <a:srgbClr val="006FAE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Indústria Naval</a:t>
                </a:r>
              </a:p>
              <a:p>
                <a:pPr marL="180975" indent="-180975" defTabSz="457200">
                  <a:buClr>
                    <a:srgbClr val="4F81BD"/>
                  </a:buClr>
                  <a:buFont typeface="Wingdings" panose="05000000000000000000" pitchFamily="2" charset="2"/>
                  <a:buChar char="§"/>
                </a:pPr>
                <a:r>
                  <a:rPr lang="pt-BR" sz="1600" dirty="0">
                    <a:solidFill>
                      <a:srgbClr val="44546A"/>
                    </a:solidFill>
                    <a:ea typeface="Microsoft YaHei" panose="020B0503020204020204" pitchFamily="34" charset="-122"/>
                    <a:cs typeface="Arial" panose="020B0604020202020204" pitchFamily="34" charset="0"/>
                  </a:rPr>
                  <a:t>Navios, Navios sonda, Estaleiros.</a:t>
                </a:r>
              </a:p>
            </p:txBody>
          </p:sp>
          <p:cxnSp>
            <p:nvCxnSpPr>
              <p:cNvPr id="25" name="Conector reto 24"/>
              <p:cNvCxnSpPr/>
              <p:nvPr/>
            </p:nvCxnSpPr>
            <p:spPr>
              <a:xfrm>
                <a:off x="3356516" y="1833005"/>
                <a:ext cx="0" cy="4380407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ixaDeTexto 25"/>
              <p:cNvSpPr txBox="1"/>
              <p:nvPr/>
            </p:nvSpPr>
            <p:spPr>
              <a:xfrm>
                <a:off x="4675777" y="1435973"/>
                <a:ext cx="5213289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Segmentos de Atuação e Fontes de Recursos</a:t>
                </a: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6357158" y="2141529"/>
                <a:ext cx="1850528" cy="2686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FGTS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BNDES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CAIXA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FMM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FDNE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FDCO</a:t>
                </a:r>
              </a:p>
              <a:p>
                <a:pPr algn="ctr" defTabSz="45720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t-BR" b="1" dirty="0">
                    <a:solidFill>
                      <a:srgbClr val="44546A"/>
                    </a:solidFill>
                    <a:ea typeface="Microsoft YaHei" panose="020B0503020204020204" pitchFamily="34" charset="-122"/>
                  </a:rPr>
                  <a:t>FDA</a:t>
                </a:r>
                <a:endParaRPr lang="pt-BR" b="1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8"/>
          <a:srcRect l="13782" t="18426" r="26346" b="6636"/>
          <a:stretch/>
        </p:blipFill>
        <p:spPr>
          <a:xfrm>
            <a:off x="9097208" y="2689263"/>
            <a:ext cx="3126852" cy="2201419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>
            <a:off x="5533690" y="766549"/>
            <a:ext cx="0" cy="74628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1" descr="Rota das bandeir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49" y="4521425"/>
            <a:ext cx="3095653" cy="23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ixaDeTexto 45"/>
          <p:cNvSpPr txBox="1"/>
          <p:nvPr/>
        </p:nvSpPr>
        <p:spPr>
          <a:xfrm>
            <a:off x="312416" y="-83720"/>
            <a:ext cx="9682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25354D"/>
                </a:solidFill>
                <a:latin typeface="Futura Md BT" panose="020B0602020204020303" pitchFamily="34" charset="0"/>
              </a:defRPr>
            </a:lvl1pPr>
          </a:lstStyle>
          <a:p>
            <a:r>
              <a:rPr lang="pt-BR" sz="4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 </a:t>
            </a:r>
            <a:r>
              <a:rPr lang="pt-BR" sz="3000" b="0" dirty="0" smtClean="0">
                <a:solidFill>
                  <a:prstClr val="white"/>
                </a:solidFill>
                <a:latin typeface="Futura Lt BT" panose="020B0402020204020303" pitchFamily="34" charset="0"/>
              </a:rPr>
              <a:t>Atuação CAIXA em Saneamento e Infraestrutura</a:t>
            </a:r>
            <a:endParaRPr lang="pt-BR" sz="3000" b="0" dirty="0">
              <a:solidFill>
                <a:prstClr val="white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882</Words>
  <Application>Microsoft Office PowerPoint</Application>
  <PresentationFormat>Widescreen</PresentationFormat>
  <Paragraphs>204</Paragraphs>
  <Slides>15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Arial Narrow</vt:lpstr>
      <vt:lpstr>Calibri</vt:lpstr>
      <vt:lpstr>Calibri Light</vt:lpstr>
      <vt:lpstr>Cambria</vt:lpstr>
      <vt:lpstr>Century Gothic</vt:lpstr>
      <vt:lpstr>Futura</vt:lpstr>
      <vt:lpstr>Futura Hv BT</vt:lpstr>
      <vt:lpstr>Futura Lt BT</vt:lpstr>
      <vt:lpstr>Times New Roman</vt:lpstr>
      <vt:lpstr>Verdana</vt:lpstr>
      <vt:lpstr>Wingdings</vt:lpstr>
      <vt:lpstr>3_Tema do Office</vt:lpstr>
      <vt:lpstr>1_Tema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Walker Silva Franco</dc:creator>
  <cp:lastModifiedBy>Walker Silva Franco</cp:lastModifiedBy>
  <cp:revision>61</cp:revision>
  <dcterms:created xsi:type="dcterms:W3CDTF">2017-09-25T14:20:37Z</dcterms:created>
  <dcterms:modified xsi:type="dcterms:W3CDTF">2018-05-25T20:08:01Z</dcterms:modified>
</cp:coreProperties>
</file>